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3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4697"/>
  </p:normalViewPr>
  <p:slideViewPr>
    <p:cSldViewPr snapToGrid="0" snapToObjects="1">
      <p:cViewPr varScale="1">
        <p:scale>
          <a:sx n="127" d="100"/>
          <a:sy n="127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9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0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1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83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4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5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0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26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0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61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9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docs/#api/en/materials/MeshBasicMaterial" TargetMode="External"/><Relationship Id="rId2" Type="http://schemas.openxmlformats.org/officeDocument/2006/relationships/hyperlink" Target="https://scriptonofficial.github.io/3d-shader-image-transi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reejs.org/examples/webgl_shaders_sky.html" TargetMode="External"/><Relationship Id="rId4" Type="http://schemas.openxmlformats.org/officeDocument/2006/relationships/hyperlink" Target="http://learningthreejs.com/blog/2013/09/16/how-to-make-the-earth-in-webg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learningthreejs.com/blog/2013/09/16/how-to-make-the-earth-in-webgl/" TargetMode="External"/><Relationship Id="rId13" Type="http://schemas.openxmlformats.org/officeDocument/2006/relationships/hyperlink" Target="https://books.google.com/books?id=6TVeAQAAQBAJ&amp;pg=PT316&amp;lpg=PT316&amp;dq=ParticleSystem+threejs&amp;source=bl&amp;ots=o_mdVngJcN&amp;sig=QAJOK8XEK23T72SUYlLNkf08zQM&amp;hl=en&amp;sa=X&amp;ved=2ahUKEwjt64zEidrdAhXiY98KHUmpBzo4FBDoATAGegQIAxAB#v=onepage&amp;q=ParticleSystem%20threejs&amp;f=false" TargetMode="External"/><Relationship Id="rId3" Type="http://schemas.openxmlformats.org/officeDocument/2006/relationships/hyperlink" Target="https://www.youtube.com/user/cjgammon/featured" TargetMode="External"/><Relationship Id="rId7" Type="http://schemas.openxmlformats.org/officeDocument/2006/relationships/hyperlink" Target="https://en.wikipedia.org/wiki/Polygon_mesh" TargetMode="External"/><Relationship Id="rId12" Type="http://schemas.openxmlformats.org/officeDocument/2006/relationships/hyperlink" Target="http://stemkoski.github.io/Three.js/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ejs.org/examples/webgl_shaders_sky.html" TargetMode="External"/><Relationship Id="rId11" Type="http://schemas.openxmlformats.org/officeDocument/2006/relationships/hyperlink" Target="http://threejsplaygnd.brangerbriz.net/" TargetMode="External"/><Relationship Id="rId5" Type="http://schemas.openxmlformats.org/officeDocument/2006/relationships/hyperlink" Target="http://chewy.ninja/blog/2016/6/19threejs-pros-and-cos" TargetMode="External"/><Relationship Id="rId10" Type="http://schemas.openxmlformats.org/officeDocument/2006/relationships/hyperlink" Target="https://codepen.io/antishow/post/three-js-particles" TargetMode="External"/><Relationship Id="rId4" Type="http://schemas.openxmlformats.org/officeDocument/2006/relationships/hyperlink" Target="https://gist.github.com/dmnsgn/76878ba6903cf15789b712464875cfdc" TargetMode="External"/><Relationship Id="rId9" Type="http://schemas.openxmlformats.org/officeDocument/2006/relationships/hyperlink" Target="https://aerotwist.com/tutorials/creating-particles-with-three-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6F9C-B8F6-5E4B-AE12-434A836AF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Three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0D5A0-F195-CC4B-B763-D104B595C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Takyiu</a:t>
            </a:r>
            <a:r>
              <a:rPr lang="en-US" dirty="0"/>
              <a:t> Lo</a:t>
            </a:r>
          </a:p>
        </p:txBody>
      </p:sp>
    </p:spTree>
    <p:extLst>
      <p:ext uri="{BB962C8B-B14F-4D97-AF65-F5344CB8AC3E}">
        <p14:creationId xmlns:p14="http://schemas.microsoft.com/office/powerpoint/2010/main" val="106215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00C9-8E25-274F-AD0D-D74DC7FF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A2BE-24AD-214B-8337-69C1988E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JS is a powerful 3D graphics library</a:t>
            </a:r>
          </a:p>
          <a:p>
            <a:pPr marL="0" indent="0">
              <a:buNone/>
            </a:pPr>
            <a:r>
              <a:rPr lang="en-US" dirty="0"/>
              <a:t>It have a large community support</a:t>
            </a:r>
          </a:p>
          <a:p>
            <a:pPr marL="0" indent="0">
              <a:buNone/>
            </a:pPr>
            <a:r>
              <a:rPr lang="en-US" dirty="0"/>
              <a:t>It have a decent documentation</a:t>
            </a:r>
          </a:p>
          <a:p>
            <a:pPr marL="0" indent="0">
              <a:buNone/>
            </a:pPr>
            <a:r>
              <a:rPr lang="en-US" dirty="0"/>
              <a:t>It is a cross browser mainly due to WebGL</a:t>
            </a:r>
          </a:p>
          <a:p>
            <a:pPr marL="0" indent="0">
              <a:buNone/>
            </a:pPr>
            <a:r>
              <a:rPr lang="en-US" dirty="0"/>
              <a:t>WebGL is a JS library that can render 2D and 3D graphics within any compatible browser without using any plugins which means Chrome, Firefox, safari, IE, Edge, Opera</a:t>
            </a:r>
          </a:p>
          <a:p>
            <a:pPr marL="0" indent="0">
              <a:buNone/>
            </a:pPr>
            <a:r>
              <a:rPr lang="en-US" dirty="0"/>
              <a:t>OpenGL is desktop version, OpenGL ES is mobile version</a:t>
            </a:r>
          </a:p>
        </p:txBody>
      </p:sp>
    </p:spTree>
    <p:extLst>
      <p:ext uri="{BB962C8B-B14F-4D97-AF65-F5344CB8AC3E}">
        <p14:creationId xmlns:p14="http://schemas.microsoft.com/office/powerpoint/2010/main" val="298330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E81F-325F-4047-9077-31155528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F041-00D9-DA4B-9088-011808AC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Scene – The window </a:t>
            </a:r>
          </a:p>
          <a:p>
            <a:r>
              <a:rPr lang="en-US" dirty="0"/>
              <a:t>Cameras – The stand point of view, depth, how far between you and the scene</a:t>
            </a:r>
          </a:p>
          <a:p>
            <a:r>
              <a:rPr lang="en-US" dirty="0"/>
              <a:t>Renderer – The part that actually render visuals</a:t>
            </a:r>
          </a:p>
        </p:txBody>
      </p:sp>
    </p:spTree>
    <p:extLst>
      <p:ext uri="{BB962C8B-B14F-4D97-AF65-F5344CB8AC3E}">
        <p14:creationId xmlns:p14="http://schemas.microsoft.com/office/powerpoint/2010/main" val="72632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A95B-35A1-E141-A6CA-52876FDF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important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4327-2BDA-D94E-B241-5ED0C965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Shaders</a:t>
            </a:r>
            <a:r>
              <a:rPr lang="en-US" dirty="0"/>
              <a:t> – Components tells GPU how to ”shade” other components, important for light</a:t>
            </a:r>
          </a:p>
          <a:p>
            <a:r>
              <a:rPr lang="en-US" dirty="0"/>
              <a:t>Lights – The lightning of objects</a:t>
            </a:r>
          </a:p>
          <a:p>
            <a:r>
              <a:rPr lang="en-US" dirty="0">
                <a:hlinkClick r:id="rId3"/>
              </a:rPr>
              <a:t>Meshes</a:t>
            </a:r>
            <a:r>
              <a:rPr lang="en-US" dirty="0"/>
              <a:t> – Vertices, edges, faces of triangles, Ex. Wireframes of 3D objects</a:t>
            </a:r>
          </a:p>
          <a:p>
            <a:r>
              <a:rPr lang="en-US" dirty="0"/>
              <a:t>Materials – Lines, Mesh, Points, Metallic</a:t>
            </a:r>
          </a:p>
          <a:p>
            <a:r>
              <a:rPr lang="en-US" dirty="0">
                <a:hlinkClick r:id="rId4"/>
              </a:rPr>
              <a:t>Texture</a:t>
            </a:r>
            <a:r>
              <a:rPr lang="en-US" dirty="0"/>
              <a:t> – Shiny, smooth, bumpy, </a:t>
            </a:r>
          </a:p>
          <a:p>
            <a:r>
              <a:rPr lang="en-US" dirty="0"/>
              <a:t>Geometry – Cubes, sphere, plane, 3D text</a:t>
            </a:r>
          </a:p>
          <a:p>
            <a:r>
              <a:rPr lang="en-US" dirty="0">
                <a:hlinkClick r:id="rId5"/>
              </a:rPr>
              <a:t>Sky</a:t>
            </a:r>
            <a:r>
              <a:rPr lang="en-US" dirty="0"/>
              <a:t> – Basically how does the ambient light (such as the sun) shine. What’s the intensity of it?</a:t>
            </a:r>
          </a:p>
          <a:p>
            <a:r>
              <a:rPr lang="en-US" dirty="0"/>
              <a:t>3D Objects – Mainly  Triangles, Lines, Particles, others: (polygons, surface) think of Earth from outer space, is it really a sphere, or an ellipse or not?</a:t>
            </a:r>
          </a:p>
        </p:txBody>
      </p:sp>
    </p:spTree>
    <p:extLst>
      <p:ext uri="{BB962C8B-B14F-4D97-AF65-F5344CB8AC3E}">
        <p14:creationId xmlns:p14="http://schemas.microsoft.com/office/powerpoint/2010/main" val="327257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2EB8-D452-2747-87E9-C7CF852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08A3-390D-EB41-9476-A842A00A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it’s using graphical processors unit (GPU), it does require devices that have stronger GPU</a:t>
            </a:r>
          </a:p>
          <a:p>
            <a:r>
              <a:rPr lang="en-US" dirty="0"/>
              <a:t>Longer load time</a:t>
            </a:r>
          </a:p>
          <a:p>
            <a:r>
              <a:rPr lang="en-US" dirty="0"/>
              <a:t>Lack of simple and intuitive user experiences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1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9F47-F04B-4640-8372-4C68CA97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87E3-2C0B-454E-8A46-CB5C1B9E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Three JS</a:t>
            </a:r>
            <a:endParaRPr lang="en-US" dirty="0"/>
          </a:p>
          <a:p>
            <a:r>
              <a:rPr lang="en-US" dirty="0">
                <a:hlinkClick r:id="rId3"/>
              </a:rPr>
              <a:t>Youtube tutorial: @ CJ Gammon</a:t>
            </a:r>
            <a:endParaRPr lang="en-US" dirty="0"/>
          </a:p>
          <a:p>
            <a:r>
              <a:rPr lang="en-US" dirty="0">
                <a:hlinkClick r:id="rId4"/>
              </a:rPr>
              <a:t>Other WebGL libraries by Damien SEGUIN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Pros and Cons From Chewy Staff</a:t>
            </a:r>
            <a:endParaRPr lang="en-US" dirty="0"/>
          </a:p>
          <a:p>
            <a:r>
              <a:rPr lang="en-US" dirty="0">
                <a:hlinkClick r:id="rId6"/>
              </a:rPr>
              <a:t>Sky example</a:t>
            </a:r>
            <a:endParaRPr lang="en-US" dirty="0"/>
          </a:p>
          <a:p>
            <a:r>
              <a:rPr lang="en-US" dirty="0">
                <a:hlinkClick r:id="rId7"/>
              </a:rPr>
              <a:t>Polygon Mesh</a:t>
            </a:r>
            <a:endParaRPr lang="en-US" dirty="0"/>
          </a:p>
          <a:p>
            <a:r>
              <a:rPr lang="en-US" dirty="0">
                <a:hlinkClick r:id="rId8"/>
              </a:rPr>
              <a:t>Texture</a:t>
            </a:r>
            <a:endParaRPr lang="en-US" dirty="0"/>
          </a:p>
          <a:p>
            <a:r>
              <a:rPr lang="en-US" dirty="0">
                <a:hlinkClick r:id="rId9"/>
              </a:rPr>
              <a:t>Particles System</a:t>
            </a:r>
            <a:endParaRPr lang="en-US" dirty="0"/>
          </a:p>
          <a:p>
            <a:r>
              <a:rPr lang="en-US" dirty="0">
                <a:hlinkClick r:id="rId10"/>
              </a:rPr>
              <a:t>Code Pen on Three JS Particles</a:t>
            </a:r>
            <a:endParaRPr lang="en-US" dirty="0"/>
          </a:p>
          <a:p>
            <a:r>
              <a:rPr lang="en-US" dirty="0">
                <a:hlinkClick r:id="rId11"/>
              </a:rPr>
              <a:t>Three JS Playground by branger_briz</a:t>
            </a:r>
            <a:endParaRPr lang="en-US" dirty="0"/>
          </a:p>
          <a:p>
            <a:r>
              <a:rPr lang="en-US" dirty="0">
                <a:hlinkClick r:id="rId12"/>
              </a:rPr>
              <a:t>Amazing Examples by Lee Stemkoski</a:t>
            </a:r>
            <a:endParaRPr lang="en-US" dirty="0"/>
          </a:p>
          <a:p>
            <a:r>
              <a:rPr lang="en-US" dirty="0">
                <a:hlinkClick r:id="rId13"/>
              </a:rPr>
              <a:t>Learning </a:t>
            </a:r>
            <a:r>
              <a:rPr lang="en-US" dirty="0" err="1">
                <a:hlinkClick r:id="rId13"/>
              </a:rPr>
              <a:t>Three.js</a:t>
            </a:r>
            <a:r>
              <a:rPr lang="en-US" dirty="0">
                <a:hlinkClick r:id="rId13"/>
              </a:rPr>
              <a:t>: The JavaScript 3D Library for WebGL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20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{DA0577C8-9728-1945-A97B-BE5485730DB1}tf10001058</Template>
  <TotalTime>1463</TotalTime>
  <Words>227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Three JS</vt:lpstr>
      <vt:lpstr>What is three js?</vt:lpstr>
      <vt:lpstr>Three main components</vt:lpstr>
      <vt:lpstr>Other important components </vt:lpstr>
      <vt:lpstr>Downside</vt:lpstr>
      <vt:lpstr>Referenes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JS</dc:title>
  <dc:creator>takyiu_lo@student.uml.edu</dc:creator>
  <cp:lastModifiedBy>takyiu_lo@student.uml.edu</cp:lastModifiedBy>
  <cp:revision>27</cp:revision>
  <dcterms:created xsi:type="dcterms:W3CDTF">2018-09-26T18:16:16Z</dcterms:created>
  <dcterms:modified xsi:type="dcterms:W3CDTF">2018-09-27T19:03:07Z</dcterms:modified>
</cp:coreProperties>
</file>