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9"/>
  </p:notesMasterIdLst>
  <p:sldIdLst>
    <p:sldId id="257" r:id="rId2"/>
    <p:sldId id="258" r:id="rId3"/>
    <p:sldId id="266" r:id="rId4"/>
    <p:sldId id="261" r:id="rId5"/>
    <p:sldId id="262" r:id="rId6"/>
    <p:sldId id="267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0" autoAdjust="0"/>
    <p:restoredTop sz="74070" autoAdjust="0"/>
  </p:normalViewPr>
  <p:slideViewPr>
    <p:cSldViewPr>
      <p:cViewPr varScale="1">
        <p:scale>
          <a:sx n="85" d="100"/>
          <a:sy n="85" d="100"/>
        </p:scale>
        <p:origin x="21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97D454B-D350-48AC-BAC2-FCCD4E03A766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040445-4E2B-4663-803E-BFA5E739A1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406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30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92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59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017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7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0445-4E2B-4663-803E-BFA5E739A13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1FE807-B6D4-45FF-8100-53301821CA89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3745D6-2AAD-48A6-A997-2B7EDA62CF21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מערכת לזיהוי </a:t>
            </a:r>
            <a:r>
              <a:rPr lang="he-IL" dirty="0" err="1"/>
              <a:t>דומיינים</a:t>
            </a:r>
            <a:r>
              <a:rPr lang="he-IL" dirty="0"/>
              <a:t> בחלבונים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מנחים: פרופ' גיא שני, ד"ר טל שי ושני גל-עוז</a:t>
            </a:r>
          </a:p>
          <a:p>
            <a:r>
              <a:rPr lang="he-IL" sz="3200" dirty="0"/>
              <a:t>משתתפים: דנה אליהו ונמרוד חייט</a:t>
            </a:r>
          </a:p>
          <a:p>
            <a:r>
              <a:rPr lang="he-IL" sz="3200" dirty="0"/>
              <a:t>לקוח: המחלקה </a:t>
            </a:r>
            <a:r>
              <a:rPr lang="he-IL" sz="3200" dirty="0" smtClean="0"/>
              <a:t>לאימונולוגיה </a:t>
            </a:r>
            <a:r>
              <a:rPr lang="he-IL" sz="3200" dirty="0"/>
              <a:t>חישובית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1CB7557-4F70-4778-AFF6-F5C5DF9A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3024"/>
            <a:ext cx="4762745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מטרת </a:t>
            </a:r>
            <a:r>
              <a:rPr lang="he-IL" dirty="0" err="1"/>
              <a:t>הפרוייקט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4400" dirty="0"/>
              <a:t>אתר המאפשר ניתוח נתונים </a:t>
            </a:r>
            <a:r>
              <a:rPr lang="he-IL" sz="4400" dirty="0" err="1"/>
              <a:t>והדמייה</a:t>
            </a:r>
            <a:r>
              <a:rPr lang="he-IL" sz="4400" dirty="0"/>
              <a:t> </a:t>
            </a:r>
            <a:r>
              <a:rPr lang="he-IL" sz="4400" dirty="0" smtClean="0"/>
              <a:t>וויזואלית </a:t>
            </a:r>
          </a:p>
          <a:p>
            <a:r>
              <a:rPr lang="he-IL" sz="4400" dirty="0" smtClean="0"/>
              <a:t>אינטגרציה </a:t>
            </a:r>
            <a:r>
              <a:rPr lang="he-IL" sz="4400" dirty="0"/>
              <a:t>בין כלים קיימים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748883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1916832"/>
            <a:ext cx="6552728" cy="403244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683568" y="692696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שרטוט ראשוני שהתקבל מהלקוח לדוגמא של גרפיקה שעל המערכת </a:t>
            </a:r>
            <a:r>
              <a:rPr lang="he-IL" sz="2400" dirty="0" smtClean="0"/>
              <a:t>להציג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3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סקירת מערכות דומות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4823"/>
            <a:ext cx="3333579" cy="4366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44824"/>
            <a:ext cx="5076055" cy="2663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97152"/>
            <a:ext cx="5076056" cy="14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8699022" cy="65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8786651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 צפויים עיקריים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he-IL" sz="2800" dirty="0"/>
              <a:t>הבנת התחום הביולוגי וביצוע "סימולציה" של מנגנונים </a:t>
            </a:r>
            <a:r>
              <a:rPr lang="he-IL" sz="2800" dirty="0" smtClean="0"/>
              <a:t>ביולוגיים</a:t>
            </a:r>
          </a:p>
          <a:p>
            <a:r>
              <a:rPr lang="he-IL" sz="2800" dirty="0" smtClean="0"/>
              <a:t>מבוססת </a:t>
            </a:r>
            <a:r>
              <a:rPr lang="he-IL" sz="2800" dirty="0"/>
              <a:t>על מספר בסיסי נתונים</a:t>
            </a:r>
          </a:p>
          <a:p>
            <a:r>
              <a:rPr lang="he-IL" sz="2800" dirty="0" smtClean="0"/>
              <a:t>עדכון אוטומטי של בסיס הנתונים כל שלושה חודשים</a:t>
            </a:r>
            <a:endParaRPr lang="he-IL" sz="2800" dirty="0"/>
          </a:p>
          <a:p>
            <a:r>
              <a:rPr lang="he-IL" sz="2800" dirty="0" smtClean="0"/>
              <a:t>בניית </a:t>
            </a:r>
            <a:r>
              <a:rPr lang="he-IL" sz="2800" dirty="0"/>
              <a:t>אתר ותצוגה וויזואלית </a:t>
            </a:r>
            <a:r>
              <a:rPr lang="he-IL" sz="2800" dirty="0" smtClean="0"/>
              <a:t>אינטראקטיבית</a:t>
            </a:r>
            <a:endParaRPr lang="he-IL" sz="2800" dirty="0"/>
          </a:p>
          <a:p>
            <a:r>
              <a:rPr lang="he-IL" sz="2800" dirty="0"/>
              <a:t>שאילתות על עשרות עד מאות אלפי </a:t>
            </a:r>
            <a:r>
              <a:rPr lang="he-IL" sz="2800" dirty="0" smtClean="0"/>
              <a:t>רשומות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13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413</TotalTime>
  <Words>96</Words>
  <Application>Microsoft Office PowerPoint</Application>
  <PresentationFormat>On-screen Show (4:3)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Century Gothic</vt:lpstr>
      <vt:lpstr>David</vt:lpstr>
      <vt:lpstr>Gisha</vt:lpstr>
      <vt:lpstr>Apothecary</vt:lpstr>
      <vt:lpstr>מערכת לזיהוי דומיינים בחלבונים</vt:lpstr>
      <vt:lpstr>מטרת הפרוייקט</vt:lpstr>
      <vt:lpstr>PowerPoint Presentation</vt:lpstr>
      <vt:lpstr>סקירת מערכות דומות</vt:lpstr>
      <vt:lpstr>PowerPoint Presentation</vt:lpstr>
      <vt:lpstr>PowerPoint Presentation</vt:lpstr>
      <vt:lpstr>אתגרים צפויים עיקריים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לקראת הפגישה עליכם להכין מצגת קצרה (5-10 שקפים) המכילה:  שם הפרויקט, שם המנחה, שם המשתתפים  הלקוח (אם קיים כזה)  מטרת הפרויקט  רקע קצר על תחום הפרויקט  סקירה קצרה של עבודות דומות (הסקירה לא חייבת להיות ממצה)  אתגרים צפויים עיקריים - אלגוריתמים, הנדסיים, טכנולוגיים  דרישות - חומרה נדרשת, תוכנה נדרשת, שרת</dc:title>
  <dc:creator>high-net</dc:creator>
  <cp:lastModifiedBy>אלון צרויה</cp:lastModifiedBy>
  <cp:revision>25</cp:revision>
  <dcterms:created xsi:type="dcterms:W3CDTF">2019-08-12T10:36:35Z</dcterms:created>
  <dcterms:modified xsi:type="dcterms:W3CDTF">2020-01-09T07:36:19Z</dcterms:modified>
</cp:coreProperties>
</file>