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8" r:id="rId1"/>
    <p:sldMasterId id="2147484893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404050" cy="43205400"/>
  <p:notesSz cx="6858000" cy="9144000"/>
  <p:defaultTextStyle>
    <a:defPPr>
      <a:defRPr lang="he-IL"/>
    </a:defPPr>
    <a:lvl1pPr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358591" indent="-1858955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720353" indent="-3721084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7083700" indent="-5583213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9443877" indent="-7445340" algn="l" defTabSz="4720353" rtl="0" eaLnBrk="0" fontAlgn="base" hangingPunct="0">
      <a:spcBef>
        <a:spcPct val="0"/>
      </a:spcBef>
      <a:spcAft>
        <a:spcPct val="0"/>
      </a:spcAft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4042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0850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197658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4466" algn="r" defTabSz="913617" rtl="1" eaLnBrk="1" latinLnBrk="0" hangingPunct="1">
      <a:defRPr sz="9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942">
          <p15:clr>
            <a:srgbClr val="A4A3A4"/>
          </p15:clr>
        </p15:guide>
        <p15:guide id="2" pos="10224">
          <p15:clr>
            <a:srgbClr val="A4A3A4"/>
          </p15:clr>
        </p15:guide>
        <p15:guide id="3" pos="10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P" initials="MP" lastIdx="12" clrIdx="0"/>
  <p:cmAuthor id="1" name="Lenovo" initials="L" lastIdx="6" clrIdx="1"/>
  <p:cmAuthor id="2" name="ערד אביתר" initials="עא" lastIdx="1" clrIdx="2"/>
  <p:cmAuthor id="3" name="Rivka Inzelberg" initials="RI" lastIdx="22" clrIdx="3"/>
  <p:cmAuthor id="4" name="Admin" initials="A" lastIdx="5" clrIdx="4"/>
  <p:cmAuthor id="5" name="משפחת מור" initials="ממ" lastIdx="8" clrIdx="5">
    <p:extLst>
      <p:ext uri="{19B8F6BF-5375-455C-9EA6-DF929625EA0E}">
        <p15:presenceInfo xmlns:p15="http://schemas.microsoft.com/office/powerpoint/2012/main" userId="משפחת מו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A6DACE"/>
    <a:srgbClr val="00FF00"/>
    <a:srgbClr val="EEBB54"/>
    <a:srgbClr val="000066"/>
    <a:srgbClr val="369888"/>
    <a:srgbClr val="CC0099"/>
    <a:srgbClr val="953735"/>
    <a:srgbClr val="AD3735"/>
    <a:srgbClr val="4D8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DB6FB-69AD-40A0-9627-72159EE87A18}" v="49" dt="2023-07-07T13:22:49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6" autoAdjust="0"/>
    <p:restoredTop sz="99884" autoAdjust="0"/>
  </p:normalViewPr>
  <p:slideViewPr>
    <p:cSldViewPr>
      <p:cViewPr>
        <p:scale>
          <a:sx n="25" d="100"/>
          <a:sy n="25" d="100"/>
        </p:scale>
        <p:origin x="784" y="-124"/>
      </p:cViewPr>
      <p:guideLst>
        <p:guide orient="horz" pos="5942"/>
        <p:guide pos="10224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Kirshenzvige" userId="fbaaffd5-9cb7-4c06-8e4b-7fc21054e3b2" providerId="ADAL" clId="{F316B306-A1C2-408D-B428-838466DA3F36}"/>
    <pc:docChg chg="undo redo custSel addSld delSld modSld">
      <pc:chgData name="Amir Kirshenzvige" userId="fbaaffd5-9cb7-4c06-8e4b-7fc21054e3b2" providerId="ADAL" clId="{F316B306-A1C2-408D-B428-838466DA3F36}" dt="2023-07-03T12:02:30.525" v="1210" actId="20577"/>
      <pc:docMkLst>
        <pc:docMk/>
      </pc:docMkLst>
      <pc:sldChg chg="addSp delSp modSp mod delCm">
        <pc:chgData name="Amir Kirshenzvige" userId="fbaaffd5-9cb7-4c06-8e4b-7fc21054e3b2" providerId="ADAL" clId="{F316B306-A1C2-408D-B428-838466DA3F36}" dt="2023-07-03T12:02:30.525" v="1210" actId="20577"/>
        <pc:sldMkLst>
          <pc:docMk/>
          <pc:sldMk cId="0" sldId="256"/>
        </pc:sldMkLst>
        <pc:spChg chg="add del mod">
          <ac:chgData name="Amir Kirshenzvige" userId="fbaaffd5-9cb7-4c06-8e4b-7fc21054e3b2" providerId="ADAL" clId="{F316B306-A1C2-408D-B428-838466DA3F36}" dt="2023-07-03T10:28:06.880" v="1146"/>
          <ac:spMkLst>
            <pc:docMk/>
            <pc:sldMk cId="0" sldId="256"/>
            <ac:spMk id="2" creationId="{78970821-D42F-0285-C2FD-9FE043C2C2C8}"/>
          </ac:spMkLst>
        </pc:spChg>
        <pc:spChg chg="add del mod">
          <ac:chgData name="Amir Kirshenzvige" userId="fbaaffd5-9cb7-4c06-8e4b-7fc21054e3b2" providerId="ADAL" clId="{F316B306-A1C2-408D-B428-838466DA3F36}" dt="2023-07-03T10:28:03.584" v="1140"/>
          <ac:spMkLst>
            <pc:docMk/>
            <pc:sldMk cId="0" sldId="256"/>
            <ac:spMk id="3" creationId="{9BBDEC54-C72E-24C5-8D6C-9153CF59589A}"/>
          </ac:spMkLst>
        </pc:spChg>
        <pc:spChg chg="add del">
          <ac:chgData name="Amir Kirshenzvige" userId="fbaaffd5-9cb7-4c06-8e4b-7fc21054e3b2" providerId="ADAL" clId="{F316B306-A1C2-408D-B428-838466DA3F36}" dt="2023-06-30T14:45:11.830" v="8" actId="22"/>
          <ac:spMkLst>
            <pc:docMk/>
            <pc:sldMk cId="0" sldId="256"/>
            <ac:spMk id="5" creationId="{F6177A09-4B6B-D992-DD31-605B27705075}"/>
          </ac:spMkLst>
        </pc:spChg>
        <pc:spChg chg="add mod">
          <ac:chgData name="Amir Kirshenzvige" userId="fbaaffd5-9cb7-4c06-8e4b-7fc21054e3b2" providerId="ADAL" clId="{F316B306-A1C2-408D-B428-838466DA3F36}" dt="2023-07-02T21:05:52.391" v="849" actId="1076"/>
          <ac:spMkLst>
            <pc:docMk/>
            <pc:sldMk cId="0" sldId="256"/>
            <ac:spMk id="7" creationId="{10E7C6C8-9194-F2CD-1F4F-745C5F7E2DA2}"/>
          </ac:spMkLst>
        </pc:spChg>
        <pc:spChg chg="add del mod">
          <ac:chgData name="Amir Kirshenzvige" userId="fbaaffd5-9cb7-4c06-8e4b-7fc21054e3b2" providerId="ADAL" clId="{F316B306-A1C2-408D-B428-838466DA3F36}" dt="2023-07-02T20:06:18.295" v="394" actId="11529"/>
          <ac:spMkLst>
            <pc:docMk/>
            <pc:sldMk cId="0" sldId="256"/>
            <ac:spMk id="8" creationId="{D0EE9212-AE80-95D5-4FD8-8B136A4C59F3}"/>
          </ac:spMkLst>
        </pc:spChg>
        <pc:spChg chg="del">
          <ac:chgData name="Amir Kirshenzvige" userId="fbaaffd5-9cb7-4c06-8e4b-7fc21054e3b2" providerId="ADAL" clId="{F316B306-A1C2-408D-B428-838466DA3F36}" dt="2023-07-02T21:00:53.579" v="807" actId="478"/>
          <ac:spMkLst>
            <pc:docMk/>
            <pc:sldMk cId="0" sldId="256"/>
            <ac:spMk id="9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3T10:31:03.082" v="1171" actId="1076"/>
          <ac:spMkLst>
            <pc:docMk/>
            <pc:sldMk cId="0" sldId="256"/>
            <ac:spMk id="9" creationId="{A97C5FA1-3EB5-1D28-6378-DE5F4A184E0A}"/>
          </ac:spMkLst>
        </pc:spChg>
        <pc:spChg chg="add mod">
          <ac:chgData name="Amir Kirshenzvige" userId="fbaaffd5-9cb7-4c06-8e4b-7fc21054e3b2" providerId="ADAL" clId="{F316B306-A1C2-408D-B428-838466DA3F36}" dt="2023-07-03T10:32:21.004" v="1181" actId="688"/>
          <ac:spMkLst>
            <pc:docMk/>
            <pc:sldMk cId="0" sldId="256"/>
            <ac:spMk id="10" creationId="{5721E448-FB1B-515B-5981-8308D1C7AF35}"/>
          </ac:spMkLst>
        </pc:spChg>
        <pc:spChg chg="add mod">
          <ac:chgData name="Amir Kirshenzvige" userId="fbaaffd5-9cb7-4c06-8e4b-7fc21054e3b2" providerId="ADAL" clId="{F316B306-A1C2-408D-B428-838466DA3F36}" dt="2023-07-03T10:34:01.388" v="1203" actId="14100"/>
          <ac:spMkLst>
            <pc:docMk/>
            <pc:sldMk cId="0" sldId="256"/>
            <ac:spMk id="11" creationId="{70850FFC-8719-6E0D-3B13-25F399D863BE}"/>
          </ac:spMkLst>
        </pc:spChg>
        <pc:spChg chg="add mod">
          <ac:chgData name="Amir Kirshenzvige" userId="fbaaffd5-9cb7-4c06-8e4b-7fc21054e3b2" providerId="ADAL" clId="{F316B306-A1C2-408D-B428-838466DA3F36}" dt="2023-07-03T10:34:12.988" v="1204" actId="1076"/>
          <ac:spMkLst>
            <pc:docMk/>
            <pc:sldMk cId="0" sldId="256"/>
            <ac:spMk id="12" creationId="{A13AF6B0-4984-8D58-7296-71E18892A5A5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4" creationId="{168B386B-BE42-149B-47D8-EBC838AE551C}"/>
          </ac:spMkLst>
        </pc:spChg>
        <pc:spChg chg="del mod">
          <ac:chgData name="Amir Kirshenzvige" userId="fbaaffd5-9cb7-4c06-8e4b-7fc21054e3b2" providerId="ADAL" clId="{F316B306-A1C2-408D-B428-838466DA3F36}" dt="2023-07-02T20:03:04.357" v="357" actId="478"/>
          <ac:spMkLst>
            <pc:docMk/>
            <pc:sldMk cId="0" sldId="256"/>
            <ac:spMk id="15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7" creationId="{B745C8B6-B1A7-3B83-96CA-FA4D97593078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18" creationId="{C8EBA553-B538-D974-FB01-6BBCDB4F7724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21" creationId="{01EA61C4-7B5D-16EB-8474-FFCF8EB67993}"/>
          </ac:spMkLst>
        </pc:spChg>
        <pc:spChg chg="add del mod">
          <ac:chgData name="Amir Kirshenzvige" userId="fbaaffd5-9cb7-4c06-8e4b-7fc21054e3b2" providerId="ADAL" clId="{F316B306-A1C2-408D-B428-838466DA3F36}" dt="2023-07-02T21:41:40.862" v="1119" actId="1076"/>
          <ac:spMkLst>
            <pc:docMk/>
            <pc:sldMk cId="0" sldId="256"/>
            <ac:spMk id="23" creationId="{00000000-0000-0000-0000-000000000000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24" creationId="{81CC97B2-8EEA-0E4F-DC6C-67A55B330267}"/>
          </ac:spMkLst>
        </pc:spChg>
        <pc:spChg chg="del">
          <ac:chgData name="Amir Kirshenzvige" userId="fbaaffd5-9cb7-4c06-8e4b-7fc21054e3b2" providerId="ADAL" clId="{F316B306-A1C2-408D-B428-838466DA3F36}" dt="2023-07-02T20:03:35.061" v="375" actId="478"/>
          <ac:spMkLst>
            <pc:docMk/>
            <pc:sldMk cId="0" sldId="256"/>
            <ac:spMk id="30" creationId="{00000000-0000-0000-0000-000000000000}"/>
          </ac:spMkLst>
        </pc:spChg>
        <pc:spChg chg="add del mod">
          <ac:chgData name="Amir Kirshenzvige" userId="fbaaffd5-9cb7-4c06-8e4b-7fc21054e3b2" providerId="ADAL" clId="{F316B306-A1C2-408D-B428-838466DA3F36}" dt="2023-07-02T20:47:35.375" v="740" actId="478"/>
          <ac:spMkLst>
            <pc:docMk/>
            <pc:sldMk cId="0" sldId="256"/>
            <ac:spMk id="32" creationId="{712D9EF8-37FF-788C-15F2-A6FB6FB58A62}"/>
          </ac:spMkLst>
        </pc:spChg>
        <pc:spChg chg="add del mod">
          <ac:chgData name="Amir Kirshenzvige" userId="fbaaffd5-9cb7-4c06-8e4b-7fc21054e3b2" providerId="ADAL" clId="{F316B306-A1C2-408D-B428-838466DA3F36}" dt="2023-07-02T20:47:21.709" v="735" actId="478"/>
          <ac:spMkLst>
            <pc:docMk/>
            <pc:sldMk cId="0" sldId="256"/>
            <ac:spMk id="33" creationId="{22208DA9-F08B-7E0F-2281-7E994B9ECE34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36" creationId="{C71576D1-604F-F2F9-E075-8D69B07A00BA}"/>
          </ac:spMkLst>
        </pc:spChg>
        <pc:spChg chg="add mod">
          <ac:chgData name="Amir Kirshenzvige" userId="fbaaffd5-9cb7-4c06-8e4b-7fc21054e3b2" providerId="ADAL" clId="{F316B306-A1C2-408D-B428-838466DA3F36}" dt="2023-07-02T21:04:03.163" v="828" actId="164"/>
          <ac:spMkLst>
            <pc:docMk/>
            <pc:sldMk cId="0" sldId="256"/>
            <ac:spMk id="38" creationId="{E372246B-4544-EF33-98FC-821C156FE44F}"/>
          </ac:spMkLst>
        </pc:spChg>
        <pc:spChg chg="add mod">
          <ac:chgData name="Amir Kirshenzvige" userId="fbaaffd5-9cb7-4c06-8e4b-7fc21054e3b2" providerId="ADAL" clId="{F316B306-A1C2-408D-B428-838466DA3F36}" dt="2023-07-02T20:58:52.486" v="803" actId="164"/>
          <ac:spMkLst>
            <pc:docMk/>
            <pc:sldMk cId="0" sldId="256"/>
            <ac:spMk id="39" creationId="{ABD9B1B5-B403-F4EC-E4A2-D0054D42D051}"/>
          </ac:spMkLst>
        </pc:spChg>
        <pc:spChg chg="del">
          <ac:chgData name="Amir Kirshenzvige" userId="fbaaffd5-9cb7-4c06-8e4b-7fc21054e3b2" providerId="ADAL" clId="{F316B306-A1C2-408D-B428-838466DA3F36}" dt="2023-07-02T20:48:23.879" v="747" actId="478"/>
          <ac:spMkLst>
            <pc:docMk/>
            <pc:sldMk cId="0" sldId="256"/>
            <ac:spMk id="41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3:25.843" v="369" actId="478"/>
          <ac:spMkLst>
            <pc:docMk/>
            <pc:sldMk cId="0" sldId="256"/>
            <ac:spMk id="42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03:13.962" v="362" actId="478"/>
          <ac:spMkLst>
            <pc:docMk/>
            <pc:sldMk cId="0" sldId="256"/>
            <ac:spMk id="43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57:39.493" v="801" actId="478"/>
          <ac:spMkLst>
            <pc:docMk/>
            <pc:sldMk cId="0" sldId="256"/>
            <ac:spMk id="44" creationId="{00000000-0000-0000-0000-000000000000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7" creationId="{22D16CE4-BEAB-09A1-7414-1630400ED6EC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8" creationId="{3BB325F1-D2CE-6EDF-77BD-D22593EEA7F6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59" creationId="{68F9D692-8DFB-BE66-6709-223A917213A4}"/>
          </ac:spMkLst>
        </pc:spChg>
        <pc:spChg chg="mod topLvl">
          <ac:chgData name="Amir Kirshenzvige" userId="fbaaffd5-9cb7-4c06-8e4b-7fc21054e3b2" providerId="ADAL" clId="{F316B306-A1C2-408D-B428-838466DA3F36}" dt="2023-07-02T21:02:54.207" v="813" actId="165"/>
          <ac:spMkLst>
            <pc:docMk/>
            <pc:sldMk cId="0" sldId="256"/>
            <ac:spMk id="60" creationId="{451FBC00-5A80-9C09-EFFA-F0979535BB18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2" creationId="{09C48489-0892-D4BF-C089-97F7C3B4ECDD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3" creationId="{276D84AB-F1AB-E9CF-27BA-D4284CB49EEF}"/>
          </ac:spMkLst>
        </pc:spChg>
        <pc:spChg chg="del mod">
          <ac:chgData name="Amir Kirshenzvige" userId="fbaaffd5-9cb7-4c06-8e4b-7fc21054e3b2" providerId="ADAL" clId="{F316B306-A1C2-408D-B428-838466DA3F36}" dt="2023-07-02T20:03:17.970" v="364" actId="478"/>
          <ac:spMkLst>
            <pc:docMk/>
            <pc:sldMk cId="0" sldId="256"/>
            <ac:spMk id="64" creationId="{00000000-0000-0000-0000-000000000000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5" creationId="{7F55E5A9-5E5D-E6D8-7E26-C78772EB9E85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6" creationId="{910A1337-E78B-3EC9-19FF-2A51DF35D600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7" creationId="{7FB8EA52-9EF6-2BD9-6481-CF969D1BDD92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8" creationId="{3F4E0132-B48B-FE2E-50EF-3DD692734E43}"/>
          </ac:spMkLst>
        </pc:spChg>
        <pc:spChg chg="mod">
          <ac:chgData name="Amir Kirshenzvige" userId="fbaaffd5-9cb7-4c06-8e4b-7fc21054e3b2" providerId="ADAL" clId="{F316B306-A1C2-408D-B428-838466DA3F36}" dt="2023-07-02T21:02:55.016" v="814" actId="27803"/>
          <ac:spMkLst>
            <pc:docMk/>
            <pc:sldMk cId="0" sldId="256"/>
            <ac:spMk id="69" creationId="{7DBAAC8A-A7C4-4A6D-799A-A6A6F678588D}"/>
          </ac:spMkLst>
        </pc:spChg>
        <pc:spChg chg="add mod">
          <ac:chgData name="Amir Kirshenzvige" userId="fbaaffd5-9cb7-4c06-8e4b-7fc21054e3b2" providerId="ADAL" clId="{F316B306-A1C2-408D-B428-838466DA3F36}" dt="2023-07-02T21:41:30.793" v="1116" actId="14100"/>
          <ac:spMkLst>
            <pc:docMk/>
            <pc:sldMk cId="0" sldId="256"/>
            <ac:spMk id="73" creationId="{9FBE26C6-62A7-A556-90BB-928D3C064905}"/>
          </ac:spMkLst>
        </pc:spChg>
        <pc:spChg chg="del mod">
          <ac:chgData name="Amir Kirshenzvige" userId="fbaaffd5-9cb7-4c06-8e4b-7fc21054e3b2" providerId="ADAL" clId="{F316B306-A1C2-408D-B428-838466DA3F36}" dt="2023-07-02T20:48:21.520" v="746" actId="478"/>
          <ac:spMkLst>
            <pc:docMk/>
            <pc:sldMk cId="0" sldId="256"/>
            <ac:spMk id="74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3:22.125" v="367" actId="478"/>
          <ac:spMkLst>
            <pc:docMk/>
            <pc:sldMk cId="0" sldId="256"/>
            <ac:spMk id="75" creationId="{00000000-0000-0000-0000-000000000000}"/>
          </ac:spMkLst>
        </pc:spChg>
        <pc:spChg chg="add del mod topLvl">
          <ac:chgData name="Amir Kirshenzvige" userId="fbaaffd5-9cb7-4c06-8e4b-7fc21054e3b2" providerId="ADAL" clId="{F316B306-A1C2-408D-B428-838466DA3F36}" dt="2023-07-02T21:21:42.866" v="946" actId="478"/>
          <ac:spMkLst>
            <pc:docMk/>
            <pc:sldMk cId="0" sldId="256"/>
            <ac:spMk id="78" creationId="{96BB0884-3175-4441-12CC-537689A14616}"/>
          </ac:spMkLst>
        </pc:spChg>
        <pc:spChg chg="add mod">
          <ac:chgData name="Amir Kirshenzvige" userId="fbaaffd5-9cb7-4c06-8e4b-7fc21054e3b2" providerId="ADAL" clId="{F316B306-A1C2-408D-B428-838466DA3F36}" dt="2023-07-02T21:34:41.177" v="1073" actId="1076"/>
          <ac:spMkLst>
            <pc:docMk/>
            <pc:sldMk cId="0" sldId="256"/>
            <ac:spMk id="80" creationId="{8AB0025C-66A2-D81F-98CA-D6B679E61D2E}"/>
          </ac:spMkLst>
        </pc:spChg>
        <pc:spChg chg="add mod topLvl">
          <ac:chgData name="Amir Kirshenzvige" userId="fbaaffd5-9cb7-4c06-8e4b-7fc21054e3b2" providerId="ADAL" clId="{F316B306-A1C2-408D-B428-838466DA3F36}" dt="2023-07-02T21:34:29.470" v="1070" actId="1076"/>
          <ac:spMkLst>
            <pc:docMk/>
            <pc:sldMk cId="0" sldId="256"/>
            <ac:spMk id="85" creationId="{DD7F9F75-B5C3-3F73-1D8F-ED5005CE3897}"/>
          </ac:spMkLst>
        </pc:spChg>
        <pc:spChg chg="add mod">
          <ac:chgData name="Amir Kirshenzvige" userId="fbaaffd5-9cb7-4c06-8e4b-7fc21054e3b2" providerId="ADAL" clId="{F316B306-A1C2-408D-B428-838466DA3F36}" dt="2023-07-02T21:30:55.211" v="1040" actId="1076"/>
          <ac:spMkLst>
            <pc:docMk/>
            <pc:sldMk cId="0" sldId="256"/>
            <ac:spMk id="90" creationId="{53421EA4-8E37-9CEB-515C-B2C0D3959D7F}"/>
          </ac:spMkLst>
        </pc:spChg>
        <pc:spChg chg="add mod ord">
          <ac:chgData name="Amir Kirshenzvige" userId="fbaaffd5-9cb7-4c06-8e4b-7fc21054e3b2" providerId="ADAL" clId="{F316B306-A1C2-408D-B428-838466DA3F36}" dt="2023-07-03T12:02:30.525" v="1210" actId="20577"/>
          <ac:spMkLst>
            <pc:docMk/>
            <pc:sldMk cId="0" sldId="256"/>
            <ac:spMk id="92" creationId="{0D65F9A8-B901-7AD9-BD96-BAF34C09D69F}"/>
          </ac:spMkLst>
        </pc:spChg>
        <pc:spChg chg="mod">
          <ac:chgData name="Amir Kirshenzvige" userId="fbaaffd5-9cb7-4c06-8e4b-7fc21054e3b2" providerId="ADAL" clId="{F316B306-A1C2-408D-B428-838466DA3F36}" dt="2023-07-02T21:41:47.065" v="1120" actId="14100"/>
          <ac:spMkLst>
            <pc:docMk/>
            <pc:sldMk cId="0" sldId="256"/>
            <ac:spMk id="94" creationId="{8424865F-B7B5-BCA9-7AF3-8AFD27573A1E}"/>
          </ac:spMkLst>
        </pc:spChg>
        <pc:spChg chg="del mod">
          <ac:chgData name="Amir Kirshenzvige" userId="fbaaffd5-9cb7-4c06-8e4b-7fc21054e3b2" providerId="ADAL" clId="{F316B306-A1C2-408D-B428-838466DA3F36}" dt="2023-07-02T21:35:20.783" v="1081" actId="478"/>
          <ac:spMkLst>
            <pc:docMk/>
            <pc:sldMk cId="0" sldId="256"/>
            <ac:spMk id="95" creationId="{F046AF2A-799E-7FC3-5666-173B9F69B88F}"/>
          </ac:spMkLst>
        </pc:spChg>
        <pc:spChg chg="add del mod">
          <ac:chgData name="Amir Kirshenzvige" userId="fbaaffd5-9cb7-4c06-8e4b-7fc21054e3b2" providerId="ADAL" clId="{F316B306-A1C2-408D-B428-838466DA3F36}" dt="2023-07-02T21:41:50.557" v="1121" actId="14100"/>
          <ac:spMkLst>
            <pc:docMk/>
            <pc:sldMk cId="0" sldId="256"/>
            <ac:spMk id="13315" creationId="{00000000-0000-0000-0000-000000000000}"/>
          </ac:spMkLst>
        </pc:spChg>
        <pc:spChg chg="mod">
          <ac:chgData name="Amir Kirshenzvige" userId="fbaaffd5-9cb7-4c06-8e4b-7fc21054e3b2" providerId="ADAL" clId="{F316B306-A1C2-408D-B428-838466DA3F36}" dt="2023-07-02T21:41:50.557" v="1121" actId="14100"/>
          <ac:spMkLst>
            <pc:docMk/>
            <pc:sldMk cId="0" sldId="256"/>
            <ac:spMk id="13316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19:33:20.844" v="19" actId="478"/>
          <ac:spMkLst>
            <pc:docMk/>
            <pc:sldMk cId="0" sldId="256"/>
            <ac:spMk id="13319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49:00.785" v="753" actId="478"/>
          <ac:spMkLst>
            <pc:docMk/>
            <pc:sldMk cId="0" sldId="256"/>
            <ac:spMk id="13320" creationId="{00000000-0000-0000-0000-000000000000}"/>
          </ac:spMkLst>
        </pc:spChg>
        <pc:spChg chg="del mod">
          <ac:chgData name="Amir Kirshenzvige" userId="fbaaffd5-9cb7-4c06-8e4b-7fc21054e3b2" providerId="ADAL" clId="{F316B306-A1C2-408D-B428-838466DA3F36}" dt="2023-07-02T20:02:43.431" v="351" actId="478"/>
          <ac:spMkLst>
            <pc:docMk/>
            <pc:sldMk cId="0" sldId="256"/>
            <ac:spMk id="13321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39.773" v="349" actId="478"/>
          <ac:spMkLst>
            <pc:docMk/>
            <pc:sldMk cId="0" sldId="256"/>
            <ac:spMk id="13325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38.813" v="348" actId="478"/>
          <ac:spMkLst>
            <pc:docMk/>
            <pc:sldMk cId="0" sldId="256"/>
            <ac:spMk id="13326" creationId="{00000000-0000-0000-0000-000000000000}"/>
          </ac:spMkLst>
        </pc:spChg>
        <pc:spChg chg="del">
          <ac:chgData name="Amir Kirshenzvige" userId="fbaaffd5-9cb7-4c06-8e4b-7fc21054e3b2" providerId="ADAL" clId="{F316B306-A1C2-408D-B428-838466DA3F36}" dt="2023-07-02T20:02:45.328" v="352" actId="478"/>
          <ac:spMkLst>
            <pc:docMk/>
            <pc:sldMk cId="0" sldId="256"/>
            <ac:spMk id="13332" creationId="{00000000-0000-0000-0000-000000000000}"/>
          </ac:spMkLst>
        </pc:spChg>
        <pc:grpChg chg="add mod">
          <ac:chgData name="Amir Kirshenzvige" userId="fbaaffd5-9cb7-4c06-8e4b-7fc21054e3b2" providerId="ADAL" clId="{F316B306-A1C2-408D-B428-838466DA3F36}" dt="2023-07-02T21:41:21.813" v="1114" actId="14100"/>
          <ac:grpSpMkLst>
            <pc:docMk/>
            <pc:sldMk cId="0" sldId="256"/>
            <ac:grpSpMk id="55" creationId="{819232F4-5A82-7691-256B-E755571EC43A}"/>
          </ac:grpSpMkLst>
        </pc:grpChg>
        <pc:grpChg chg="add del mod">
          <ac:chgData name="Amir Kirshenzvige" userId="fbaaffd5-9cb7-4c06-8e4b-7fc21054e3b2" providerId="ADAL" clId="{F316B306-A1C2-408D-B428-838466DA3F36}" dt="2023-07-02T21:02:54.207" v="813" actId="165"/>
          <ac:grpSpMkLst>
            <pc:docMk/>
            <pc:sldMk cId="0" sldId="256"/>
            <ac:grpSpMk id="56" creationId="{59C07A50-8FE8-40A4-9236-6F7038D4161E}"/>
          </ac:grpSpMkLst>
        </pc:grpChg>
        <pc:grpChg chg="add del mod">
          <ac:chgData name="Amir Kirshenzvige" userId="fbaaffd5-9cb7-4c06-8e4b-7fc21054e3b2" providerId="ADAL" clId="{F316B306-A1C2-408D-B428-838466DA3F36}" dt="2023-07-02T21:02:55.016" v="814" actId="27803"/>
          <ac:grpSpMkLst>
            <pc:docMk/>
            <pc:sldMk cId="0" sldId="256"/>
            <ac:grpSpMk id="61" creationId="{2E6A5E48-3470-A9F8-F7E6-F7FFB37641BA}"/>
          </ac:grpSpMkLst>
        </pc:grpChg>
        <pc:grpChg chg="add mod">
          <ac:chgData name="Amir Kirshenzvige" userId="fbaaffd5-9cb7-4c06-8e4b-7fc21054e3b2" providerId="ADAL" clId="{F316B306-A1C2-408D-B428-838466DA3F36}" dt="2023-07-02T21:03:48.471" v="827" actId="164"/>
          <ac:grpSpMkLst>
            <pc:docMk/>
            <pc:sldMk cId="0" sldId="256"/>
            <ac:grpSpMk id="70" creationId="{7D618BA0-8D3E-050C-B863-8CAE7B88FDD9}"/>
          </ac:grpSpMkLst>
        </pc:grpChg>
        <pc:grpChg chg="add mod">
          <ac:chgData name="Amir Kirshenzvige" userId="fbaaffd5-9cb7-4c06-8e4b-7fc21054e3b2" providerId="ADAL" clId="{F316B306-A1C2-408D-B428-838466DA3F36}" dt="2023-07-02T21:05:44.503" v="847" actId="164"/>
          <ac:grpSpMkLst>
            <pc:docMk/>
            <pc:sldMk cId="0" sldId="256"/>
            <ac:grpSpMk id="71" creationId="{96DCC500-D1C6-0D76-8160-16FCD1C89AFD}"/>
          </ac:grpSpMkLst>
        </pc:grpChg>
        <pc:grpChg chg="add mod">
          <ac:chgData name="Amir Kirshenzvige" userId="fbaaffd5-9cb7-4c06-8e4b-7fc21054e3b2" providerId="ADAL" clId="{F316B306-A1C2-408D-B428-838466DA3F36}" dt="2023-07-02T21:41:24.758" v="1115" actId="14100"/>
          <ac:grpSpMkLst>
            <pc:docMk/>
            <pc:sldMk cId="0" sldId="256"/>
            <ac:grpSpMk id="72" creationId="{43A259BD-AE43-5A47-C213-40CE47A95BAA}"/>
          </ac:grpSpMkLst>
        </pc:grpChg>
        <pc:grpChg chg="add del mod">
          <ac:chgData name="Amir Kirshenzvige" userId="fbaaffd5-9cb7-4c06-8e4b-7fc21054e3b2" providerId="ADAL" clId="{F316B306-A1C2-408D-B428-838466DA3F36}" dt="2023-07-02T21:21:35.503" v="943" actId="165"/>
          <ac:grpSpMkLst>
            <pc:docMk/>
            <pc:sldMk cId="0" sldId="256"/>
            <ac:grpSpMk id="81" creationId="{438D7D0B-6535-3521-8CE2-50AEB3BBD372}"/>
          </ac:grpSpMkLst>
        </pc:grpChg>
        <pc:grpChg chg="add del mod">
          <ac:chgData name="Amir Kirshenzvige" userId="fbaaffd5-9cb7-4c06-8e4b-7fc21054e3b2" providerId="ADAL" clId="{F316B306-A1C2-408D-B428-838466DA3F36}" dt="2023-07-02T21:23:15.061" v="964" actId="165"/>
          <ac:grpSpMkLst>
            <pc:docMk/>
            <pc:sldMk cId="0" sldId="256"/>
            <ac:grpSpMk id="86" creationId="{99E7D59E-31AF-00EB-8C83-0C18EB52B7A1}"/>
          </ac:grpSpMkLst>
        </pc:grpChg>
        <pc:grpChg chg="add mod">
          <ac:chgData name="Amir Kirshenzvige" userId="fbaaffd5-9cb7-4c06-8e4b-7fc21054e3b2" providerId="ADAL" clId="{F316B306-A1C2-408D-B428-838466DA3F36}" dt="2023-07-02T21:41:50.557" v="1121" actId="14100"/>
          <ac:grpSpMkLst>
            <pc:docMk/>
            <pc:sldMk cId="0" sldId="256"/>
            <ac:grpSpMk id="91" creationId="{6B197640-1F25-4DE2-2C7B-A9A32C4979CB}"/>
          </ac:grpSpMkLst>
        </pc:grpChg>
        <pc:grpChg chg="add del mod">
          <ac:chgData name="Amir Kirshenzvige" userId="fbaaffd5-9cb7-4c06-8e4b-7fc21054e3b2" providerId="ADAL" clId="{F316B306-A1C2-408D-B428-838466DA3F36}" dt="2023-07-02T21:35:20.783" v="1081" actId="478"/>
          <ac:grpSpMkLst>
            <pc:docMk/>
            <pc:sldMk cId="0" sldId="256"/>
            <ac:grpSpMk id="93" creationId="{F10E8579-0918-2163-B9BB-D19F57AA607D}"/>
          </ac:grpSpMkLst>
        </pc:grpChg>
        <pc:graphicFrameChg chg="del modGraphic">
          <ac:chgData name="Amir Kirshenzvige" userId="fbaaffd5-9cb7-4c06-8e4b-7fc21054e3b2" providerId="ADAL" clId="{F316B306-A1C2-408D-B428-838466DA3F36}" dt="2023-07-02T20:03:08.464" v="359" actId="478"/>
          <ac:graphicFrameMkLst>
            <pc:docMk/>
            <pc:sldMk cId="0" sldId="256"/>
            <ac:graphicFrameMk id="6" creationId="{00000000-0000-0000-0000-000000000000}"/>
          </ac:graphicFrameMkLst>
        </pc:graphicFrameChg>
        <pc:graphicFrameChg chg="add del mod ord modGraphic">
          <ac:chgData name="Amir Kirshenzvige" userId="fbaaffd5-9cb7-4c06-8e4b-7fc21054e3b2" providerId="ADAL" clId="{F316B306-A1C2-408D-B428-838466DA3F36}" dt="2023-07-02T21:32:46.987" v="1055" actId="1076"/>
          <ac:graphicFrameMkLst>
            <pc:docMk/>
            <pc:sldMk cId="0" sldId="256"/>
            <ac:graphicFrameMk id="16" creationId="{FB85B5AD-E09A-BA6F-27DB-3AFF459B76BF}"/>
          </ac:graphicFrameMkLst>
        </pc:graphicFrameChg>
        <pc:graphicFrameChg chg="add mod ord modGraphic">
          <ac:chgData name="Amir Kirshenzvige" userId="fbaaffd5-9cb7-4c06-8e4b-7fc21054e3b2" providerId="ADAL" clId="{F316B306-A1C2-408D-B428-838466DA3F36}" dt="2023-07-02T21:33:12.535" v="1057" actId="1076"/>
          <ac:graphicFrameMkLst>
            <pc:docMk/>
            <pc:sldMk cId="0" sldId="256"/>
            <ac:graphicFrameMk id="22" creationId="{694B802A-079B-B775-D485-F6DC9D071335}"/>
          </ac:graphicFrameMkLst>
        </pc:graphicFrameChg>
        <pc:graphicFrameChg chg="del modGraphic">
          <ac:chgData name="Amir Kirshenzvige" userId="fbaaffd5-9cb7-4c06-8e4b-7fc21054e3b2" providerId="ADAL" clId="{F316B306-A1C2-408D-B428-838466DA3F36}" dt="2023-07-02T20:03:23.909" v="368" actId="478"/>
          <ac:graphicFrameMkLst>
            <pc:docMk/>
            <pc:sldMk cId="0" sldId="256"/>
            <ac:graphicFrameMk id="37" creationId="{00000000-0000-0000-0000-000000000000}"/>
          </ac:graphicFrameMkLst>
        </pc:graphicFrameChg>
        <pc:picChg chg="del">
          <ac:chgData name="Amir Kirshenzvige" userId="fbaaffd5-9cb7-4c06-8e4b-7fc21054e3b2" providerId="ADAL" clId="{F316B306-A1C2-408D-B428-838466DA3F36}" dt="2023-06-30T14:28:53.897" v="1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6-30T14:28:55.732" v="2" actId="478"/>
          <ac:picMkLst>
            <pc:docMk/>
            <pc:sldMk cId="0" sldId="256"/>
            <ac:picMk id="3" creationId="{00000000-0000-0000-0000-000000000000}"/>
          </ac:picMkLst>
        </pc:picChg>
        <pc:picChg chg="add del mod">
          <ac:chgData name="Amir Kirshenzvige" userId="fbaaffd5-9cb7-4c06-8e4b-7fc21054e3b2" providerId="ADAL" clId="{F316B306-A1C2-408D-B428-838466DA3F36}" dt="2023-07-02T19:37:42.040" v="25"/>
          <ac:picMkLst>
            <pc:docMk/>
            <pc:sldMk cId="0" sldId="256"/>
            <ac:picMk id="3" creationId="{A3B9F711-87C1-2E1D-FF4A-E4F29D3F906A}"/>
          </ac:picMkLst>
        </pc:picChg>
        <pc:picChg chg="add mod modCrop">
          <ac:chgData name="Amir Kirshenzvige" userId="fbaaffd5-9cb7-4c06-8e4b-7fc21054e3b2" providerId="ADAL" clId="{F316B306-A1C2-408D-B428-838466DA3F36}" dt="2023-07-02T21:31:04.566" v="1041" actId="1076"/>
          <ac:picMkLst>
            <pc:docMk/>
            <pc:sldMk cId="0" sldId="256"/>
            <ac:picMk id="5" creationId="{BB9D4B82-D631-4913-230C-F9160F030F8F}"/>
          </ac:picMkLst>
        </pc:picChg>
        <pc:picChg chg="add del mod">
          <ac:chgData name="Amir Kirshenzvige" userId="fbaaffd5-9cb7-4c06-8e4b-7fc21054e3b2" providerId="ADAL" clId="{F316B306-A1C2-408D-B428-838466DA3F36}" dt="2023-07-02T20:07:34.965" v="400" actId="478"/>
          <ac:picMkLst>
            <pc:docMk/>
            <pc:sldMk cId="0" sldId="256"/>
            <ac:picMk id="11" creationId="{8FCD9A08-C5E3-6B9E-93EE-7D37E30D63EF}"/>
          </ac:picMkLst>
        </pc:picChg>
        <pc:picChg chg="add del mod">
          <ac:chgData name="Amir Kirshenzvige" userId="fbaaffd5-9cb7-4c06-8e4b-7fc21054e3b2" providerId="ADAL" clId="{F316B306-A1C2-408D-B428-838466DA3F36}" dt="2023-07-02T21:04:03.163" v="828" actId="164"/>
          <ac:picMkLst>
            <pc:docMk/>
            <pc:sldMk cId="0" sldId="256"/>
            <ac:picMk id="13" creationId="{FE609A85-8318-4D59-19AC-82C6D55A6590}"/>
          </ac:picMkLst>
        </pc:picChg>
        <pc:picChg chg="add mod ord">
          <ac:chgData name="Amir Kirshenzvige" userId="fbaaffd5-9cb7-4c06-8e4b-7fc21054e3b2" providerId="ADAL" clId="{F316B306-A1C2-408D-B428-838466DA3F36}" dt="2023-07-02T21:16:08.510" v="893" actId="14100"/>
          <ac:picMkLst>
            <pc:docMk/>
            <pc:sldMk cId="0" sldId="256"/>
            <ac:picMk id="20" creationId="{707F8E41-3B53-6F49-F6C9-8F1002F427FF}"/>
          </ac:picMkLst>
        </pc:picChg>
        <pc:picChg chg="del">
          <ac:chgData name="Amir Kirshenzvige" userId="fbaaffd5-9cb7-4c06-8e4b-7fc21054e3b2" providerId="ADAL" clId="{F316B306-A1C2-408D-B428-838466DA3F36}" dt="2023-07-02T20:03:10.226" v="360" actId="478"/>
          <ac:picMkLst>
            <pc:docMk/>
            <pc:sldMk cId="0" sldId="256"/>
            <ac:picMk id="25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7.503" v="371" actId="478"/>
          <ac:picMkLst>
            <pc:docMk/>
            <pc:sldMk cId="0" sldId="256"/>
            <ac:picMk id="26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8.675" v="372" actId="478"/>
          <ac:picMkLst>
            <pc:docMk/>
            <pc:sldMk cId="0" sldId="256"/>
            <ac:picMk id="27" creationId="{00000000-0000-0000-0000-000000000000}"/>
          </ac:picMkLst>
        </pc:picChg>
        <pc:picChg chg="del">
          <ac:chgData name="Amir Kirshenzvige" userId="fbaaffd5-9cb7-4c06-8e4b-7fc21054e3b2" providerId="ADAL" clId="{F316B306-A1C2-408D-B428-838466DA3F36}" dt="2023-07-02T20:03:26.962" v="370" actId="478"/>
          <ac:picMkLst>
            <pc:docMk/>
            <pc:sldMk cId="0" sldId="256"/>
            <ac:picMk id="28" creationId="{00000000-0000-0000-0000-000000000000}"/>
          </ac:picMkLst>
        </pc:picChg>
        <pc:picChg chg="add del mod">
          <ac:chgData name="Amir Kirshenzvige" userId="fbaaffd5-9cb7-4c06-8e4b-7fc21054e3b2" providerId="ADAL" clId="{F316B306-A1C2-408D-B428-838466DA3F36}" dt="2023-07-02T21:04:03.163" v="828" actId="164"/>
          <ac:picMkLst>
            <pc:docMk/>
            <pc:sldMk cId="0" sldId="256"/>
            <ac:picMk id="31" creationId="{63AC7198-01FD-6868-8D38-3684FD408273}"/>
          </ac:picMkLst>
        </pc:picChg>
        <pc:picChg chg="add mod">
          <ac:chgData name="Amir Kirshenzvige" userId="fbaaffd5-9cb7-4c06-8e4b-7fc21054e3b2" providerId="ADAL" clId="{F316B306-A1C2-408D-B428-838466DA3F36}" dt="2023-07-02T21:16:02.340" v="892" actId="14100"/>
          <ac:picMkLst>
            <pc:docMk/>
            <pc:sldMk cId="0" sldId="256"/>
            <ac:picMk id="35" creationId="{4B2D48F3-1BE9-E23E-1199-4AED304C920F}"/>
          </ac:picMkLst>
        </pc:picChg>
        <pc:picChg chg="add mod modCrop">
          <ac:chgData name="Amir Kirshenzvige" userId="fbaaffd5-9cb7-4c06-8e4b-7fc21054e3b2" providerId="ADAL" clId="{F316B306-A1C2-408D-B428-838466DA3F36}" dt="2023-07-02T21:32:16.006" v="1052" actId="14100"/>
          <ac:picMkLst>
            <pc:docMk/>
            <pc:sldMk cId="0" sldId="256"/>
            <ac:picMk id="45" creationId="{CEAF7F86-C2E8-3D72-9A71-EE2C542E60CF}"/>
          </ac:picMkLst>
        </pc:picChg>
        <pc:picChg chg="add mod">
          <ac:chgData name="Amir Kirshenzvige" userId="fbaaffd5-9cb7-4c06-8e4b-7fc21054e3b2" providerId="ADAL" clId="{F316B306-A1C2-408D-B428-838466DA3F36}" dt="2023-07-02T21:32:13.601" v="1051" actId="14100"/>
          <ac:picMkLst>
            <pc:docMk/>
            <pc:sldMk cId="0" sldId="256"/>
            <ac:picMk id="47" creationId="{3837FEB7-1137-8A0B-4FFA-FE9F089F5AEB}"/>
          </ac:picMkLst>
        </pc:picChg>
        <pc:picChg chg="add mod">
          <ac:chgData name="Amir Kirshenzvige" userId="fbaaffd5-9cb7-4c06-8e4b-7fc21054e3b2" providerId="ADAL" clId="{F316B306-A1C2-408D-B428-838466DA3F36}" dt="2023-07-02T21:32:11.044" v="1050" actId="14100"/>
          <ac:picMkLst>
            <pc:docMk/>
            <pc:sldMk cId="0" sldId="256"/>
            <ac:picMk id="49" creationId="{8B246E88-E7C5-E07C-B8A7-539941EA7E67}"/>
          </ac:picMkLst>
        </pc:picChg>
        <pc:picChg chg="del">
          <ac:chgData name="Amir Kirshenzvige" userId="fbaaffd5-9cb7-4c06-8e4b-7fc21054e3b2" providerId="ADAL" clId="{F316B306-A1C2-408D-B428-838466DA3F36}" dt="2023-07-02T20:03:19.362" v="365" actId="478"/>
          <ac:picMkLst>
            <pc:docMk/>
            <pc:sldMk cId="0" sldId="256"/>
            <ac:picMk id="50" creationId="{00000000-0000-0000-0000-000000000000}"/>
          </ac:picMkLst>
        </pc:picChg>
        <pc:picChg chg="add mod">
          <ac:chgData name="Amir Kirshenzvige" userId="fbaaffd5-9cb7-4c06-8e4b-7fc21054e3b2" providerId="ADAL" clId="{F316B306-A1C2-408D-B428-838466DA3F36}" dt="2023-07-02T21:45:11.443" v="1125" actId="14100"/>
          <ac:picMkLst>
            <pc:docMk/>
            <pc:sldMk cId="0" sldId="256"/>
            <ac:picMk id="52" creationId="{3D3C2ADA-5F99-21EB-3BCD-12E5AA27B464}"/>
          </ac:picMkLst>
        </pc:picChg>
        <pc:picChg chg="add mod">
          <ac:chgData name="Amir Kirshenzvige" userId="fbaaffd5-9cb7-4c06-8e4b-7fc21054e3b2" providerId="ADAL" clId="{F316B306-A1C2-408D-B428-838466DA3F36}" dt="2023-07-02T21:45:11.883" v="1126" actId="14100"/>
          <ac:picMkLst>
            <pc:docMk/>
            <pc:sldMk cId="0" sldId="256"/>
            <ac:picMk id="54" creationId="{607A8EF7-4B2A-5DDA-D374-ECB17AEA792D}"/>
          </ac:picMkLst>
        </pc:picChg>
        <pc:picChg chg="add mod">
          <ac:chgData name="Amir Kirshenzvige" userId="fbaaffd5-9cb7-4c06-8e4b-7fc21054e3b2" providerId="ADAL" clId="{F316B306-A1C2-408D-B428-838466DA3F36}" dt="2023-07-03T10:31:33.951" v="1178" actId="1076"/>
          <ac:picMkLst>
            <pc:docMk/>
            <pc:sldMk cId="0" sldId="256"/>
            <ac:picMk id="77" creationId="{24217CE4-461B-872B-36EE-C622655F5668}"/>
          </ac:picMkLst>
        </pc:picChg>
        <pc:picChg chg="add del mod topLvl">
          <ac:chgData name="Amir Kirshenzvige" userId="fbaaffd5-9cb7-4c06-8e4b-7fc21054e3b2" providerId="ADAL" clId="{F316B306-A1C2-408D-B428-838466DA3F36}" dt="2023-07-02T21:23:16.949" v="965" actId="478"/>
          <ac:picMkLst>
            <pc:docMk/>
            <pc:sldMk cId="0" sldId="256"/>
            <ac:picMk id="79" creationId="{4A5F426F-C78B-92BA-4542-45DADE896BEE}"/>
          </ac:picMkLst>
        </pc:picChg>
        <pc:picChg chg="add mod">
          <ac:chgData name="Amir Kirshenzvige" userId="fbaaffd5-9cb7-4c06-8e4b-7fc21054e3b2" providerId="ADAL" clId="{F316B306-A1C2-408D-B428-838466DA3F36}" dt="2023-07-02T21:34:43.005" v="1074" actId="1076"/>
          <ac:picMkLst>
            <pc:docMk/>
            <pc:sldMk cId="0" sldId="256"/>
            <ac:picMk id="82" creationId="{4F7BFD4C-216A-E171-80DA-76CE18F18066}"/>
          </ac:picMkLst>
        </pc:picChg>
        <pc:picChg chg="add mod">
          <ac:chgData name="Amir Kirshenzvige" userId="fbaaffd5-9cb7-4c06-8e4b-7fc21054e3b2" providerId="ADAL" clId="{F316B306-A1C2-408D-B428-838466DA3F36}" dt="2023-07-02T21:34:41.177" v="1073" actId="1076"/>
          <ac:picMkLst>
            <pc:docMk/>
            <pc:sldMk cId="0" sldId="256"/>
            <ac:picMk id="84" creationId="{BB2DBC7B-19AB-9C1F-A51D-D3FC288D767F}"/>
          </ac:picMkLst>
        </pc:picChg>
        <pc:picChg chg="add mod">
          <ac:chgData name="Amir Kirshenzvige" userId="fbaaffd5-9cb7-4c06-8e4b-7fc21054e3b2" providerId="ADAL" clId="{F316B306-A1C2-408D-B428-838466DA3F36}" dt="2023-07-02T21:34:33.920" v="1072" actId="1076"/>
          <ac:picMkLst>
            <pc:docMk/>
            <pc:sldMk cId="0" sldId="256"/>
            <ac:picMk id="87" creationId="{9EC54269-5431-DDD8-181A-1BC25075B9F5}"/>
          </ac:picMkLst>
        </pc:picChg>
        <pc:picChg chg="add mod">
          <ac:chgData name="Amir Kirshenzvige" userId="fbaaffd5-9cb7-4c06-8e4b-7fc21054e3b2" providerId="ADAL" clId="{F316B306-A1C2-408D-B428-838466DA3F36}" dt="2023-07-02T21:34:31.342" v="1071" actId="1076"/>
          <ac:picMkLst>
            <pc:docMk/>
            <pc:sldMk cId="0" sldId="256"/>
            <ac:picMk id="89" creationId="{4CEF65F0-4227-DE75-0A61-8E7DB075B504}"/>
          </ac:picMkLst>
        </pc:picChg>
        <pc:picChg chg="add del">
          <ac:chgData name="Amir Kirshenzvige" userId="fbaaffd5-9cb7-4c06-8e4b-7fc21054e3b2" providerId="ADAL" clId="{F316B306-A1C2-408D-B428-838466DA3F36}" dt="2023-06-30T14:29:55.490" v="6"/>
          <ac:picMkLst>
            <pc:docMk/>
            <pc:sldMk cId="0" sldId="256"/>
            <ac:picMk id="1026" creationId="{6A8DD738-C913-CD68-B1A3-71EBCC340B2D}"/>
          </ac:picMkLst>
        </pc:picChg>
        <pc:picChg chg="add mod">
          <ac:chgData name="Amir Kirshenzvige" userId="fbaaffd5-9cb7-4c06-8e4b-7fc21054e3b2" providerId="ADAL" clId="{F316B306-A1C2-408D-B428-838466DA3F36}" dt="2023-07-02T21:31:29.318" v="1043" actId="1076"/>
          <ac:picMkLst>
            <pc:docMk/>
            <pc:sldMk cId="0" sldId="256"/>
            <ac:picMk id="1028" creationId="{FDBEDE2D-95E5-42FE-4667-AC7DCE254E9F}"/>
          </ac:picMkLst>
        </pc:picChg>
        <pc:picChg chg="del">
          <ac:chgData name="Amir Kirshenzvige" userId="fbaaffd5-9cb7-4c06-8e4b-7fc21054e3b2" providerId="ADAL" clId="{F316B306-A1C2-408D-B428-838466DA3F36}" dt="2023-07-02T19:34:22.747" v="21" actId="478"/>
          <ac:picMkLst>
            <pc:docMk/>
            <pc:sldMk cId="0" sldId="256"/>
            <ac:picMk id="1029" creationId="{00000000-0000-0000-0000-000000000000}"/>
          </ac:picMkLst>
        </pc:picChg>
        <pc:cxnChg chg="add del mod">
          <ac:chgData name="Amir Kirshenzvige" userId="fbaaffd5-9cb7-4c06-8e4b-7fc21054e3b2" providerId="ADAL" clId="{F316B306-A1C2-408D-B428-838466DA3F36}" dt="2023-07-03T10:29:59.267" v="1162" actId="478"/>
          <ac:cxnSpMkLst>
            <pc:docMk/>
            <pc:sldMk cId="0" sldId="256"/>
            <ac:cxnSpMk id="6" creationId="{761DF043-F289-81F5-1CFC-A588E5A4A10E}"/>
          </ac:cxnSpMkLst>
        </pc:cxnChg>
      </pc:sldChg>
      <pc:sldChg chg="add del mod modShow">
        <pc:chgData name="Amir Kirshenzvige" userId="fbaaffd5-9cb7-4c06-8e4b-7fc21054e3b2" providerId="ADAL" clId="{F316B306-A1C2-408D-B428-838466DA3F36}" dt="2023-07-02T20:59:57.884" v="806" actId="47"/>
        <pc:sldMkLst>
          <pc:docMk/>
          <pc:sldMk cId="1601241047" sldId="257"/>
        </pc:sldMkLst>
      </pc:sldChg>
    </pc:docChg>
  </pc:docChgLst>
  <pc:docChgLst>
    <pc:chgData name="Amir Kirshenzvige" userId="fbaaffd5-9cb7-4c06-8e4b-7fc21054e3b2" providerId="ADAL" clId="{62FDB6FB-69AD-40A0-9627-72159EE87A18}"/>
    <pc:docChg chg="undo custSel addSld delSld modSld sldOrd">
      <pc:chgData name="Amir Kirshenzvige" userId="fbaaffd5-9cb7-4c06-8e4b-7fc21054e3b2" providerId="ADAL" clId="{62FDB6FB-69AD-40A0-9627-72159EE87A18}" dt="2023-07-07T13:24:09.033" v="1032" actId="14100"/>
      <pc:docMkLst>
        <pc:docMk/>
      </pc:docMkLst>
      <pc:sldChg chg="addSp delSp modSp mod ord">
        <pc:chgData name="Amir Kirshenzvige" userId="fbaaffd5-9cb7-4c06-8e4b-7fc21054e3b2" providerId="ADAL" clId="{62FDB6FB-69AD-40A0-9627-72159EE87A18}" dt="2023-07-07T13:24:09.033" v="1032" actId="14100"/>
        <pc:sldMkLst>
          <pc:docMk/>
          <pc:sldMk cId="0" sldId="256"/>
        </pc:sldMkLst>
        <pc:spChg chg="del mod">
          <ac:chgData name="Amir Kirshenzvige" userId="fbaaffd5-9cb7-4c06-8e4b-7fc21054e3b2" providerId="ADAL" clId="{62FDB6FB-69AD-40A0-9627-72159EE87A18}" dt="2023-07-07T11:55:31.476" v="173" actId="478"/>
          <ac:spMkLst>
            <pc:docMk/>
            <pc:sldMk cId="0" sldId="256"/>
            <ac:spMk id="6" creationId="{EF7A15CF-AEA0-F49F-10B7-D341D8F20142}"/>
          </ac:spMkLst>
        </pc:spChg>
        <pc:spChg chg="mod">
          <ac:chgData name="Amir Kirshenzvige" userId="fbaaffd5-9cb7-4c06-8e4b-7fc21054e3b2" providerId="ADAL" clId="{62FDB6FB-69AD-40A0-9627-72159EE87A18}" dt="2023-07-07T11:54:27.030" v="169" actId="207"/>
          <ac:spMkLst>
            <pc:docMk/>
            <pc:sldMk cId="0" sldId="256"/>
            <ac:spMk id="8" creationId="{AE1150AF-B551-43AF-4824-89AE93260EE9}"/>
          </ac:spMkLst>
        </pc:spChg>
        <pc:spChg chg="del">
          <ac:chgData name="Amir Kirshenzvige" userId="fbaaffd5-9cb7-4c06-8e4b-7fc21054e3b2" providerId="ADAL" clId="{62FDB6FB-69AD-40A0-9627-72159EE87A18}" dt="2023-07-07T11:51:46.614" v="137" actId="478"/>
          <ac:spMkLst>
            <pc:docMk/>
            <pc:sldMk cId="0" sldId="256"/>
            <ac:spMk id="9" creationId="{A97C5FA1-3EB5-1D28-6378-DE5F4A184E0A}"/>
          </ac:spMkLst>
        </pc:spChg>
        <pc:spChg chg="del">
          <ac:chgData name="Amir Kirshenzvige" userId="fbaaffd5-9cb7-4c06-8e4b-7fc21054e3b2" providerId="ADAL" clId="{62FDB6FB-69AD-40A0-9627-72159EE87A18}" dt="2023-07-07T11:51:39.253" v="136" actId="478"/>
          <ac:spMkLst>
            <pc:docMk/>
            <pc:sldMk cId="0" sldId="256"/>
            <ac:spMk id="10" creationId="{5721E448-FB1B-515B-5981-8308D1C7AF35}"/>
          </ac:spMkLst>
        </pc:spChg>
        <pc:spChg chg="del mod">
          <ac:chgData name="Amir Kirshenzvige" userId="fbaaffd5-9cb7-4c06-8e4b-7fc21054e3b2" providerId="ADAL" clId="{62FDB6FB-69AD-40A0-9627-72159EE87A18}" dt="2023-07-07T11:51:36.750" v="135" actId="478"/>
          <ac:spMkLst>
            <pc:docMk/>
            <pc:sldMk cId="0" sldId="256"/>
            <ac:spMk id="11" creationId="{70850FFC-8719-6E0D-3B13-25F399D863BE}"/>
          </ac:spMkLst>
        </pc:spChg>
        <pc:spChg chg="del">
          <ac:chgData name="Amir Kirshenzvige" userId="fbaaffd5-9cb7-4c06-8e4b-7fc21054e3b2" providerId="ADAL" clId="{62FDB6FB-69AD-40A0-9627-72159EE87A18}" dt="2023-07-07T11:51:46.614" v="137" actId="478"/>
          <ac:spMkLst>
            <pc:docMk/>
            <pc:sldMk cId="0" sldId="256"/>
            <ac:spMk id="12" creationId="{A13AF6B0-4984-8D58-7296-71E18892A5A5}"/>
          </ac:spMkLst>
        </pc:spChg>
        <pc:spChg chg="mod">
          <ac:chgData name="Amir Kirshenzvige" userId="fbaaffd5-9cb7-4c06-8e4b-7fc21054e3b2" providerId="ADAL" clId="{62FDB6FB-69AD-40A0-9627-72159EE87A18}" dt="2023-07-07T12:33:36.737" v="951" actId="1038"/>
          <ac:spMkLst>
            <pc:docMk/>
            <pc:sldMk cId="0" sldId="256"/>
            <ac:spMk id="14" creationId="{168B386B-BE42-149B-47D8-EBC838AE551C}"/>
          </ac:spMkLst>
        </pc:spChg>
        <pc:spChg chg="mod">
          <ac:chgData name="Amir Kirshenzvige" userId="fbaaffd5-9cb7-4c06-8e4b-7fc21054e3b2" providerId="ADAL" clId="{62FDB6FB-69AD-40A0-9627-72159EE87A18}" dt="2023-07-07T11:54:53.552" v="171" actId="207"/>
          <ac:spMkLst>
            <pc:docMk/>
            <pc:sldMk cId="0" sldId="256"/>
            <ac:spMk id="15" creationId="{89554F37-74E0-22EE-5ED8-33F5F446FA1F}"/>
          </ac:spMkLst>
        </pc:spChg>
        <pc:spChg chg="mod">
          <ac:chgData name="Amir Kirshenzvige" userId="fbaaffd5-9cb7-4c06-8e4b-7fc21054e3b2" providerId="ADAL" clId="{62FDB6FB-69AD-40A0-9627-72159EE87A18}" dt="2023-07-07T12:23:31.509" v="739" actId="20577"/>
          <ac:spMkLst>
            <pc:docMk/>
            <pc:sldMk cId="0" sldId="256"/>
            <ac:spMk id="17" creationId="{B745C8B6-B1A7-3B83-96CA-FA4D97593078}"/>
          </ac:spMkLst>
        </pc:spChg>
        <pc:spChg chg="del">
          <ac:chgData name="Amir Kirshenzvige" userId="fbaaffd5-9cb7-4c06-8e4b-7fc21054e3b2" providerId="ADAL" clId="{62FDB6FB-69AD-40A0-9627-72159EE87A18}" dt="2023-07-07T12:14:57.670" v="558" actId="478"/>
          <ac:spMkLst>
            <pc:docMk/>
            <pc:sldMk cId="0" sldId="256"/>
            <ac:spMk id="18" creationId="{C8EBA553-B538-D974-FB01-6BBCDB4F7724}"/>
          </ac:spMkLst>
        </pc:spChg>
        <pc:spChg chg="mod">
          <ac:chgData name="Amir Kirshenzvige" userId="fbaaffd5-9cb7-4c06-8e4b-7fc21054e3b2" providerId="ADAL" clId="{62FDB6FB-69AD-40A0-9627-72159EE87A18}" dt="2023-07-07T11:55:02.125" v="172" actId="207"/>
          <ac:spMkLst>
            <pc:docMk/>
            <pc:sldMk cId="0" sldId="256"/>
            <ac:spMk id="19" creationId="{3E7E433A-CB90-BDAB-639F-954A84619978}"/>
          </ac:spMkLst>
        </pc:spChg>
        <pc:spChg chg="del mod">
          <ac:chgData name="Amir Kirshenzvige" userId="fbaaffd5-9cb7-4c06-8e4b-7fc21054e3b2" providerId="ADAL" clId="{62FDB6FB-69AD-40A0-9627-72159EE87A18}" dt="2023-07-07T12:16:36.672" v="587" actId="478"/>
          <ac:spMkLst>
            <pc:docMk/>
            <pc:sldMk cId="0" sldId="256"/>
            <ac:spMk id="21" creationId="{01EA61C4-7B5D-16EB-8474-FFCF8EB67993}"/>
          </ac:spMkLst>
        </pc:spChg>
        <pc:spChg chg="mod">
          <ac:chgData name="Amir Kirshenzvige" userId="fbaaffd5-9cb7-4c06-8e4b-7fc21054e3b2" providerId="ADAL" clId="{62FDB6FB-69AD-40A0-9627-72159EE87A18}" dt="2023-07-07T12:05:13.145" v="469" actId="1038"/>
          <ac:spMkLst>
            <pc:docMk/>
            <pc:sldMk cId="0" sldId="256"/>
            <ac:spMk id="23" creationId="{00000000-0000-0000-0000-000000000000}"/>
          </ac:spMkLst>
        </pc:spChg>
        <pc:spChg chg="mod">
          <ac:chgData name="Amir Kirshenzvige" userId="fbaaffd5-9cb7-4c06-8e4b-7fc21054e3b2" providerId="ADAL" clId="{62FDB6FB-69AD-40A0-9627-72159EE87A18}" dt="2023-07-07T12:27:23.808" v="838" actId="1035"/>
          <ac:spMkLst>
            <pc:docMk/>
            <pc:sldMk cId="0" sldId="256"/>
            <ac:spMk id="24" creationId="{81CC97B2-8EEA-0E4F-DC6C-67A55B330267}"/>
          </ac:spMkLst>
        </pc:spChg>
        <pc:spChg chg="add mod">
          <ac:chgData name="Amir Kirshenzvige" userId="fbaaffd5-9cb7-4c06-8e4b-7fc21054e3b2" providerId="ADAL" clId="{62FDB6FB-69AD-40A0-9627-72159EE87A18}" dt="2023-07-07T12:06:06.315" v="474" actId="164"/>
          <ac:spMkLst>
            <pc:docMk/>
            <pc:sldMk cId="0" sldId="256"/>
            <ac:spMk id="25" creationId="{5D65F1D6-F395-191D-F79A-2B81A530CF7E}"/>
          </ac:spMkLst>
        </pc:spChg>
        <pc:spChg chg="add mod">
          <ac:chgData name="Amir Kirshenzvige" userId="fbaaffd5-9cb7-4c06-8e4b-7fc21054e3b2" providerId="ADAL" clId="{62FDB6FB-69AD-40A0-9627-72159EE87A18}" dt="2023-07-07T12:06:59.011" v="487" actId="14100"/>
          <ac:spMkLst>
            <pc:docMk/>
            <pc:sldMk cId="0" sldId="256"/>
            <ac:spMk id="26" creationId="{556CC01B-4BAC-F45A-ECE5-07C1DAB159C6}"/>
          </ac:spMkLst>
        </pc:spChg>
        <pc:spChg chg="add del mod">
          <ac:chgData name="Amir Kirshenzvige" userId="fbaaffd5-9cb7-4c06-8e4b-7fc21054e3b2" providerId="ADAL" clId="{62FDB6FB-69AD-40A0-9627-72159EE87A18}" dt="2023-07-07T12:06:06.315" v="474" actId="164"/>
          <ac:spMkLst>
            <pc:docMk/>
            <pc:sldMk cId="0" sldId="256"/>
            <ac:spMk id="27" creationId="{CFACBB5F-54A4-C072-A202-6ECBD72AEE3B}"/>
          </ac:spMkLst>
        </pc:spChg>
        <pc:spChg chg="add mod">
          <ac:chgData name="Amir Kirshenzvige" userId="fbaaffd5-9cb7-4c06-8e4b-7fc21054e3b2" providerId="ADAL" clId="{62FDB6FB-69AD-40A0-9627-72159EE87A18}" dt="2023-07-07T12:06:55.241" v="486" actId="1076"/>
          <ac:spMkLst>
            <pc:docMk/>
            <pc:sldMk cId="0" sldId="256"/>
            <ac:spMk id="28" creationId="{21FED278-DD6B-6500-68D2-F8F3122C32B8}"/>
          </ac:spMkLst>
        </pc:spChg>
        <pc:spChg chg="add del mod">
          <ac:chgData name="Amir Kirshenzvige" userId="fbaaffd5-9cb7-4c06-8e4b-7fc21054e3b2" providerId="ADAL" clId="{62FDB6FB-69AD-40A0-9627-72159EE87A18}" dt="2023-07-07T11:59:45.723" v="242" actId="478"/>
          <ac:spMkLst>
            <pc:docMk/>
            <pc:sldMk cId="0" sldId="256"/>
            <ac:spMk id="29" creationId="{F87FA9FC-0D01-39DA-3F1A-53A4DF970B58}"/>
          </ac:spMkLst>
        </pc:spChg>
        <pc:spChg chg="mod">
          <ac:chgData name="Amir Kirshenzvige" userId="fbaaffd5-9cb7-4c06-8e4b-7fc21054e3b2" providerId="ADAL" clId="{62FDB6FB-69AD-40A0-9627-72159EE87A18}" dt="2023-07-07T12:00:31.188" v="246" actId="27803"/>
          <ac:spMkLst>
            <pc:docMk/>
            <pc:sldMk cId="0" sldId="256"/>
            <ac:spMk id="34" creationId="{7A960810-5C33-1363-4D89-825DEFA071F4}"/>
          </ac:spMkLst>
        </pc:spChg>
        <pc:spChg chg="del">
          <ac:chgData name="Amir Kirshenzvige" userId="fbaaffd5-9cb7-4c06-8e4b-7fc21054e3b2" providerId="ADAL" clId="{62FDB6FB-69AD-40A0-9627-72159EE87A18}" dt="2023-07-07T12:15:36.369" v="569" actId="478"/>
          <ac:spMkLst>
            <pc:docMk/>
            <pc:sldMk cId="0" sldId="256"/>
            <ac:spMk id="36" creationId="{C71576D1-604F-F2F9-E075-8D69B07A00BA}"/>
          </ac:spMkLst>
        </pc:spChg>
        <pc:spChg chg="mod">
          <ac:chgData name="Amir Kirshenzvige" userId="fbaaffd5-9cb7-4c06-8e4b-7fc21054e3b2" providerId="ADAL" clId="{62FDB6FB-69AD-40A0-9627-72159EE87A18}" dt="2023-07-07T12:00:31.188" v="246" actId="27803"/>
          <ac:spMkLst>
            <pc:docMk/>
            <pc:sldMk cId="0" sldId="256"/>
            <ac:spMk id="37" creationId="{D74C0077-8D4C-1917-4D1A-D5E190756A3D}"/>
          </ac:spMkLst>
        </pc:spChg>
        <pc:spChg chg="del">
          <ac:chgData name="Amir Kirshenzvige" userId="fbaaffd5-9cb7-4c06-8e4b-7fc21054e3b2" providerId="ADAL" clId="{62FDB6FB-69AD-40A0-9627-72159EE87A18}" dt="2023-07-07T12:15:12.771" v="562" actId="478"/>
          <ac:spMkLst>
            <pc:docMk/>
            <pc:sldMk cId="0" sldId="256"/>
            <ac:spMk id="38" creationId="{E372246B-4544-EF33-98FC-821C156FE44F}"/>
          </ac:spMkLst>
        </pc:spChg>
        <pc:spChg chg="mod">
          <ac:chgData name="Amir Kirshenzvige" userId="fbaaffd5-9cb7-4c06-8e4b-7fc21054e3b2" providerId="ADAL" clId="{62FDB6FB-69AD-40A0-9627-72159EE87A18}" dt="2023-07-07T12:00:31.188" v="246" actId="27803"/>
          <ac:spMkLst>
            <pc:docMk/>
            <pc:sldMk cId="0" sldId="256"/>
            <ac:spMk id="40" creationId="{A5664F2E-19DA-DCFB-7A27-A919D3AEC6DF}"/>
          </ac:spMkLst>
        </pc:spChg>
        <pc:spChg chg="mod">
          <ac:chgData name="Amir Kirshenzvige" userId="fbaaffd5-9cb7-4c06-8e4b-7fc21054e3b2" providerId="ADAL" clId="{62FDB6FB-69AD-40A0-9627-72159EE87A18}" dt="2023-07-07T12:00:46.709" v="253" actId="27803"/>
          <ac:spMkLst>
            <pc:docMk/>
            <pc:sldMk cId="0" sldId="256"/>
            <ac:spMk id="42" creationId="{FF123293-22EB-4CD4-4E3F-CB41F8107436}"/>
          </ac:spMkLst>
        </pc:spChg>
        <pc:spChg chg="mod">
          <ac:chgData name="Amir Kirshenzvige" userId="fbaaffd5-9cb7-4c06-8e4b-7fc21054e3b2" providerId="ADAL" clId="{62FDB6FB-69AD-40A0-9627-72159EE87A18}" dt="2023-07-07T12:00:46.709" v="253" actId="27803"/>
          <ac:spMkLst>
            <pc:docMk/>
            <pc:sldMk cId="0" sldId="256"/>
            <ac:spMk id="43" creationId="{20A92BB3-B3DD-651B-8121-2D4748C1184D}"/>
          </ac:spMkLst>
        </pc:spChg>
        <pc:spChg chg="mod">
          <ac:chgData name="Amir Kirshenzvige" userId="fbaaffd5-9cb7-4c06-8e4b-7fc21054e3b2" providerId="ADAL" clId="{62FDB6FB-69AD-40A0-9627-72159EE87A18}" dt="2023-07-07T12:00:46.709" v="253" actId="27803"/>
          <ac:spMkLst>
            <pc:docMk/>
            <pc:sldMk cId="0" sldId="256"/>
            <ac:spMk id="44" creationId="{E01B2F2E-8AD9-38C6-CCFE-381B91A0B179}"/>
          </ac:spMkLst>
        </pc:spChg>
        <pc:spChg chg="add mod">
          <ac:chgData name="Amir Kirshenzvige" userId="fbaaffd5-9cb7-4c06-8e4b-7fc21054e3b2" providerId="ADAL" clId="{62FDB6FB-69AD-40A0-9627-72159EE87A18}" dt="2023-07-07T12:02:08.266" v="379" actId="571"/>
          <ac:spMkLst>
            <pc:docMk/>
            <pc:sldMk cId="0" sldId="256"/>
            <ac:spMk id="46" creationId="{203715F7-BA8F-67EE-2248-5029A4405D9F}"/>
          </ac:spMkLst>
        </pc:spChg>
        <pc:spChg chg="add mod">
          <ac:chgData name="Amir Kirshenzvige" userId="fbaaffd5-9cb7-4c06-8e4b-7fc21054e3b2" providerId="ADAL" clId="{62FDB6FB-69AD-40A0-9627-72159EE87A18}" dt="2023-07-07T12:09:06.873" v="511" actId="1076"/>
          <ac:spMkLst>
            <pc:docMk/>
            <pc:sldMk cId="0" sldId="256"/>
            <ac:spMk id="56" creationId="{752C70CE-0D37-E0D1-20D3-931A3C005BA9}"/>
          </ac:spMkLst>
        </pc:spChg>
        <pc:spChg chg="add del mod">
          <ac:chgData name="Amir Kirshenzvige" userId="fbaaffd5-9cb7-4c06-8e4b-7fc21054e3b2" providerId="ADAL" clId="{62FDB6FB-69AD-40A0-9627-72159EE87A18}" dt="2023-07-07T12:08:42.984" v="508" actId="478"/>
          <ac:spMkLst>
            <pc:docMk/>
            <pc:sldMk cId="0" sldId="256"/>
            <ac:spMk id="57" creationId="{CEB82290-8C4A-27CB-4846-6D0FF6AF1591}"/>
          </ac:spMkLst>
        </pc:spChg>
        <pc:spChg chg="mod">
          <ac:chgData name="Amir Kirshenzvige" userId="fbaaffd5-9cb7-4c06-8e4b-7fc21054e3b2" providerId="ADAL" clId="{62FDB6FB-69AD-40A0-9627-72159EE87A18}" dt="2023-07-07T13:09:55.815" v="972" actId="1036"/>
          <ac:spMkLst>
            <pc:docMk/>
            <pc:sldMk cId="0" sldId="256"/>
            <ac:spMk id="73" creationId="{9FBE26C6-62A7-A556-90BB-928D3C064905}"/>
          </ac:spMkLst>
        </pc:spChg>
        <pc:spChg chg="mod">
          <ac:chgData name="Amir Kirshenzvige" userId="fbaaffd5-9cb7-4c06-8e4b-7fc21054e3b2" providerId="ADAL" clId="{62FDB6FB-69AD-40A0-9627-72159EE87A18}" dt="2023-07-07T12:11:50.319" v="532" actId="14100"/>
          <ac:spMkLst>
            <pc:docMk/>
            <pc:sldMk cId="0" sldId="256"/>
            <ac:spMk id="80" creationId="{8AB0025C-66A2-D81F-98CA-D6B679E61D2E}"/>
          </ac:spMkLst>
        </pc:spChg>
        <pc:spChg chg="add mod">
          <ac:chgData name="Amir Kirshenzvige" userId="fbaaffd5-9cb7-4c06-8e4b-7fc21054e3b2" providerId="ADAL" clId="{62FDB6FB-69AD-40A0-9627-72159EE87A18}" dt="2023-07-07T12:26:12.930" v="815" actId="1037"/>
          <ac:spMkLst>
            <pc:docMk/>
            <pc:sldMk cId="0" sldId="256"/>
            <ac:spMk id="83" creationId="{CAC6B7F2-2F72-9332-1AEE-0DE4DB90C9A9}"/>
          </ac:spMkLst>
        </pc:spChg>
        <pc:spChg chg="del mod">
          <ac:chgData name="Amir Kirshenzvige" userId="fbaaffd5-9cb7-4c06-8e4b-7fc21054e3b2" providerId="ADAL" clId="{62FDB6FB-69AD-40A0-9627-72159EE87A18}" dt="2023-07-07T12:04:38.543" v="467" actId="478"/>
          <ac:spMkLst>
            <pc:docMk/>
            <pc:sldMk cId="0" sldId="256"/>
            <ac:spMk id="85" creationId="{DD7F9F75-B5C3-3F73-1D8F-ED5005CE3897}"/>
          </ac:spMkLst>
        </pc:spChg>
        <pc:spChg chg="add mod">
          <ac:chgData name="Amir Kirshenzvige" userId="fbaaffd5-9cb7-4c06-8e4b-7fc21054e3b2" providerId="ADAL" clId="{62FDB6FB-69AD-40A0-9627-72159EE87A18}" dt="2023-07-07T13:04:56.688" v="967" actId="14100"/>
          <ac:spMkLst>
            <pc:docMk/>
            <pc:sldMk cId="0" sldId="256"/>
            <ac:spMk id="86" creationId="{934F9BA4-FD3E-805C-24BE-492838D2AB95}"/>
          </ac:spMkLst>
        </pc:spChg>
        <pc:spChg chg="add del mod">
          <ac:chgData name="Amir Kirshenzvige" userId="fbaaffd5-9cb7-4c06-8e4b-7fc21054e3b2" providerId="ADAL" clId="{62FDB6FB-69AD-40A0-9627-72159EE87A18}" dt="2023-07-07T13:04:46.117" v="965" actId="478"/>
          <ac:spMkLst>
            <pc:docMk/>
            <pc:sldMk cId="0" sldId="256"/>
            <ac:spMk id="88" creationId="{FAD7AD92-B525-32C2-0B0E-480081C1EABC}"/>
          </ac:spMkLst>
        </pc:spChg>
        <pc:spChg chg="mod">
          <ac:chgData name="Amir Kirshenzvige" userId="fbaaffd5-9cb7-4c06-8e4b-7fc21054e3b2" providerId="ADAL" clId="{62FDB6FB-69AD-40A0-9627-72159EE87A18}" dt="2023-07-07T13:11:47.516" v="979" actId="1035"/>
          <ac:spMkLst>
            <pc:docMk/>
            <pc:sldMk cId="0" sldId="256"/>
            <ac:spMk id="90" creationId="{53421EA4-8E37-9CEB-515C-B2C0D3959D7F}"/>
          </ac:spMkLst>
        </pc:spChg>
        <pc:spChg chg="mod">
          <ac:chgData name="Amir Kirshenzvige" userId="fbaaffd5-9cb7-4c06-8e4b-7fc21054e3b2" providerId="ADAL" clId="{62FDB6FB-69AD-40A0-9627-72159EE87A18}" dt="2023-07-07T13:12:46.365" v="984" actId="20577"/>
          <ac:spMkLst>
            <pc:docMk/>
            <pc:sldMk cId="0" sldId="256"/>
            <ac:spMk id="92" creationId="{0D65F9A8-B901-7AD9-BD96-BAF34C09D69F}"/>
          </ac:spMkLst>
        </pc:spChg>
        <pc:spChg chg="add mod">
          <ac:chgData name="Amir Kirshenzvige" userId="fbaaffd5-9cb7-4c06-8e4b-7fc21054e3b2" providerId="ADAL" clId="{62FDB6FB-69AD-40A0-9627-72159EE87A18}" dt="2023-07-07T12:28:06.565" v="844" actId="1035"/>
          <ac:spMkLst>
            <pc:docMk/>
            <pc:sldMk cId="0" sldId="256"/>
            <ac:spMk id="93" creationId="{3C8B798F-DB81-194D-1D78-67795CC172C2}"/>
          </ac:spMkLst>
        </pc:spChg>
        <pc:spChg chg="mod">
          <ac:chgData name="Amir Kirshenzvige" userId="fbaaffd5-9cb7-4c06-8e4b-7fc21054e3b2" providerId="ADAL" clId="{62FDB6FB-69AD-40A0-9627-72159EE87A18}" dt="2023-07-07T12:13:41.457" v="548" actId="14100"/>
          <ac:spMkLst>
            <pc:docMk/>
            <pc:sldMk cId="0" sldId="256"/>
            <ac:spMk id="94" creationId="{8424865F-B7B5-BCA9-7AF3-8AFD27573A1E}"/>
          </ac:spMkLst>
        </pc:spChg>
        <pc:spChg chg="add del mod">
          <ac:chgData name="Amir Kirshenzvige" userId="fbaaffd5-9cb7-4c06-8e4b-7fc21054e3b2" providerId="ADAL" clId="{62FDB6FB-69AD-40A0-9627-72159EE87A18}" dt="2023-07-07T12:32:38.292" v="930" actId="478"/>
          <ac:spMkLst>
            <pc:docMk/>
            <pc:sldMk cId="0" sldId="256"/>
            <ac:spMk id="95" creationId="{B5EA362F-CC96-E484-3738-DD6FEFC8FB08}"/>
          </ac:spMkLst>
        </pc:spChg>
        <pc:spChg chg="add del mod">
          <ac:chgData name="Amir Kirshenzvige" userId="fbaaffd5-9cb7-4c06-8e4b-7fc21054e3b2" providerId="ADAL" clId="{62FDB6FB-69AD-40A0-9627-72159EE87A18}" dt="2023-07-07T12:33:49.334" v="952" actId="478"/>
          <ac:spMkLst>
            <pc:docMk/>
            <pc:sldMk cId="0" sldId="256"/>
            <ac:spMk id="96" creationId="{31BC22B2-F1A1-1F14-329C-62D5EB6B5590}"/>
          </ac:spMkLst>
        </pc:spChg>
        <pc:spChg chg="add mod">
          <ac:chgData name="Amir Kirshenzvige" userId="fbaaffd5-9cb7-4c06-8e4b-7fc21054e3b2" providerId="ADAL" clId="{62FDB6FB-69AD-40A0-9627-72159EE87A18}" dt="2023-07-07T12:28:39.204" v="851" actId="20577"/>
          <ac:spMkLst>
            <pc:docMk/>
            <pc:sldMk cId="0" sldId="256"/>
            <ac:spMk id="97" creationId="{399B53B7-A9B2-0B28-126F-73CA6AEA9695}"/>
          </ac:spMkLst>
        </pc:spChg>
        <pc:spChg chg="add del mod">
          <ac:chgData name="Amir Kirshenzvige" userId="fbaaffd5-9cb7-4c06-8e4b-7fc21054e3b2" providerId="ADAL" clId="{62FDB6FB-69AD-40A0-9627-72159EE87A18}" dt="2023-07-07T12:23:55.655" v="741"/>
          <ac:spMkLst>
            <pc:docMk/>
            <pc:sldMk cId="0" sldId="256"/>
            <ac:spMk id="98" creationId="{FBA181A4-8ED0-6700-B614-2A1706E194DD}"/>
          </ac:spMkLst>
        </pc:spChg>
        <pc:spChg chg="add mod">
          <ac:chgData name="Amir Kirshenzvige" userId="fbaaffd5-9cb7-4c06-8e4b-7fc21054e3b2" providerId="ADAL" clId="{62FDB6FB-69AD-40A0-9627-72159EE87A18}" dt="2023-07-07T12:25:45.236" v="810" actId="20577"/>
          <ac:spMkLst>
            <pc:docMk/>
            <pc:sldMk cId="0" sldId="256"/>
            <ac:spMk id="99" creationId="{A8E85336-6F6F-FA79-6345-16A2AE758041}"/>
          </ac:spMkLst>
        </pc:spChg>
        <pc:spChg chg="add mod">
          <ac:chgData name="Amir Kirshenzvige" userId="fbaaffd5-9cb7-4c06-8e4b-7fc21054e3b2" providerId="ADAL" clId="{62FDB6FB-69AD-40A0-9627-72159EE87A18}" dt="2023-07-07T12:33:24.037" v="943" actId="1037"/>
          <ac:spMkLst>
            <pc:docMk/>
            <pc:sldMk cId="0" sldId="256"/>
            <ac:spMk id="100" creationId="{FAF6CD4B-2851-E1EE-4416-FAF1086614DC}"/>
          </ac:spMkLst>
        </pc:spChg>
        <pc:spChg chg="mod">
          <ac:chgData name="Amir Kirshenzvige" userId="fbaaffd5-9cb7-4c06-8e4b-7fc21054e3b2" providerId="ADAL" clId="{62FDB6FB-69AD-40A0-9627-72159EE87A18}" dt="2023-07-07T13:22:49.521" v="1028" actId="14100"/>
          <ac:spMkLst>
            <pc:docMk/>
            <pc:sldMk cId="0" sldId="256"/>
            <ac:spMk id="13315" creationId="{00000000-0000-0000-0000-000000000000}"/>
          </ac:spMkLst>
        </pc:spChg>
        <pc:spChg chg="mod">
          <ac:chgData name="Amir Kirshenzvige" userId="fbaaffd5-9cb7-4c06-8e4b-7fc21054e3b2" providerId="ADAL" clId="{62FDB6FB-69AD-40A0-9627-72159EE87A18}" dt="2023-07-07T13:22:49.521" v="1028" actId="14100"/>
          <ac:spMkLst>
            <pc:docMk/>
            <pc:sldMk cId="0" sldId="256"/>
            <ac:spMk id="13316" creationId="{00000000-0000-0000-0000-000000000000}"/>
          </ac:spMkLst>
        </pc:spChg>
        <pc:grpChg chg="add del mod">
          <ac:chgData name="Amir Kirshenzvige" userId="fbaaffd5-9cb7-4c06-8e4b-7fc21054e3b2" providerId="ADAL" clId="{62FDB6FB-69AD-40A0-9627-72159EE87A18}" dt="2023-07-07T11:55:32.474" v="174" actId="478"/>
          <ac:grpSpMkLst>
            <pc:docMk/>
            <pc:sldMk cId="0" sldId="256"/>
            <ac:grpSpMk id="4" creationId="{AA30083B-8D30-A369-4689-9A35D72C1D79}"/>
          </ac:grpSpMkLst>
        </pc:grpChg>
        <pc:grpChg chg="mod">
          <ac:chgData name="Amir Kirshenzvige" userId="fbaaffd5-9cb7-4c06-8e4b-7fc21054e3b2" providerId="ADAL" clId="{62FDB6FB-69AD-40A0-9627-72159EE87A18}" dt="2023-07-07T12:00:31.188" v="246" actId="27803"/>
          <ac:grpSpMkLst>
            <pc:docMk/>
            <pc:sldMk cId="0" sldId="256"/>
            <ac:grpSpMk id="33" creationId="{B69C005A-952B-4AD3-F9C2-A3C1949E7BA8}"/>
          </ac:grpSpMkLst>
        </pc:grpChg>
        <pc:grpChg chg="mod">
          <ac:chgData name="Amir Kirshenzvige" userId="fbaaffd5-9cb7-4c06-8e4b-7fc21054e3b2" providerId="ADAL" clId="{62FDB6FB-69AD-40A0-9627-72159EE87A18}" dt="2023-07-07T12:00:46.709" v="253" actId="27803"/>
          <ac:grpSpMkLst>
            <pc:docMk/>
            <pc:sldMk cId="0" sldId="256"/>
            <ac:grpSpMk id="41" creationId="{39E828B6-D0EA-6D23-91C8-BCFED5E96441}"/>
          </ac:grpSpMkLst>
        </pc:grpChg>
        <pc:grpChg chg="add mod">
          <ac:chgData name="Amir Kirshenzvige" userId="fbaaffd5-9cb7-4c06-8e4b-7fc21054e3b2" providerId="ADAL" clId="{62FDB6FB-69AD-40A0-9627-72159EE87A18}" dt="2023-07-07T12:08:38.814" v="505" actId="1076"/>
          <ac:grpSpMkLst>
            <pc:docMk/>
            <pc:sldMk cId="0" sldId="256"/>
            <ac:grpSpMk id="53" creationId="{7CE46FCA-3FB4-CC08-74D2-539C8CA2F29A}"/>
          </ac:grpSpMkLst>
        </pc:grpChg>
        <pc:grpChg chg="mod">
          <ac:chgData name="Amir Kirshenzvige" userId="fbaaffd5-9cb7-4c06-8e4b-7fc21054e3b2" providerId="ADAL" clId="{62FDB6FB-69AD-40A0-9627-72159EE87A18}" dt="2023-07-07T12:14:25.346" v="555" actId="14100"/>
          <ac:grpSpMkLst>
            <pc:docMk/>
            <pc:sldMk cId="0" sldId="256"/>
            <ac:grpSpMk id="55" creationId="{819232F4-5A82-7691-256B-E755571EC43A}"/>
          </ac:grpSpMkLst>
        </pc:grpChg>
        <pc:grpChg chg="mod topLvl">
          <ac:chgData name="Amir Kirshenzvige" userId="fbaaffd5-9cb7-4c06-8e4b-7fc21054e3b2" providerId="ADAL" clId="{62FDB6FB-69AD-40A0-9627-72159EE87A18}" dt="2023-07-07T13:24:09.033" v="1032" actId="14100"/>
          <ac:grpSpMkLst>
            <pc:docMk/>
            <pc:sldMk cId="0" sldId="256"/>
            <ac:grpSpMk id="71" creationId="{96DCC500-D1C6-0D76-8160-16FCD1C89AFD}"/>
          </ac:grpSpMkLst>
        </pc:grpChg>
        <pc:grpChg chg="del">
          <ac:chgData name="Amir Kirshenzvige" userId="fbaaffd5-9cb7-4c06-8e4b-7fc21054e3b2" providerId="ADAL" clId="{62FDB6FB-69AD-40A0-9627-72159EE87A18}" dt="2023-07-07T11:35:17.271" v="5" actId="478"/>
          <ac:grpSpMkLst>
            <pc:docMk/>
            <pc:sldMk cId="0" sldId="256"/>
            <ac:grpSpMk id="72" creationId="{43A259BD-AE43-5A47-C213-40CE47A95BAA}"/>
          </ac:grpSpMkLst>
        </pc:grpChg>
        <pc:grpChg chg="mod">
          <ac:chgData name="Amir Kirshenzvige" userId="fbaaffd5-9cb7-4c06-8e4b-7fc21054e3b2" providerId="ADAL" clId="{62FDB6FB-69AD-40A0-9627-72159EE87A18}" dt="2023-07-07T13:22:49.521" v="1028" actId="14100"/>
          <ac:grpSpMkLst>
            <pc:docMk/>
            <pc:sldMk cId="0" sldId="256"/>
            <ac:grpSpMk id="91" creationId="{6B197640-1F25-4DE2-2C7B-A9A32C4979CB}"/>
          </ac:grpSpMkLst>
        </pc:grpChg>
        <pc:graphicFrameChg chg="mod">
          <ac:chgData name="Amir Kirshenzvige" userId="fbaaffd5-9cb7-4c06-8e4b-7fc21054e3b2" providerId="ADAL" clId="{62FDB6FB-69AD-40A0-9627-72159EE87A18}" dt="2023-07-07T12:26:21.302" v="820" actId="1037"/>
          <ac:graphicFrameMkLst>
            <pc:docMk/>
            <pc:sldMk cId="0" sldId="256"/>
            <ac:graphicFrameMk id="16" creationId="{FB85B5AD-E09A-BA6F-27DB-3AFF459B76BF}"/>
          </ac:graphicFrameMkLst>
        </pc:graphicFrameChg>
        <pc:graphicFrameChg chg="mod">
          <ac:chgData name="Amir Kirshenzvige" userId="fbaaffd5-9cb7-4c06-8e4b-7fc21054e3b2" providerId="ADAL" clId="{62FDB6FB-69AD-40A0-9627-72159EE87A18}" dt="2023-07-07T12:26:58.332" v="824" actId="1076"/>
          <ac:graphicFrameMkLst>
            <pc:docMk/>
            <pc:sldMk cId="0" sldId="256"/>
            <ac:graphicFrameMk id="22" creationId="{694B802A-079B-B775-D485-F6DC9D071335}"/>
          </ac:graphicFrameMkLst>
        </pc:graphicFrameChg>
        <pc:picChg chg="add mod">
          <ac:chgData name="Amir Kirshenzvige" userId="fbaaffd5-9cb7-4c06-8e4b-7fc21054e3b2" providerId="ADAL" clId="{62FDB6FB-69AD-40A0-9627-72159EE87A18}" dt="2023-07-07T12:26:13.802" v="816" actId="1037"/>
          <ac:picMkLst>
            <pc:docMk/>
            <pc:sldMk cId="0" sldId="256"/>
            <ac:picMk id="3" creationId="{4642E0E7-6C42-F9C5-C1C4-E927BA25A0A0}"/>
          </ac:picMkLst>
        </pc:picChg>
        <pc:picChg chg="mod modCrop">
          <ac:chgData name="Amir Kirshenzvige" userId="fbaaffd5-9cb7-4c06-8e4b-7fc21054e3b2" providerId="ADAL" clId="{62FDB6FB-69AD-40A0-9627-72159EE87A18}" dt="2023-07-07T13:22:27.283" v="1024" actId="1037"/>
          <ac:picMkLst>
            <pc:docMk/>
            <pc:sldMk cId="0" sldId="256"/>
            <ac:picMk id="5" creationId="{BB9D4B82-D631-4913-230C-F9160F030F8F}"/>
          </ac:picMkLst>
        </pc:picChg>
        <pc:picChg chg="mod">
          <ac:chgData name="Amir Kirshenzvige" userId="fbaaffd5-9cb7-4c06-8e4b-7fc21054e3b2" providerId="ADAL" clId="{62FDB6FB-69AD-40A0-9627-72159EE87A18}" dt="2023-07-07T12:28:45.939" v="852" actId="1037"/>
          <ac:picMkLst>
            <pc:docMk/>
            <pc:sldMk cId="0" sldId="256"/>
            <ac:picMk id="13" creationId="{FE609A85-8318-4D59-19AC-82C6D55A6590}"/>
          </ac:picMkLst>
        </pc:picChg>
        <pc:picChg chg="del topLvl">
          <ac:chgData name="Amir Kirshenzvige" userId="fbaaffd5-9cb7-4c06-8e4b-7fc21054e3b2" providerId="ADAL" clId="{62FDB6FB-69AD-40A0-9627-72159EE87A18}" dt="2023-07-07T11:35:17.271" v="5" actId="478"/>
          <ac:picMkLst>
            <pc:docMk/>
            <pc:sldMk cId="0" sldId="256"/>
            <ac:picMk id="20" creationId="{707F8E41-3B53-6F49-F6C9-8F1002F427FF}"/>
          </ac:picMkLst>
        </pc:picChg>
        <pc:picChg chg="del mod">
          <ac:chgData name="Amir Kirshenzvige" userId="fbaaffd5-9cb7-4c06-8e4b-7fc21054e3b2" providerId="ADAL" clId="{62FDB6FB-69AD-40A0-9627-72159EE87A18}" dt="2023-07-07T12:18:21.804" v="595" actId="478"/>
          <ac:picMkLst>
            <pc:docMk/>
            <pc:sldMk cId="0" sldId="256"/>
            <ac:picMk id="31" creationId="{63AC7198-01FD-6868-8D38-3684FD408273}"/>
          </ac:picMkLst>
        </pc:picChg>
        <pc:picChg chg="add del mod">
          <ac:chgData name="Amir Kirshenzvige" userId="fbaaffd5-9cb7-4c06-8e4b-7fc21054e3b2" providerId="ADAL" clId="{62FDB6FB-69AD-40A0-9627-72159EE87A18}" dt="2023-07-07T12:01:43.373" v="360" actId="478"/>
          <ac:picMkLst>
            <pc:docMk/>
            <pc:sldMk cId="0" sldId="256"/>
            <ac:picMk id="32" creationId="{C9C98838-6FE4-581A-ACA9-FAA2D6C745D3}"/>
          </ac:picMkLst>
        </pc:picChg>
        <pc:picChg chg="mod">
          <ac:chgData name="Amir Kirshenzvige" userId="fbaaffd5-9cb7-4c06-8e4b-7fc21054e3b2" providerId="ADAL" clId="{62FDB6FB-69AD-40A0-9627-72159EE87A18}" dt="2023-07-07T12:31:57.555" v="929" actId="1037"/>
          <ac:picMkLst>
            <pc:docMk/>
            <pc:sldMk cId="0" sldId="256"/>
            <ac:picMk id="35" creationId="{4B2D48F3-1BE9-E23E-1199-4AED304C920F}"/>
          </ac:picMkLst>
        </pc:picChg>
        <pc:picChg chg="add mod">
          <ac:chgData name="Amir Kirshenzvige" userId="fbaaffd5-9cb7-4c06-8e4b-7fc21054e3b2" providerId="ADAL" clId="{62FDB6FB-69AD-40A0-9627-72159EE87A18}" dt="2023-07-07T12:02:08.266" v="379" actId="571"/>
          <ac:picMkLst>
            <pc:docMk/>
            <pc:sldMk cId="0" sldId="256"/>
            <ac:picMk id="48" creationId="{4BB2A23C-9DAA-D465-7EBD-1F67C2C5A693}"/>
          </ac:picMkLst>
        </pc:picChg>
        <pc:picChg chg="add mod">
          <ac:chgData name="Amir Kirshenzvige" userId="fbaaffd5-9cb7-4c06-8e4b-7fc21054e3b2" providerId="ADAL" clId="{62FDB6FB-69AD-40A0-9627-72159EE87A18}" dt="2023-07-07T12:11:17.835" v="529" actId="1076"/>
          <ac:picMkLst>
            <pc:docMk/>
            <pc:sldMk cId="0" sldId="256"/>
            <ac:picMk id="51" creationId="{AE0E17EF-691B-41E9-D92E-D300524785DF}"/>
          </ac:picMkLst>
        </pc:picChg>
        <pc:picChg chg="add del mod">
          <ac:chgData name="Amir Kirshenzvige" userId="fbaaffd5-9cb7-4c06-8e4b-7fc21054e3b2" providerId="ADAL" clId="{62FDB6FB-69AD-40A0-9627-72159EE87A18}" dt="2023-07-07T12:08:42.984" v="508" actId="478"/>
          <ac:picMkLst>
            <pc:docMk/>
            <pc:sldMk cId="0" sldId="256"/>
            <ac:picMk id="58" creationId="{35B13882-FDF9-F435-BF78-50107C921D93}"/>
          </ac:picMkLst>
        </pc:picChg>
        <pc:picChg chg="mod">
          <ac:chgData name="Amir Kirshenzvige" userId="fbaaffd5-9cb7-4c06-8e4b-7fc21054e3b2" providerId="ADAL" clId="{62FDB6FB-69AD-40A0-9627-72159EE87A18}" dt="2023-07-07T12:08:38.814" v="505" actId="1076"/>
          <ac:picMkLst>
            <pc:docMk/>
            <pc:sldMk cId="0" sldId="256"/>
            <ac:picMk id="77" creationId="{24217CE4-461B-872B-36EE-C622655F5668}"/>
          </ac:picMkLst>
        </pc:picChg>
        <pc:picChg chg="mod">
          <ac:chgData name="Amir Kirshenzvige" userId="fbaaffd5-9cb7-4c06-8e4b-7fc21054e3b2" providerId="ADAL" clId="{62FDB6FB-69AD-40A0-9627-72159EE87A18}" dt="2023-07-07T12:02:20.883" v="439" actId="1038"/>
          <ac:picMkLst>
            <pc:docMk/>
            <pc:sldMk cId="0" sldId="256"/>
            <ac:picMk id="82" creationId="{4F7BFD4C-216A-E171-80DA-76CE18F18066}"/>
          </ac:picMkLst>
        </pc:picChg>
        <pc:picChg chg="add del mod">
          <ac:chgData name="Amir Kirshenzvige" userId="fbaaffd5-9cb7-4c06-8e4b-7fc21054e3b2" providerId="ADAL" clId="{62FDB6FB-69AD-40A0-9627-72159EE87A18}" dt="2023-07-07T12:11:52.306" v="533" actId="478"/>
          <ac:picMkLst>
            <pc:docMk/>
            <pc:sldMk cId="0" sldId="256"/>
            <ac:picMk id="84" creationId="{BB2DBC7B-19AB-9C1F-A51D-D3FC288D767F}"/>
          </ac:picMkLst>
        </pc:picChg>
        <pc:picChg chg="del">
          <ac:chgData name="Amir Kirshenzvige" userId="fbaaffd5-9cb7-4c06-8e4b-7fc21054e3b2" providerId="ADAL" clId="{62FDB6FB-69AD-40A0-9627-72159EE87A18}" dt="2023-07-07T11:51:46.614" v="137" actId="478"/>
          <ac:picMkLst>
            <pc:docMk/>
            <pc:sldMk cId="0" sldId="256"/>
            <ac:picMk id="87" creationId="{9EC54269-5431-DDD8-181A-1BC25075B9F5}"/>
          </ac:picMkLst>
        </pc:picChg>
        <pc:picChg chg="del mod">
          <ac:chgData name="Amir Kirshenzvige" userId="fbaaffd5-9cb7-4c06-8e4b-7fc21054e3b2" providerId="ADAL" clId="{62FDB6FB-69AD-40A0-9627-72159EE87A18}" dt="2023-07-07T12:03:48.193" v="459" actId="478"/>
          <ac:picMkLst>
            <pc:docMk/>
            <pc:sldMk cId="0" sldId="256"/>
            <ac:picMk id="89" creationId="{4CEF65F0-4227-DE75-0A61-8E7DB075B504}"/>
          </ac:picMkLst>
        </pc:picChg>
        <pc:picChg chg="add del mod">
          <ac:chgData name="Amir Kirshenzvige" userId="fbaaffd5-9cb7-4c06-8e4b-7fc21054e3b2" providerId="ADAL" clId="{62FDB6FB-69AD-40A0-9627-72159EE87A18}" dt="2023-07-07T13:04:43.737" v="964" actId="478"/>
          <ac:picMkLst>
            <pc:docMk/>
            <pc:sldMk cId="0" sldId="256"/>
            <ac:picMk id="102" creationId="{D0FDA14D-F3FD-87DF-3A19-D3F5B2BC6955}"/>
          </ac:picMkLst>
        </pc:picChg>
        <pc:picChg chg="mod">
          <ac:chgData name="Amir Kirshenzvige" userId="fbaaffd5-9cb7-4c06-8e4b-7fc21054e3b2" providerId="ADAL" clId="{62FDB6FB-69AD-40A0-9627-72159EE87A18}" dt="2023-07-07T13:11:47.516" v="979" actId="1035"/>
          <ac:picMkLst>
            <pc:docMk/>
            <pc:sldMk cId="0" sldId="256"/>
            <ac:picMk id="1028" creationId="{FDBEDE2D-95E5-42FE-4667-AC7DCE254E9F}"/>
          </ac:picMkLst>
        </pc:picChg>
        <pc:cxnChg chg="add mod">
          <ac:chgData name="Amir Kirshenzvige" userId="fbaaffd5-9cb7-4c06-8e4b-7fc21054e3b2" providerId="ADAL" clId="{62FDB6FB-69AD-40A0-9627-72159EE87A18}" dt="2023-07-07T13:06:03.274" v="970" actId="208"/>
          <ac:cxnSpMkLst>
            <pc:docMk/>
            <pc:sldMk cId="0" sldId="256"/>
            <ac:cxnSpMk id="60" creationId="{8942E1DC-73D7-F278-1E15-34B74E292C9D}"/>
          </ac:cxnSpMkLst>
        </pc:cxnChg>
        <pc:cxnChg chg="add mod">
          <ac:chgData name="Amir Kirshenzvige" userId="fbaaffd5-9cb7-4c06-8e4b-7fc21054e3b2" providerId="ADAL" clId="{62FDB6FB-69AD-40A0-9627-72159EE87A18}" dt="2023-07-07T13:06:12.077" v="971" actId="208"/>
          <ac:cxnSpMkLst>
            <pc:docMk/>
            <pc:sldMk cId="0" sldId="256"/>
            <ac:cxnSpMk id="61" creationId="{A7C34396-3EDB-FDFC-A916-EF0FB6F6B15E}"/>
          </ac:cxnSpMkLst>
        </pc:cxnChg>
      </pc:sldChg>
      <pc:sldChg chg="addSp delSp modSp new del mod">
        <pc:chgData name="Amir Kirshenzvige" userId="fbaaffd5-9cb7-4c06-8e4b-7fc21054e3b2" providerId="ADAL" clId="{62FDB6FB-69AD-40A0-9627-72159EE87A18}" dt="2023-07-07T11:59:07.725" v="239" actId="47"/>
        <pc:sldMkLst>
          <pc:docMk/>
          <pc:sldMk cId="2801118652" sldId="257"/>
        </pc:sldMkLst>
        <pc:spChg chg="add mod ord topLvl">
          <ac:chgData name="Amir Kirshenzvige" userId="fbaaffd5-9cb7-4c06-8e4b-7fc21054e3b2" providerId="ADAL" clId="{62FDB6FB-69AD-40A0-9627-72159EE87A18}" dt="2023-07-07T11:48:45.704" v="85" actId="164"/>
          <ac:spMkLst>
            <pc:docMk/>
            <pc:sldMk cId="2801118652" sldId="257"/>
            <ac:spMk id="2" creationId="{88AB907F-A7F9-3A37-6EEB-128C7955FF1D}"/>
          </ac:spMkLst>
        </pc:spChg>
        <pc:spChg chg="add mod topLvl">
          <ac:chgData name="Amir Kirshenzvige" userId="fbaaffd5-9cb7-4c06-8e4b-7fc21054e3b2" providerId="ADAL" clId="{62FDB6FB-69AD-40A0-9627-72159EE87A18}" dt="2023-07-07T11:48:45.704" v="85" actId="164"/>
          <ac:spMkLst>
            <pc:docMk/>
            <pc:sldMk cId="2801118652" sldId="257"/>
            <ac:spMk id="3" creationId="{AC5E9E42-B850-99D8-0107-8A1A58A14451}"/>
          </ac:spMkLst>
        </pc:spChg>
        <pc:spChg chg="add del">
          <ac:chgData name="Amir Kirshenzvige" userId="fbaaffd5-9cb7-4c06-8e4b-7fc21054e3b2" providerId="ADAL" clId="{62FDB6FB-69AD-40A0-9627-72159EE87A18}" dt="2023-07-07T11:42:37.188" v="39" actId="22"/>
          <ac:spMkLst>
            <pc:docMk/>
            <pc:sldMk cId="2801118652" sldId="257"/>
            <ac:spMk id="5" creationId="{B7ABECD4-C9DF-760F-DC6D-A8E2397E91E6}"/>
          </ac:spMkLst>
        </pc:spChg>
        <pc:spChg chg="add mod ord topLvl">
          <ac:chgData name="Amir Kirshenzvige" userId="fbaaffd5-9cb7-4c06-8e4b-7fc21054e3b2" providerId="ADAL" clId="{62FDB6FB-69AD-40A0-9627-72159EE87A18}" dt="2023-07-07T11:48:45.704" v="85" actId="164"/>
          <ac:spMkLst>
            <pc:docMk/>
            <pc:sldMk cId="2801118652" sldId="257"/>
            <ac:spMk id="6" creationId="{0BDE58E0-68F9-685D-B7E3-69510D61386D}"/>
          </ac:spMkLst>
        </pc:spChg>
        <pc:spChg chg="add mod topLvl">
          <ac:chgData name="Amir Kirshenzvige" userId="fbaaffd5-9cb7-4c06-8e4b-7fc21054e3b2" providerId="ADAL" clId="{62FDB6FB-69AD-40A0-9627-72159EE87A18}" dt="2023-07-07T11:48:45.704" v="85" actId="164"/>
          <ac:spMkLst>
            <pc:docMk/>
            <pc:sldMk cId="2801118652" sldId="257"/>
            <ac:spMk id="7" creationId="{4F563944-97E2-E79A-6454-067E3F717C32}"/>
          </ac:spMkLst>
        </pc:spChg>
        <pc:grpChg chg="add del mod">
          <ac:chgData name="Amir Kirshenzvige" userId="fbaaffd5-9cb7-4c06-8e4b-7fc21054e3b2" providerId="ADAL" clId="{62FDB6FB-69AD-40A0-9627-72159EE87A18}" dt="2023-07-07T11:46:11.951" v="73" actId="165"/>
          <ac:grpSpMkLst>
            <pc:docMk/>
            <pc:sldMk cId="2801118652" sldId="257"/>
            <ac:grpSpMk id="8" creationId="{8C76EA34-7CDA-1595-EE77-8F4CA1BA19A9}"/>
          </ac:grpSpMkLst>
        </pc:grpChg>
        <pc:grpChg chg="add mod">
          <ac:chgData name="Amir Kirshenzvige" userId="fbaaffd5-9cb7-4c06-8e4b-7fc21054e3b2" providerId="ADAL" clId="{62FDB6FB-69AD-40A0-9627-72159EE87A18}" dt="2023-07-07T11:48:48.734" v="86" actId="1076"/>
          <ac:grpSpMkLst>
            <pc:docMk/>
            <pc:sldMk cId="2801118652" sldId="257"/>
            <ac:grpSpMk id="9" creationId="{EE19D10E-0C09-6161-9F19-18DA8B8530AD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C744DF4-52CD-4FF4-9CA8-A76B6D9668D9}" type="datetimeFigureOut">
              <a:rPr lang="he-IL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18768" rtl="1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318000" rtl="1" eaLnBrk="1" hangingPunct="1">
              <a:defRPr sz="1200"/>
            </a:lvl1pPr>
          </a:lstStyle>
          <a:p>
            <a:fld id="{0A232ABE-813B-41CB-A50E-70890FD8EBA0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97853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46A1A-7B25-476C-AFF8-F34B15990641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557E4-11A0-403C-8B81-5BCD3268F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08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17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425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33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042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850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658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466" algn="l" defTabSz="9136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9557E4-11A0-403C-8B81-5BCD3268FD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30463" y="13422313"/>
            <a:ext cx="27543125" cy="925988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860927" y="24482425"/>
            <a:ext cx="22682200" cy="11042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9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9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9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9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99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9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99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99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8D39D-9ABF-4A83-96F1-BBAB3BE25646}" type="datetimeFigureOut">
              <a:rPr lang="he-IL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276DD-BE67-4786-82D3-DE8BEAE8780D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2896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A0687-D7B5-4152-83B4-F336D4395A5B}" type="datetimeFigureOut">
              <a:rPr lang="he-IL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93BE5-DA89-4F31-9339-5EBF4AA2B89E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4648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23493414" y="1730378"/>
            <a:ext cx="7289800" cy="368649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839" y="1730378"/>
            <a:ext cx="21720174" cy="368649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582B3-FA37-4F85-82B6-F1532714F29A}" type="datetimeFigureOut">
              <a:rPr lang="he-IL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F1C53-5BA2-492C-A2E6-4B35320013B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21501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32404057" cy="432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2" y="3"/>
            <a:ext cx="8168524" cy="43205406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970" y="7070887"/>
            <a:ext cx="23366357" cy="15041880"/>
          </a:xfrm>
        </p:spPr>
        <p:txBody>
          <a:bodyPr anchor="b">
            <a:normAutofit/>
          </a:bodyPr>
          <a:lstStyle>
            <a:lvl1pPr algn="l">
              <a:defRPr sz="1701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3970" y="22692839"/>
            <a:ext cx="23366357" cy="10431301"/>
          </a:xfrm>
        </p:spPr>
        <p:txBody>
          <a:bodyPr>
            <a:normAutofit/>
          </a:bodyPr>
          <a:lstStyle>
            <a:lvl1pPr marL="0" indent="0" algn="l">
              <a:buNone/>
              <a:defRPr sz="7088" cap="all" baseline="0">
                <a:solidFill>
                  <a:schemeClr val="tx2"/>
                </a:solidFill>
              </a:defRPr>
            </a:lvl1pPr>
            <a:lvl2pPr marL="1620225" indent="0" algn="ctr">
              <a:buNone/>
              <a:defRPr sz="7088"/>
            </a:lvl2pPr>
            <a:lvl3pPr marL="3240451" indent="0" algn="ctr">
              <a:buNone/>
              <a:defRPr sz="6379"/>
            </a:lvl3pPr>
            <a:lvl4pPr marL="4860676" indent="0" algn="ctr">
              <a:buNone/>
              <a:defRPr sz="5670"/>
            </a:lvl4pPr>
            <a:lvl5pPr marL="6480901" indent="0" algn="ctr">
              <a:buNone/>
              <a:defRPr sz="5670"/>
            </a:lvl5pPr>
            <a:lvl6pPr marL="8101127" indent="0" algn="ctr">
              <a:buNone/>
              <a:defRPr sz="5670"/>
            </a:lvl6pPr>
            <a:lvl7pPr marL="9721352" indent="0" algn="ctr">
              <a:buNone/>
              <a:defRPr sz="5670"/>
            </a:lvl7pPr>
            <a:lvl8pPr marL="11341578" indent="0" algn="ctr">
              <a:buNone/>
              <a:defRPr sz="5670"/>
            </a:lvl8pPr>
            <a:lvl9pPr marL="12961803" indent="0" algn="ctr">
              <a:buNone/>
              <a:defRPr sz="567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557478" y="34084276"/>
            <a:ext cx="7290911" cy="2300288"/>
          </a:xfrm>
        </p:spPr>
        <p:txBody>
          <a:bodyPr/>
          <a:lstStyle/>
          <a:p>
            <a:pPr>
              <a:defRPr/>
            </a:pPr>
            <a:fld id="{0CE8C6FB-9735-452D-AA98-F3F92B4D52B6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33967" y="34084276"/>
            <a:ext cx="13620988" cy="2300288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50920" y="34084263"/>
            <a:ext cx="2049411" cy="2300288"/>
          </a:xfrm>
        </p:spPr>
        <p:txBody>
          <a:bodyPr/>
          <a:lstStyle/>
          <a:p>
            <a:fld id="{08D351A7-85B1-4D4A-8EBA-41221F32ECFE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7032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033664" y="3896663"/>
            <a:ext cx="26328287" cy="931499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3033664" y="14171768"/>
            <a:ext cx="26328287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9099" y="37064648"/>
            <a:ext cx="7290911" cy="2300288"/>
          </a:xfrm>
        </p:spPr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3659" y="37064642"/>
            <a:ext cx="16582914" cy="2300288"/>
          </a:xfrm>
        </p:spPr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7312537" y="37064635"/>
            <a:ext cx="2049411" cy="2300288"/>
          </a:xfrm>
        </p:spPr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3664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5" y="8941133"/>
            <a:ext cx="26328291" cy="17972243"/>
          </a:xfrm>
        </p:spPr>
        <p:txBody>
          <a:bodyPr anchor="b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655" y="27873481"/>
            <a:ext cx="26328291" cy="8661089"/>
          </a:xfrm>
        </p:spPr>
        <p:txBody>
          <a:bodyPr>
            <a:normAutofit/>
          </a:bodyPr>
          <a:lstStyle>
            <a:lvl1pPr marL="0" indent="0">
              <a:buNone/>
              <a:defRPr sz="637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620225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2pPr>
            <a:lvl3pPr marL="3240451" indent="0">
              <a:buNone/>
              <a:defRPr sz="6379">
                <a:solidFill>
                  <a:schemeClr val="tx1">
                    <a:tint val="75000"/>
                  </a:schemeClr>
                </a:solidFill>
              </a:defRPr>
            </a:lvl3pPr>
            <a:lvl4pPr marL="4860676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4pPr>
            <a:lvl5pPr marL="6480901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5pPr>
            <a:lvl6pPr marL="810112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6pPr>
            <a:lvl7pPr marL="9721352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7pPr>
            <a:lvl8pPr marL="11341578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8pPr>
            <a:lvl9pPr marL="12961803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7CBE09-60FC-4D42-B5E2-E15ACCD2FA9D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70611-02FE-4E50-90B9-6BB70B66BED8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1252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3656" y="14171762"/>
            <a:ext cx="12965844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4554" y="14171762"/>
            <a:ext cx="12957396" cy="223127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5996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5" y="3900503"/>
            <a:ext cx="26328291" cy="931115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3361" y="14171762"/>
            <a:ext cx="12176144" cy="519064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8505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33657" y="19362411"/>
            <a:ext cx="12965848" cy="171221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94248" y="14171755"/>
            <a:ext cx="12167696" cy="519064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8505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4550" y="19362411"/>
            <a:ext cx="12957396" cy="1712214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346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69B546-89D9-4119-9A39-295CFBA56FFA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FC26-FB2E-4B56-83B4-61538D53AC31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61222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A5CF9F-A3DC-4A35-9837-96F9E2D5A12F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F06A-3EDD-4D30-BB79-4B2535BA6AFB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90011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728" y="3840486"/>
            <a:ext cx="10248624" cy="10331269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4214" y="3733796"/>
            <a:ext cx="15657730" cy="3275076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728" y="14171762"/>
            <a:ext cx="10248624" cy="22312798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9872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799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66" y="3840480"/>
            <a:ext cx="13303103" cy="10331282"/>
          </a:xfrm>
        </p:spPr>
        <p:txBody>
          <a:bodyPr anchor="b"/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6471" y="3840480"/>
            <a:ext cx="12235481" cy="32644093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134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9" y="14171762"/>
            <a:ext cx="13303110" cy="22312798"/>
          </a:xfrm>
        </p:spPr>
        <p:txBody>
          <a:bodyPr/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41639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6" y="27119392"/>
            <a:ext cx="26345180" cy="5161937"/>
          </a:xfrm>
        </p:spPr>
        <p:txBody>
          <a:bodyPr anchor="b">
            <a:normAutofit/>
          </a:bodyPr>
          <a:lstStyle>
            <a:lvl1pPr>
              <a:defRPr sz="1134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3656" y="3820484"/>
            <a:ext cx="26345180" cy="20788601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134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535" y="32281326"/>
            <a:ext cx="26341204" cy="4299574"/>
          </a:xfrm>
        </p:spPr>
        <p:txBody>
          <a:bodyPr>
            <a:normAutofit/>
          </a:bodyPr>
          <a:lstStyle>
            <a:lvl1pPr marL="0" indent="0">
              <a:buNone/>
              <a:defRPr sz="5670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24221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80" y="3840480"/>
            <a:ext cx="26328170" cy="21602700"/>
          </a:xfrm>
        </p:spPr>
        <p:txBody>
          <a:bodyPr anchor="ctr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6" y="27843483"/>
            <a:ext cx="26324194" cy="8641074"/>
          </a:xfrm>
        </p:spPr>
        <p:txBody>
          <a:bodyPr anchor="ctr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07523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760" y="3840483"/>
            <a:ext cx="24724971" cy="17315103"/>
          </a:xfrm>
        </p:spPr>
        <p:txBody>
          <a:bodyPr anchor="ctr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3153" y="21203009"/>
            <a:ext cx="23261969" cy="3458498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655" y="27152490"/>
            <a:ext cx="26328298" cy="9383825"/>
          </a:xfrm>
        </p:spPr>
        <p:txBody>
          <a:bodyPr anchor="ctr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  <p:sp>
        <p:nvSpPr>
          <p:cNvPr id="52" name="TextBox 51"/>
          <p:cNvSpPr txBox="1"/>
          <p:nvPr/>
        </p:nvSpPr>
        <p:spPr>
          <a:xfrm>
            <a:off x="2468502" y="4526285"/>
            <a:ext cx="1620203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35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703170" y="17419324"/>
            <a:ext cx="1620203" cy="3684089"/>
          </a:xfrm>
          <a:prstGeom prst="rect">
            <a:avLst/>
          </a:prstGeom>
        </p:spPr>
        <p:txBody>
          <a:bodyPr vert="horz" lIns="324041" tIns="162020" rIns="324041" bIns="1620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35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834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57" y="13444468"/>
            <a:ext cx="26328294" cy="15824561"/>
          </a:xfrm>
        </p:spPr>
        <p:txBody>
          <a:bodyPr anchor="b">
            <a:normAutofit/>
          </a:bodyPr>
          <a:lstStyle>
            <a:lvl1pPr>
              <a:defRPr sz="12758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33533" y="29343227"/>
            <a:ext cx="26324318" cy="7186057"/>
          </a:xfrm>
        </p:spPr>
        <p:txBody>
          <a:bodyPr anchor="t">
            <a:normAutofit/>
          </a:bodyPr>
          <a:lstStyle>
            <a:lvl1pPr marL="0" indent="0">
              <a:buNone/>
              <a:defRPr sz="6379"/>
            </a:lvl1pPr>
            <a:lvl2pPr marL="1620225" indent="0">
              <a:buNone/>
              <a:defRPr sz="4961"/>
            </a:lvl2pPr>
            <a:lvl3pPr marL="3240451" indent="0">
              <a:buNone/>
              <a:defRPr sz="4253"/>
            </a:lvl3pPr>
            <a:lvl4pPr marL="4860676" indent="0">
              <a:buNone/>
              <a:defRPr sz="3544"/>
            </a:lvl4pPr>
            <a:lvl5pPr marL="6480901" indent="0">
              <a:buNone/>
              <a:defRPr sz="3544"/>
            </a:lvl5pPr>
            <a:lvl6pPr marL="8101127" indent="0">
              <a:buNone/>
              <a:defRPr sz="3544"/>
            </a:lvl6pPr>
            <a:lvl7pPr marL="9721352" indent="0">
              <a:buNone/>
              <a:defRPr sz="3544"/>
            </a:lvl7pPr>
            <a:lvl8pPr marL="11341578" indent="0">
              <a:buNone/>
              <a:defRPr sz="3544"/>
            </a:lvl8pPr>
            <a:lvl9pPr marL="12961803" indent="0">
              <a:buNone/>
              <a:defRPr sz="354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02745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33664" y="3840480"/>
            <a:ext cx="26328287" cy="120015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33656" y="16849117"/>
            <a:ext cx="8496757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033659" y="21169657"/>
            <a:ext cx="8492356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99405" y="16869101"/>
            <a:ext cx="8463499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999403" y="21189640"/>
            <a:ext cx="8465870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870320" y="16849117"/>
            <a:ext cx="8491626" cy="432054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0870320" y="21169657"/>
            <a:ext cx="8491626" cy="15314897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707579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33661" y="3840480"/>
            <a:ext cx="26328287" cy="120015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033663" y="27748955"/>
            <a:ext cx="8492349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033663" y="16802087"/>
            <a:ext cx="8492349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033663" y="31379415"/>
            <a:ext cx="8492349" cy="5152411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31062" y="27748955"/>
            <a:ext cx="8506063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931064" y="16802087"/>
            <a:ext cx="8502183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927182" y="31379399"/>
            <a:ext cx="8506063" cy="5105155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870653" y="27748948"/>
            <a:ext cx="8480392" cy="3630451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088" b="0" cap="all" baseline="0">
                <a:solidFill>
                  <a:schemeClr val="tx1"/>
                </a:solidFill>
              </a:defRPr>
            </a:lvl1pPr>
            <a:lvl2pPr marL="1620225" indent="0">
              <a:buNone/>
              <a:defRPr sz="7088" b="1"/>
            </a:lvl2pPr>
            <a:lvl3pPr marL="3240451" indent="0">
              <a:buNone/>
              <a:defRPr sz="6379" b="1"/>
            </a:lvl3pPr>
            <a:lvl4pPr marL="4860676" indent="0">
              <a:buNone/>
              <a:defRPr sz="5670" b="1"/>
            </a:lvl4pPr>
            <a:lvl5pPr marL="6480901" indent="0">
              <a:buNone/>
              <a:defRPr sz="5670" b="1"/>
            </a:lvl5pPr>
            <a:lvl6pPr marL="8101127" indent="0">
              <a:buNone/>
              <a:defRPr sz="5670" b="1"/>
            </a:lvl6pPr>
            <a:lvl7pPr marL="9721352" indent="0">
              <a:buNone/>
              <a:defRPr sz="5670" b="1"/>
            </a:lvl7pPr>
            <a:lvl8pPr marL="11341578" indent="0">
              <a:buNone/>
              <a:defRPr sz="5670" b="1"/>
            </a:lvl8pPr>
            <a:lvl9pPr marL="12961803" indent="0">
              <a:buNone/>
              <a:defRPr sz="567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0870322" y="16802087"/>
            <a:ext cx="8491629" cy="96012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37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870320" y="31379389"/>
            <a:ext cx="8491626" cy="5105174"/>
          </a:xfrm>
        </p:spPr>
        <p:txBody>
          <a:bodyPr anchor="t">
            <a:normAutofit/>
          </a:bodyPr>
          <a:lstStyle>
            <a:lvl1pPr marL="0" indent="0">
              <a:buNone/>
              <a:defRPr sz="4961"/>
            </a:lvl1pPr>
            <a:lvl2pPr marL="1620225" indent="0">
              <a:buNone/>
              <a:defRPr sz="4253"/>
            </a:lvl2pPr>
            <a:lvl3pPr marL="3240451" indent="0">
              <a:buNone/>
              <a:defRPr sz="3544"/>
            </a:lvl3pPr>
            <a:lvl4pPr marL="4860676" indent="0">
              <a:buNone/>
              <a:defRPr sz="3189"/>
            </a:lvl4pPr>
            <a:lvl5pPr marL="6480901" indent="0">
              <a:buNone/>
              <a:defRPr sz="3189"/>
            </a:lvl5pPr>
            <a:lvl6pPr marL="8101127" indent="0">
              <a:buNone/>
              <a:defRPr sz="3189"/>
            </a:lvl6pPr>
            <a:lvl7pPr marL="9721352" indent="0">
              <a:buNone/>
              <a:defRPr sz="3189"/>
            </a:lvl7pPr>
            <a:lvl8pPr marL="11341578" indent="0">
              <a:buNone/>
              <a:defRPr sz="3189"/>
            </a:lvl8pPr>
            <a:lvl9pPr marL="12961803" indent="0">
              <a:buNone/>
              <a:defRPr sz="318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19432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459001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33008" y="3840483"/>
            <a:ext cx="5328942" cy="3264408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33654" y="3840483"/>
            <a:ext cx="20594301" cy="3264408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3213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052" y="27763791"/>
            <a:ext cx="27544713" cy="8580437"/>
          </a:xfrm>
        </p:spPr>
        <p:txBody>
          <a:bodyPr anchor="t"/>
          <a:lstStyle>
            <a:lvl1pPr algn="r">
              <a:defRPr sz="44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052" y="18311816"/>
            <a:ext cx="27544713" cy="945197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99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98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4997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97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996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995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995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994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CAFDF-C2C4-432F-99D3-8BDC3C712D42}" type="datetimeFigureOut">
              <a:rPr lang="he-IL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75AA0-7F0E-47BD-A161-7EFE2309C0C4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076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620840" y="10080628"/>
            <a:ext cx="14504987" cy="2851467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78225" y="10080628"/>
            <a:ext cx="14504988" cy="2851467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3B53C-5EC0-49DD-AE6B-64B4FF2E800D}" type="datetimeFigureOut">
              <a:rPr lang="he-IL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8EA37-410F-41B4-AC9F-74938969D1F5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457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840" y="9671053"/>
            <a:ext cx="14316075" cy="40306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932" indent="0">
              <a:buNone/>
              <a:defRPr sz="2200" b="1"/>
            </a:lvl2pPr>
            <a:lvl3pPr marL="999862" indent="0">
              <a:buNone/>
              <a:defRPr sz="2000" b="1"/>
            </a:lvl3pPr>
            <a:lvl4pPr marL="1499793" indent="0">
              <a:buNone/>
              <a:defRPr sz="1800" b="1"/>
            </a:lvl4pPr>
            <a:lvl5pPr marL="1999724" indent="0">
              <a:buNone/>
              <a:defRPr sz="1800" b="1"/>
            </a:lvl5pPr>
            <a:lvl6pPr marL="2499654" indent="0">
              <a:buNone/>
              <a:defRPr sz="1800" b="1"/>
            </a:lvl6pPr>
            <a:lvl7pPr marL="2999585" indent="0">
              <a:buNone/>
              <a:defRPr sz="1800" b="1"/>
            </a:lvl7pPr>
            <a:lvl8pPr marL="3499517" indent="0">
              <a:buNone/>
              <a:defRPr sz="1800" b="1"/>
            </a:lvl8pPr>
            <a:lvl9pPr marL="3999447" indent="0">
              <a:buNone/>
              <a:defRPr sz="18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840" y="13701716"/>
            <a:ext cx="14316075" cy="2489358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791" y="9671053"/>
            <a:ext cx="14322425" cy="40306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932" indent="0">
              <a:buNone/>
              <a:defRPr sz="2200" b="1"/>
            </a:lvl2pPr>
            <a:lvl3pPr marL="999862" indent="0">
              <a:buNone/>
              <a:defRPr sz="2000" b="1"/>
            </a:lvl3pPr>
            <a:lvl4pPr marL="1499793" indent="0">
              <a:buNone/>
              <a:defRPr sz="1800" b="1"/>
            </a:lvl4pPr>
            <a:lvl5pPr marL="1999724" indent="0">
              <a:buNone/>
              <a:defRPr sz="1800" b="1"/>
            </a:lvl5pPr>
            <a:lvl6pPr marL="2499654" indent="0">
              <a:buNone/>
              <a:defRPr sz="1800" b="1"/>
            </a:lvl6pPr>
            <a:lvl7pPr marL="2999585" indent="0">
              <a:buNone/>
              <a:defRPr sz="1800" b="1"/>
            </a:lvl7pPr>
            <a:lvl8pPr marL="3499517" indent="0">
              <a:buNone/>
              <a:defRPr sz="1800" b="1"/>
            </a:lvl8pPr>
            <a:lvl9pPr marL="3999447" indent="0">
              <a:buNone/>
              <a:defRPr sz="18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791" y="13701716"/>
            <a:ext cx="14322425" cy="2489358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CE33E-833A-4176-9632-F0EA4661A2CA}" type="datetimeFigureOut">
              <a:rPr lang="he-IL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43789-4B42-410E-BB7F-24B5C70C66F2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5838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D5F1BC-6257-4049-A6E6-2332A897DD7A}" type="datetimeFigureOut">
              <a:rPr lang="he-IL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0F91-2C8F-48FB-A8DA-01738C940D8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8622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6142F-1E6E-405A-9787-802B4CC788A5}" type="datetimeFigureOut">
              <a:rPr lang="he-IL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5B5323-3573-44AB-973B-25B2E80263EB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932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841" y="1720852"/>
            <a:ext cx="10660063" cy="7319963"/>
          </a:xfrm>
        </p:spPr>
        <p:txBody>
          <a:bodyPr anchor="b"/>
          <a:lstStyle>
            <a:lvl1pPr algn="r">
              <a:defRPr sz="22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841" y="1720850"/>
            <a:ext cx="18113375" cy="36874450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841" y="9040815"/>
            <a:ext cx="10660063" cy="29554487"/>
          </a:xfrm>
        </p:spPr>
        <p:txBody>
          <a:bodyPr/>
          <a:lstStyle>
            <a:lvl1pPr marL="0" indent="0">
              <a:buNone/>
              <a:defRPr sz="1500"/>
            </a:lvl1pPr>
            <a:lvl2pPr marL="499932" indent="0">
              <a:buNone/>
              <a:defRPr sz="1300"/>
            </a:lvl2pPr>
            <a:lvl3pPr marL="999862" indent="0">
              <a:buNone/>
              <a:defRPr sz="1100"/>
            </a:lvl3pPr>
            <a:lvl4pPr marL="1499793" indent="0">
              <a:buNone/>
              <a:defRPr sz="1000"/>
            </a:lvl4pPr>
            <a:lvl5pPr marL="1999724" indent="0">
              <a:buNone/>
              <a:defRPr sz="1000"/>
            </a:lvl5pPr>
            <a:lvl6pPr marL="2499654" indent="0">
              <a:buNone/>
              <a:defRPr sz="1000"/>
            </a:lvl6pPr>
            <a:lvl7pPr marL="2999585" indent="0">
              <a:buNone/>
              <a:defRPr sz="1000"/>
            </a:lvl7pPr>
            <a:lvl8pPr marL="3499517" indent="0">
              <a:buNone/>
              <a:defRPr sz="1000"/>
            </a:lvl8pPr>
            <a:lvl9pPr marL="3999447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3F286-8D57-447C-9E9B-F0C7D75F4F9C}" type="datetimeFigureOut">
              <a:rPr lang="he-IL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64368-0FFE-4FFC-B299-D01235C06507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5499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591" y="30243465"/>
            <a:ext cx="19442111" cy="3570287"/>
          </a:xfrm>
        </p:spPr>
        <p:txBody>
          <a:bodyPr anchor="b"/>
          <a:lstStyle>
            <a:lvl1pPr algn="r">
              <a:defRPr sz="22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591" y="3860800"/>
            <a:ext cx="19442111" cy="25922288"/>
          </a:xfrm>
        </p:spPr>
        <p:txBody>
          <a:bodyPr rtlCol="1">
            <a:normAutofit/>
          </a:bodyPr>
          <a:lstStyle>
            <a:lvl1pPr marL="0" indent="0">
              <a:buNone/>
              <a:defRPr sz="3500"/>
            </a:lvl1pPr>
            <a:lvl2pPr marL="499932" indent="0">
              <a:buNone/>
              <a:defRPr sz="3100"/>
            </a:lvl2pPr>
            <a:lvl3pPr marL="999862" indent="0">
              <a:buNone/>
              <a:defRPr sz="2600"/>
            </a:lvl3pPr>
            <a:lvl4pPr marL="1499793" indent="0">
              <a:buNone/>
              <a:defRPr sz="2200"/>
            </a:lvl4pPr>
            <a:lvl5pPr marL="1999724" indent="0">
              <a:buNone/>
              <a:defRPr sz="2200"/>
            </a:lvl5pPr>
            <a:lvl6pPr marL="2499654" indent="0">
              <a:buNone/>
              <a:defRPr sz="2200"/>
            </a:lvl6pPr>
            <a:lvl7pPr marL="2999585" indent="0">
              <a:buNone/>
              <a:defRPr sz="2200"/>
            </a:lvl7pPr>
            <a:lvl8pPr marL="3499517" indent="0">
              <a:buNone/>
              <a:defRPr sz="2200"/>
            </a:lvl8pPr>
            <a:lvl9pPr marL="3999447" indent="0">
              <a:buNone/>
              <a:defRPr sz="22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591" y="33813752"/>
            <a:ext cx="19442111" cy="5070475"/>
          </a:xfrm>
        </p:spPr>
        <p:txBody>
          <a:bodyPr/>
          <a:lstStyle>
            <a:lvl1pPr marL="0" indent="0">
              <a:buNone/>
              <a:defRPr sz="1500"/>
            </a:lvl1pPr>
            <a:lvl2pPr marL="499932" indent="0">
              <a:buNone/>
              <a:defRPr sz="1300"/>
            </a:lvl2pPr>
            <a:lvl3pPr marL="999862" indent="0">
              <a:buNone/>
              <a:defRPr sz="1100"/>
            </a:lvl3pPr>
            <a:lvl4pPr marL="1499793" indent="0">
              <a:buNone/>
              <a:defRPr sz="1000"/>
            </a:lvl4pPr>
            <a:lvl5pPr marL="1999724" indent="0">
              <a:buNone/>
              <a:defRPr sz="1000"/>
            </a:lvl5pPr>
            <a:lvl6pPr marL="2499654" indent="0">
              <a:buNone/>
              <a:defRPr sz="1000"/>
            </a:lvl6pPr>
            <a:lvl7pPr marL="2999585" indent="0">
              <a:buNone/>
              <a:defRPr sz="1000"/>
            </a:lvl7pPr>
            <a:lvl8pPr marL="3499517" indent="0">
              <a:buNone/>
              <a:defRPr sz="1000"/>
            </a:lvl8pPr>
            <a:lvl9pPr marL="3999447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130E8-3370-4595-8FDE-F7CABD76484E}" type="datetimeFigureOut">
              <a:rPr lang="he-IL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0506B3-975F-484B-A318-948BA5D62839}" type="slidenum">
              <a:rPr lang="he-IL" altLang="he-IL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24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B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1621156" y="1730375"/>
            <a:ext cx="29161744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986" tIns="49994" rIns="99986" bIns="499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1621156" y="10080627"/>
            <a:ext cx="29161744" cy="285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986" tIns="49994" rIns="99986" bIns="49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23223856" y="40044688"/>
            <a:ext cx="7559044" cy="2300287"/>
          </a:xfrm>
          <a:prstGeom prst="rect">
            <a:avLst/>
          </a:prstGeom>
        </p:spPr>
        <p:txBody>
          <a:bodyPr vert="horz" lIns="99986" tIns="49994" rIns="99986" bIns="49994" rtlCol="1" anchor="ctr"/>
          <a:lstStyle>
            <a:lvl1pPr algn="r" defTabSz="4721571" rtl="1" eaLnBrk="1" hangingPunct="1">
              <a:defRPr sz="13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A0F6963-F571-4ED5-8948-DDDABE7138D2}" type="datetimeFigureOut">
              <a:rPr lang="he-IL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11070752" y="40044688"/>
            <a:ext cx="10262550" cy="2300287"/>
          </a:xfrm>
          <a:prstGeom prst="rect">
            <a:avLst/>
          </a:prstGeom>
        </p:spPr>
        <p:txBody>
          <a:bodyPr vert="horz" lIns="99986" tIns="49994" rIns="99986" bIns="49994" rtlCol="1" anchor="ctr"/>
          <a:lstStyle>
            <a:lvl1pPr algn="ctr" defTabSz="4721571" rtl="1" eaLnBrk="1" hangingPunct="1">
              <a:defRPr sz="13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1621156" y="40044688"/>
            <a:ext cx="7559044" cy="2300287"/>
          </a:xfrm>
          <a:prstGeom prst="rect">
            <a:avLst/>
          </a:prstGeom>
        </p:spPr>
        <p:txBody>
          <a:bodyPr vert="horz" wrap="square" lIns="99986" tIns="49994" rIns="99986" bIns="49994" numCol="1" anchor="ctr" anchorCtr="0" compatLnSpc="1">
            <a:prstTxWarp prst="textNoShape">
              <a:avLst/>
            </a:prstTxWarp>
          </a:bodyPr>
          <a:lstStyle>
            <a:lvl1pPr rtl="1" eaLnBrk="1" hangingPunct="1">
              <a:defRPr sz="1300">
                <a:solidFill>
                  <a:srgbClr val="898989"/>
                </a:solidFill>
              </a:defRPr>
            </a:lvl1pPr>
          </a:lstStyle>
          <a:p>
            <a:fld id="{7BA38971-4A98-4AFC-8E50-3A323AB4F4BF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0" r:id="rId1"/>
    <p:sldLayoutId id="2147484723" r:id="rId2"/>
    <p:sldLayoutId id="2147484711" r:id="rId3"/>
    <p:sldLayoutId id="2147484712" r:id="rId4"/>
    <p:sldLayoutId id="2147484713" r:id="rId5"/>
    <p:sldLayoutId id="2147484714" r:id="rId6"/>
    <p:sldLayoutId id="2147484715" r:id="rId7"/>
    <p:sldLayoutId id="2147484716" r:id="rId8"/>
    <p:sldLayoutId id="2147484717" r:id="rId9"/>
    <p:sldLayoutId id="2147484718" r:id="rId10"/>
    <p:sldLayoutId id="2147484719" r:id="rId1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99932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99862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499793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999724" algn="ctr" rtl="1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74329" indent="-374329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2103" indent="-31088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48293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9514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9146" indent="-249024" algn="r" rtl="1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9620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9552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9484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9414" indent="-249966" algn="r" defTabSz="999862" rtl="1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932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9862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9793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9724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9654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9585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9517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9447" algn="r" defTabSz="999862" rtl="1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-3"/>
            <a:ext cx="32404057" cy="432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50633" y="3"/>
            <a:ext cx="32041787" cy="43205406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33664" y="3896663"/>
            <a:ext cx="26328287" cy="9314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664" y="14171768"/>
            <a:ext cx="26328287" cy="2231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19099" y="37064648"/>
            <a:ext cx="72909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0F6963-F571-4ED5-8948-DDDABE7138D2}" type="datetimeFigureOut">
              <a:rPr lang="he-IL" smtClean="0"/>
              <a:pPr>
                <a:defRPr/>
              </a:pPr>
              <a:t>י"ח/תמוז/תשפ"ג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3659" y="37064642"/>
            <a:ext cx="16582914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312537" y="37064635"/>
            <a:ext cx="2049411" cy="2300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8971-4A98-4AFC-8E50-3A323AB4F4BF}" type="slidenum">
              <a:rPr lang="he-IL" altLang="he-IL" smtClean="0"/>
              <a:pPr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18953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94" r:id="rId1"/>
    <p:sldLayoutId id="2147484895" r:id="rId2"/>
    <p:sldLayoutId id="2147484896" r:id="rId3"/>
    <p:sldLayoutId id="2147484897" r:id="rId4"/>
    <p:sldLayoutId id="2147484898" r:id="rId5"/>
    <p:sldLayoutId id="2147484899" r:id="rId6"/>
    <p:sldLayoutId id="2147484900" r:id="rId7"/>
    <p:sldLayoutId id="2147484901" r:id="rId8"/>
    <p:sldLayoutId id="2147484902" r:id="rId9"/>
    <p:sldLayoutId id="2147484903" r:id="rId10"/>
    <p:sldLayoutId id="2147484904" r:id="rId11"/>
    <p:sldLayoutId id="2147484905" r:id="rId12"/>
    <p:sldLayoutId id="2147484906" r:id="rId13"/>
    <p:sldLayoutId id="2147484907" r:id="rId14"/>
    <p:sldLayoutId id="2147484908" r:id="rId15"/>
    <p:sldLayoutId id="2147484909" r:id="rId16"/>
    <p:sldLayoutId id="2147484910" r:id="rId17"/>
  </p:sldLayoutIdLst>
  <p:txStyles>
    <p:titleStyle>
      <a:lvl1pPr algn="l" defTabSz="3240451" rtl="1" eaLnBrk="1" latinLnBrk="0" hangingPunct="1">
        <a:lnSpc>
          <a:spcPct val="90000"/>
        </a:lnSpc>
        <a:spcBef>
          <a:spcPct val="0"/>
        </a:spcBef>
        <a:buNone/>
        <a:defRPr sz="12758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13" indent="-810113" algn="r" defTabSz="3240451" rtl="1" eaLnBrk="1" latinLnBrk="0" hangingPunct="1">
        <a:lnSpc>
          <a:spcPct val="120000"/>
        </a:lnSpc>
        <a:spcBef>
          <a:spcPts val="3544"/>
        </a:spcBef>
        <a:buSzPct val="125000"/>
        <a:buFont typeface="Arial" panose="020B0604020202020204" pitchFamily="34" charset="0"/>
        <a:buChar char="•"/>
        <a:defRPr sz="8505" kern="1200">
          <a:solidFill>
            <a:schemeClr val="tx1"/>
          </a:solidFill>
          <a:latin typeface="+mn-lt"/>
          <a:ea typeface="+mn-ea"/>
          <a:cs typeface="+mn-cs"/>
        </a:defRPr>
      </a:lvl1pPr>
      <a:lvl2pPr marL="2430338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7088" kern="1200">
          <a:solidFill>
            <a:schemeClr val="tx1"/>
          </a:solidFill>
          <a:latin typeface="+mn-lt"/>
          <a:ea typeface="+mn-ea"/>
          <a:cs typeface="+mn-cs"/>
        </a:defRPr>
      </a:lvl2pPr>
      <a:lvl3pPr marL="4050563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5670789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7291014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8911239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10531465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12151690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3771916" indent="-810113" algn="r" defTabSz="3240451" rtl="1" eaLnBrk="1" latinLnBrk="0" hangingPunct="1">
        <a:lnSpc>
          <a:spcPct val="120000"/>
        </a:lnSpc>
        <a:spcBef>
          <a:spcPts val="1772"/>
        </a:spcBef>
        <a:buSzPct val="125000"/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1pPr>
      <a:lvl2pPr marL="1620225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2pPr>
      <a:lvl3pPr marL="3240451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3pPr>
      <a:lvl4pPr marL="4860676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4pPr>
      <a:lvl5pPr marL="6480901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5pPr>
      <a:lvl6pPr marL="8101127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6pPr>
      <a:lvl7pPr marL="9721352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7pPr>
      <a:lvl8pPr marL="11341578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8pPr>
      <a:lvl9pPr marL="12961803" algn="r" defTabSz="3240451" rtl="1" eaLnBrk="1" latinLnBrk="0" hangingPunct="1">
        <a:defRPr sz="6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עם פינות אלכסוניות מעוגלות 22"/>
          <p:cNvSpPr/>
          <p:nvPr/>
        </p:nvSpPr>
        <p:spPr>
          <a:xfrm>
            <a:off x="84174" y="0"/>
            <a:ext cx="32247643" cy="43205400"/>
          </a:xfrm>
          <a:prstGeom prst="round2Diag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1" tIns="45681" rIns="91361" bIns="45681" rtlCol="1" anchor="ctr"/>
          <a:lstStyle/>
          <a:p>
            <a:pPr algn="ctr" rtl="1" eaLnBrk="1" hangingPunct="1">
              <a:defRPr/>
            </a:pPr>
            <a:endParaRPr lang="he-IL" dirty="0"/>
          </a:p>
        </p:txBody>
      </p:sp>
      <p:grpSp>
        <p:nvGrpSpPr>
          <p:cNvPr id="91" name="קבוצה 90">
            <a:extLst>
              <a:ext uri="{FF2B5EF4-FFF2-40B4-BE49-F238E27FC236}">
                <a16:creationId xmlns:a16="http://schemas.microsoft.com/office/drawing/2014/main" id="{6B197640-1F25-4DE2-2C7B-A9A32C4979CB}"/>
              </a:ext>
            </a:extLst>
          </p:cNvPr>
          <p:cNvGrpSpPr/>
          <p:nvPr/>
        </p:nvGrpSpPr>
        <p:grpSpPr>
          <a:xfrm>
            <a:off x="2121199" y="1152428"/>
            <a:ext cx="29381355" cy="4389120"/>
            <a:chOff x="1471843" y="1203965"/>
            <a:chExt cx="29798352" cy="4362082"/>
          </a:xfrm>
        </p:grpSpPr>
        <p:sp>
          <p:nvSpPr>
            <p:cNvPr id="13315" name="מלבן מעוגל 41"/>
            <p:cNvSpPr>
              <a:spLocks noChangeArrowheads="1"/>
            </p:cNvSpPr>
            <p:nvPr/>
          </p:nvSpPr>
          <p:spPr bwMode="auto">
            <a:xfrm>
              <a:off x="1471843" y="1203965"/>
              <a:ext cx="29798352" cy="4362082"/>
            </a:xfrm>
            <a:prstGeom prst="roundRect">
              <a:avLst>
                <a:gd name="adj" fmla="val 29907"/>
              </a:avLst>
            </a:prstGeom>
            <a:solidFill>
              <a:schemeClr val="tx1"/>
            </a:solidFill>
            <a:ln w="88900" algn="ctr">
              <a:solidFill>
                <a:srgbClr val="4774AB"/>
              </a:solidFill>
              <a:round/>
              <a:headEnd/>
              <a:tailEnd/>
            </a:ln>
            <a:effectLst>
              <a:outerShdw dist="38100" dir="5400000" rotWithShape="0">
                <a:srgbClr val="000000">
                  <a:alpha val="43137"/>
                </a:srgbClr>
              </a:outerShdw>
            </a:effectLst>
          </p:spPr>
          <p:txBody>
            <a:bodyPr lIns="99986" tIns="49994" rIns="99986" bIns="49994"/>
            <a:lstStyle/>
            <a:p>
              <a:pPr algn="r" defTabSz="4720353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he-IL" sz="4400" dirty="0"/>
            </a:p>
          </p:txBody>
        </p:sp>
        <p:sp>
          <p:nvSpPr>
            <p:cNvPr id="13316" name="TextBox 24"/>
            <p:cNvSpPr txBox="1">
              <a:spLocks noChangeArrowheads="1"/>
            </p:cNvSpPr>
            <p:nvPr/>
          </p:nvSpPr>
          <p:spPr bwMode="auto">
            <a:xfrm>
              <a:off x="3102328" y="2698558"/>
              <a:ext cx="27707285" cy="2516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713" tIns="49994" rIns="99986" bIns="49994">
              <a:spAutoFit/>
            </a:bodyPr>
            <a:lstStyle>
              <a:lvl1pPr marL="1771650" indent="-1771650" defTabSz="4724400">
                <a:defRPr sz="165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1pPr>
              <a:lvl2pPr marL="742950" indent="-285750" defTabSz="4724400">
                <a:defRPr sz="135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2pPr>
              <a:lvl3pPr marL="1143000" indent="-228600" defTabSz="4724400">
                <a:defRPr sz="119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3pPr>
              <a:lvl4pPr marL="1600200" indent="-228600" defTabSz="4724400">
                <a:defRPr sz="104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4pPr>
              <a:lvl5pPr marL="2057400" indent="-228600" defTabSz="4724400"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5pPr>
              <a:lvl6pPr marL="25146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6pPr>
              <a:lvl7pPr marL="29718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7pPr>
              <a:lvl8pPr marL="34290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8pPr>
              <a:lvl9pPr marL="3886200" indent="-228600" defTabSz="4724400" eaLnBrk="0" fontAlgn="base" hangingPunct="0">
                <a:spcBef>
                  <a:spcPts val="2063"/>
                </a:spcBef>
                <a:spcAft>
                  <a:spcPct val="0"/>
                </a:spcAft>
                <a:buClr>
                  <a:srgbClr val="1B587C"/>
                </a:buClr>
                <a:buSzPct val="100000"/>
                <a:buFont typeface="Wingdings 2" pitchFamily="18" charset="2"/>
                <a:defRPr sz="9800">
                  <a:solidFill>
                    <a:schemeClr val="tx1"/>
                  </a:solidFill>
                  <a:latin typeface="Rockwell" pitchFamily="18" charset="0"/>
                  <a:cs typeface="David" pitchFamily="34" charset="-79"/>
                </a:defRPr>
              </a:lvl9pPr>
            </a:lstStyle>
            <a:p>
              <a:pPr algn="ctr"/>
              <a:endParaRPr lang="en-US" sz="6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		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Amir Kirshenzvige | Tal </a:t>
              </a:r>
              <a:r>
                <a:rPr lang="en-US" sz="4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Aharon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| Roni Shulman | Nadav </a:t>
              </a:r>
              <a:r>
                <a:rPr lang="en-US" sz="4400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Shriki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           </a:t>
              </a:r>
              <a:r>
                <a:rPr lang="en-US" sz="4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Mentor: </a:t>
              </a:r>
              <a:r>
                <a:rPr lang="en-US" sz="4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Amit Zohar</a:t>
              </a:r>
            </a:p>
          </p:txBody>
        </p:sp>
      </p:grpSp>
      <p:pic>
        <p:nvPicPr>
          <p:cNvPr id="5" name="תמונה 4" descr="תמונה שמכילה גופן, לוגו, גרפיקה, סמל&#10;&#10;התיאור נוצר באופן אוטומטי">
            <a:extLst>
              <a:ext uri="{FF2B5EF4-FFF2-40B4-BE49-F238E27FC236}">
                <a16:creationId xmlns:a16="http://schemas.microsoft.com/office/drawing/2014/main" id="{BB9D4B82-D631-4913-230C-F9160F030F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3" t="29557" r="20816" b="30720"/>
          <a:stretch/>
        </p:blipFill>
        <p:spPr>
          <a:xfrm>
            <a:off x="12025561" y="1623615"/>
            <a:ext cx="9496252" cy="2419882"/>
          </a:xfrm>
          <a:prstGeom prst="rect">
            <a:avLst/>
          </a:prstGeom>
        </p:spPr>
      </p:pic>
      <p:pic>
        <p:nvPicPr>
          <p:cNvPr id="1028" name="Picture 4" descr="MTA |The Academic College of Tel Aviv-Yaffo | New Academia">
            <a:extLst>
              <a:ext uri="{FF2B5EF4-FFF2-40B4-BE49-F238E27FC236}">
                <a16:creationId xmlns:a16="http://schemas.microsoft.com/office/drawing/2014/main" id="{FDBEDE2D-95E5-42FE-4667-AC7DCE25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017" y="1440460"/>
            <a:ext cx="5628444" cy="207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קבוצה 54">
            <a:extLst>
              <a:ext uri="{FF2B5EF4-FFF2-40B4-BE49-F238E27FC236}">
                <a16:creationId xmlns:a16="http://schemas.microsoft.com/office/drawing/2014/main" id="{819232F4-5A82-7691-256B-E755571EC43A}"/>
              </a:ext>
            </a:extLst>
          </p:cNvPr>
          <p:cNvGrpSpPr/>
          <p:nvPr/>
        </p:nvGrpSpPr>
        <p:grpSpPr>
          <a:xfrm>
            <a:off x="2121197" y="34618945"/>
            <a:ext cx="29381357" cy="6569931"/>
            <a:chOff x="1571939" y="26590061"/>
            <a:chExt cx="29594368" cy="6926293"/>
          </a:xfrm>
        </p:grpSpPr>
        <p:sp>
          <p:nvSpPr>
            <p:cNvPr id="39" name="מלבן מעוגל 41">
              <a:extLst>
                <a:ext uri="{FF2B5EF4-FFF2-40B4-BE49-F238E27FC236}">
                  <a16:creationId xmlns:a16="http://schemas.microsoft.com/office/drawing/2014/main" id="{ABD9B1B5-B403-F4EC-E4A2-D0054D42D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939" y="26590061"/>
              <a:ext cx="29594368" cy="6926293"/>
            </a:xfrm>
            <a:prstGeom prst="roundRect">
              <a:avLst>
                <a:gd name="adj" fmla="val 29907"/>
              </a:avLst>
            </a:prstGeom>
            <a:solidFill>
              <a:schemeClr val="tx1"/>
            </a:solidFill>
            <a:ln w="88900" algn="ctr">
              <a:solidFill>
                <a:srgbClr val="4774AB"/>
              </a:solidFill>
              <a:round/>
              <a:headEnd/>
              <a:tailEnd/>
            </a:ln>
            <a:effectLst>
              <a:outerShdw dist="38100" dir="5400000" rotWithShape="0">
                <a:srgbClr val="000000">
                  <a:alpha val="43137"/>
                </a:srgbClr>
              </a:outerShdw>
            </a:effectLst>
          </p:spPr>
          <p:txBody>
            <a:bodyPr lIns="99986" tIns="49994" rIns="99986" bIns="49994"/>
            <a:lstStyle/>
            <a:p>
              <a:pPr algn="r" defTabSz="4720353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he-IL" sz="4400" dirty="0"/>
            </a:p>
          </p:txBody>
        </p:sp>
        <p:pic>
          <p:nvPicPr>
            <p:cNvPr id="45" name="תמונה 44" descr="תמונה שמכילה לוגו, גופן, גרפיקה, אומנות קליפיפם&#10;&#10;התיאור נוצר באופן אוטומטי">
              <a:extLst>
                <a:ext uri="{FF2B5EF4-FFF2-40B4-BE49-F238E27FC236}">
                  <a16:creationId xmlns:a16="http://schemas.microsoft.com/office/drawing/2014/main" id="{CEAF7F86-C2E8-3D72-9A71-EE2C542E6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85" r="20349"/>
            <a:stretch/>
          </p:blipFill>
          <p:spPr>
            <a:xfrm>
              <a:off x="3876726" y="28501862"/>
              <a:ext cx="2880320" cy="2764546"/>
            </a:xfrm>
            <a:prstGeom prst="rect">
              <a:avLst/>
            </a:prstGeom>
          </p:spPr>
        </p:pic>
        <p:pic>
          <p:nvPicPr>
            <p:cNvPr id="47" name="תמונה 46" descr="תמונה שמכילה גרפיקה, סמל, לוגו, עיגול&#10;&#10;התיאור נוצר באופן אוטומטי">
              <a:extLst>
                <a:ext uri="{FF2B5EF4-FFF2-40B4-BE49-F238E27FC236}">
                  <a16:creationId xmlns:a16="http://schemas.microsoft.com/office/drawing/2014/main" id="{3837FEB7-1137-8A0B-4FFA-FE9F089F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7092" y="28501861"/>
              <a:ext cx="2811290" cy="2811290"/>
            </a:xfrm>
            <a:prstGeom prst="rect">
              <a:avLst/>
            </a:prstGeom>
          </p:spPr>
        </p:pic>
        <p:pic>
          <p:nvPicPr>
            <p:cNvPr id="49" name="תמונה 48" descr="תמונה שמכילה גרפיקה, גופן, לוגו, עיצוב גרפי&#10;&#10;התיאור נוצר באופן אוטומטי">
              <a:extLst>
                <a:ext uri="{FF2B5EF4-FFF2-40B4-BE49-F238E27FC236}">
                  <a16:creationId xmlns:a16="http://schemas.microsoft.com/office/drawing/2014/main" id="{8B246E88-E7C5-E07C-B8A7-539941EA7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4440" y="28501861"/>
              <a:ext cx="2280645" cy="2811290"/>
            </a:xfrm>
            <a:prstGeom prst="rect">
              <a:avLst/>
            </a:prstGeom>
          </p:spPr>
        </p:pic>
        <p:pic>
          <p:nvPicPr>
            <p:cNvPr id="52" name="תמונה 51" descr="תמונה שמכילה טקסט, צילום מסך, תרשים, עיצוב&#10;&#10;התיאור נוצר באופן אוטומטי">
              <a:extLst>
                <a:ext uri="{FF2B5EF4-FFF2-40B4-BE49-F238E27FC236}">
                  <a16:creationId xmlns:a16="http://schemas.microsoft.com/office/drawing/2014/main" id="{3D3C2ADA-5F99-21EB-3BCD-12E5AA27B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5131" y="28917965"/>
              <a:ext cx="5078897" cy="2431461"/>
            </a:xfrm>
            <a:prstGeom prst="rect">
              <a:avLst/>
            </a:prstGeom>
          </p:spPr>
        </p:pic>
        <p:pic>
          <p:nvPicPr>
            <p:cNvPr id="54" name="תמונה 53" descr="תמונה שמכילה טקסט, צילום מסך, מותג, לוגו&#10;&#10;התיאור נוצר באופן אוטומטי">
              <a:extLst>
                <a:ext uri="{FF2B5EF4-FFF2-40B4-BE49-F238E27FC236}">
                  <a16:creationId xmlns:a16="http://schemas.microsoft.com/office/drawing/2014/main" id="{607A8EF7-4B2A-5DDA-D374-ECB17AEA7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0417" y="28501861"/>
              <a:ext cx="4339619" cy="2719550"/>
            </a:xfrm>
            <a:prstGeom prst="rect">
              <a:avLst/>
            </a:prstGeom>
          </p:spPr>
        </p:pic>
      </p:grpSp>
      <p:grpSp>
        <p:nvGrpSpPr>
          <p:cNvPr id="71" name="קבוצה 70">
            <a:extLst>
              <a:ext uri="{FF2B5EF4-FFF2-40B4-BE49-F238E27FC236}">
                <a16:creationId xmlns:a16="http://schemas.microsoft.com/office/drawing/2014/main" id="{96DCC500-D1C6-0D76-8160-16FCD1C89AFD}"/>
              </a:ext>
            </a:extLst>
          </p:cNvPr>
          <p:cNvGrpSpPr/>
          <p:nvPr/>
        </p:nvGrpSpPr>
        <p:grpSpPr>
          <a:xfrm>
            <a:off x="2121197" y="19957642"/>
            <a:ext cx="29381357" cy="14102442"/>
            <a:chOff x="1476947" y="8655211"/>
            <a:chExt cx="29594368" cy="16259857"/>
          </a:xfrm>
        </p:grpSpPr>
        <p:sp>
          <p:nvSpPr>
            <p:cNvPr id="7" name="מלבן מעוגל 41">
              <a:extLst>
                <a:ext uri="{FF2B5EF4-FFF2-40B4-BE49-F238E27FC236}">
                  <a16:creationId xmlns:a16="http://schemas.microsoft.com/office/drawing/2014/main" id="{10E7C6C8-9194-F2CD-1F4F-745C5F7E2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947" y="8655211"/>
              <a:ext cx="29594368" cy="16259857"/>
            </a:xfrm>
            <a:prstGeom prst="roundRect">
              <a:avLst>
                <a:gd name="adj" fmla="val 29907"/>
              </a:avLst>
            </a:prstGeom>
            <a:solidFill>
              <a:schemeClr val="tx1"/>
            </a:solidFill>
            <a:ln w="88900" algn="ctr">
              <a:solidFill>
                <a:srgbClr val="4774AB"/>
              </a:solidFill>
              <a:round/>
              <a:headEnd/>
              <a:tailEnd/>
            </a:ln>
            <a:effectLst>
              <a:outerShdw dist="38100" dir="5400000" rotWithShape="0">
                <a:srgbClr val="000000">
                  <a:alpha val="43137"/>
                </a:srgbClr>
              </a:outerShdw>
            </a:effectLst>
          </p:spPr>
          <p:txBody>
            <a:bodyPr lIns="99986" tIns="49994" rIns="99986" bIns="49994"/>
            <a:lstStyle/>
            <a:p>
              <a:pPr algn="r" defTabSz="4720353" rtl="1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he-IL" sz="4400" dirty="0"/>
            </a:p>
          </p:txBody>
        </p:sp>
        <p:pic>
          <p:nvPicPr>
            <p:cNvPr id="13" name="גרפיקה 12" descr="מצלמה קו מיתאר">
              <a:extLst>
                <a:ext uri="{FF2B5EF4-FFF2-40B4-BE49-F238E27FC236}">
                  <a16:creationId xmlns:a16="http://schemas.microsoft.com/office/drawing/2014/main" id="{FE609A85-8318-4D59-19AC-82C6D55A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55051" y="11665761"/>
              <a:ext cx="2880320" cy="2880320"/>
            </a:xfrm>
            <a:prstGeom prst="rect">
              <a:avLst/>
            </a:prstGeom>
          </p:spPr>
        </p:pic>
        <p:sp>
          <p:nvSpPr>
            <p:cNvPr id="14" name="חץ: ימינה 13">
              <a:extLst>
                <a:ext uri="{FF2B5EF4-FFF2-40B4-BE49-F238E27FC236}">
                  <a16:creationId xmlns:a16="http://schemas.microsoft.com/office/drawing/2014/main" id="{168B386B-BE42-149B-47D8-EBC838AE551C}"/>
                </a:ext>
              </a:extLst>
            </p:cNvPr>
            <p:cNvSpPr/>
            <p:nvPr/>
          </p:nvSpPr>
          <p:spPr>
            <a:xfrm>
              <a:off x="7629906" y="12679149"/>
              <a:ext cx="2880320" cy="1048329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889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defTabSz="4720353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he-IL"/>
            </a:p>
          </p:txBody>
        </p:sp>
        <p:sp>
          <p:nvSpPr>
            <p:cNvPr id="17" name="מלבן 16">
              <a:extLst>
                <a:ext uri="{FF2B5EF4-FFF2-40B4-BE49-F238E27FC236}">
                  <a16:creationId xmlns:a16="http://schemas.microsoft.com/office/drawing/2014/main" id="{B745C8B6-B1A7-3B83-96CA-FA4D97593078}"/>
                </a:ext>
              </a:extLst>
            </p:cNvPr>
            <p:cNvSpPr/>
            <p:nvPr/>
          </p:nvSpPr>
          <p:spPr>
            <a:xfrm>
              <a:off x="10322507" y="10009831"/>
              <a:ext cx="8052456" cy="108633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Parse to grayscale matrix</a:t>
              </a:r>
              <a:endParaRPr lang="he-IL" sz="5400" b="0" cap="none" spc="0" dirty="0">
                <a:ln w="0"/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81CC97B2-8EEA-0E4F-DC6C-67A55B330267}"/>
                </a:ext>
              </a:extLst>
            </p:cNvPr>
            <p:cNvSpPr/>
            <p:nvPr/>
          </p:nvSpPr>
          <p:spPr>
            <a:xfrm>
              <a:off x="20752425" y="17456642"/>
              <a:ext cx="8325493" cy="206404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bg1"/>
                  </a:solidFill>
                </a:rPr>
                <a:t>Parse to system data structure matrix</a:t>
              </a:r>
              <a:endParaRPr lang="he-IL" sz="5400" b="0" cap="none" spc="0" dirty="0">
                <a:ln w="0"/>
                <a:solidFill>
                  <a:schemeClr val="bg1"/>
                </a:solidFill>
                <a:effectLst/>
              </a:endParaRPr>
            </a:p>
          </p:txBody>
        </p:sp>
        <p:pic>
          <p:nvPicPr>
            <p:cNvPr id="35" name="תמונה 34">
              <a:extLst>
                <a:ext uri="{FF2B5EF4-FFF2-40B4-BE49-F238E27FC236}">
                  <a16:creationId xmlns:a16="http://schemas.microsoft.com/office/drawing/2014/main" id="{4B2D48F3-1BE9-E23E-1199-4AED304C9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57221" y="18697163"/>
              <a:ext cx="3934918" cy="4242543"/>
            </a:xfrm>
            <a:prstGeom prst="rect">
              <a:avLst/>
            </a:prstGeom>
          </p:spPr>
        </p:pic>
      </p:grpSp>
      <p:graphicFrame>
        <p:nvGraphicFramePr>
          <p:cNvPr id="16" name="טבלה 16">
            <a:extLst>
              <a:ext uri="{FF2B5EF4-FFF2-40B4-BE49-F238E27FC236}">
                <a16:creationId xmlns:a16="http://schemas.microsoft.com/office/drawing/2014/main" id="{FB85B5AD-E09A-BA6F-27DB-3AFF459B7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0832"/>
              </p:ext>
            </p:extLst>
          </p:nvPr>
        </p:nvGraphicFramePr>
        <p:xfrm>
          <a:off x="11665521" y="22466798"/>
          <a:ext cx="6351918" cy="439248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58653">
                  <a:extLst>
                    <a:ext uri="{9D8B030D-6E8A-4147-A177-3AD203B41FA5}">
                      <a16:colId xmlns:a16="http://schemas.microsoft.com/office/drawing/2014/main" val="3398940522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503436249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771115938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9787829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22797740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46539273"/>
                    </a:ext>
                  </a:extLst>
                </a:gridCol>
              </a:tblGrid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04086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37976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370262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115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28329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612948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37730"/>
                  </a:ext>
                </a:extLst>
              </a:tr>
            </a:tbl>
          </a:graphicData>
        </a:graphic>
      </p:graphicFrame>
      <p:graphicFrame>
        <p:nvGraphicFramePr>
          <p:cNvPr id="22" name="טבלה 16">
            <a:extLst>
              <a:ext uri="{FF2B5EF4-FFF2-40B4-BE49-F238E27FC236}">
                <a16:creationId xmlns:a16="http://schemas.microsoft.com/office/drawing/2014/main" id="{694B802A-079B-B775-D485-F6DC9D071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18181"/>
              </p:ext>
            </p:extLst>
          </p:nvPr>
        </p:nvGraphicFramePr>
        <p:xfrm>
          <a:off x="22187437" y="29534754"/>
          <a:ext cx="6351918" cy="406584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58653">
                  <a:extLst>
                    <a:ext uri="{9D8B030D-6E8A-4147-A177-3AD203B41FA5}">
                      <a16:colId xmlns:a16="http://schemas.microsoft.com/office/drawing/2014/main" val="3398940522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503436249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771115938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19787829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2279774006"/>
                    </a:ext>
                  </a:extLst>
                </a:gridCol>
                <a:gridCol w="1058653">
                  <a:extLst>
                    <a:ext uri="{9D8B030D-6E8A-4147-A177-3AD203B41FA5}">
                      <a16:colId xmlns:a16="http://schemas.microsoft.com/office/drawing/2014/main" val="46539273"/>
                    </a:ext>
                  </a:extLst>
                </a:gridCol>
              </a:tblGrid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604086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337976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370262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28329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612948"/>
                  </a:ext>
                </a:extLst>
              </a:tr>
              <a:tr h="677641"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he-IL" sz="28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537730"/>
                  </a:ext>
                </a:extLst>
              </a:tr>
            </a:tbl>
          </a:graphicData>
        </a:graphic>
      </p:graphicFrame>
      <p:sp>
        <p:nvSpPr>
          <p:cNvPr id="73" name="מלבן מעוגל 41">
            <a:extLst>
              <a:ext uri="{FF2B5EF4-FFF2-40B4-BE49-F238E27FC236}">
                <a16:creationId xmlns:a16="http://schemas.microsoft.com/office/drawing/2014/main" id="{9FBE26C6-62A7-A556-90BB-928D3C064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97" y="10316222"/>
            <a:ext cx="29381357" cy="9126238"/>
          </a:xfrm>
          <a:prstGeom prst="roundRect">
            <a:avLst>
              <a:gd name="adj" fmla="val 29907"/>
            </a:avLst>
          </a:prstGeom>
          <a:solidFill>
            <a:schemeClr val="tx1"/>
          </a:solidFill>
          <a:ln w="88900" algn="ctr">
            <a:solidFill>
              <a:srgbClr val="4774AB"/>
            </a:solidFill>
            <a:round/>
            <a:headEnd/>
            <a:tailEnd/>
          </a:ln>
          <a:effectLst>
            <a:outerShdw dist="38100" dir="5400000" rotWithShape="0">
              <a:srgbClr val="000000">
                <a:alpha val="43137"/>
              </a:srgbClr>
            </a:outerShdw>
          </a:effectLst>
        </p:spPr>
        <p:txBody>
          <a:bodyPr lIns="99986" tIns="49994" rIns="99986" bIns="49994"/>
          <a:lstStyle/>
          <a:p>
            <a:pPr algn="r" defTabSz="4720353" rt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he-IL" sz="4400" dirty="0"/>
          </a:p>
        </p:txBody>
      </p:sp>
      <p:pic>
        <p:nvPicPr>
          <p:cNvPr id="77" name="גרפיקה 76" descr="מחשב נייד קו מיתאר">
            <a:extLst>
              <a:ext uri="{FF2B5EF4-FFF2-40B4-BE49-F238E27FC236}">
                <a16:creationId xmlns:a16="http://schemas.microsoft.com/office/drawing/2014/main" id="{24217CE4-461B-872B-36EE-C622655F56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391206" y="10957153"/>
            <a:ext cx="10833844" cy="8137518"/>
          </a:xfrm>
          <a:prstGeom prst="rect">
            <a:avLst/>
          </a:prstGeom>
        </p:spPr>
      </p:pic>
      <p:sp>
        <p:nvSpPr>
          <p:cNvPr id="80" name="חץ: למעלה-למטה 79">
            <a:extLst>
              <a:ext uri="{FF2B5EF4-FFF2-40B4-BE49-F238E27FC236}">
                <a16:creationId xmlns:a16="http://schemas.microsoft.com/office/drawing/2014/main" id="{8AB0025C-66A2-D81F-98CA-D6B679E61D2E}"/>
              </a:ext>
            </a:extLst>
          </p:cNvPr>
          <p:cNvSpPr/>
          <p:nvPr/>
        </p:nvSpPr>
        <p:spPr>
          <a:xfrm rot="5400000">
            <a:off x="14419581" y="14146251"/>
            <a:ext cx="900591" cy="4824536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pic>
        <p:nvPicPr>
          <p:cNvPr id="82" name="תמונה 81">
            <a:extLst>
              <a:ext uri="{FF2B5EF4-FFF2-40B4-BE49-F238E27FC236}">
                <a16:creationId xmlns:a16="http://schemas.microsoft.com/office/drawing/2014/main" id="{4F7BFD4C-216A-E171-80DA-76CE18F180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65646" y="14096364"/>
            <a:ext cx="4839635" cy="4482000"/>
          </a:xfrm>
          <a:prstGeom prst="rect">
            <a:avLst/>
          </a:prstGeom>
        </p:spPr>
      </p:pic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53421EA4-8E37-9CEB-515C-B2C0D3959D7F}"/>
              </a:ext>
            </a:extLst>
          </p:cNvPr>
          <p:cNvSpPr txBox="1"/>
          <p:nvPr/>
        </p:nvSpPr>
        <p:spPr>
          <a:xfrm>
            <a:off x="3728867" y="2112522"/>
            <a:ext cx="2342047" cy="8463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900" b="1" dirty="0">
                <a:solidFill>
                  <a:schemeClr val="bg1"/>
                </a:solidFill>
              </a:rPr>
              <a:t>231201</a:t>
            </a:r>
          </a:p>
        </p:txBody>
      </p:sp>
      <p:sp>
        <p:nvSpPr>
          <p:cNvPr id="94" name="מלבן מעוגל 41">
            <a:extLst>
              <a:ext uri="{FF2B5EF4-FFF2-40B4-BE49-F238E27FC236}">
                <a16:creationId xmlns:a16="http://schemas.microsoft.com/office/drawing/2014/main" id="{8424865F-B7B5-BCA9-7AF3-8AFD27573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199" y="6012117"/>
            <a:ext cx="29381355" cy="3781272"/>
          </a:xfrm>
          <a:prstGeom prst="roundRect">
            <a:avLst>
              <a:gd name="adj" fmla="val 29907"/>
            </a:avLst>
          </a:prstGeom>
          <a:solidFill>
            <a:schemeClr val="tx1"/>
          </a:solidFill>
          <a:ln w="88900" algn="ctr">
            <a:solidFill>
              <a:srgbClr val="4774AB"/>
            </a:solidFill>
            <a:round/>
            <a:headEnd/>
            <a:tailEnd/>
          </a:ln>
          <a:effectLst>
            <a:outerShdw dist="38100" dir="5400000" rotWithShape="0">
              <a:srgbClr val="000000">
                <a:alpha val="43137"/>
              </a:srgbClr>
            </a:outerShdw>
          </a:effectLst>
        </p:spPr>
        <p:txBody>
          <a:bodyPr lIns="99986" tIns="49994" rIns="99986" bIns="49994"/>
          <a:lstStyle/>
          <a:p>
            <a:pPr algn="r" defTabSz="4720353" rt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he-IL" sz="4400" dirty="0"/>
          </a:p>
        </p:txBody>
      </p:sp>
      <p:sp>
        <p:nvSpPr>
          <p:cNvPr id="92" name="תיבת טקסט 91">
            <a:extLst>
              <a:ext uri="{FF2B5EF4-FFF2-40B4-BE49-F238E27FC236}">
                <a16:creationId xmlns:a16="http://schemas.microsoft.com/office/drawing/2014/main" id="{0D65F9A8-B901-7AD9-BD96-BAF34C09D69F}"/>
              </a:ext>
            </a:extLst>
          </p:cNvPr>
          <p:cNvSpPr txBox="1"/>
          <p:nvPr/>
        </p:nvSpPr>
        <p:spPr>
          <a:xfrm>
            <a:off x="3466917" y="6796342"/>
            <a:ext cx="28786454" cy="24929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The Autonomous Car Parking System project utilizes image processing technology to simulate an autonomous </a:t>
            </a:r>
            <a:r>
              <a:rPr lang="en-US" sz="5200" b="1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car, automatically </a:t>
            </a:r>
            <a:r>
              <a:rPr lang="en-US" sz="52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locate the nearest parking slot, and then park the RC car there.</a:t>
            </a:r>
            <a:endParaRPr lang="he-IL" sz="5200" dirty="0">
              <a:solidFill>
                <a:schemeClr val="bg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תמונה 2" descr="תמונה שמכילה מכונית, רכב, רכב יבשה, רכב צעצוע&#10;&#10;התיאור נוצר באופן אוטומטי">
            <a:extLst>
              <a:ext uri="{FF2B5EF4-FFF2-40B4-BE49-F238E27FC236}">
                <a16:creationId xmlns:a16="http://schemas.microsoft.com/office/drawing/2014/main" id="{4642E0E7-6C42-F9C5-C1C4-E927BA25A0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657" y="22178764"/>
            <a:ext cx="6961083" cy="4096330"/>
          </a:xfrm>
          <a:prstGeom prst="rect">
            <a:avLst/>
          </a:prstGeom>
        </p:spPr>
      </p:pic>
      <p:grpSp>
        <p:nvGrpSpPr>
          <p:cNvPr id="53" name="קבוצה 52">
            <a:extLst>
              <a:ext uri="{FF2B5EF4-FFF2-40B4-BE49-F238E27FC236}">
                <a16:creationId xmlns:a16="http://schemas.microsoft.com/office/drawing/2014/main" id="{7CE46FCA-3FB4-CC08-74D2-539C8CA2F29A}"/>
              </a:ext>
            </a:extLst>
          </p:cNvPr>
          <p:cNvGrpSpPr/>
          <p:nvPr/>
        </p:nvGrpSpPr>
        <p:grpSpPr>
          <a:xfrm>
            <a:off x="20623380" y="13119603"/>
            <a:ext cx="6349262" cy="2952328"/>
            <a:chOff x="19116440" y="14538130"/>
            <a:chExt cx="6662649" cy="3049852"/>
          </a:xfrm>
        </p:grpSpPr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5D65F1D6-F395-191D-F79A-2B81A530CF7E}"/>
                </a:ext>
              </a:extLst>
            </p:cNvPr>
            <p:cNvSpPr/>
            <p:nvPr/>
          </p:nvSpPr>
          <p:spPr>
            <a:xfrm>
              <a:off x="19154353" y="14689932"/>
              <a:ext cx="6624736" cy="2898050"/>
            </a:xfrm>
            <a:prstGeom prst="rect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6" name="מלבן 25">
              <a:extLst>
                <a:ext uri="{FF2B5EF4-FFF2-40B4-BE49-F238E27FC236}">
                  <a16:creationId xmlns:a16="http://schemas.microsoft.com/office/drawing/2014/main" id="{556CC01B-4BAC-F45A-ECE5-07C1DAB159C6}"/>
                </a:ext>
              </a:extLst>
            </p:cNvPr>
            <p:cNvSpPr/>
            <p:nvPr/>
          </p:nvSpPr>
          <p:spPr>
            <a:xfrm>
              <a:off x="20066664" y="15430770"/>
              <a:ext cx="5668721" cy="2095252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  <a:ln>
              <a:solidFill>
                <a:schemeClr val="bg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CFACBB5F-54A4-C072-A202-6ECBD72AEE3B}"/>
                </a:ext>
              </a:extLst>
            </p:cNvPr>
            <p:cNvSpPr txBox="1"/>
            <p:nvPr/>
          </p:nvSpPr>
          <p:spPr>
            <a:xfrm>
              <a:off x="19116440" y="14538130"/>
              <a:ext cx="1550081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800" dirty="0"/>
                <a:t>logic</a:t>
              </a:r>
              <a:endParaRPr lang="he-IL" sz="5400" dirty="0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21FED278-DD6B-6500-68D2-F8F3122C32B8}"/>
                </a:ext>
              </a:extLst>
            </p:cNvPr>
            <p:cNvSpPr txBox="1"/>
            <p:nvPr/>
          </p:nvSpPr>
          <p:spPr>
            <a:xfrm>
              <a:off x="20066665" y="15329327"/>
              <a:ext cx="1550081" cy="83099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4800" dirty="0"/>
                <a:t>UI</a:t>
              </a:r>
              <a:endParaRPr lang="he-IL" sz="5400" dirty="0"/>
            </a:p>
          </p:txBody>
        </p:sp>
      </p:grpSp>
      <p:pic>
        <p:nvPicPr>
          <p:cNvPr id="51" name="גרפיקה 50" descr="מצלמת אבטחה קו מיתאר">
            <a:extLst>
              <a:ext uri="{FF2B5EF4-FFF2-40B4-BE49-F238E27FC236}">
                <a16:creationId xmlns:a16="http://schemas.microsoft.com/office/drawing/2014/main" id="{AE0E17EF-691B-41E9-D92E-D300524785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11025958" y="10856670"/>
            <a:ext cx="2676998" cy="2676998"/>
          </a:xfrm>
          <a:prstGeom prst="rect">
            <a:avLst/>
          </a:prstGeom>
        </p:spPr>
      </p:pic>
      <p:sp>
        <p:nvSpPr>
          <p:cNvPr id="56" name="חץ: למעלה-למטה 55">
            <a:extLst>
              <a:ext uri="{FF2B5EF4-FFF2-40B4-BE49-F238E27FC236}">
                <a16:creationId xmlns:a16="http://schemas.microsoft.com/office/drawing/2014/main" id="{752C70CE-0D37-E0D1-20D3-931A3C005BA9}"/>
              </a:ext>
            </a:extLst>
          </p:cNvPr>
          <p:cNvSpPr/>
          <p:nvPr/>
        </p:nvSpPr>
        <p:spPr>
          <a:xfrm rot="6400939">
            <a:off x="15214617" y="11132867"/>
            <a:ext cx="968687" cy="4082414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8942E1DC-73D7-F278-1E15-34B74E292C9D}"/>
              </a:ext>
            </a:extLst>
          </p:cNvPr>
          <p:cNvCxnSpPr>
            <a:cxnSpLocks/>
          </p:cNvCxnSpPr>
          <p:nvPr/>
        </p:nvCxnSpPr>
        <p:spPr>
          <a:xfrm flipV="1">
            <a:off x="4479143" y="12330219"/>
            <a:ext cx="6674740" cy="2040572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A7C34396-3EDB-FDFC-A916-EF0FB6F6B15E}"/>
              </a:ext>
            </a:extLst>
          </p:cNvPr>
          <p:cNvCxnSpPr>
            <a:cxnSpLocks/>
          </p:cNvCxnSpPr>
          <p:nvPr/>
        </p:nvCxnSpPr>
        <p:spPr>
          <a:xfrm flipV="1">
            <a:off x="9324560" y="12582925"/>
            <a:ext cx="2196945" cy="5213322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חץ: ימינה 82">
            <a:extLst>
              <a:ext uri="{FF2B5EF4-FFF2-40B4-BE49-F238E27FC236}">
                <a16:creationId xmlns:a16="http://schemas.microsoft.com/office/drawing/2014/main" id="{CAC6B7F2-2F72-9332-1AEE-0DE4DB90C9A9}"/>
              </a:ext>
            </a:extLst>
          </p:cNvPr>
          <p:cNvSpPr/>
          <p:nvPr/>
        </p:nvSpPr>
        <p:spPr>
          <a:xfrm>
            <a:off x="18578289" y="23713441"/>
            <a:ext cx="2859588" cy="89102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86" name="חץ: ימינה 85">
            <a:extLst>
              <a:ext uri="{FF2B5EF4-FFF2-40B4-BE49-F238E27FC236}">
                <a16:creationId xmlns:a16="http://schemas.microsoft.com/office/drawing/2014/main" id="{934F9BA4-FD3E-805C-24BE-492838D2AB95}"/>
              </a:ext>
            </a:extLst>
          </p:cNvPr>
          <p:cNvSpPr/>
          <p:nvPr/>
        </p:nvSpPr>
        <p:spPr>
          <a:xfrm rot="10800000">
            <a:off x="8229868" y="30504760"/>
            <a:ext cx="13208009" cy="111161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93" name="חץ: ימינה 92">
            <a:extLst>
              <a:ext uri="{FF2B5EF4-FFF2-40B4-BE49-F238E27FC236}">
                <a16:creationId xmlns:a16="http://schemas.microsoft.com/office/drawing/2014/main" id="{3C8B798F-DB81-194D-1D78-67795CC172C2}"/>
              </a:ext>
            </a:extLst>
          </p:cNvPr>
          <p:cNvSpPr/>
          <p:nvPr/>
        </p:nvSpPr>
        <p:spPr>
          <a:xfrm rot="5400000">
            <a:off x="24603257" y="26758413"/>
            <a:ext cx="1296144" cy="63379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889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720353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he-IL"/>
          </a:p>
        </p:txBody>
      </p:sp>
      <p:sp>
        <p:nvSpPr>
          <p:cNvPr id="97" name="מלבן 96">
            <a:extLst>
              <a:ext uri="{FF2B5EF4-FFF2-40B4-BE49-F238E27FC236}">
                <a16:creationId xmlns:a16="http://schemas.microsoft.com/office/drawing/2014/main" id="{399B53B7-A9B2-0B28-126F-73CA6AEA9695}"/>
              </a:ext>
            </a:extLst>
          </p:cNvPr>
          <p:cNvSpPr/>
          <p:nvPr/>
        </p:nvSpPr>
        <p:spPr>
          <a:xfrm>
            <a:off x="4115367" y="21026636"/>
            <a:ext cx="41758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Scan current state</a:t>
            </a:r>
            <a:endParaRPr lang="he-IL" sz="5400" b="0" cap="none" spc="0" dirty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99" name="מלבן 98">
            <a:extLst>
              <a:ext uri="{FF2B5EF4-FFF2-40B4-BE49-F238E27FC236}">
                <a16:creationId xmlns:a16="http://schemas.microsoft.com/office/drawing/2014/main" id="{A8E85336-6F6F-FA79-6345-16A2AE758041}"/>
              </a:ext>
            </a:extLst>
          </p:cNvPr>
          <p:cNvSpPr/>
          <p:nvPr/>
        </p:nvSpPr>
        <p:spPr>
          <a:xfrm>
            <a:off x="21534450" y="20450572"/>
            <a:ext cx="734098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Objects detection using OpenCV</a:t>
            </a:r>
            <a:endParaRPr lang="he-IL" sz="5400" b="0" cap="none" spc="0" dirty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100" name="מלבן 99">
            <a:extLst>
              <a:ext uri="{FF2B5EF4-FFF2-40B4-BE49-F238E27FC236}">
                <a16:creationId xmlns:a16="http://schemas.microsoft.com/office/drawing/2014/main" id="{FAF6CD4B-2851-E1EE-4416-FAF1086614DC}"/>
              </a:ext>
            </a:extLst>
          </p:cNvPr>
          <p:cNvSpPr/>
          <p:nvPr/>
        </p:nvSpPr>
        <p:spPr>
          <a:xfrm>
            <a:off x="10153353" y="28371452"/>
            <a:ext cx="913828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</a:rPr>
              <a:t>Send moving orders to the RC car</a:t>
            </a:r>
            <a:endParaRPr lang="he-IL" sz="5400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47036</TotalTime>
  <Words>148</Words>
  <Application>Microsoft Office PowerPoint</Application>
  <PresentationFormat>מותאם אישית</PresentationFormat>
  <Paragraphs>85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Tw Cen MT</vt:lpstr>
      <vt:lpstr>עיצוב מותאם אישית</vt:lpstr>
      <vt:lpstr>מעגל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Administrator</dc:creator>
  <cp:lastModifiedBy>Amir Kirshenzvige</cp:lastModifiedBy>
  <cp:revision>997</cp:revision>
  <dcterms:created xsi:type="dcterms:W3CDTF">2009-05-14T18:28:52Z</dcterms:created>
  <dcterms:modified xsi:type="dcterms:W3CDTF">2023-07-07T13:24:17Z</dcterms:modified>
</cp:coreProperties>
</file>