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9753600" cx="130048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4xV0uj7i1KfFfQyzStvyc9gfp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customschemas.google.com/relationships/presentationmetadata" Target="metadata"/><Relationship Id="rId16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>
            <p:ph idx="2" type="pic"/>
          </p:nvPr>
        </p:nvSpPr>
        <p:spPr>
          <a:xfrm>
            <a:off x="-949853" y="0"/>
            <a:ext cx="14904506" cy="9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>
            <p:ph idx="2" type="pic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re">
  <p:cSld name="Title - Cent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>
            <p:ph idx="2" type="pic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>
            <p:ph idx="2" type="pic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/>
          <p:nvPr>
            <p:ph idx="3" type="pic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4"/>
          <p:cNvSpPr/>
          <p:nvPr>
            <p:ph idx="4" type="pic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Saunatime user journeys</a:t>
            </a:r>
            <a:endParaRPr/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270000" y="5245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Sharetribe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1914891" y="55756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landing page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4205124" y="55756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by location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67" name="Google Shape;67;p2"/>
          <p:cNvCxnSpPr/>
          <p:nvPr/>
        </p:nvCxnSpPr>
        <p:spPr>
          <a:xfrm flipH="1" rot="10800000">
            <a:off x="3571834" y="63154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8" name="Google Shape;68;p2"/>
          <p:cNvSpPr/>
          <p:nvPr/>
        </p:nvSpPr>
        <p:spPr>
          <a:xfrm>
            <a:off x="6495358" y="55756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filter listings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8785591" y="55756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 individual listing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4205185" y="3878483"/>
            <a:ext cx="1563689" cy="1595836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385"/>
                  <a:pt x="0" y="859"/>
                </a:cubicBezTo>
                <a:lnTo>
                  <a:pt x="0" y="17904"/>
                </a:lnTo>
                <a:cubicBezTo>
                  <a:pt x="0" y="18379"/>
                  <a:pt x="393" y="18764"/>
                  <a:pt x="877" y="18764"/>
                </a:cubicBezTo>
                <a:lnTo>
                  <a:pt x="6782" y="18764"/>
                </a:lnTo>
                <a:lnTo>
                  <a:pt x="8536" y="21600"/>
                </a:lnTo>
                <a:lnTo>
                  <a:pt x="10285" y="18764"/>
                </a:lnTo>
                <a:lnTo>
                  <a:pt x="20723" y="18764"/>
                </a:lnTo>
                <a:cubicBezTo>
                  <a:pt x="21207" y="18764"/>
                  <a:pt x="21600" y="18379"/>
                  <a:pt x="21600" y="17904"/>
                </a:cubicBezTo>
                <a:lnTo>
                  <a:pt x="21600" y="859"/>
                </a:lnTo>
                <a:cubicBezTo>
                  <a:pt x="21600" y="385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choose a location from landing page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6495419" y="3112396"/>
            <a:ext cx="1563688" cy="2301876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267"/>
                  <a:pt x="0" y="596"/>
                </a:cubicBezTo>
                <a:lnTo>
                  <a:pt x="0" y="19038"/>
                </a:lnTo>
                <a:cubicBezTo>
                  <a:pt x="0" y="19367"/>
                  <a:pt x="393" y="19634"/>
                  <a:pt x="877" y="19634"/>
                </a:cubicBezTo>
                <a:lnTo>
                  <a:pt x="6776" y="19634"/>
                </a:lnTo>
                <a:lnTo>
                  <a:pt x="8536" y="21600"/>
                </a:lnTo>
                <a:lnTo>
                  <a:pt x="10290" y="19634"/>
                </a:lnTo>
                <a:lnTo>
                  <a:pt x="20723" y="19634"/>
                </a:lnTo>
                <a:cubicBezTo>
                  <a:pt x="21207" y="19634"/>
                  <a:pt x="21600" y="19367"/>
                  <a:pt x="21600" y="19038"/>
                </a:cubicBezTo>
                <a:lnTo>
                  <a:pt x="21600" y="596"/>
                </a:lnTo>
                <a:cubicBezTo>
                  <a:pt x="21600" y="267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by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Location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Price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Category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Amenities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Date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Keyword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785652" y="1998006"/>
            <a:ext cx="2493566" cy="3416301"/>
          </a:xfrm>
          <a:custGeom>
            <a:rect b="b" l="l" r="r" t="t"/>
            <a:pathLst>
              <a:path extrusionOk="0" h="21600" w="21600">
                <a:moveTo>
                  <a:pt x="550" y="0"/>
                </a:moveTo>
                <a:cubicBezTo>
                  <a:pt x="246" y="0"/>
                  <a:pt x="0" y="180"/>
                  <a:pt x="0" y="401"/>
                </a:cubicBezTo>
                <a:lnTo>
                  <a:pt x="0" y="19874"/>
                </a:lnTo>
                <a:cubicBezTo>
                  <a:pt x="0" y="20095"/>
                  <a:pt x="246" y="20275"/>
                  <a:pt x="550" y="20275"/>
                </a:cubicBezTo>
                <a:lnTo>
                  <a:pt x="4249" y="20275"/>
                </a:lnTo>
                <a:lnTo>
                  <a:pt x="5353" y="21600"/>
                </a:lnTo>
                <a:lnTo>
                  <a:pt x="6453" y="20275"/>
                </a:lnTo>
                <a:lnTo>
                  <a:pt x="21050" y="20275"/>
                </a:lnTo>
                <a:cubicBezTo>
                  <a:pt x="21354" y="20275"/>
                  <a:pt x="21600" y="20095"/>
                  <a:pt x="21600" y="19874"/>
                </a:cubicBezTo>
                <a:lnTo>
                  <a:pt x="21600" y="401"/>
                </a:lnTo>
                <a:cubicBezTo>
                  <a:pt x="21600" y="180"/>
                  <a:pt x="21354" y="0"/>
                  <a:pt x="21050" y="0"/>
                </a:cubicBezTo>
                <a:lnTo>
                  <a:pt x="550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displayed: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Sauna name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Price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Description text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Category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Amenities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Image carousel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Provider name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Provider photo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Location (map)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Reviews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Availability calendar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73" name="Google Shape;73;p2"/>
          <p:cNvCxnSpPr/>
          <p:nvPr/>
        </p:nvCxnSpPr>
        <p:spPr>
          <a:xfrm flipH="1" rot="10800000">
            <a:off x="5862067" y="63154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4" name="Google Shape;74;p2"/>
          <p:cNvCxnSpPr/>
          <p:nvPr/>
        </p:nvCxnSpPr>
        <p:spPr>
          <a:xfrm flipH="1" rot="10800000">
            <a:off x="8152301" y="63154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" name="Google Shape;75;p2"/>
          <p:cNvSpPr txBox="1"/>
          <p:nvPr/>
        </p:nvSpPr>
        <p:spPr>
          <a:xfrm>
            <a:off x="1264896" y="953318"/>
            <a:ext cx="2813000" cy="461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Discovery Journey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109211" y="56772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landing page and choose “+Add your sauna”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2348644" y="56772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user account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2" name="Google Shape;82;p3"/>
          <p:cNvCxnSpPr/>
          <p:nvPr/>
        </p:nvCxnSpPr>
        <p:spPr>
          <a:xfrm flipH="1" rot="10800000">
            <a:off x="1740754" y="64170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3" name="Google Shape;83;p3"/>
          <p:cNvSpPr/>
          <p:nvPr/>
        </p:nvSpPr>
        <p:spPr>
          <a:xfrm>
            <a:off x="4588078" y="5677280"/>
            <a:ext cx="1563810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listing creation wizard and fill in Sauna details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827511" y="56772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in availability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336066" y="2932836"/>
            <a:ext cx="1563689" cy="2591198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237"/>
                  <a:pt x="0" y="529"/>
                </a:cubicBezTo>
                <a:lnTo>
                  <a:pt x="0" y="19324"/>
                </a:lnTo>
                <a:cubicBezTo>
                  <a:pt x="0" y="19616"/>
                  <a:pt x="393" y="19853"/>
                  <a:pt x="877" y="19853"/>
                </a:cubicBezTo>
                <a:lnTo>
                  <a:pt x="6776" y="19853"/>
                </a:lnTo>
                <a:lnTo>
                  <a:pt x="8536" y="21600"/>
                </a:lnTo>
                <a:lnTo>
                  <a:pt x="10290" y="19853"/>
                </a:lnTo>
                <a:lnTo>
                  <a:pt x="20723" y="19853"/>
                </a:lnTo>
                <a:cubicBezTo>
                  <a:pt x="21207" y="19853"/>
                  <a:pt x="21600" y="19616"/>
                  <a:pt x="21600" y="19324"/>
                </a:cubicBezTo>
                <a:lnTo>
                  <a:pt x="21600" y="529"/>
                </a:lnTo>
                <a:cubicBezTo>
                  <a:pt x="21600" y="237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email, first name, last name and password. No identity verification needed.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4588139" y="2932852"/>
            <a:ext cx="1563688" cy="2590801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237"/>
                  <a:pt x="0" y="529"/>
                </a:cubicBezTo>
                <a:lnTo>
                  <a:pt x="0" y="19324"/>
                </a:lnTo>
                <a:cubicBezTo>
                  <a:pt x="0" y="19616"/>
                  <a:pt x="393" y="19853"/>
                  <a:pt x="877" y="19853"/>
                </a:cubicBezTo>
                <a:lnTo>
                  <a:pt x="6776" y="19853"/>
                </a:lnTo>
                <a:lnTo>
                  <a:pt x="8536" y="21600"/>
                </a:lnTo>
                <a:lnTo>
                  <a:pt x="10290" y="19853"/>
                </a:lnTo>
                <a:lnTo>
                  <a:pt x="20723" y="19853"/>
                </a:lnTo>
                <a:cubicBezTo>
                  <a:pt x="21207" y="19853"/>
                  <a:pt x="21600" y="19616"/>
                  <a:pt x="21600" y="19324"/>
                </a:cubicBezTo>
                <a:lnTo>
                  <a:pt x="21600" y="529"/>
                </a:lnTo>
                <a:cubicBezTo>
                  <a:pt x="21600" y="237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in: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Sauna title and description; Amenities; Sauna rules;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Location;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7" name="Google Shape;87;p3"/>
          <p:cNvCxnSpPr/>
          <p:nvPr/>
        </p:nvCxnSpPr>
        <p:spPr>
          <a:xfrm flipH="1" rot="10800000">
            <a:off x="3980187" y="64170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" name="Google Shape;88;p3"/>
          <p:cNvCxnSpPr/>
          <p:nvPr/>
        </p:nvCxnSpPr>
        <p:spPr>
          <a:xfrm flipH="1" rot="10800000">
            <a:off x="6219621" y="64170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9" name="Google Shape;89;p3"/>
          <p:cNvSpPr txBox="1"/>
          <p:nvPr/>
        </p:nvSpPr>
        <p:spPr>
          <a:xfrm>
            <a:off x="1271832" y="953318"/>
            <a:ext cx="3863036" cy="461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Creation Journey</a:t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9066945" y="5517074"/>
            <a:ext cx="1563810" cy="179996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photos and provide  banking details for Stripe account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1331778" y="56772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listing is published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2" name="Google Shape;92;p3"/>
          <p:cNvCxnSpPr/>
          <p:nvPr/>
        </p:nvCxnSpPr>
        <p:spPr>
          <a:xfrm flipH="1" rot="10800000">
            <a:off x="8459054" y="64170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3" name="Google Shape;93;p3"/>
          <p:cNvCxnSpPr/>
          <p:nvPr/>
        </p:nvCxnSpPr>
        <p:spPr>
          <a:xfrm flipH="1" rot="10800000">
            <a:off x="10698488" y="64170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4" name="Google Shape;94;p3"/>
          <p:cNvSpPr/>
          <p:nvPr/>
        </p:nvSpPr>
        <p:spPr>
          <a:xfrm>
            <a:off x="11331840" y="3435381"/>
            <a:ext cx="1563688" cy="2088357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294"/>
                  <a:pt x="0" y="657"/>
                </a:cubicBezTo>
                <a:lnTo>
                  <a:pt x="0" y="18776"/>
                </a:lnTo>
                <a:cubicBezTo>
                  <a:pt x="0" y="19139"/>
                  <a:pt x="393" y="19433"/>
                  <a:pt x="877" y="19433"/>
                </a:cubicBezTo>
                <a:lnTo>
                  <a:pt x="6776" y="19433"/>
                </a:lnTo>
                <a:lnTo>
                  <a:pt x="8536" y="21600"/>
                </a:lnTo>
                <a:lnTo>
                  <a:pt x="10290" y="19433"/>
                </a:lnTo>
                <a:lnTo>
                  <a:pt x="20723" y="19433"/>
                </a:lnTo>
                <a:cubicBezTo>
                  <a:pt x="21207" y="19433"/>
                  <a:pt x="21600" y="19139"/>
                  <a:pt x="21600" y="18776"/>
                </a:cubicBezTo>
                <a:lnTo>
                  <a:pt x="21600" y="657"/>
                </a:lnTo>
                <a:cubicBezTo>
                  <a:pt x="21600" y="294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listing can be published without operator approval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789534" y="4330551"/>
            <a:ext cx="1563688" cy="1193404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515"/>
                  <a:pt x="0" y="1149"/>
                </a:cubicBezTo>
                <a:lnTo>
                  <a:pt x="0" y="16658"/>
                </a:lnTo>
                <a:cubicBezTo>
                  <a:pt x="0" y="17293"/>
                  <a:pt x="393" y="17807"/>
                  <a:pt x="877" y="17807"/>
                </a:cubicBezTo>
                <a:lnTo>
                  <a:pt x="6782" y="17807"/>
                </a:lnTo>
                <a:lnTo>
                  <a:pt x="8536" y="21600"/>
                </a:lnTo>
                <a:lnTo>
                  <a:pt x="10285" y="17807"/>
                </a:lnTo>
                <a:lnTo>
                  <a:pt x="20723" y="17807"/>
                </a:lnTo>
                <a:cubicBezTo>
                  <a:pt x="21207" y="17807"/>
                  <a:pt x="21600" y="17293"/>
                  <a:pt x="21600" y="16658"/>
                </a:cubicBezTo>
                <a:lnTo>
                  <a:pt x="21600" y="1149"/>
                </a:lnTo>
                <a:cubicBezTo>
                  <a:pt x="21600" y="515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daily availability.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102891" y="4509780"/>
            <a:ext cx="1563811" cy="179996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chooses dates and clicks “Request to book”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2342325" y="45097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customer provides their payment info.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 flipH="1" rot="10800000">
            <a:off x="1734435" y="52495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3" name="Google Shape;103;p4"/>
          <p:cNvSpPr/>
          <p:nvPr/>
        </p:nvSpPr>
        <p:spPr>
          <a:xfrm>
            <a:off x="4581758" y="45097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provider checks their inbox.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6821191" y="4509780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provider accepts the booking request.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935400" y="1546574"/>
            <a:ext cx="2377674" cy="2856114"/>
          </a:xfrm>
          <a:custGeom>
            <a:rect b="b" l="l" r="r" t="t"/>
            <a:pathLst>
              <a:path extrusionOk="0" h="21600" w="21600">
                <a:moveTo>
                  <a:pt x="577" y="0"/>
                </a:moveTo>
                <a:cubicBezTo>
                  <a:pt x="258" y="0"/>
                  <a:pt x="0" y="228"/>
                  <a:pt x="0" y="509"/>
                </a:cubicBezTo>
                <a:lnTo>
                  <a:pt x="0" y="19411"/>
                </a:lnTo>
                <a:cubicBezTo>
                  <a:pt x="0" y="19692"/>
                  <a:pt x="258" y="19920"/>
                  <a:pt x="577" y="19920"/>
                </a:cubicBezTo>
                <a:lnTo>
                  <a:pt x="4456" y="19920"/>
                </a:lnTo>
                <a:lnTo>
                  <a:pt x="5614" y="21600"/>
                </a:lnTo>
                <a:lnTo>
                  <a:pt x="6767" y="19920"/>
                </a:lnTo>
                <a:lnTo>
                  <a:pt x="21023" y="19920"/>
                </a:lnTo>
                <a:cubicBezTo>
                  <a:pt x="21342" y="19920"/>
                  <a:pt x="21600" y="19692"/>
                  <a:pt x="21600" y="19411"/>
                </a:cubicBezTo>
                <a:lnTo>
                  <a:pt x="21600" y="509"/>
                </a:lnTo>
                <a:cubicBezTo>
                  <a:pt x="21600" y="228"/>
                  <a:pt x="21342" y="0"/>
                  <a:pt x="21023" y="0"/>
                </a:cubicBezTo>
                <a:lnTo>
                  <a:pt x="5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 is taken from the customer’s account.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customer can send a message to the provider.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email is sent to the provider about a new booking request.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581819" y="1661507"/>
            <a:ext cx="1722042" cy="2694783"/>
          </a:xfrm>
          <a:custGeom>
            <a:rect b="b" l="l" r="r" t="t"/>
            <a:pathLst>
              <a:path extrusionOk="0" h="21600" w="21600">
                <a:moveTo>
                  <a:pt x="796" y="0"/>
                </a:moveTo>
                <a:cubicBezTo>
                  <a:pt x="357" y="0"/>
                  <a:pt x="0" y="228"/>
                  <a:pt x="0" y="509"/>
                </a:cubicBezTo>
                <a:lnTo>
                  <a:pt x="0" y="19411"/>
                </a:lnTo>
                <a:cubicBezTo>
                  <a:pt x="0" y="19692"/>
                  <a:pt x="357" y="19920"/>
                  <a:pt x="796" y="19920"/>
                </a:cubicBezTo>
                <a:lnTo>
                  <a:pt x="6153" y="19920"/>
                </a:lnTo>
                <a:lnTo>
                  <a:pt x="7751" y="21600"/>
                </a:lnTo>
                <a:lnTo>
                  <a:pt x="9344" y="19920"/>
                </a:lnTo>
                <a:lnTo>
                  <a:pt x="20804" y="19920"/>
                </a:lnTo>
                <a:cubicBezTo>
                  <a:pt x="21243" y="19920"/>
                  <a:pt x="21600" y="19692"/>
                  <a:pt x="21600" y="19411"/>
                </a:cubicBezTo>
                <a:lnTo>
                  <a:pt x="21600" y="509"/>
                </a:lnTo>
                <a:cubicBezTo>
                  <a:pt x="21600" y="228"/>
                  <a:pt x="21243" y="0"/>
                  <a:pt x="20804" y="0"/>
                </a:cubicBezTo>
                <a:lnTo>
                  <a:pt x="796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booking request expires in 7 days if it is not answered. Both provider and customer are informed by email.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 flipH="1" rot="10800000">
            <a:off x="3973868" y="52495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8" name="Google Shape;108;p4"/>
          <p:cNvCxnSpPr/>
          <p:nvPr/>
        </p:nvCxnSpPr>
        <p:spPr>
          <a:xfrm flipH="1" rot="10800000">
            <a:off x="6213302" y="5249555"/>
            <a:ext cx="540157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9" name="Google Shape;109;p4"/>
          <p:cNvSpPr txBox="1"/>
          <p:nvPr/>
        </p:nvSpPr>
        <p:spPr>
          <a:xfrm>
            <a:off x="1271832" y="953318"/>
            <a:ext cx="3863036" cy="461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Creation Journey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9060625" y="4501114"/>
            <a:ext cx="1563811" cy="149688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takes place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1325459" y="4509780"/>
            <a:ext cx="1563810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provider and customer are prompted to review each other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 flipH="1" rot="10800000">
            <a:off x="8452735" y="5249555"/>
            <a:ext cx="540158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" name="Google Shape;113;p4"/>
          <p:cNvCxnSpPr/>
          <p:nvPr/>
        </p:nvCxnSpPr>
        <p:spPr>
          <a:xfrm flipH="1" rot="10800000">
            <a:off x="10692169" y="5249555"/>
            <a:ext cx="540157" cy="1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4" name="Google Shape;114;p4"/>
          <p:cNvSpPr/>
          <p:nvPr/>
        </p:nvSpPr>
        <p:spPr>
          <a:xfrm>
            <a:off x="11325520" y="2414795"/>
            <a:ext cx="1563688" cy="1941514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316"/>
                  <a:pt x="0" y="706"/>
                </a:cubicBezTo>
                <a:lnTo>
                  <a:pt x="0" y="18562"/>
                </a:lnTo>
                <a:cubicBezTo>
                  <a:pt x="0" y="18952"/>
                  <a:pt x="393" y="19269"/>
                  <a:pt x="877" y="19269"/>
                </a:cubicBezTo>
                <a:lnTo>
                  <a:pt x="6776" y="19269"/>
                </a:lnTo>
                <a:lnTo>
                  <a:pt x="8536" y="21600"/>
                </a:lnTo>
                <a:lnTo>
                  <a:pt x="10290" y="19269"/>
                </a:lnTo>
                <a:lnTo>
                  <a:pt x="20723" y="19269"/>
                </a:lnTo>
                <a:cubicBezTo>
                  <a:pt x="21207" y="19269"/>
                  <a:pt x="21600" y="18952"/>
                  <a:pt x="21600" y="18562"/>
                </a:cubicBezTo>
                <a:lnTo>
                  <a:pt x="21600" y="706"/>
                </a:lnTo>
                <a:cubicBezTo>
                  <a:pt x="21600" y="316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provider and customer receive an email about reviews.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783214" y="2593418"/>
            <a:ext cx="1563678" cy="1762938"/>
          </a:xfrm>
          <a:custGeom>
            <a:rect b="b" l="l" r="r" t="t"/>
            <a:pathLst>
              <a:path extrusionOk="0" h="21600" w="21600">
                <a:moveTo>
                  <a:pt x="877" y="0"/>
                </a:moveTo>
                <a:cubicBezTo>
                  <a:pt x="393" y="0"/>
                  <a:pt x="0" y="348"/>
                  <a:pt x="0" y="778"/>
                </a:cubicBezTo>
                <a:lnTo>
                  <a:pt x="0" y="18254"/>
                </a:lnTo>
                <a:cubicBezTo>
                  <a:pt x="0" y="18684"/>
                  <a:pt x="393" y="19033"/>
                  <a:pt x="877" y="19033"/>
                </a:cubicBezTo>
                <a:lnTo>
                  <a:pt x="6776" y="19033"/>
                </a:lnTo>
                <a:lnTo>
                  <a:pt x="8536" y="21600"/>
                </a:lnTo>
                <a:lnTo>
                  <a:pt x="10290" y="19033"/>
                </a:lnTo>
                <a:lnTo>
                  <a:pt x="20723" y="19033"/>
                </a:lnTo>
                <a:cubicBezTo>
                  <a:pt x="21207" y="19033"/>
                  <a:pt x="21600" y="18684"/>
                  <a:pt x="21600" y="18254"/>
                </a:cubicBezTo>
                <a:lnTo>
                  <a:pt x="21600" y="778"/>
                </a:lnTo>
                <a:cubicBezTo>
                  <a:pt x="21600" y="348"/>
                  <a:pt x="21207" y="0"/>
                  <a:pt x="20723" y="0"/>
                </a:cubicBezTo>
                <a:lnTo>
                  <a:pt x="87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customer receives an email of the approval.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4581758" y="6618315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provider declines the booking request.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821191" y="6618315"/>
            <a:ext cx="1563811" cy="1479551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provider cancels the booking request.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5363663" y="6065494"/>
            <a:ext cx="1" cy="461060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/>
          <p:nvPr/>
        </p:nvCxnSpPr>
        <p:spPr>
          <a:xfrm>
            <a:off x="7603096" y="6067301"/>
            <a:ext cx="1" cy="457446"/>
          </a:xfrm>
          <a:prstGeom prst="straightConnector1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" name="Google Shape;120;p4"/>
          <p:cNvSpPr/>
          <p:nvPr/>
        </p:nvSpPr>
        <p:spPr>
          <a:xfrm>
            <a:off x="9073325" y="1331731"/>
            <a:ext cx="2033191" cy="3024585"/>
          </a:xfrm>
          <a:custGeom>
            <a:rect b="b" l="l" r="r" t="t"/>
            <a:pathLst>
              <a:path extrusionOk="0" h="21600" w="21600">
                <a:moveTo>
                  <a:pt x="675" y="0"/>
                </a:moveTo>
                <a:cubicBezTo>
                  <a:pt x="302" y="0"/>
                  <a:pt x="0" y="203"/>
                  <a:pt x="0" y="453"/>
                </a:cubicBezTo>
                <a:lnTo>
                  <a:pt x="0" y="19650"/>
                </a:lnTo>
                <a:cubicBezTo>
                  <a:pt x="0" y="19900"/>
                  <a:pt x="302" y="20104"/>
                  <a:pt x="675" y="20104"/>
                </a:cubicBezTo>
                <a:lnTo>
                  <a:pt x="5211" y="20104"/>
                </a:lnTo>
                <a:lnTo>
                  <a:pt x="6565" y="21600"/>
                </a:lnTo>
                <a:lnTo>
                  <a:pt x="7914" y="20104"/>
                </a:lnTo>
                <a:lnTo>
                  <a:pt x="20925" y="20104"/>
                </a:lnTo>
                <a:cubicBezTo>
                  <a:pt x="21298" y="20104"/>
                  <a:pt x="21600" y="19900"/>
                  <a:pt x="21600" y="19650"/>
                </a:cubicBezTo>
                <a:lnTo>
                  <a:pt x="21600" y="453"/>
                </a:lnTo>
                <a:cubicBezTo>
                  <a:pt x="21600" y="203"/>
                  <a:pt x="21298" y="0"/>
                  <a:pt x="20925" y="0"/>
                </a:cubicBezTo>
                <a:lnTo>
                  <a:pt x="675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booking period is completed: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Payout provider’s balance to bank account</a:t>
            </a:r>
            <a:endParaRPr b="1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Payout marketplace’s commission to bank account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4660996" y="8224597"/>
            <a:ext cx="1563689" cy="1204120"/>
          </a:xfrm>
          <a:custGeom>
            <a:rect b="b" l="l" r="r" t="t"/>
            <a:pathLst>
              <a:path extrusionOk="0" h="21600" w="21600">
                <a:moveTo>
                  <a:pt x="7867" y="0"/>
                </a:moveTo>
                <a:lnTo>
                  <a:pt x="6113" y="2955"/>
                </a:lnTo>
                <a:lnTo>
                  <a:pt x="877" y="2955"/>
                </a:lnTo>
                <a:cubicBezTo>
                  <a:pt x="393" y="2955"/>
                  <a:pt x="0" y="3465"/>
                  <a:pt x="0" y="4094"/>
                </a:cubicBezTo>
                <a:lnTo>
                  <a:pt x="0" y="20461"/>
                </a:lnTo>
                <a:cubicBezTo>
                  <a:pt x="0" y="21090"/>
                  <a:pt x="393" y="21600"/>
                  <a:pt x="877" y="21600"/>
                </a:cubicBezTo>
                <a:lnTo>
                  <a:pt x="20723" y="21600"/>
                </a:lnTo>
                <a:cubicBezTo>
                  <a:pt x="21207" y="21600"/>
                  <a:pt x="21600" y="21090"/>
                  <a:pt x="21600" y="20461"/>
                </a:cubicBezTo>
                <a:lnTo>
                  <a:pt x="21600" y="4094"/>
                </a:lnTo>
                <a:cubicBezTo>
                  <a:pt x="21600" y="3465"/>
                  <a:pt x="21207" y="2955"/>
                  <a:pt x="20723" y="2955"/>
                </a:cubicBezTo>
                <a:lnTo>
                  <a:pt x="9627" y="2955"/>
                </a:lnTo>
                <a:lnTo>
                  <a:pt x="786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charge is cancelled.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821252" y="8233820"/>
            <a:ext cx="1563689" cy="1204120"/>
          </a:xfrm>
          <a:custGeom>
            <a:rect b="b" l="l" r="r" t="t"/>
            <a:pathLst>
              <a:path extrusionOk="0" h="21600" w="21600">
                <a:moveTo>
                  <a:pt x="7867" y="0"/>
                </a:moveTo>
                <a:lnTo>
                  <a:pt x="6113" y="2955"/>
                </a:lnTo>
                <a:lnTo>
                  <a:pt x="877" y="2955"/>
                </a:lnTo>
                <a:cubicBezTo>
                  <a:pt x="393" y="2955"/>
                  <a:pt x="0" y="3465"/>
                  <a:pt x="0" y="4094"/>
                </a:cubicBezTo>
                <a:lnTo>
                  <a:pt x="0" y="20461"/>
                </a:lnTo>
                <a:cubicBezTo>
                  <a:pt x="0" y="21090"/>
                  <a:pt x="393" y="21600"/>
                  <a:pt x="877" y="21600"/>
                </a:cubicBezTo>
                <a:lnTo>
                  <a:pt x="20723" y="21600"/>
                </a:lnTo>
                <a:cubicBezTo>
                  <a:pt x="21207" y="21600"/>
                  <a:pt x="21600" y="21090"/>
                  <a:pt x="21600" y="20461"/>
                </a:cubicBezTo>
                <a:lnTo>
                  <a:pt x="21600" y="4094"/>
                </a:lnTo>
                <a:cubicBezTo>
                  <a:pt x="21600" y="3465"/>
                  <a:pt x="21207" y="2955"/>
                  <a:pt x="20723" y="2955"/>
                </a:cubicBezTo>
                <a:lnTo>
                  <a:pt x="9627" y="2955"/>
                </a:lnTo>
                <a:lnTo>
                  <a:pt x="7867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29292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 is refunded to the customer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