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reade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8B0F29-DA9C-6B89-7C39-5F110831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1725283"/>
            <a:ext cx="6933112" cy="2556229"/>
          </a:xfrm>
        </p:spPr>
        <p:txBody>
          <a:bodyPr>
            <a:normAutofit/>
          </a:bodyPr>
          <a:lstStyle/>
          <a:p>
            <a:pPr algn="l"/>
            <a:r>
              <a:rPr lang="he-IL" dirty="0"/>
              <a:t>פרויקט סיום מבוא למדעי הנתונים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A61022-C906-1D22-D1B9-1129693F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451727"/>
            <a:ext cx="5916873" cy="106652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טל בן חמו </a:t>
            </a:r>
          </a:p>
          <a:p>
            <a:pPr algn="r"/>
            <a:r>
              <a:rPr lang="he-IL" dirty="0"/>
              <a:t>שקד </a:t>
            </a:r>
            <a:r>
              <a:rPr lang="he-IL" dirty="0" err="1"/>
              <a:t>פרקש</a:t>
            </a:r>
            <a:endParaRPr lang="he-IL" dirty="0"/>
          </a:p>
        </p:txBody>
      </p:sp>
      <p:pic>
        <p:nvPicPr>
          <p:cNvPr id="23" name="Picture 3" descr="רקע מופשט משולש">
            <a:extLst>
              <a:ext uri="{FF2B5EF4-FFF2-40B4-BE49-F238E27FC236}">
                <a16:creationId xmlns:a16="http://schemas.microsoft.com/office/drawing/2014/main" id="{8AC209F4-C707-2512-1E25-253A9828F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6" r="38292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E47B118-1CBE-48C3-7806-DFF1F2422DFD}"/>
              </a:ext>
            </a:extLst>
          </p:cNvPr>
          <p:cNvSpPr txBox="1"/>
          <p:nvPr/>
        </p:nvSpPr>
        <p:spPr>
          <a:xfrm>
            <a:off x="1889185" y="5287992"/>
            <a:ext cx="54001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שאלת מחקר: חיזוי מחיר מכונית יד שנייה על פי נתונים וגורמים שונים.</a:t>
            </a:r>
          </a:p>
        </p:txBody>
      </p:sp>
    </p:spTree>
    <p:extLst>
      <p:ext uri="{BB962C8B-B14F-4D97-AF65-F5344CB8AC3E}">
        <p14:creationId xmlns:p14="http://schemas.microsoft.com/office/powerpoint/2010/main" val="318766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39" y="293298"/>
            <a:ext cx="4810514" cy="530225"/>
          </a:xfrm>
        </p:spPr>
        <p:txBody>
          <a:bodyPr/>
          <a:lstStyle/>
          <a:p>
            <a:r>
              <a:rPr lang="en-US" dirty="0"/>
              <a:t>EDA &amp; VISUALIZATION</a:t>
            </a:r>
            <a:endParaRPr lang="he-IL" dirty="0"/>
          </a:p>
        </p:txBody>
      </p:sp>
      <p:pic>
        <p:nvPicPr>
          <p:cNvPr id="7" name="מציין מיקום של תמונה 6" descr="תמונה שמכילה קו, תרשים, עלילה, מלבן&#10;&#10;התיאור נוצר באופן אוטומטי">
            <a:extLst>
              <a:ext uri="{FF2B5EF4-FFF2-40B4-BE49-F238E27FC236}">
                <a16:creationId xmlns:a16="http://schemas.microsoft.com/office/drawing/2014/main" id="{49182A6B-2287-3373-3232-071D0952A8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4578"/>
          <a:stretch>
            <a:fillRect/>
          </a:stretch>
        </p:blipFill>
        <p:spPr>
          <a:xfrm>
            <a:off x="1099127" y="1039183"/>
            <a:ext cx="9993746" cy="5006975"/>
          </a:xfrm>
        </p:spPr>
      </p:pic>
    </p:spTree>
    <p:extLst>
      <p:ext uri="{BB962C8B-B14F-4D97-AF65-F5344CB8AC3E}">
        <p14:creationId xmlns:p14="http://schemas.microsoft.com/office/powerpoint/2010/main" val="3661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6" y="474453"/>
            <a:ext cx="4528868" cy="530225"/>
          </a:xfrm>
        </p:spPr>
        <p:txBody>
          <a:bodyPr/>
          <a:lstStyle/>
          <a:p>
            <a:r>
              <a:rPr lang="en-US" dirty="0"/>
              <a:t>EDA</a:t>
            </a:r>
            <a:r>
              <a:rPr lang="he-IL" dirty="0"/>
              <a:t> טיפול בנתונים לאחר </a:t>
            </a:r>
          </a:p>
        </p:txBody>
      </p:sp>
      <p:pic>
        <p:nvPicPr>
          <p:cNvPr id="6" name="מציין מיקום של תמונה 5" descr="תמונה שמכילה טקסט, תוכנה, תכונות מולטימדיה, צילום מסך&#10;&#10;התיאור נוצר באופן אוטומטי">
            <a:extLst>
              <a:ext uri="{FF2B5EF4-FFF2-40B4-BE49-F238E27FC236}">
                <a16:creationId xmlns:a16="http://schemas.microsoft.com/office/drawing/2014/main" id="{50CF29BE-7AAF-A909-1A32-5A8978B3BB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2781"/>
          <a:stretch>
            <a:fillRect/>
          </a:stretch>
        </p:blipFill>
        <p:spPr>
          <a:xfrm>
            <a:off x="847605" y="1432053"/>
            <a:ext cx="10159701" cy="4229639"/>
          </a:xfrm>
        </p:spPr>
      </p:pic>
    </p:spTree>
    <p:extLst>
      <p:ext uri="{BB962C8B-B14F-4D97-AF65-F5344CB8AC3E}">
        <p14:creationId xmlns:p14="http://schemas.microsoft.com/office/powerpoint/2010/main" val="55246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6" y="448573"/>
            <a:ext cx="4528868" cy="530225"/>
          </a:xfrm>
        </p:spPr>
        <p:txBody>
          <a:bodyPr/>
          <a:lstStyle/>
          <a:p>
            <a:r>
              <a:rPr lang="he-IL" dirty="0"/>
              <a:t>נתונים סופיים        </a:t>
            </a:r>
          </a:p>
        </p:txBody>
      </p:sp>
      <p:pic>
        <p:nvPicPr>
          <p:cNvPr id="23" name="מציין מיקום של תמונה 22" descr="תמונה שמכילה טקסט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5A12F802-B6D9-F60F-B793-57F53AA920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 b="1988"/>
          <a:stretch>
            <a:fillRect/>
          </a:stretch>
        </p:blipFill>
        <p:spPr>
          <a:xfrm>
            <a:off x="1607127" y="1428749"/>
            <a:ext cx="8996217" cy="4833505"/>
          </a:xfrm>
        </p:spPr>
      </p:pic>
    </p:spTree>
    <p:extLst>
      <p:ext uri="{BB962C8B-B14F-4D97-AF65-F5344CB8AC3E}">
        <p14:creationId xmlns:p14="http://schemas.microsoft.com/office/powerpoint/2010/main" val="74837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5" y="448573"/>
            <a:ext cx="3889077" cy="530225"/>
          </a:xfrm>
        </p:spPr>
        <p:txBody>
          <a:bodyPr/>
          <a:lstStyle/>
          <a:p>
            <a:pPr algn="r"/>
            <a:r>
              <a:rPr lang="en-US" dirty="0"/>
              <a:t>VISUALIZATION</a:t>
            </a:r>
            <a:r>
              <a:rPr lang="he-IL" dirty="0"/>
              <a:t> </a:t>
            </a:r>
          </a:p>
        </p:txBody>
      </p:sp>
      <p:pic>
        <p:nvPicPr>
          <p:cNvPr id="9" name="מציין מיקום של תמונה 8" descr="תמונה שמכילה טקסט, צילום מסך, תרשים, צבעוני&#10;&#10;התיאור נוצר באופן אוטומטי">
            <a:extLst>
              <a:ext uri="{FF2B5EF4-FFF2-40B4-BE49-F238E27FC236}">
                <a16:creationId xmlns:a16="http://schemas.microsoft.com/office/drawing/2014/main" id="{0FFC3988-C9D6-1F7C-47DB-1FD763D36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4" b="8444"/>
          <a:stretch>
            <a:fillRect/>
          </a:stretch>
        </p:blipFill>
        <p:spPr>
          <a:xfrm>
            <a:off x="6996695" y="858901"/>
            <a:ext cx="4218708" cy="3177670"/>
          </a:xfrm>
        </p:spPr>
      </p:pic>
      <p:pic>
        <p:nvPicPr>
          <p:cNvPr id="11" name="תמונה 10" descr="תמונה שמכילה תרשים, מלבן, צילום מסך, קו&#10;&#10;התיאור נוצר באופן אוטומטי">
            <a:extLst>
              <a:ext uri="{FF2B5EF4-FFF2-40B4-BE49-F238E27FC236}">
                <a16:creationId xmlns:a16="http://schemas.microsoft.com/office/drawing/2014/main" id="{5318D96E-B649-2D6E-7BCE-E74139D5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3828553"/>
            <a:ext cx="4711209" cy="2832012"/>
          </a:xfrm>
          <a:prstGeom prst="rect">
            <a:avLst/>
          </a:prstGeom>
        </p:spPr>
      </p:pic>
      <p:pic>
        <p:nvPicPr>
          <p:cNvPr id="17" name="תמונה 16" descr="תמונה שמכילה טקסט, צילום מסך, קו, צבעוני&#10;&#10;התיאור נוצר באופן אוטומטי">
            <a:extLst>
              <a:ext uri="{FF2B5EF4-FFF2-40B4-BE49-F238E27FC236}">
                <a16:creationId xmlns:a16="http://schemas.microsoft.com/office/drawing/2014/main" id="{EAF3138F-2C8D-63FD-32BA-F11E289FD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7" y="858901"/>
            <a:ext cx="5171444" cy="29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5" y="448573"/>
            <a:ext cx="3889077" cy="530225"/>
          </a:xfrm>
        </p:spPr>
        <p:txBody>
          <a:bodyPr/>
          <a:lstStyle/>
          <a:p>
            <a:pPr algn="r"/>
            <a:r>
              <a:rPr lang="en-US" dirty="0"/>
              <a:t>VISUALIZATION</a:t>
            </a:r>
            <a:r>
              <a:rPr lang="he-IL" dirty="0"/>
              <a:t> </a:t>
            </a:r>
          </a:p>
        </p:txBody>
      </p:sp>
      <p:pic>
        <p:nvPicPr>
          <p:cNvPr id="11" name="תמונה 10" descr="תמונה שמכילה תרשים, מלבן, צילום מסך, קו&#10;&#10;התיאור נוצר באופן אוטומטי">
            <a:extLst>
              <a:ext uri="{FF2B5EF4-FFF2-40B4-BE49-F238E27FC236}">
                <a16:creationId xmlns:a16="http://schemas.microsoft.com/office/drawing/2014/main" id="{5318D96E-B649-2D6E-7BCE-E74139D5D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9" y="978798"/>
            <a:ext cx="4819161" cy="2554020"/>
          </a:xfrm>
          <a:prstGeom prst="rect">
            <a:avLst/>
          </a:prstGeom>
        </p:spPr>
      </p:pic>
      <p:pic>
        <p:nvPicPr>
          <p:cNvPr id="15" name="תמונה 14" descr="תמונה שמכילה טקסט, צילום מסך, מפה&#10;&#10;התיאור נוצר באופן אוטומטי">
            <a:extLst>
              <a:ext uri="{FF2B5EF4-FFF2-40B4-BE49-F238E27FC236}">
                <a16:creationId xmlns:a16="http://schemas.microsoft.com/office/drawing/2014/main" id="{1F7EE881-CB50-F36A-EF19-0327EB372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25" y="978798"/>
            <a:ext cx="4743450" cy="2678802"/>
          </a:xfrm>
          <a:prstGeom prst="rect">
            <a:avLst/>
          </a:prstGeom>
        </p:spPr>
      </p:pic>
      <p:pic>
        <p:nvPicPr>
          <p:cNvPr id="6" name="תמונה 5" descr="תמונה שמכילה טקסט, תרשים, עלילה, צילום מסך&#10;&#10;התיאור נוצר באופן אוטומטי">
            <a:extLst>
              <a:ext uri="{FF2B5EF4-FFF2-40B4-BE49-F238E27FC236}">
                <a16:creationId xmlns:a16="http://schemas.microsoft.com/office/drawing/2014/main" id="{64AFFB79-F9C9-1E73-5D2F-D42410282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1" y="3851563"/>
            <a:ext cx="4819161" cy="2803493"/>
          </a:xfrm>
          <a:prstGeom prst="rect">
            <a:avLst/>
          </a:prstGeom>
        </p:spPr>
      </p:pic>
      <p:pic>
        <p:nvPicPr>
          <p:cNvPr id="8" name="תמונה 7" descr="תמונה שמכילה תרשים, עלילה, צילום מסך, טקסט&#10;&#10;התיאור נוצר באופן אוטומטי">
            <a:extLst>
              <a:ext uri="{FF2B5EF4-FFF2-40B4-BE49-F238E27FC236}">
                <a16:creationId xmlns:a16="http://schemas.microsoft.com/office/drawing/2014/main" id="{6EA44513-96DD-3468-C8B2-C19635CE3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94" y="3782291"/>
            <a:ext cx="4743450" cy="28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5" y="448573"/>
            <a:ext cx="3889077" cy="530225"/>
          </a:xfrm>
        </p:spPr>
        <p:txBody>
          <a:bodyPr/>
          <a:lstStyle/>
          <a:p>
            <a:pPr algn="r"/>
            <a:r>
              <a:rPr lang="en-US" dirty="0"/>
              <a:t>VISUALIZATION</a:t>
            </a:r>
            <a:r>
              <a:rPr lang="he-IL" dirty="0"/>
              <a:t> </a:t>
            </a:r>
          </a:p>
        </p:txBody>
      </p:sp>
      <p:pic>
        <p:nvPicPr>
          <p:cNvPr id="3" name="תמונה 2" descr="תמונה שמכילה טקסט, צילום מסך, ריבוע, מלבן&#10;&#10;התיאור נוצר באופן אוטומטי">
            <a:extLst>
              <a:ext uri="{FF2B5EF4-FFF2-40B4-BE49-F238E27FC236}">
                <a16:creationId xmlns:a16="http://schemas.microsoft.com/office/drawing/2014/main" id="{119CD3EF-3FA5-2CC0-2E88-AA479D7D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70" y="1133475"/>
            <a:ext cx="6934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7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59" y="519594"/>
            <a:ext cx="3678944" cy="530225"/>
          </a:xfrm>
        </p:spPr>
        <p:txBody>
          <a:bodyPr/>
          <a:lstStyle/>
          <a:p>
            <a:pPr algn="r"/>
            <a:r>
              <a:rPr lang="en-US" dirty="0"/>
              <a:t>Machine learning</a:t>
            </a:r>
            <a:endParaRPr lang="he-IL" dirty="0"/>
          </a:p>
        </p:txBody>
      </p:sp>
      <p:pic>
        <p:nvPicPr>
          <p:cNvPr id="7" name="תמונה 6" descr="תמונה שמכילה טקסט, צילום מסך, תוכנה, גופן&#10;&#10;התיאור נוצר באופן אוטומטי">
            <a:extLst>
              <a:ext uri="{FF2B5EF4-FFF2-40B4-BE49-F238E27FC236}">
                <a16:creationId xmlns:a16="http://schemas.microsoft.com/office/drawing/2014/main" id="{8CF8BAA8-C31C-4BA5-7520-67AC52CC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52" y="1198102"/>
            <a:ext cx="7599613" cy="1410724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476D6C6A-E324-1D70-1EDB-AFA5E0F3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51" y="2757109"/>
            <a:ext cx="7834651" cy="1410724"/>
          </a:xfrm>
          <a:prstGeom prst="rect">
            <a:avLst/>
          </a:prstGeom>
        </p:spPr>
      </p:pic>
      <p:pic>
        <p:nvPicPr>
          <p:cNvPr id="16" name="תמונה 15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E01318BF-7E32-6291-B701-FFF7DECF0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50" y="4439756"/>
            <a:ext cx="7834651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59" y="519594"/>
            <a:ext cx="3678944" cy="530225"/>
          </a:xfrm>
        </p:spPr>
        <p:txBody>
          <a:bodyPr/>
          <a:lstStyle/>
          <a:p>
            <a:pPr algn="r"/>
            <a:r>
              <a:rPr lang="en-US" dirty="0"/>
              <a:t>Machine learning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E536D58-6870-12AA-02E1-2A963E5B7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" y="1049819"/>
            <a:ext cx="10638504" cy="3335368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גופן, קו&#10;&#10;התיאור נוצר באופן אוטומטי">
            <a:extLst>
              <a:ext uri="{FF2B5EF4-FFF2-40B4-BE49-F238E27FC236}">
                <a16:creationId xmlns:a16="http://schemas.microsoft.com/office/drawing/2014/main" id="{1A7CAAE0-307E-0763-F93E-3622ACD2A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2" y="4718254"/>
            <a:ext cx="929671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59" y="519594"/>
            <a:ext cx="3678944" cy="530225"/>
          </a:xfrm>
        </p:spPr>
        <p:txBody>
          <a:bodyPr/>
          <a:lstStyle/>
          <a:p>
            <a:pPr algn="r"/>
            <a:r>
              <a:rPr lang="en-US" dirty="0"/>
              <a:t>Machine learning</a:t>
            </a:r>
            <a:endParaRPr lang="he-IL" dirty="0"/>
          </a:p>
        </p:txBody>
      </p:sp>
      <p:pic>
        <p:nvPicPr>
          <p:cNvPr id="5" name="תמונה 4" descr="תמונה שמכילה צילום מסך, טקסט, עלילה, קו&#10;&#10;התיאור נוצר באופן אוטומטי">
            <a:extLst>
              <a:ext uri="{FF2B5EF4-FFF2-40B4-BE49-F238E27FC236}">
                <a16:creationId xmlns:a16="http://schemas.microsoft.com/office/drawing/2014/main" id="{E91918BD-698B-1EE6-E89B-C7F6E87B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" y="1270451"/>
            <a:ext cx="11297264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02370E-A1A5-BAFA-C47A-BC6D4314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הקדמה: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9451FB-0DD8-54C7-68D5-94F09F2D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הפרויקט נועד לחזות את מחיר המכונית על סמך מפרט טכני ושנת ייצור.</a:t>
            </a:r>
          </a:p>
          <a:p>
            <a:pPr lvl="1" algn="r" rtl="1"/>
            <a:r>
              <a:rPr lang="he-IL" b="0" i="0" dirty="0">
                <a:solidFill>
                  <a:srgbClr val="000000"/>
                </a:solidFill>
                <a:effectLst/>
              </a:rPr>
              <a:t>תחזיות מדויקות עוזרות ליצרנים ולסוחרים לקבוע מחירים תחרותיים ולנו כצרכנים לקבל החלטות רכישה מושכלות.</a:t>
            </a:r>
          </a:p>
          <a:p>
            <a:pPr lvl="1" algn="r" rtl="1"/>
            <a:r>
              <a:rPr lang="he-IL" b="0" i="0" dirty="0">
                <a:solidFill>
                  <a:srgbClr val="000000"/>
                </a:solidFill>
                <a:effectLst/>
              </a:rPr>
              <a:t>באמצעות טכניקות מדעי הנתונים ואלגוריתמים של למידת מכונה נוכל לפתח מודל חזק לחיזוי מדויק של מחירי רכב.</a:t>
            </a:r>
          </a:p>
          <a:p>
            <a:pPr lvl="1" algn="r" rtl="1"/>
            <a:r>
              <a:rPr lang="he-IL" b="0" i="0" dirty="0">
                <a:solidFill>
                  <a:srgbClr val="000000"/>
                </a:solidFill>
                <a:effectLst/>
              </a:rPr>
              <a:t>המצגת תעסוק באיסוף נתונים, עיבוד מקדים, ניתוח נתונים חקרני ולמידת מכונה.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0">
            <a:extLst>
              <a:ext uri="{FF2B5EF4-FFF2-40B4-BE49-F238E27FC236}">
                <a16:creationId xmlns:a16="http://schemas.microsoft.com/office/drawing/2014/main" id="{EBD478AA-9C33-94B7-9B54-0E253486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9492"/>
          </a:xfrm>
        </p:spPr>
        <p:txBody>
          <a:bodyPr/>
          <a:lstStyle/>
          <a:p>
            <a:pPr algn="r"/>
            <a:r>
              <a:rPr lang="he-IL" dirty="0"/>
              <a:t>מקורות נתונים והרכשה 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1F56228-4A50-A116-227F-B40001DCF405}"/>
              </a:ext>
            </a:extLst>
          </p:cNvPr>
          <p:cNvSpPr txBox="1"/>
          <p:nvPr/>
        </p:nvSpPr>
        <p:spPr>
          <a:xfrm>
            <a:off x="2225615" y="1951672"/>
            <a:ext cx="873855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1200" cap="all" spc="300" baseline="0" dirty="0">
                <a:effectLst/>
                <a:latin typeface="David" panose="020E0502060401010101" pitchFamily="34" charset="-79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WWW.AUTOREADER.COM</a:t>
            </a:r>
            <a:endParaRPr lang="he-IL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800" b="1" kern="1200" cap="all" spc="300" baseline="0" dirty="0">
                <a:effectLst/>
                <a:latin typeface="David" panose="020E0502060401010101" pitchFamily="34" charset="-79"/>
                <a:ea typeface="+mn-ea"/>
                <a:cs typeface="+mn-cs"/>
              </a:rPr>
              <a:t>באמצעות</a:t>
            </a:r>
            <a:r>
              <a:rPr lang="en-US" sz="1800" b="1" kern="1200" cap="all" spc="300" baseline="0" dirty="0">
                <a:effectLst/>
                <a:latin typeface="David" panose="020E0502060401010101" pitchFamily="34" charset="-79"/>
                <a:ea typeface="+mn-ea"/>
                <a:cs typeface="+mn-cs"/>
              </a:rPr>
              <a:t> CRAWLING </a:t>
            </a:r>
            <a:r>
              <a:rPr lang="he-IL" sz="1800" b="1" kern="1200" cap="all" spc="300" baseline="0" dirty="0">
                <a:effectLst/>
                <a:latin typeface="David" panose="020E0502060401010101" pitchFamily="34" charset="-79"/>
                <a:ea typeface="+mn-ea"/>
                <a:cs typeface="+mn-cs"/>
              </a:rPr>
              <a:t>ניגשנו לכל עמוד באתר</a:t>
            </a:r>
            <a:endParaRPr lang="he-IL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i="0" dirty="0">
                <a:effectLst/>
                <a:latin typeface="YAD1aU3sLnI 0"/>
              </a:rPr>
              <a:t> בכל עמוד רכב שלפנו את כל הפרמטרים הרלוונטיים לרבות מפרט טכני, נתוני</a:t>
            </a:r>
          </a:p>
          <a:p>
            <a:r>
              <a:rPr lang="he-IL" b="1" i="0" dirty="0">
                <a:effectLst/>
                <a:latin typeface="YAD1aU3sLnI 0"/>
              </a:rPr>
              <a:t>      תמחור ופרטים נוספים. </a:t>
            </a:r>
            <a:endParaRPr lang="he-IL" dirty="0">
              <a:effectLst/>
              <a:latin typeface="YAD1aU3sLnI 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2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619A3-4B3E-EADC-400D-FD7EEE8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445" y="167409"/>
            <a:ext cx="4692794" cy="579582"/>
          </a:xfrm>
        </p:spPr>
        <p:txBody>
          <a:bodyPr/>
          <a:lstStyle/>
          <a:p>
            <a:pPr algn="r"/>
            <a:r>
              <a:rPr lang="he-IL" dirty="0"/>
              <a:t>דף קטלוג הרכבים: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31B87C-9797-31E5-48E9-09AA27CC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28073" y="4147126"/>
            <a:ext cx="211715" cy="1721861"/>
          </a:xfrm>
        </p:spPr>
        <p:txBody>
          <a:bodyPr/>
          <a:lstStyle/>
          <a:p>
            <a:pPr algn="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163457-5FD6-8C21-7ACF-AAE022B06125}"/>
              </a:ext>
            </a:extLst>
          </p:cNvPr>
          <p:cNvSpPr txBox="1"/>
          <p:nvPr/>
        </p:nvSpPr>
        <p:spPr>
          <a:xfrm>
            <a:off x="2924355" y="4431269"/>
            <a:ext cx="61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12" name="מציין מיקום של תמונה 11" descr="תמונה שמכילה טקסט, צילום מסך, אתר, דף אינטרנט&#10;&#10;התיאור נוצר באופן אוטומטי">
            <a:extLst>
              <a:ext uri="{FF2B5EF4-FFF2-40B4-BE49-F238E27FC236}">
                <a16:creationId xmlns:a16="http://schemas.microsoft.com/office/drawing/2014/main" id="{B51EC04E-BA46-6A24-BA94-6A685DAECD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r="8475"/>
          <a:stretch>
            <a:fillRect/>
          </a:stretch>
        </p:blipFill>
        <p:spPr>
          <a:xfrm>
            <a:off x="839788" y="746991"/>
            <a:ext cx="10515600" cy="5819775"/>
          </a:xfrm>
        </p:spPr>
      </p:pic>
    </p:spTree>
    <p:extLst>
      <p:ext uri="{BB962C8B-B14F-4D97-AF65-F5344CB8AC3E}">
        <p14:creationId xmlns:p14="http://schemas.microsoft.com/office/powerpoint/2010/main" val="129759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619A3-4B3E-EADC-400D-FD7EEE8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595" y="273050"/>
            <a:ext cx="2668005" cy="579582"/>
          </a:xfrm>
        </p:spPr>
        <p:txBody>
          <a:bodyPr/>
          <a:lstStyle/>
          <a:p>
            <a:pPr algn="r"/>
            <a:r>
              <a:rPr lang="he-IL" dirty="0"/>
              <a:t>עמוד רכב: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31B87C-9797-31E5-48E9-09AA27CC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28073" y="4147126"/>
            <a:ext cx="211715" cy="1721861"/>
          </a:xfrm>
        </p:spPr>
        <p:txBody>
          <a:bodyPr/>
          <a:lstStyle/>
          <a:p>
            <a:pPr algn="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163457-5FD6-8C21-7ACF-AAE022B06125}"/>
              </a:ext>
            </a:extLst>
          </p:cNvPr>
          <p:cNvSpPr txBox="1"/>
          <p:nvPr/>
        </p:nvSpPr>
        <p:spPr>
          <a:xfrm>
            <a:off x="2924355" y="4431269"/>
            <a:ext cx="61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13" name="מציין מיקום של תמונה 12" descr="תמונה שמכילה טקסט, רכב, רכב יבשה, צילום מסך&#10;&#10;התיאור נוצר באופן אוטומטי">
            <a:extLst>
              <a:ext uri="{FF2B5EF4-FFF2-40B4-BE49-F238E27FC236}">
                <a16:creationId xmlns:a16="http://schemas.microsoft.com/office/drawing/2014/main" id="{0F10CA9A-4864-EE50-E709-CC0A80DE1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5345"/>
          <a:stretch>
            <a:fillRect/>
          </a:stretch>
        </p:blipFill>
        <p:spPr>
          <a:xfrm>
            <a:off x="452438" y="987425"/>
            <a:ext cx="10902950" cy="5597525"/>
          </a:xfrm>
        </p:spPr>
      </p:pic>
    </p:spTree>
    <p:extLst>
      <p:ext uri="{BB962C8B-B14F-4D97-AF65-F5344CB8AC3E}">
        <p14:creationId xmlns:p14="http://schemas.microsoft.com/office/powerpoint/2010/main" val="161276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619A3-4B3E-EADC-400D-FD7EEE8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53" y="273050"/>
            <a:ext cx="10030691" cy="579582"/>
          </a:xfrm>
        </p:spPr>
        <p:txBody>
          <a:bodyPr/>
          <a:lstStyle/>
          <a:p>
            <a:pPr algn="r"/>
            <a:r>
              <a:rPr lang="he-IL"/>
              <a:t> הרכשת </a:t>
            </a:r>
            <a:r>
              <a:rPr lang="he-IL" dirty="0"/>
              <a:t>הנתונים לפני ניקוי וסידור המידע 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31B87C-9797-31E5-48E9-09AA27CC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28073" y="4147126"/>
            <a:ext cx="211715" cy="1721861"/>
          </a:xfrm>
        </p:spPr>
        <p:txBody>
          <a:bodyPr/>
          <a:lstStyle/>
          <a:p>
            <a:pPr algn="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163457-5FD6-8C21-7ACF-AAE022B06125}"/>
              </a:ext>
            </a:extLst>
          </p:cNvPr>
          <p:cNvSpPr txBox="1"/>
          <p:nvPr/>
        </p:nvSpPr>
        <p:spPr>
          <a:xfrm>
            <a:off x="2924355" y="4431269"/>
            <a:ext cx="61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32" name="מציין מיקום של תמונה 31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B8465FF3-E6F4-422F-5C66-FFCA018BA5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1030377" y="1136662"/>
            <a:ext cx="10131245" cy="5167989"/>
          </a:xfrm>
        </p:spPr>
      </p:pic>
    </p:spTree>
    <p:extLst>
      <p:ext uri="{BB962C8B-B14F-4D97-AF65-F5344CB8AC3E}">
        <p14:creationId xmlns:p14="http://schemas.microsoft.com/office/powerpoint/2010/main" val="21585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CC624A49-519A-45C2-B019-2878CCA0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ניקוי ראשוני של המידע                     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239BD6-55CA-FE8C-2D33-701F2D06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קטלוג הנתונים לקטגוריות מתאימות</a:t>
            </a:r>
          </a:p>
          <a:p>
            <a:pPr algn="r" rtl="1"/>
            <a:r>
              <a:rPr lang="he-IL" dirty="0"/>
              <a:t>שינוי סוג הטיפוס על מנת שיתאים לנו לחקירה </a:t>
            </a:r>
          </a:p>
          <a:p>
            <a:pPr algn="r" rtl="1"/>
            <a:r>
              <a:rPr lang="he-IL" dirty="0"/>
              <a:t>הסרת כפילויות</a:t>
            </a:r>
          </a:p>
          <a:p>
            <a:pPr algn="r" rtl="1"/>
            <a:r>
              <a:rPr lang="he-IL" dirty="0"/>
              <a:t>הורדת השורות עם ערכי </a:t>
            </a:r>
            <a:r>
              <a:rPr lang="en-US" dirty="0"/>
              <a:t>NONE</a:t>
            </a:r>
          </a:p>
          <a:p>
            <a:pPr algn="r" rtl="1"/>
            <a:r>
              <a:rPr lang="he-IL" dirty="0"/>
              <a:t>שינוי עמודת צריכת הדלק לעמודת צריכה עירונית וצריכה בין עירונית </a:t>
            </a:r>
          </a:p>
          <a:p>
            <a:pPr algn="r" rtl="1"/>
            <a:r>
              <a:rPr lang="he-IL" dirty="0"/>
              <a:t>שינוי עמודת סוג המנוע לעמודת סוג מנוע ועמודת רעש מנוע </a:t>
            </a:r>
          </a:p>
          <a:p>
            <a:pPr algn="r" rtl="1"/>
            <a:r>
              <a:rPr lang="he-IL" dirty="0"/>
              <a:t>שינוי עמודת השנה לעמודת שנה ועמודת מצב רכב (משומש, כמו חדש)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47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39" y="293298"/>
            <a:ext cx="4810514" cy="530225"/>
          </a:xfrm>
        </p:spPr>
        <p:txBody>
          <a:bodyPr/>
          <a:lstStyle/>
          <a:p>
            <a:r>
              <a:rPr lang="en-US" dirty="0"/>
              <a:t>EDA &amp; VISUALIZATION</a:t>
            </a:r>
            <a:endParaRPr lang="he-IL" dirty="0"/>
          </a:p>
        </p:txBody>
      </p:sp>
      <p:pic>
        <p:nvPicPr>
          <p:cNvPr id="12" name="מציין מיקום של תמונה 11" descr="תמונה שמכילה קו, עלילה, תרשים, מלבן&#10;&#10;התיאור נוצר באופן אוטומטי">
            <a:extLst>
              <a:ext uri="{FF2B5EF4-FFF2-40B4-BE49-F238E27FC236}">
                <a16:creationId xmlns:a16="http://schemas.microsoft.com/office/drawing/2014/main" id="{D383CD58-CBB5-F5AB-5999-B3352419C7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>
          <a:xfrm>
            <a:off x="803564" y="987425"/>
            <a:ext cx="10039928" cy="4545157"/>
          </a:xfrm>
        </p:spPr>
      </p:pic>
    </p:spTree>
    <p:extLst>
      <p:ext uri="{BB962C8B-B14F-4D97-AF65-F5344CB8AC3E}">
        <p14:creationId xmlns:p14="http://schemas.microsoft.com/office/powerpoint/2010/main" val="347469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2487C17-0BCC-4DCA-6209-703296F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39" y="293298"/>
            <a:ext cx="4810514" cy="530225"/>
          </a:xfrm>
        </p:spPr>
        <p:txBody>
          <a:bodyPr/>
          <a:lstStyle/>
          <a:p>
            <a:r>
              <a:rPr lang="en-US" dirty="0"/>
              <a:t>EDA &amp; VISUALIZATION</a:t>
            </a:r>
            <a:endParaRPr lang="he-IL" dirty="0"/>
          </a:p>
        </p:txBody>
      </p:sp>
      <p:pic>
        <p:nvPicPr>
          <p:cNvPr id="6" name="מציין מיקום של תמונה 5" descr="תמונה שמכילה קו, עלילה,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B44718E5-A8C2-FDFF-E314-A438B46C97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>
          <a:xfrm>
            <a:off x="1099127" y="987426"/>
            <a:ext cx="9873673" cy="5090102"/>
          </a:xfrm>
        </p:spPr>
      </p:pic>
    </p:spTree>
    <p:extLst>
      <p:ext uri="{BB962C8B-B14F-4D97-AF65-F5344CB8AC3E}">
        <p14:creationId xmlns:p14="http://schemas.microsoft.com/office/powerpoint/2010/main" val="12166324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215</Words>
  <Application>Microsoft Office PowerPoint</Application>
  <PresentationFormat>מסך רחב</PresentationFormat>
  <Paragraphs>40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David</vt:lpstr>
      <vt:lpstr>YAD1aU3sLnI 0</vt:lpstr>
      <vt:lpstr>AngleLinesVTI</vt:lpstr>
      <vt:lpstr>פרויקט סיום מבוא למדעי הנתונים </vt:lpstr>
      <vt:lpstr>הקדמה:</vt:lpstr>
      <vt:lpstr>מקורות נתונים והרכשה </vt:lpstr>
      <vt:lpstr>דף קטלוג הרכבים:</vt:lpstr>
      <vt:lpstr>עמוד רכב:</vt:lpstr>
      <vt:lpstr> הרכשת הנתונים לפני ניקוי וסידור המידע </vt:lpstr>
      <vt:lpstr>ניקוי ראשוני של המידע                     </vt:lpstr>
      <vt:lpstr>EDA &amp; VISUALIZATION</vt:lpstr>
      <vt:lpstr>EDA &amp; VISUALIZATION</vt:lpstr>
      <vt:lpstr>EDA &amp; VISUALIZATION</vt:lpstr>
      <vt:lpstr>EDA טיפול בנתונים לאחר </vt:lpstr>
      <vt:lpstr>נתונים סופיים        </vt:lpstr>
      <vt:lpstr>VISUALIZATION </vt:lpstr>
      <vt:lpstr>VISUALIZATION </vt:lpstr>
      <vt:lpstr>VISUALIZATION </vt:lpstr>
      <vt:lpstr>Machine learning</vt:lpstr>
      <vt:lpstr>Machine learning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סיום מבוא למדעי הנתונים</dc:title>
  <dc:creator>tal ben hamo</dc:creator>
  <cp:lastModifiedBy>tal ben hamo</cp:lastModifiedBy>
  <cp:revision>4</cp:revision>
  <dcterms:created xsi:type="dcterms:W3CDTF">2023-06-11T18:36:12Z</dcterms:created>
  <dcterms:modified xsi:type="dcterms:W3CDTF">2023-06-15T15:33:40Z</dcterms:modified>
</cp:coreProperties>
</file>