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969-9C3B-4BB7-8722-4CFC1E680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F6D7-BCAA-4059-969B-0BC7571E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7996-8B4B-43BA-9CBC-DD36C354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4151-EA48-40EE-BA7A-E1EB4173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076E-9441-4ECB-952C-FEB9B142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02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954-B3F0-4934-B107-060D028D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B88E8-298A-46FF-86A9-A5DA7FE3D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3645-F57D-4941-9D32-23883922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9DB0-2224-4804-A014-917E5BA3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679D-6827-49AC-B75A-5BEBD890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84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99515-E9F3-43AF-8B87-A624EAD5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062AC-B6C1-4EDD-A434-F858F74C5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8309-2944-4378-938F-96D08A0E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EF77-B925-4FF3-8C65-E368D54B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037A-37F9-4139-8791-E234D4FA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779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5480-399B-45C1-AE7B-8F23840B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ECEA-6E8F-42AB-9479-2B5737E5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6720-FADD-4CAD-9B6C-CE08D325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F9C5-91BE-4D3E-A81F-EB009BA6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92E4-5888-4C9B-AF09-EA6148B1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72D-CE91-4CD0-87FA-535ECA5C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C059-A32C-4766-A041-509F511C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98E9-FD1D-49B4-B691-C451599B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AD8A-9D1D-489F-8CBE-D084229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1302-4DFF-4F90-BD6F-65052022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5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B25A-720F-4783-8898-DAAF553D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515F-F6A8-4387-A527-FAFABDFD0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58BA-BCC1-4068-A15F-BC169150F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E70E-6324-4324-A747-899EEDE9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E498C-D5D4-4389-A1BC-E80F150A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0895-D8ED-4A97-B9A4-647F5918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61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4C6D-7E31-4625-B803-A8A7BBB7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D2642-ACED-478E-A2F1-E23442FE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7C0C-9AA3-4630-8044-123822A5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8006A-2952-4602-B052-BCDDE0C4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605E2-2B61-4DF4-84BA-5E7830306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883DA-4FA5-4F7F-A255-DAECF3EF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191DC-E00B-42DE-B3EF-A1E127B2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0FE44-9AB3-4143-AE21-99A06B7E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50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9EE4-E9BD-4306-80D7-B6643274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D8D87-B0B7-4BD9-A194-5515972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891A-374C-483E-BDEC-0C273CA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5D090-39BD-4B60-BD1F-A6DA92C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95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65A04-8C11-40DD-A9C0-133D42CD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73148-066F-43C8-ABE1-EE58489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5B73-B0E1-45E1-AC61-72620C6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865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08A8-AC0B-49CC-8F6E-73BD7F7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B2D7-7539-4FF7-932C-4E7D771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971BD-DE15-40D2-9838-AAD4C91F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DFB7-4C4B-40B2-9F23-DB26C564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8015-5F19-458D-B5DB-BCFAD431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15B1A-B3E1-46D9-BAA9-A6BE8AC8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07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C486-8A46-4A98-964D-7CFACE17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A56DA-2C5D-4871-AE0C-CAD2CCA8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1CA87-9E0A-442F-836D-F0B4A37E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D0A7-D21B-47ED-860A-1F5B0F92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F4F8-5BAD-40B9-B198-C84A9BB9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0599E-D1BF-44E6-A53E-A59A6D3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538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F9D85-81A0-492F-82E9-02C1953C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A3527-214B-497C-B7F0-852CB9D7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3DA6-6262-40D4-9CC8-FB1FDA277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36FA-E2B7-46C0-ACA1-1D03030BC762}" type="datetimeFigureOut">
              <a:rPr lang="en-IL" smtClean="0"/>
              <a:t>15/10/2019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AA98-75FB-4685-822F-9CD514CC0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B513-369C-4004-811E-C900C565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ED7E-28FF-437B-B7B3-DAC3415750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54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C7577DED-F99A-47A6-B62C-18804164E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b="33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1121A-463B-45D6-91C7-442F5BD354BE}"/>
              </a:ext>
            </a:extLst>
          </p:cNvPr>
          <p:cNvCxnSpPr/>
          <p:nvPr/>
        </p:nvCxnSpPr>
        <p:spPr>
          <a:xfrm flipH="1">
            <a:off x="0" y="3254829"/>
            <a:ext cx="537754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7A8B1-15A6-4667-8932-18F0C47E9187}"/>
              </a:ext>
            </a:extLst>
          </p:cNvPr>
          <p:cNvCxnSpPr>
            <a:cxnSpLocks/>
          </p:cNvCxnSpPr>
          <p:nvPr/>
        </p:nvCxnSpPr>
        <p:spPr>
          <a:xfrm flipH="1">
            <a:off x="5399307" y="5867401"/>
            <a:ext cx="679269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D1D5E1-4111-4466-A529-C258CE896040}"/>
              </a:ext>
            </a:extLst>
          </p:cNvPr>
          <p:cNvCxnSpPr/>
          <p:nvPr/>
        </p:nvCxnSpPr>
        <p:spPr>
          <a:xfrm flipH="1">
            <a:off x="489857" y="2286000"/>
            <a:ext cx="250372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71056-F7B1-4CD6-8ECF-E6CFD67C7592}"/>
              </a:ext>
            </a:extLst>
          </p:cNvPr>
          <p:cNvCxnSpPr/>
          <p:nvPr/>
        </p:nvCxnSpPr>
        <p:spPr>
          <a:xfrm flipH="1">
            <a:off x="6879771" y="3429000"/>
            <a:ext cx="468086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F725A8-BDA6-49DE-BB06-5FBB88F58988}"/>
                  </a:ext>
                </a:extLst>
              </p:cNvPr>
              <p:cNvSpPr txBox="1"/>
              <p:nvPr/>
            </p:nvSpPr>
            <p:spPr>
              <a:xfrm>
                <a:off x="7113814" y="2835753"/>
                <a:ext cx="1702069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IL"/>
                </a:defPPr>
                <a:lvl1pPr>
                  <a:defRPr sz="2000" b="1" i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smtClean="0">
                              <a:solidFill>
                                <a:srgbClr val="F90505"/>
                              </a:solidFill>
                              <a:effectLst/>
                            </a:rPr>
                          </m:ctrlPr>
                        </m:sSupPr>
                        <m:e>
                          <m:r>
                            <a:rPr lang="en-US" sz="2800">
                              <a:solidFill>
                                <a:srgbClr val="F90505"/>
                              </a:solidFill>
                              <a:effectLst/>
                            </a:rPr>
                            <m:t>𝑒</m:t>
                          </m:r>
                        </m:e>
                        <m:sup>
                          <m:r>
                            <a:rPr lang="en-US" sz="2800">
                              <a:solidFill>
                                <a:srgbClr val="F90505"/>
                              </a:solidFill>
                              <a:effectLst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F90505"/>
                              </a:solidFill>
                              <a:effectLst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F90505"/>
                                  </a:solidFill>
                                  <a:effectLst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F90505"/>
                              </a:solidFill>
                              <a:effectLst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L" sz="2800" dirty="0">
                  <a:solidFill>
                    <a:srgbClr val="F90505"/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F725A8-BDA6-49DE-BB06-5FBB88F5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4" y="2835753"/>
                <a:ext cx="1702069" cy="541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03E8F0-C0EE-437C-B928-1053EF015570}"/>
                  </a:ext>
                </a:extLst>
              </p:cNvPr>
              <p:cNvSpPr txBox="1"/>
              <p:nvPr/>
            </p:nvSpPr>
            <p:spPr>
              <a:xfrm>
                <a:off x="489857" y="1885890"/>
                <a:ext cx="2604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𝒔𝒊𝒈𝒏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L" sz="2000" b="1" dirty="0"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03E8F0-C0EE-437C-B928-1053EF01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" y="1885890"/>
                <a:ext cx="260455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C16CBC-B747-4800-B718-27024124848F}"/>
                  </a:ext>
                </a:extLst>
              </p:cNvPr>
              <p:cNvSpPr txBox="1"/>
              <p:nvPr/>
            </p:nvSpPr>
            <p:spPr>
              <a:xfrm>
                <a:off x="10459454" y="6173749"/>
                <a:ext cx="1388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L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C16CBC-B747-4800-B718-27024124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454" y="6173749"/>
                <a:ext cx="1388905" cy="461665"/>
              </a:xfrm>
              <a:prstGeom prst="rect">
                <a:avLst/>
              </a:prstGeom>
              <a:blipFill>
                <a:blip r:embed="rId5"/>
                <a:stretch>
                  <a:fillRect l="-877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8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Blau</dc:creator>
  <cp:lastModifiedBy>Tal Blau</cp:lastModifiedBy>
  <cp:revision>3</cp:revision>
  <dcterms:created xsi:type="dcterms:W3CDTF">2019-09-14T10:04:12Z</dcterms:created>
  <dcterms:modified xsi:type="dcterms:W3CDTF">2019-10-15T18:13:26Z</dcterms:modified>
</cp:coreProperties>
</file>