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1398" r:id="rId2"/>
    <p:sldId id="1399" r:id="rId3"/>
    <p:sldId id="1400" r:id="rId4"/>
    <p:sldId id="1403" r:id="rId5"/>
    <p:sldId id="1404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55A11"/>
    <a:srgbClr val="843C0C"/>
    <a:srgbClr val="ADADAD"/>
    <a:srgbClr val="FFD966"/>
    <a:srgbClr val="BF9000"/>
    <a:srgbClr val="FFF2CC"/>
    <a:srgbClr val="A6A6A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1069E-2584-416C-B95B-B000178AAB43}" v="198" dt="2020-08-13T06:42:10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5" autoAdjust="0"/>
    <p:restoredTop sz="75220" autoAdjust="0"/>
  </p:normalViewPr>
  <p:slideViewPr>
    <p:cSldViewPr showGuides="1">
      <p:cViewPr varScale="1">
        <p:scale>
          <a:sx n="82" d="100"/>
          <a:sy n="82" d="100"/>
        </p:scale>
        <p:origin x="446" y="379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-1867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v, Tal" userId="c5d94e19-bf17-46ef-96ed-abf719c82703" providerId="ADAL" clId="{EF2130E3-9DB0-4876-8F5E-8CEA95870585}"/>
    <pc:docChg chg="undo redo custSel addSld delSld modSld sldOrd">
      <pc:chgData name="Einav, Tal" userId="c5d94e19-bf17-46ef-96ed-abf719c82703" providerId="ADAL" clId="{EF2130E3-9DB0-4876-8F5E-8CEA95870585}" dt="2020-03-12T21:59:31.093" v="60065" actId="20577"/>
      <pc:docMkLst>
        <pc:docMk/>
      </pc:docMkLst>
      <pc:sldChg chg="addSp delSp modSp">
        <pc:chgData name="Einav, Tal" userId="c5d94e19-bf17-46ef-96ed-abf719c82703" providerId="ADAL" clId="{EF2130E3-9DB0-4876-8F5E-8CEA95870585}" dt="2020-03-02T23:37:09.591" v="15906" actId="478"/>
        <pc:sldMkLst>
          <pc:docMk/>
          <pc:sldMk cId="1146061188" sldId="414"/>
        </pc:sldMkLst>
        <pc:grpChg chg="add mod">
          <ac:chgData name="Einav, Tal" userId="c5d94e19-bf17-46ef-96ed-abf719c82703" providerId="ADAL" clId="{EF2130E3-9DB0-4876-8F5E-8CEA95870585}" dt="2020-03-02T23:37:05.375" v="15905" actId="164"/>
          <ac:grpSpMkLst>
            <pc:docMk/>
            <pc:sldMk cId="1146061188" sldId="414"/>
            <ac:grpSpMk id="2" creationId="{7C9115B5-CA12-43F6-90F4-4BC0064304B1}"/>
          </ac:grpSpMkLst>
        </pc:grpChg>
        <pc:picChg chg="mod">
          <ac:chgData name="Einav, Tal" userId="c5d94e19-bf17-46ef-96ed-abf719c82703" providerId="ADAL" clId="{EF2130E3-9DB0-4876-8F5E-8CEA95870585}" dt="2020-03-02T23:35:15.496" v="15880" actId="1076"/>
          <ac:picMkLst>
            <pc:docMk/>
            <pc:sldMk cId="1146061188" sldId="414"/>
            <ac:picMk id="91" creationId="{178DEEB9-488C-4651-8AB7-F5F4AEEF1B24}"/>
          </ac:picMkLst>
        </pc:picChg>
        <pc:picChg chg="add mod">
          <ac:chgData name="Einav, Tal" userId="c5d94e19-bf17-46ef-96ed-abf719c82703" providerId="ADAL" clId="{EF2130E3-9DB0-4876-8F5E-8CEA95870585}" dt="2020-03-02T23:37:05.375" v="15905" actId="164"/>
          <ac:picMkLst>
            <pc:docMk/>
            <pc:sldMk cId="1146061188" sldId="414"/>
            <ac:picMk id="92" creationId="{E8701D9D-A56F-48FB-9999-0348A0790942}"/>
          </ac:picMkLst>
        </pc:picChg>
        <pc:picChg chg="add mod">
          <ac:chgData name="Einav, Tal" userId="c5d94e19-bf17-46ef-96ed-abf719c82703" providerId="ADAL" clId="{EF2130E3-9DB0-4876-8F5E-8CEA95870585}" dt="2020-03-02T23:37:05.375" v="15905" actId="164"/>
          <ac:picMkLst>
            <pc:docMk/>
            <pc:sldMk cId="1146061188" sldId="414"/>
            <ac:picMk id="93" creationId="{025038C6-5643-4526-BB7B-D25C2790FE32}"/>
          </ac:picMkLst>
        </pc:picChg>
        <pc:picChg chg="add mod">
          <ac:chgData name="Einav, Tal" userId="c5d94e19-bf17-46ef-96ed-abf719c82703" providerId="ADAL" clId="{EF2130E3-9DB0-4876-8F5E-8CEA95870585}" dt="2020-03-02T23:37:05.375" v="15905" actId="164"/>
          <ac:picMkLst>
            <pc:docMk/>
            <pc:sldMk cId="1146061188" sldId="414"/>
            <ac:picMk id="94" creationId="{7E2C79C5-3D25-4D43-A5BD-96A020920027}"/>
          </ac:picMkLst>
        </pc:picChg>
        <pc:picChg chg="add del mod">
          <ac:chgData name="Einav, Tal" userId="c5d94e19-bf17-46ef-96ed-abf719c82703" providerId="ADAL" clId="{EF2130E3-9DB0-4876-8F5E-8CEA95870585}" dt="2020-03-02T23:37:09.591" v="15906" actId="478"/>
          <ac:picMkLst>
            <pc:docMk/>
            <pc:sldMk cId="1146061188" sldId="414"/>
            <ac:picMk id="1026" creationId="{7DFBD42D-6ECA-4604-80E6-8EC72EAA4E93}"/>
          </ac:picMkLst>
        </pc:picChg>
      </pc:sldChg>
      <pc:sldChg chg="delSp modSp modNotesTx">
        <pc:chgData name="Einav, Tal" userId="c5d94e19-bf17-46ef-96ed-abf719c82703" providerId="ADAL" clId="{EF2130E3-9DB0-4876-8F5E-8CEA95870585}" dt="2020-03-07T00:17:47.700" v="33995" actId="20577"/>
        <pc:sldMkLst>
          <pc:docMk/>
          <pc:sldMk cId="4112024707" sldId="913"/>
        </pc:sldMkLst>
        <pc:spChg chg="mod">
          <ac:chgData name="Einav, Tal" userId="c5d94e19-bf17-46ef-96ed-abf719c82703" providerId="ADAL" clId="{EF2130E3-9DB0-4876-8F5E-8CEA95870585}" dt="2020-03-03T00:14:19.123" v="15968" actId="1037"/>
          <ac:spMkLst>
            <pc:docMk/>
            <pc:sldMk cId="4112024707" sldId="913"/>
            <ac:spMk id="14" creationId="{7552143E-093A-4F4E-A37F-196C1F68B873}"/>
          </ac:spMkLst>
        </pc:spChg>
        <pc:spChg chg="mod">
          <ac:chgData name="Einav, Tal" userId="c5d94e19-bf17-46ef-96ed-abf719c82703" providerId="ADAL" clId="{EF2130E3-9DB0-4876-8F5E-8CEA95870585}" dt="2020-03-07T00:10:32.776" v="33307" actId="255"/>
          <ac:spMkLst>
            <pc:docMk/>
            <pc:sldMk cId="4112024707" sldId="913"/>
            <ac:spMk id="17" creationId="{BAE568B9-6926-4886-9EF0-99C3B127815C}"/>
          </ac:spMkLst>
        </pc:spChg>
        <pc:spChg chg="del">
          <ac:chgData name="Einav, Tal" userId="c5d94e19-bf17-46ef-96ed-abf719c82703" providerId="ADAL" clId="{EF2130E3-9DB0-4876-8F5E-8CEA95870585}" dt="2020-02-24T07:16:09.093" v="37" actId="478"/>
          <ac:spMkLst>
            <pc:docMk/>
            <pc:sldMk cId="4112024707" sldId="913"/>
            <ac:spMk id="18" creationId="{DBF4CAF5-B732-4113-87B2-0D55C5719A48}"/>
          </ac:spMkLst>
        </pc:spChg>
        <pc:picChg chg="mod">
          <ac:chgData name="Einav, Tal" userId="c5d94e19-bf17-46ef-96ed-abf719c82703" providerId="ADAL" clId="{EF2130E3-9DB0-4876-8F5E-8CEA95870585}" dt="2020-03-03T00:14:19.123" v="15968" actId="1037"/>
          <ac:picMkLst>
            <pc:docMk/>
            <pc:sldMk cId="4112024707" sldId="913"/>
            <ac:picMk id="10" creationId="{DF2ADFD4-5132-4E4A-9FB7-A7ACE7F9270E}"/>
          </ac:picMkLst>
        </pc:picChg>
        <pc:picChg chg="mod">
          <ac:chgData name="Einav, Tal" userId="c5d94e19-bf17-46ef-96ed-abf719c82703" providerId="ADAL" clId="{EF2130E3-9DB0-4876-8F5E-8CEA95870585}" dt="2020-03-03T00:14:30.721" v="15969" actId="14100"/>
          <ac:picMkLst>
            <pc:docMk/>
            <pc:sldMk cId="4112024707" sldId="913"/>
            <ac:picMk id="1026" creationId="{6D145117-F743-4881-BC97-90D27BEF73CE}"/>
          </ac:picMkLst>
        </pc:picChg>
      </pc:sldChg>
      <pc:sldChg chg="modSp">
        <pc:chgData name="Einav, Tal" userId="c5d94e19-bf17-46ef-96ed-abf719c82703" providerId="ADAL" clId="{EF2130E3-9DB0-4876-8F5E-8CEA95870585}" dt="2020-03-12T21:38:47.578" v="59132" actId="20577"/>
        <pc:sldMkLst>
          <pc:docMk/>
          <pc:sldMk cId="1232904962" sldId="996"/>
        </pc:sldMkLst>
        <pc:spChg chg="mod">
          <ac:chgData name="Einav, Tal" userId="c5d94e19-bf17-46ef-96ed-abf719c82703" providerId="ADAL" clId="{EF2130E3-9DB0-4876-8F5E-8CEA95870585}" dt="2020-03-12T21:38:47.578" v="59132" actId="20577"/>
          <ac:spMkLst>
            <pc:docMk/>
            <pc:sldMk cId="1232904962" sldId="996"/>
            <ac:spMk id="4" creationId="{00000000-0000-0000-0000-000000000000}"/>
          </ac:spMkLst>
        </pc:spChg>
      </pc:sldChg>
      <pc:sldChg chg="addSp delSp modSp del ord modNotesTx">
        <pc:chgData name="Einav, Tal" userId="c5d94e19-bf17-46ef-96ed-abf719c82703" providerId="ADAL" clId="{EF2130E3-9DB0-4876-8F5E-8CEA95870585}" dt="2020-03-02T22:15:04.567" v="15863" actId="2696"/>
        <pc:sldMkLst>
          <pc:docMk/>
          <pc:sldMk cId="1168782415" sldId="997"/>
        </pc:sldMkLst>
        <pc:spChg chg="mod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" creationId="{2EC92DFF-878F-449B-836E-D867C17DDDAB}"/>
          </ac:spMkLst>
        </pc:spChg>
        <pc:spChg chg="add del mod">
          <ac:chgData name="Einav, Tal" userId="c5d94e19-bf17-46ef-96ed-abf719c82703" providerId="ADAL" clId="{EF2130E3-9DB0-4876-8F5E-8CEA95870585}" dt="2020-02-29T20:01:52.853" v="11162" actId="478"/>
          <ac:spMkLst>
            <pc:docMk/>
            <pc:sldMk cId="1168782415" sldId="997"/>
            <ac:spMk id="3" creationId="{25C6E292-850B-46CF-8C74-0BA34CD6A76E}"/>
          </ac:spMkLst>
        </pc:spChg>
        <pc:spChg chg="add 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4" creationId="{E6E12749-F899-4C8A-8BFB-C306BD76433B}"/>
          </ac:spMkLst>
        </pc:spChg>
        <pc:spChg chg="add 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5" creationId="{9A881900-26AC-4926-A360-3DDA0E48CB7D}"/>
          </ac:spMkLst>
        </pc:spChg>
        <pc:spChg chg="add 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6" creationId="{B82759D1-A2E3-4825-B2E3-1E382B9A6950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0" creationId="{50904F2C-4263-47B9-B6CA-2B03ACFD3A15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1" creationId="{353292FB-D78B-4BB6-BF22-E99C039256F4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2" creationId="{63E52D7B-DC0C-4BE8-8FAE-9FF209DC7BC4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3" creationId="{40CC5320-A289-4AAA-B3F0-DA025CD6FB8D}"/>
          </ac:spMkLst>
        </pc:spChg>
        <pc:spChg chg="del mod topLvl">
          <ac:chgData name="Einav, Tal" userId="c5d94e19-bf17-46ef-96ed-abf719c82703" providerId="ADAL" clId="{EF2130E3-9DB0-4876-8F5E-8CEA95870585}" dt="2020-03-02T20:26:16.656" v="15722" actId="478"/>
          <ac:spMkLst>
            <pc:docMk/>
            <pc:sldMk cId="1168782415" sldId="997"/>
            <ac:spMk id="24" creationId="{3963CC2F-556A-4BDE-B159-30E0FBCD78F8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5" creationId="{F74962A0-379C-46B8-97F6-8488BBA2478B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6" creationId="{DFD4CEA2-49E9-4CDE-88D7-EC535408BF4A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27" creationId="{A59F75BC-9990-45BE-87E4-F237B3AAF292}"/>
          </ac:spMkLst>
        </pc:spChg>
        <pc:spChg chg="del mod topLvl">
          <ac:chgData name="Einav, Tal" userId="c5d94e19-bf17-46ef-96ed-abf719c82703" providerId="ADAL" clId="{EF2130E3-9DB0-4876-8F5E-8CEA95870585}" dt="2020-03-02T20:26:12.419" v="15719" actId="478"/>
          <ac:spMkLst>
            <pc:docMk/>
            <pc:sldMk cId="1168782415" sldId="997"/>
            <ac:spMk id="28" creationId="{E4323551-1C44-419D-94E3-EDE69A8859EB}"/>
          </ac:spMkLst>
        </pc:spChg>
        <pc:spChg chg="del mod topLvl">
          <ac:chgData name="Einav, Tal" userId="c5d94e19-bf17-46ef-96ed-abf719c82703" providerId="ADAL" clId="{EF2130E3-9DB0-4876-8F5E-8CEA95870585}" dt="2020-03-02T20:26:12.419" v="15719" actId="478"/>
          <ac:spMkLst>
            <pc:docMk/>
            <pc:sldMk cId="1168782415" sldId="997"/>
            <ac:spMk id="29" creationId="{F7C4D9D6-CC69-427C-92E6-F6A07C61CB03}"/>
          </ac:spMkLst>
        </pc:spChg>
        <pc:spChg chg="mod topLvl">
          <ac:chgData name="Einav, Tal" userId="c5d94e19-bf17-46ef-96ed-abf719c82703" providerId="ADAL" clId="{EF2130E3-9DB0-4876-8F5E-8CEA95870585}" dt="2020-03-02T21:34:56.966" v="15768"/>
          <ac:spMkLst>
            <pc:docMk/>
            <pc:sldMk cId="1168782415" sldId="997"/>
            <ac:spMk id="30" creationId="{3AC6D68F-2CD8-44F9-95F2-7BD4B201B14B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1" creationId="{71124969-8AC4-4AE0-A4AE-B54F1B75DF47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2" creationId="{2690C246-40D2-48E8-A200-A266FB9ED5E7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3" creationId="{71746197-525F-4FF3-ACB7-15E73C4CCDAE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4" creationId="{06A38A1C-B9A6-467A-87C4-3E6B71A02253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5" creationId="{C1F6C225-AC7C-4118-86C8-CB36AFB38865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6" creationId="{ACE19964-DFF5-4FF6-B08E-0974F5F43049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7" creationId="{45B7C556-FC99-40D0-9644-7AD16ABE9015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8" creationId="{F680255F-5446-4939-B89B-CAC7889D8BF9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39" creationId="{BEE2006A-CE8B-44A0-857E-432E46356C1D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40" creationId="{05E0C129-8653-4F2E-81D3-19F25C3725E0}"/>
          </ac:spMkLst>
        </pc:spChg>
        <pc:spChg chg="add del mod topLvl">
          <ac:chgData name="Einav, Tal" userId="c5d94e19-bf17-46ef-96ed-abf719c82703" providerId="ADAL" clId="{EF2130E3-9DB0-4876-8F5E-8CEA95870585}" dt="2020-03-02T20:25:43.372" v="15701" actId="478"/>
          <ac:spMkLst>
            <pc:docMk/>
            <pc:sldMk cId="1168782415" sldId="997"/>
            <ac:spMk id="41" creationId="{DED1516F-F301-428F-A286-DD08DF58D1D9}"/>
          </ac:spMkLst>
        </pc:spChg>
        <pc:spChg chg="mod topLvl">
          <ac:chgData name="Einav, Tal" userId="c5d94e19-bf17-46ef-96ed-abf719c82703" providerId="ADAL" clId="{EF2130E3-9DB0-4876-8F5E-8CEA95870585}" dt="2020-03-02T22:05:00.371" v="15781" actId="1076"/>
          <ac:spMkLst>
            <pc:docMk/>
            <pc:sldMk cId="1168782415" sldId="997"/>
            <ac:spMk id="43" creationId="{2BDA1835-301A-4912-8E89-27F76FFED674}"/>
          </ac:spMkLst>
        </pc:spChg>
        <pc:spChg chg="mod topLvl">
          <ac:chgData name="Einav, Tal" userId="c5d94e19-bf17-46ef-96ed-abf719c82703" providerId="ADAL" clId="{EF2130E3-9DB0-4876-8F5E-8CEA95870585}" dt="2020-03-02T22:05:04.423" v="15785" actId="1076"/>
          <ac:spMkLst>
            <pc:docMk/>
            <pc:sldMk cId="1168782415" sldId="997"/>
            <ac:spMk id="44" creationId="{65865688-00AA-49E6-91AF-CF3C8D98DFAE}"/>
          </ac:spMkLst>
        </pc:spChg>
        <pc:spChg chg="mod topLvl">
          <ac:chgData name="Einav, Tal" userId="c5d94e19-bf17-46ef-96ed-abf719c82703" providerId="ADAL" clId="{EF2130E3-9DB0-4876-8F5E-8CEA95870585}" dt="2020-03-02T22:05:06.031" v="15786" actId="1076"/>
          <ac:spMkLst>
            <pc:docMk/>
            <pc:sldMk cId="1168782415" sldId="997"/>
            <ac:spMk id="45" creationId="{616D0F58-94C0-47DE-A9CF-1966BB944862}"/>
          </ac:spMkLst>
        </pc:spChg>
        <pc:spChg chg="mod topLvl">
          <ac:chgData name="Einav, Tal" userId="c5d94e19-bf17-46ef-96ed-abf719c82703" providerId="ADAL" clId="{EF2130E3-9DB0-4876-8F5E-8CEA95870585}" dt="2020-03-02T22:04:56.800" v="15778" actId="1076"/>
          <ac:spMkLst>
            <pc:docMk/>
            <pc:sldMk cId="1168782415" sldId="997"/>
            <ac:spMk id="46" creationId="{367CFC2F-B7B2-4960-A0A7-2B4313D3254D}"/>
          </ac:spMkLst>
        </pc:spChg>
        <pc:spChg chg="mod topLvl">
          <ac:chgData name="Einav, Tal" userId="c5d94e19-bf17-46ef-96ed-abf719c82703" providerId="ADAL" clId="{EF2130E3-9DB0-4876-8F5E-8CEA95870585}" dt="2020-03-02T22:04:58" v="15779" actId="1076"/>
          <ac:spMkLst>
            <pc:docMk/>
            <pc:sldMk cId="1168782415" sldId="997"/>
            <ac:spMk id="47" creationId="{A38A5DD6-AEFC-4183-9935-F318253DA3D1}"/>
          </ac:spMkLst>
        </pc:spChg>
        <pc:spChg chg="mod topLvl">
          <ac:chgData name="Einav, Tal" userId="c5d94e19-bf17-46ef-96ed-abf719c82703" providerId="ADAL" clId="{EF2130E3-9DB0-4876-8F5E-8CEA95870585}" dt="2020-03-02T22:04:59.146" v="15780" actId="1076"/>
          <ac:spMkLst>
            <pc:docMk/>
            <pc:sldMk cId="1168782415" sldId="997"/>
            <ac:spMk id="48" creationId="{FF143026-9128-4C98-A479-90A1E6A45E6A}"/>
          </ac:spMkLst>
        </pc:spChg>
        <pc:spChg chg="mod topLvl">
          <ac:chgData name="Einav, Tal" userId="c5d94e19-bf17-46ef-96ed-abf719c82703" providerId="ADAL" clId="{EF2130E3-9DB0-4876-8F5E-8CEA95870585}" dt="2020-03-02T22:05:01.343" v="15782" actId="1076"/>
          <ac:spMkLst>
            <pc:docMk/>
            <pc:sldMk cId="1168782415" sldId="997"/>
            <ac:spMk id="49" creationId="{37158DCA-D786-4052-9C1D-A4B927117656}"/>
          </ac:spMkLst>
        </pc:spChg>
        <pc:spChg chg="mod topLvl">
          <ac:chgData name="Einav, Tal" userId="c5d94e19-bf17-46ef-96ed-abf719c82703" providerId="ADAL" clId="{EF2130E3-9DB0-4876-8F5E-8CEA95870585}" dt="2020-03-02T22:05:02.184" v="15783" actId="1076"/>
          <ac:spMkLst>
            <pc:docMk/>
            <pc:sldMk cId="1168782415" sldId="997"/>
            <ac:spMk id="50" creationId="{F529D2D8-E695-4476-9B84-529ADF75C7E5}"/>
          </ac:spMkLst>
        </pc:spChg>
        <pc:grpChg chg="mod">
          <ac:chgData name="Einav, Tal" userId="c5d94e19-bf17-46ef-96ed-abf719c82703" providerId="ADAL" clId="{EF2130E3-9DB0-4876-8F5E-8CEA95870585}" dt="2020-03-02T21:34:56.966" v="15768"/>
          <ac:grpSpMkLst>
            <pc:docMk/>
            <pc:sldMk cId="1168782415" sldId="997"/>
            <ac:grpSpMk id="1" creationId="{00000000-0000-0000-0000-000000000000}"/>
          </ac:grpSpMkLst>
        </pc:grpChg>
        <pc:grpChg chg="add mod">
          <ac:chgData name="Einav, Tal" userId="c5d94e19-bf17-46ef-96ed-abf719c82703" providerId="ADAL" clId="{EF2130E3-9DB0-4876-8F5E-8CEA95870585}" dt="2020-03-02T21:34:56.966" v="15768"/>
          <ac:grpSpMkLst>
            <pc:docMk/>
            <pc:sldMk cId="1168782415" sldId="997"/>
            <ac:grpSpMk id="3" creationId="{689DF6B0-9A61-4E91-82AB-7E993D20A4DF}"/>
          </ac:grpSpMkLst>
        </pc:grpChg>
        <pc:grpChg chg="add del">
          <ac:chgData name="Einav, Tal" userId="c5d94e19-bf17-46ef-96ed-abf719c82703" providerId="ADAL" clId="{EF2130E3-9DB0-4876-8F5E-8CEA95870585}" dt="2020-03-02T20:25:51.586" v="15703" actId="478"/>
          <ac:grpSpMkLst>
            <pc:docMk/>
            <pc:sldMk cId="1168782415" sldId="997"/>
            <ac:grpSpMk id="7" creationId="{3956FE20-4ED6-474F-94E7-E4683ED2D4DC}"/>
          </ac:grpSpMkLst>
        </pc:grpChg>
        <pc:grpChg chg="add del mod">
          <ac:chgData name="Einav, Tal" userId="c5d94e19-bf17-46ef-96ed-abf719c82703" providerId="ADAL" clId="{EF2130E3-9DB0-4876-8F5E-8CEA95870585}" dt="2020-02-29T20:02:16.887" v="11170" actId="165"/>
          <ac:grpSpMkLst>
            <pc:docMk/>
            <pc:sldMk cId="1168782415" sldId="997"/>
            <ac:grpSpMk id="7" creationId="{E4B3F690-3ADD-45ED-A171-E7F14C41C126}"/>
          </ac:grpSpMkLst>
        </pc:grpChg>
        <pc:grpChg chg="add del mod">
          <ac:chgData name="Einav, Tal" userId="c5d94e19-bf17-46ef-96ed-abf719c82703" providerId="ADAL" clId="{EF2130E3-9DB0-4876-8F5E-8CEA95870585}" dt="2020-02-29T20:02:31.104" v="11177" actId="165"/>
          <ac:grpSpMkLst>
            <pc:docMk/>
            <pc:sldMk cId="1168782415" sldId="997"/>
            <ac:grpSpMk id="8" creationId="{AFE0A351-7D4C-4D90-B2F5-21DC59605EC7}"/>
          </ac:grpSpMkLst>
        </pc:grpChg>
        <pc:grpChg chg="add del">
          <ac:chgData name="Einav, Tal" userId="c5d94e19-bf17-46ef-96ed-abf719c82703" providerId="ADAL" clId="{EF2130E3-9DB0-4876-8F5E-8CEA95870585}" dt="2020-03-02T20:25:20.317" v="15681" actId="165"/>
          <ac:grpSpMkLst>
            <pc:docMk/>
            <pc:sldMk cId="1168782415" sldId="997"/>
            <ac:grpSpMk id="19" creationId="{91D34AC0-D6A1-4579-8481-9D9B6FB5336E}"/>
          </ac:grpSpMkLst>
        </pc:grpChg>
        <pc:grpChg chg="add del mod">
          <ac:chgData name="Einav, Tal" userId="c5d94e19-bf17-46ef-96ed-abf719c82703" providerId="ADAL" clId="{EF2130E3-9DB0-4876-8F5E-8CEA95870585}" dt="2020-03-02T22:04:31.917" v="15771" actId="165"/>
          <ac:grpSpMkLst>
            <pc:docMk/>
            <pc:sldMk cId="1168782415" sldId="997"/>
            <ac:grpSpMk id="42" creationId="{2A0295F9-07D8-47AF-9A6D-E1C7FAA0742B}"/>
          </ac:grpSpMkLst>
        </pc:grp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12" creationId="{9DAC77DD-383D-46B3-8156-5708038AC713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14" creationId="{0C9B0E65-2350-42C3-8915-2742D622A18F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16" creationId="{B6401071-D653-4565-AB13-38940590C319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18" creationId="{A132737C-1DC7-4398-97AB-078CBC7D6C80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20" creationId="{22B37973-41D7-4912-BEE6-4003498FACAD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22" creationId="{A9551AE4-9B39-45C0-9012-51181979CD2D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24" creationId="{92C2097D-F3F0-4190-A6A5-7FAF96438E01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26" creationId="{501225F9-4232-4C71-95D1-89A922C62491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28" creationId="{205189A3-72EF-418D-90AF-4F4CD67F8831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30" creationId="{2BA83D06-6861-43D5-997F-55276047F474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32" creationId="{B8DB32F6-94A7-477F-8568-16098B5D079B}"/>
          </ac:picMkLst>
        </pc:picChg>
        <pc:picChg chg="del">
          <ac:chgData name="Einav, Tal" userId="c5d94e19-bf17-46ef-96ed-abf719c82703" providerId="ADAL" clId="{EF2130E3-9DB0-4876-8F5E-8CEA95870585}" dt="2020-02-24T07:15:42.772" v="0" actId="478"/>
          <ac:picMkLst>
            <pc:docMk/>
            <pc:sldMk cId="1168782415" sldId="997"/>
            <ac:picMk id="34" creationId="{3BD3C925-F460-4661-BD9B-15524900E416}"/>
          </ac:picMkLst>
        </pc:picChg>
        <pc:cxnChg chg="add mod">
          <ac:chgData name="Einav, Tal" userId="c5d94e19-bf17-46ef-96ed-abf719c82703" providerId="ADAL" clId="{EF2130E3-9DB0-4876-8F5E-8CEA95870585}" dt="2020-03-02T22:05:02.184" v="15783" actId="1076"/>
          <ac:cxnSpMkLst>
            <pc:docMk/>
            <pc:sldMk cId="1168782415" sldId="997"/>
            <ac:cxnSpMk id="52" creationId="{080646D3-2A7E-40FA-8A3D-E8FFBD105B7F}"/>
          </ac:cxnSpMkLst>
        </pc:cxnChg>
        <pc:cxnChg chg="add mod">
          <ac:chgData name="Einav, Tal" userId="c5d94e19-bf17-46ef-96ed-abf719c82703" providerId="ADAL" clId="{EF2130E3-9DB0-4876-8F5E-8CEA95870585}" dt="2020-03-02T22:05:02.184" v="15783" actId="1076"/>
          <ac:cxnSpMkLst>
            <pc:docMk/>
            <pc:sldMk cId="1168782415" sldId="997"/>
            <ac:cxnSpMk id="54" creationId="{E6494993-6FDB-490A-B396-AD33A1C47C5E}"/>
          </ac:cxnSpMkLst>
        </pc:cxnChg>
        <pc:cxnChg chg="add mod">
          <ac:chgData name="Einav, Tal" userId="c5d94e19-bf17-46ef-96ed-abf719c82703" providerId="ADAL" clId="{EF2130E3-9DB0-4876-8F5E-8CEA95870585}" dt="2020-03-02T22:05:02.184" v="15783" actId="1076"/>
          <ac:cxnSpMkLst>
            <pc:docMk/>
            <pc:sldMk cId="1168782415" sldId="997"/>
            <ac:cxnSpMk id="56" creationId="{31FD73C6-50FA-4C49-8F99-16B618A52C14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58" creationId="{6A853A8B-71BD-40B6-A18E-82585A51B2E4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60" creationId="{9A001EA1-E1DB-4BA1-925E-B1C0CCBB1C80}"/>
          </ac:cxnSpMkLst>
        </pc:cxnChg>
        <pc:cxnChg chg="add mod">
          <ac:chgData name="Einav, Tal" userId="c5d94e19-bf17-46ef-96ed-abf719c82703" providerId="ADAL" clId="{EF2130E3-9DB0-4876-8F5E-8CEA95870585}" dt="2020-03-02T22:05:02.184" v="15783" actId="1076"/>
          <ac:cxnSpMkLst>
            <pc:docMk/>
            <pc:sldMk cId="1168782415" sldId="997"/>
            <ac:cxnSpMk id="62" creationId="{364B7BA2-29CB-43FF-9793-4AB5C2B92F84}"/>
          </ac:cxnSpMkLst>
        </pc:cxnChg>
        <pc:cxnChg chg="add mod">
          <ac:chgData name="Einav, Tal" userId="c5d94e19-bf17-46ef-96ed-abf719c82703" providerId="ADAL" clId="{EF2130E3-9DB0-4876-8F5E-8CEA95870585}" dt="2020-03-02T22:05:02.184" v="15783" actId="1076"/>
          <ac:cxnSpMkLst>
            <pc:docMk/>
            <pc:sldMk cId="1168782415" sldId="997"/>
            <ac:cxnSpMk id="64" creationId="{E3A71E3B-C0B7-434A-B27E-0A2A98C6A2B1}"/>
          </ac:cxnSpMkLst>
        </pc:cxnChg>
        <pc:cxnChg chg="add mod">
          <ac:chgData name="Einav, Tal" userId="c5d94e19-bf17-46ef-96ed-abf719c82703" providerId="ADAL" clId="{EF2130E3-9DB0-4876-8F5E-8CEA95870585}" dt="2020-03-02T22:05:01.343" v="15782" actId="1076"/>
          <ac:cxnSpMkLst>
            <pc:docMk/>
            <pc:sldMk cId="1168782415" sldId="997"/>
            <ac:cxnSpMk id="66" creationId="{70A3ED89-D925-4316-AE48-7E24CB3E9916}"/>
          </ac:cxnSpMkLst>
        </pc:cxnChg>
        <pc:cxnChg chg="add mod">
          <ac:chgData name="Einav, Tal" userId="c5d94e19-bf17-46ef-96ed-abf719c82703" providerId="ADAL" clId="{EF2130E3-9DB0-4876-8F5E-8CEA95870585}" dt="2020-03-02T22:05:01.343" v="15782" actId="1076"/>
          <ac:cxnSpMkLst>
            <pc:docMk/>
            <pc:sldMk cId="1168782415" sldId="997"/>
            <ac:cxnSpMk id="68" creationId="{088B8F30-FB6E-421C-B2D9-6ACCE6A1197F}"/>
          </ac:cxnSpMkLst>
        </pc:cxnChg>
        <pc:cxnChg chg="add mod">
          <ac:chgData name="Einav, Tal" userId="c5d94e19-bf17-46ef-96ed-abf719c82703" providerId="ADAL" clId="{EF2130E3-9DB0-4876-8F5E-8CEA95870585}" dt="2020-03-02T22:05:01.343" v="15782" actId="1076"/>
          <ac:cxnSpMkLst>
            <pc:docMk/>
            <pc:sldMk cId="1168782415" sldId="997"/>
            <ac:cxnSpMk id="70" creationId="{6BBB04B1-B593-4BA3-8D67-7A0B2A8B586D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72" creationId="{81A5F5FB-7FD7-44B8-A087-D63694B453BD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74" creationId="{67FEB5DA-C405-493E-8B43-37C231EFD41D}"/>
          </ac:cxnSpMkLst>
        </pc:cxnChg>
        <pc:cxnChg chg="add mod">
          <ac:chgData name="Einav, Tal" userId="c5d94e19-bf17-46ef-96ed-abf719c82703" providerId="ADAL" clId="{EF2130E3-9DB0-4876-8F5E-8CEA95870585}" dt="2020-03-02T22:05:01.343" v="15782" actId="1076"/>
          <ac:cxnSpMkLst>
            <pc:docMk/>
            <pc:sldMk cId="1168782415" sldId="997"/>
            <ac:cxnSpMk id="76" creationId="{B1DDB33B-4E69-4B1F-9107-D12520B01B3C}"/>
          </ac:cxnSpMkLst>
        </pc:cxnChg>
        <pc:cxnChg chg="add mod">
          <ac:chgData name="Einav, Tal" userId="c5d94e19-bf17-46ef-96ed-abf719c82703" providerId="ADAL" clId="{EF2130E3-9DB0-4876-8F5E-8CEA95870585}" dt="2020-03-02T22:05:00.371" v="15781" actId="1076"/>
          <ac:cxnSpMkLst>
            <pc:docMk/>
            <pc:sldMk cId="1168782415" sldId="997"/>
            <ac:cxnSpMk id="78" creationId="{B8552B44-8CA3-4586-8863-1431EC4A65D2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80" creationId="{BB35BEBC-C2C6-4D14-82CD-A3A0505D7360}"/>
          </ac:cxnSpMkLst>
        </pc:cxnChg>
        <pc:cxnChg chg="add mod">
          <ac:chgData name="Einav, Tal" userId="c5d94e19-bf17-46ef-96ed-abf719c82703" providerId="ADAL" clId="{EF2130E3-9DB0-4876-8F5E-8CEA95870585}" dt="2020-03-02T22:04:59.146" v="15780" actId="1076"/>
          <ac:cxnSpMkLst>
            <pc:docMk/>
            <pc:sldMk cId="1168782415" sldId="997"/>
            <ac:cxnSpMk id="82" creationId="{DF6D7474-4223-4327-84CF-4AFD56EED475}"/>
          </ac:cxnSpMkLst>
        </pc:cxnChg>
        <pc:cxnChg chg="add mod">
          <ac:chgData name="Einav, Tal" userId="c5d94e19-bf17-46ef-96ed-abf719c82703" providerId="ADAL" clId="{EF2130E3-9DB0-4876-8F5E-8CEA95870585}" dt="2020-03-02T22:04:58" v="15779" actId="1076"/>
          <ac:cxnSpMkLst>
            <pc:docMk/>
            <pc:sldMk cId="1168782415" sldId="997"/>
            <ac:cxnSpMk id="84" creationId="{CB22EDB0-3D45-4328-A8A1-212309EC50DE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86" creationId="{2B6D819B-ADC1-4F6A-B209-18BC404C901B}"/>
          </ac:cxnSpMkLst>
        </pc:cxnChg>
        <pc:cxnChg chg="add mod">
          <ac:chgData name="Einav, Tal" userId="c5d94e19-bf17-46ef-96ed-abf719c82703" providerId="ADAL" clId="{EF2130E3-9DB0-4876-8F5E-8CEA95870585}" dt="2020-03-02T22:05:00.371" v="15781" actId="1076"/>
          <ac:cxnSpMkLst>
            <pc:docMk/>
            <pc:sldMk cId="1168782415" sldId="997"/>
            <ac:cxnSpMk id="88" creationId="{AD7A97CE-22E6-41DE-88CE-67213B0517ED}"/>
          </ac:cxnSpMkLst>
        </pc:cxnChg>
        <pc:cxnChg chg="add mod">
          <ac:chgData name="Einav, Tal" userId="c5d94e19-bf17-46ef-96ed-abf719c82703" providerId="ADAL" clId="{EF2130E3-9DB0-4876-8F5E-8CEA95870585}" dt="2020-03-02T22:05:00.371" v="15781" actId="1076"/>
          <ac:cxnSpMkLst>
            <pc:docMk/>
            <pc:sldMk cId="1168782415" sldId="997"/>
            <ac:cxnSpMk id="90" creationId="{75732DB2-6920-4712-9C7C-98E17E73D022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92" creationId="{E4B3782A-AC1E-4466-B35A-25FB0FD6BE04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94" creationId="{ED7ACE56-63B7-4599-ADA5-8E8682815FC7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96" creationId="{301F6BF8-7A6A-4880-896A-6F1A933917E7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98" creationId="{96507A7A-04B1-476E-B988-3DD5257B97D9}"/>
          </ac:cxnSpMkLst>
        </pc:cxnChg>
        <pc:cxnChg chg="add mod">
          <ac:chgData name="Einav, Tal" userId="c5d94e19-bf17-46ef-96ed-abf719c82703" providerId="ADAL" clId="{EF2130E3-9DB0-4876-8F5E-8CEA95870585}" dt="2020-03-02T22:04:59.146" v="15780" actId="1076"/>
          <ac:cxnSpMkLst>
            <pc:docMk/>
            <pc:sldMk cId="1168782415" sldId="997"/>
            <ac:cxnSpMk id="100" creationId="{277C0B0D-6328-4D99-AE62-B67F19666BFC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102" creationId="{2F0AF403-5326-47CD-B66A-D8F7218103DE}"/>
          </ac:cxnSpMkLst>
        </pc:cxnChg>
        <pc:cxnChg chg="add mod">
          <ac:chgData name="Einav, Tal" userId="c5d94e19-bf17-46ef-96ed-abf719c82703" providerId="ADAL" clId="{EF2130E3-9DB0-4876-8F5E-8CEA95870585}" dt="2020-03-02T22:05:04.423" v="15785" actId="1076"/>
          <ac:cxnSpMkLst>
            <pc:docMk/>
            <pc:sldMk cId="1168782415" sldId="997"/>
            <ac:cxnSpMk id="104" creationId="{D382BCBB-A28F-4267-A74A-CCAF984544E7}"/>
          </ac:cxnSpMkLst>
        </pc:cxnChg>
        <pc:cxnChg chg="add mod">
          <ac:chgData name="Einav, Tal" userId="c5d94e19-bf17-46ef-96ed-abf719c82703" providerId="ADAL" clId="{EF2130E3-9DB0-4876-8F5E-8CEA95870585}" dt="2020-03-02T22:05:06.031" v="15786" actId="1076"/>
          <ac:cxnSpMkLst>
            <pc:docMk/>
            <pc:sldMk cId="1168782415" sldId="997"/>
            <ac:cxnSpMk id="106" creationId="{6E0E3A18-F922-4CA6-9E76-99C01EAD728D}"/>
          </ac:cxnSpMkLst>
        </pc:cxnChg>
      </pc:sldChg>
      <pc:sldChg chg="addSp delSp modSp add modAnim modNotesTx">
        <pc:chgData name="Einav, Tal" userId="c5d94e19-bf17-46ef-96ed-abf719c82703" providerId="ADAL" clId="{EF2130E3-9DB0-4876-8F5E-8CEA95870585}" dt="2020-03-01T20:32:31.772" v="12844" actId="20577"/>
        <pc:sldMkLst>
          <pc:docMk/>
          <pc:sldMk cId="2773593921" sldId="998"/>
        </pc:sldMkLst>
        <pc:spChg chg="mod">
          <ac:chgData name="Einav, Tal" userId="c5d94e19-bf17-46ef-96ed-abf719c82703" providerId="ADAL" clId="{EF2130E3-9DB0-4876-8F5E-8CEA95870585}" dt="2020-02-26T19:37:32.485" v="982" actId="20577"/>
          <ac:spMkLst>
            <pc:docMk/>
            <pc:sldMk cId="2773593921" sldId="998"/>
            <ac:spMk id="2" creationId="{2EC92DFF-878F-449B-836E-D867C17DDDAB}"/>
          </ac:spMkLst>
        </pc:spChg>
        <pc:spChg chg="del">
          <ac:chgData name="Einav, Tal" userId="c5d94e19-bf17-46ef-96ed-abf719c82703" providerId="ADAL" clId="{EF2130E3-9DB0-4876-8F5E-8CEA95870585}" dt="2020-02-26T19:37:01.036" v="945" actId="478"/>
          <ac:spMkLst>
            <pc:docMk/>
            <pc:sldMk cId="2773593921" sldId="998"/>
            <ac:spMk id="3" creationId="{25C6E292-850B-46CF-8C74-0BA34CD6A76E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3" creationId="{F40D77F0-6773-45F7-8292-15AB158210C5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6" creationId="{9B24264E-F952-49F2-8ABD-F5E3F0B173FF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7" creationId="{F47558D9-5A4B-45BF-A59C-FCBC7DF2EDD2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8" creationId="{D35D7E6A-2ADC-4BB8-B3AA-11122DFAB562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9" creationId="{BFCFE160-5571-401D-8D46-AAAF8B0D7CE8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0" creationId="{45D228ED-2A4F-4419-B1AB-806ECCF18603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1" creationId="{083EB72E-A845-4F0B-948E-51FE42A4E462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2" creationId="{43FF3D92-239E-4F41-A8EB-6A8E81518B55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3" creationId="{6AE737EE-A7BE-4B77-94E5-25DA0B06AF68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4" creationId="{34DAA5AC-2918-4ACD-8C37-973AC03FA581}"/>
          </ac:spMkLst>
        </pc:spChg>
        <pc:spChg chg="add mod">
          <ac:chgData name="Einav, Tal" userId="c5d94e19-bf17-46ef-96ed-abf719c82703" providerId="ADAL" clId="{EF2130E3-9DB0-4876-8F5E-8CEA95870585}" dt="2020-02-29T00:37:41.328" v="1735" actId="164"/>
          <ac:spMkLst>
            <pc:docMk/>
            <pc:sldMk cId="2773593921" sldId="998"/>
            <ac:spMk id="15" creationId="{53D9D3A4-57C6-420B-B0CB-0791674188ED}"/>
          </ac:spMkLst>
        </pc:spChg>
        <pc:spChg chg="add mod">
          <ac:chgData name="Einav, Tal" userId="c5d94e19-bf17-46ef-96ed-abf719c82703" providerId="ADAL" clId="{EF2130E3-9DB0-4876-8F5E-8CEA95870585}" dt="2020-02-29T20:05:48.761" v="11199" actId="164"/>
          <ac:spMkLst>
            <pc:docMk/>
            <pc:sldMk cId="2773593921" sldId="998"/>
            <ac:spMk id="16" creationId="{4C41F555-1BC8-4A73-B84A-90C5491A5D8C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2" creationId="{DCF23587-A5FA-4DDE-A2B1-E63DD2A628A4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3" creationId="{E3DBC152-B1F6-46CC-B08D-5651AD0CA4C1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4" creationId="{35C1D04A-0829-4C7D-A2C0-17C9EC98D79B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25" creationId="{A273B964-A253-4BCB-8E07-4CBA4F3C5D75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5" creationId="{A9AF7737-1AB6-4538-8065-F1ADC582E1D8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6" creationId="{D0C2CF1C-6018-47FB-AE79-3BB67066271C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26" creationId="{D39BFA07-5C2B-4AA2-AFAB-C527BBB96E98}"/>
          </ac:spMkLst>
        </pc:spChg>
        <pc:spChg chg="del mod topLvl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27" creationId="{60761993-6932-4EE2-B2F1-D8CD0E89874A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8" creationId="{3C8D7254-7808-4199-9D30-77EE9DC88770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28" creationId="{C2E97672-88BA-4AA1-A816-1F2BE3F9944C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29" creationId="{83488CD0-218D-4C1D-84F2-D3C2FD555908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29" creationId="{B8523A9E-9EC0-4888-8934-529841E2F450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30" creationId="{110240EB-0832-4EFF-BE57-8E0E32EE3610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0" creationId="{C40EE946-5266-4E84-9E01-33FE8FB7D041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31" creationId="{1030F604-FA66-4CC7-8D26-A20A11E85FE9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1" creationId="{5481E72C-E8A6-40D2-B853-8BB7E48CE535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2" creationId="{58641F9C-BD5C-40AB-9CBB-6A9F56D4C85E}"/>
          </ac:spMkLst>
        </pc:spChg>
        <pc:spChg chg="del mod topLvl">
          <ac:chgData name="Einav, Tal" userId="c5d94e19-bf17-46ef-96ed-abf719c82703" providerId="ADAL" clId="{EF2130E3-9DB0-4876-8F5E-8CEA95870585}" dt="2020-02-29T20:06:52.398" v="11212" actId="478"/>
          <ac:spMkLst>
            <pc:docMk/>
            <pc:sldMk cId="2773593921" sldId="998"/>
            <ac:spMk id="32" creationId="{D5D0402A-E021-4EBE-9E82-7930F64AE775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3" creationId="{55DA4945-017D-458A-9902-6654F6431A9D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4" creationId="{3917DFF4-2DF0-4C8C-BF81-908B02771B08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5" creationId="{C4316DB4-963A-40C7-AC28-DD9BC216BD85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36" creationId="{3DF0A37E-F33D-4F4F-AAD8-9195702D97B1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36" creationId="{C3127C18-9D7D-4042-8F4E-999B209870C6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37" creationId="{88CB05FF-7DBC-4C46-BDD1-C341DB40695C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38" creationId="{47690136-D7D2-49EA-B3BC-B7246B35FCAA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39" creationId="{7521BA33-675F-4967-8B30-08F0FD215ECD}"/>
          </ac:spMkLst>
        </pc:spChg>
        <pc:spChg chg="add mod">
          <ac:chgData name="Einav, Tal" userId="c5d94e19-bf17-46ef-96ed-abf719c82703" providerId="ADAL" clId="{EF2130E3-9DB0-4876-8F5E-8CEA95870585}" dt="2020-02-29T20:16:47.111" v="11741" actId="164"/>
          <ac:spMkLst>
            <pc:docMk/>
            <pc:sldMk cId="2773593921" sldId="998"/>
            <ac:spMk id="39" creationId="{94588B74-6D05-4CDF-BEC2-51FB1821031B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0" creationId="{CDDBAE60-6917-4DD0-AB35-7F50B5380559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1" creationId="{97E5E908-D2BB-4BFE-8800-4D1EB0D31E2D}"/>
          </ac:spMkLst>
        </pc:spChg>
        <pc:spChg chg="del mod topLvl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42" creationId="{D2EBFA17-8BF1-42AD-9A0F-4FE9AEA5427F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3" creationId="{0E83D64B-1AD0-443B-8AF9-E0E58CB5F7B5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4" creationId="{5DE8F82B-6D95-420B-AFA1-10F7D11AE8B0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5" creationId="{F6625A9C-7A83-4532-B049-2EDE334BE10D}"/>
          </ac:spMkLst>
        </pc:spChg>
        <pc:spChg chg="del mod topLvl">
          <ac:chgData name="Einav, Tal" userId="c5d94e19-bf17-46ef-96ed-abf719c82703" providerId="ADAL" clId="{EF2130E3-9DB0-4876-8F5E-8CEA95870585}" dt="2020-02-29T20:07:29.756" v="11264" actId="478"/>
          <ac:spMkLst>
            <pc:docMk/>
            <pc:sldMk cId="2773593921" sldId="998"/>
            <ac:spMk id="46" creationId="{5E5F044F-6097-4CF8-8999-05DC9E40F4D8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47" creationId="{31BE2ADF-C4C6-41CA-A509-50E69E5358B4}"/>
          </ac:spMkLst>
        </pc:spChg>
        <pc:spChg chg="add del mod">
          <ac:chgData name="Einav, Tal" userId="c5d94e19-bf17-46ef-96ed-abf719c82703" providerId="ADAL" clId="{EF2130E3-9DB0-4876-8F5E-8CEA95870585}" dt="2020-02-29T20:11:00.915" v="11582" actId="478"/>
          <ac:spMkLst>
            <pc:docMk/>
            <pc:sldMk cId="2773593921" sldId="998"/>
            <ac:spMk id="48" creationId="{DE45A919-2A4E-4EB0-AD6D-C1A84A8CD9A0}"/>
          </ac:spMkLst>
        </pc:spChg>
        <pc:spChg chg="add del mod">
          <ac:chgData name="Einav, Tal" userId="c5d94e19-bf17-46ef-96ed-abf719c82703" providerId="ADAL" clId="{EF2130E3-9DB0-4876-8F5E-8CEA95870585}" dt="2020-02-29T20:11:07.821" v="11583" actId="478"/>
          <ac:spMkLst>
            <pc:docMk/>
            <pc:sldMk cId="2773593921" sldId="998"/>
            <ac:spMk id="49" creationId="{AEE7E065-DE5C-460A-B31E-6864E3C04472}"/>
          </ac:spMkLst>
        </pc:spChg>
        <pc:spChg chg="add del mod">
          <ac:chgData name="Einav, Tal" userId="c5d94e19-bf17-46ef-96ed-abf719c82703" providerId="ADAL" clId="{EF2130E3-9DB0-4876-8F5E-8CEA95870585}" dt="2020-02-29T20:11:08.855" v="11584" actId="478"/>
          <ac:spMkLst>
            <pc:docMk/>
            <pc:sldMk cId="2773593921" sldId="998"/>
            <ac:spMk id="50" creationId="{3DC10405-2BA1-4545-83EF-ABBE14BCE1AA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1" creationId="{D557A4E5-2F34-4486-808E-3B3F5EE97BA5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2" creationId="{881474D1-B5D3-407B-9D66-42E6EDEE4DA7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3" creationId="{20930E90-A406-478A-A9CC-4774F91DD2C7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4" creationId="{95CECCA3-3C55-4D6F-9181-A04B6AAEB6AC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5" creationId="{3F350000-B5E4-4F79-A317-403C23DC736F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6" creationId="{A1390EE7-0C87-4577-BBC0-913A76096918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7" creationId="{3C6BD5BA-A181-46ED-A838-A1B7B6BA732A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8" creationId="{7E7756B4-6DF8-4845-AFDB-30EA96B13005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59" creationId="{33B121B7-CED7-4BF7-A087-F0F426760323}"/>
          </ac:spMkLst>
        </pc:spChg>
        <pc:spChg chg="add del mod">
          <ac:chgData name="Einav, Tal" userId="c5d94e19-bf17-46ef-96ed-abf719c82703" providerId="ADAL" clId="{EF2130E3-9DB0-4876-8F5E-8CEA95870585}" dt="2020-02-29T20:13:45.469" v="11700" actId="478"/>
          <ac:spMkLst>
            <pc:docMk/>
            <pc:sldMk cId="2773593921" sldId="998"/>
            <ac:spMk id="60" creationId="{48A70970-AB8F-4AC5-BFE9-DEFFF7B1E073}"/>
          </ac:spMkLst>
        </pc:spChg>
        <pc:spChg chg="add del mod">
          <ac:chgData name="Einav, Tal" userId="c5d94e19-bf17-46ef-96ed-abf719c82703" providerId="ADAL" clId="{EF2130E3-9DB0-4876-8F5E-8CEA95870585}" dt="2020-02-29T20:19:59.610" v="11842" actId="478"/>
          <ac:spMkLst>
            <pc:docMk/>
            <pc:sldMk cId="2773593921" sldId="998"/>
            <ac:spMk id="61" creationId="{B5B26F3E-A60E-4EF8-A439-58B35444D77A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2" creationId="{59BB48FE-BF64-4F0F-AB0B-7E594DF17ADC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3" creationId="{E285A05E-60D2-4D4D-8F06-3D2C982E6F8D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4" creationId="{E3A961FA-6C8B-45A6-A9CE-5CFCE2145F7E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5" creationId="{D3C05D63-EB87-4B71-8392-6B25464953EE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6" creationId="{897A4D62-1D65-4F73-B7CE-60A7D23F8896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7" creationId="{ED62F2B6-73DE-4903-B365-6D074DDDD99F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8" creationId="{F072CF61-D702-4393-9798-C4BF001F4107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79" creationId="{2CE34AD9-D095-4A8B-AB3C-90BED5A397A0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0" creationId="{09DFFA58-9900-4D0F-846E-21CBFCD43D3E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1" creationId="{6638797F-DFA5-4AD3-9DBF-BE6E5BB85827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2" creationId="{3C87E5C6-9ECF-4A33-BBFD-385089A23B40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3" creationId="{BE8E15F2-2D1E-4C61-989A-5F55B217D87A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4" creationId="{553D6487-EED8-4C5E-8DC6-1C96B2C25041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5" creationId="{F6D8030A-70F1-4658-A96C-6A5F0BE5CB1B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6" creationId="{4AB7495E-35F7-4007-98CC-B4A5566FD275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7" creationId="{ABDAB60C-18B0-4119-BA10-45FBA6604479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8" creationId="{E36DF714-806E-4457-B1B7-50304B240CCE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89" creationId="{F8C090E1-7660-4520-87A9-C2B4C582282B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90" creationId="{B7F176DE-B248-4640-A334-DFC64C2323DD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91" creationId="{17FE2ECA-B265-4AF9-BBE7-4727BEBBB7A9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92" creationId="{0BDABB47-243B-4E5B-9A3B-35CAB5750897}"/>
          </ac:spMkLst>
        </pc:spChg>
        <pc:spChg chg="add mod topLvl">
          <ac:chgData name="Einav, Tal" userId="c5d94e19-bf17-46ef-96ed-abf719c82703" providerId="ADAL" clId="{EF2130E3-9DB0-4876-8F5E-8CEA95870585}" dt="2020-02-29T20:20:21.587" v="11847" actId="164"/>
          <ac:spMkLst>
            <pc:docMk/>
            <pc:sldMk cId="2773593921" sldId="998"/>
            <ac:spMk id="93" creationId="{1E709AFF-A3EE-4568-BB45-3F4D16B4093E}"/>
          </ac:spMkLst>
        </pc:spChg>
        <pc:grpChg chg="add del mod">
          <ac:chgData name="Einav, Tal" userId="c5d94e19-bf17-46ef-96ed-abf719c82703" providerId="ADAL" clId="{EF2130E3-9DB0-4876-8F5E-8CEA95870585}" dt="2020-02-29T20:04:27.641" v="11182" actId="478"/>
          <ac:grpSpMkLst>
            <pc:docMk/>
            <pc:sldMk cId="2773593921" sldId="998"/>
            <ac:grpSpMk id="4" creationId="{D90248EC-40D2-4E71-94F6-3D9B91DEC65C}"/>
          </ac:grpSpMkLst>
        </pc:grpChg>
        <pc:grpChg chg="add mod">
          <ac:chgData name="Einav, Tal" userId="c5d94e19-bf17-46ef-96ed-abf719c82703" providerId="ADAL" clId="{EF2130E3-9DB0-4876-8F5E-8CEA95870585}" dt="2020-02-29T20:16:47.111" v="11741" actId="164"/>
          <ac:grpSpMkLst>
            <pc:docMk/>
            <pc:sldMk cId="2773593921" sldId="998"/>
            <ac:grpSpMk id="8" creationId="{ECF9FEEF-32FA-4BF4-8313-3A50EE6D1376}"/>
          </ac:grpSpMkLst>
        </pc:grpChg>
        <pc:grpChg chg="add mod">
          <ac:chgData name="Einav, Tal" userId="c5d94e19-bf17-46ef-96ed-abf719c82703" providerId="ADAL" clId="{EF2130E3-9DB0-4876-8F5E-8CEA95870585}" dt="2020-02-29T20:16:53.736" v="11742" actId="164"/>
          <ac:grpSpMkLst>
            <pc:docMk/>
            <pc:sldMk cId="2773593921" sldId="998"/>
            <ac:grpSpMk id="9" creationId="{3464BEA9-B4AA-4053-BD39-8F716A85B536}"/>
          </ac:grpSpMkLst>
        </pc:grpChg>
        <pc:grpChg chg="add del mod">
          <ac:chgData name="Einav, Tal" userId="c5d94e19-bf17-46ef-96ed-abf719c82703" providerId="ADAL" clId="{EF2130E3-9DB0-4876-8F5E-8CEA95870585}" dt="2020-02-29T20:19:59.610" v="11842" actId="478"/>
          <ac:grpSpMkLst>
            <pc:docMk/>
            <pc:sldMk cId="2773593921" sldId="998"/>
            <ac:grpSpMk id="10" creationId="{7282CE95-0564-408F-B86E-6575237B164C}"/>
          </ac:grpSpMkLst>
        </pc:grpChg>
        <pc:grpChg chg="add del mod">
          <ac:chgData name="Einav, Tal" userId="c5d94e19-bf17-46ef-96ed-abf719c82703" providerId="ADAL" clId="{EF2130E3-9DB0-4876-8F5E-8CEA95870585}" dt="2020-02-29T20:20:05.773" v="11846" actId="165"/>
          <ac:grpSpMkLst>
            <pc:docMk/>
            <pc:sldMk cId="2773593921" sldId="998"/>
            <ac:grpSpMk id="11" creationId="{76ED7E49-301A-4F60-8ED4-E3D764EB63DF}"/>
          </ac:grpSpMkLst>
        </pc:grpChg>
        <pc:grpChg chg="add del mod">
          <ac:chgData name="Einav, Tal" userId="c5d94e19-bf17-46ef-96ed-abf719c82703" providerId="ADAL" clId="{EF2130E3-9DB0-4876-8F5E-8CEA95870585}" dt="2020-02-29T20:23:46.628" v="11945" actId="478"/>
          <ac:grpSpMkLst>
            <pc:docMk/>
            <pc:sldMk cId="2773593921" sldId="998"/>
            <ac:grpSpMk id="12" creationId="{1ADECB8A-3F8F-4A7A-A1CF-DE4C333D3A06}"/>
          </ac:grpSpMkLst>
        </pc:grpChg>
        <pc:grpChg chg="add del mod">
          <ac:chgData name="Einav, Tal" userId="c5d94e19-bf17-46ef-96ed-abf719c82703" providerId="ADAL" clId="{EF2130E3-9DB0-4876-8F5E-8CEA95870585}" dt="2020-02-29T20:23:52.352" v="11949" actId="165"/>
          <ac:grpSpMkLst>
            <pc:docMk/>
            <pc:sldMk cId="2773593921" sldId="998"/>
            <ac:grpSpMk id="13" creationId="{69620CFF-CDA1-407A-B771-A0ECC5974636}"/>
          </ac:grpSpMkLst>
        </pc:grpChg>
        <pc:grpChg chg="add mod">
          <ac:chgData name="Einav, Tal" userId="c5d94e19-bf17-46ef-96ed-abf719c82703" providerId="ADAL" clId="{EF2130E3-9DB0-4876-8F5E-8CEA95870585}" dt="2020-02-29T20:16:53.736" v="11742" actId="164"/>
          <ac:grpSpMkLst>
            <pc:docMk/>
            <pc:sldMk cId="2773593921" sldId="998"/>
            <ac:grpSpMk id="17" creationId="{F46FEED6-EFFB-4418-87E4-FCA98127F729}"/>
          </ac:grpSpMkLst>
        </pc:grpChg>
        <pc:grpChg chg="add del mod">
          <ac:chgData name="Einav, Tal" userId="c5d94e19-bf17-46ef-96ed-abf719c82703" providerId="ADAL" clId="{EF2130E3-9DB0-4876-8F5E-8CEA95870585}" dt="2020-02-29T20:06:46.456" v="11211" actId="165"/>
          <ac:grpSpMkLst>
            <pc:docMk/>
            <pc:sldMk cId="2773593921" sldId="998"/>
            <ac:grpSpMk id="21" creationId="{C82848CB-1A58-4D48-BEB6-A9085CCAC040}"/>
          </ac:grpSpMkLst>
        </pc:grpChg>
        <pc:grpChg chg="add del mod">
          <ac:chgData name="Einav, Tal" userId="c5d94e19-bf17-46ef-96ed-abf719c82703" providerId="ADAL" clId="{EF2130E3-9DB0-4876-8F5E-8CEA95870585}" dt="2020-02-29T20:07:26.388" v="11263" actId="165"/>
          <ac:grpSpMkLst>
            <pc:docMk/>
            <pc:sldMk cId="2773593921" sldId="998"/>
            <ac:grpSpMk id="34" creationId="{EE8A288A-7CD6-4534-B1F2-CD38C19ACB6B}"/>
          </ac:grpSpMkLst>
        </pc:grpChg>
        <pc:grpChg chg="add del mod topLvl">
          <ac:chgData name="Einav, Tal" userId="c5d94e19-bf17-46ef-96ed-abf719c82703" providerId="ADAL" clId="{EF2130E3-9DB0-4876-8F5E-8CEA95870585}" dt="2020-02-29T20:23:44.664" v="11944" actId="478"/>
          <ac:grpSpMkLst>
            <pc:docMk/>
            <pc:sldMk cId="2773593921" sldId="998"/>
            <ac:grpSpMk id="62" creationId="{D816D6A5-BD89-4E50-8242-F545D5BAB0B1}"/>
          </ac:grpSpMkLst>
        </pc:grpChg>
        <pc:grpChg chg="mod">
          <ac:chgData name="Einav, Tal" userId="c5d94e19-bf17-46ef-96ed-abf719c82703" providerId="ADAL" clId="{EF2130E3-9DB0-4876-8F5E-8CEA95870585}" dt="2020-02-29T20:20:04.815" v="11845" actId="12788"/>
          <ac:grpSpMkLst>
            <pc:docMk/>
            <pc:sldMk cId="2773593921" sldId="998"/>
            <ac:grpSpMk id="63" creationId="{D0E7D592-421B-4FAE-93F3-7A6FCEBB8671}"/>
          </ac:grpSpMkLst>
        </pc:grpChg>
        <pc:grpChg chg="mod">
          <ac:chgData name="Einav, Tal" userId="c5d94e19-bf17-46ef-96ed-abf719c82703" providerId="ADAL" clId="{EF2130E3-9DB0-4876-8F5E-8CEA95870585}" dt="2020-02-29T20:20:04.815" v="11845" actId="12788"/>
          <ac:grpSpMkLst>
            <pc:docMk/>
            <pc:sldMk cId="2773593921" sldId="998"/>
            <ac:grpSpMk id="64" creationId="{B9E0912D-21F4-43F9-85D8-3A283728CFAD}"/>
          </ac:grpSpMkLst>
        </pc:grpChg>
        <pc:grpChg chg="mod">
          <ac:chgData name="Einav, Tal" userId="c5d94e19-bf17-46ef-96ed-abf719c82703" providerId="ADAL" clId="{EF2130E3-9DB0-4876-8F5E-8CEA95870585}" dt="2020-02-29T20:20:04.815" v="11845" actId="12788"/>
          <ac:grpSpMkLst>
            <pc:docMk/>
            <pc:sldMk cId="2773593921" sldId="998"/>
            <ac:grpSpMk id="66" creationId="{F74A6800-9CEA-41E5-9776-44B96919D469}"/>
          </ac:grpSpMkLst>
        </pc:grpChg>
        <pc:grpChg chg="add mod topLvl">
          <ac:chgData name="Einav, Tal" userId="c5d94e19-bf17-46ef-96ed-abf719c82703" providerId="ADAL" clId="{EF2130E3-9DB0-4876-8F5E-8CEA95870585}" dt="2020-02-29T20:23:52.352" v="11949" actId="165"/>
          <ac:grpSpMkLst>
            <pc:docMk/>
            <pc:sldMk cId="2773593921" sldId="998"/>
            <ac:grpSpMk id="94" creationId="{500EBDE2-513E-4B34-87E9-1A5C8DBAD272}"/>
          </ac:grpSpMkLst>
        </pc:grpChg>
        <pc:grpChg chg="mod">
          <ac:chgData name="Einav, Tal" userId="c5d94e19-bf17-46ef-96ed-abf719c82703" providerId="ADAL" clId="{EF2130E3-9DB0-4876-8F5E-8CEA95870585}" dt="2020-02-29T20:23:51.856" v="11948" actId="12788"/>
          <ac:grpSpMkLst>
            <pc:docMk/>
            <pc:sldMk cId="2773593921" sldId="998"/>
            <ac:grpSpMk id="95" creationId="{AE853F35-2BB8-4119-9706-190CD5FD27A1}"/>
          </ac:grpSpMkLst>
        </pc:grpChg>
        <pc:grpChg chg="mod">
          <ac:chgData name="Einav, Tal" userId="c5d94e19-bf17-46ef-96ed-abf719c82703" providerId="ADAL" clId="{EF2130E3-9DB0-4876-8F5E-8CEA95870585}" dt="2020-02-29T20:23:51.856" v="11948" actId="12788"/>
          <ac:grpSpMkLst>
            <pc:docMk/>
            <pc:sldMk cId="2773593921" sldId="998"/>
            <ac:grpSpMk id="96" creationId="{0A505ED0-6917-42E3-BBA2-5D5C36209395}"/>
          </ac:grpSpMkLst>
        </pc:grpChg>
        <pc:grpChg chg="mod">
          <ac:chgData name="Einav, Tal" userId="c5d94e19-bf17-46ef-96ed-abf719c82703" providerId="ADAL" clId="{EF2130E3-9DB0-4876-8F5E-8CEA95870585}" dt="2020-02-29T20:23:51.856" v="11948" actId="12788"/>
          <ac:grpSpMkLst>
            <pc:docMk/>
            <pc:sldMk cId="2773593921" sldId="998"/>
            <ac:grpSpMk id="98" creationId="{A0CC5823-3488-402A-8ECA-C5B0B355AA4B}"/>
          </ac:grpSpMkLst>
        </pc:grpChg>
        <pc:grpChg chg="add mod topLvl">
          <ac:chgData name="Einav, Tal" userId="c5d94e19-bf17-46ef-96ed-abf719c82703" providerId="ADAL" clId="{EF2130E3-9DB0-4876-8F5E-8CEA95870585}" dt="2020-02-29T20:23:52.352" v="11949" actId="165"/>
          <ac:grpSpMkLst>
            <pc:docMk/>
            <pc:sldMk cId="2773593921" sldId="998"/>
            <ac:grpSpMk id="104" creationId="{D4071DC4-527B-4003-8D53-265C96058972}"/>
          </ac:grpSpMkLst>
        </pc:grpChg>
        <pc:picChg chg="add mod">
          <ac:chgData name="Einav, Tal" userId="c5d94e19-bf17-46ef-96ed-abf719c82703" providerId="ADAL" clId="{EF2130E3-9DB0-4876-8F5E-8CEA95870585}" dt="2020-02-29T00:37:41.328" v="1735" actId="164"/>
          <ac:picMkLst>
            <pc:docMk/>
            <pc:sldMk cId="2773593921" sldId="998"/>
            <ac:picMk id="5" creationId="{5F1E952F-EA70-4D47-89FB-3BCA801E7B5F}"/>
          </ac:picMkLst>
        </pc:picChg>
        <pc:picChg chg="del mod topLvl">
          <ac:chgData name="Einav, Tal" userId="c5d94e19-bf17-46ef-96ed-abf719c82703" providerId="ADAL" clId="{EF2130E3-9DB0-4876-8F5E-8CEA95870585}" dt="2020-02-29T20:07:29.756" v="11264" actId="478"/>
          <ac:picMkLst>
            <pc:docMk/>
            <pc:sldMk cId="2773593921" sldId="998"/>
            <ac:picMk id="35" creationId="{7A76C698-8379-46BF-B3C2-7495893852F4}"/>
          </ac:picMkLst>
        </pc:picChg>
        <pc:picChg chg="add del mod">
          <ac:chgData name="Einav, Tal" userId="c5d94e19-bf17-46ef-96ed-abf719c82703" providerId="ADAL" clId="{EF2130E3-9DB0-4876-8F5E-8CEA95870585}" dt="2020-02-29T20:16:16.777" v="11735" actId="478"/>
          <ac:picMkLst>
            <pc:docMk/>
            <pc:sldMk cId="2773593921" sldId="998"/>
            <ac:picMk id="1026" creationId="{D36A6644-1640-48E4-8686-7F046228989E}"/>
          </ac:picMkLst>
        </pc:picChg>
        <pc:picChg chg="add del mod">
          <ac:chgData name="Einav, Tal" userId="c5d94e19-bf17-46ef-96ed-abf719c82703" providerId="ADAL" clId="{EF2130E3-9DB0-4876-8F5E-8CEA95870585}" dt="2020-02-29T20:05:12.839" v="11191" actId="478"/>
          <ac:picMkLst>
            <pc:docMk/>
            <pc:sldMk cId="2773593921" sldId="998"/>
            <ac:picMk id="2050" creationId="{A89F5454-7F3C-43E4-92A9-677E247AC8AC}"/>
          </ac:picMkLst>
        </pc:picChg>
        <pc:picChg chg="add mod">
          <ac:chgData name="Einav, Tal" userId="c5d94e19-bf17-46ef-96ed-abf719c82703" providerId="ADAL" clId="{EF2130E3-9DB0-4876-8F5E-8CEA95870585}" dt="2020-02-29T20:05:48.761" v="11199" actId="164"/>
          <ac:picMkLst>
            <pc:docMk/>
            <pc:sldMk cId="2773593921" sldId="998"/>
            <ac:picMk id="2052" creationId="{39EACDC9-0ADF-4F09-8346-5A8849DD0765}"/>
          </ac:picMkLst>
        </pc:picChg>
        <pc:picChg chg="add del mod">
          <ac:chgData name="Einav, Tal" userId="c5d94e19-bf17-46ef-96ed-abf719c82703" providerId="ADAL" clId="{EF2130E3-9DB0-4876-8F5E-8CEA95870585}" dt="2020-02-29T20:12:10.240" v="11675" actId="478"/>
          <ac:picMkLst>
            <pc:docMk/>
            <pc:sldMk cId="2773593921" sldId="998"/>
            <ac:picMk id="2054" creationId="{B9CCEEE6-6BA0-4A6E-AFDA-5585C3129CDE}"/>
          </ac:picMkLst>
        </pc:picChg>
        <pc:cxnChg chg="add mod">
          <ac:chgData name="Einav, Tal" userId="c5d94e19-bf17-46ef-96ed-abf719c82703" providerId="ADAL" clId="{EF2130E3-9DB0-4876-8F5E-8CEA95870585}" dt="2020-02-29T20:16:21.076" v="11736" actId="164"/>
          <ac:cxnSpMkLst>
            <pc:docMk/>
            <pc:sldMk cId="2773593921" sldId="998"/>
            <ac:cxnSpMk id="4" creationId="{578CC486-4B5E-4E17-AC07-FD1F78B5E836}"/>
          </ac:cxnSpMkLst>
        </pc:cxnChg>
        <pc:cxnChg chg="add mod">
          <ac:chgData name="Einav, Tal" userId="c5d94e19-bf17-46ef-96ed-abf719c82703" providerId="ADAL" clId="{EF2130E3-9DB0-4876-8F5E-8CEA95870585}" dt="2020-02-29T20:16:21.076" v="11736" actId="164"/>
          <ac:cxnSpMkLst>
            <pc:docMk/>
            <pc:sldMk cId="2773593921" sldId="998"/>
            <ac:cxnSpMk id="40" creationId="{49ABFC7A-C9E7-4EC1-8FE4-3E92A1E7D143}"/>
          </ac:cxnSpMkLst>
        </pc:cxnChg>
        <pc:cxnChg chg="add mod">
          <ac:chgData name="Einav, Tal" userId="c5d94e19-bf17-46ef-96ed-abf719c82703" providerId="ADAL" clId="{EF2130E3-9DB0-4876-8F5E-8CEA95870585}" dt="2020-02-29T20:16:21.076" v="11736" actId="164"/>
          <ac:cxnSpMkLst>
            <pc:docMk/>
            <pc:sldMk cId="2773593921" sldId="998"/>
            <ac:cxnSpMk id="43" creationId="{45B9A64E-15D3-4986-8EF3-067D5BF9C8EA}"/>
          </ac:cxnSpMkLst>
        </pc:cxnChg>
      </pc:sldChg>
      <pc:sldChg chg="addSp modSp add del">
        <pc:chgData name="Einav, Tal" userId="c5d94e19-bf17-46ef-96ed-abf719c82703" providerId="ADAL" clId="{EF2130E3-9DB0-4876-8F5E-8CEA95870585}" dt="2020-02-26T20:03:21.401" v="1270" actId="2696"/>
        <pc:sldMkLst>
          <pc:docMk/>
          <pc:sldMk cId="3407235481" sldId="999"/>
        </pc:sldMkLst>
        <pc:spChg chg="add mod">
          <ac:chgData name="Einav, Tal" userId="c5d94e19-bf17-46ef-96ed-abf719c82703" providerId="ADAL" clId="{EF2130E3-9DB0-4876-8F5E-8CEA95870585}" dt="2020-02-26T19:44:59.753" v="1043" actId="1076"/>
          <ac:spMkLst>
            <pc:docMk/>
            <pc:sldMk cId="3407235481" sldId="999"/>
            <ac:spMk id="3" creationId="{ABA689A4-CA43-422E-881D-05035734EBD0}"/>
          </ac:spMkLst>
        </pc:spChg>
        <pc:spChg chg="add mod">
          <ac:chgData name="Einav, Tal" userId="c5d94e19-bf17-46ef-96ed-abf719c82703" providerId="ADAL" clId="{EF2130E3-9DB0-4876-8F5E-8CEA95870585}" dt="2020-02-26T19:44:59.753" v="1043" actId="1076"/>
          <ac:spMkLst>
            <pc:docMk/>
            <pc:sldMk cId="3407235481" sldId="999"/>
            <ac:spMk id="4" creationId="{F42C0192-EB26-4501-A2D8-460AD4AE0C89}"/>
          </ac:spMkLst>
        </pc:spChg>
        <pc:spChg chg="add mod">
          <ac:chgData name="Einav, Tal" userId="c5d94e19-bf17-46ef-96ed-abf719c82703" providerId="ADAL" clId="{EF2130E3-9DB0-4876-8F5E-8CEA95870585}" dt="2020-02-26T19:44:59.753" v="1043" actId="1076"/>
          <ac:spMkLst>
            <pc:docMk/>
            <pc:sldMk cId="3407235481" sldId="999"/>
            <ac:spMk id="6" creationId="{B1C4D960-1D47-4D88-93EA-EDEDF7F21B10}"/>
          </ac:spMkLst>
        </pc:spChg>
        <pc:spChg chg="add mod">
          <ac:chgData name="Einav, Tal" userId="c5d94e19-bf17-46ef-96ed-abf719c82703" providerId="ADAL" clId="{EF2130E3-9DB0-4876-8F5E-8CEA95870585}" dt="2020-02-26T19:44:59.753" v="1043" actId="1076"/>
          <ac:spMkLst>
            <pc:docMk/>
            <pc:sldMk cId="3407235481" sldId="999"/>
            <ac:spMk id="7" creationId="{B2636B9C-1310-4147-AC54-7C0FF3BF6FB9}"/>
          </ac:spMkLst>
        </pc:spChg>
        <pc:spChg chg="add mod ord">
          <ac:chgData name="Einav, Tal" userId="c5d94e19-bf17-46ef-96ed-abf719c82703" providerId="ADAL" clId="{EF2130E3-9DB0-4876-8F5E-8CEA95870585}" dt="2020-02-26T19:44:59.753" v="1043" actId="1076"/>
          <ac:spMkLst>
            <pc:docMk/>
            <pc:sldMk cId="3407235481" sldId="999"/>
            <ac:spMk id="8" creationId="{C93DE327-B3C6-4F92-8A7A-805978390E35}"/>
          </ac:spMkLst>
        </pc:spChg>
        <pc:picChg chg="mod ord">
          <ac:chgData name="Einav, Tal" userId="c5d94e19-bf17-46ef-96ed-abf719c82703" providerId="ADAL" clId="{EF2130E3-9DB0-4876-8F5E-8CEA95870585}" dt="2020-02-26T19:54:42.058" v="1203" actId="14826"/>
          <ac:picMkLst>
            <pc:docMk/>
            <pc:sldMk cId="3407235481" sldId="999"/>
            <ac:picMk id="5" creationId="{5F1E952F-EA70-4D47-89FB-3BCA801E7B5F}"/>
          </ac:picMkLst>
        </pc:picChg>
      </pc:sldChg>
      <pc:sldChg chg="addSp delSp modSp add del modTransition modAnim modNotesTx">
        <pc:chgData name="Einav, Tal" userId="c5d94e19-bf17-46ef-96ed-abf719c82703" providerId="ADAL" clId="{EF2130E3-9DB0-4876-8F5E-8CEA95870585}" dt="2020-03-02T20:06:07.535" v="14938" actId="2696"/>
        <pc:sldMkLst>
          <pc:docMk/>
          <pc:sldMk cId="2197402250" sldId="1000"/>
        </pc:sldMkLst>
        <pc:spChg chg="add mod">
          <ac:chgData name="Einav, Tal" userId="c5d94e19-bf17-46ef-96ed-abf719c82703" providerId="ADAL" clId="{EF2130E3-9DB0-4876-8F5E-8CEA95870585}" dt="2020-02-26T19:54:59.729" v="1204" actId="1076"/>
          <ac:spMkLst>
            <pc:docMk/>
            <pc:sldMk cId="2197402250" sldId="1000"/>
            <ac:spMk id="3" creationId="{0857EEFD-1AC8-4484-90AB-6F97F45ED6A6}"/>
          </ac:spMkLst>
        </pc:spChg>
        <pc:grpChg chg="add mod">
          <ac:chgData name="Einav, Tal" userId="c5d94e19-bf17-46ef-96ed-abf719c82703" providerId="ADAL" clId="{EF2130E3-9DB0-4876-8F5E-8CEA95870585}" dt="2020-02-29T00:37:53.432" v="1740" actId="1076"/>
          <ac:grpSpMkLst>
            <pc:docMk/>
            <pc:sldMk cId="2197402250" sldId="1000"/>
            <ac:grpSpMk id="6" creationId="{846032AF-8CDA-4B48-9C9D-3E9E5ADFE5B3}"/>
          </ac:grpSpMkLst>
        </pc:grpChg>
        <pc:graphicFrameChg chg="add mod modGraphic">
          <ac:chgData name="Einav, Tal" userId="c5d94e19-bf17-46ef-96ed-abf719c82703" providerId="ADAL" clId="{EF2130E3-9DB0-4876-8F5E-8CEA95870585}" dt="2020-02-29T03:16:25.760" v="3637" actId="255"/>
          <ac:graphicFrameMkLst>
            <pc:docMk/>
            <pc:sldMk cId="2197402250" sldId="1000"/>
            <ac:graphicFrameMk id="4" creationId="{FC211748-69A0-4DAC-86B8-C86E32CA075E}"/>
          </ac:graphicFrameMkLst>
        </pc:graphicFrameChg>
        <pc:picChg chg="del mod">
          <ac:chgData name="Einav, Tal" userId="c5d94e19-bf17-46ef-96ed-abf719c82703" providerId="ADAL" clId="{EF2130E3-9DB0-4876-8F5E-8CEA95870585}" dt="2020-02-29T00:37:54.895" v="1741" actId="478"/>
          <ac:picMkLst>
            <pc:docMk/>
            <pc:sldMk cId="2197402250" sldId="1000"/>
            <ac:picMk id="5" creationId="{5F1E952F-EA70-4D47-89FB-3BCA801E7B5F}"/>
          </ac:picMkLst>
        </pc:picChg>
      </pc:sldChg>
      <pc:sldChg chg="add del">
        <pc:chgData name="Einav, Tal" userId="c5d94e19-bf17-46ef-96ed-abf719c82703" providerId="ADAL" clId="{EF2130E3-9DB0-4876-8F5E-8CEA95870585}" dt="2020-02-26T20:03:21.395" v="1269" actId="2696"/>
        <pc:sldMkLst>
          <pc:docMk/>
          <pc:sldMk cId="3795641580" sldId="1001"/>
        </pc:sldMkLst>
      </pc:sldChg>
      <pc:sldChg chg="addSp delSp modSp add del modTransition modAnim">
        <pc:chgData name="Einav, Tal" userId="c5d94e19-bf17-46ef-96ed-abf719c82703" providerId="ADAL" clId="{EF2130E3-9DB0-4876-8F5E-8CEA95870585}" dt="2020-03-02T20:06:07.584" v="14939" actId="2696"/>
        <pc:sldMkLst>
          <pc:docMk/>
          <pc:sldMk cId="3602727001" sldId="1002"/>
        </pc:sldMkLst>
        <pc:spChg chg="mod">
          <ac:chgData name="Einav, Tal" userId="c5d94e19-bf17-46ef-96ed-abf719c82703" providerId="ADAL" clId="{EF2130E3-9DB0-4876-8F5E-8CEA95870585}" dt="2020-02-26T19:55:44.769" v="1209" actId="1076"/>
          <ac:spMkLst>
            <pc:docMk/>
            <pc:sldMk cId="3602727001" sldId="1002"/>
            <ac:spMk id="3" creationId="{0857EEFD-1AC8-4484-90AB-6F97F45ED6A6}"/>
          </ac:spMkLst>
        </pc:spChg>
        <pc:spChg chg="add mod">
          <ac:chgData name="Einav, Tal" userId="c5d94e19-bf17-46ef-96ed-abf719c82703" providerId="ADAL" clId="{EF2130E3-9DB0-4876-8F5E-8CEA95870585}" dt="2020-02-29T03:25:27.164" v="3951" actId="14100"/>
          <ac:spMkLst>
            <pc:docMk/>
            <pc:sldMk cId="3602727001" sldId="1002"/>
            <ac:spMk id="6" creationId="{14F514A8-4E93-4B35-9DA7-311C798852BD}"/>
          </ac:spMkLst>
        </pc:spChg>
        <pc:spChg chg="add del mod">
          <ac:chgData name="Einav, Tal" userId="c5d94e19-bf17-46ef-96ed-abf719c82703" providerId="ADAL" clId="{EF2130E3-9DB0-4876-8F5E-8CEA95870585}" dt="2020-02-26T19:57:03.279" v="1220" actId="478"/>
          <ac:spMkLst>
            <pc:docMk/>
            <pc:sldMk cId="3602727001" sldId="1002"/>
            <ac:spMk id="6" creationId="{6C6442CB-1A62-4C21-87D5-9DE67640B583}"/>
          </ac:spMkLst>
        </pc:spChg>
        <pc:spChg chg="add mod">
          <ac:chgData name="Einav, Tal" userId="c5d94e19-bf17-46ef-96ed-abf719c82703" providerId="ADAL" clId="{EF2130E3-9DB0-4876-8F5E-8CEA95870585}" dt="2020-02-29T03:24:30.631" v="3943" actId="1076"/>
          <ac:spMkLst>
            <pc:docMk/>
            <pc:sldMk cId="3602727001" sldId="1002"/>
            <ac:spMk id="7" creationId="{2025E971-E61E-4F69-B3B0-6EC653098859}"/>
          </ac:spMkLst>
        </pc:spChg>
        <pc:graphicFrameChg chg="mod modGraphic">
          <ac:chgData name="Einav, Tal" userId="c5d94e19-bf17-46ef-96ed-abf719c82703" providerId="ADAL" clId="{EF2130E3-9DB0-4876-8F5E-8CEA95870585}" dt="2020-02-29T03:22:24.772" v="3914" actId="554"/>
          <ac:graphicFrameMkLst>
            <pc:docMk/>
            <pc:sldMk cId="3602727001" sldId="1002"/>
            <ac:graphicFrameMk id="4" creationId="{FC211748-69A0-4DAC-86B8-C86E32CA075E}"/>
          </ac:graphicFrameMkLst>
        </pc:graphicFrameChg>
        <pc:picChg chg="del">
          <ac:chgData name="Einav, Tal" userId="c5d94e19-bf17-46ef-96ed-abf719c82703" providerId="ADAL" clId="{EF2130E3-9DB0-4876-8F5E-8CEA95870585}" dt="2020-02-26T19:55:35.442" v="1207" actId="478"/>
          <ac:picMkLst>
            <pc:docMk/>
            <pc:sldMk cId="3602727001" sldId="1002"/>
            <ac:picMk id="5" creationId="{5F1E952F-EA70-4D47-89FB-3BCA801E7B5F}"/>
          </ac:picMkLst>
        </pc:picChg>
        <pc:picChg chg="add del mod">
          <ac:chgData name="Einav, Tal" userId="c5d94e19-bf17-46ef-96ed-abf719c82703" providerId="ADAL" clId="{EF2130E3-9DB0-4876-8F5E-8CEA95870585}" dt="2020-02-26T19:57:19.982" v="1221" actId="478"/>
          <ac:picMkLst>
            <pc:docMk/>
            <pc:sldMk cId="3602727001" sldId="1002"/>
            <ac:picMk id="1026" creationId="{9D26EF1B-E7D1-4369-A664-30E01DBE6642}"/>
          </ac:picMkLst>
        </pc:picChg>
        <pc:picChg chg="add del mod">
          <ac:chgData name="Einav, Tal" userId="c5d94e19-bf17-46ef-96ed-abf719c82703" providerId="ADAL" clId="{EF2130E3-9DB0-4876-8F5E-8CEA95870585}" dt="2020-02-26T19:57:26.363" v="1224" actId="478"/>
          <ac:picMkLst>
            <pc:docMk/>
            <pc:sldMk cId="3602727001" sldId="1002"/>
            <ac:picMk id="1028" creationId="{A8ACF1FD-6E53-4A05-82FA-52D3ACAE5D68}"/>
          </ac:picMkLst>
        </pc:picChg>
        <pc:picChg chg="add del mod">
          <ac:chgData name="Einav, Tal" userId="c5d94e19-bf17-46ef-96ed-abf719c82703" providerId="ADAL" clId="{EF2130E3-9DB0-4876-8F5E-8CEA95870585}" dt="2020-02-26T19:58:45.410" v="1227" actId="478"/>
          <ac:picMkLst>
            <pc:docMk/>
            <pc:sldMk cId="3602727001" sldId="1002"/>
            <ac:picMk id="1030" creationId="{D19266EF-6515-4151-97BE-3A2B4EA21C1A}"/>
          </ac:picMkLst>
        </pc:picChg>
        <pc:picChg chg="add del">
          <ac:chgData name="Einav, Tal" userId="c5d94e19-bf17-46ef-96ed-abf719c82703" providerId="ADAL" clId="{EF2130E3-9DB0-4876-8F5E-8CEA95870585}" dt="2020-02-26T19:58:47.075" v="1229" actId="478"/>
          <ac:picMkLst>
            <pc:docMk/>
            <pc:sldMk cId="3602727001" sldId="1002"/>
            <ac:picMk id="1032" creationId="{7477D06D-E5B6-42AD-A0CA-E1DE5A8B941F}"/>
          </ac:picMkLst>
        </pc:picChg>
        <pc:picChg chg="add mod">
          <ac:chgData name="Einav, Tal" userId="c5d94e19-bf17-46ef-96ed-abf719c82703" providerId="ADAL" clId="{EF2130E3-9DB0-4876-8F5E-8CEA95870585}" dt="2020-02-29T03:25:38.888" v="3953" actId="1076"/>
          <ac:picMkLst>
            <pc:docMk/>
            <pc:sldMk cId="3602727001" sldId="1002"/>
            <ac:picMk id="1034" creationId="{4D7778CF-29BF-40F4-BF5A-1574994B4F15}"/>
          </ac:picMkLst>
        </pc:picChg>
      </pc:sldChg>
      <pc:sldChg chg="addSp delSp modSp add del modAnim modNotesTx">
        <pc:chgData name="Einav, Tal" userId="c5d94e19-bf17-46ef-96ed-abf719c82703" providerId="ADAL" clId="{EF2130E3-9DB0-4876-8F5E-8CEA95870585}" dt="2020-03-02T20:06:07.590" v="14940" actId="2696"/>
        <pc:sldMkLst>
          <pc:docMk/>
          <pc:sldMk cId="2051990192" sldId="1003"/>
        </pc:sldMkLst>
        <pc:spChg chg="add mod">
          <ac:chgData name="Einav, Tal" userId="c5d94e19-bf17-46ef-96ed-abf719c82703" providerId="ADAL" clId="{EF2130E3-9DB0-4876-8F5E-8CEA95870585}" dt="2020-02-26T20:02:55.216" v="1265" actId="164"/>
          <ac:spMkLst>
            <pc:docMk/>
            <pc:sldMk cId="2051990192" sldId="1003"/>
            <ac:spMk id="8" creationId="{69AF694D-B908-4FDF-A33B-F95AAE4D81AD}"/>
          </ac:spMkLst>
        </pc:spChg>
        <pc:spChg chg="add mod">
          <ac:chgData name="Einav, Tal" userId="c5d94e19-bf17-46ef-96ed-abf719c82703" providerId="ADAL" clId="{EF2130E3-9DB0-4876-8F5E-8CEA95870585}" dt="2020-02-29T00:40:34.207" v="1780" actId="207"/>
          <ac:spMkLst>
            <pc:docMk/>
            <pc:sldMk cId="2051990192" sldId="1003"/>
            <ac:spMk id="9" creationId="{14BA90FC-43A8-4D68-96A4-D7ABBCC9A92C}"/>
          </ac:spMkLst>
        </pc:spChg>
        <pc:spChg chg="add mod">
          <ac:chgData name="Einav, Tal" userId="c5d94e19-bf17-46ef-96ed-abf719c82703" providerId="ADAL" clId="{EF2130E3-9DB0-4876-8F5E-8CEA95870585}" dt="2020-02-29T00:40:53.618" v="1782" actId="208"/>
          <ac:spMkLst>
            <pc:docMk/>
            <pc:sldMk cId="2051990192" sldId="1003"/>
            <ac:spMk id="10" creationId="{33BB9C70-EDE2-4D26-8CB2-854FCFAA9758}"/>
          </ac:spMkLst>
        </pc:spChg>
        <pc:spChg chg="add mod">
          <ac:chgData name="Einav, Tal" userId="c5d94e19-bf17-46ef-96ed-abf719c82703" providerId="ADAL" clId="{EF2130E3-9DB0-4876-8F5E-8CEA95870585}" dt="2020-02-26T20:03:00.655" v="1266" actId="14100"/>
          <ac:spMkLst>
            <pc:docMk/>
            <pc:sldMk cId="2051990192" sldId="1003"/>
            <ac:spMk id="11" creationId="{A84364F1-0BD8-48FA-A312-4DD3A590F72B}"/>
          </ac:spMkLst>
        </pc:spChg>
        <pc:spChg chg="add mod">
          <ac:chgData name="Einav, Tal" userId="c5d94e19-bf17-46ef-96ed-abf719c82703" providerId="ADAL" clId="{EF2130E3-9DB0-4876-8F5E-8CEA95870585}" dt="2020-02-26T20:03:02.838" v="1267" actId="14100"/>
          <ac:spMkLst>
            <pc:docMk/>
            <pc:sldMk cId="2051990192" sldId="1003"/>
            <ac:spMk id="12" creationId="{10C35B9A-B016-47DD-A63C-44E4C0721020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1" creationId="{A9F9E2F1-7BA5-4BDD-A477-7AFD8BC0584D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2" creationId="{70565F0E-342F-42CF-A9B5-3198D618B44F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3" creationId="{445D4D3B-2D84-4DDE-B76C-C6E7784FBE08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4" creationId="{20A3A7DA-9D0E-4516-A0C3-D6EC56EE0D4E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5" creationId="{27E4FAFC-589B-4D06-A7D3-DA5ACDE0C7AD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6" creationId="{0E9F9C0B-C3DC-422C-BCE6-28AAF3E9FAE7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7" creationId="{0B519AE8-9A93-4738-B2AC-D50967F815B4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8" creationId="{D3DEC04A-436D-4E03-9535-6087FED90FE9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49" creationId="{B0B4E757-EBE5-4339-A503-A8160942D0D7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50" creationId="{1F4F7306-F6C4-459B-B811-F636CBF02EB3}"/>
          </ac:spMkLst>
        </pc:spChg>
        <pc:spChg chg="mod topLvl">
          <ac:chgData name="Einav, Tal" userId="c5d94e19-bf17-46ef-96ed-abf719c82703" providerId="ADAL" clId="{EF2130E3-9DB0-4876-8F5E-8CEA95870585}" dt="2020-02-29T00:41:21.328" v="1784" actId="164"/>
          <ac:spMkLst>
            <pc:docMk/>
            <pc:sldMk cId="2051990192" sldId="1003"/>
            <ac:spMk id="51" creationId="{8B8D3704-59AD-400A-8BFF-6B70F9AA8733}"/>
          </ac:spMkLst>
        </pc:spChg>
        <pc:spChg chg="add del mod">
          <ac:chgData name="Einav, Tal" userId="c5d94e19-bf17-46ef-96ed-abf719c82703" providerId="ADAL" clId="{EF2130E3-9DB0-4876-8F5E-8CEA95870585}" dt="2020-02-29T00:40:36.515" v="1781" actId="478"/>
          <ac:spMkLst>
            <pc:docMk/>
            <pc:sldMk cId="2051990192" sldId="1003"/>
            <ac:spMk id="52" creationId="{E707085A-FB2C-4FDE-B1CF-4BE54F8822CF}"/>
          </ac:spMkLst>
        </pc:spChg>
        <pc:grpChg chg="add mod">
          <ac:chgData name="Einav, Tal" userId="c5d94e19-bf17-46ef-96ed-abf719c82703" providerId="ADAL" clId="{EF2130E3-9DB0-4876-8F5E-8CEA95870585}" dt="2020-02-29T00:41:08.767" v="1783" actId="1076"/>
          <ac:grpSpMkLst>
            <pc:docMk/>
            <pc:sldMk cId="2051990192" sldId="1003"/>
            <ac:grpSpMk id="5" creationId="{EECE284E-B649-4743-A548-AE374F383DF0}"/>
          </ac:grpSpMkLst>
        </pc:grpChg>
        <pc:grpChg chg="add mod ord">
          <ac:chgData name="Einav, Tal" userId="c5d94e19-bf17-46ef-96ed-abf719c82703" providerId="ADAL" clId="{EF2130E3-9DB0-4876-8F5E-8CEA95870585}" dt="2020-02-29T00:39:12.801" v="1760" actId="554"/>
          <ac:grpSpMkLst>
            <pc:docMk/>
            <pc:sldMk cId="2051990192" sldId="1003"/>
            <ac:grpSpMk id="13" creationId="{29709A4F-9AD4-4E1F-86AF-23E55FA08864}"/>
          </ac:grpSpMkLst>
        </pc:grpChg>
        <pc:grpChg chg="add mod">
          <ac:chgData name="Einav, Tal" userId="c5d94e19-bf17-46ef-96ed-abf719c82703" providerId="ADAL" clId="{EF2130E3-9DB0-4876-8F5E-8CEA95870585}" dt="2020-02-29T00:39:00.177" v="1756" actId="571"/>
          <ac:grpSpMkLst>
            <pc:docMk/>
            <pc:sldMk cId="2051990192" sldId="1003"/>
            <ac:grpSpMk id="26" creationId="{2406AE26-420D-486C-AA85-F6D1EA2249E2}"/>
          </ac:grpSpMkLst>
        </pc:grpChg>
        <pc:grpChg chg="add del mod">
          <ac:chgData name="Einav, Tal" userId="c5d94e19-bf17-46ef-96ed-abf719c82703" providerId="ADAL" clId="{EF2130E3-9DB0-4876-8F5E-8CEA95870585}" dt="2020-02-29T00:39:15.121" v="1761" actId="165"/>
          <ac:grpSpMkLst>
            <pc:docMk/>
            <pc:sldMk cId="2051990192" sldId="1003"/>
            <ac:grpSpMk id="39" creationId="{6929FDC9-A94A-4BD5-895A-FB61EBFB7785}"/>
          </ac:grpSpMkLst>
        </pc:grpChg>
        <pc:grpChg chg="add mod">
          <ac:chgData name="Einav, Tal" userId="c5d94e19-bf17-46ef-96ed-abf719c82703" providerId="ADAL" clId="{EF2130E3-9DB0-4876-8F5E-8CEA95870585}" dt="2020-02-29T00:41:21.328" v="1784" actId="164"/>
          <ac:grpSpMkLst>
            <pc:docMk/>
            <pc:sldMk cId="2051990192" sldId="1003"/>
            <ac:grpSpMk id="53" creationId="{60D28665-468D-4BEB-86D7-8F5CD0FCA690}"/>
          </ac:grpSpMkLst>
        </pc:grpChg>
        <pc:picChg chg="add del mod">
          <ac:chgData name="Einav, Tal" userId="c5d94e19-bf17-46ef-96ed-abf719c82703" providerId="ADAL" clId="{EF2130E3-9DB0-4876-8F5E-8CEA95870585}" dt="2020-02-29T00:38:46.483" v="1753" actId="478"/>
          <ac:picMkLst>
            <pc:docMk/>
            <pc:sldMk cId="2051990192" sldId="1003"/>
            <ac:picMk id="6" creationId="{3F90F6E5-4413-4DDE-8A3C-26349EED50B4}"/>
          </ac:picMkLst>
        </pc:picChg>
        <pc:picChg chg="add del mod">
          <ac:chgData name="Einav, Tal" userId="c5d94e19-bf17-46ef-96ed-abf719c82703" providerId="ADAL" clId="{EF2130E3-9DB0-4876-8F5E-8CEA95870585}" dt="2020-02-29T00:38:49.713" v="1754" actId="478"/>
          <ac:picMkLst>
            <pc:docMk/>
            <pc:sldMk cId="2051990192" sldId="1003"/>
            <ac:picMk id="7" creationId="{1ED01EBA-89C7-4FBA-A046-1574F68587C2}"/>
          </ac:picMkLst>
        </pc:picChg>
        <pc:picChg chg="del mod topLvl">
          <ac:chgData name="Einav, Tal" userId="c5d94e19-bf17-46ef-96ed-abf719c82703" providerId="ADAL" clId="{EF2130E3-9DB0-4876-8F5E-8CEA95870585}" dt="2020-02-29T00:39:19.012" v="1762" actId="478"/>
          <ac:picMkLst>
            <pc:docMk/>
            <pc:sldMk cId="2051990192" sldId="1003"/>
            <ac:picMk id="40" creationId="{6C5BF510-B093-4129-A053-33D852887BA0}"/>
          </ac:picMkLst>
        </pc:picChg>
        <pc:picChg chg="del">
          <ac:chgData name="Einav, Tal" userId="c5d94e19-bf17-46ef-96ed-abf719c82703" providerId="ADAL" clId="{EF2130E3-9DB0-4876-8F5E-8CEA95870585}" dt="2020-02-26T20:01:34.854" v="1249" actId="478"/>
          <ac:picMkLst>
            <pc:docMk/>
            <pc:sldMk cId="2051990192" sldId="1003"/>
            <ac:picMk id="1034" creationId="{4D7778CF-29BF-40F4-BF5A-1574994B4F15}"/>
          </ac:picMkLst>
        </pc:picChg>
      </pc:sldChg>
      <pc:sldChg chg="addSp delSp modSp add modTransition modAnim modNotesTx">
        <pc:chgData name="Einav, Tal" userId="c5d94e19-bf17-46ef-96ed-abf719c82703" providerId="ADAL" clId="{EF2130E3-9DB0-4876-8F5E-8CEA95870585}" dt="2020-03-12T21:59:31.093" v="60065" actId="20577"/>
        <pc:sldMkLst>
          <pc:docMk/>
          <pc:sldMk cId="971864012" sldId="1004"/>
        </pc:sldMkLst>
        <pc:spChg chg="mod">
          <ac:chgData name="Einav, Tal" userId="c5d94e19-bf17-46ef-96ed-abf719c82703" providerId="ADAL" clId="{EF2130E3-9DB0-4876-8F5E-8CEA95870585}" dt="2020-03-03T23:56:02.832" v="23961" actId="20577"/>
          <ac:spMkLst>
            <pc:docMk/>
            <pc:sldMk cId="971864012" sldId="1004"/>
            <ac:spMk id="2" creationId="{D3BA89D2-EC38-4345-99BB-E963BA2B8E05}"/>
          </ac:spMkLst>
        </pc:spChg>
        <pc:spChg chg="add del mod">
          <ac:chgData name="Einav, Tal" userId="c5d94e19-bf17-46ef-96ed-abf719c82703" providerId="ADAL" clId="{EF2130E3-9DB0-4876-8F5E-8CEA95870585}" dt="2020-03-03T20:36:38.979" v="23395" actId="478"/>
          <ac:spMkLst>
            <pc:docMk/>
            <pc:sldMk cId="971864012" sldId="1004"/>
            <ac:spMk id="4" creationId="{FE407859-A2CB-43B4-86DC-0246B485467C}"/>
          </ac:spMkLst>
        </pc:spChg>
        <pc:spChg chg="add mod ord topLvl">
          <ac:chgData name="Einav, Tal" userId="c5d94e19-bf17-46ef-96ed-abf719c82703" providerId="ADAL" clId="{EF2130E3-9DB0-4876-8F5E-8CEA95870585}" dt="2020-03-03T21:20:43.030" v="23497" actId="164"/>
          <ac:spMkLst>
            <pc:docMk/>
            <pc:sldMk cId="971864012" sldId="1004"/>
            <ac:spMk id="14" creationId="{2AEF7907-4CD1-4B80-8221-EE260C3A85B3}"/>
          </ac:spMkLst>
        </pc:spChg>
        <pc:spChg chg="add del mod">
          <ac:chgData name="Einav, Tal" userId="c5d94e19-bf17-46ef-96ed-abf719c82703" providerId="ADAL" clId="{EF2130E3-9DB0-4876-8F5E-8CEA95870585}" dt="2020-03-03T21:19:32.797" v="23478" actId="478"/>
          <ac:spMkLst>
            <pc:docMk/>
            <pc:sldMk cId="971864012" sldId="1004"/>
            <ac:spMk id="15" creationId="{CB676E3C-51D4-4915-96C3-6123C13B9753}"/>
          </ac:spMkLst>
        </pc:spChg>
        <pc:spChg chg="add mod topLvl">
          <ac:chgData name="Einav, Tal" userId="c5d94e19-bf17-46ef-96ed-abf719c82703" providerId="ADAL" clId="{EF2130E3-9DB0-4876-8F5E-8CEA95870585}" dt="2020-03-03T21:21:00.617" v="23502" actId="14100"/>
          <ac:spMkLst>
            <pc:docMk/>
            <pc:sldMk cId="971864012" sldId="1004"/>
            <ac:spMk id="16" creationId="{16FC46C4-6AC9-484C-B4A3-37879C00F62B}"/>
          </ac:spMkLst>
        </pc:spChg>
        <pc:spChg chg="mod">
          <ac:chgData name="Einav, Tal" userId="c5d94e19-bf17-46ef-96ed-abf719c82703" providerId="ADAL" clId="{EF2130E3-9DB0-4876-8F5E-8CEA95870585}" dt="2020-03-03T21:21:35.091" v="23503" actId="14100"/>
          <ac:spMkLst>
            <pc:docMk/>
            <pc:sldMk cId="971864012" sldId="1004"/>
            <ac:spMk id="19" creationId="{81F30E16-2F0E-4A74-AE94-C3B8FF2383E9}"/>
          </ac:spMkLst>
        </pc:spChg>
        <pc:spChg chg="mod">
          <ac:chgData name="Einav, Tal" userId="c5d94e19-bf17-46ef-96ed-abf719c82703" providerId="ADAL" clId="{EF2130E3-9DB0-4876-8F5E-8CEA95870585}" dt="2020-03-03T21:20:35.722" v="23496"/>
          <ac:spMkLst>
            <pc:docMk/>
            <pc:sldMk cId="971864012" sldId="1004"/>
            <ac:spMk id="20" creationId="{D362E29A-A266-4419-B887-BBDADAD935AB}"/>
          </ac:spMkLst>
        </pc:spChg>
        <pc:spChg chg="add 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33" creationId="{4DB1057A-9DF1-41C2-88D8-30A7BB4F6973}"/>
          </ac:spMkLst>
        </pc:spChg>
        <pc:spChg chg="add 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34" creationId="{15C131A4-CC92-4362-A672-E27FBBF00D5F}"/>
          </ac:spMkLst>
        </pc:spChg>
        <pc:spChg chg="add mod">
          <ac:chgData name="Einav, Tal" userId="c5d94e19-bf17-46ef-96ed-abf719c82703" providerId="ADAL" clId="{EF2130E3-9DB0-4876-8F5E-8CEA95870585}" dt="2020-03-03T23:32:48.060" v="23741" actId="571"/>
          <ac:spMkLst>
            <pc:docMk/>
            <pc:sldMk cId="971864012" sldId="1004"/>
            <ac:spMk id="35" creationId="{DB404949-55F5-4F60-B721-81E66ABCBDE9}"/>
          </ac:spMkLst>
        </pc:spChg>
        <pc:spChg chg="add mod">
          <ac:chgData name="Einav, Tal" userId="c5d94e19-bf17-46ef-96ed-abf719c82703" providerId="ADAL" clId="{EF2130E3-9DB0-4876-8F5E-8CEA95870585}" dt="2020-03-03T23:32:48.060" v="23741" actId="571"/>
          <ac:spMkLst>
            <pc:docMk/>
            <pc:sldMk cId="971864012" sldId="1004"/>
            <ac:spMk id="36" creationId="{E414841F-C0E7-41A7-832D-AF1A1DA32081}"/>
          </ac:spMkLst>
        </pc:spChg>
        <pc:spChg chg="add mod">
          <ac:chgData name="Einav, Tal" userId="c5d94e19-bf17-46ef-96ed-abf719c82703" providerId="ADAL" clId="{EF2130E3-9DB0-4876-8F5E-8CEA95870585}" dt="2020-03-03T23:32:47.587" v="23740" actId="571"/>
          <ac:spMkLst>
            <pc:docMk/>
            <pc:sldMk cId="971864012" sldId="1004"/>
            <ac:spMk id="37" creationId="{C2624CB5-5069-4F82-B81C-7A6CEE5ADF44}"/>
          </ac:spMkLst>
        </pc:spChg>
        <pc:spChg chg="add mod">
          <ac:chgData name="Einav, Tal" userId="c5d94e19-bf17-46ef-96ed-abf719c82703" providerId="ADAL" clId="{EF2130E3-9DB0-4876-8F5E-8CEA95870585}" dt="2020-03-03T23:32:47.587" v="23740" actId="571"/>
          <ac:spMkLst>
            <pc:docMk/>
            <pc:sldMk cId="971864012" sldId="1004"/>
            <ac:spMk id="38" creationId="{254A65C3-11C3-4151-A77E-AAF4659A0B4B}"/>
          </ac:spMkLst>
        </pc:spChg>
        <pc:spChg chg="mod">
          <ac:chgData name="Einav, Tal" userId="c5d94e19-bf17-46ef-96ed-abf719c82703" providerId="ADAL" clId="{EF2130E3-9DB0-4876-8F5E-8CEA95870585}" dt="2020-03-03T23:35:01.267" v="23776" actId="207"/>
          <ac:spMkLst>
            <pc:docMk/>
            <pc:sldMk cId="971864012" sldId="1004"/>
            <ac:spMk id="47" creationId="{E44C5F1A-83B3-4DCE-9B98-9276DE03663B}"/>
          </ac:spMkLst>
        </pc:spChg>
        <pc:spChg chg="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48" creationId="{E29F6D5A-1893-44C9-BA11-09018160C7D4}"/>
          </ac:spMkLst>
        </pc:spChg>
        <pc:spChg chg="mod">
          <ac:chgData name="Einav, Tal" userId="c5d94e19-bf17-46ef-96ed-abf719c82703" providerId="ADAL" clId="{EF2130E3-9DB0-4876-8F5E-8CEA95870585}" dt="2020-03-03T23:35:12.227" v="23777" actId="207"/>
          <ac:spMkLst>
            <pc:docMk/>
            <pc:sldMk cId="971864012" sldId="1004"/>
            <ac:spMk id="50" creationId="{AC2570D6-AAAB-41FC-9D07-BBE8A272DC6F}"/>
          </ac:spMkLst>
        </pc:spChg>
        <pc:spChg chg="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51" creationId="{024B73BB-F2AA-42A7-899B-1F883A7E06E9}"/>
          </ac:spMkLst>
        </pc:spChg>
        <pc:spChg chg="mod">
          <ac:chgData name="Einav, Tal" userId="c5d94e19-bf17-46ef-96ed-abf719c82703" providerId="ADAL" clId="{EF2130E3-9DB0-4876-8F5E-8CEA95870585}" dt="2020-03-03T23:35:30.980" v="23779" actId="207"/>
          <ac:spMkLst>
            <pc:docMk/>
            <pc:sldMk cId="971864012" sldId="1004"/>
            <ac:spMk id="53" creationId="{4EDD7C95-3B3B-45F6-A1C0-D29718CD9001}"/>
          </ac:spMkLst>
        </pc:spChg>
        <pc:spChg chg="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54" creationId="{AE506D67-1053-4857-A533-8E9E50AE0039}"/>
          </ac:spMkLst>
        </pc:spChg>
        <pc:spChg chg="mod">
          <ac:chgData name="Einav, Tal" userId="c5d94e19-bf17-46ef-96ed-abf719c82703" providerId="ADAL" clId="{EF2130E3-9DB0-4876-8F5E-8CEA95870585}" dt="2020-03-03T23:35:39.396" v="23780" actId="207"/>
          <ac:spMkLst>
            <pc:docMk/>
            <pc:sldMk cId="971864012" sldId="1004"/>
            <ac:spMk id="56" creationId="{84FC7D70-EC1D-4CD7-8FA2-A577A5BFEAD6}"/>
          </ac:spMkLst>
        </pc:spChg>
        <pc:spChg chg="mod">
          <ac:chgData name="Einav, Tal" userId="c5d94e19-bf17-46ef-96ed-abf719c82703" providerId="ADAL" clId="{EF2130E3-9DB0-4876-8F5E-8CEA95870585}" dt="2020-03-03T23:34:28.186" v="23769" actId="120"/>
          <ac:spMkLst>
            <pc:docMk/>
            <pc:sldMk cId="971864012" sldId="1004"/>
            <ac:spMk id="57" creationId="{61EAC724-12FA-47F6-941B-9B490C792271}"/>
          </ac:spMkLst>
        </pc:spChg>
        <pc:spChg chg="mod">
          <ac:chgData name="Einav, Tal" userId="c5d94e19-bf17-46ef-96ed-abf719c82703" providerId="ADAL" clId="{EF2130E3-9DB0-4876-8F5E-8CEA95870585}" dt="2020-03-03T23:35:44.460" v="23781" actId="207"/>
          <ac:spMkLst>
            <pc:docMk/>
            <pc:sldMk cId="971864012" sldId="1004"/>
            <ac:spMk id="59" creationId="{6F9E5631-DD2F-4E4E-8781-71F48A7F1551}"/>
          </ac:spMkLst>
        </pc:spChg>
        <pc:spChg chg="mod">
          <ac:chgData name="Einav, Tal" userId="c5d94e19-bf17-46ef-96ed-abf719c82703" providerId="ADAL" clId="{EF2130E3-9DB0-4876-8F5E-8CEA95870585}" dt="2020-03-03T23:34:41.345" v="23772" actId="1076"/>
          <ac:spMkLst>
            <pc:docMk/>
            <pc:sldMk cId="971864012" sldId="1004"/>
            <ac:spMk id="60" creationId="{E0166A98-8499-41F8-8B45-8781C10E9567}"/>
          </ac:spMkLst>
        </pc:spChg>
        <pc:spChg chg="add del mod">
          <ac:chgData name="Einav, Tal" userId="c5d94e19-bf17-46ef-96ed-abf719c82703" providerId="ADAL" clId="{EF2130E3-9DB0-4876-8F5E-8CEA95870585}" dt="2020-03-03T23:40:06.930" v="23855" actId="478"/>
          <ac:spMkLst>
            <pc:docMk/>
            <pc:sldMk cId="971864012" sldId="1004"/>
            <ac:spMk id="61" creationId="{D844D01F-3537-485F-ABEE-EA5A7C6D2F07}"/>
          </ac:spMkLst>
        </pc:spChg>
        <pc:spChg chg="add del mod">
          <ac:chgData name="Einav, Tal" userId="c5d94e19-bf17-46ef-96ed-abf719c82703" providerId="ADAL" clId="{EF2130E3-9DB0-4876-8F5E-8CEA95870585}" dt="2020-03-03T23:40:06.172" v="23854" actId="478"/>
          <ac:spMkLst>
            <pc:docMk/>
            <pc:sldMk cId="971864012" sldId="1004"/>
            <ac:spMk id="62" creationId="{59CD7583-CB40-43D4-B56E-16317DD94334}"/>
          </ac:spMkLst>
        </pc:spChg>
        <pc:spChg chg="add mod">
          <ac:chgData name="Einav, Tal" userId="c5d94e19-bf17-46ef-96ed-abf719c82703" providerId="ADAL" clId="{EF2130E3-9DB0-4876-8F5E-8CEA95870585}" dt="2020-03-03T23:38:45.064" v="23811" actId="164"/>
          <ac:spMkLst>
            <pc:docMk/>
            <pc:sldMk cId="971864012" sldId="1004"/>
            <ac:spMk id="63" creationId="{36956BB2-F2C0-471C-8C5B-FBCB460942F1}"/>
          </ac:spMkLst>
        </pc:spChg>
        <pc:spChg chg="add mod">
          <ac:chgData name="Einav, Tal" userId="c5d94e19-bf17-46ef-96ed-abf719c82703" providerId="ADAL" clId="{EF2130E3-9DB0-4876-8F5E-8CEA95870585}" dt="2020-03-04T00:00:34.622" v="23978" actId="164"/>
          <ac:spMkLst>
            <pc:docMk/>
            <pc:sldMk cId="971864012" sldId="1004"/>
            <ac:spMk id="83" creationId="{447A8D41-B5F3-4F9C-8D8F-3227A87958EF}"/>
          </ac:spMkLst>
        </pc:spChg>
        <pc:spChg chg="add mod">
          <ac:chgData name="Einav, Tal" userId="c5d94e19-bf17-46ef-96ed-abf719c82703" providerId="ADAL" clId="{EF2130E3-9DB0-4876-8F5E-8CEA95870585}" dt="2020-03-04T00:08:30.183" v="24087" actId="555"/>
          <ac:spMkLst>
            <pc:docMk/>
            <pc:sldMk cId="971864012" sldId="1004"/>
            <ac:spMk id="92" creationId="{738F3253-6DB4-42F5-8B21-4008CB118DC7}"/>
          </ac:spMkLst>
        </pc:spChg>
        <pc:spChg chg="add mod">
          <ac:chgData name="Einav, Tal" userId="c5d94e19-bf17-46ef-96ed-abf719c82703" providerId="ADAL" clId="{EF2130E3-9DB0-4876-8F5E-8CEA95870585}" dt="2020-03-04T00:08:30.183" v="24087" actId="555"/>
          <ac:spMkLst>
            <pc:docMk/>
            <pc:sldMk cId="971864012" sldId="1004"/>
            <ac:spMk id="93" creationId="{D7F03478-B760-47B7-80B0-CAD1561C8A3D}"/>
          </ac:spMkLst>
        </pc:spChg>
        <pc:grpChg chg="mod">
          <ac:chgData name="Einav, Tal" userId="c5d94e19-bf17-46ef-96ed-abf719c82703" providerId="ADAL" clId="{EF2130E3-9DB0-4876-8F5E-8CEA95870585}" dt="2020-03-03T21:20:35.722" v="23496"/>
          <ac:grpSpMkLst>
            <pc:docMk/>
            <pc:sldMk cId="971864012" sldId="1004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EF2130E3-9DB0-4876-8F5E-8CEA95870585}" dt="2020-03-03T21:20:19.615" v="23492" actId="165"/>
          <ac:grpSpMkLst>
            <pc:docMk/>
            <pc:sldMk cId="971864012" sldId="1004"/>
            <ac:grpSpMk id="17" creationId="{B43DB56F-6550-42A7-83DC-65229C25D499}"/>
          </ac:grpSpMkLst>
        </pc:grpChg>
        <pc:grpChg chg="add del mod">
          <ac:chgData name="Einav, Tal" userId="c5d94e19-bf17-46ef-96ed-abf719c82703" providerId="ADAL" clId="{EF2130E3-9DB0-4876-8F5E-8CEA95870585}" dt="2020-03-03T23:17:48.220" v="23514" actId="478"/>
          <ac:grpSpMkLst>
            <pc:docMk/>
            <pc:sldMk cId="971864012" sldId="1004"/>
            <ac:grpSpMk id="18" creationId="{A5F6A05F-4089-479C-AC84-494CDD54E872}"/>
          </ac:grpSpMkLst>
        </pc:grpChg>
        <pc:grpChg chg="add del mod">
          <ac:chgData name="Einav, Tal" userId="c5d94e19-bf17-46ef-96ed-abf719c82703" providerId="ADAL" clId="{EF2130E3-9DB0-4876-8F5E-8CEA95870585}" dt="2020-03-03T23:40:08.362" v="23856" actId="478"/>
          <ac:grpSpMkLst>
            <pc:docMk/>
            <pc:sldMk cId="971864012" sldId="1004"/>
            <ac:grpSpMk id="21" creationId="{20748332-CB33-48F5-A7E9-475E49EF3387}"/>
          </ac:grpSpMkLst>
        </pc:grpChg>
        <pc:grpChg chg="add mod">
          <ac:chgData name="Einav, Tal" userId="c5d94e19-bf17-46ef-96ed-abf719c82703" providerId="ADAL" clId="{EF2130E3-9DB0-4876-8F5E-8CEA95870585}" dt="2020-03-03T23:38:45.064" v="23811" actId="164"/>
          <ac:grpSpMkLst>
            <pc:docMk/>
            <pc:sldMk cId="971864012" sldId="1004"/>
            <ac:grpSpMk id="31" creationId="{9804AB5C-7556-46D6-BA86-452823D5AB52}"/>
          </ac:grpSpMkLst>
        </pc:grpChg>
        <pc:grpChg chg="add mod">
          <ac:chgData name="Einav, Tal" userId="c5d94e19-bf17-46ef-96ed-abf719c82703" providerId="ADAL" clId="{EF2130E3-9DB0-4876-8F5E-8CEA95870585}" dt="2020-03-03T23:38:45.064" v="23811" actId="164"/>
          <ac:grpSpMkLst>
            <pc:docMk/>
            <pc:sldMk cId="971864012" sldId="1004"/>
            <ac:grpSpMk id="32" creationId="{DAAAD094-D9C2-417E-B12E-4ABA8C4762FC}"/>
          </ac:grpSpMkLst>
        </pc:grpChg>
        <pc:grpChg chg="add mod">
          <ac:chgData name="Einav, Tal" userId="c5d94e19-bf17-46ef-96ed-abf719c82703" providerId="ADAL" clId="{EF2130E3-9DB0-4876-8F5E-8CEA95870585}" dt="2020-03-03T23:32:47.128" v="23739" actId="164"/>
          <ac:grpSpMkLst>
            <pc:docMk/>
            <pc:sldMk cId="971864012" sldId="1004"/>
            <ac:grpSpMk id="39" creationId="{BF955F2F-A087-4B51-9EE9-BD6B831E48F0}"/>
          </ac:grpSpMkLst>
        </pc:grpChg>
        <pc:grpChg chg="add mod">
          <ac:chgData name="Einav, Tal" userId="c5d94e19-bf17-46ef-96ed-abf719c82703" providerId="ADAL" clId="{EF2130E3-9DB0-4876-8F5E-8CEA95870585}" dt="2020-03-03T23:32:46.722" v="23738" actId="164"/>
          <ac:grpSpMkLst>
            <pc:docMk/>
            <pc:sldMk cId="971864012" sldId="1004"/>
            <ac:grpSpMk id="40" creationId="{D133FE01-7E68-4A49-9F99-D56360DD1BA2}"/>
          </ac:grpSpMkLst>
        </pc:grpChg>
        <pc:grpChg chg="add mod">
          <ac:chgData name="Einav, Tal" userId="c5d94e19-bf17-46ef-96ed-abf719c82703" providerId="ADAL" clId="{EF2130E3-9DB0-4876-8F5E-8CEA95870585}" dt="2020-03-03T23:32:46.497" v="23737" actId="164"/>
          <ac:grpSpMkLst>
            <pc:docMk/>
            <pc:sldMk cId="971864012" sldId="1004"/>
            <ac:grpSpMk id="41" creationId="{CA29FD46-EC89-4F60-9EEF-BCEB85EC2A8E}"/>
          </ac:grpSpMkLst>
        </pc:grpChg>
        <pc:grpChg chg="add mod">
          <ac:chgData name="Einav, Tal" userId="c5d94e19-bf17-46ef-96ed-abf719c82703" providerId="ADAL" clId="{EF2130E3-9DB0-4876-8F5E-8CEA95870585}" dt="2020-03-03T23:32:46.319" v="23736" actId="571"/>
          <ac:grpSpMkLst>
            <pc:docMk/>
            <pc:sldMk cId="971864012" sldId="1004"/>
            <ac:grpSpMk id="42" creationId="{56E03A14-CA1D-46D7-BB25-CB3E9D38737E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45" creationId="{6FBB24AC-AAF5-4065-A202-5495DF78186F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46" creationId="{2983AAB2-B78F-46D9-90AC-4FFDFAB67F17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49" creationId="{209D4983-799C-49FF-991E-DA2486C7EB8A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52" creationId="{AF780903-55EE-4D78-B834-757718D2D621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55" creationId="{C7BA9089-E7BE-4DD6-A9E6-D10CCD67923A}"/>
          </ac:grpSpMkLst>
        </pc:grpChg>
        <pc:grpChg chg="add del mod">
          <ac:chgData name="Einav, Tal" userId="c5d94e19-bf17-46ef-96ed-abf719c82703" providerId="ADAL" clId="{EF2130E3-9DB0-4876-8F5E-8CEA95870585}" dt="2020-03-03T23:40:06.930" v="23855" actId="478"/>
          <ac:grpSpMkLst>
            <pc:docMk/>
            <pc:sldMk cId="971864012" sldId="1004"/>
            <ac:grpSpMk id="58" creationId="{11C0638D-6148-4B60-95C0-5A570A0178A5}"/>
          </ac:grpSpMkLst>
        </pc:grpChg>
        <pc:grpChg chg="add del mod">
          <ac:chgData name="Einav, Tal" userId="c5d94e19-bf17-46ef-96ed-abf719c82703" providerId="ADAL" clId="{EF2130E3-9DB0-4876-8F5E-8CEA95870585}" dt="2020-03-03T23:40:05.259" v="23853" actId="478"/>
          <ac:grpSpMkLst>
            <pc:docMk/>
            <pc:sldMk cId="971864012" sldId="1004"/>
            <ac:grpSpMk id="64" creationId="{930BF551-F668-4129-A89E-EDD8FBEE931D}"/>
          </ac:grpSpMkLst>
        </pc:grpChg>
        <pc:grpChg chg="add del mod">
          <ac:chgData name="Einav, Tal" userId="c5d94e19-bf17-46ef-96ed-abf719c82703" providerId="ADAL" clId="{EF2130E3-9DB0-4876-8F5E-8CEA95870585}" dt="2020-03-03T23:52:44.324" v="23915" actId="478"/>
          <ac:grpSpMkLst>
            <pc:docMk/>
            <pc:sldMk cId="971864012" sldId="1004"/>
            <ac:grpSpMk id="70" creationId="{41AE0A3F-2A70-4AA7-A1A5-A1C65DA5B88A}"/>
          </ac:grpSpMkLst>
        </pc:grpChg>
        <pc:grpChg chg="add del mod topLvl">
          <ac:chgData name="Einav, Tal" userId="c5d94e19-bf17-46ef-96ed-abf719c82703" providerId="ADAL" clId="{EF2130E3-9DB0-4876-8F5E-8CEA95870585}" dt="2020-03-03T23:58:56.018" v="23963" actId="478"/>
          <ac:grpSpMkLst>
            <pc:docMk/>
            <pc:sldMk cId="971864012" sldId="1004"/>
            <ac:grpSpMk id="75" creationId="{6ED3EB55-E23A-4762-925E-03335EA5F67E}"/>
          </ac:grpSpMkLst>
        </pc:grpChg>
        <pc:grpChg chg="add del mod topLvl">
          <ac:chgData name="Einav, Tal" userId="c5d94e19-bf17-46ef-96ed-abf719c82703" providerId="ADAL" clId="{EF2130E3-9DB0-4876-8F5E-8CEA95870585}" dt="2020-03-03T23:58:53.840" v="23962" actId="478"/>
          <ac:grpSpMkLst>
            <pc:docMk/>
            <pc:sldMk cId="971864012" sldId="1004"/>
            <ac:grpSpMk id="77" creationId="{1AAE5AFE-B05E-4A37-AA06-A5839EC32912}"/>
          </ac:grpSpMkLst>
        </pc:grpChg>
        <pc:grpChg chg="add del mod">
          <ac:chgData name="Einav, Tal" userId="c5d94e19-bf17-46ef-96ed-abf719c82703" providerId="ADAL" clId="{EF2130E3-9DB0-4876-8F5E-8CEA95870585}" dt="2020-03-03T23:55:37.389" v="23951" actId="165"/>
          <ac:grpSpMkLst>
            <pc:docMk/>
            <pc:sldMk cId="971864012" sldId="1004"/>
            <ac:grpSpMk id="79" creationId="{CD976DE6-1C32-4939-9AF7-0E780A9D1A32}"/>
          </ac:grpSpMkLst>
        </pc:grpChg>
        <pc:grpChg chg="add mod">
          <ac:chgData name="Einav, Tal" userId="c5d94e19-bf17-46ef-96ed-abf719c82703" providerId="ADAL" clId="{EF2130E3-9DB0-4876-8F5E-8CEA95870585}" dt="2020-03-04T00:00:37.124" v="23979" actId="164"/>
          <ac:grpSpMkLst>
            <pc:docMk/>
            <pc:sldMk cId="971864012" sldId="1004"/>
            <ac:grpSpMk id="84" creationId="{A7FD74D5-F328-4CC9-BECD-B76328130243}"/>
          </ac:grpSpMkLst>
        </pc:grpChg>
        <pc:grpChg chg="add mod">
          <ac:chgData name="Einav, Tal" userId="c5d94e19-bf17-46ef-96ed-abf719c82703" providerId="ADAL" clId="{EF2130E3-9DB0-4876-8F5E-8CEA95870585}" dt="2020-03-04T00:00:40.932" v="23980" actId="1076"/>
          <ac:grpSpMkLst>
            <pc:docMk/>
            <pc:sldMk cId="971864012" sldId="1004"/>
            <ac:grpSpMk id="85" creationId="{40CD07AC-31CB-4C58-9603-B7B9FDF52222}"/>
          </ac:grpSpMkLst>
        </pc:grpChg>
        <pc:picChg chg="add del mod">
          <ac:chgData name="Einav, Tal" userId="c5d94e19-bf17-46ef-96ed-abf719c82703" providerId="ADAL" clId="{EF2130E3-9DB0-4876-8F5E-8CEA95870585}" dt="2020-03-03T04:11:09.982" v="22136" actId="478"/>
          <ac:picMkLst>
            <pc:docMk/>
            <pc:sldMk cId="971864012" sldId="1004"/>
            <ac:picMk id="3" creationId="{C6F1FA3F-5DAD-443F-9678-4B4A0A3F7699}"/>
          </ac:picMkLst>
        </pc:picChg>
        <pc:picChg chg="add del mod">
          <ac:chgData name="Einav, Tal" userId="c5d94e19-bf17-46ef-96ed-abf719c82703" providerId="ADAL" clId="{EF2130E3-9DB0-4876-8F5E-8CEA95870585}" dt="2020-03-03T21:15:18.291" v="23426" actId="478"/>
          <ac:picMkLst>
            <pc:docMk/>
            <pc:sldMk cId="971864012" sldId="1004"/>
            <ac:picMk id="5" creationId="{113C66A2-C76A-4B80-B24E-6A3C04F8D733}"/>
          </ac:picMkLst>
        </pc:picChg>
        <pc:picChg chg="add del mod">
          <ac:chgData name="Einav, Tal" userId="c5d94e19-bf17-46ef-96ed-abf719c82703" providerId="ADAL" clId="{EF2130E3-9DB0-4876-8F5E-8CEA95870585}" dt="2020-03-03T21:14:54.768" v="23413" actId="478"/>
          <ac:picMkLst>
            <pc:docMk/>
            <pc:sldMk cId="971864012" sldId="1004"/>
            <ac:picMk id="7" creationId="{5572FAA1-5808-4B96-88E4-A24C21CE9033}"/>
          </ac:picMkLst>
        </pc:picChg>
        <pc:picChg chg="add del mod">
          <ac:chgData name="Einav, Tal" userId="c5d94e19-bf17-46ef-96ed-abf719c82703" providerId="ADAL" clId="{EF2130E3-9DB0-4876-8F5E-8CEA95870585}" dt="2020-03-03T21:14:56.049" v="23414" actId="478"/>
          <ac:picMkLst>
            <pc:docMk/>
            <pc:sldMk cId="971864012" sldId="1004"/>
            <ac:picMk id="9" creationId="{5A77A139-7C21-4BE0-B4E8-2C3E25E7A86F}"/>
          </ac:picMkLst>
        </pc:picChg>
        <pc:picChg chg="add del mod">
          <ac:chgData name="Einav, Tal" userId="c5d94e19-bf17-46ef-96ed-abf719c82703" providerId="ADAL" clId="{EF2130E3-9DB0-4876-8F5E-8CEA95870585}" dt="2020-03-03T23:40:04.279" v="23852" actId="478"/>
          <ac:picMkLst>
            <pc:docMk/>
            <pc:sldMk cId="971864012" sldId="1004"/>
            <ac:picMk id="11" creationId="{689CB422-7B71-4150-973A-165290100AE2}"/>
          </ac:picMkLst>
        </pc:picChg>
        <pc:picChg chg="add del mod">
          <ac:chgData name="Einav, Tal" userId="c5d94e19-bf17-46ef-96ed-abf719c82703" providerId="ADAL" clId="{EF2130E3-9DB0-4876-8F5E-8CEA95870585}" dt="2020-03-03T23:17:46.165" v="23513" actId="478"/>
          <ac:picMkLst>
            <pc:docMk/>
            <pc:sldMk cId="971864012" sldId="1004"/>
            <ac:picMk id="13" creationId="{349BA949-E4B4-4AB6-857E-F61B49565DB6}"/>
          </ac:picMkLst>
        </pc:picChg>
        <pc:picChg chg="add mod modCrop">
          <ac:chgData name="Einav, Tal" userId="c5d94e19-bf17-46ef-96ed-abf719c82703" providerId="ADAL" clId="{EF2130E3-9DB0-4876-8F5E-8CEA95870585}" dt="2020-03-03T23:29:27.997" v="23594" actId="164"/>
          <ac:picMkLst>
            <pc:docMk/>
            <pc:sldMk cId="971864012" sldId="1004"/>
            <ac:picMk id="23" creationId="{180F6891-532C-49D4-8B71-AD2B262FDCE1}"/>
          </ac:picMkLst>
        </pc:picChg>
        <pc:picChg chg="add del mod modCrop">
          <ac:chgData name="Einav, Tal" userId="c5d94e19-bf17-46ef-96ed-abf719c82703" providerId="ADAL" clId="{EF2130E3-9DB0-4876-8F5E-8CEA95870585}" dt="2020-03-03T23:28:05.409" v="23572" actId="478"/>
          <ac:picMkLst>
            <pc:docMk/>
            <pc:sldMk cId="971864012" sldId="1004"/>
            <ac:picMk id="24" creationId="{E556A64A-AF17-445C-B079-482066BDFB11}"/>
          </ac:picMkLst>
        </pc:picChg>
        <pc:picChg chg="add del mod modCrop">
          <ac:chgData name="Einav, Tal" userId="c5d94e19-bf17-46ef-96ed-abf719c82703" providerId="ADAL" clId="{EF2130E3-9DB0-4876-8F5E-8CEA95870585}" dt="2020-03-03T23:28:51.899" v="23584" actId="478"/>
          <ac:picMkLst>
            <pc:docMk/>
            <pc:sldMk cId="971864012" sldId="1004"/>
            <ac:picMk id="25" creationId="{026C43C3-62F5-421A-9F63-C571035A545E}"/>
          </ac:picMkLst>
        </pc:picChg>
        <pc:picChg chg="add del mod modCrop">
          <ac:chgData name="Einav, Tal" userId="c5d94e19-bf17-46ef-96ed-abf719c82703" providerId="ADAL" clId="{EF2130E3-9DB0-4876-8F5E-8CEA95870585}" dt="2020-03-03T23:28:54.752" v="23586" actId="478"/>
          <ac:picMkLst>
            <pc:docMk/>
            <pc:sldMk cId="971864012" sldId="1004"/>
            <ac:picMk id="26" creationId="{1369425D-C941-4298-901C-DA9EBD466781}"/>
          </ac:picMkLst>
        </pc:picChg>
        <pc:picChg chg="add del mod modCrop">
          <ac:chgData name="Einav, Tal" userId="c5d94e19-bf17-46ef-96ed-abf719c82703" providerId="ADAL" clId="{EF2130E3-9DB0-4876-8F5E-8CEA95870585}" dt="2020-03-03T23:28:53.996" v="23585" actId="478"/>
          <ac:picMkLst>
            <pc:docMk/>
            <pc:sldMk cId="971864012" sldId="1004"/>
            <ac:picMk id="27" creationId="{1A1638A3-0F3A-4E7F-82AE-F0E5FD46FEB1}"/>
          </ac:picMkLst>
        </pc:picChg>
        <pc:picChg chg="add mod modCrop">
          <ac:chgData name="Einav, Tal" userId="c5d94e19-bf17-46ef-96ed-abf719c82703" providerId="ADAL" clId="{EF2130E3-9DB0-4876-8F5E-8CEA95870585}" dt="2020-03-03T23:29:30.262" v="23595" actId="164"/>
          <ac:picMkLst>
            <pc:docMk/>
            <pc:sldMk cId="971864012" sldId="1004"/>
            <ac:picMk id="28" creationId="{09392930-CF23-416D-BF03-5D1ED8825EB9}"/>
          </ac:picMkLst>
        </pc:picChg>
        <pc:picChg chg="add mod modCrop">
          <ac:chgData name="Einav, Tal" userId="c5d94e19-bf17-46ef-96ed-abf719c82703" providerId="ADAL" clId="{EF2130E3-9DB0-4876-8F5E-8CEA95870585}" dt="2020-03-03T23:29:27.997" v="23594" actId="164"/>
          <ac:picMkLst>
            <pc:docMk/>
            <pc:sldMk cId="971864012" sldId="1004"/>
            <ac:picMk id="29" creationId="{768105BF-A3B8-47ED-BEC5-87355CF8BFF7}"/>
          </ac:picMkLst>
        </pc:picChg>
        <pc:picChg chg="add mod modCrop">
          <ac:chgData name="Einav, Tal" userId="c5d94e19-bf17-46ef-96ed-abf719c82703" providerId="ADAL" clId="{EF2130E3-9DB0-4876-8F5E-8CEA95870585}" dt="2020-03-03T23:29:30.262" v="23595" actId="164"/>
          <ac:picMkLst>
            <pc:docMk/>
            <pc:sldMk cId="971864012" sldId="1004"/>
            <ac:picMk id="30" creationId="{C0237599-96A8-49D0-A079-940895EE59F7}"/>
          </ac:picMkLst>
        </pc:picChg>
        <pc:picChg chg="add mod topLvl">
          <ac:chgData name="Einav, Tal" userId="c5d94e19-bf17-46ef-96ed-abf719c82703" providerId="ADAL" clId="{EF2130E3-9DB0-4876-8F5E-8CEA95870585}" dt="2020-03-03T23:54:03.721" v="23931" actId="164"/>
          <ac:picMkLst>
            <pc:docMk/>
            <pc:sldMk cId="971864012" sldId="1004"/>
            <ac:picMk id="68" creationId="{FCBBD438-C8E9-4555-9136-44797C7A3F00}"/>
          </ac:picMkLst>
        </pc:picChg>
        <pc:picChg chg="add del mod topLvl">
          <ac:chgData name="Einav, Tal" userId="c5d94e19-bf17-46ef-96ed-abf719c82703" providerId="ADAL" clId="{EF2130E3-9DB0-4876-8F5E-8CEA95870585}" dt="2020-03-03T23:52:44.324" v="23915" actId="478"/>
          <ac:picMkLst>
            <pc:docMk/>
            <pc:sldMk cId="971864012" sldId="1004"/>
            <ac:picMk id="69" creationId="{AC948A42-072F-4423-9D2F-1A6A7D8300C5}"/>
          </ac:picMkLst>
        </pc:picChg>
        <pc:picChg chg="add mod">
          <ac:chgData name="Einav, Tal" userId="c5d94e19-bf17-46ef-96ed-abf719c82703" providerId="ADAL" clId="{EF2130E3-9DB0-4876-8F5E-8CEA95870585}" dt="2020-03-03T23:54:03.721" v="23931" actId="164"/>
          <ac:picMkLst>
            <pc:docMk/>
            <pc:sldMk cId="971864012" sldId="1004"/>
            <ac:picMk id="72" creationId="{8348EC2D-B03A-42BF-80B2-AED1DBA0EE4C}"/>
          </ac:picMkLst>
        </pc:picChg>
        <pc:picChg chg="add mod">
          <ac:chgData name="Einav, Tal" userId="c5d94e19-bf17-46ef-96ed-abf719c82703" providerId="ADAL" clId="{EF2130E3-9DB0-4876-8F5E-8CEA95870585}" dt="2020-03-03T23:53:36.071" v="23924" actId="164"/>
          <ac:picMkLst>
            <pc:docMk/>
            <pc:sldMk cId="971864012" sldId="1004"/>
            <ac:picMk id="73" creationId="{8FE497C5-1EB5-4DA3-8823-FDE94599422C}"/>
          </ac:picMkLst>
        </pc:picChg>
        <pc:picChg chg="add mod">
          <ac:chgData name="Einav, Tal" userId="c5d94e19-bf17-46ef-96ed-abf719c82703" providerId="ADAL" clId="{EF2130E3-9DB0-4876-8F5E-8CEA95870585}" dt="2020-03-03T23:53:36.071" v="23924" actId="164"/>
          <ac:picMkLst>
            <pc:docMk/>
            <pc:sldMk cId="971864012" sldId="1004"/>
            <ac:picMk id="74" creationId="{3DE1E345-5020-4FF0-A410-0972BA0BEFCA}"/>
          </ac:picMkLst>
        </pc:picChg>
        <pc:picChg chg="add del mod topLvl">
          <ac:chgData name="Einav, Tal" userId="c5d94e19-bf17-46ef-96ed-abf719c82703" providerId="ADAL" clId="{EF2130E3-9DB0-4876-8F5E-8CEA95870585}" dt="2020-03-03T23:58:56.018" v="23963" actId="478"/>
          <ac:picMkLst>
            <pc:docMk/>
            <pc:sldMk cId="971864012" sldId="1004"/>
            <ac:picMk id="76" creationId="{54E847F7-CE52-4A40-A111-86D5A2779C12}"/>
          </ac:picMkLst>
        </pc:picChg>
        <pc:picChg chg="add del mod topLvl">
          <ac:chgData name="Einav, Tal" userId="c5d94e19-bf17-46ef-96ed-abf719c82703" providerId="ADAL" clId="{EF2130E3-9DB0-4876-8F5E-8CEA95870585}" dt="2020-03-03T23:58:56.018" v="23963" actId="478"/>
          <ac:picMkLst>
            <pc:docMk/>
            <pc:sldMk cId="971864012" sldId="1004"/>
            <ac:picMk id="78" creationId="{79CF1F6A-D4FC-473C-B80E-52C55FAB9806}"/>
          </ac:picMkLst>
        </pc:picChg>
        <pc:picChg chg="add mod modCrop">
          <ac:chgData name="Einav, Tal" userId="c5d94e19-bf17-46ef-96ed-abf719c82703" providerId="ADAL" clId="{EF2130E3-9DB0-4876-8F5E-8CEA95870585}" dt="2020-03-04T00:00:34.622" v="23978" actId="164"/>
          <ac:picMkLst>
            <pc:docMk/>
            <pc:sldMk cId="971864012" sldId="1004"/>
            <ac:picMk id="80" creationId="{2F4D50BD-F883-4A35-8E4C-07EA25594DC8}"/>
          </ac:picMkLst>
        </pc:picChg>
        <pc:picChg chg="add del">
          <ac:chgData name="Einav, Tal" userId="c5d94e19-bf17-46ef-96ed-abf719c82703" providerId="ADAL" clId="{EF2130E3-9DB0-4876-8F5E-8CEA95870585}" dt="2020-03-03T23:59:29.378" v="23968" actId="478"/>
          <ac:picMkLst>
            <pc:docMk/>
            <pc:sldMk cId="971864012" sldId="1004"/>
            <ac:picMk id="81" creationId="{C0C23A21-1C20-44F3-A7EE-DBE82140D6E5}"/>
          </ac:picMkLst>
        </pc:picChg>
        <pc:picChg chg="add mod">
          <ac:chgData name="Einav, Tal" userId="c5d94e19-bf17-46ef-96ed-abf719c82703" providerId="ADAL" clId="{EF2130E3-9DB0-4876-8F5E-8CEA95870585}" dt="2020-03-04T00:00:37.124" v="23979" actId="164"/>
          <ac:picMkLst>
            <pc:docMk/>
            <pc:sldMk cId="971864012" sldId="1004"/>
            <ac:picMk id="82" creationId="{4C0F3267-A382-4670-B262-48B34EE7F082}"/>
          </ac:picMkLst>
        </pc:picChg>
        <pc:picChg chg="add mod">
          <ac:chgData name="Einav, Tal" userId="c5d94e19-bf17-46ef-96ed-abf719c82703" providerId="ADAL" clId="{EF2130E3-9DB0-4876-8F5E-8CEA95870585}" dt="2020-03-04T00:02:30.821" v="23982" actId="1076"/>
          <ac:picMkLst>
            <pc:docMk/>
            <pc:sldMk cId="971864012" sldId="1004"/>
            <ac:picMk id="86" creationId="{4765FCEF-B3CF-4ACF-97B1-ADFA45E82FF0}"/>
          </ac:picMkLst>
        </pc:picChg>
        <pc:picChg chg="add mod">
          <ac:chgData name="Einav, Tal" userId="c5d94e19-bf17-46ef-96ed-abf719c82703" providerId="ADAL" clId="{EF2130E3-9DB0-4876-8F5E-8CEA95870585}" dt="2020-03-04T00:02:42.821" v="23984" actId="1076"/>
          <ac:picMkLst>
            <pc:docMk/>
            <pc:sldMk cId="971864012" sldId="1004"/>
            <ac:picMk id="87" creationId="{275B4D26-105C-4BE4-A834-14CC5B201280}"/>
          </ac:picMkLst>
        </pc:picChg>
        <pc:picChg chg="add mod">
          <ac:chgData name="Einav, Tal" userId="c5d94e19-bf17-46ef-96ed-abf719c82703" providerId="ADAL" clId="{EF2130E3-9DB0-4876-8F5E-8CEA95870585}" dt="2020-03-04T00:07:47.748" v="24079" actId="1076"/>
          <ac:picMkLst>
            <pc:docMk/>
            <pc:sldMk cId="971864012" sldId="1004"/>
            <ac:picMk id="88" creationId="{7E9F2AD4-D8E5-4F88-9E02-E3DF38D51000}"/>
          </ac:picMkLst>
        </pc:picChg>
        <pc:picChg chg="add mod">
          <ac:chgData name="Einav, Tal" userId="c5d94e19-bf17-46ef-96ed-abf719c82703" providerId="ADAL" clId="{EF2130E3-9DB0-4876-8F5E-8CEA95870585}" dt="2020-03-04T00:03:42.428" v="23999" actId="14100"/>
          <ac:picMkLst>
            <pc:docMk/>
            <pc:sldMk cId="971864012" sldId="1004"/>
            <ac:picMk id="89" creationId="{3A2D31CB-484D-452F-8D02-C0AE98E11A8F}"/>
          </ac:picMkLst>
        </pc:picChg>
        <pc:picChg chg="add mod">
          <ac:chgData name="Einav, Tal" userId="c5d94e19-bf17-46ef-96ed-abf719c82703" providerId="ADAL" clId="{EF2130E3-9DB0-4876-8F5E-8CEA95870585}" dt="2020-03-04T00:03:49.317" v="24002" actId="1076"/>
          <ac:picMkLst>
            <pc:docMk/>
            <pc:sldMk cId="971864012" sldId="1004"/>
            <ac:picMk id="90" creationId="{5AA4518A-E5B0-45B7-815E-A209FA530E59}"/>
          </ac:picMkLst>
        </pc:picChg>
        <pc:picChg chg="add mod">
          <ac:chgData name="Einav, Tal" userId="c5d94e19-bf17-46ef-96ed-abf719c82703" providerId="ADAL" clId="{EF2130E3-9DB0-4876-8F5E-8CEA95870585}" dt="2020-03-04T00:04:10.965" v="24010" actId="1076"/>
          <ac:picMkLst>
            <pc:docMk/>
            <pc:sldMk cId="971864012" sldId="1004"/>
            <ac:picMk id="91" creationId="{FC2D21ED-5846-418D-A947-CF66C3C5294A}"/>
          </ac:picMkLst>
        </pc:picChg>
        <pc:cxnChg chg="add del mod">
          <ac:chgData name="Einav, Tal" userId="c5d94e19-bf17-46ef-96ed-abf719c82703" providerId="ADAL" clId="{EF2130E3-9DB0-4876-8F5E-8CEA95870585}" dt="2020-03-03T23:39:26.911" v="23819" actId="478"/>
          <ac:cxnSpMkLst>
            <pc:docMk/>
            <pc:sldMk cId="971864012" sldId="1004"/>
            <ac:cxnSpMk id="66" creationId="{F06237FA-A40E-4098-A7AF-318C09DE3636}"/>
          </ac:cxnSpMkLst>
        </pc:cxnChg>
        <pc:cxnChg chg="add del mod">
          <ac:chgData name="Einav, Tal" userId="c5d94e19-bf17-46ef-96ed-abf719c82703" providerId="ADAL" clId="{EF2130E3-9DB0-4876-8F5E-8CEA95870585}" dt="2020-03-03T23:39:28.392" v="23820" actId="478"/>
          <ac:cxnSpMkLst>
            <pc:docMk/>
            <pc:sldMk cId="971864012" sldId="1004"/>
            <ac:cxnSpMk id="67" creationId="{F9AF6869-CAE4-4DD9-8F81-A4539A3F7AFE}"/>
          </ac:cxnSpMkLst>
        </pc:cxnChg>
      </pc:sldChg>
      <pc:sldChg chg="addSp delSp modSp add ord delAnim modAnim">
        <pc:chgData name="Einav, Tal" userId="c5d94e19-bf17-46ef-96ed-abf719c82703" providerId="ADAL" clId="{EF2130E3-9DB0-4876-8F5E-8CEA95870585}" dt="2020-02-29T03:04:45.839" v="3486"/>
        <pc:sldMkLst>
          <pc:docMk/>
          <pc:sldMk cId="1236233189" sldId="1005"/>
        </pc:sldMkLst>
        <pc:spChg chg="mod">
          <ac:chgData name="Einav, Tal" userId="c5d94e19-bf17-46ef-96ed-abf719c82703" providerId="ADAL" clId="{EF2130E3-9DB0-4876-8F5E-8CEA95870585}" dt="2020-02-29T01:32:05.863" v="2495" actId="20577"/>
          <ac:spMkLst>
            <pc:docMk/>
            <pc:sldMk cId="1236233189" sldId="1005"/>
            <ac:spMk id="2" creationId="{2EC92DFF-878F-449B-836E-D867C17DDDAB}"/>
          </ac:spMkLst>
        </pc:spChg>
        <pc:spChg chg="del">
          <ac:chgData name="Einav, Tal" userId="c5d94e19-bf17-46ef-96ed-abf719c82703" providerId="ADAL" clId="{EF2130E3-9DB0-4876-8F5E-8CEA95870585}" dt="2020-02-29T00:42:16.241" v="1791" actId="478"/>
          <ac:spMkLst>
            <pc:docMk/>
            <pc:sldMk cId="1236233189" sldId="1005"/>
            <ac:spMk id="3" creationId="{0857EEFD-1AC8-4484-90AB-6F97F45ED6A6}"/>
          </ac:spMkLst>
        </pc:spChg>
        <pc:spChg chg="add del mod">
          <ac:chgData name="Einav, Tal" userId="c5d94e19-bf17-46ef-96ed-abf719c82703" providerId="ADAL" clId="{EF2130E3-9DB0-4876-8F5E-8CEA95870585}" dt="2020-02-29T01:28:40.767" v="2451" actId="478"/>
          <ac:spMkLst>
            <pc:docMk/>
            <pc:sldMk cId="1236233189" sldId="1005"/>
            <ac:spMk id="39" creationId="{5EE02781-155D-4C2E-AC1F-6F2DE2EEE84D}"/>
          </ac:spMkLst>
        </pc:spChg>
        <pc:spChg chg="add del mod ord topLvl">
          <ac:chgData name="Einav, Tal" userId="c5d94e19-bf17-46ef-96ed-abf719c82703" providerId="ADAL" clId="{EF2130E3-9DB0-4876-8F5E-8CEA95870585}" dt="2020-02-29T01:32:13.942" v="2496" actId="478"/>
          <ac:spMkLst>
            <pc:docMk/>
            <pc:sldMk cId="1236233189" sldId="1005"/>
            <ac:spMk id="40" creationId="{E4CA7B9F-4244-48B0-BC95-EC5F192ECD62}"/>
          </ac:spMkLst>
        </pc:spChg>
        <pc:spChg chg="add del mod ord topLvl">
          <ac:chgData name="Einav, Tal" userId="c5d94e19-bf17-46ef-96ed-abf719c82703" providerId="ADAL" clId="{EF2130E3-9DB0-4876-8F5E-8CEA95870585}" dt="2020-02-29T01:32:15.165" v="2497" actId="478"/>
          <ac:spMkLst>
            <pc:docMk/>
            <pc:sldMk cId="1236233189" sldId="1005"/>
            <ac:spMk id="71" creationId="{13FC0852-FA8B-44DE-9048-E500AEE527E2}"/>
          </ac:spMkLst>
        </pc:spChg>
        <pc:spChg chg="add mod topLvl">
          <ac:chgData name="Einav, Tal" userId="c5d94e19-bf17-46ef-96ed-abf719c82703" providerId="ADAL" clId="{EF2130E3-9DB0-4876-8F5E-8CEA95870585}" dt="2020-02-29T02:29:32.428" v="2948" actId="1076"/>
          <ac:spMkLst>
            <pc:docMk/>
            <pc:sldMk cId="1236233189" sldId="1005"/>
            <ac:spMk id="78" creationId="{FE39F14B-0BCE-4DF2-AEEF-064F9B384421}"/>
          </ac:spMkLst>
        </pc:spChg>
        <pc:spChg chg="add mod">
          <ac:chgData name="Einav, Tal" userId="c5d94e19-bf17-46ef-96ed-abf719c82703" providerId="ADAL" clId="{EF2130E3-9DB0-4876-8F5E-8CEA95870585}" dt="2020-02-29T01:32:44.786" v="2520" actId="14100"/>
          <ac:spMkLst>
            <pc:docMk/>
            <pc:sldMk cId="1236233189" sldId="1005"/>
            <ac:spMk id="80" creationId="{E1F6BAF2-9458-4110-8BB1-BD14A3867195}"/>
          </ac:spMkLst>
        </pc:spChg>
        <pc:spChg chg="add mod">
          <ac:chgData name="Einav, Tal" userId="c5d94e19-bf17-46ef-96ed-abf719c82703" providerId="ADAL" clId="{EF2130E3-9DB0-4876-8F5E-8CEA95870585}" dt="2020-02-29T01:33:17.219" v="2544" actId="552"/>
          <ac:spMkLst>
            <pc:docMk/>
            <pc:sldMk cId="1236233189" sldId="1005"/>
            <ac:spMk id="81" creationId="{135AF2DB-A837-4B9C-83A4-81A44703870B}"/>
          </ac:spMkLst>
        </pc:spChg>
        <pc:grpChg chg="del">
          <ac:chgData name="Einav, Tal" userId="c5d94e19-bf17-46ef-96ed-abf719c82703" providerId="ADAL" clId="{EF2130E3-9DB0-4876-8F5E-8CEA95870585}" dt="2020-02-29T00:42:16.241" v="1791" actId="478"/>
          <ac:grpSpMkLst>
            <pc:docMk/>
            <pc:sldMk cId="1236233189" sldId="1005"/>
            <ac:grpSpMk id="5" creationId="{EECE284E-B649-4743-A548-AE374F383DF0}"/>
          </ac:grpSpMkLst>
        </pc:grpChg>
        <pc:grpChg chg="del">
          <ac:chgData name="Einav, Tal" userId="c5d94e19-bf17-46ef-96ed-abf719c82703" providerId="ADAL" clId="{EF2130E3-9DB0-4876-8F5E-8CEA95870585}" dt="2020-02-29T00:42:16.241" v="1791" actId="478"/>
          <ac:grpSpMkLst>
            <pc:docMk/>
            <pc:sldMk cId="1236233189" sldId="1005"/>
            <ac:grpSpMk id="13" creationId="{29709A4F-9AD4-4E1F-86AF-23E55FA08864}"/>
          </ac:grpSpMkLst>
        </pc:grpChg>
        <pc:grpChg chg="mod">
          <ac:chgData name="Einav, Tal" userId="c5d94e19-bf17-46ef-96ed-abf719c82703" providerId="ADAL" clId="{EF2130E3-9DB0-4876-8F5E-8CEA95870585}" dt="2020-02-29T00:53:54.782" v="1969" actId="27803"/>
          <ac:grpSpMkLst>
            <pc:docMk/>
            <pc:sldMk cId="1236233189" sldId="1005"/>
            <ac:grpSpMk id="27" creationId="{7D591B55-B05E-42AD-9ABB-118169BD20DE}"/>
          </ac:grpSpMkLst>
        </pc:grpChg>
        <pc:grpChg chg="mod">
          <ac:chgData name="Einav, Tal" userId="c5d94e19-bf17-46ef-96ed-abf719c82703" providerId="ADAL" clId="{EF2130E3-9DB0-4876-8F5E-8CEA95870585}" dt="2020-02-29T00:53:54.782" v="1969" actId="27803"/>
          <ac:grpSpMkLst>
            <pc:docMk/>
            <pc:sldMk cId="1236233189" sldId="1005"/>
            <ac:grpSpMk id="28" creationId="{7D591B55-B05E-42AD-9ABB-118169BD20DE}"/>
          </ac:grpSpMkLst>
        </pc:grpChg>
        <pc:grpChg chg="del">
          <ac:chgData name="Einav, Tal" userId="c5d94e19-bf17-46ef-96ed-abf719c82703" providerId="ADAL" clId="{EF2130E3-9DB0-4876-8F5E-8CEA95870585}" dt="2020-02-29T00:42:16.241" v="1791" actId="478"/>
          <ac:grpSpMkLst>
            <pc:docMk/>
            <pc:sldMk cId="1236233189" sldId="1005"/>
            <ac:grpSpMk id="53" creationId="{60D28665-468D-4BEB-86D7-8F5CD0FCA690}"/>
          </ac:grpSpMkLst>
        </pc:grpChg>
        <pc:grpChg chg="mod">
          <ac:chgData name="Einav, Tal" userId="c5d94e19-bf17-46ef-96ed-abf719c82703" providerId="ADAL" clId="{EF2130E3-9DB0-4876-8F5E-8CEA95870585}" dt="2020-02-29T00:53:54.782" v="1969" actId="27803"/>
          <ac:grpSpMkLst>
            <pc:docMk/>
            <pc:sldMk cId="1236233189" sldId="1005"/>
            <ac:grpSpMk id="56" creationId="{7D591B55-B05E-42AD-9ABB-118169BD20DE}"/>
          </ac:grpSpMkLst>
        </pc:grpChg>
        <pc:grpChg chg="add del mod">
          <ac:chgData name="Einav, Tal" userId="c5d94e19-bf17-46ef-96ed-abf719c82703" providerId="ADAL" clId="{EF2130E3-9DB0-4876-8F5E-8CEA95870585}" dt="2020-02-29T01:23:00.646" v="2373" actId="165"/>
          <ac:grpSpMkLst>
            <pc:docMk/>
            <pc:sldMk cId="1236233189" sldId="1005"/>
            <ac:grpSpMk id="79" creationId="{3F3A95DB-6C74-4A6E-AF63-8EAD61A17138}"/>
          </ac:grpSpMkLst>
        </pc:grpChg>
        <pc:graphicFrameChg chg="del">
          <ac:chgData name="Einav, Tal" userId="c5d94e19-bf17-46ef-96ed-abf719c82703" providerId="ADAL" clId="{EF2130E3-9DB0-4876-8F5E-8CEA95870585}" dt="2020-02-29T00:42:16.241" v="1791" actId="478"/>
          <ac:graphicFrameMkLst>
            <pc:docMk/>
            <pc:sldMk cId="1236233189" sldId="1005"/>
            <ac:graphicFrameMk id="4" creationId="{FC211748-69A0-4DAC-86B8-C86E32CA075E}"/>
          </ac:graphicFrameMkLst>
        </pc:graphicFrameChg>
        <pc:graphicFrameChg chg="add del mod modGraphic">
          <ac:chgData name="Einav, Tal" userId="c5d94e19-bf17-46ef-96ed-abf719c82703" providerId="ADAL" clId="{EF2130E3-9DB0-4876-8F5E-8CEA95870585}" dt="2020-02-29T01:22:12.339" v="2363" actId="478"/>
          <ac:graphicFrameMkLst>
            <pc:docMk/>
            <pc:sldMk cId="1236233189" sldId="1005"/>
            <ac:graphicFrameMk id="38" creationId="{87B64B34-DB82-43CE-9145-392DF3540508}"/>
          </ac:graphicFrameMkLst>
        </pc:graphicFrameChg>
        <pc:picChg chg="add del mod">
          <ac:chgData name="Einav, Tal" userId="c5d94e19-bf17-46ef-96ed-abf719c82703" providerId="ADAL" clId="{EF2130E3-9DB0-4876-8F5E-8CEA95870585}" dt="2020-02-29T00:49:02.708" v="1902" actId="478"/>
          <ac:picMkLst>
            <pc:docMk/>
            <pc:sldMk cId="1236233189" sldId="1005"/>
            <ac:picMk id="6" creationId="{E1CA73F9-F456-4ABF-8D50-DDB4919F4268}"/>
          </ac:picMkLst>
        </pc:picChg>
        <pc:picChg chg="add del mod">
          <ac:chgData name="Einav, Tal" userId="c5d94e19-bf17-46ef-96ed-abf719c82703" providerId="ADAL" clId="{EF2130E3-9DB0-4876-8F5E-8CEA95870585}" dt="2020-02-29T00:51:42.799" v="1959" actId="478"/>
          <ac:picMkLst>
            <pc:docMk/>
            <pc:sldMk cId="1236233189" sldId="1005"/>
            <ac:picMk id="7" creationId="{52BD1FD0-E6C9-4DFE-B267-8D5A8E4887BF}"/>
          </ac:picMkLst>
        </pc:picChg>
        <pc:picChg chg="add del mod">
          <ac:chgData name="Einav, Tal" userId="c5d94e19-bf17-46ef-96ed-abf719c82703" providerId="ADAL" clId="{EF2130E3-9DB0-4876-8F5E-8CEA95870585}" dt="2020-02-29T00:54:18.200" v="1974" actId="478"/>
          <ac:picMkLst>
            <pc:docMk/>
            <pc:sldMk cId="1236233189" sldId="1005"/>
            <ac:picMk id="26" creationId="{7D591B55-B05E-42AD-9ABB-118169BD20DE}"/>
          </ac:picMkLst>
        </pc:picChg>
        <pc:picChg chg="add del mod">
          <ac:chgData name="Einav, Tal" userId="c5d94e19-bf17-46ef-96ed-abf719c82703" providerId="ADAL" clId="{EF2130E3-9DB0-4876-8F5E-8CEA95870585}" dt="2020-02-29T00:55:59.491" v="1980" actId="478"/>
          <ac:picMkLst>
            <pc:docMk/>
            <pc:sldMk cId="1236233189" sldId="1005"/>
            <ac:picMk id="68" creationId="{B9BAA8BD-1419-4A2F-A1D0-DADB52091822}"/>
          </ac:picMkLst>
        </pc:picChg>
        <pc:picChg chg="add mod">
          <ac:chgData name="Einav, Tal" userId="c5d94e19-bf17-46ef-96ed-abf719c82703" providerId="ADAL" clId="{EF2130E3-9DB0-4876-8F5E-8CEA95870585}" dt="2020-02-29T01:29:50.421" v="2470" actId="1038"/>
          <ac:picMkLst>
            <pc:docMk/>
            <pc:sldMk cId="1236233189" sldId="1005"/>
            <ac:picMk id="69" creationId="{91B93F5D-369B-49FF-A9C8-E9C8D2D21D01}"/>
          </ac:picMkLst>
        </pc:picChg>
        <pc:picChg chg="add mod topLvl">
          <ac:chgData name="Einav, Tal" userId="c5d94e19-bf17-46ef-96ed-abf719c82703" providerId="ADAL" clId="{EF2130E3-9DB0-4876-8F5E-8CEA95870585}" dt="2020-02-29T01:29:50.421" v="2470" actId="1038"/>
          <ac:picMkLst>
            <pc:docMk/>
            <pc:sldMk cId="1236233189" sldId="1005"/>
            <ac:picMk id="70" creationId="{E9330BC6-0F6A-4AE7-892D-318B323FBC32}"/>
          </ac:picMkLst>
        </pc:picChg>
        <pc:picChg chg="add del mod">
          <ac:chgData name="Einav, Tal" userId="c5d94e19-bf17-46ef-96ed-abf719c82703" providerId="ADAL" clId="{EF2130E3-9DB0-4876-8F5E-8CEA95870585}" dt="2020-02-29T01:02:22.025" v="2167" actId="478"/>
          <ac:picMkLst>
            <pc:docMk/>
            <pc:sldMk cId="1236233189" sldId="1005"/>
            <ac:picMk id="72" creationId="{40CF2F4D-626E-421F-AB90-DDEC4A055FC9}"/>
          </ac:picMkLst>
        </pc:picChg>
        <pc:picChg chg="add del mod">
          <ac:chgData name="Einav, Tal" userId="c5d94e19-bf17-46ef-96ed-abf719c82703" providerId="ADAL" clId="{EF2130E3-9DB0-4876-8F5E-8CEA95870585}" dt="2020-02-29T01:02:22.363" v="2168" actId="478"/>
          <ac:picMkLst>
            <pc:docMk/>
            <pc:sldMk cId="1236233189" sldId="1005"/>
            <ac:picMk id="73" creationId="{B9E3475C-8930-43D0-AA14-12C59E543A3A}"/>
          </ac:picMkLst>
        </pc:picChg>
        <pc:picChg chg="add del mod">
          <ac:chgData name="Einav, Tal" userId="c5d94e19-bf17-46ef-96ed-abf719c82703" providerId="ADAL" clId="{EF2130E3-9DB0-4876-8F5E-8CEA95870585}" dt="2020-02-29T01:02:21.294" v="2166" actId="478"/>
          <ac:picMkLst>
            <pc:docMk/>
            <pc:sldMk cId="1236233189" sldId="1005"/>
            <ac:picMk id="74" creationId="{99D5639F-10AF-4AF1-AF6F-9ABF31294490}"/>
          </ac:picMkLst>
        </pc:picChg>
        <pc:picChg chg="add mod topLvl">
          <ac:chgData name="Einav, Tal" userId="c5d94e19-bf17-46ef-96ed-abf719c82703" providerId="ADAL" clId="{EF2130E3-9DB0-4876-8F5E-8CEA95870585}" dt="2020-02-29T01:29:50.421" v="2470" actId="1038"/>
          <ac:picMkLst>
            <pc:docMk/>
            <pc:sldMk cId="1236233189" sldId="1005"/>
            <ac:picMk id="75" creationId="{4E2B2A74-AF0C-4A16-8D48-3109AF81EAB1}"/>
          </ac:picMkLst>
        </pc:picChg>
        <pc:picChg chg="add mod topLvl">
          <ac:chgData name="Einav, Tal" userId="c5d94e19-bf17-46ef-96ed-abf719c82703" providerId="ADAL" clId="{EF2130E3-9DB0-4876-8F5E-8CEA95870585}" dt="2020-02-29T01:29:50.421" v="2470" actId="1038"/>
          <ac:picMkLst>
            <pc:docMk/>
            <pc:sldMk cId="1236233189" sldId="1005"/>
            <ac:picMk id="76" creationId="{A5AE36E2-17F8-4B7E-B0E8-F06AD121D357}"/>
          </ac:picMkLst>
        </pc:picChg>
        <pc:picChg chg="add mod topLvl">
          <ac:chgData name="Einav, Tal" userId="c5d94e19-bf17-46ef-96ed-abf719c82703" providerId="ADAL" clId="{EF2130E3-9DB0-4876-8F5E-8CEA95870585}" dt="2020-02-29T01:29:50.421" v="2470" actId="1038"/>
          <ac:picMkLst>
            <pc:docMk/>
            <pc:sldMk cId="1236233189" sldId="1005"/>
            <ac:picMk id="77" creationId="{3C23231C-B1F0-4ECE-A95A-107696F1A03A}"/>
          </ac:picMkLst>
        </pc:picChg>
      </pc:sldChg>
      <pc:sldChg chg="addSp delSp modSp add addAnim delAnim modAnim modNotesTx">
        <pc:chgData name="Einav, Tal" userId="c5d94e19-bf17-46ef-96ed-abf719c82703" providerId="ADAL" clId="{EF2130E3-9DB0-4876-8F5E-8CEA95870585}" dt="2020-03-02T18:52:32.813" v="14908" actId="114"/>
        <pc:sldMkLst>
          <pc:docMk/>
          <pc:sldMk cId="3709140667" sldId="1006"/>
        </pc:sldMkLst>
        <pc:spChg chg="add mod">
          <ac:chgData name="Einav, Tal" userId="c5d94e19-bf17-46ef-96ed-abf719c82703" providerId="ADAL" clId="{EF2130E3-9DB0-4876-8F5E-8CEA95870585}" dt="2020-02-29T18:41:42.647" v="5793" actId="1036"/>
          <ac:spMkLst>
            <pc:docMk/>
            <pc:sldMk cId="3709140667" sldId="1006"/>
            <ac:spMk id="8" creationId="{90142389-4714-4406-88D9-29C854433C89}"/>
          </ac:spMkLst>
        </pc:spChg>
        <pc:spChg chg="add mod">
          <ac:chgData name="Einav, Tal" userId="c5d94e19-bf17-46ef-96ed-abf719c82703" providerId="ADAL" clId="{EF2130E3-9DB0-4876-8F5E-8CEA95870585}" dt="2020-03-02T18:52:32.813" v="14908" actId="114"/>
          <ac:spMkLst>
            <pc:docMk/>
            <pc:sldMk cId="3709140667" sldId="1006"/>
            <ac:spMk id="9" creationId="{027DD98C-AA6D-4952-9CBC-805AD522F710}"/>
          </ac:spMkLst>
        </pc:spChg>
        <pc:spChg chg="add del mod">
          <ac:chgData name="Einav, Tal" userId="c5d94e19-bf17-46ef-96ed-abf719c82703" providerId="ADAL" clId="{EF2130E3-9DB0-4876-8F5E-8CEA95870585}" dt="2020-02-29T18:41:36.893" v="5787" actId="1076"/>
          <ac:spMkLst>
            <pc:docMk/>
            <pc:sldMk cId="3709140667" sldId="1006"/>
            <ac:spMk id="40" creationId="{E4CA7B9F-4244-48B0-BC95-EC5F192ECD62}"/>
          </ac:spMkLst>
        </pc:spChg>
        <pc:graphicFrameChg chg="mod modGraphic">
          <ac:chgData name="Einav, Tal" userId="c5d94e19-bf17-46ef-96ed-abf719c82703" providerId="ADAL" clId="{EF2130E3-9DB0-4876-8F5E-8CEA95870585}" dt="2020-02-29T18:46:35.105" v="5959" actId="20577"/>
          <ac:graphicFrameMkLst>
            <pc:docMk/>
            <pc:sldMk cId="3709140667" sldId="1006"/>
            <ac:graphicFrameMk id="38" creationId="{87B64B34-DB82-43CE-9145-392DF3540508}"/>
          </ac:graphicFrameMkLst>
        </pc:graphicFrameChg>
        <pc:picChg chg="del">
          <ac:chgData name="Einav, Tal" userId="c5d94e19-bf17-46ef-96ed-abf719c82703" providerId="ADAL" clId="{EF2130E3-9DB0-4876-8F5E-8CEA95870585}" dt="2020-02-29T03:47:32.162" v="4142" actId="478"/>
          <ac:picMkLst>
            <pc:docMk/>
            <pc:sldMk cId="3709140667" sldId="1006"/>
            <ac:picMk id="7" creationId="{52BD1FD0-E6C9-4DFE-B267-8D5A8E4887BF}"/>
          </ac:picMkLst>
        </pc:picChg>
        <pc:picChg chg="add mod">
          <ac:chgData name="Einav, Tal" userId="c5d94e19-bf17-46ef-96ed-abf719c82703" providerId="ADAL" clId="{EF2130E3-9DB0-4876-8F5E-8CEA95870585}" dt="2020-02-29T18:41:42.647" v="5793" actId="1036"/>
          <ac:picMkLst>
            <pc:docMk/>
            <pc:sldMk cId="3709140667" sldId="1006"/>
            <ac:picMk id="1026" creationId="{8BE1B822-D123-4C5F-A6FB-4F0F3E20E565}"/>
          </ac:picMkLst>
        </pc:picChg>
      </pc:sldChg>
      <pc:sldChg chg="addSp delSp modSp add ord modTransition delAnim modAnim">
        <pc:chgData name="Einav, Tal" userId="c5d94e19-bf17-46ef-96ed-abf719c82703" providerId="ADAL" clId="{EF2130E3-9DB0-4876-8F5E-8CEA95870585}" dt="2020-02-29T03:04:45.839" v="3486"/>
        <pc:sldMkLst>
          <pc:docMk/>
          <pc:sldMk cId="928966911" sldId="1007"/>
        </pc:sldMkLst>
        <pc:spChg chg="mod">
          <ac:chgData name="Einav, Tal" userId="c5d94e19-bf17-46ef-96ed-abf719c82703" providerId="ADAL" clId="{EF2130E3-9DB0-4876-8F5E-8CEA95870585}" dt="2020-02-29T02:14:18.976" v="2698"/>
          <ac:spMkLst>
            <pc:docMk/>
            <pc:sldMk cId="928966911" sldId="1007"/>
            <ac:spMk id="2" creationId="{2EC92DFF-878F-449B-836E-D867C17DDDAB}"/>
          </ac:spMkLst>
        </pc:spChg>
        <pc:spChg chg="add mo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3" creationId="{74FD80BB-3DEB-4D34-AA03-83CE7C778F5B}"/>
          </ac:spMkLst>
        </pc:spChg>
        <pc:spChg chg="add mod or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4" creationId="{ABF4205B-BBF1-4B6E-9F46-EE9DEC851397}"/>
          </ac:spMkLst>
        </pc:spChg>
        <pc:spChg chg="add del mod">
          <ac:chgData name="Einav, Tal" userId="c5d94e19-bf17-46ef-96ed-abf719c82703" providerId="ADAL" clId="{EF2130E3-9DB0-4876-8F5E-8CEA95870585}" dt="2020-02-29T01:19:26.656" v="2326" actId="478"/>
          <ac:spMkLst>
            <pc:docMk/>
            <pc:sldMk cId="928966911" sldId="1007"/>
            <ac:spMk id="10" creationId="{CD390A90-3B17-4D6E-A411-8536800B9D4A}"/>
          </ac:spMkLst>
        </pc:spChg>
        <pc:spChg chg="add del mod">
          <ac:chgData name="Einav, Tal" userId="c5d94e19-bf17-46ef-96ed-abf719c82703" providerId="ADAL" clId="{EF2130E3-9DB0-4876-8F5E-8CEA95870585}" dt="2020-02-29T01:10:02.175" v="2210" actId="478"/>
          <ac:spMkLst>
            <pc:docMk/>
            <pc:sldMk cId="928966911" sldId="1007"/>
            <ac:spMk id="12" creationId="{F2A0E32F-D9D5-40B3-B321-26A5ECDC2975}"/>
          </ac:spMkLst>
        </pc:spChg>
        <pc:spChg chg="add del mod">
          <ac:chgData name="Einav, Tal" userId="c5d94e19-bf17-46ef-96ed-abf719c82703" providerId="ADAL" clId="{EF2130E3-9DB0-4876-8F5E-8CEA95870585}" dt="2020-02-29T01:23:30.657" v="2375" actId="478"/>
          <ac:spMkLst>
            <pc:docMk/>
            <pc:sldMk cId="928966911" sldId="1007"/>
            <ac:spMk id="13" creationId="{22F5DE73-C1A9-44FF-8D75-61FED0DF2A32}"/>
          </ac:spMkLst>
        </pc:spChg>
        <pc:spChg chg="add mo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14" creationId="{BC3EF125-23DC-45C5-9CB6-386000D98688}"/>
          </ac:spMkLst>
        </pc:spChg>
        <pc:spChg chg="add del mod">
          <ac:chgData name="Einav, Tal" userId="c5d94e19-bf17-46ef-96ed-abf719c82703" providerId="ADAL" clId="{EF2130E3-9DB0-4876-8F5E-8CEA95870585}" dt="2020-02-29T01:14:00.054" v="2265" actId="478"/>
          <ac:spMkLst>
            <pc:docMk/>
            <pc:sldMk cId="928966911" sldId="1007"/>
            <ac:spMk id="20" creationId="{5460EE5E-3CD7-4051-9FB7-34503E3F75C3}"/>
          </ac:spMkLst>
        </pc:spChg>
        <pc:spChg chg="add del mod">
          <ac:chgData name="Einav, Tal" userId="c5d94e19-bf17-46ef-96ed-abf719c82703" providerId="ADAL" clId="{EF2130E3-9DB0-4876-8F5E-8CEA95870585}" dt="2020-02-29T01:15:06.002" v="2278" actId="478"/>
          <ac:spMkLst>
            <pc:docMk/>
            <pc:sldMk cId="928966911" sldId="1007"/>
            <ac:spMk id="22" creationId="{0B37AAE2-2013-4553-B2FB-1520527EB735}"/>
          </ac:spMkLst>
        </pc:spChg>
        <pc:spChg chg="add mo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23" creationId="{44EAA31C-7337-44D3-A8ED-581C2F8C7158}"/>
          </ac:spMkLst>
        </pc:spChg>
        <pc:spChg chg="add del mod">
          <ac:chgData name="Einav, Tal" userId="c5d94e19-bf17-46ef-96ed-abf719c82703" providerId="ADAL" clId="{EF2130E3-9DB0-4876-8F5E-8CEA95870585}" dt="2020-02-29T01:19:08.118" v="2322"/>
          <ac:spMkLst>
            <pc:docMk/>
            <pc:sldMk cId="928966911" sldId="1007"/>
            <ac:spMk id="30" creationId="{CEBE4AA4-A105-48D6-98A6-03A6B9BE5751}"/>
          </ac:spMkLst>
        </pc:spChg>
        <pc:spChg chg="add del mod">
          <ac:chgData name="Einav, Tal" userId="c5d94e19-bf17-46ef-96ed-abf719c82703" providerId="ADAL" clId="{EF2130E3-9DB0-4876-8F5E-8CEA95870585}" dt="2020-02-29T01:19:08.118" v="2322"/>
          <ac:spMkLst>
            <pc:docMk/>
            <pc:sldMk cId="928966911" sldId="1007"/>
            <ac:spMk id="31" creationId="{BCB1DD81-7468-4132-A9D3-C10E3403CE90}"/>
          </ac:spMkLst>
        </pc:spChg>
        <pc:spChg chg="mod or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32" creationId="{5EAC7DCD-1219-4418-A48C-7067E2052A99}"/>
          </ac:spMkLst>
        </pc:spChg>
        <pc:spChg chg="add mod">
          <ac:chgData name="Einav, Tal" userId="c5d94e19-bf17-46ef-96ed-abf719c82703" providerId="ADAL" clId="{EF2130E3-9DB0-4876-8F5E-8CEA95870585}" dt="2020-02-29T01:29:47.025" v="2467" actId="1038"/>
          <ac:spMkLst>
            <pc:docMk/>
            <pc:sldMk cId="928966911" sldId="1007"/>
            <ac:spMk id="36" creationId="{7EE0B7BE-69AE-4BCD-BCFB-E2D8A9B554C3}"/>
          </ac:spMkLst>
        </pc:spChg>
        <pc:spChg chg="del">
          <ac:chgData name="Einav, Tal" userId="c5d94e19-bf17-46ef-96ed-abf719c82703" providerId="ADAL" clId="{EF2130E3-9DB0-4876-8F5E-8CEA95870585}" dt="2020-02-29T01:28:38.581" v="2450" actId="478"/>
          <ac:spMkLst>
            <pc:docMk/>
            <pc:sldMk cId="928966911" sldId="1007"/>
            <ac:spMk id="39" creationId="{5EE02781-155D-4C2E-AC1F-6F2DE2EEE84D}"/>
          </ac:spMkLst>
        </pc:spChg>
        <pc:spChg chg="del">
          <ac:chgData name="Einav, Tal" userId="c5d94e19-bf17-46ef-96ed-abf719c82703" providerId="ADAL" clId="{EF2130E3-9DB0-4876-8F5E-8CEA95870585}" dt="2020-02-29T01:09:03.008" v="2204" actId="478"/>
          <ac:spMkLst>
            <pc:docMk/>
            <pc:sldMk cId="928966911" sldId="1007"/>
            <ac:spMk id="40" creationId="{E4CA7B9F-4244-48B0-BC95-EC5F192ECD62}"/>
          </ac:spMkLst>
        </pc:spChg>
        <pc:spChg chg="del">
          <ac:chgData name="Einav, Tal" userId="c5d94e19-bf17-46ef-96ed-abf719c82703" providerId="ADAL" clId="{EF2130E3-9DB0-4876-8F5E-8CEA95870585}" dt="2020-02-29T01:09:03.008" v="2204" actId="478"/>
          <ac:spMkLst>
            <pc:docMk/>
            <pc:sldMk cId="928966911" sldId="1007"/>
            <ac:spMk id="71" creationId="{13FC0852-FA8B-44DE-9048-E500AEE527E2}"/>
          </ac:spMkLst>
        </pc:spChg>
        <pc:grpChg chg="mod">
          <ac:chgData name="Einav, Tal" userId="c5d94e19-bf17-46ef-96ed-abf719c82703" providerId="ADAL" clId="{EF2130E3-9DB0-4876-8F5E-8CEA95870585}" dt="2020-02-29T01:16:59.648" v="2293" actId="27803"/>
          <ac:grpSpMkLst>
            <pc:docMk/>
            <pc:sldMk cId="928966911" sldId="1007"/>
            <ac:grpSpMk id="7" creationId="{5F37B9D0-84FA-4D9F-915B-B264492CECFA}"/>
          </ac:grpSpMkLst>
        </pc:grpChg>
        <pc:grpChg chg="add mod">
          <ac:chgData name="Einav, Tal" userId="c5d94e19-bf17-46ef-96ed-abf719c82703" providerId="ADAL" clId="{EF2130E3-9DB0-4876-8F5E-8CEA95870585}" dt="2020-02-29T01:29:47.025" v="2467" actId="1038"/>
          <ac:grpSpMkLst>
            <pc:docMk/>
            <pc:sldMk cId="928966911" sldId="1007"/>
            <ac:grpSpMk id="11" creationId="{ACAB11E1-0366-418E-A62D-7F92ACA4DC91}"/>
          </ac:grpSpMkLst>
        </pc:grpChg>
        <pc:graphicFrameChg chg="del">
          <ac:chgData name="Einav, Tal" userId="c5d94e19-bf17-46ef-96ed-abf719c82703" providerId="ADAL" clId="{EF2130E3-9DB0-4876-8F5E-8CEA95870585}" dt="2020-02-29T01:22:15.265" v="2364" actId="478"/>
          <ac:graphicFrameMkLst>
            <pc:docMk/>
            <pc:sldMk cId="928966911" sldId="1007"/>
            <ac:graphicFrameMk id="38" creationId="{87B64B34-DB82-43CE-9145-392DF3540508}"/>
          </ac:graphicFrameMkLst>
        </pc:graphicFrameChg>
        <pc:picChg chg="add del mod">
          <ac:chgData name="Einav, Tal" userId="c5d94e19-bf17-46ef-96ed-abf719c82703" providerId="ADAL" clId="{EF2130E3-9DB0-4876-8F5E-8CEA95870585}" dt="2020-02-29T01:16:52.274" v="2288" actId="478"/>
          <ac:picMkLst>
            <pc:docMk/>
            <pc:sldMk cId="928966911" sldId="1007"/>
            <ac:picMk id="5" creationId="{E5E63869-07A0-41B7-AAC5-32E508315CCE}"/>
          </ac:picMkLst>
        </pc:picChg>
        <pc:picChg chg="add del mod">
          <ac:chgData name="Einav, Tal" userId="c5d94e19-bf17-46ef-96ed-abf719c82703" providerId="ADAL" clId="{EF2130E3-9DB0-4876-8F5E-8CEA95870585}" dt="2020-02-29T01:19:20.818" v="2324" actId="478"/>
          <ac:picMkLst>
            <pc:docMk/>
            <pc:sldMk cId="928966911" sldId="1007"/>
            <ac:picMk id="6" creationId="{5F37B9D0-84FA-4D9F-915B-B264492CECFA}"/>
          </ac:picMkLst>
        </pc:picChg>
        <pc:picChg chg="add del mod ord">
          <ac:chgData name="Einav, Tal" userId="c5d94e19-bf17-46ef-96ed-abf719c82703" providerId="ADAL" clId="{EF2130E3-9DB0-4876-8F5E-8CEA95870585}" dt="2020-02-29T01:20:44.135" v="2334" actId="478"/>
          <ac:picMkLst>
            <pc:docMk/>
            <pc:sldMk cId="928966911" sldId="1007"/>
            <ac:picMk id="16" creationId="{0F9FB0F5-D5B2-47B8-8443-B4466A418375}"/>
          </ac:picMkLst>
        </pc:picChg>
        <pc:picChg chg="add del mod ord">
          <ac:chgData name="Einav, Tal" userId="c5d94e19-bf17-46ef-96ed-abf719c82703" providerId="ADAL" clId="{EF2130E3-9DB0-4876-8F5E-8CEA95870585}" dt="2020-02-29T01:20:42.906" v="2333" actId="478"/>
          <ac:picMkLst>
            <pc:docMk/>
            <pc:sldMk cId="928966911" sldId="1007"/>
            <ac:picMk id="17" creationId="{20FFF475-347B-4317-A301-E8BA73630673}"/>
          </ac:picMkLst>
        </pc:picChg>
        <pc:picChg chg="add mod ord">
          <ac:chgData name="Einav, Tal" userId="c5d94e19-bf17-46ef-96ed-abf719c82703" providerId="ADAL" clId="{EF2130E3-9DB0-4876-8F5E-8CEA95870585}" dt="2020-02-29T01:27:55.374" v="2442" actId="164"/>
          <ac:picMkLst>
            <pc:docMk/>
            <pc:sldMk cId="928966911" sldId="1007"/>
            <ac:picMk id="18" creationId="{861D48B0-D91F-40D4-98D1-C1FE3450FD66}"/>
          </ac:picMkLst>
        </pc:picChg>
        <pc:picChg chg="add del mod ord">
          <ac:chgData name="Einav, Tal" userId="c5d94e19-bf17-46ef-96ed-abf719c82703" providerId="ADAL" clId="{EF2130E3-9DB0-4876-8F5E-8CEA95870585}" dt="2020-02-29T01:20:44.480" v="2335" actId="478"/>
          <ac:picMkLst>
            <pc:docMk/>
            <pc:sldMk cId="928966911" sldId="1007"/>
            <ac:picMk id="19" creationId="{F6A1EEB4-C50D-482A-83E7-C0BB564B9079}"/>
          </ac:picMkLst>
        </pc:picChg>
        <pc:picChg chg="add mod ord">
          <ac:chgData name="Einav, Tal" userId="c5d94e19-bf17-46ef-96ed-abf719c82703" providerId="ADAL" clId="{EF2130E3-9DB0-4876-8F5E-8CEA95870585}" dt="2020-02-29T01:27:55.374" v="2442" actId="164"/>
          <ac:picMkLst>
            <pc:docMk/>
            <pc:sldMk cId="928966911" sldId="1007"/>
            <ac:picMk id="33" creationId="{AB828676-3F90-4167-A65D-678EC12F01DA}"/>
          </ac:picMkLst>
        </pc:picChg>
        <pc:picChg chg="add mod ord">
          <ac:chgData name="Einav, Tal" userId="c5d94e19-bf17-46ef-96ed-abf719c82703" providerId="ADAL" clId="{EF2130E3-9DB0-4876-8F5E-8CEA95870585}" dt="2020-02-29T01:27:55.374" v="2442" actId="164"/>
          <ac:picMkLst>
            <pc:docMk/>
            <pc:sldMk cId="928966911" sldId="1007"/>
            <ac:picMk id="34" creationId="{1A5E6611-8DB6-440C-8346-C107D617A535}"/>
          </ac:picMkLst>
        </pc:picChg>
        <pc:picChg chg="add mod">
          <ac:chgData name="Einav, Tal" userId="c5d94e19-bf17-46ef-96ed-abf719c82703" providerId="ADAL" clId="{EF2130E3-9DB0-4876-8F5E-8CEA95870585}" dt="2020-02-29T01:27:55.374" v="2442" actId="164"/>
          <ac:picMkLst>
            <pc:docMk/>
            <pc:sldMk cId="928966911" sldId="1007"/>
            <ac:picMk id="35" creationId="{7ED73597-7545-4757-9A79-FFADDBA77ABF}"/>
          </ac:picMkLst>
        </pc:picChg>
        <pc:picChg chg="mod">
          <ac:chgData name="Einav, Tal" userId="c5d94e19-bf17-46ef-96ed-abf719c82703" providerId="ADAL" clId="{EF2130E3-9DB0-4876-8F5E-8CEA95870585}" dt="2020-02-29T01:29:47.025" v="2467" actId="1038"/>
          <ac:picMkLst>
            <pc:docMk/>
            <pc:sldMk cId="928966911" sldId="1007"/>
            <ac:picMk id="69" creationId="{91B93F5D-369B-49FF-A9C8-E9C8D2D21D01}"/>
          </ac:picMkLst>
        </pc:picChg>
        <pc:picChg chg="mod">
          <ac:chgData name="Einav, Tal" userId="c5d94e19-bf17-46ef-96ed-abf719c82703" providerId="ADAL" clId="{EF2130E3-9DB0-4876-8F5E-8CEA95870585}" dt="2020-02-29T01:29:47.025" v="2467" actId="1038"/>
          <ac:picMkLst>
            <pc:docMk/>
            <pc:sldMk cId="928966911" sldId="1007"/>
            <ac:picMk id="70" creationId="{E9330BC6-0F6A-4AE7-892D-318B323FBC32}"/>
          </ac:picMkLst>
        </pc:picChg>
        <pc:picChg chg="mod">
          <ac:chgData name="Einav, Tal" userId="c5d94e19-bf17-46ef-96ed-abf719c82703" providerId="ADAL" clId="{EF2130E3-9DB0-4876-8F5E-8CEA95870585}" dt="2020-02-29T01:29:47.025" v="2467" actId="1038"/>
          <ac:picMkLst>
            <pc:docMk/>
            <pc:sldMk cId="928966911" sldId="1007"/>
            <ac:picMk id="75" creationId="{4E2B2A74-AF0C-4A16-8D48-3109AF81EAB1}"/>
          </ac:picMkLst>
        </pc:picChg>
        <pc:picChg chg="mod">
          <ac:chgData name="Einav, Tal" userId="c5d94e19-bf17-46ef-96ed-abf719c82703" providerId="ADAL" clId="{EF2130E3-9DB0-4876-8F5E-8CEA95870585}" dt="2020-02-29T01:29:47.025" v="2467" actId="1038"/>
          <ac:picMkLst>
            <pc:docMk/>
            <pc:sldMk cId="928966911" sldId="1007"/>
            <ac:picMk id="76" creationId="{A5AE36E2-17F8-4B7E-B0E8-F06AD121D357}"/>
          </ac:picMkLst>
        </pc:picChg>
        <pc:picChg chg="mod">
          <ac:chgData name="Einav, Tal" userId="c5d94e19-bf17-46ef-96ed-abf719c82703" providerId="ADAL" clId="{EF2130E3-9DB0-4876-8F5E-8CEA95870585}" dt="2020-02-29T01:29:47.025" v="2467" actId="1038"/>
          <ac:picMkLst>
            <pc:docMk/>
            <pc:sldMk cId="928966911" sldId="1007"/>
            <ac:picMk id="77" creationId="{3C23231C-B1F0-4ECE-A95A-107696F1A03A}"/>
          </ac:picMkLst>
        </pc:picChg>
      </pc:sldChg>
      <pc:sldChg chg="addSp delSp modSp add modTransition modAnim modNotesTx">
        <pc:chgData name="Einav, Tal" userId="c5d94e19-bf17-46ef-96ed-abf719c82703" providerId="ADAL" clId="{EF2130E3-9DB0-4876-8F5E-8CEA95870585}" dt="2020-02-29T03:50:13.183" v="4174" actId="20577"/>
        <pc:sldMkLst>
          <pc:docMk/>
          <pc:sldMk cId="2084892591" sldId="1008"/>
        </pc:sldMkLst>
        <pc:spChg chg="mod">
          <ac:chgData name="Einav, Tal" userId="c5d94e19-bf17-46ef-96ed-abf719c82703" providerId="ADAL" clId="{EF2130E3-9DB0-4876-8F5E-8CEA95870585}" dt="2020-02-29T03:06:40.891" v="3511"/>
          <ac:spMkLst>
            <pc:docMk/>
            <pc:sldMk cId="2084892591" sldId="1008"/>
            <ac:spMk id="2" creationId="{2EC92DFF-878F-449B-836E-D867C17DDDAB}"/>
          </ac:spMkLst>
        </pc:spChg>
        <pc:spChg chg="del mod">
          <ac:chgData name="Einav, Tal" userId="c5d94e19-bf17-46ef-96ed-abf719c82703" providerId="ADAL" clId="{EF2130E3-9DB0-4876-8F5E-8CEA95870585}" dt="2020-02-29T01:31:02.497" v="2484"/>
          <ac:spMkLst>
            <pc:docMk/>
            <pc:sldMk cId="2084892591" sldId="1008"/>
            <ac:spMk id="3" creationId="{74FD80BB-3DEB-4D34-AA03-83CE7C778F5B}"/>
          </ac:spMkLst>
        </pc:spChg>
        <pc:spChg chg="mod or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4" creationId="{ABF4205B-BBF1-4B6E-9F46-EE9DEC851397}"/>
          </ac:spMkLst>
        </pc:spChg>
        <pc:spChg chg="add del mod">
          <ac:chgData name="Einav, Tal" userId="c5d94e19-bf17-46ef-96ed-abf719c82703" providerId="ADAL" clId="{EF2130E3-9DB0-4876-8F5E-8CEA95870585}" dt="2020-02-29T01:41:42.664" v="2600" actId="478"/>
          <ac:spMkLst>
            <pc:docMk/>
            <pc:sldMk cId="2084892591" sldId="1008"/>
            <ac:spMk id="8" creationId="{636BA5C3-4423-46C7-997D-130B8EC814B1}"/>
          </ac:spMkLst>
        </pc:spChg>
        <pc:spChg chg="del">
          <ac:chgData name="Einav, Tal" userId="c5d94e19-bf17-46ef-96ed-abf719c82703" providerId="ADAL" clId="{EF2130E3-9DB0-4876-8F5E-8CEA95870585}" dt="2020-02-29T01:29:56.557" v="2471" actId="478"/>
          <ac:spMkLst>
            <pc:docMk/>
            <pc:sldMk cId="2084892591" sldId="1008"/>
            <ac:spMk id="14" creationId="{BC3EF125-23DC-45C5-9CB6-386000D98688}"/>
          </ac:spMkLst>
        </pc:spChg>
        <pc:spChg chg="add del">
          <ac:chgData name="Einav, Tal" userId="c5d94e19-bf17-46ef-96ed-abf719c82703" providerId="ADAL" clId="{EF2130E3-9DB0-4876-8F5E-8CEA95870585}" dt="2020-02-29T02:11:55.131" v="2666" actId="478"/>
          <ac:spMkLst>
            <pc:docMk/>
            <pc:sldMk cId="2084892591" sldId="1008"/>
            <ac:spMk id="22" creationId="{525E67A8-A845-48DC-9E13-7AF3BC67BD80}"/>
          </ac:spMkLst>
        </pc:spChg>
        <pc:spChg chg="mod or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23" creationId="{44EAA31C-7337-44D3-A8ED-581C2F8C7158}"/>
          </ac:spMkLst>
        </pc:spChg>
        <pc:spChg chg="add del mod">
          <ac:chgData name="Einav, Tal" userId="c5d94e19-bf17-46ef-96ed-abf719c82703" providerId="ADAL" clId="{EF2130E3-9DB0-4876-8F5E-8CEA95870585}" dt="2020-02-29T02:44:56.359" v="3273" actId="478"/>
          <ac:spMkLst>
            <pc:docMk/>
            <pc:sldMk cId="2084892591" sldId="1008"/>
            <ac:spMk id="24" creationId="{C11325A2-AA31-48C1-AE55-68B64A05130C}"/>
          </ac:spMkLst>
        </pc:spChg>
        <pc:spChg chg="add mo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25" creationId="{1A3EE384-D4B4-4B25-B375-BA936E04657B}"/>
          </ac:spMkLst>
        </pc:spChg>
        <pc:spChg chg="add del mod ord">
          <ac:chgData name="Einav, Tal" userId="c5d94e19-bf17-46ef-96ed-abf719c82703" providerId="ADAL" clId="{EF2130E3-9DB0-4876-8F5E-8CEA95870585}" dt="2020-02-29T02:53:53.781" v="3361" actId="478"/>
          <ac:spMkLst>
            <pc:docMk/>
            <pc:sldMk cId="2084892591" sldId="1008"/>
            <ac:spMk id="27" creationId="{C85A6956-11B3-48D3-9911-2CEC6EF195BD}"/>
          </ac:spMkLst>
        </pc:spChg>
        <pc:spChg chg="add del mod">
          <ac:chgData name="Einav, Tal" userId="c5d94e19-bf17-46ef-96ed-abf719c82703" providerId="ADAL" clId="{EF2130E3-9DB0-4876-8F5E-8CEA95870585}" dt="2020-02-29T02:53:50.109" v="3359" actId="478"/>
          <ac:spMkLst>
            <pc:docMk/>
            <pc:sldMk cId="2084892591" sldId="1008"/>
            <ac:spMk id="28" creationId="{B7E92C40-1D9C-4964-A464-B188458AD878}"/>
          </ac:spMkLst>
        </pc:spChg>
        <pc:spChg chg="add del mod ord">
          <ac:chgData name="Einav, Tal" userId="c5d94e19-bf17-46ef-96ed-abf719c82703" providerId="ADAL" clId="{EF2130E3-9DB0-4876-8F5E-8CEA95870585}" dt="2020-02-29T02:53:52.952" v="3360" actId="478"/>
          <ac:spMkLst>
            <pc:docMk/>
            <pc:sldMk cId="2084892591" sldId="1008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32" creationId="{5EAC7DCD-1219-4418-A48C-7067E2052A99}"/>
          </ac:spMkLst>
        </pc:spChg>
        <pc:spChg chg="del mod">
          <ac:chgData name="Einav, Tal" userId="c5d94e19-bf17-46ef-96ed-abf719c82703" providerId="ADAL" clId="{EF2130E3-9DB0-4876-8F5E-8CEA95870585}" dt="2020-02-29T01:29:56.557" v="2471" actId="478"/>
          <ac:spMkLst>
            <pc:docMk/>
            <pc:sldMk cId="2084892591" sldId="1008"/>
            <ac:spMk id="36" creationId="{7EE0B7BE-69AE-4BCD-BCFB-E2D8A9B554C3}"/>
          </ac:spMkLst>
        </pc:spChg>
        <pc:spChg chg="del mod">
          <ac:chgData name="Einav, Tal" userId="c5d94e19-bf17-46ef-96ed-abf719c82703" providerId="ADAL" clId="{EF2130E3-9DB0-4876-8F5E-8CEA95870585}" dt="2020-02-29T01:28:35.736" v="2449" actId="478"/>
          <ac:spMkLst>
            <pc:docMk/>
            <pc:sldMk cId="2084892591" sldId="1008"/>
            <ac:spMk id="39" creationId="{5EE02781-155D-4C2E-AC1F-6F2DE2EEE84D}"/>
          </ac:spMkLst>
        </pc:spChg>
        <pc:spChg chg="add del mod">
          <ac:chgData name="Einav, Tal" userId="c5d94e19-bf17-46ef-96ed-abf719c82703" providerId="ADAL" clId="{EF2130E3-9DB0-4876-8F5E-8CEA95870585}" dt="2020-02-29T01:35:50.240" v="2558" actId="478"/>
          <ac:spMkLst>
            <pc:docMk/>
            <pc:sldMk cId="2084892591" sldId="1008"/>
            <ac:spMk id="41" creationId="{2D0B0340-D897-4315-914F-8F819143266E}"/>
          </ac:spMkLst>
        </pc:spChg>
        <pc:spChg chg="del topLvl">
          <ac:chgData name="Einav, Tal" userId="c5d94e19-bf17-46ef-96ed-abf719c82703" providerId="ADAL" clId="{EF2130E3-9DB0-4876-8F5E-8CEA95870585}" dt="2020-02-29T01:37:46.504" v="2566" actId="478"/>
          <ac:spMkLst>
            <pc:docMk/>
            <pc:sldMk cId="2084892591" sldId="1008"/>
            <ac:spMk id="53" creationId="{FA59E58F-B0D3-417F-BED9-C029B9882ABC}"/>
          </ac:spMkLst>
        </pc:spChg>
        <pc:spChg chg="mod">
          <ac:chgData name="Einav, Tal" userId="c5d94e19-bf17-46ef-96ed-abf719c82703" providerId="ADAL" clId="{EF2130E3-9DB0-4876-8F5E-8CEA95870585}" dt="2020-02-29T01:38:05.517" v="2569" actId="1582"/>
          <ac:spMkLst>
            <pc:docMk/>
            <pc:sldMk cId="2084892591" sldId="1008"/>
            <ac:spMk id="54" creationId="{9862D564-06FB-42B7-9E40-2340991D7B89}"/>
          </ac:spMkLst>
        </pc:spChg>
        <pc:spChg chg="mod">
          <ac:chgData name="Einav, Tal" userId="c5d94e19-bf17-46ef-96ed-abf719c82703" providerId="ADAL" clId="{EF2130E3-9DB0-4876-8F5E-8CEA95870585}" dt="2020-02-29T01:38:05.517" v="2569" actId="1582"/>
          <ac:spMkLst>
            <pc:docMk/>
            <pc:sldMk cId="2084892591" sldId="1008"/>
            <ac:spMk id="55" creationId="{25AE8A9C-BCBC-4F80-B29D-7F7F267387D2}"/>
          </ac:spMkLst>
        </pc:spChg>
        <pc:spChg chg="add mo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84" creationId="{ECF335D2-DE83-43CE-A206-90A5ED5C3B18}"/>
          </ac:spMkLst>
        </pc:spChg>
        <pc:spChg chg="add mod">
          <ac:chgData name="Einav, Tal" userId="c5d94e19-bf17-46ef-96ed-abf719c82703" providerId="ADAL" clId="{EF2130E3-9DB0-4876-8F5E-8CEA95870585}" dt="2020-02-29T03:13:10.382" v="3593" actId="1035"/>
          <ac:spMkLst>
            <pc:docMk/>
            <pc:sldMk cId="2084892591" sldId="1008"/>
            <ac:spMk id="85" creationId="{5E6BF0BC-59F0-4E73-A0D7-C3584963DE36}"/>
          </ac:spMkLst>
        </pc:spChg>
        <pc:spChg chg="add del mod">
          <ac:chgData name="Einav, Tal" userId="c5d94e19-bf17-46ef-96ed-abf719c82703" providerId="ADAL" clId="{EF2130E3-9DB0-4876-8F5E-8CEA95870585}" dt="2020-02-29T02:23:56.978" v="2824" actId="478"/>
          <ac:spMkLst>
            <pc:docMk/>
            <pc:sldMk cId="2084892591" sldId="1008"/>
            <ac:spMk id="105" creationId="{924844A5-8221-4462-9EDF-5079D97CEFE7}"/>
          </ac:spMkLst>
        </pc:spChg>
        <pc:spChg chg="add del mod">
          <ac:chgData name="Einav, Tal" userId="c5d94e19-bf17-46ef-96ed-abf719c82703" providerId="ADAL" clId="{EF2130E3-9DB0-4876-8F5E-8CEA95870585}" dt="2020-02-29T02:25:31.508" v="2871" actId="478"/>
          <ac:spMkLst>
            <pc:docMk/>
            <pc:sldMk cId="2084892591" sldId="1008"/>
            <ac:spMk id="111" creationId="{FD9AC2D9-4B3D-4DF1-AE05-047A4AD781C2}"/>
          </ac:spMkLst>
        </pc:spChg>
        <pc:spChg chg="add mod">
          <ac:chgData name="Einav, Tal" userId="c5d94e19-bf17-46ef-96ed-abf719c82703" providerId="ADAL" clId="{EF2130E3-9DB0-4876-8F5E-8CEA95870585}" dt="2020-02-29T03:13:15.993" v="3594" actId="14100"/>
          <ac:spMkLst>
            <pc:docMk/>
            <pc:sldMk cId="2084892591" sldId="1008"/>
            <ac:spMk id="175" creationId="{D7CBB510-424A-4699-8FE4-8C7906001D5B}"/>
          </ac:spMkLst>
        </pc:spChg>
        <pc:grpChg chg="mod">
          <ac:chgData name="Einav, Tal" userId="c5d94e19-bf17-46ef-96ed-abf719c82703" providerId="ADAL" clId="{EF2130E3-9DB0-4876-8F5E-8CEA95870585}" dt="2020-02-29T03:06:40.891" v="3511"/>
          <ac:grpSpMkLst>
            <pc:docMk/>
            <pc:sldMk cId="2084892591" sldId="1008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EF2130E3-9DB0-4876-8F5E-8CEA95870585}" dt="2020-02-29T01:30:10.377" v="2475" actId="165"/>
          <ac:grpSpMkLst>
            <pc:docMk/>
            <pc:sldMk cId="2084892591" sldId="1008"/>
            <ac:grpSpMk id="5" creationId="{87C29F17-7ACD-43FE-89A5-30D4D071D4CA}"/>
          </ac:grpSpMkLst>
        </pc:grpChg>
        <pc:grpChg chg="add del mod">
          <ac:chgData name="Einav, Tal" userId="c5d94e19-bf17-46ef-96ed-abf719c82703" providerId="ADAL" clId="{EF2130E3-9DB0-4876-8F5E-8CEA95870585}" dt="2020-02-29T01:30:49.622" v="2481" actId="165"/>
          <ac:grpSpMkLst>
            <pc:docMk/>
            <pc:sldMk cId="2084892591" sldId="1008"/>
            <ac:grpSpMk id="6" creationId="{32DB0F73-3029-48F0-BEED-0C1D7499CCD7}"/>
          </ac:grpSpMkLst>
        </pc:grpChg>
        <pc:grpChg chg="mod">
          <ac:chgData name="Einav, Tal" userId="c5d94e19-bf17-46ef-96ed-abf719c82703" providerId="ADAL" clId="{EF2130E3-9DB0-4876-8F5E-8CEA95870585}" dt="2020-02-29T03:13:10.382" v="3593" actId="1035"/>
          <ac:grpSpMkLst>
            <pc:docMk/>
            <pc:sldMk cId="2084892591" sldId="1008"/>
            <ac:grpSpMk id="11" creationId="{ACAB11E1-0366-418E-A62D-7F92ACA4DC91}"/>
          </ac:grpSpMkLst>
        </pc:grpChg>
        <pc:grpChg chg="add mod">
          <ac:chgData name="Einav, Tal" userId="c5d94e19-bf17-46ef-96ed-abf719c82703" providerId="ADAL" clId="{EF2130E3-9DB0-4876-8F5E-8CEA95870585}" dt="2020-02-29T01:44:12.916" v="2642" actId="164"/>
          <ac:grpSpMkLst>
            <pc:docMk/>
            <pc:sldMk cId="2084892591" sldId="1008"/>
            <ac:grpSpMk id="12" creationId="{35DBD422-4B31-4D03-8963-D81B861254BB}"/>
          </ac:grpSpMkLst>
        </pc:grpChg>
        <pc:grpChg chg="add del mod">
          <ac:chgData name="Einav, Tal" userId="c5d94e19-bf17-46ef-96ed-abf719c82703" providerId="ADAL" clId="{EF2130E3-9DB0-4876-8F5E-8CEA95870585}" dt="2020-02-29T02:53:49.287" v="3358" actId="478"/>
          <ac:grpSpMkLst>
            <pc:docMk/>
            <pc:sldMk cId="2084892591" sldId="1008"/>
            <ac:grpSpMk id="13" creationId="{52FAA0D9-9EA2-44BA-89CE-67CB210C44E8}"/>
          </ac:grpSpMkLst>
        </pc:grpChg>
        <pc:grpChg chg="add del mod">
          <ac:chgData name="Einav, Tal" userId="c5d94e19-bf17-46ef-96ed-abf719c82703" providerId="ADAL" clId="{EF2130E3-9DB0-4876-8F5E-8CEA95870585}" dt="2020-02-29T02:16:00.663" v="2738" actId="165"/>
          <ac:grpSpMkLst>
            <pc:docMk/>
            <pc:sldMk cId="2084892591" sldId="1008"/>
            <ac:grpSpMk id="16" creationId="{958B952A-B16A-44FC-9B6C-75F0CA03A166}"/>
          </ac:grpSpMkLst>
        </pc:grpChg>
        <pc:grpChg chg="add del mod">
          <ac:chgData name="Einav, Tal" userId="c5d94e19-bf17-46ef-96ed-abf719c82703" providerId="ADAL" clId="{EF2130E3-9DB0-4876-8F5E-8CEA95870585}" dt="2020-02-29T02:21:37.428" v="2819" actId="165"/>
          <ac:grpSpMkLst>
            <pc:docMk/>
            <pc:sldMk cId="2084892591" sldId="1008"/>
            <ac:grpSpMk id="17" creationId="{48063539-C9F6-44C1-BA4B-9AA897554F33}"/>
          </ac:grpSpMkLst>
        </pc:grpChg>
        <pc:grpChg chg="add del mod">
          <ac:chgData name="Einav, Tal" userId="c5d94e19-bf17-46ef-96ed-abf719c82703" providerId="ADAL" clId="{EF2130E3-9DB0-4876-8F5E-8CEA95870585}" dt="2020-02-29T01:36:30.051" v="2562" actId="165"/>
          <ac:grpSpMkLst>
            <pc:docMk/>
            <pc:sldMk cId="2084892591" sldId="1008"/>
            <ac:grpSpMk id="30" creationId="{80ACD050-3392-46F8-8205-EE0589CB50EE}"/>
          </ac:grpSpMkLst>
        </pc:grpChg>
        <pc:grpChg chg="add mod topLvl">
          <ac:chgData name="Einav, Tal" userId="c5d94e19-bf17-46ef-96ed-abf719c82703" providerId="ADAL" clId="{EF2130E3-9DB0-4876-8F5E-8CEA95870585}" dt="2020-02-29T02:23:59.725" v="2825" actId="164"/>
          <ac:grpSpMkLst>
            <pc:docMk/>
            <pc:sldMk cId="2084892591" sldId="1008"/>
            <ac:grpSpMk id="42" creationId="{08FEB51F-DB6E-4247-9428-1469157E54E4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43" creationId="{86E44559-2A4D-472F-B655-629759E208A1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44" creationId="{B23B7317-73B7-4095-9C09-F6A926102267}"/>
          </ac:grpSpMkLst>
        </pc:grpChg>
        <pc:grpChg chg="add del">
          <ac:chgData name="Einav, Tal" userId="c5d94e19-bf17-46ef-96ed-abf719c82703" providerId="ADAL" clId="{EF2130E3-9DB0-4876-8F5E-8CEA95870585}" dt="2020-02-29T01:37:46.504" v="2566" actId="478"/>
          <ac:grpSpMkLst>
            <pc:docMk/>
            <pc:sldMk cId="2084892591" sldId="1008"/>
            <ac:grpSpMk id="51" creationId="{30B7E5CB-5FAD-40CD-9673-443961ECC1DA}"/>
          </ac:grpSpMkLst>
        </pc:grpChg>
        <pc:grpChg chg="del mod topLvl">
          <ac:chgData name="Einav, Tal" userId="c5d94e19-bf17-46ef-96ed-abf719c82703" providerId="ADAL" clId="{EF2130E3-9DB0-4876-8F5E-8CEA95870585}" dt="2020-02-29T01:38:37.965" v="2570" actId="478"/>
          <ac:grpSpMkLst>
            <pc:docMk/>
            <pc:sldMk cId="2084892591" sldId="1008"/>
            <ac:grpSpMk id="52" creationId="{295A4BEC-5C62-4F3D-BFD3-02DAE775ED02}"/>
          </ac:grpSpMkLst>
        </pc:grpChg>
        <pc:grpChg chg="add mod">
          <ac:chgData name="Einav, Tal" userId="c5d94e19-bf17-46ef-96ed-abf719c82703" providerId="ADAL" clId="{EF2130E3-9DB0-4876-8F5E-8CEA95870585}" dt="2020-02-29T01:44:12.916" v="2642" actId="164"/>
          <ac:grpSpMkLst>
            <pc:docMk/>
            <pc:sldMk cId="2084892591" sldId="1008"/>
            <ac:grpSpMk id="59" creationId="{BDC0B35E-E077-403B-A622-5FF0B4CAA0AC}"/>
          </ac:grpSpMkLst>
        </pc:grpChg>
        <pc:grpChg chg="add mod">
          <ac:chgData name="Einav, Tal" userId="c5d94e19-bf17-46ef-96ed-abf719c82703" providerId="ADAL" clId="{EF2130E3-9DB0-4876-8F5E-8CEA95870585}" dt="2020-02-29T01:44:12.916" v="2642" actId="164"/>
          <ac:grpSpMkLst>
            <pc:docMk/>
            <pc:sldMk cId="2084892591" sldId="1008"/>
            <ac:grpSpMk id="64" creationId="{E557C84D-0743-402D-97B7-402D2104F6DE}"/>
          </ac:grpSpMkLst>
        </pc:grpChg>
        <pc:grpChg chg="add mod">
          <ac:chgData name="Einav, Tal" userId="c5d94e19-bf17-46ef-96ed-abf719c82703" providerId="ADAL" clId="{EF2130E3-9DB0-4876-8F5E-8CEA95870585}" dt="2020-02-29T01:44:12.916" v="2642" actId="164"/>
          <ac:grpSpMkLst>
            <pc:docMk/>
            <pc:sldMk cId="2084892591" sldId="1008"/>
            <ac:grpSpMk id="71" creationId="{69F4CEE0-5C83-4249-A041-338363108C3D}"/>
          </ac:grpSpMkLst>
        </pc:grpChg>
        <pc:grpChg chg="add mod">
          <ac:chgData name="Einav, Tal" userId="c5d94e19-bf17-46ef-96ed-abf719c82703" providerId="ADAL" clId="{EF2130E3-9DB0-4876-8F5E-8CEA95870585}" dt="2020-02-29T01:44:12.916" v="2642" actId="164"/>
          <ac:grpSpMkLst>
            <pc:docMk/>
            <pc:sldMk cId="2084892591" sldId="1008"/>
            <ac:grpSpMk id="79" creationId="{F4AB33BF-0632-4CE7-9B3A-C3A6AD14945D}"/>
          </ac:grpSpMkLst>
        </pc:grpChg>
        <pc:grpChg chg="add mod topLvl">
          <ac:chgData name="Einav, Tal" userId="c5d94e19-bf17-46ef-96ed-abf719c82703" providerId="ADAL" clId="{EF2130E3-9DB0-4876-8F5E-8CEA95870585}" dt="2020-02-29T02:23:59.725" v="2825" actId="164"/>
          <ac:grpSpMkLst>
            <pc:docMk/>
            <pc:sldMk cId="2084892591" sldId="1008"/>
            <ac:grpSpMk id="87" creationId="{C219CF6B-2CD5-4E10-BB1A-5B9E3CA636E9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88" creationId="{959261E5-C574-4A99-9CB3-EAF9B3ADF07F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89" creationId="{B0EE6E69-AE1D-49A3-90E9-F9162F938149}"/>
          </ac:grpSpMkLst>
        </pc:grpChg>
        <pc:grpChg chg="add mod topLvl">
          <ac:chgData name="Einav, Tal" userId="c5d94e19-bf17-46ef-96ed-abf719c82703" providerId="ADAL" clId="{EF2130E3-9DB0-4876-8F5E-8CEA95870585}" dt="2020-02-29T02:23:59.725" v="2825" actId="164"/>
          <ac:grpSpMkLst>
            <pc:docMk/>
            <pc:sldMk cId="2084892591" sldId="1008"/>
            <ac:grpSpMk id="96" creationId="{1384234F-BE96-4FD8-8506-FE41BC638CBE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97" creationId="{C0D0B03A-908A-4E3F-8F1E-FA399A04AE73}"/>
          </ac:grpSpMkLst>
        </pc:grpChg>
        <pc:grpChg chg="mod">
          <ac:chgData name="Einav, Tal" userId="c5d94e19-bf17-46ef-96ed-abf719c82703" providerId="ADAL" clId="{EF2130E3-9DB0-4876-8F5E-8CEA95870585}" dt="2020-02-29T02:18:00.027" v="2769" actId="12788"/>
          <ac:grpSpMkLst>
            <pc:docMk/>
            <pc:sldMk cId="2084892591" sldId="1008"/>
            <ac:grpSpMk id="98" creationId="{8308838B-3F97-4416-8852-4A2786C6E6D4}"/>
          </ac:grpSpMkLst>
        </pc:grpChg>
        <pc:grpChg chg="add del mod">
          <ac:chgData name="Einav, Tal" userId="c5d94e19-bf17-46ef-96ed-abf719c82703" providerId="ADAL" clId="{EF2130E3-9DB0-4876-8F5E-8CEA95870585}" dt="2020-02-29T02:53:47.997" v="3357" actId="478"/>
          <ac:grpSpMkLst>
            <pc:docMk/>
            <pc:sldMk cId="2084892591" sldId="1008"/>
            <ac:grpSpMk id="110" creationId="{138560DE-C22E-4E1C-A89E-BBDBD1DBD180}"/>
          </ac:grpSpMkLst>
        </pc:grpChg>
        <pc:grpChg chg="add del">
          <ac:chgData name="Einav, Tal" userId="c5d94e19-bf17-46ef-96ed-abf719c82703" providerId="ADAL" clId="{EF2130E3-9DB0-4876-8F5E-8CEA95870585}" dt="2020-02-29T02:54:22.728" v="3373" actId="478"/>
          <ac:grpSpMkLst>
            <pc:docMk/>
            <pc:sldMk cId="2084892591" sldId="1008"/>
            <ac:grpSpMk id="120" creationId="{9450CAC4-1498-48A2-9236-CA377214D952}"/>
          </ac:grpSpMkLst>
        </pc:grpChg>
        <pc:grpChg chg="add del">
          <ac:chgData name="Einav, Tal" userId="c5d94e19-bf17-46ef-96ed-abf719c82703" providerId="ADAL" clId="{EF2130E3-9DB0-4876-8F5E-8CEA95870585}" dt="2020-02-29T02:54:22.728" v="3373" actId="478"/>
          <ac:grpSpMkLst>
            <pc:docMk/>
            <pc:sldMk cId="2084892591" sldId="1008"/>
            <ac:grpSpMk id="125" creationId="{171C196D-3EE2-4056-ABB0-AFA30EEF817B}"/>
          </ac:grpSpMkLst>
        </pc:grpChg>
        <pc:grpChg chg="add del">
          <ac:chgData name="Einav, Tal" userId="c5d94e19-bf17-46ef-96ed-abf719c82703" providerId="ADAL" clId="{EF2130E3-9DB0-4876-8F5E-8CEA95870585}" dt="2020-02-29T02:54:22.728" v="3373" actId="478"/>
          <ac:grpSpMkLst>
            <pc:docMk/>
            <pc:sldMk cId="2084892591" sldId="1008"/>
            <ac:grpSpMk id="130" creationId="{B3153FF7-30E6-461C-902A-46DC40574691}"/>
          </ac:grpSpMkLst>
        </pc:grpChg>
        <pc:grpChg chg="add del">
          <ac:chgData name="Einav, Tal" userId="c5d94e19-bf17-46ef-96ed-abf719c82703" providerId="ADAL" clId="{EF2130E3-9DB0-4876-8F5E-8CEA95870585}" dt="2020-02-29T02:54:22.728" v="3373" actId="478"/>
          <ac:grpSpMkLst>
            <pc:docMk/>
            <pc:sldMk cId="2084892591" sldId="1008"/>
            <ac:grpSpMk id="135" creationId="{C21B8769-F43F-4B3F-9178-92326C339F75}"/>
          </ac:grpSpMkLst>
        </pc:grpChg>
        <pc:grpChg chg="add del">
          <ac:chgData name="Einav, Tal" userId="c5d94e19-bf17-46ef-96ed-abf719c82703" providerId="ADAL" clId="{EF2130E3-9DB0-4876-8F5E-8CEA95870585}" dt="2020-02-29T02:54:22.728" v="3373" actId="478"/>
          <ac:grpSpMkLst>
            <pc:docMk/>
            <pc:sldMk cId="2084892591" sldId="1008"/>
            <ac:grpSpMk id="140" creationId="{03AE3BF3-E4CA-49F1-AFAB-5A7CFCCD5C7C}"/>
          </ac:grpSpMkLst>
        </pc:grpChg>
        <pc:grpChg chg="add del mod">
          <ac:chgData name="Einav, Tal" userId="c5d94e19-bf17-46ef-96ed-abf719c82703" providerId="ADAL" clId="{EF2130E3-9DB0-4876-8F5E-8CEA95870585}" dt="2020-02-29T02:54:07.856" v="3366" actId="165"/>
          <ac:grpSpMkLst>
            <pc:docMk/>
            <pc:sldMk cId="2084892591" sldId="1008"/>
            <ac:grpSpMk id="145" creationId="{BFD79F0B-03EB-4D1C-95F1-E45225C1231D}"/>
          </ac:grpSpMkLst>
        </pc:grpChg>
        <pc:grpChg chg="mod topLvl">
          <ac:chgData name="Einav, Tal" userId="c5d94e19-bf17-46ef-96ed-abf719c82703" providerId="ADAL" clId="{EF2130E3-9DB0-4876-8F5E-8CEA95870585}" dt="2020-02-29T03:13:21.333" v="3599" actId="1035"/>
          <ac:grpSpMkLst>
            <pc:docMk/>
            <pc:sldMk cId="2084892591" sldId="1008"/>
            <ac:grpSpMk id="150" creationId="{6CF9FE4F-BB59-470D-AC38-30F3293C7377}"/>
          </ac:grpSpMkLst>
        </pc:grpChg>
        <pc:grpChg chg="mod topLvl">
          <ac:chgData name="Einav, Tal" userId="c5d94e19-bf17-46ef-96ed-abf719c82703" providerId="ADAL" clId="{EF2130E3-9DB0-4876-8F5E-8CEA95870585}" dt="2020-02-29T03:06:40.891" v="3511"/>
          <ac:grpSpMkLst>
            <pc:docMk/>
            <pc:sldMk cId="2084892591" sldId="1008"/>
            <ac:grpSpMk id="151" creationId="{7E70628B-DBC2-4F7F-B259-605BF6EFA037}"/>
          </ac:grpSpMkLst>
        </pc:grpChg>
        <pc:grpChg chg="mod topLvl">
          <ac:chgData name="Einav, Tal" userId="c5d94e19-bf17-46ef-96ed-abf719c82703" providerId="ADAL" clId="{EF2130E3-9DB0-4876-8F5E-8CEA95870585}" dt="2020-02-29T03:06:40.891" v="3511"/>
          <ac:grpSpMkLst>
            <pc:docMk/>
            <pc:sldMk cId="2084892591" sldId="1008"/>
            <ac:grpSpMk id="152" creationId="{B237711E-7ADC-4FC2-9890-B615254F3D8D}"/>
          </ac:grpSpMkLst>
        </pc:grpChg>
        <pc:grpChg chg="mod topLvl">
          <ac:chgData name="Einav, Tal" userId="c5d94e19-bf17-46ef-96ed-abf719c82703" providerId="ADAL" clId="{EF2130E3-9DB0-4876-8F5E-8CEA95870585}" dt="2020-02-29T03:06:40.891" v="3511"/>
          <ac:grpSpMkLst>
            <pc:docMk/>
            <pc:sldMk cId="2084892591" sldId="1008"/>
            <ac:grpSpMk id="153" creationId="{81A2082C-47CA-49B1-AC25-9E3199C5EB7F}"/>
          </ac:grpSpMkLst>
        </pc:grpChg>
        <pc:grpChg chg="mod topLvl">
          <ac:chgData name="Einav, Tal" userId="c5d94e19-bf17-46ef-96ed-abf719c82703" providerId="ADAL" clId="{EF2130E3-9DB0-4876-8F5E-8CEA95870585}" dt="2020-02-29T03:13:21.333" v="3599" actId="1035"/>
          <ac:grpSpMkLst>
            <pc:docMk/>
            <pc:sldMk cId="2084892591" sldId="1008"/>
            <ac:grpSpMk id="154" creationId="{DDC1B8A4-2CF1-4074-A48F-3430D772C570}"/>
          </ac:grpSpMkLst>
        </pc:grpChg>
        <pc:picChg chg="add del mod topLvl">
          <ac:chgData name="Einav, Tal" userId="c5d94e19-bf17-46ef-96ed-abf719c82703" providerId="ADAL" clId="{EF2130E3-9DB0-4876-8F5E-8CEA95870585}" dt="2020-02-29T02:20:16.609" v="2808"/>
          <ac:picMkLst>
            <pc:docMk/>
            <pc:sldMk cId="2084892591" sldId="1008"/>
            <ac:picMk id="7" creationId="{70920B09-18EF-4AA8-A89A-ABAEBDE70EED}"/>
          </ac:picMkLst>
        </pc:picChg>
        <pc:picChg chg="mod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18" creationId="{861D48B0-D91F-40D4-98D1-C1FE3450FD66}"/>
          </ac:picMkLst>
        </pc:picChg>
        <pc:picChg chg="add del mod ord topLvl">
          <ac:chgData name="Einav, Tal" userId="c5d94e19-bf17-46ef-96ed-abf719c82703" providerId="ADAL" clId="{EF2130E3-9DB0-4876-8F5E-8CEA95870585}" dt="2020-02-29T02:20:22.367" v="2810" actId="478"/>
          <ac:picMkLst>
            <pc:docMk/>
            <pc:sldMk cId="2084892591" sldId="1008"/>
            <ac:picMk id="20" creationId="{D65EEEAC-72D1-4E0B-A65C-4C407331AAA2}"/>
          </ac:picMkLst>
        </pc:picChg>
        <pc:picChg chg="mod topLvl">
          <ac:chgData name="Einav, Tal" userId="c5d94e19-bf17-46ef-96ed-abf719c82703" providerId="ADAL" clId="{EF2130E3-9DB0-4876-8F5E-8CEA95870585}" dt="2020-02-29T01:44:12.916" v="2642" actId="164"/>
          <ac:picMkLst>
            <pc:docMk/>
            <pc:sldMk cId="2084892591" sldId="1008"/>
            <ac:picMk id="31" creationId="{3E534171-7991-4BA6-84F7-EA6DC963DFB5}"/>
          </ac:picMkLst>
        </pc:picChg>
        <pc:picChg chg="mod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35" creationId="{7ED73597-7545-4757-9A79-FFADDBA77ABF}"/>
          </ac:picMkLst>
        </pc:picChg>
        <pc:picChg chg="mod topLvl">
          <ac:chgData name="Einav, Tal" userId="c5d94e19-bf17-46ef-96ed-abf719c82703" providerId="ADAL" clId="{EF2130E3-9DB0-4876-8F5E-8CEA95870585}" dt="2020-02-29T01:44:12.916" v="2642" actId="164"/>
          <ac:picMkLst>
            <pc:docMk/>
            <pc:sldMk cId="2084892591" sldId="1008"/>
            <ac:picMk id="37" creationId="{9B47DFB1-23DF-436B-BD2C-36D13478D096}"/>
          </ac:picMkLst>
        </pc:picChg>
        <pc:picChg chg="mod topLvl">
          <ac:chgData name="Einav, Tal" userId="c5d94e19-bf17-46ef-96ed-abf719c82703" providerId="ADAL" clId="{EF2130E3-9DB0-4876-8F5E-8CEA95870585}" dt="2020-02-29T01:44:12.916" v="2642" actId="164"/>
          <ac:picMkLst>
            <pc:docMk/>
            <pc:sldMk cId="2084892591" sldId="1008"/>
            <ac:picMk id="38" creationId="{50DD563D-27A3-4157-9ACB-C865731E98E2}"/>
          </ac:picMkLst>
        </pc:picChg>
        <pc:picChg chg="mod topLvl">
          <ac:chgData name="Einav, Tal" userId="c5d94e19-bf17-46ef-96ed-abf719c82703" providerId="ADAL" clId="{EF2130E3-9DB0-4876-8F5E-8CEA95870585}" dt="2020-02-29T01:44:12.916" v="2642" actId="164"/>
          <ac:picMkLst>
            <pc:docMk/>
            <pc:sldMk cId="2084892591" sldId="1008"/>
            <ac:picMk id="40" creationId="{AF0B8F0F-D420-4EC5-BB5A-3C5F2B1C856F}"/>
          </ac:picMkLst>
        </pc:picChg>
        <pc:picChg chg="mod ord topLvl">
          <ac:chgData name="Einav, Tal" userId="c5d94e19-bf17-46ef-96ed-abf719c82703" providerId="ADAL" clId="{EF2130E3-9DB0-4876-8F5E-8CEA95870585}" dt="2020-02-29T03:13:10.382" v="3593" actId="1035"/>
          <ac:picMkLst>
            <pc:docMk/>
            <pc:sldMk cId="2084892591" sldId="1008"/>
            <ac:picMk id="69" creationId="{91B93F5D-369B-49FF-A9C8-E9C8D2D21D01}"/>
          </ac:picMkLst>
        </pc:picChg>
        <pc:picChg chg="del mod">
          <ac:chgData name="Einav, Tal" userId="c5d94e19-bf17-46ef-96ed-abf719c82703" providerId="ADAL" clId="{EF2130E3-9DB0-4876-8F5E-8CEA95870585}" dt="2020-02-29T01:31:05.826" v="2488" actId="478"/>
          <ac:picMkLst>
            <pc:docMk/>
            <pc:sldMk cId="2084892591" sldId="1008"/>
            <ac:picMk id="70" creationId="{E9330BC6-0F6A-4AE7-892D-318B323FBC32}"/>
          </ac:picMkLst>
        </pc:picChg>
        <pc:picChg chg="del mod">
          <ac:chgData name="Einav, Tal" userId="c5d94e19-bf17-46ef-96ed-abf719c82703" providerId="ADAL" clId="{EF2130E3-9DB0-4876-8F5E-8CEA95870585}" dt="2020-02-29T01:31:05.088" v="2487" actId="478"/>
          <ac:picMkLst>
            <pc:docMk/>
            <pc:sldMk cId="2084892591" sldId="1008"/>
            <ac:picMk id="75" creationId="{4E2B2A74-AF0C-4A16-8D48-3109AF81EAB1}"/>
          </ac:picMkLst>
        </pc:picChg>
        <pc:picChg chg="del mod">
          <ac:chgData name="Einav, Tal" userId="c5d94e19-bf17-46ef-96ed-abf719c82703" providerId="ADAL" clId="{EF2130E3-9DB0-4876-8F5E-8CEA95870585}" dt="2020-02-29T01:31:04.488" v="2486" actId="478"/>
          <ac:picMkLst>
            <pc:docMk/>
            <pc:sldMk cId="2084892591" sldId="1008"/>
            <ac:picMk id="76" creationId="{A5AE36E2-17F8-4B7E-B0E8-F06AD121D357}"/>
          </ac:picMkLst>
        </pc:picChg>
        <pc:picChg chg="del mod">
          <ac:chgData name="Einav, Tal" userId="c5d94e19-bf17-46ef-96ed-abf719c82703" providerId="ADAL" clId="{EF2130E3-9DB0-4876-8F5E-8CEA95870585}" dt="2020-02-29T01:31:03.962" v="2485" actId="478"/>
          <ac:picMkLst>
            <pc:docMk/>
            <pc:sldMk cId="2084892591" sldId="1008"/>
            <ac:picMk id="77" creationId="{3C23231C-B1F0-4ECE-A95A-107696F1A03A}"/>
          </ac:picMkLst>
        </pc:picChg>
        <pc:picChg chg="add del mod">
          <ac:chgData name="Einav, Tal" userId="c5d94e19-bf17-46ef-96ed-abf719c82703" providerId="ADAL" clId="{EF2130E3-9DB0-4876-8F5E-8CEA95870585}" dt="2020-02-29T02:24:15.852" v="2836" actId="478"/>
          <ac:picMkLst>
            <pc:docMk/>
            <pc:sldMk cId="2084892591" sldId="1008"/>
            <ac:picMk id="108" creationId="{72232D5D-9434-4C96-85ED-F095A2E71D00}"/>
          </ac:picMkLst>
        </pc:picChg>
        <pc:picChg chg="add del mod">
          <ac:chgData name="Einav, Tal" userId="c5d94e19-bf17-46ef-96ed-abf719c82703" providerId="ADAL" clId="{EF2130E3-9DB0-4876-8F5E-8CEA95870585}" dt="2020-02-29T02:53:55.995" v="3362" actId="478"/>
          <ac:picMkLst>
            <pc:docMk/>
            <pc:sldMk cId="2084892591" sldId="1008"/>
            <ac:picMk id="109" creationId="{2B7C9267-2D3C-4AEA-B737-787C19B4F708}"/>
          </ac:picMkLst>
        </pc:picChg>
        <pc:picChg chg="add del mod modCrop">
          <ac:chgData name="Einav, Tal" userId="c5d94e19-bf17-46ef-96ed-abf719c82703" providerId="ADAL" clId="{EF2130E3-9DB0-4876-8F5E-8CEA95870585}" dt="2020-02-29T02:53:45.226" v="3356" actId="478"/>
          <ac:picMkLst>
            <pc:docMk/>
            <pc:sldMk cId="2084892591" sldId="1008"/>
            <ac:picMk id="113" creationId="{2E016471-7F90-479B-B21D-D85BE5980195}"/>
          </ac:picMkLst>
        </pc:picChg>
        <pc:picChg chg="add del mod">
          <ac:chgData name="Einav, Tal" userId="c5d94e19-bf17-46ef-96ed-abf719c82703" providerId="ADAL" clId="{EF2130E3-9DB0-4876-8F5E-8CEA95870585}" dt="2020-02-29T02:54:19.737" v="3372" actId="478"/>
          <ac:picMkLst>
            <pc:docMk/>
            <pc:sldMk cId="2084892591" sldId="1008"/>
            <ac:picMk id="114" creationId="{3C07E54C-7DE7-40B9-AF4A-8E14C9208DAF}"/>
          </ac:picMkLst>
        </pc:picChg>
        <pc:picChg chg="add mod">
          <ac:chgData name="Einav, Tal" userId="c5d94e19-bf17-46ef-96ed-abf719c82703" providerId="ADAL" clId="{EF2130E3-9DB0-4876-8F5E-8CEA95870585}" dt="2020-02-29T03:13:10.382" v="3593" actId="1035"/>
          <ac:picMkLst>
            <pc:docMk/>
            <pc:sldMk cId="2084892591" sldId="1008"/>
            <ac:picMk id="115" creationId="{EE272F3F-9D3C-48F6-A4CA-AD841E958864}"/>
          </ac:picMkLst>
        </pc:picChg>
        <pc:picChg chg="add del">
          <ac:chgData name="Einav, Tal" userId="c5d94e19-bf17-46ef-96ed-abf719c82703" providerId="ADAL" clId="{EF2130E3-9DB0-4876-8F5E-8CEA95870585}" dt="2020-02-29T02:54:22.728" v="3373" actId="478"/>
          <ac:picMkLst>
            <pc:docMk/>
            <pc:sldMk cId="2084892591" sldId="1008"/>
            <ac:picMk id="116" creationId="{A91A894F-56A6-429E-B6DF-C9AD901B13D0}"/>
          </ac:picMkLst>
        </pc:picChg>
        <pc:picChg chg="add del">
          <ac:chgData name="Einav, Tal" userId="c5d94e19-bf17-46ef-96ed-abf719c82703" providerId="ADAL" clId="{EF2130E3-9DB0-4876-8F5E-8CEA95870585}" dt="2020-02-29T02:54:22.728" v="3373" actId="478"/>
          <ac:picMkLst>
            <pc:docMk/>
            <pc:sldMk cId="2084892591" sldId="1008"/>
            <ac:picMk id="117" creationId="{115DAEC9-538A-405B-92AA-06BCCC75D695}"/>
          </ac:picMkLst>
        </pc:picChg>
        <pc:picChg chg="add del">
          <ac:chgData name="Einav, Tal" userId="c5d94e19-bf17-46ef-96ed-abf719c82703" providerId="ADAL" clId="{EF2130E3-9DB0-4876-8F5E-8CEA95870585}" dt="2020-02-29T02:54:22.728" v="3373" actId="478"/>
          <ac:picMkLst>
            <pc:docMk/>
            <pc:sldMk cId="2084892591" sldId="1008"/>
            <ac:picMk id="118" creationId="{0CA2FD87-EF15-4DD3-BD03-278CCEECEC6B}"/>
          </ac:picMkLst>
        </pc:picChg>
        <pc:picChg chg="add del">
          <ac:chgData name="Einav, Tal" userId="c5d94e19-bf17-46ef-96ed-abf719c82703" providerId="ADAL" clId="{EF2130E3-9DB0-4876-8F5E-8CEA95870585}" dt="2020-02-29T02:54:22.728" v="3373" actId="478"/>
          <ac:picMkLst>
            <pc:docMk/>
            <pc:sldMk cId="2084892591" sldId="1008"/>
            <ac:picMk id="119" creationId="{87769187-2CFC-4C9E-B9D5-0F2DF99330B0}"/>
          </ac:picMkLst>
        </pc:picChg>
        <pc:picChg chg="mod topLvl">
          <ac:chgData name="Einav, Tal" userId="c5d94e19-bf17-46ef-96ed-abf719c82703" providerId="ADAL" clId="{EF2130E3-9DB0-4876-8F5E-8CEA95870585}" dt="2020-02-29T03:13:24.240" v="3602" actId="1035"/>
          <ac:picMkLst>
            <pc:docMk/>
            <pc:sldMk cId="2084892591" sldId="1008"/>
            <ac:picMk id="146" creationId="{B7DDE0D6-3B70-4CCF-A994-2E26F3A7595E}"/>
          </ac:picMkLst>
        </pc:picChg>
        <pc:picChg chg="mod topLvl">
          <ac:chgData name="Einav, Tal" userId="c5d94e19-bf17-46ef-96ed-abf719c82703" providerId="ADAL" clId="{EF2130E3-9DB0-4876-8F5E-8CEA95870585}" dt="2020-02-29T03:13:21.333" v="3599" actId="1035"/>
          <ac:picMkLst>
            <pc:docMk/>
            <pc:sldMk cId="2084892591" sldId="1008"/>
            <ac:picMk id="147" creationId="{628D6C0D-A878-4163-B943-91C9F29B9D82}"/>
          </ac:picMkLst>
        </pc:picChg>
        <pc:picChg chg="mod topLvl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148" creationId="{E68468D5-847A-4977-A58B-C3D8DD0B83B2}"/>
          </ac:picMkLst>
        </pc:picChg>
        <pc:picChg chg="mod topLvl">
          <ac:chgData name="Einav, Tal" userId="c5d94e19-bf17-46ef-96ed-abf719c82703" providerId="ADAL" clId="{EF2130E3-9DB0-4876-8F5E-8CEA95870585}" dt="2020-02-29T03:06:40.891" v="3511"/>
          <ac:picMkLst>
            <pc:docMk/>
            <pc:sldMk cId="2084892591" sldId="1008"/>
            <ac:picMk id="149" creationId="{6037D424-AAED-4F83-A69B-1A95A0D47CE9}"/>
          </ac:picMkLst>
        </pc:picChg>
        <pc:cxnChg chg="add mod">
          <ac:chgData name="Einav, Tal" userId="c5d94e19-bf17-46ef-96ed-abf719c82703" providerId="ADAL" clId="{EF2130E3-9DB0-4876-8F5E-8CEA95870585}" dt="2020-02-29T01:40:51.169" v="2591" actId="164"/>
          <ac:cxnSpMkLst>
            <pc:docMk/>
            <pc:sldMk cId="2084892591" sldId="1008"/>
            <ac:cxnSpMk id="10" creationId="{725EE0A0-C55F-4774-8FF6-A16752460A02}"/>
          </ac:cxnSpMkLst>
        </pc:cxnChg>
        <pc:cxnChg chg="add mod">
          <ac:chgData name="Einav, Tal" userId="c5d94e19-bf17-46ef-96ed-abf719c82703" providerId="ADAL" clId="{EF2130E3-9DB0-4876-8F5E-8CEA95870585}" dt="2020-02-29T01:40:51.169" v="2591" actId="164"/>
          <ac:cxnSpMkLst>
            <pc:docMk/>
            <pc:sldMk cId="2084892591" sldId="1008"/>
            <ac:cxnSpMk id="56" creationId="{8B74A448-7B1C-4973-8068-B56D22010F44}"/>
          </ac:cxnSpMkLst>
        </pc:cxnChg>
        <pc:cxnChg chg="add mod">
          <ac:chgData name="Einav, Tal" userId="c5d94e19-bf17-46ef-96ed-abf719c82703" providerId="ADAL" clId="{EF2130E3-9DB0-4876-8F5E-8CEA95870585}" dt="2020-02-29T01:40:51.169" v="2591" actId="164"/>
          <ac:cxnSpMkLst>
            <pc:docMk/>
            <pc:sldMk cId="2084892591" sldId="1008"/>
            <ac:cxnSpMk id="57" creationId="{281CF90E-1F60-443D-B167-A8290FC505C1}"/>
          </ac:cxnSpMkLst>
        </pc:cxnChg>
        <pc:cxnChg chg="add mod">
          <ac:chgData name="Einav, Tal" userId="c5d94e19-bf17-46ef-96ed-abf719c82703" providerId="ADAL" clId="{EF2130E3-9DB0-4876-8F5E-8CEA95870585}" dt="2020-02-29T01:40:51.169" v="2591" actId="164"/>
          <ac:cxnSpMkLst>
            <pc:docMk/>
            <pc:sldMk cId="2084892591" sldId="1008"/>
            <ac:cxnSpMk id="58" creationId="{D29CA20E-C70B-4C34-A771-9995DF2B3A15}"/>
          </ac:cxnSpMkLst>
        </pc:cxnChg>
        <pc:cxnChg chg="add del mod">
          <ac:chgData name="Einav, Tal" userId="c5d94e19-bf17-46ef-96ed-abf719c82703" providerId="ADAL" clId="{EF2130E3-9DB0-4876-8F5E-8CEA95870585}" dt="2020-02-29T02:53:47.997" v="3357" actId="478"/>
          <ac:cxnSpMkLst>
            <pc:docMk/>
            <pc:sldMk cId="2084892591" sldId="1008"/>
            <ac:cxnSpMk id="86" creationId="{1BE0ECA0-1055-4531-9B04-EACF9897D2D4}"/>
          </ac:cxnSpMkLst>
        </pc:cxnChg>
        <pc:cxnChg chg="add del mod">
          <ac:chgData name="Einav, Tal" userId="c5d94e19-bf17-46ef-96ed-abf719c82703" providerId="ADAL" clId="{EF2130E3-9DB0-4876-8F5E-8CEA95870585}" dt="2020-02-29T02:20:40.155" v="2818" actId="478"/>
          <ac:cxnSpMkLst>
            <pc:docMk/>
            <pc:sldMk cId="2084892591" sldId="1008"/>
            <ac:cxnSpMk id="106" creationId="{5DF61369-6698-457B-B7A7-3D8466C9793B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55" creationId="{174D5FE5-C2BE-4583-B144-6757EC8F0082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56" creationId="{FC8C44FE-9199-4B88-9AC7-CB8B8AA5B636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57" creationId="{656779FD-4950-47E6-BCCA-74FD66C7FAC5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58" creationId="{84D71062-1157-4EC8-B60C-6ECA108A75C0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59" creationId="{0234D1D0-F379-4C1E-B075-B63041773CB8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0" creationId="{A8D27BC2-8A68-421E-9214-33004853D6F6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1" creationId="{C14676CE-8074-44D8-9E3F-EAA0ED23A56C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2" creationId="{62B2C0DD-4251-4670-9686-0AC45E644EF5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3" creationId="{87150660-92CA-4FE5-81A1-0AECE21F38C9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4" creationId="{DD2EA129-040B-45D5-8574-5938437320D1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5" creationId="{DB8BDAB0-23E1-4F6F-A020-3AD6DEB43C19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6" creationId="{AD615DB2-0038-41B6-B950-31662B140CDF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7" creationId="{0C49C379-C182-4AD5-B2C1-8888C6C21669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8" creationId="{0B30D776-7F73-4CCC-82FB-DF43C8824438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69" creationId="{D1853A5F-95F7-4B17-A171-D1311C7065F5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70" creationId="{86A50DB2-74A2-4914-B724-E7EE5D323A80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71" creationId="{554ACDAA-2938-4094-9727-BE6A404B3D25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72" creationId="{A68E5871-83CD-4473-A7F2-46A07346E414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73" creationId="{8EF1CF97-37D3-450D-A301-53ACC7CC4859}"/>
          </ac:cxnSpMkLst>
        </pc:cxnChg>
        <pc:cxnChg chg="mod">
          <ac:chgData name="Einav, Tal" userId="c5d94e19-bf17-46ef-96ed-abf719c82703" providerId="ADAL" clId="{EF2130E3-9DB0-4876-8F5E-8CEA95870585}" dt="2020-02-29T03:06:40.891" v="3511"/>
          <ac:cxnSpMkLst>
            <pc:docMk/>
            <pc:sldMk cId="2084892591" sldId="1008"/>
            <ac:cxnSpMk id="174" creationId="{72B324E6-B0B0-4C29-B14F-69D7D263A413}"/>
          </ac:cxnSpMkLst>
        </pc:cxnChg>
      </pc:sldChg>
      <pc:sldChg chg="addSp delSp modSp add del">
        <pc:chgData name="Einav, Tal" userId="c5d94e19-bf17-46ef-96ed-abf719c82703" providerId="ADAL" clId="{EF2130E3-9DB0-4876-8F5E-8CEA95870585}" dt="2020-02-29T02:29:02.497" v="2944" actId="2696"/>
        <pc:sldMkLst>
          <pc:docMk/>
          <pc:sldMk cId="1119011767" sldId="1009"/>
        </pc:sldMkLst>
        <pc:spChg chg="mod">
          <ac:chgData name="Einav, Tal" userId="c5d94e19-bf17-46ef-96ed-abf719c82703" providerId="ADAL" clId="{EF2130E3-9DB0-4876-8F5E-8CEA95870585}" dt="2020-02-29T02:24:27.408" v="2847" actId="1037"/>
          <ac:spMkLst>
            <pc:docMk/>
            <pc:sldMk cId="1119011767" sldId="1009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2:24:27.408" v="2847" actId="1037"/>
          <ac:spMkLst>
            <pc:docMk/>
            <pc:sldMk cId="1119011767" sldId="1009"/>
            <ac:spMk id="23" creationId="{44EAA31C-7337-44D3-A8ED-581C2F8C7158}"/>
          </ac:spMkLst>
        </pc:spChg>
        <pc:spChg chg="mod">
          <ac:chgData name="Einav, Tal" userId="c5d94e19-bf17-46ef-96ed-abf719c82703" providerId="ADAL" clId="{EF2130E3-9DB0-4876-8F5E-8CEA95870585}" dt="2020-02-29T02:24:27.408" v="2847" actId="1037"/>
          <ac:spMkLst>
            <pc:docMk/>
            <pc:sldMk cId="1119011767" sldId="1009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2:24:35.354" v="2857" actId="1038"/>
          <ac:spMkLst>
            <pc:docMk/>
            <pc:sldMk cId="1119011767" sldId="1009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2:24:35.354" v="2857" actId="1038"/>
          <ac:spMkLst>
            <pc:docMk/>
            <pc:sldMk cId="1119011767" sldId="1009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2:24:35.354" v="2857" actId="1038"/>
          <ac:spMkLst>
            <pc:docMk/>
            <pc:sldMk cId="1119011767" sldId="1009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2:24:27.408" v="2847" actId="1037"/>
          <ac:spMkLst>
            <pc:docMk/>
            <pc:sldMk cId="1119011767" sldId="1009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2:24:27.408" v="2847" actId="1037"/>
          <ac:spMkLst>
            <pc:docMk/>
            <pc:sldMk cId="1119011767" sldId="1009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2:24:35.354" v="2857" actId="1038"/>
          <ac:spMkLst>
            <pc:docMk/>
            <pc:sldMk cId="1119011767" sldId="1009"/>
            <ac:spMk id="85" creationId="{5E6BF0BC-59F0-4E73-A0D7-C3584963DE36}"/>
          </ac:spMkLst>
        </pc:spChg>
        <pc:grpChg chg="mod">
          <ac:chgData name="Einav, Tal" userId="c5d94e19-bf17-46ef-96ed-abf719c82703" providerId="ADAL" clId="{EF2130E3-9DB0-4876-8F5E-8CEA95870585}" dt="2020-02-29T02:24:27.408" v="2847" actId="1037"/>
          <ac:grpSpMkLst>
            <pc:docMk/>
            <pc:sldMk cId="1119011767" sldId="1009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2:24:35.354" v="2857" actId="1038"/>
          <ac:grpSpMkLst>
            <pc:docMk/>
            <pc:sldMk cId="1119011767" sldId="1009"/>
            <ac:grpSpMk id="13" creationId="{52FAA0D9-9EA2-44BA-89CE-67CB210C44E8}"/>
          </ac:grpSpMkLst>
        </pc:grpChg>
        <pc:grpChg chg="mod topLvl">
          <ac:chgData name="Einav, Tal" userId="c5d94e19-bf17-46ef-96ed-abf719c82703" providerId="ADAL" clId="{EF2130E3-9DB0-4876-8F5E-8CEA95870585}" dt="2020-02-29T02:24:42.244" v="2859" actId="165"/>
          <ac:grpSpMkLst>
            <pc:docMk/>
            <pc:sldMk cId="1119011767" sldId="1009"/>
            <ac:grpSpMk id="42" creationId="{08FEB51F-DB6E-4247-9428-1469157E54E4}"/>
          </ac:grpSpMkLst>
        </pc:grpChg>
        <pc:grpChg chg="mod topLvl">
          <ac:chgData name="Einav, Tal" userId="c5d94e19-bf17-46ef-96ed-abf719c82703" providerId="ADAL" clId="{EF2130E3-9DB0-4876-8F5E-8CEA95870585}" dt="2020-02-29T02:24:42.244" v="2859" actId="165"/>
          <ac:grpSpMkLst>
            <pc:docMk/>
            <pc:sldMk cId="1119011767" sldId="1009"/>
            <ac:grpSpMk id="87" creationId="{C219CF6B-2CD5-4E10-BB1A-5B9E3CA636E9}"/>
          </ac:grpSpMkLst>
        </pc:grpChg>
        <pc:grpChg chg="mod topLvl">
          <ac:chgData name="Einav, Tal" userId="c5d94e19-bf17-46ef-96ed-abf719c82703" providerId="ADAL" clId="{EF2130E3-9DB0-4876-8F5E-8CEA95870585}" dt="2020-02-29T02:24:42.244" v="2859" actId="165"/>
          <ac:grpSpMkLst>
            <pc:docMk/>
            <pc:sldMk cId="1119011767" sldId="1009"/>
            <ac:grpSpMk id="96" creationId="{1384234F-BE96-4FD8-8506-FE41BC638CBE}"/>
          </ac:grpSpMkLst>
        </pc:grpChg>
        <pc:grpChg chg="del mod">
          <ac:chgData name="Einav, Tal" userId="c5d94e19-bf17-46ef-96ed-abf719c82703" providerId="ADAL" clId="{EF2130E3-9DB0-4876-8F5E-8CEA95870585}" dt="2020-02-29T02:24:42.244" v="2859" actId="165"/>
          <ac:grpSpMkLst>
            <pc:docMk/>
            <pc:sldMk cId="1119011767" sldId="1009"/>
            <ac:grpSpMk id="110" creationId="{138560DE-C22E-4E1C-A89E-BBDBD1DBD180}"/>
          </ac:grpSpMkLst>
        </pc:grpChg>
        <pc:picChg chg="mod">
          <ac:chgData name="Einav, Tal" userId="c5d94e19-bf17-46ef-96ed-abf719c82703" providerId="ADAL" clId="{EF2130E3-9DB0-4876-8F5E-8CEA95870585}" dt="2020-02-29T02:24:27.408" v="2847" actId="1037"/>
          <ac:picMkLst>
            <pc:docMk/>
            <pc:sldMk cId="1119011767" sldId="1009"/>
            <ac:picMk id="69" creationId="{91B93F5D-369B-49FF-A9C8-E9C8D2D21D01}"/>
          </ac:picMkLst>
        </pc:picChg>
        <pc:picChg chg="add del">
          <ac:chgData name="Einav, Tal" userId="c5d94e19-bf17-46ef-96ed-abf719c82703" providerId="ADAL" clId="{EF2130E3-9DB0-4876-8F5E-8CEA95870585}" dt="2020-02-29T02:24:47.426" v="2862"/>
          <ac:picMkLst>
            <pc:docMk/>
            <pc:sldMk cId="1119011767" sldId="1009"/>
            <ac:picMk id="105" creationId="{A9DC990C-D167-462D-B420-FDA23A5CB701}"/>
          </ac:picMkLst>
        </pc:picChg>
        <pc:picChg chg="add mod">
          <ac:chgData name="Einav, Tal" userId="c5d94e19-bf17-46ef-96ed-abf719c82703" providerId="ADAL" clId="{EF2130E3-9DB0-4876-8F5E-8CEA95870585}" dt="2020-02-29T02:24:54.192" v="2864" actId="12788"/>
          <ac:picMkLst>
            <pc:docMk/>
            <pc:sldMk cId="1119011767" sldId="1009"/>
            <ac:picMk id="106" creationId="{0BF1766B-4F48-4780-82B7-3428EB2FCC7B}"/>
          </ac:picMkLst>
        </pc:picChg>
        <pc:picChg chg="mod">
          <ac:chgData name="Einav, Tal" userId="c5d94e19-bf17-46ef-96ed-abf719c82703" providerId="ADAL" clId="{EF2130E3-9DB0-4876-8F5E-8CEA95870585}" dt="2020-02-29T02:24:35.354" v="2857" actId="1038"/>
          <ac:picMkLst>
            <pc:docMk/>
            <pc:sldMk cId="1119011767" sldId="1009"/>
            <ac:picMk id="109" creationId="{2B7C9267-2D3C-4AEA-B737-787C19B4F708}"/>
          </ac:picMkLst>
        </pc:picChg>
        <pc:cxnChg chg="del">
          <ac:chgData name="Einav, Tal" userId="c5d94e19-bf17-46ef-96ed-abf719c82703" providerId="ADAL" clId="{EF2130E3-9DB0-4876-8F5E-8CEA95870585}" dt="2020-02-29T02:24:43.440" v="2860" actId="478"/>
          <ac:cxnSpMkLst>
            <pc:docMk/>
            <pc:sldMk cId="1119011767" sldId="1009"/>
            <ac:cxnSpMk id="86" creationId="{1BE0ECA0-1055-4531-9B04-EACF9897D2D4}"/>
          </ac:cxnSpMkLst>
        </pc:cxnChg>
      </pc:sldChg>
      <pc:sldChg chg="addSp delSp modSp add del modAnim">
        <pc:chgData name="Einav, Tal" userId="c5d94e19-bf17-46ef-96ed-abf719c82703" providerId="ADAL" clId="{EF2130E3-9DB0-4876-8F5E-8CEA95870585}" dt="2020-02-29T02:37:08.339" v="3095" actId="2696"/>
        <pc:sldMkLst>
          <pc:docMk/>
          <pc:sldMk cId="2857994105" sldId="1010"/>
        </pc:sldMkLst>
        <pc:spChg chg="mod">
          <ac:chgData name="Einav, Tal" userId="c5d94e19-bf17-46ef-96ed-abf719c82703" providerId="ADAL" clId="{EF2130E3-9DB0-4876-8F5E-8CEA95870585}" dt="2020-02-29T02:25:44.892" v="2887" actId="1037"/>
          <ac:spMkLst>
            <pc:docMk/>
            <pc:sldMk cId="2857994105" sldId="1010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2:25:44.892" v="2887" actId="1037"/>
          <ac:spMkLst>
            <pc:docMk/>
            <pc:sldMk cId="2857994105" sldId="1010"/>
            <ac:spMk id="23" creationId="{44EAA31C-7337-44D3-A8ED-581C2F8C7158}"/>
          </ac:spMkLst>
        </pc:spChg>
        <pc:spChg chg="mod">
          <ac:chgData name="Einav, Tal" userId="c5d94e19-bf17-46ef-96ed-abf719c82703" providerId="ADAL" clId="{EF2130E3-9DB0-4876-8F5E-8CEA95870585}" dt="2020-02-29T02:25:44.892" v="2887" actId="1037"/>
          <ac:spMkLst>
            <pc:docMk/>
            <pc:sldMk cId="2857994105" sldId="1010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2:25:53.325" v="2902" actId="1038"/>
          <ac:spMkLst>
            <pc:docMk/>
            <pc:sldMk cId="2857994105" sldId="1010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2:25:53.325" v="2902" actId="1038"/>
          <ac:spMkLst>
            <pc:docMk/>
            <pc:sldMk cId="2857994105" sldId="1010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2:25:53.325" v="2902" actId="1038"/>
          <ac:spMkLst>
            <pc:docMk/>
            <pc:sldMk cId="2857994105" sldId="1010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2:25:44.892" v="2887" actId="1037"/>
          <ac:spMkLst>
            <pc:docMk/>
            <pc:sldMk cId="2857994105" sldId="1010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2:25:44.892" v="2887" actId="1037"/>
          <ac:spMkLst>
            <pc:docMk/>
            <pc:sldMk cId="2857994105" sldId="1010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2:25:53.325" v="2902" actId="1038"/>
          <ac:spMkLst>
            <pc:docMk/>
            <pc:sldMk cId="2857994105" sldId="1010"/>
            <ac:spMk id="85" creationId="{5E6BF0BC-59F0-4E73-A0D7-C3584963DE36}"/>
          </ac:spMkLst>
        </pc:spChg>
        <pc:grpChg chg="mod">
          <ac:chgData name="Einav, Tal" userId="c5d94e19-bf17-46ef-96ed-abf719c82703" providerId="ADAL" clId="{EF2130E3-9DB0-4876-8F5E-8CEA95870585}" dt="2020-02-29T02:25:44.892" v="2887" actId="1037"/>
          <ac:grpSpMkLst>
            <pc:docMk/>
            <pc:sldMk cId="2857994105" sldId="1010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2:25:53.325" v="2902" actId="1038"/>
          <ac:grpSpMkLst>
            <pc:docMk/>
            <pc:sldMk cId="2857994105" sldId="1010"/>
            <ac:grpSpMk id="13" creationId="{52FAA0D9-9EA2-44BA-89CE-67CB210C44E8}"/>
          </ac:grpSpMkLst>
        </pc:grpChg>
        <pc:grpChg chg="mod topLvl">
          <ac:chgData name="Einav, Tal" userId="c5d94e19-bf17-46ef-96ed-abf719c82703" providerId="ADAL" clId="{EF2130E3-9DB0-4876-8F5E-8CEA95870585}" dt="2020-02-29T02:28:35.403" v="2940" actId="207"/>
          <ac:grpSpMkLst>
            <pc:docMk/>
            <pc:sldMk cId="2857994105" sldId="1010"/>
            <ac:grpSpMk id="42" creationId="{08FEB51F-DB6E-4247-9428-1469157E54E4}"/>
          </ac:grpSpMkLst>
        </pc:grpChg>
        <pc:grpChg chg="mod topLvl">
          <ac:chgData name="Einav, Tal" userId="c5d94e19-bf17-46ef-96ed-abf719c82703" providerId="ADAL" clId="{EF2130E3-9DB0-4876-8F5E-8CEA95870585}" dt="2020-02-29T02:28:35.403" v="2940" actId="207"/>
          <ac:grpSpMkLst>
            <pc:docMk/>
            <pc:sldMk cId="2857994105" sldId="1010"/>
            <ac:grpSpMk id="87" creationId="{C219CF6B-2CD5-4E10-BB1A-5B9E3CA636E9}"/>
          </ac:grpSpMkLst>
        </pc:grpChg>
        <pc:grpChg chg="mod topLvl">
          <ac:chgData name="Einav, Tal" userId="c5d94e19-bf17-46ef-96ed-abf719c82703" providerId="ADAL" clId="{EF2130E3-9DB0-4876-8F5E-8CEA95870585}" dt="2020-02-29T02:28:35.403" v="2940" actId="207"/>
          <ac:grpSpMkLst>
            <pc:docMk/>
            <pc:sldMk cId="2857994105" sldId="1010"/>
            <ac:grpSpMk id="96" creationId="{1384234F-BE96-4FD8-8506-FE41BC638CBE}"/>
          </ac:grpSpMkLst>
        </pc:grpChg>
        <pc:grpChg chg="add del mod">
          <ac:chgData name="Einav, Tal" userId="c5d94e19-bf17-46ef-96ed-abf719c82703" providerId="ADAL" clId="{EF2130E3-9DB0-4876-8F5E-8CEA95870585}" dt="2020-02-29T02:27:37.937" v="2932" actId="478"/>
          <ac:grpSpMkLst>
            <pc:docMk/>
            <pc:sldMk cId="2857994105" sldId="1010"/>
            <ac:grpSpMk id="106" creationId="{5D6E3D83-E6BA-4EB7-9FAC-D9EB6A68A4D6}"/>
          </ac:grpSpMkLst>
        </pc:grpChg>
        <pc:grpChg chg="mod">
          <ac:chgData name="Einav, Tal" userId="c5d94e19-bf17-46ef-96ed-abf719c82703" providerId="ADAL" clId="{EF2130E3-9DB0-4876-8F5E-8CEA95870585}" dt="2020-02-29T02:26:14.317" v="2908" actId="571"/>
          <ac:grpSpMkLst>
            <pc:docMk/>
            <pc:sldMk cId="2857994105" sldId="1010"/>
            <ac:grpSpMk id="107" creationId="{D1814545-B92F-404F-A5AB-D12F170A81CF}"/>
          </ac:grpSpMkLst>
        </pc:grpChg>
        <pc:grpChg chg="mod">
          <ac:chgData name="Einav, Tal" userId="c5d94e19-bf17-46ef-96ed-abf719c82703" providerId="ADAL" clId="{EF2130E3-9DB0-4876-8F5E-8CEA95870585}" dt="2020-02-29T02:26:14.317" v="2908" actId="571"/>
          <ac:grpSpMkLst>
            <pc:docMk/>
            <pc:sldMk cId="2857994105" sldId="1010"/>
            <ac:grpSpMk id="108" creationId="{366D1802-D604-4376-AAAF-02B6A6153A9D}"/>
          </ac:grpSpMkLst>
        </pc:grpChg>
        <pc:grpChg chg="del mod">
          <ac:chgData name="Einav, Tal" userId="c5d94e19-bf17-46ef-96ed-abf719c82703" providerId="ADAL" clId="{EF2130E3-9DB0-4876-8F5E-8CEA95870585}" dt="2020-02-29T02:25:58.959" v="2904" actId="165"/>
          <ac:grpSpMkLst>
            <pc:docMk/>
            <pc:sldMk cId="2857994105" sldId="1010"/>
            <ac:grpSpMk id="110" creationId="{138560DE-C22E-4E1C-A89E-BBDBD1DBD180}"/>
          </ac:grpSpMkLst>
        </pc:grpChg>
        <pc:grpChg chg="add del mod">
          <ac:chgData name="Einav, Tal" userId="c5d94e19-bf17-46ef-96ed-abf719c82703" providerId="ADAL" clId="{EF2130E3-9DB0-4876-8F5E-8CEA95870585}" dt="2020-02-29T02:27:26.458" v="2925" actId="478"/>
          <ac:grpSpMkLst>
            <pc:docMk/>
            <pc:sldMk cId="2857994105" sldId="1010"/>
            <ac:grpSpMk id="117" creationId="{E224CDE7-8A05-46D2-B17A-2318E634FB8D}"/>
          </ac:grpSpMkLst>
        </pc:grpChg>
        <pc:grpChg chg="mod">
          <ac:chgData name="Einav, Tal" userId="c5d94e19-bf17-46ef-96ed-abf719c82703" providerId="ADAL" clId="{EF2130E3-9DB0-4876-8F5E-8CEA95870585}" dt="2020-02-29T02:26:59.102" v="2912" actId="571"/>
          <ac:grpSpMkLst>
            <pc:docMk/>
            <pc:sldMk cId="2857994105" sldId="1010"/>
            <ac:grpSpMk id="118" creationId="{4B14B427-A6F5-42E5-A1A4-98B260BDBD22}"/>
          </ac:grpSpMkLst>
        </pc:grpChg>
        <pc:grpChg chg="mod">
          <ac:chgData name="Einav, Tal" userId="c5d94e19-bf17-46ef-96ed-abf719c82703" providerId="ADAL" clId="{EF2130E3-9DB0-4876-8F5E-8CEA95870585}" dt="2020-02-29T02:26:59.102" v="2912" actId="571"/>
          <ac:grpSpMkLst>
            <pc:docMk/>
            <pc:sldMk cId="2857994105" sldId="1010"/>
            <ac:grpSpMk id="119" creationId="{BE388CD3-BF76-4FD3-AC2F-6421980BAE78}"/>
          </ac:grpSpMkLst>
        </pc:grpChg>
        <pc:grpChg chg="add mod">
          <ac:chgData name="Einav, Tal" userId="c5d94e19-bf17-46ef-96ed-abf719c82703" providerId="ADAL" clId="{EF2130E3-9DB0-4876-8F5E-8CEA95870585}" dt="2020-02-29T02:27:59.662" v="2938" actId="207"/>
          <ac:grpSpMkLst>
            <pc:docMk/>
            <pc:sldMk cId="2857994105" sldId="1010"/>
            <ac:grpSpMk id="126" creationId="{DC38CABB-6D1C-44C8-9011-161D6ECEE052}"/>
          </ac:grpSpMkLst>
        </pc:grpChg>
        <pc:grpChg chg="mod">
          <ac:chgData name="Einav, Tal" userId="c5d94e19-bf17-46ef-96ed-abf719c82703" providerId="ADAL" clId="{EF2130E3-9DB0-4876-8F5E-8CEA95870585}" dt="2020-02-29T02:27:08.326" v="2914" actId="571"/>
          <ac:grpSpMkLst>
            <pc:docMk/>
            <pc:sldMk cId="2857994105" sldId="1010"/>
            <ac:grpSpMk id="127" creationId="{9ACD1392-B190-40BA-9F4B-D9E1AD19971E}"/>
          </ac:grpSpMkLst>
        </pc:grpChg>
        <pc:grpChg chg="mod">
          <ac:chgData name="Einav, Tal" userId="c5d94e19-bf17-46ef-96ed-abf719c82703" providerId="ADAL" clId="{EF2130E3-9DB0-4876-8F5E-8CEA95870585}" dt="2020-02-29T02:27:08.326" v="2914" actId="571"/>
          <ac:grpSpMkLst>
            <pc:docMk/>
            <pc:sldMk cId="2857994105" sldId="1010"/>
            <ac:grpSpMk id="128" creationId="{48096061-FBAE-47AD-80A4-6BF2F959FB06}"/>
          </ac:grpSpMkLst>
        </pc:grpChg>
        <pc:grpChg chg="add mod">
          <ac:chgData name="Einav, Tal" userId="c5d94e19-bf17-46ef-96ed-abf719c82703" providerId="ADAL" clId="{EF2130E3-9DB0-4876-8F5E-8CEA95870585}" dt="2020-02-29T02:27:59.662" v="2938" actId="207"/>
          <ac:grpSpMkLst>
            <pc:docMk/>
            <pc:sldMk cId="2857994105" sldId="1010"/>
            <ac:grpSpMk id="135" creationId="{BE7B08E7-17BC-4E6D-A72B-DC9C3F4E7FF8}"/>
          </ac:grpSpMkLst>
        </pc:grpChg>
        <pc:grpChg chg="mod">
          <ac:chgData name="Einav, Tal" userId="c5d94e19-bf17-46ef-96ed-abf719c82703" providerId="ADAL" clId="{EF2130E3-9DB0-4876-8F5E-8CEA95870585}" dt="2020-02-29T02:27:22.846" v="2923" actId="571"/>
          <ac:grpSpMkLst>
            <pc:docMk/>
            <pc:sldMk cId="2857994105" sldId="1010"/>
            <ac:grpSpMk id="136" creationId="{50550A8C-0B1C-4A0C-B0FD-78F43619DAE5}"/>
          </ac:grpSpMkLst>
        </pc:grpChg>
        <pc:grpChg chg="mod">
          <ac:chgData name="Einav, Tal" userId="c5d94e19-bf17-46ef-96ed-abf719c82703" providerId="ADAL" clId="{EF2130E3-9DB0-4876-8F5E-8CEA95870585}" dt="2020-02-29T02:27:22.846" v="2923" actId="571"/>
          <ac:grpSpMkLst>
            <pc:docMk/>
            <pc:sldMk cId="2857994105" sldId="1010"/>
            <ac:grpSpMk id="137" creationId="{FB615CA0-93EC-4A21-9AAF-503EC82A5CA7}"/>
          </ac:grpSpMkLst>
        </pc:grpChg>
        <pc:grpChg chg="add mod">
          <ac:chgData name="Einav, Tal" userId="c5d94e19-bf17-46ef-96ed-abf719c82703" providerId="ADAL" clId="{EF2130E3-9DB0-4876-8F5E-8CEA95870585}" dt="2020-02-29T02:27:59.662" v="2938" actId="207"/>
          <ac:grpSpMkLst>
            <pc:docMk/>
            <pc:sldMk cId="2857994105" sldId="1010"/>
            <ac:grpSpMk id="145" creationId="{D812174B-4408-43ED-8DBF-98119FDC370E}"/>
          </ac:grpSpMkLst>
        </pc:grpChg>
        <pc:grpChg chg="mod">
          <ac:chgData name="Einav, Tal" userId="c5d94e19-bf17-46ef-96ed-abf719c82703" providerId="ADAL" clId="{EF2130E3-9DB0-4876-8F5E-8CEA95870585}" dt="2020-02-29T02:27:35.631" v="2931" actId="571"/>
          <ac:grpSpMkLst>
            <pc:docMk/>
            <pc:sldMk cId="2857994105" sldId="1010"/>
            <ac:grpSpMk id="146" creationId="{08F3B123-E8D7-4727-A36F-65A9E97DA257}"/>
          </ac:grpSpMkLst>
        </pc:grpChg>
        <pc:grpChg chg="mod">
          <ac:chgData name="Einav, Tal" userId="c5d94e19-bf17-46ef-96ed-abf719c82703" providerId="ADAL" clId="{EF2130E3-9DB0-4876-8F5E-8CEA95870585}" dt="2020-02-29T02:27:35.631" v="2931" actId="571"/>
          <ac:grpSpMkLst>
            <pc:docMk/>
            <pc:sldMk cId="2857994105" sldId="1010"/>
            <ac:grpSpMk id="147" creationId="{4A5F899C-E0B5-4BA5-9725-757D759B9069}"/>
          </ac:grpSpMkLst>
        </pc:grpChg>
        <pc:grpChg chg="add mod">
          <ac:chgData name="Einav, Tal" userId="c5d94e19-bf17-46ef-96ed-abf719c82703" providerId="ADAL" clId="{EF2130E3-9DB0-4876-8F5E-8CEA95870585}" dt="2020-02-29T02:27:59.662" v="2938" actId="207"/>
          <ac:grpSpMkLst>
            <pc:docMk/>
            <pc:sldMk cId="2857994105" sldId="1010"/>
            <ac:grpSpMk id="154" creationId="{2AB2522D-F129-4328-B614-52B4EC50C46D}"/>
          </ac:grpSpMkLst>
        </pc:grpChg>
        <pc:grpChg chg="mod">
          <ac:chgData name="Einav, Tal" userId="c5d94e19-bf17-46ef-96ed-abf719c82703" providerId="ADAL" clId="{EF2130E3-9DB0-4876-8F5E-8CEA95870585}" dt="2020-02-29T02:27:43.094" v="2935" actId="571"/>
          <ac:grpSpMkLst>
            <pc:docMk/>
            <pc:sldMk cId="2857994105" sldId="1010"/>
            <ac:grpSpMk id="155" creationId="{C1F20A93-0172-4D80-BDB9-C1DD7C04397E}"/>
          </ac:grpSpMkLst>
        </pc:grpChg>
        <pc:grpChg chg="mod">
          <ac:chgData name="Einav, Tal" userId="c5d94e19-bf17-46ef-96ed-abf719c82703" providerId="ADAL" clId="{EF2130E3-9DB0-4876-8F5E-8CEA95870585}" dt="2020-02-29T02:27:43.094" v="2935" actId="571"/>
          <ac:grpSpMkLst>
            <pc:docMk/>
            <pc:sldMk cId="2857994105" sldId="1010"/>
            <ac:grpSpMk id="156" creationId="{1CD87755-073B-4411-B147-4F6C270A6100}"/>
          </ac:grpSpMkLst>
        </pc:grpChg>
        <pc:picChg chg="mod">
          <ac:chgData name="Einav, Tal" userId="c5d94e19-bf17-46ef-96ed-abf719c82703" providerId="ADAL" clId="{EF2130E3-9DB0-4876-8F5E-8CEA95870585}" dt="2020-02-29T02:25:44.892" v="2887" actId="1037"/>
          <ac:picMkLst>
            <pc:docMk/>
            <pc:sldMk cId="2857994105" sldId="1010"/>
            <ac:picMk id="69" creationId="{91B93F5D-369B-49FF-A9C8-E9C8D2D21D01}"/>
          </ac:picMkLst>
        </pc:picChg>
        <pc:picChg chg="add mod">
          <ac:chgData name="Einav, Tal" userId="c5d94e19-bf17-46ef-96ed-abf719c82703" providerId="ADAL" clId="{EF2130E3-9DB0-4876-8F5E-8CEA95870585}" dt="2020-02-29T02:28:55.400" v="2942" actId="553"/>
          <ac:picMkLst>
            <pc:docMk/>
            <pc:sldMk cId="2857994105" sldId="1010"/>
            <ac:picMk id="105" creationId="{D1CE75AA-A6A6-499D-BB38-7F0FD6407C3E}"/>
          </ac:picMkLst>
        </pc:picChg>
        <pc:picChg chg="mod">
          <ac:chgData name="Einav, Tal" userId="c5d94e19-bf17-46ef-96ed-abf719c82703" providerId="ADAL" clId="{EF2130E3-9DB0-4876-8F5E-8CEA95870585}" dt="2020-02-29T02:25:53.325" v="2902" actId="1038"/>
          <ac:picMkLst>
            <pc:docMk/>
            <pc:sldMk cId="2857994105" sldId="1010"/>
            <ac:picMk id="109" creationId="{2B7C9267-2D3C-4AEA-B737-787C19B4F708}"/>
          </ac:picMkLst>
        </pc:picChg>
        <pc:picChg chg="add mod">
          <ac:chgData name="Einav, Tal" userId="c5d94e19-bf17-46ef-96ed-abf719c82703" providerId="ADAL" clId="{EF2130E3-9DB0-4876-8F5E-8CEA95870585}" dt="2020-02-29T02:27:32.575" v="2928" actId="571"/>
          <ac:picMkLst>
            <pc:docMk/>
            <pc:sldMk cId="2857994105" sldId="1010"/>
            <ac:picMk id="144" creationId="{C4229ABA-C922-4DBA-9488-906071D33284}"/>
          </ac:picMkLst>
        </pc:picChg>
        <pc:picChg chg="add mod ord">
          <ac:chgData name="Einav, Tal" userId="c5d94e19-bf17-46ef-96ed-abf719c82703" providerId="ADAL" clId="{EF2130E3-9DB0-4876-8F5E-8CEA95870585}" dt="2020-02-29T02:28:58.663" v="2943" actId="167"/>
          <ac:picMkLst>
            <pc:docMk/>
            <pc:sldMk cId="2857994105" sldId="1010"/>
            <ac:picMk id="163" creationId="{240DE425-5BEB-44C4-82F2-7247C2423D7E}"/>
          </ac:picMkLst>
        </pc:picChg>
        <pc:cxnChg chg="del mod">
          <ac:chgData name="Einav, Tal" userId="c5d94e19-bf17-46ef-96ed-abf719c82703" providerId="ADAL" clId="{EF2130E3-9DB0-4876-8F5E-8CEA95870585}" dt="2020-02-29T02:26:00.533" v="2905" actId="478"/>
          <ac:cxnSpMkLst>
            <pc:docMk/>
            <pc:sldMk cId="2857994105" sldId="1010"/>
            <ac:cxnSpMk id="86" creationId="{1BE0ECA0-1055-4531-9B04-EACF9897D2D4}"/>
          </ac:cxnSpMkLst>
        </pc:cxnChg>
      </pc:sldChg>
      <pc:sldChg chg="addSp delSp modSp add modTransition delAnim modAnim modNotesTx">
        <pc:chgData name="Einav, Tal" userId="c5d94e19-bf17-46ef-96ed-abf719c82703" providerId="ADAL" clId="{EF2130E3-9DB0-4876-8F5E-8CEA95870585}" dt="2020-02-29T03:50:08.877" v="4172" actId="20577"/>
        <pc:sldMkLst>
          <pc:docMk/>
          <pc:sldMk cId="988855039" sldId="1011"/>
        </pc:sldMkLst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" creationId="{2EC92DFF-878F-449B-836E-D867C17DDDAB}"/>
          </ac:spMkLst>
        </pc:spChg>
        <pc:spChg chg="mod or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3" creationId="{44EAA31C-7337-44D3-A8ED-581C2F8C7158}"/>
          </ac:spMkLst>
        </pc:spChg>
        <pc:spChg chg="del mod">
          <ac:chgData name="Einav, Tal" userId="c5d94e19-bf17-46ef-96ed-abf719c82703" providerId="ADAL" clId="{EF2130E3-9DB0-4876-8F5E-8CEA95870585}" dt="2020-02-29T02:44:58.374" v="3274" actId="478"/>
          <ac:spMkLst>
            <pc:docMk/>
            <pc:sldMk cId="988855039" sldId="1011"/>
            <ac:spMk id="24" creationId="{C11325A2-AA31-48C1-AE55-68B64A05130C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45" creationId="{65056B3A-6DDC-4C8A-8695-503E217EEA64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46" creationId="{66C91F0B-699C-4A61-A661-D14043CDF0FB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47" creationId="{B5EA4445-4258-49D7-AB7C-117C69B85F08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48" creationId="{DE1B3535-34D4-43F6-8EA4-C72CD2ED57FB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49" creationId="{63A7B704-2881-405C-9A1F-1F0CD7E2AB31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50" creationId="{D4F48BD2-910D-4887-BEF4-CBC464158421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85" creationId="{5E6BF0BC-59F0-4E73-A0D7-C3584963DE36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0" creationId="{1AEFB1CA-313B-4EC8-BBC5-3D63CD423F50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1" creationId="{18FA32BA-6199-4878-876E-CB6A842CDCD5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2" creationId="{7C399B76-18BE-4CCD-8435-6BACCB04CB11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3" creationId="{997D53AE-C135-4346-8068-9A9D7496ED04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4" creationId="{274473E3-774A-46B4-B9D6-6215BC6DEC70}"/>
          </ac:spMkLst>
        </pc:spChg>
        <pc:spChg chg="mod">
          <ac:chgData name="Einav, Tal" userId="c5d94e19-bf17-46ef-96ed-abf719c82703" providerId="ADAL" clId="{EF2130E3-9DB0-4876-8F5E-8CEA95870585}" dt="2020-02-29T02:33:32.490" v="3012"/>
          <ac:spMkLst>
            <pc:docMk/>
            <pc:sldMk cId="988855039" sldId="1011"/>
            <ac:spMk id="95" creationId="{DB01BF7B-C7E4-4102-94AC-9A8F6A0B1BED}"/>
          </ac:spMkLst>
        </pc:spChg>
        <pc:spChg chg="add del mod">
          <ac:chgData name="Einav, Tal" userId="c5d94e19-bf17-46ef-96ed-abf719c82703" providerId="ADAL" clId="{EF2130E3-9DB0-4876-8F5E-8CEA95870585}" dt="2020-02-29T02:31:34.767" v="2986"/>
          <ac:spMkLst>
            <pc:docMk/>
            <pc:sldMk cId="988855039" sldId="1011"/>
            <ac:spMk id="115" creationId="{DB9C1C20-E894-45E5-9638-B0093ED109D8}"/>
          </ac:spMkLst>
        </pc:spChg>
        <pc:spChg chg="add mod or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25" creationId="{D11CF975-5608-47BD-9092-6B8C6426F072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66" creationId="{84C876B7-1426-4876-8A78-46DD37B1766C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67" creationId="{536BD35B-2958-410F-AE2B-71BB5757DBAC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68" creationId="{662D5CF3-51B9-4EB9-8D22-3D1FE68C1209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69" creationId="{933C0DB6-907C-4705-9D89-AA464AFFD278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0" creationId="{F61F0E56-99B6-49D6-95FD-92C07B333DAC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1" creationId="{10D775FA-A702-4D37-BDF9-A4FCEAEBE9EA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5" creationId="{EA14A65D-FB7E-4A93-8D83-A8E264055E10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6" creationId="{33CA53E2-ECDB-4468-BD76-93B1DE6F902E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7" creationId="{6F771847-39EE-4BD8-BBB4-73F13CC753EF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8" creationId="{534DA014-5E7B-4E5E-9D67-1D4D06640FC3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79" creationId="{80B3ACAF-35FE-4ADA-87BF-77DC7473B806}"/>
          </ac:spMkLst>
        </pc:spChg>
        <pc:spChg chg="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80" creationId="{595C132F-69B6-4F4B-9093-73B03A4AA45B}"/>
          </ac:spMkLst>
        </pc:spChg>
        <pc:spChg chg="add mod">
          <ac:chgData name="Einav, Tal" userId="c5d94e19-bf17-46ef-96ed-abf719c82703" providerId="ADAL" clId="{EF2130E3-9DB0-4876-8F5E-8CEA95870585}" dt="2020-02-29T03:33:00.467" v="3984"/>
          <ac:spMkLst>
            <pc:docMk/>
            <pc:sldMk cId="988855039" sldId="1011"/>
            <ac:spMk id="181" creationId="{43192882-993C-4C93-A0BC-967A77A2233F}"/>
          </ac:spMkLst>
        </pc:s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2" creationId="{35DBD422-4B31-4D03-8963-D81B861254BB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3" creationId="{52FAA0D9-9EA2-44BA-89CE-67CB210C44E8}"/>
          </ac:grpSpMkLst>
        </pc:grpChg>
        <pc:grpChg chg="del mod">
          <ac:chgData name="Einav, Tal" userId="c5d94e19-bf17-46ef-96ed-abf719c82703" providerId="ADAL" clId="{EF2130E3-9DB0-4876-8F5E-8CEA95870585}" dt="2020-02-29T02:34:25.648" v="3063" actId="478"/>
          <ac:grpSpMkLst>
            <pc:docMk/>
            <pc:sldMk cId="988855039" sldId="1011"/>
            <ac:grpSpMk id="42" creationId="{08FEB51F-DB6E-4247-9428-1469157E54E4}"/>
          </ac:grpSpMkLst>
        </pc:grpChg>
        <pc:grpChg chg="mod">
          <ac:chgData name="Einav, Tal" userId="c5d94e19-bf17-46ef-96ed-abf719c82703" providerId="ADAL" clId="{EF2130E3-9DB0-4876-8F5E-8CEA95870585}" dt="2020-02-29T02:33:32.490" v="3012"/>
          <ac:grpSpMkLst>
            <pc:docMk/>
            <pc:sldMk cId="988855039" sldId="1011"/>
            <ac:grpSpMk id="43" creationId="{86E44559-2A4D-472F-B655-629759E208A1}"/>
          </ac:grpSpMkLst>
        </pc:grpChg>
        <pc:grpChg chg="mod">
          <ac:chgData name="Einav, Tal" userId="c5d94e19-bf17-46ef-96ed-abf719c82703" providerId="ADAL" clId="{EF2130E3-9DB0-4876-8F5E-8CEA95870585}" dt="2020-02-29T02:33:32.490" v="3012"/>
          <ac:grpSpMkLst>
            <pc:docMk/>
            <pc:sldMk cId="988855039" sldId="1011"/>
            <ac:grpSpMk id="44" creationId="{B23B7317-73B7-4095-9C09-F6A926102267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59" creationId="{BDC0B35E-E077-403B-A622-5FF0B4CAA0AC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64" creationId="{E557C84D-0743-402D-97B7-402D2104F6DE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71" creationId="{69F4CEE0-5C83-4249-A041-338363108C3D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79" creationId="{F4AB33BF-0632-4CE7-9B3A-C3A6AD14945D}"/>
          </ac:grpSpMkLst>
        </pc:grpChg>
        <pc:grpChg chg="del mod">
          <ac:chgData name="Einav, Tal" userId="c5d94e19-bf17-46ef-96ed-abf719c82703" providerId="ADAL" clId="{EF2130E3-9DB0-4876-8F5E-8CEA95870585}" dt="2020-02-29T02:34:26.516" v="3064" actId="478"/>
          <ac:grpSpMkLst>
            <pc:docMk/>
            <pc:sldMk cId="988855039" sldId="1011"/>
            <ac:grpSpMk id="87" creationId="{C219CF6B-2CD5-4E10-BB1A-5B9E3CA636E9}"/>
          </ac:grpSpMkLst>
        </pc:grpChg>
        <pc:grpChg chg="mod">
          <ac:chgData name="Einav, Tal" userId="c5d94e19-bf17-46ef-96ed-abf719c82703" providerId="ADAL" clId="{EF2130E3-9DB0-4876-8F5E-8CEA95870585}" dt="2020-02-29T02:33:32.490" v="3012"/>
          <ac:grpSpMkLst>
            <pc:docMk/>
            <pc:sldMk cId="988855039" sldId="1011"/>
            <ac:grpSpMk id="88" creationId="{959261E5-C574-4A99-9CB3-EAF9B3ADF07F}"/>
          </ac:grpSpMkLst>
        </pc:grpChg>
        <pc:grpChg chg="mod">
          <ac:chgData name="Einav, Tal" userId="c5d94e19-bf17-46ef-96ed-abf719c82703" providerId="ADAL" clId="{EF2130E3-9DB0-4876-8F5E-8CEA95870585}" dt="2020-02-29T02:33:32.490" v="3012"/>
          <ac:grpSpMkLst>
            <pc:docMk/>
            <pc:sldMk cId="988855039" sldId="1011"/>
            <ac:grpSpMk id="89" creationId="{B0EE6E69-AE1D-49A3-90E9-F9162F938149}"/>
          </ac:grpSpMkLst>
        </pc:grpChg>
        <pc:grpChg chg="del mod">
          <ac:chgData name="Einav, Tal" userId="c5d94e19-bf17-46ef-96ed-abf719c82703" providerId="ADAL" clId="{EF2130E3-9DB0-4876-8F5E-8CEA95870585}" dt="2020-02-29T02:30:29.700" v="2967" actId="478"/>
          <ac:grpSpMkLst>
            <pc:docMk/>
            <pc:sldMk cId="988855039" sldId="1011"/>
            <ac:grpSpMk id="96" creationId="{1384234F-BE96-4FD8-8506-FE41BC638CBE}"/>
          </ac:grpSpMkLst>
        </pc:grpChg>
        <pc:grpChg chg="add del mod">
          <ac:chgData name="Einav, Tal" userId="c5d94e19-bf17-46ef-96ed-abf719c82703" providerId="ADAL" clId="{EF2130E3-9DB0-4876-8F5E-8CEA95870585}" dt="2020-02-29T02:30:30.262" v="2968" actId="478"/>
          <ac:grpSpMkLst>
            <pc:docMk/>
            <pc:sldMk cId="988855039" sldId="1011"/>
            <ac:grpSpMk id="116" creationId="{96BCFEAD-6AF1-428E-B1E1-63F922727F6E}"/>
          </ac:grpSpMkLst>
        </pc:grpChg>
        <pc:grpChg chg="mod">
          <ac:chgData name="Einav, Tal" userId="c5d94e19-bf17-46ef-96ed-abf719c82703" providerId="ADAL" clId="{EF2130E3-9DB0-4876-8F5E-8CEA95870585}" dt="2020-02-29T02:30:08.541" v="2957" actId="571"/>
          <ac:grpSpMkLst>
            <pc:docMk/>
            <pc:sldMk cId="988855039" sldId="1011"/>
            <ac:grpSpMk id="117" creationId="{ED188813-4CBF-4E65-B7A4-7E00E951D923}"/>
          </ac:grpSpMkLst>
        </pc:grpChg>
        <pc:grpChg chg="mod">
          <ac:chgData name="Einav, Tal" userId="c5d94e19-bf17-46ef-96ed-abf719c82703" providerId="ADAL" clId="{EF2130E3-9DB0-4876-8F5E-8CEA95870585}" dt="2020-02-29T02:30:08.541" v="2957" actId="571"/>
          <ac:grpSpMkLst>
            <pc:docMk/>
            <pc:sldMk cId="988855039" sldId="1011"/>
            <ac:grpSpMk id="118" creationId="{42E80D30-740B-425E-8FD9-71DB2C7B6795}"/>
          </ac:grpSpMkLst>
        </pc:grpChg>
        <pc:grpChg chg="del">
          <ac:chgData name="Einav, Tal" userId="c5d94e19-bf17-46ef-96ed-abf719c82703" providerId="ADAL" clId="{EF2130E3-9DB0-4876-8F5E-8CEA95870585}" dt="2020-02-29T02:31:31.626" v="2985" actId="478"/>
          <ac:grpSpMkLst>
            <pc:docMk/>
            <pc:sldMk cId="988855039" sldId="1011"/>
            <ac:grpSpMk id="126" creationId="{DC38CABB-6D1C-44C8-9011-161D6ECEE052}"/>
          </ac:grpSpMkLst>
        </pc:grpChg>
        <pc:grpChg chg="del">
          <ac:chgData name="Einav, Tal" userId="c5d94e19-bf17-46ef-96ed-abf719c82703" providerId="ADAL" clId="{EF2130E3-9DB0-4876-8F5E-8CEA95870585}" dt="2020-02-29T02:31:30.744" v="2984" actId="478"/>
          <ac:grpSpMkLst>
            <pc:docMk/>
            <pc:sldMk cId="988855039" sldId="1011"/>
            <ac:grpSpMk id="135" creationId="{BE7B08E7-17BC-4E6D-A72B-DC9C3F4E7FF8}"/>
          </ac:grpSpMkLst>
        </pc:grpChg>
        <pc:grpChg chg="add 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44" creationId="{32627D2A-A17B-41FE-A1E7-8E257E46429A}"/>
          </ac:grpSpMkLst>
        </pc:grpChg>
        <pc:grpChg chg="del">
          <ac:chgData name="Einav, Tal" userId="c5d94e19-bf17-46ef-96ed-abf719c82703" providerId="ADAL" clId="{EF2130E3-9DB0-4876-8F5E-8CEA95870585}" dt="2020-02-29T02:30:35.489" v="2970" actId="478"/>
          <ac:grpSpMkLst>
            <pc:docMk/>
            <pc:sldMk cId="988855039" sldId="1011"/>
            <ac:grpSpMk id="145" creationId="{D812174B-4408-43ED-8DBF-98119FDC370E}"/>
          </ac:grpSpMkLst>
        </pc:grpChg>
        <pc:grpChg chg="del">
          <ac:chgData name="Einav, Tal" userId="c5d94e19-bf17-46ef-96ed-abf719c82703" providerId="ADAL" clId="{EF2130E3-9DB0-4876-8F5E-8CEA95870585}" dt="2020-02-29T02:30:34.309" v="2969" actId="478"/>
          <ac:grpSpMkLst>
            <pc:docMk/>
            <pc:sldMk cId="988855039" sldId="1011"/>
            <ac:grpSpMk id="154" creationId="{2AB2522D-F129-4328-B614-52B4EC50C46D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64" creationId="{97983FC0-575E-49A9-8D73-2632695CA955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65" creationId="{F8759359-DA95-427B-8E30-D241BE7F0F7F}"/>
          </ac:grpSpMkLst>
        </pc:grpChg>
        <pc:grpChg chg="add 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72" creationId="{514290D2-7614-46BF-AB49-6EE65CBCEB0C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73" creationId="{30144CEC-5875-4CD0-8DB8-9D57B11F5458}"/>
          </ac:grpSpMkLst>
        </pc:grpChg>
        <pc:grpChg chg="mod">
          <ac:chgData name="Einav, Tal" userId="c5d94e19-bf17-46ef-96ed-abf719c82703" providerId="ADAL" clId="{EF2130E3-9DB0-4876-8F5E-8CEA95870585}" dt="2020-02-29T03:33:00.467" v="3984"/>
          <ac:grpSpMkLst>
            <pc:docMk/>
            <pc:sldMk cId="988855039" sldId="1011"/>
            <ac:grpSpMk id="174" creationId="{21A660DD-47A5-4159-8B1F-DC69EA9DCFB1}"/>
          </ac:grpSpMkLst>
        </pc:grp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18" creationId="{861D48B0-D91F-40D4-98D1-C1FE3450FD66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1" creationId="{3E534171-7991-4BA6-84F7-EA6DC963DFB5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5" creationId="{7ED73597-7545-4757-9A79-FFADDBA77ABF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7" creationId="{9B47DFB1-23DF-436B-BD2C-36D13478D096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38" creationId="{50DD563D-27A3-4157-9ACB-C865731E98E2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40" creationId="{AF0B8F0F-D420-4EC5-BB5A-3C5F2B1C856F}"/>
          </ac:picMkLst>
        </pc:picChg>
        <pc:picChg chg="mod or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69" creationId="{91B93F5D-369B-49FF-A9C8-E9C8D2D21D01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105" creationId="{D1CE75AA-A6A6-499D-BB38-7F0FD6407C3E}"/>
          </ac:picMkLst>
        </pc:picChg>
        <pc:picChg chg="mod">
          <ac:chgData name="Einav, Tal" userId="c5d94e19-bf17-46ef-96ed-abf719c82703" providerId="ADAL" clId="{EF2130E3-9DB0-4876-8F5E-8CEA95870585}" dt="2020-02-29T03:33:00.467" v="3984"/>
          <ac:picMkLst>
            <pc:docMk/>
            <pc:sldMk cId="988855039" sldId="1011"/>
            <ac:picMk id="109" creationId="{2B7C9267-2D3C-4AEA-B737-787C19B4F708}"/>
          </ac:picMkLst>
        </pc:picChg>
        <pc:picChg chg="del mod">
          <ac:chgData name="Einav, Tal" userId="c5d94e19-bf17-46ef-96ed-abf719c82703" providerId="ADAL" clId="{EF2130E3-9DB0-4876-8F5E-8CEA95870585}" dt="2020-02-29T03:32:58.492" v="3983" actId="478"/>
          <ac:picMkLst>
            <pc:docMk/>
            <pc:sldMk cId="988855039" sldId="1011"/>
            <ac:picMk id="163" creationId="{240DE425-5BEB-44C4-82F2-7247C2423D7E}"/>
          </ac:picMkLst>
        </pc:pic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10" creationId="{725EE0A0-C55F-4774-8FF6-A16752460A02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56" creationId="{8B74A448-7B1C-4973-8068-B56D22010F44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57" creationId="{281CF90E-1F60-443D-B167-A8290FC505C1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58" creationId="{D29CA20E-C70B-4C34-A771-9995DF2B3A15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0" creationId="{B086A1AB-D95D-4163-BBA5-B7F778664159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1" creationId="{68C0D380-089F-42CF-A56F-56C8BB028FB9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2" creationId="{7C85B141-BDD2-4460-8C53-B7F3C2FA5E22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3" creationId="{C2831F5D-424C-41FE-ACDB-8C5AD7C290FD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5" creationId="{B2339ADA-EAF3-4784-B420-9D72008551F8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6" creationId="{6D60C72F-6ADD-4535-BBBD-EF638D5EC7C4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7" creationId="{36CC0DE6-F891-40C4-8659-A92D7D130225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68" creationId="{629210CF-4F0D-44EC-AA00-C0A36B794FCD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72" creationId="{99708799-6E50-4EF9-B20B-7759F8B01CF1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73" creationId="{B5512403-46B7-4968-AF21-7A4A6BA90A7D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74" creationId="{FF10DAF8-1540-4B2B-B92B-572BFB57009E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78" creationId="{17B16FB7-CEC0-40B5-9DA4-961E32BF666A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80" creationId="{5C54E3EB-43B9-436C-95F4-E6E382B97E80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81" creationId="{57206E0D-F013-4E9C-BC95-5B11AFF1A4B1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82" creationId="{70E29F62-2C09-4303-82B9-6148A17C8F75}"/>
          </ac:cxnSpMkLst>
        </pc:cxnChg>
        <pc:cxnChg chg="mod">
          <ac:chgData name="Einav, Tal" userId="c5d94e19-bf17-46ef-96ed-abf719c82703" providerId="ADAL" clId="{EF2130E3-9DB0-4876-8F5E-8CEA95870585}" dt="2020-02-29T03:33:00.467" v="3984"/>
          <ac:cxnSpMkLst>
            <pc:docMk/>
            <pc:sldMk cId="988855039" sldId="1011"/>
            <ac:cxnSpMk id="83" creationId="{24BE96C8-64D6-44CE-AB3F-1C78C7CFB297}"/>
          </ac:cxnSpMkLst>
        </pc:cxnChg>
      </pc:sldChg>
      <pc:sldChg chg="addSp delSp modSp add modTransition modAnim modNotesTx">
        <pc:chgData name="Einav, Tal" userId="c5d94e19-bf17-46ef-96ed-abf719c82703" providerId="ADAL" clId="{EF2130E3-9DB0-4876-8F5E-8CEA95870585}" dt="2020-02-29T03:51:17.459" v="4183" actId="20577"/>
        <pc:sldMkLst>
          <pc:docMk/>
          <pc:sldMk cId="3390932295" sldId="1012"/>
        </pc:sldMkLst>
        <pc:spChg chg="mod or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23" creationId="{44EAA31C-7337-44D3-A8ED-581C2F8C7158}"/>
          </ac:spMkLst>
        </pc:spChg>
        <pc:spChg chg="del mod ord">
          <ac:chgData name="Einav, Tal" userId="c5d94e19-bf17-46ef-96ed-abf719c82703" providerId="ADAL" clId="{EF2130E3-9DB0-4876-8F5E-8CEA95870585}" dt="2020-02-29T02:45:05.512" v="3276" actId="478"/>
          <ac:spMkLst>
            <pc:docMk/>
            <pc:sldMk cId="3390932295" sldId="1012"/>
            <ac:spMk id="24" creationId="{C11325A2-AA31-48C1-AE55-68B64A05130C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85" creationId="{5E6BF0BC-59F0-4E73-A0D7-C3584963DE36}"/>
          </ac:spMkLst>
        </pc:spChg>
        <pc:spChg chg="del">
          <ac:chgData name="Einav, Tal" userId="c5d94e19-bf17-46ef-96ed-abf719c82703" providerId="ADAL" clId="{EF2130E3-9DB0-4876-8F5E-8CEA95870585}" dt="2020-02-29T02:30:21.833" v="2962" actId="478"/>
          <ac:spMkLst>
            <pc:docMk/>
            <pc:sldMk cId="3390932295" sldId="1012"/>
            <ac:spMk id="115" creationId="{DB9C1C20-E894-45E5-9638-B0093ED109D8}"/>
          </ac:spMkLst>
        </pc:spChg>
        <pc:spChg chg="add mod">
          <ac:chgData name="Einav, Tal" userId="c5d94e19-bf17-46ef-96ed-abf719c82703" providerId="ADAL" clId="{EF2130E3-9DB0-4876-8F5E-8CEA95870585}" dt="2020-02-29T03:12:10.545" v="3558" actId="14100"/>
          <ac:spMkLst>
            <pc:docMk/>
            <pc:sldMk cId="3390932295" sldId="1012"/>
            <ac:spMk id="125" creationId="{C3C556F4-669C-40FB-85CA-7BC094A29CCB}"/>
          </ac:spMkLst>
        </pc:spChg>
        <pc:spChg chg="add mod">
          <ac:chgData name="Einav, Tal" userId="c5d94e19-bf17-46ef-96ed-abf719c82703" providerId="ADAL" clId="{EF2130E3-9DB0-4876-8F5E-8CEA95870585}" dt="2020-02-29T03:12:03.819" v="3557" actId="1035"/>
          <ac:spMkLst>
            <pc:docMk/>
            <pc:sldMk cId="3390932295" sldId="1012"/>
            <ac:spMk id="144" creationId="{114BA9B7-A25D-4775-A805-A5A061D768D9}"/>
          </ac:spMkLst>
        </pc:spChg>
        <pc:spChg chg="add del mod">
          <ac:chgData name="Einav, Tal" userId="c5d94e19-bf17-46ef-96ed-abf719c82703" providerId="ADAL" clId="{EF2130E3-9DB0-4876-8F5E-8CEA95870585}" dt="2020-02-29T02:45:05.512" v="3276" actId="478"/>
          <ac:spMkLst>
            <pc:docMk/>
            <pc:sldMk cId="3390932295" sldId="1012"/>
            <ac:spMk id="164" creationId="{DA07747F-D7D4-4FA2-9C25-6DFE34169791}"/>
          </ac:spMkLst>
        </pc:spChg>
        <pc:grpChg chg="mo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3" creationId="{52FAA0D9-9EA2-44BA-89CE-67CB210C44E8}"/>
          </ac:grpSpMkLst>
        </pc:grpChg>
        <pc:grpChg chg="del">
          <ac:chgData name="Einav, Tal" userId="c5d94e19-bf17-46ef-96ed-abf719c82703" providerId="ADAL" clId="{EF2130E3-9DB0-4876-8F5E-8CEA95870585}" dt="2020-02-29T02:30:27.440" v="2966" actId="478"/>
          <ac:grpSpMkLst>
            <pc:docMk/>
            <pc:sldMk cId="3390932295" sldId="1012"/>
            <ac:grpSpMk id="42" creationId="{08FEB51F-DB6E-4247-9428-1469157E54E4}"/>
          </ac:grpSpMkLst>
        </pc:grpChg>
        <pc:grpChg chg="del">
          <ac:chgData name="Einav, Tal" userId="c5d94e19-bf17-46ef-96ed-abf719c82703" providerId="ADAL" clId="{EF2130E3-9DB0-4876-8F5E-8CEA95870585}" dt="2020-02-29T02:30:26.939" v="2965" actId="478"/>
          <ac:grpSpMkLst>
            <pc:docMk/>
            <pc:sldMk cId="3390932295" sldId="1012"/>
            <ac:grpSpMk id="87" creationId="{C219CF6B-2CD5-4E10-BB1A-5B9E3CA636E9}"/>
          </ac:grpSpMkLst>
        </pc:grpChg>
        <pc:grpChg chg="del">
          <ac:chgData name="Einav, Tal" userId="c5d94e19-bf17-46ef-96ed-abf719c82703" providerId="ADAL" clId="{EF2130E3-9DB0-4876-8F5E-8CEA95870585}" dt="2020-02-29T02:30:23.927" v="2963" actId="478"/>
          <ac:grpSpMkLst>
            <pc:docMk/>
            <pc:sldMk cId="3390932295" sldId="1012"/>
            <ac:grpSpMk id="96" creationId="{1384234F-BE96-4FD8-8506-FE41BC638CBE}"/>
          </ac:grpSpMkLst>
        </pc:grpChg>
        <pc:grpChg chg="del">
          <ac:chgData name="Einav, Tal" userId="c5d94e19-bf17-46ef-96ed-abf719c82703" providerId="ADAL" clId="{EF2130E3-9DB0-4876-8F5E-8CEA95870585}" dt="2020-02-29T02:30:26.453" v="2964" actId="478"/>
          <ac:grpSpMkLst>
            <pc:docMk/>
            <pc:sldMk cId="3390932295" sldId="1012"/>
            <ac:grpSpMk id="116" creationId="{96BCFEAD-6AF1-428E-B1E1-63F922727F6E}"/>
          </ac:grpSpMkLst>
        </pc:grpChg>
        <pc:grpChg chg="mo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26" creationId="{DC38CABB-6D1C-44C8-9011-161D6ECEE052}"/>
          </ac:grpSpMkLst>
        </pc:grpChg>
        <pc:grpChg chg="mo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35" creationId="{BE7B08E7-17BC-4E6D-A72B-DC9C3F4E7FF8}"/>
          </ac:grpSpMkLst>
        </pc:grpChg>
        <pc:grpChg chg="mod or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45" creationId="{D812174B-4408-43ED-8DBF-98119FDC370E}"/>
          </ac:grpSpMkLst>
        </pc:grpChg>
        <pc:grpChg chg="mod ord">
          <ac:chgData name="Einav, Tal" userId="c5d94e19-bf17-46ef-96ed-abf719c82703" providerId="ADAL" clId="{EF2130E3-9DB0-4876-8F5E-8CEA95870585}" dt="2020-02-29T03:12:03.819" v="3557" actId="1035"/>
          <ac:grpSpMkLst>
            <pc:docMk/>
            <pc:sldMk cId="3390932295" sldId="1012"/>
            <ac:grpSpMk id="154" creationId="{2AB2522D-F129-4328-B614-52B4EC50C46D}"/>
          </ac:grpSpMkLst>
        </pc:grpChg>
        <pc:picChg chg="mod ord">
          <ac:chgData name="Einav, Tal" userId="c5d94e19-bf17-46ef-96ed-abf719c82703" providerId="ADAL" clId="{EF2130E3-9DB0-4876-8F5E-8CEA95870585}" dt="2020-02-29T03:12:03.819" v="3557" actId="1035"/>
          <ac:picMkLst>
            <pc:docMk/>
            <pc:sldMk cId="3390932295" sldId="1012"/>
            <ac:picMk id="69" creationId="{91B93F5D-369B-49FF-A9C8-E9C8D2D21D01}"/>
          </ac:picMkLst>
        </pc:picChg>
        <pc:picChg chg="mod">
          <ac:chgData name="Einav, Tal" userId="c5d94e19-bf17-46ef-96ed-abf719c82703" providerId="ADAL" clId="{EF2130E3-9DB0-4876-8F5E-8CEA95870585}" dt="2020-02-29T03:33:26.479" v="3990" actId="14429"/>
          <ac:picMkLst>
            <pc:docMk/>
            <pc:sldMk cId="3390932295" sldId="1012"/>
            <ac:picMk id="105" creationId="{D1CE75AA-A6A6-499D-BB38-7F0FD6407C3E}"/>
          </ac:picMkLst>
        </pc:picChg>
        <pc:picChg chg="mod">
          <ac:chgData name="Einav, Tal" userId="c5d94e19-bf17-46ef-96ed-abf719c82703" providerId="ADAL" clId="{EF2130E3-9DB0-4876-8F5E-8CEA95870585}" dt="2020-02-29T03:12:03.819" v="3557" actId="1035"/>
          <ac:picMkLst>
            <pc:docMk/>
            <pc:sldMk cId="3390932295" sldId="1012"/>
            <ac:picMk id="109" creationId="{2B7C9267-2D3C-4AEA-B737-787C19B4F708}"/>
          </ac:picMkLst>
        </pc:picChg>
        <pc:picChg chg="mod">
          <ac:chgData name="Einav, Tal" userId="c5d94e19-bf17-46ef-96ed-abf719c82703" providerId="ADAL" clId="{EF2130E3-9DB0-4876-8F5E-8CEA95870585}" dt="2020-02-29T03:33:24.825" v="3989" actId="13244"/>
          <ac:picMkLst>
            <pc:docMk/>
            <pc:sldMk cId="3390932295" sldId="1012"/>
            <ac:picMk id="163" creationId="{240DE425-5BEB-44C4-82F2-7247C2423D7E}"/>
          </ac:picMkLst>
        </pc:picChg>
      </pc:sldChg>
      <pc:sldChg chg="addSp delSp modSp add modTransition modAnim modNotesTx">
        <pc:chgData name="Einav, Tal" userId="c5d94e19-bf17-46ef-96ed-abf719c82703" providerId="ADAL" clId="{EF2130E3-9DB0-4876-8F5E-8CEA95870585}" dt="2020-02-29T03:50:06.112" v="4171" actId="20577"/>
        <pc:sldMkLst>
          <pc:docMk/>
          <pc:sldMk cId="1192311643" sldId="1013"/>
        </pc:sldMkLst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" creationId="{2EC92DFF-878F-449B-836E-D867C17DDDAB}"/>
          </ac:spMkLst>
        </pc:spChg>
        <pc:spChg chg="mod or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3" creationId="{44EAA31C-7337-44D3-A8ED-581C2F8C7158}"/>
          </ac:spMkLst>
        </pc:spChg>
        <pc:spChg chg="del mod">
          <ac:chgData name="Einav, Tal" userId="c5d94e19-bf17-46ef-96ed-abf719c82703" providerId="ADAL" clId="{EF2130E3-9DB0-4876-8F5E-8CEA95870585}" dt="2020-02-29T02:45:00.465" v="3275" actId="478"/>
          <ac:spMkLst>
            <pc:docMk/>
            <pc:sldMk cId="1192311643" sldId="1013"/>
            <ac:spMk id="24" creationId="{C11325A2-AA31-48C1-AE55-68B64A05130C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5" creationId="{65056B3A-6DDC-4C8A-8695-503E217EEA64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6" creationId="{66C91F0B-699C-4A61-A661-D14043CDF0FB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7" creationId="{B5EA4445-4258-49D7-AB7C-117C69B85F08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8" creationId="{DE1B3535-34D4-43F6-8EA4-C72CD2ED57FB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49" creationId="{63A7B704-2881-405C-9A1F-1F0CD7E2AB31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50" creationId="{D4F48BD2-910D-4887-BEF4-CBC464158421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85" creationId="{5E6BF0BC-59F0-4E73-A0D7-C3584963DE36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0" creationId="{1AEFB1CA-313B-4EC8-BBC5-3D63CD423F50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1" creationId="{18FA32BA-6199-4878-876E-CB6A842CDCD5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2" creationId="{7C399B76-18BE-4CCD-8435-6BACCB04CB11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3" creationId="{997D53AE-C135-4346-8068-9A9D7496ED04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4" creationId="{274473E3-774A-46B4-B9D6-6215BC6DEC70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5" creationId="{DB01BF7B-C7E4-4102-94AC-9A8F6A0B1BED}"/>
          </ac:spMkLst>
        </pc:spChg>
        <pc:spChg chg="add 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96" creationId="{FABB3EF7-4923-4DF3-B26C-E98FB56FB777}"/>
          </ac:spMkLst>
        </pc:spChg>
        <pc:spChg chg="mod or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15" creationId="{DB9C1C20-E894-45E5-9638-B0093ED109D8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29" creationId="{B5D609E0-0E16-4176-AEF8-A14BD76D0C86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0" creationId="{5555E24C-28ED-45BC-B708-27811716D36A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1" creationId="{C8661C20-1D4E-4886-B0CC-FB8E427D0862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2" creationId="{4F5E907D-D6C4-4F88-825D-33E8BB66054E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3" creationId="{91227520-C577-4BB9-9781-2A2BD22A1809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4" creationId="{AC94A3AC-86D6-4D1B-8878-97203958823B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8" creationId="{E34638DB-8AA6-44BA-B9E1-9F7457D10EC2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39" creationId="{94A98896-0627-433F-BA17-6B4A2D96DC21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40" creationId="{411F6187-2777-44B1-A4B5-5A8BFEC41221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41" creationId="{DD945BED-467B-46F9-916A-B5110C99A789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42" creationId="{5026C986-964A-4FED-9DF8-4228FC0D5555}"/>
          </ac:spMkLst>
        </pc:spChg>
        <pc:spChg chg="mod">
          <ac:chgData name="Einav, Tal" userId="c5d94e19-bf17-46ef-96ed-abf719c82703" providerId="ADAL" clId="{EF2130E3-9DB0-4876-8F5E-8CEA95870585}" dt="2020-02-29T03:33:07.296" v="3987"/>
          <ac:spMkLst>
            <pc:docMk/>
            <pc:sldMk cId="1192311643" sldId="1013"/>
            <ac:spMk id="143" creationId="{94AF80B3-B0C4-4337-8268-4A3C5EF8D774}"/>
          </ac:spMkLst>
        </pc:s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2" creationId="{35DBD422-4B31-4D03-8963-D81B861254BB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3" creationId="{52FAA0D9-9EA2-44BA-89CE-67CB210C44E8}"/>
          </ac:grpSpMkLst>
        </pc:grpChg>
        <pc:grpChg chg="mod or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42" creationId="{08FEB51F-DB6E-4247-9428-1469157E54E4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43" creationId="{86E44559-2A4D-472F-B655-629759E208A1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44" creationId="{B23B7317-73B7-4095-9C09-F6A926102267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59" creationId="{BDC0B35E-E077-403B-A622-5FF0B4CAA0AC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64" creationId="{E557C84D-0743-402D-97B7-402D2104F6DE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71" creationId="{69F4CEE0-5C83-4249-A041-338363108C3D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79" creationId="{F4AB33BF-0632-4CE7-9B3A-C3A6AD14945D}"/>
          </ac:grpSpMkLst>
        </pc:grpChg>
        <pc:grpChg chg="mod or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87" creationId="{C219CF6B-2CD5-4E10-BB1A-5B9E3CA636E9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88" creationId="{959261E5-C574-4A99-9CB3-EAF9B3ADF07F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89" creationId="{B0EE6E69-AE1D-49A3-90E9-F9162F938149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26" creationId="{DC38CABB-6D1C-44C8-9011-161D6ECEE052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27" creationId="{9ACD1392-B190-40BA-9F4B-D9E1AD19971E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28" creationId="{48096061-FBAE-47AD-80A4-6BF2F959FB06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35" creationId="{BE7B08E7-17BC-4E6D-A72B-DC9C3F4E7FF8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36" creationId="{50550A8C-0B1C-4A0C-B0FD-78F43619DAE5}"/>
          </ac:grpSpMkLst>
        </pc:grpChg>
        <pc:grpChg chg="mod">
          <ac:chgData name="Einav, Tal" userId="c5d94e19-bf17-46ef-96ed-abf719c82703" providerId="ADAL" clId="{EF2130E3-9DB0-4876-8F5E-8CEA95870585}" dt="2020-02-29T03:33:07.296" v="3987"/>
          <ac:grpSpMkLst>
            <pc:docMk/>
            <pc:sldMk cId="1192311643" sldId="1013"/>
            <ac:grpSpMk id="137" creationId="{FB615CA0-93EC-4A21-9AAF-503EC82A5CA7}"/>
          </ac:grpSpMkLst>
        </pc:grp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18" creationId="{861D48B0-D91F-40D4-98D1-C1FE3450FD66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1" creationId="{3E534171-7991-4BA6-84F7-EA6DC963DFB5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5" creationId="{7ED73597-7545-4757-9A79-FFADDBA77ABF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7" creationId="{9B47DFB1-23DF-436B-BD2C-36D13478D096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38" creationId="{50DD563D-27A3-4157-9ACB-C865731E98E2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40" creationId="{AF0B8F0F-D420-4EC5-BB5A-3C5F2B1C856F}"/>
          </ac:picMkLst>
        </pc:picChg>
        <pc:picChg chg="mod or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69" creationId="{91B93F5D-369B-49FF-A9C8-E9C8D2D21D01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105" creationId="{D1CE75AA-A6A6-499D-BB38-7F0FD6407C3E}"/>
          </ac:picMkLst>
        </pc:picChg>
        <pc:picChg chg="mod">
          <ac:chgData name="Einav, Tal" userId="c5d94e19-bf17-46ef-96ed-abf719c82703" providerId="ADAL" clId="{EF2130E3-9DB0-4876-8F5E-8CEA95870585}" dt="2020-02-29T03:33:07.296" v="3987"/>
          <ac:picMkLst>
            <pc:docMk/>
            <pc:sldMk cId="1192311643" sldId="1013"/>
            <ac:picMk id="109" creationId="{2B7C9267-2D3C-4AEA-B737-787C19B4F708}"/>
          </ac:picMkLst>
        </pc:picChg>
        <pc:picChg chg="del mod">
          <ac:chgData name="Einav, Tal" userId="c5d94e19-bf17-46ef-96ed-abf719c82703" providerId="ADAL" clId="{EF2130E3-9DB0-4876-8F5E-8CEA95870585}" dt="2020-02-29T03:33:06.447" v="3986" actId="478"/>
          <ac:picMkLst>
            <pc:docMk/>
            <pc:sldMk cId="1192311643" sldId="1013"/>
            <ac:picMk id="163" creationId="{240DE425-5BEB-44C4-82F2-7247C2423D7E}"/>
          </ac:picMkLst>
        </pc:pic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10" creationId="{725EE0A0-C55F-4774-8FF6-A16752460A02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56" creationId="{8B74A448-7B1C-4973-8068-B56D22010F44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57" creationId="{281CF90E-1F60-443D-B167-A8290FC505C1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58" creationId="{D29CA20E-C70B-4C34-A771-9995DF2B3A15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0" creationId="{B086A1AB-D95D-4163-BBA5-B7F778664159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1" creationId="{68C0D380-089F-42CF-A56F-56C8BB028FB9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2" creationId="{7C85B141-BDD2-4460-8C53-B7F3C2FA5E22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3" creationId="{C2831F5D-424C-41FE-ACDB-8C5AD7C290FD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5" creationId="{B2339ADA-EAF3-4784-B420-9D72008551F8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6" creationId="{6D60C72F-6ADD-4535-BBBD-EF638D5EC7C4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7" creationId="{36CC0DE6-F891-40C4-8659-A92D7D130225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68" creationId="{629210CF-4F0D-44EC-AA00-C0A36B794FCD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72" creationId="{99708799-6E50-4EF9-B20B-7759F8B01CF1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73" creationId="{B5512403-46B7-4968-AF21-7A4A6BA90A7D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74" creationId="{FF10DAF8-1540-4B2B-B92B-572BFB57009E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78" creationId="{17B16FB7-CEC0-40B5-9DA4-961E32BF666A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80" creationId="{5C54E3EB-43B9-436C-95F4-E6E382B97E80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81" creationId="{57206E0D-F013-4E9C-BC95-5B11AFF1A4B1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82" creationId="{70E29F62-2C09-4303-82B9-6148A17C8F75}"/>
          </ac:cxnSpMkLst>
        </pc:cxnChg>
        <pc:cxnChg chg="mod">
          <ac:chgData name="Einav, Tal" userId="c5d94e19-bf17-46ef-96ed-abf719c82703" providerId="ADAL" clId="{EF2130E3-9DB0-4876-8F5E-8CEA95870585}" dt="2020-02-29T03:33:07.296" v="3987"/>
          <ac:cxnSpMkLst>
            <pc:docMk/>
            <pc:sldMk cId="1192311643" sldId="1013"/>
            <ac:cxnSpMk id="83" creationId="{24BE96C8-64D6-44CE-AB3F-1C78C7CFB297}"/>
          </ac:cxnSpMkLst>
        </pc:cxnChg>
      </pc:sldChg>
      <pc:sldChg chg="addSp modSp add del">
        <pc:chgData name="Einav, Tal" userId="c5d94e19-bf17-46ef-96ed-abf719c82703" providerId="ADAL" clId="{EF2130E3-9DB0-4876-8F5E-8CEA95870585}" dt="2020-02-29T03:37:18.599" v="4018" actId="2696"/>
        <pc:sldMkLst>
          <pc:docMk/>
          <pc:sldMk cId="582851796" sldId="1014"/>
        </pc:sldMkLst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" creationId="{2EC92DFF-878F-449B-836E-D867C17DDDAB}"/>
          </ac:spMkLst>
        </pc:spChg>
        <pc:spChg chg="mod or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3" creationId="{44EAA31C-7337-44D3-A8ED-581C2F8C7158}"/>
          </ac:spMkLst>
        </pc:spChg>
        <pc:spChg chg="mod or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4" creationId="{C11325A2-AA31-48C1-AE55-68B64A05130C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85" creationId="{5E6BF0BC-59F0-4E73-A0D7-C3584963DE36}"/>
          </ac:spMkLst>
        </pc:spChg>
        <pc:spChg chg="add 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91" creationId="{750CF2AC-BBB3-4191-AC2B-68DFCFADDCFE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25" creationId="{C3C556F4-669C-40FB-85CA-7BC094A29CCB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29" creationId="{B5D609E0-0E16-4176-AEF8-A14BD76D0C86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0" creationId="{5555E24C-28ED-45BC-B708-27811716D36A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1" creationId="{C8661C20-1D4E-4886-B0CC-FB8E427D0862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2" creationId="{4F5E907D-D6C4-4F88-825D-33E8BB66054E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3" creationId="{91227520-C577-4BB9-9781-2A2BD22A1809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4" creationId="{AC94A3AC-86D6-4D1B-8878-97203958823B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8" creationId="{E34638DB-8AA6-44BA-B9E1-9F7457D10EC2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39" creationId="{94A98896-0627-433F-BA17-6B4A2D96DC21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0" creationId="{411F6187-2777-44B1-A4B5-5A8BFEC41221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1" creationId="{DD945BED-467B-46F9-916A-B5110C99A789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2" creationId="{5026C986-964A-4FED-9DF8-4228FC0D5555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3" creationId="{94AF80B3-B0C4-4337-8268-4A3C5EF8D774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4" creationId="{114BA9B7-A25D-4775-A805-A5A061D768D9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8" creationId="{7BB951B7-B1CF-4183-9D7C-81422487C2B5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49" creationId="{93F8F7A8-710D-4DDF-98E1-9DDAD13A2336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0" creationId="{16358B10-305C-4A96-BF93-63FEFE61D34D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1" creationId="{2052287F-D2A6-4759-B784-418C9E47B0B3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2" creationId="{14769BB4-676B-4874-83A3-739344FB3962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3" creationId="{1A468F14-D6A1-4BFC-A1CC-044B5868D8C8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7" creationId="{5582FB8A-80F4-4E2F-B8E0-9F7B8A1CDBE2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8" creationId="{FF8AC95D-6798-47DD-8F10-01F1B4F84D13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59" creationId="{8B60CAC2-E377-4A17-99F5-4E5F825D8AA0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60" creationId="{EC98E291-16B9-48E0-9FC7-A87C2813CB5E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61" creationId="{24C3FDAE-A5F0-4E44-97EC-67DC38E8356C}"/>
          </ac:spMkLst>
        </pc:spChg>
        <pc:spChg chg="mo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62" creationId="{FE5DC722-E744-4065-BC35-0AED07C9ADC4}"/>
          </ac:spMkLst>
        </pc:spChg>
        <pc:spChg chg="mod ord">
          <ac:chgData name="Einav, Tal" userId="c5d94e19-bf17-46ef-96ed-abf719c82703" providerId="ADAL" clId="{EF2130E3-9DB0-4876-8F5E-8CEA95870585}" dt="2020-02-29T02:44:31.613" v="3266"/>
          <ac:spMkLst>
            <pc:docMk/>
            <pc:sldMk cId="582851796" sldId="1014"/>
            <ac:spMk id="164" creationId="{DA07747F-D7D4-4FA2-9C25-6DFE34169791}"/>
          </ac:spMkLst>
        </pc:s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2" creationId="{35DBD422-4B31-4D03-8963-D81B861254BB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3" creationId="{52FAA0D9-9EA2-44BA-89CE-67CB210C44E8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59" creationId="{BDC0B35E-E077-403B-A622-5FF0B4CAA0AC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64" creationId="{E557C84D-0743-402D-97B7-402D2104F6DE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71" creationId="{69F4CEE0-5C83-4249-A041-338363108C3D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79" creationId="{F4AB33BF-0632-4CE7-9B3A-C3A6AD14945D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26" creationId="{DC38CABB-6D1C-44C8-9011-161D6ECEE052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27" creationId="{9ACD1392-B190-40BA-9F4B-D9E1AD19971E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28" creationId="{48096061-FBAE-47AD-80A4-6BF2F959FB06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35" creationId="{BE7B08E7-17BC-4E6D-A72B-DC9C3F4E7FF8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36" creationId="{50550A8C-0B1C-4A0C-B0FD-78F43619DAE5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37" creationId="{FB615CA0-93EC-4A21-9AAF-503EC82A5CA7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45" creationId="{D812174B-4408-43ED-8DBF-98119FDC370E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46" creationId="{08F3B123-E8D7-4727-A36F-65A9E97DA257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47" creationId="{4A5F899C-E0B5-4BA5-9725-757D759B9069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54" creationId="{2AB2522D-F129-4328-B614-52B4EC50C46D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55" creationId="{C1F20A93-0172-4D80-BDB9-C1DD7C04397E}"/>
          </ac:grpSpMkLst>
        </pc:grpChg>
        <pc:grpChg chg="mod">
          <ac:chgData name="Einav, Tal" userId="c5d94e19-bf17-46ef-96ed-abf719c82703" providerId="ADAL" clId="{EF2130E3-9DB0-4876-8F5E-8CEA95870585}" dt="2020-02-29T02:44:31.613" v="3266"/>
          <ac:grpSpMkLst>
            <pc:docMk/>
            <pc:sldMk cId="582851796" sldId="1014"/>
            <ac:grpSpMk id="156" creationId="{1CD87755-073B-4411-B147-4F6C270A6100}"/>
          </ac:grpSpMkLst>
        </pc:grp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18" creationId="{861D48B0-D91F-40D4-98D1-C1FE3450FD66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1" creationId="{3E534171-7991-4BA6-84F7-EA6DC963DFB5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5" creationId="{7ED73597-7545-4757-9A79-FFADDBA77ABF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7" creationId="{9B47DFB1-23DF-436B-BD2C-36D13478D096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38" creationId="{50DD563D-27A3-4157-9ACB-C865731E98E2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40" creationId="{AF0B8F0F-D420-4EC5-BB5A-3C5F2B1C856F}"/>
          </ac:picMkLst>
        </pc:picChg>
        <pc:picChg chg="mod or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69" creationId="{91B93F5D-369B-49FF-A9C8-E9C8D2D21D01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105" creationId="{D1CE75AA-A6A6-499D-BB38-7F0FD6407C3E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109" creationId="{2B7C9267-2D3C-4AEA-B737-787C19B4F708}"/>
          </ac:picMkLst>
        </pc:picChg>
        <pc:picChg chg="mod">
          <ac:chgData name="Einav, Tal" userId="c5d94e19-bf17-46ef-96ed-abf719c82703" providerId="ADAL" clId="{EF2130E3-9DB0-4876-8F5E-8CEA95870585}" dt="2020-02-29T02:44:31.613" v="3266"/>
          <ac:picMkLst>
            <pc:docMk/>
            <pc:sldMk cId="582851796" sldId="1014"/>
            <ac:picMk id="163" creationId="{240DE425-5BEB-44C4-82F2-7247C2423D7E}"/>
          </ac:picMkLst>
        </pc:pic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10" creationId="{725EE0A0-C55F-4774-8FF6-A16752460A02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56" creationId="{8B74A448-7B1C-4973-8068-B56D22010F44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57" creationId="{281CF90E-1F60-443D-B167-A8290FC505C1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58" creationId="{D29CA20E-C70B-4C34-A771-9995DF2B3A15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0" creationId="{B086A1AB-D95D-4163-BBA5-B7F778664159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1" creationId="{68C0D380-089F-42CF-A56F-56C8BB028FB9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2" creationId="{7C85B141-BDD2-4460-8C53-B7F3C2FA5E22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3" creationId="{C2831F5D-424C-41FE-ACDB-8C5AD7C290FD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5" creationId="{B2339ADA-EAF3-4784-B420-9D72008551F8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6" creationId="{6D60C72F-6ADD-4535-BBBD-EF638D5EC7C4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7" creationId="{36CC0DE6-F891-40C4-8659-A92D7D130225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68" creationId="{629210CF-4F0D-44EC-AA00-C0A36B794FCD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72" creationId="{99708799-6E50-4EF9-B20B-7759F8B01CF1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73" creationId="{B5512403-46B7-4968-AF21-7A4A6BA90A7D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74" creationId="{FF10DAF8-1540-4B2B-B92B-572BFB57009E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78" creationId="{17B16FB7-CEC0-40B5-9DA4-961E32BF666A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80" creationId="{5C54E3EB-43B9-436C-95F4-E6E382B97E80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81" creationId="{57206E0D-F013-4E9C-BC95-5B11AFF1A4B1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82" creationId="{70E29F62-2C09-4303-82B9-6148A17C8F75}"/>
          </ac:cxnSpMkLst>
        </pc:cxnChg>
        <pc:cxnChg chg="mod">
          <ac:chgData name="Einav, Tal" userId="c5d94e19-bf17-46ef-96ed-abf719c82703" providerId="ADAL" clId="{EF2130E3-9DB0-4876-8F5E-8CEA95870585}" dt="2020-02-29T02:44:31.613" v="3266"/>
          <ac:cxnSpMkLst>
            <pc:docMk/>
            <pc:sldMk cId="582851796" sldId="1014"/>
            <ac:cxnSpMk id="83" creationId="{24BE96C8-64D6-44CE-AB3F-1C78C7CFB297}"/>
          </ac:cxnSpMkLst>
        </pc:cxnChg>
      </pc:sldChg>
      <pc:sldChg chg="addSp delSp modSp add modAnim modNotesTx">
        <pc:chgData name="Einav, Tal" userId="c5d94e19-bf17-46ef-96ed-abf719c82703" providerId="ADAL" clId="{EF2130E3-9DB0-4876-8F5E-8CEA95870585}" dt="2020-02-29T03:50:10.975" v="4173" actId="20577"/>
        <pc:sldMkLst>
          <pc:docMk/>
          <pc:sldMk cId="2329953586" sldId="1015"/>
        </pc:sldMkLst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23" creationId="{44EAA31C-7337-44D3-A8ED-581C2F8C7158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27" creationId="{C85A6956-11B3-48D3-9911-2CEC6EF195BD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28" creationId="{B7E92C40-1D9C-4964-A464-B188458AD878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29" creationId="{B61DDE22-7FCF-4368-A3CF-7BF1EB3EA4AA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45" creationId="{65056B3A-6DDC-4C8A-8695-503E217EEA64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46" creationId="{66C91F0B-699C-4A61-A661-D14043CDF0FB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47" creationId="{B5EA4445-4258-49D7-AB7C-117C69B85F08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48" creationId="{DE1B3535-34D4-43F6-8EA4-C72CD2ED57FB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49" creationId="{63A7B704-2881-405C-9A1F-1F0CD7E2AB31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50" creationId="{D4F48BD2-910D-4887-BEF4-CBC464158421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84" creationId="{ECF335D2-DE83-43CE-A206-90A5ED5C3B18}"/>
          </ac:spMkLst>
        </pc:spChg>
        <pc:spChg chg="mod">
          <ac:chgData name="Einav, Tal" userId="c5d94e19-bf17-46ef-96ed-abf719c82703" providerId="ADAL" clId="{EF2130E3-9DB0-4876-8F5E-8CEA95870585}" dt="2020-02-29T03:12:55.862" v="3585" actId="1035"/>
          <ac:spMkLst>
            <pc:docMk/>
            <pc:sldMk cId="2329953586" sldId="1015"/>
            <ac:spMk id="85" creationId="{5E6BF0BC-59F0-4E73-A0D7-C3584963DE36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0" creationId="{1AEFB1CA-313B-4EC8-BBC5-3D63CD423F50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1" creationId="{18FA32BA-6199-4878-876E-CB6A842CDCD5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2" creationId="{7C399B76-18BE-4CCD-8435-6BACCB04CB11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3" creationId="{997D53AE-C135-4346-8068-9A9D7496ED04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4" creationId="{274473E3-774A-46B4-B9D6-6215BC6DEC70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5" creationId="{DB01BF7B-C7E4-4102-94AC-9A8F6A0B1BED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99" creationId="{7912EB92-A5F5-4B4E-8355-2934E6E2D357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100" creationId="{EB89896B-1BB2-42CD-93E5-D51CDBDBB7D5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101" creationId="{20449D30-FC2D-4BCE-ACA4-0472086BF5B6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102" creationId="{B6919133-D441-41A7-845E-AA02B2F73196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103" creationId="{155051A5-4C69-4825-BA9A-DA1FC216F78E}"/>
          </ac:spMkLst>
        </pc:spChg>
        <pc:spChg chg="mod">
          <ac:chgData name="Einav, Tal" userId="c5d94e19-bf17-46ef-96ed-abf719c82703" providerId="ADAL" clId="{EF2130E3-9DB0-4876-8F5E-8CEA95870585}" dt="2020-02-29T03:11:17.427" v="3550"/>
          <ac:spMkLst>
            <pc:docMk/>
            <pc:sldMk cId="2329953586" sldId="1015"/>
            <ac:spMk id="104" creationId="{E2AF0D38-7BFD-4AD5-9197-F2F47FF89987}"/>
          </ac:spMkLst>
        </pc:spChg>
        <pc:spChg chg="add mod">
          <ac:chgData name="Einav, Tal" userId="c5d94e19-bf17-46ef-96ed-abf719c82703" providerId="ADAL" clId="{EF2130E3-9DB0-4876-8F5E-8CEA95870585}" dt="2020-02-29T03:31:31.400" v="3974" actId="14100"/>
          <ac:spMkLst>
            <pc:docMk/>
            <pc:sldMk cId="2329953586" sldId="1015"/>
            <ac:spMk id="170" creationId="{A1D1135F-CE0B-4738-B909-25E87CFBAE86}"/>
          </ac:spMkLst>
        </pc:s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EF2130E3-9DB0-4876-8F5E-8CEA95870585}" dt="2020-02-29T02:51:33.721" v="3319" actId="165"/>
          <ac:grpSpMkLst>
            <pc:docMk/>
            <pc:sldMk cId="2329953586" sldId="1015"/>
            <ac:grpSpMk id="3" creationId="{165BD81E-3EBC-47F0-88FE-B51CB1F9B86C}"/>
          </ac:grpSpMkLst>
        </pc:grpChg>
        <pc:grpChg chg="mod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1" creationId="{ACAB11E1-0366-418E-A62D-7F92ACA4DC91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12" creationId="{35DBD422-4B31-4D03-8963-D81B861254BB}"/>
          </ac:grpSpMkLst>
        </pc:grpChg>
        <pc:grpChg chg="mod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3" creationId="{52FAA0D9-9EA2-44BA-89CE-67CB210C44E8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42" creationId="{08FEB51F-DB6E-4247-9428-1469157E54E4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43" creationId="{86E44559-2A4D-472F-B655-629759E208A1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44" creationId="{B23B7317-73B7-4095-9C09-F6A926102267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59" creationId="{BDC0B35E-E077-403B-A622-5FF0B4CAA0AC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64" creationId="{E557C84D-0743-402D-97B7-402D2104F6DE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71" creationId="{69F4CEE0-5C83-4249-A041-338363108C3D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79" creationId="{F4AB33BF-0632-4CE7-9B3A-C3A6AD14945D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87" creationId="{C219CF6B-2CD5-4E10-BB1A-5B9E3CA636E9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88" creationId="{959261E5-C574-4A99-9CB3-EAF9B3ADF07F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89" creationId="{B0EE6E69-AE1D-49A3-90E9-F9162F938149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96" creationId="{1384234F-BE96-4FD8-8506-FE41BC638CBE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97" creationId="{C0D0B03A-908A-4E3F-8F1E-FA399A04AE73}"/>
          </ac:grpSpMkLst>
        </pc:grpChg>
        <pc:grpChg chg="mod">
          <ac:chgData name="Einav, Tal" userId="c5d94e19-bf17-46ef-96ed-abf719c82703" providerId="ADAL" clId="{EF2130E3-9DB0-4876-8F5E-8CEA95870585}" dt="2020-02-29T03:11:17.427" v="3550"/>
          <ac:grpSpMkLst>
            <pc:docMk/>
            <pc:sldMk cId="2329953586" sldId="1015"/>
            <ac:grpSpMk id="98" creationId="{8308838B-3F97-4416-8852-4A2786C6E6D4}"/>
          </ac:grpSpMkLst>
        </pc:grpChg>
        <pc:grpChg chg="add del mod">
          <ac:chgData name="Einav, Tal" userId="c5d94e19-bf17-46ef-96ed-abf719c82703" providerId="ADAL" clId="{EF2130E3-9DB0-4876-8F5E-8CEA95870585}" dt="2020-02-29T02:51:14.423" v="3315" actId="165"/>
          <ac:grpSpMkLst>
            <pc:docMk/>
            <pc:sldMk cId="2329953586" sldId="1015"/>
            <ac:grpSpMk id="105" creationId="{AB17638D-2F01-44CD-BB63-62C19AE9E99E}"/>
          </ac:grpSpMkLst>
        </pc:grpChg>
        <pc:grpChg chg="mod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10" creationId="{138560DE-C22E-4E1C-A89E-BBDBD1DBD180}"/>
          </ac:grpSpMkLst>
        </pc:grpChg>
        <pc:grpChg chg="del mod topLvl">
          <ac:chgData name="Einav, Tal" userId="c5d94e19-bf17-46ef-96ed-abf719c82703" providerId="ADAL" clId="{EF2130E3-9DB0-4876-8F5E-8CEA95870585}" dt="2020-02-29T02:51:42.043" v="3326" actId="478"/>
          <ac:grpSpMkLst>
            <pc:docMk/>
            <pc:sldMk cId="2329953586" sldId="1015"/>
            <ac:grpSpMk id="112" creationId="{0842FE11-6D99-449B-AFAD-4597FC84032E}"/>
          </ac:grpSpMkLst>
        </pc:grpChg>
        <pc:grpChg chg="del mod topLvl">
          <ac:chgData name="Einav, Tal" userId="c5d94e19-bf17-46ef-96ed-abf719c82703" providerId="ADAL" clId="{EF2130E3-9DB0-4876-8F5E-8CEA95870585}" dt="2020-02-29T02:51:44.038" v="3328" actId="478"/>
          <ac:grpSpMkLst>
            <pc:docMk/>
            <pc:sldMk cId="2329953586" sldId="1015"/>
            <ac:grpSpMk id="115" creationId="{2A9679C1-34AD-4743-8AC0-A880BF3F9068}"/>
          </ac:grpSpMkLst>
        </pc:grpChg>
        <pc:grpChg chg="del mod topLvl">
          <ac:chgData name="Einav, Tal" userId="c5d94e19-bf17-46ef-96ed-abf719c82703" providerId="ADAL" clId="{EF2130E3-9DB0-4876-8F5E-8CEA95870585}" dt="2020-02-29T02:51:44.861" v="3329" actId="478"/>
          <ac:grpSpMkLst>
            <pc:docMk/>
            <pc:sldMk cId="2329953586" sldId="1015"/>
            <ac:grpSpMk id="116" creationId="{C3EDB765-0F0E-44FA-95BA-EE8D74A5DE4C}"/>
          </ac:grpSpMkLst>
        </pc:grpChg>
        <pc:grpChg chg="del mod topLvl">
          <ac:chgData name="Einav, Tal" userId="c5d94e19-bf17-46ef-96ed-abf719c82703" providerId="ADAL" clId="{EF2130E3-9DB0-4876-8F5E-8CEA95870585}" dt="2020-02-29T02:51:43.062" v="3327" actId="478"/>
          <ac:grpSpMkLst>
            <pc:docMk/>
            <pc:sldMk cId="2329953586" sldId="1015"/>
            <ac:grpSpMk id="117" creationId="{DFDF473F-F204-4907-B30B-E0C5B52DE07C}"/>
          </ac:grpSpMkLst>
        </pc:grpChg>
        <pc:grpChg chg="del mod topLvl">
          <ac:chgData name="Einav, Tal" userId="c5d94e19-bf17-46ef-96ed-abf719c82703" providerId="ADAL" clId="{EF2130E3-9DB0-4876-8F5E-8CEA95870585}" dt="2020-02-29T02:51:45.475" v="3330" actId="478"/>
          <ac:grpSpMkLst>
            <pc:docMk/>
            <pc:sldMk cId="2329953586" sldId="1015"/>
            <ac:grpSpMk id="118" creationId="{16B09415-4D0E-4864-B187-E116F78A90E2}"/>
          </ac:grpSpMkLst>
        </pc:grpChg>
        <pc:grpChg chg="add del mod">
          <ac:chgData name="Einav, Tal" userId="c5d94e19-bf17-46ef-96ed-abf719c82703" providerId="ADAL" clId="{EF2130E3-9DB0-4876-8F5E-8CEA95870585}" dt="2020-02-29T02:51:37.602" v="3321" actId="165"/>
          <ac:grpSpMkLst>
            <pc:docMk/>
            <pc:sldMk cId="2329953586" sldId="1015"/>
            <ac:grpSpMk id="139" creationId="{235F7E9B-7DEA-4DCB-96A1-A09BDC8531B3}"/>
          </ac:grpSpMkLst>
        </pc:grpChg>
        <pc:grpChg chg="mod ord topLvl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44" creationId="{EB12C938-2B3C-4CFC-817B-1E5A383671BD}"/>
          </ac:grpSpMkLst>
        </pc:grpChg>
        <pc:grpChg chg="mod ord topLvl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45" creationId="{6E87CEEB-44B8-4F24-A5E0-D37C7EDC95FF}"/>
          </ac:grpSpMkLst>
        </pc:grpChg>
        <pc:grpChg chg="mod ord topLvl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46" creationId="{26E2FE95-2D39-42B7-8A85-E6216FCDEA80}"/>
          </ac:grpSpMkLst>
        </pc:grpChg>
        <pc:grpChg chg="mod ord topLvl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47" creationId="{C0B2C460-843C-45CD-B5D5-A63C02F574C1}"/>
          </ac:grpSpMkLst>
        </pc:grpChg>
        <pc:grpChg chg="mod ord topLvl">
          <ac:chgData name="Einav, Tal" userId="c5d94e19-bf17-46ef-96ed-abf719c82703" providerId="ADAL" clId="{EF2130E3-9DB0-4876-8F5E-8CEA95870585}" dt="2020-02-29T03:12:55.862" v="3585" actId="1035"/>
          <ac:grpSpMkLst>
            <pc:docMk/>
            <pc:sldMk cId="2329953586" sldId="1015"/>
            <ac:grpSpMk id="148" creationId="{8CA3FF19-7485-4669-A063-77E8853FE9F7}"/>
          </ac:grpSpMkLst>
        </pc:grp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18" creationId="{861D48B0-D91F-40D4-98D1-C1FE3450FD66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1" creationId="{3E534171-7991-4BA6-84F7-EA6DC963DFB5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5" creationId="{7ED73597-7545-4757-9A79-FFADDBA77ABF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7" creationId="{9B47DFB1-23DF-436B-BD2C-36D13478D096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38" creationId="{50DD563D-27A3-4157-9ACB-C865731E98E2}"/>
          </ac:picMkLst>
        </pc:picChg>
        <pc:picChg chg="mod">
          <ac:chgData name="Einav, Tal" userId="c5d94e19-bf17-46ef-96ed-abf719c82703" providerId="ADAL" clId="{EF2130E3-9DB0-4876-8F5E-8CEA95870585}" dt="2020-02-29T03:11:17.427" v="3550"/>
          <ac:picMkLst>
            <pc:docMk/>
            <pc:sldMk cId="2329953586" sldId="1015"/>
            <ac:picMk id="40" creationId="{AF0B8F0F-D420-4EC5-BB5A-3C5F2B1C856F}"/>
          </ac:picMkLst>
        </pc:picChg>
        <pc:picChg chg="mod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69" creationId="{91B93F5D-369B-49FF-A9C8-E9C8D2D21D01}"/>
          </ac:picMkLst>
        </pc:picChg>
        <pc:picChg chg="mod ord topLvl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06" creationId="{5A0B8D70-C89C-4A49-BD22-EC902E676479}"/>
          </ac:picMkLst>
        </pc:picChg>
        <pc:picChg chg="mod ord topLvl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07" creationId="{FEA047CB-54ED-4694-B89F-4563B0EDC573}"/>
          </ac:picMkLst>
        </pc:picChg>
        <pc:picChg chg="mod ord topLvl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08" creationId="{288FF7DA-9C43-4D0D-82AA-CD06708F0745}"/>
          </ac:picMkLst>
        </pc:picChg>
        <pc:picChg chg="mod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09" creationId="{2B7C9267-2D3C-4AEA-B737-787C19B4F708}"/>
          </ac:picMkLst>
        </pc:picChg>
        <pc:picChg chg="mod ord topLvl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11" creationId="{D1F9873E-AFB9-47D3-B615-24AEC1326E3D}"/>
          </ac:picMkLst>
        </pc:picChg>
        <pc:picChg chg="mod">
          <ac:chgData name="Einav, Tal" userId="c5d94e19-bf17-46ef-96ed-abf719c82703" providerId="ADAL" clId="{EF2130E3-9DB0-4876-8F5E-8CEA95870585}" dt="2020-02-29T03:12:59.019" v="3588" actId="1035"/>
          <ac:picMkLst>
            <pc:docMk/>
            <pc:sldMk cId="2329953586" sldId="1015"/>
            <ac:picMk id="113" creationId="{2E016471-7F90-479B-B21D-D85BE5980195}"/>
          </ac:picMkLst>
        </pc:picChg>
        <pc:picChg chg="mod">
          <ac:chgData name="Einav, Tal" userId="c5d94e19-bf17-46ef-96ed-abf719c82703" providerId="ADAL" clId="{EF2130E3-9DB0-4876-8F5E-8CEA95870585}" dt="2020-02-29T03:12:59.019" v="3588" actId="1035"/>
          <ac:picMkLst>
            <pc:docMk/>
            <pc:sldMk cId="2329953586" sldId="1015"/>
            <ac:picMk id="114" creationId="{3C07E54C-7DE7-40B9-AF4A-8E14C9208DAF}"/>
          </ac:picMkLst>
        </pc:picChg>
        <pc:picChg chg="del mod topLvl">
          <ac:chgData name="Einav, Tal" userId="c5d94e19-bf17-46ef-96ed-abf719c82703" providerId="ADAL" clId="{EF2130E3-9DB0-4876-8F5E-8CEA95870585}" dt="2020-02-29T02:51:38.998" v="3322" actId="478"/>
          <ac:picMkLst>
            <pc:docMk/>
            <pc:sldMk cId="2329953586" sldId="1015"/>
            <ac:picMk id="140" creationId="{94E5E4B3-F155-4594-9551-08CD874E7B28}"/>
          </ac:picMkLst>
        </pc:picChg>
        <pc:picChg chg="del mod topLvl">
          <ac:chgData name="Einav, Tal" userId="c5d94e19-bf17-46ef-96ed-abf719c82703" providerId="ADAL" clId="{EF2130E3-9DB0-4876-8F5E-8CEA95870585}" dt="2020-02-29T02:51:39.395" v="3323" actId="478"/>
          <ac:picMkLst>
            <pc:docMk/>
            <pc:sldMk cId="2329953586" sldId="1015"/>
            <ac:picMk id="141" creationId="{206643A2-9A34-47AD-B76E-24CD6BE7AF46}"/>
          </ac:picMkLst>
        </pc:picChg>
        <pc:picChg chg="del mod topLvl">
          <ac:chgData name="Einav, Tal" userId="c5d94e19-bf17-46ef-96ed-abf719c82703" providerId="ADAL" clId="{EF2130E3-9DB0-4876-8F5E-8CEA95870585}" dt="2020-02-29T02:51:39.743" v="3324" actId="478"/>
          <ac:picMkLst>
            <pc:docMk/>
            <pc:sldMk cId="2329953586" sldId="1015"/>
            <ac:picMk id="142" creationId="{F4AACF5D-2330-4DEA-8575-A5E30170C1A6}"/>
          </ac:picMkLst>
        </pc:picChg>
        <pc:picChg chg="del mod topLvl">
          <ac:chgData name="Einav, Tal" userId="c5d94e19-bf17-46ef-96ed-abf719c82703" providerId="ADAL" clId="{EF2130E3-9DB0-4876-8F5E-8CEA95870585}" dt="2020-02-29T02:51:40.155" v="3325" actId="478"/>
          <ac:picMkLst>
            <pc:docMk/>
            <pc:sldMk cId="2329953586" sldId="1015"/>
            <ac:picMk id="143" creationId="{CE7F52FF-E206-4C9B-ADF5-E1798CDBE0E2}"/>
          </ac:picMkLst>
        </pc:picChg>
        <pc:picChg chg="add mod ord">
          <ac:chgData name="Einav, Tal" userId="c5d94e19-bf17-46ef-96ed-abf719c82703" providerId="ADAL" clId="{EF2130E3-9DB0-4876-8F5E-8CEA95870585}" dt="2020-02-29T03:12:55.862" v="3585" actId="1035"/>
          <ac:picMkLst>
            <pc:docMk/>
            <pc:sldMk cId="2329953586" sldId="1015"/>
            <ac:picMk id="169" creationId="{52B39FA6-C6DC-4D18-A1A3-EAC75B2A65A0}"/>
          </ac:picMkLst>
        </pc:pic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0" creationId="{725EE0A0-C55F-4774-8FF6-A16752460A02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56" creationId="{8B74A448-7B1C-4973-8068-B56D22010F4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57" creationId="{281CF90E-1F60-443D-B167-A8290FC505C1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58" creationId="{D29CA20E-C70B-4C34-A771-9995DF2B3A15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0" creationId="{B086A1AB-D95D-4163-BBA5-B7F778664159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1" creationId="{68C0D380-089F-42CF-A56F-56C8BB028FB9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2" creationId="{7C85B141-BDD2-4460-8C53-B7F3C2FA5E22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3" creationId="{C2831F5D-424C-41FE-ACDB-8C5AD7C290FD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5" creationId="{B2339ADA-EAF3-4784-B420-9D72008551F8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6" creationId="{6D60C72F-6ADD-4535-BBBD-EF638D5EC7C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7" creationId="{36CC0DE6-F891-40C4-8659-A92D7D130225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68" creationId="{629210CF-4F0D-44EC-AA00-C0A36B794FCD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72" creationId="{99708799-6E50-4EF9-B20B-7759F8B01CF1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73" creationId="{B5512403-46B7-4968-AF21-7A4A6BA90A7D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74" creationId="{FF10DAF8-1540-4B2B-B92B-572BFB57009E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78" creationId="{17B16FB7-CEC0-40B5-9DA4-961E32BF666A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80" creationId="{5C54E3EB-43B9-436C-95F4-E6E382B97E80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81" creationId="{57206E0D-F013-4E9C-BC95-5B11AFF1A4B1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82" creationId="{70E29F62-2C09-4303-82B9-6148A17C8F75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83" creationId="{24BE96C8-64D6-44CE-AB3F-1C78C7CFB297}"/>
          </ac:cxnSpMkLst>
        </pc:cxnChg>
        <pc:cxnChg chg="mod">
          <ac:chgData name="Einav, Tal" userId="c5d94e19-bf17-46ef-96ed-abf719c82703" providerId="ADAL" clId="{EF2130E3-9DB0-4876-8F5E-8CEA95870585}" dt="2020-02-29T03:12:55.862" v="3585" actId="1035"/>
          <ac:cxnSpMkLst>
            <pc:docMk/>
            <pc:sldMk cId="2329953586" sldId="1015"/>
            <ac:cxnSpMk id="86" creationId="{1BE0ECA0-1055-4531-9B04-EACF9897D2D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49" creationId="{F32F94EF-F272-4109-A1C1-CE0E1E3FE82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0" creationId="{20D1DD1E-3BF6-46BE-8F98-9986495CB360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1" creationId="{408F3A3C-E81C-491A-AC99-7838833EE28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2" creationId="{CADE3012-E857-4106-8AB8-C8440B88C2E9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3" creationId="{C0E4A97B-382D-4492-88C1-D1291479B454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4" creationId="{8B228F89-64E6-4120-B76D-02A01843AF05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5" creationId="{D19B763A-8FBA-441F-A737-F351E8B04133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6" creationId="{583C1021-0D25-45C4-871C-97245E033D42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7" creationId="{9BBC95A1-F517-4F7A-99AE-109ACA70610C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8" creationId="{601CB78E-30C3-4CFA-8B89-26BAB466A125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59" creationId="{B1189C99-CFFB-41D1-9798-43AA7A6589B7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0" creationId="{62DA53DF-83D7-44DC-ACED-664398C85EE3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1" creationId="{63F92D2F-F37F-4881-A1F8-2F3FAA7762DA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2" creationId="{0CE0E7A8-1399-43ED-B6CD-C3F9045FAC4F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3" creationId="{E0054001-150A-4C53-BA67-9729F4146D4D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4" creationId="{1477C9E2-C352-43AE-9F7D-31B3853A6BCA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5" creationId="{7F33998B-FE9B-4944-B653-055C672A09A2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6" creationId="{45B0075D-1C51-4EA5-95DB-07F42DC68807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7" creationId="{7C2C6041-F0C5-4337-9900-2F8DD2053D2A}"/>
          </ac:cxnSpMkLst>
        </pc:cxnChg>
        <pc:cxnChg chg="mod">
          <ac:chgData name="Einav, Tal" userId="c5d94e19-bf17-46ef-96ed-abf719c82703" providerId="ADAL" clId="{EF2130E3-9DB0-4876-8F5E-8CEA95870585}" dt="2020-02-29T03:11:17.427" v="3550"/>
          <ac:cxnSpMkLst>
            <pc:docMk/>
            <pc:sldMk cId="2329953586" sldId="1015"/>
            <ac:cxnSpMk id="168" creationId="{7C522849-C6CE-4E79-B298-AE67F712A419}"/>
          </ac:cxnSpMkLst>
        </pc:cxnChg>
      </pc:sldChg>
      <pc:sldChg chg="addSp delSp modSp add modTransition delAnim modAnim modNotesTx">
        <pc:chgData name="Einav, Tal" userId="c5d94e19-bf17-46ef-96ed-abf719c82703" providerId="ADAL" clId="{EF2130E3-9DB0-4876-8F5E-8CEA95870585}" dt="2020-02-29T03:51:07.563" v="4181" actId="20577"/>
        <pc:sldMkLst>
          <pc:docMk/>
          <pc:sldMk cId="729601341" sldId="1016"/>
        </pc:sldMkLst>
        <pc:spChg chg="mod">
          <ac:chgData name="Einav, Tal" userId="c5d94e19-bf17-46ef-96ed-abf719c82703" providerId="ADAL" clId="{EF2130E3-9DB0-4876-8F5E-8CEA95870585}" dt="2020-02-29T03:28:23.679" v="3965"/>
          <ac:spMkLst>
            <pc:docMk/>
            <pc:sldMk cId="729601341" sldId="1016"/>
            <ac:spMk id="2" creationId="{2EC92DFF-878F-449B-836E-D867C17DDDAB}"/>
          </ac:spMkLst>
        </pc:spChg>
        <pc:spChg chg="del mod">
          <ac:chgData name="Einav, Tal" userId="c5d94e19-bf17-46ef-96ed-abf719c82703" providerId="ADAL" clId="{EF2130E3-9DB0-4876-8F5E-8CEA95870585}" dt="2020-02-29T03:01:26.712" v="3450" actId="478"/>
          <ac:spMkLst>
            <pc:docMk/>
            <pc:sldMk cId="729601341" sldId="1016"/>
            <ac:spMk id="4" creationId="{ABF4205B-BBF1-4B6E-9F46-EE9DEC851397}"/>
          </ac:spMkLst>
        </pc:spChg>
        <pc:spChg chg="del mod">
          <ac:chgData name="Einav, Tal" userId="c5d94e19-bf17-46ef-96ed-abf719c82703" providerId="ADAL" clId="{EF2130E3-9DB0-4876-8F5E-8CEA95870585}" dt="2020-02-29T03:01:25.763" v="3449" actId="478"/>
          <ac:spMkLst>
            <pc:docMk/>
            <pc:sldMk cId="729601341" sldId="1016"/>
            <ac:spMk id="23" creationId="{44EAA31C-7337-44D3-A8ED-581C2F8C7158}"/>
          </ac:spMkLst>
        </pc:spChg>
        <pc:spChg chg="del mod">
          <ac:chgData name="Einav, Tal" userId="c5d94e19-bf17-46ef-96ed-abf719c82703" providerId="ADAL" clId="{EF2130E3-9DB0-4876-8F5E-8CEA95870585}" dt="2020-02-29T03:02:13.211" v="3455" actId="478"/>
          <ac:spMkLst>
            <pc:docMk/>
            <pc:sldMk cId="729601341" sldId="1016"/>
            <ac:spMk id="25" creationId="{1A3EE384-D4B4-4B25-B375-BA936E04657B}"/>
          </ac:spMkLst>
        </pc:spChg>
        <pc:spChg chg="del mod">
          <ac:chgData name="Einav, Tal" userId="c5d94e19-bf17-46ef-96ed-abf719c82703" providerId="ADAL" clId="{EF2130E3-9DB0-4876-8F5E-8CEA95870585}" dt="2020-02-29T03:01:22.993" v="3448" actId="478"/>
          <ac:spMkLst>
            <pc:docMk/>
            <pc:sldMk cId="729601341" sldId="1016"/>
            <ac:spMk id="32" creationId="{5EAC7DCD-1219-4418-A48C-7067E2052A99}"/>
          </ac:spMkLst>
        </pc:spChg>
        <pc:spChg chg="mod">
          <ac:chgData name="Einav, Tal" userId="c5d94e19-bf17-46ef-96ed-abf719c82703" providerId="ADAL" clId="{EF2130E3-9DB0-4876-8F5E-8CEA95870585}" dt="2020-02-29T03:28:23.679" v="3965"/>
          <ac:spMkLst>
            <pc:docMk/>
            <pc:sldMk cId="729601341" sldId="1016"/>
            <ac:spMk id="84" creationId="{ECF335D2-DE83-43CE-A206-90A5ED5C3B18}"/>
          </ac:spMkLst>
        </pc:spChg>
        <pc:spChg chg="del">
          <ac:chgData name="Einav, Tal" userId="c5d94e19-bf17-46ef-96ed-abf719c82703" providerId="ADAL" clId="{EF2130E3-9DB0-4876-8F5E-8CEA95870585}" dt="2020-02-29T03:00:57.946" v="3443" actId="478"/>
          <ac:spMkLst>
            <pc:docMk/>
            <pc:sldMk cId="729601341" sldId="1016"/>
            <ac:spMk id="85" creationId="{5E6BF0BC-59F0-4E73-A0D7-C3584963DE36}"/>
          </ac:spMkLst>
        </pc:spChg>
        <pc:spChg chg="mod ord">
          <ac:chgData name="Einav, Tal" userId="c5d94e19-bf17-46ef-96ed-abf719c82703" providerId="ADAL" clId="{EF2130E3-9DB0-4876-8F5E-8CEA95870585}" dt="2020-02-29T03:28:42.209" v="3971" actId="14429"/>
          <ac:spMkLst>
            <pc:docMk/>
            <pc:sldMk cId="729601341" sldId="1016"/>
            <ac:spMk id="175" creationId="{D7CBB510-424A-4699-8FE4-8C7906001D5B}"/>
          </ac:spMkLst>
        </pc:spChg>
        <pc:grpChg chg="mod">
          <ac:chgData name="Einav, Tal" userId="c5d94e19-bf17-46ef-96ed-abf719c82703" providerId="ADAL" clId="{EF2130E3-9DB0-4876-8F5E-8CEA95870585}" dt="2020-02-29T03:28:23.679" v="3965"/>
          <ac:grpSpMkLst>
            <pc:docMk/>
            <pc:sldMk cId="729601341" sldId="1016"/>
            <ac:grpSpMk id="1" creationId="{00000000-0000-0000-0000-000000000000}"/>
          </ac:grpSpMkLst>
        </pc:grpChg>
        <pc:grpChg chg="del mod">
          <ac:chgData name="Einav, Tal" userId="c5d94e19-bf17-46ef-96ed-abf719c82703" providerId="ADAL" clId="{EF2130E3-9DB0-4876-8F5E-8CEA95870585}" dt="2020-02-29T03:01:22.993" v="3448" actId="478"/>
          <ac:grpSpMkLst>
            <pc:docMk/>
            <pc:sldMk cId="729601341" sldId="1016"/>
            <ac:grpSpMk id="11" creationId="{ACAB11E1-0366-418E-A62D-7F92ACA4DC91}"/>
          </ac:grpSpMkLst>
        </pc:grpChg>
        <pc:grpChg chg="add del mod">
          <ac:chgData name="Einav, Tal" userId="c5d94e19-bf17-46ef-96ed-abf719c82703" providerId="ADAL" clId="{EF2130E3-9DB0-4876-8F5E-8CEA95870585}" dt="2020-02-29T03:03:39.213" v="3475" actId="165"/>
          <ac:grpSpMkLst>
            <pc:docMk/>
            <pc:sldMk cId="729601341" sldId="1016"/>
            <ac:grpSpMk id="46" creationId="{C2FC65D9-0DD1-415D-9D28-C597CD21A02F}"/>
          </ac:grpSpMkLst>
        </pc:grpChg>
        <pc:grpChg chg="del">
          <ac:chgData name="Einav, Tal" userId="c5d94e19-bf17-46ef-96ed-abf719c82703" providerId="ADAL" clId="{EF2130E3-9DB0-4876-8F5E-8CEA95870585}" dt="2020-02-29T03:03:48.012" v="3478" actId="478"/>
          <ac:grpSpMkLst>
            <pc:docMk/>
            <pc:sldMk cId="729601341" sldId="1016"/>
            <ac:grpSpMk id="150" creationId="{6CF9FE4F-BB59-470D-AC38-30F3293C7377}"/>
          </ac:grpSpMkLst>
        </pc:grpChg>
        <pc:grpChg chg="del">
          <ac:chgData name="Einav, Tal" userId="c5d94e19-bf17-46ef-96ed-abf719c82703" providerId="ADAL" clId="{EF2130E3-9DB0-4876-8F5E-8CEA95870585}" dt="2020-02-29T03:03:48.012" v="3478" actId="478"/>
          <ac:grpSpMkLst>
            <pc:docMk/>
            <pc:sldMk cId="729601341" sldId="1016"/>
            <ac:grpSpMk id="151" creationId="{7E70628B-DBC2-4F7F-B259-605BF6EFA037}"/>
          </ac:grpSpMkLst>
        </pc:grpChg>
        <pc:grpChg chg="del">
          <ac:chgData name="Einav, Tal" userId="c5d94e19-bf17-46ef-96ed-abf719c82703" providerId="ADAL" clId="{EF2130E3-9DB0-4876-8F5E-8CEA95870585}" dt="2020-02-29T03:03:48.012" v="3478" actId="478"/>
          <ac:grpSpMkLst>
            <pc:docMk/>
            <pc:sldMk cId="729601341" sldId="1016"/>
            <ac:grpSpMk id="152" creationId="{B237711E-7ADC-4FC2-9890-B615254F3D8D}"/>
          </ac:grpSpMkLst>
        </pc:grpChg>
        <pc:grpChg chg="del">
          <ac:chgData name="Einav, Tal" userId="c5d94e19-bf17-46ef-96ed-abf719c82703" providerId="ADAL" clId="{EF2130E3-9DB0-4876-8F5E-8CEA95870585}" dt="2020-02-29T03:03:48.012" v="3478" actId="478"/>
          <ac:grpSpMkLst>
            <pc:docMk/>
            <pc:sldMk cId="729601341" sldId="1016"/>
            <ac:grpSpMk id="153" creationId="{81A2082C-47CA-49B1-AC25-9E3199C5EB7F}"/>
          </ac:grpSpMkLst>
        </pc:grpChg>
        <pc:grpChg chg="del">
          <ac:chgData name="Einav, Tal" userId="c5d94e19-bf17-46ef-96ed-abf719c82703" providerId="ADAL" clId="{EF2130E3-9DB0-4876-8F5E-8CEA95870585}" dt="2020-02-29T03:03:48.012" v="3478" actId="478"/>
          <ac:grpSpMkLst>
            <pc:docMk/>
            <pc:sldMk cId="729601341" sldId="1016"/>
            <ac:grpSpMk id="154" creationId="{DDC1B8A4-2CF1-4074-A48F-3430D772C570}"/>
          </ac:grpSpMkLst>
        </pc:grpChg>
        <pc:picChg chg="mod topLvl">
          <ac:chgData name="Einav, Tal" userId="c5d94e19-bf17-46ef-96ed-abf719c82703" providerId="ADAL" clId="{EF2130E3-9DB0-4876-8F5E-8CEA95870585}" dt="2020-02-29T03:28:23.679" v="3965"/>
          <ac:picMkLst>
            <pc:docMk/>
            <pc:sldMk cId="729601341" sldId="1016"/>
            <ac:picMk id="47" creationId="{C428E33F-DD49-493C-A9BD-3349DAFBD145}"/>
          </ac:picMkLst>
        </pc:picChg>
        <pc:picChg chg="mod topLvl">
          <ac:chgData name="Einav, Tal" userId="c5d94e19-bf17-46ef-96ed-abf719c82703" providerId="ADAL" clId="{EF2130E3-9DB0-4876-8F5E-8CEA95870585}" dt="2020-02-29T03:28:23.679" v="3965"/>
          <ac:picMkLst>
            <pc:docMk/>
            <pc:sldMk cId="729601341" sldId="1016"/>
            <ac:picMk id="48" creationId="{11EE46D1-134F-45A2-86A1-989CAACAD92A}"/>
          </ac:picMkLst>
        </pc:picChg>
        <pc:picChg chg="mod topLvl">
          <ac:chgData name="Einav, Tal" userId="c5d94e19-bf17-46ef-96ed-abf719c82703" providerId="ADAL" clId="{EF2130E3-9DB0-4876-8F5E-8CEA95870585}" dt="2020-02-29T03:28:40.496" v="3970" actId="1036"/>
          <ac:picMkLst>
            <pc:docMk/>
            <pc:sldMk cId="729601341" sldId="1016"/>
            <ac:picMk id="49" creationId="{1DA73F2B-78A1-419F-8217-361E83653924}"/>
          </ac:picMkLst>
        </pc:picChg>
        <pc:picChg chg="mod topLvl">
          <ac:chgData name="Einav, Tal" userId="c5d94e19-bf17-46ef-96ed-abf719c82703" providerId="ADAL" clId="{EF2130E3-9DB0-4876-8F5E-8CEA95870585}" dt="2020-02-29T03:28:49.888" v="3972" actId="1076"/>
          <ac:picMkLst>
            <pc:docMk/>
            <pc:sldMk cId="729601341" sldId="1016"/>
            <ac:picMk id="50" creationId="{C02B95E3-189B-4113-8C63-D10942AFCF63}"/>
          </ac:picMkLst>
        </pc:picChg>
        <pc:picChg chg="mod">
          <ac:chgData name="Einav, Tal" userId="c5d94e19-bf17-46ef-96ed-abf719c82703" providerId="ADAL" clId="{EF2130E3-9DB0-4876-8F5E-8CEA95870585}" dt="2020-02-29T03:28:23.679" v="3965"/>
          <ac:picMkLst>
            <pc:docMk/>
            <pc:sldMk cId="729601341" sldId="1016"/>
            <ac:picMk id="69" creationId="{91B93F5D-369B-49FF-A9C8-E9C8D2D21D01}"/>
          </ac:picMkLst>
        </pc:picChg>
        <pc:picChg chg="del mod">
          <ac:chgData name="Einav, Tal" userId="c5d94e19-bf17-46ef-96ed-abf719c82703" providerId="ADAL" clId="{EF2130E3-9DB0-4876-8F5E-8CEA95870585}" dt="2020-02-29T03:01:10.897" v="3446" actId="478"/>
          <ac:picMkLst>
            <pc:docMk/>
            <pc:sldMk cId="729601341" sldId="1016"/>
            <ac:picMk id="115" creationId="{EE272F3F-9D3C-48F6-A4CA-AD841E958864}"/>
          </ac:picMkLst>
        </pc:picChg>
        <pc:picChg chg="del">
          <ac:chgData name="Einav, Tal" userId="c5d94e19-bf17-46ef-96ed-abf719c82703" providerId="ADAL" clId="{EF2130E3-9DB0-4876-8F5E-8CEA95870585}" dt="2020-02-29T03:03:48.012" v="3478" actId="478"/>
          <ac:picMkLst>
            <pc:docMk/>
            <pc:sldMk cId="729601341" sldId="1016"/>
            <ac:picMk id="146" creationId="{B7DDE0D6-3B70-4CCF-A994-2E26F3A7595E}"/>
          </ac:picMkLst>
        </pc:picChg>
        <pc:picChg chg="del">
          <ac:chgData name="Einav, Tal" userId="c5d94e19-bf17-46ef-96ed-abf719c82703" providerId="ADAL" clId="{EF2130E3-9DB0-4876-8F5E-8CEA95870585}" dt="2020-02-29T03:03:48.012" v="3478" actId="478"/>
          <ac:picMkLst>
            <pc:docMk/>
            <pc:sldMk cId="729601341" sldId="1016"/>
            <ac:picMk id="147" creationId="{628D6C0D-A878-4163-B943-91C9F29B9D82}"/>
          </ac:picMkLst>
        </pc:picChg>
        <pc:picChg chg="del">
          <ac:chgData name="Einav, Tal" userId="c5d94e19-bf17-46ef-96ed-abf719c82703" providerId="ADAL" clId="{EF2130E3-9DB0-4876-8F5E-8CEA95870585}" dt="2020-02-29T03:03:48.012" v="3478" actId="478"/>
          <ac:picMkLst>
            <pc:docMk/>
            <pc:sldMk cId="729601341" sldId="1016"/>
            <ac:picMk id="148" creationId="{E68468D5-847A-4977-A58B-C3D8DD0B83B2}"/>
          </ac:picMkLst>
        </pc:picChg>
        <pc:picChg chg="del">
          <ac:chgData name="Einav, Tal" userId="c5d94e19-bf17-46ef-96ed-abf719c82703" providerId="ADAL" clId="{EF2130E3-9DB0-4876-8F5E-8CEA95870585}" dt="2020-02-29T03:03:48.012" v="3478" actId="478"/>
          <ac:picMkLst>
            <pc:docMk/>
            <pc:sldMk cId="729601341" sldId="1016"/>
            <ac:picMk id="149" creationId="{6037D424-AAED-4F83-A69B-1A95A0D47CE9}"/>
          </ac:picMkLst>
        </pc:picChg>
      </pc:sldChg>
      <pc:sldChg chg="addSp delSp modSp add modAnim modNotesTx">
        <pc:chgData name="Einav, Tal" userId="c5d94e19-bf17-46ef-96ed-abf719c82703" providerId="ADAL" clId="{EF2130E3-9DB0-4876-8F5E-8CEA95870585}" dt="2020-02-29T03:50:15.101" v="4175" actId="20577"/>
        <pc:sldMkLst>
          <pc:docMk/>
          <pc:sldMk cId="4093474838" sldId="1017"/>
        </pc:sldMkLst>
        <pc:spChg chg="mod">
          <ac:chgData name="Einav, Tal" userId="c5d94e19-bf17-46ef-96ed-abf719c82703" providerId="ADAL" clId="{EF2130E3-9DB0-4876-8F5E-8CEA95870585}" dt="2020-02-29T03:08:24.034" v="3528"/>
          <ac:spMkLst>
            <pc:docMk/>
            <pc:sldMk cId="4093474838" sldId="1017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2-29T03:13:32.881" v="3607" actId="1035"/>
          <ac:spMkLst>
            <pc:docMk/>
            <pc:sldMk cId="4093474838" sldId="1017"/>
            <ac:spMk id="4" creationId="{ABF4205B-BBF1-4B6E-9F46-EE9DEC851397}"/>
          </ac:spMkLst>
        </pc:spChg>
        <pc:spChg chg="mod">
          <ac:chgData name="Einav, Tal" userId="c5d94e19-bf17-46ef-96ed-abf719c82703" providerId="ADAL" clId="{EF2130E3-9DB0-4876-8F5E-8CEA95870585}" dt="2020-02-29T03:13:32.881" v="3607" actId="1035"/>
          <ac:spMkLst>
            <pc:docMk/>
            <pc:sldMk cId="4093474838" sldId="1017"/>
            <ac:spMk id="23" creationId="{44EAA31C-7337-44D3-A8ED-581C2F8C7158}"/>
          </ac:spMkLst>
        </pc:spChg>
        <pc:spChg chg="mod ord">
          <ac:chgData name="Einav, Tal" userId="c5d94e19-bf17-46ef-96ed-abf719c82703" providerId="ADAL" clId="{EF2130E3-9DB0-4876-8F5E-8CEA95870585}" dt="2020-02-29T03:13:32.881" v="3607" actId="1035"/>
          <ac:spMkLst>
            <pc:docMk/>
            <pc:sldMk cId="4093474838" sldId="1017"/>
            <ac:spMk id="25" creationId="{1A3EE384-D4B4-4B25-B375-BA936E04657B}"/>
          </ac:spMkLst>
        </pc:spChg>
        <pc:spChg chg="mod">
          <ac:chgData name="Einav, Tal" userId="c5d94e19-bf17-46ef-96ed-abf719c82703" providerId="ADAL" clId="{EF2130E3-9DB0-4876-8F5E-8CEA95870585}" dt="2020-02-29T03:13:32.881" v="3607" actId="1035"/>
          <ac:spMkLst>
            <pc:docMk/>
            <pc:sldMk cId="4093474838" sldId="1017"/>
            <ac:spMk id="32" creationId="{5EAC7DCD-1219-4418-A48C-7067E2052A99}"/>
          </ac:spMkLst>
        </pc:spChg>
        <pc:spChg chg="add mod">
          <ac:chgData name="Einav, Tal" userId="c5d94e19-bf17-46ef-96ed-abf719c82703" providerId="ADAL" clId="{EF2130E3-9DB0-4876-8F5E-8CEA95870585}" dt="2020-02-29T03:13:36.426" v="3608" actId="14100"/>
          <ac:spMkLst>
            <pc:docMk/>
            <pc:sldMk cId="4093474838" sldId="1017"/>
            <ac:spMk id="49" creationId="{69134C64-839E-4988-942D-08C67F55537A}"/>
          </ac:spMkLst>
        </pc:spChg>
        <pc:spChg chg="mod">
          <ac:chgData name="Einav, Tal" userId="c5d94e19-bf17-46ef-96ed-abf719c82703" providerId="ADAL" clId="{EF2130E3-9DB0-4876-8F5E-8CEA95870585}" dt="2020-02-29T03:13:32.881" v="3607" actId="1035"/>
          <ac:spMkLst>
            <pc:docMk/>
            <pc:sldMk cId="4093474838" sldId="1017"/>
            <ac:spMk id="84" creationId="{ECF335D2-DE83-43CE-A206-90A5ED5C3B18}"/>
          </ac:spMkLst>
        </pc:spChg>
        <pc:spChg chg="del">
          <ac:chgData name="Einav, Tal" userId="c5d94e19-bf17-46ef-96ed-abf719c82703" providerId="ADAL" clId="{EF2130E3-9DB0-4876-8F5E-8CEA95870585}" dt="2020-02-29T03:03:56.159" v="3479" actId="478"/>
          <ac:spMkLst>
            <pc:docMk/>
            <pc:sldMk cId="4093474838" sldId="1017"/>
            <ac:spMk id="175" creationId="{D7CBB510-424A-4699-8FE4-8C7906001D5B}"/>
          </ac:spMkLst>
        </pc:spChg>
        <pc:grpChg chg="mod">
          <ac:chgData name="Einav, Tal" userId="c5d94e19-bf17-46ef-96ed-abf719c82703" providerId="ADAL" clId="{EF2130E3-9DB0-4876-8F5E-8CEA95870585}" dt="2020-02-29T03:08:24.034" v="3528"/>
          <ac:grpSpMkLst>
            <pc:docMk/>
            <pc:sldMk cId="4093474838" sldId="1017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2-29T03:13:32.881" v="3607" actId="1035"/>
          <ac:grpSpMkLst>
            <pc:docMk/>
            <pc:sldMk cId="4093474838" sldId="1017"/>
            <ac:grpSpMk id="11" creationId="{ACAB11E1-0366-418E-A62D-7F92ACA4DC91}"/>
          </ac:grpSpMkLst>
        </pc:grpChg>
        <pc:grpChg chg="add del mod">
          <ac:chgData name="Einav, Tal" userId="c5d94e19-bf17-46ef-96ed-abf719c82703" providerId="ADAL" clId="{EF2130E3-9DB0-4876-8F5E-8CEA95870585}" dt="2020-02-29T03:03:18.201" v="3466" actId="165"/>
          <ac:grpSpMkLst>
            <pc:docMk/>
            <pc:sldMk cId="4093474838" sldId="1017"/>
            <ac:grpSpMk id="44" creationId="{915D5CC9-A6C3-4F3E-AEF8-A2C639379413}"/>
          </ac:grpSpMkLst>
        </pc:grpChg>
        <pc:grpChg chg="del">
          <ac:chgData name="Einav, Tal" userId="c5d94e19-bf17-46ef-96ed-abf719c82703" providerId="ADAL" clId="{EF2130E3-9DB0-4876-8F5E-8CEA95870585}" dt="2020-02-29T03:03:56.159" v="3479" actId="478"/>
          <ac:grpSpMkLst>
            <pc:docMk/>
            <pc:sldMk cId="4093474838" sldId="1017"/>
            <ac:grpSpMk id="150" creationId="{6CF9FE4F-BB59-470D-AC38-30F3293C7377}"/>
          </ac:grpSpMkLst>
        </pc:grpChg>
        <pc:grpChg chg="del">
          <ac:chgData name="Einav, Tal" userId="c5d94e19-bf17-46ef-96ed-abf719c82703" providerId="ADAL" clId="{EF2130E3-9DB0-4876-8F5E-8CEA95870585}" dt="2020-02-29T03:03:56.159" v="3479" actId="478"/>
          <ac:grpSpMkLst>
            <pc:docMk/>
            <pc:sldMk cId="4093474838" sldId="1017"/>
            <ac:grpSpMk id="151" creationId="{7E70628B-DBC2-4F7F-B259-605BF6EFA037}"/>
          </ac:grpSpMkLst>
        </pc:grpChg>
        <pc:grpChg chg="del">
          <ac:chgData name="Einav, Tal" userId="c5d94e19-bf17-46ef-96ed-abf719c82703" providerId="ADAL" clId="{EF2130E3-9DB0-4876-8F5E-8CEA95870585}" dt="2020-02-29T03:03:56.159" v="3479" actId="478"/>
          <ac:grpSpMkLst>
            <pc:docMk/>
            <pc:sldMk cId="4093474838" sldId="1017"/>
            <ac:grpSpMk id="152" creationId="{B237711E-7ADC-4FC2-9890-B615254F3D8D}"/>
          </ac:grpSpMkLst>
        </pc:grpChg>
        <pc:grpChg chg="del">
          <ac:chgData name="Einav, Tal" userId="c5d94e19-bf17-46ef-96ed-abf719c82703" providerId="ADAL" clId="{EF2130E3-9DB0-4876-8F5E-8CEA95870585}" dt="2020-02-29T03:03:56.159" v="3479" actId="478"/>
          <ac:grpSpMkLst>
            <pc:docMk/>
            <pc:sldMk cId="4093474838" sldId="1017"/>
            <ac:grpSpMk id="153" creationId="{81A2082C-47CA-49B1-AC25-9E3199C5EB7F}"/>
          </ac:grpSpMkLst>
        </pc:grpChg>
        <pc:grpChg chg="del">
          <ac:chgData name="Einav, Tal" userId="c5d94e19-bf17-46ef-96ed-abf719c82703" providerId="ADAL" clId="{EF2130E3-9DB0-4876-8F5E-8CEA95870585}" dt="2020-02-29T03:03:56.159" v="3479" actId="478"/>
          <ac:grpSpMkLst>
            <pc:docMk/>
            <pc:sldMk cId="4093474838" sldId="1017"/>
            <ac:grpSpMk id="154" creationId="{DDC1B8A4-2CF1-4074-A48F-3430D772C570}"/>
          </ac:grpSpMkLst>
        </pc:grpChg>
        <pc:picChg chg="mod">
          <ac:chgData name="Einav, Tal" userId="c5d94e19-bf17-46ef-96ed-abf719c82703" providerId="ADAL" clId="{EF2130E3-9DB0-4876-8F5E-8CEA95870585}" dt="2020-02-29T03:08:24.034" v="3528"/>
          <ac:picMkLst>
            <pc:docMk/>
            <pc:sldMk cId="4093474838" sldId="1017"/>
            <ac:picMk id="18" creationId="{861D48B0-D91F-40D4-98D1-C1FE3450FD66}"/>
          </ac:picMkLst>
        </pc:picChg>
        <pc:picChg chg="mod">
          <ac:chgData name="Einav, Tal" userId="c5d94e19-bf17-46ef-96ed-abf719c82703" providerId="ADAL" clId="{EF2130E3-9DB0-4876-8F5E-8CEA95870585}" dt="2020-02-29T03:08:24.034" v="3528"/>
          <ac:picMkLst>
            <pc:docMk/>
            <pc:sldMk cId="4093474838" sldId="1017"/>
            <ac:picMk id="33" creationId="{AB828676-3F90-4167-A65D-678EC12F01DA}"/>
          </ac:picMkLst>
        </pc:picChg>
        <pc:picChg chg="mod">
          <ac:chgData name="Einav, Tal" userId="c5d94e19-bf17-46ef-96ed-abf719c82703" providerId="ADAL" clId="{EF2130E3-9DB0-4876-8F5E-8CEA95870585}" dt="2020-02-29T03:08:24.034" v="3528"/>
          <ac:picMkLst>
            <pc:docMk/>
            <pc:sldMk cId="4093474838" sldId="1017"/>
            <ac:picMk id="34" creationId="{1A5E6611-8DB6-440C-8346-C107D617A535}"/>
          </ac:picMkLst>
        </pc:picChg>
        <pc:picChg chg="mod">
          <ac:chgData name="Einav, Tal" userId="c5d94e19-bf17-46ef-96ed-abf719c82703" providerId="ADAL" clId="{EF2130E3-9DB0-4876-8F5E-8CEA95870585}" dt="2020-02-29T03:08:24.034" v="3528"/>
          <ac:picMkLst>
            <pc:docMk/>
            <pc:sldMk cId="4093474838" sldId="1017"/>
            <ac:picMk id="35" creationId="{7ED73597-7545-4757-9A79-FFADDBA77ABF}"/>
          </ac:picMkLst>
        </pc:picChg>
        <pc:picChg chg="mod topLvl">
          <ac:chgData name="Einav, Tal" userId="c5d94e19-bf17-46ef-96ed-abf719c82703" providerId="ADAL" clId="{EF2130E3-9DB0-4876-8F5E-8CEA95870585}" dt="2020-02-29T03:13:32.881" v="3607" actId="1035"/>
          <ac:picMkLst>
            <pc:docMk/>
            <pc:sldMk cId="4093474838" sldId="1017"/>
            <ac:picMk id="45" creationId="{A248A5AA-8CDF-4FF6-AA95-914EC44C2027}"/>
          </ac:picMkLst>
        </pc:picChg>
        <pc:picChg chg="mod topLvl">
          <ac:chgData name="Einav, Tal" userId="c5d94e19-bf17-46ef-96ed-abf719c82703" providerId="ADAL" clId="{EF2130E3-9DB0-4876-8F5E-8CEA95870585}" dt="2020-02-29T03:13:32.881" v="3607" actId="1035"/>
          <ac:picMkLst>
            <pc:docMk/>
            <pc:sldMk cId="4093474838" sldId="1017"/>
            <ac:picMk id="46" creationId="{D85E00D6-9A6B-4CF9-937A-CE54B77A565F}"/>
          </ac:picMkLst>
        </pc:picChg>
        <pc:picChg chg="mod topLvl">
          <ac:chgData name="Einav, Tal" userId="c5d94e19-bf17-46ef-96ed-abf719c82703" providerId="ADAL" clId="{EF2130E3-9DB0-4876-8F5E-8CEA95870585}" dt="2020-02-29T03:13:32.881" v="3607" actId="1035"/>
          <ac:picMkLst>
            <pc:docMk/>
            <pc:sldMk cId="4093474838" sldId="1017"/>
            <ac:picMk id="47" creationId="{DC35BEF8-A52C-4115-B468-2D9784A3F293}"/>
          </ac:picMkLst>
        </pc:picChg>
        <pc:picChg chg="mod topLvl">
          <ac:chgData name="Einav, Tal" userId="c5d94e19-bf17-46ef-96ed-abf719c82703" providerId="ADAL" clId="{EF2130E3-9DB0-4876-8F5E-8CEA95870585}" dt="2020-02-29T03:13:32.881" v="3607" actId="1035"/>
          <ac:picMkLst>
            <pc:docMk/>
            <pc:sldMk cId="4093474838" sldId="1017"/>
            <ac:picMk id="48" creationId="{44E667F1-6AE4-46D7-89BB-85BFB482E4E7}"/>
          </ac:picMkLst>
        </pc:picChg>
        <pc:picChg chg="mod">
          <ac:chgData name="Einav, Tal" userId="c5d94e19-bf17-46ef-96ed-abf719c82703" providerId="ADAL" clId="{EF2130E3-9DB0-4876-8F5E-8CEA95870585}" dt="2020-02-29T03:13:32.881" v="3607" actId="1035"/>
          <ac:picMkLst>
            <pc:docMk/>
            <pc:sldMk cId="4093474838" sldId="1017"/>
            <ac:picMk id="69" creationId="{91B93F5D-369B-49FF-A9C8-E9C8D2D21D01}"/>
          </ac:picMkLst>
        </pc:picChg>
        <pc:picChg chg="del">
          <ac:chgData name="Einav, Tal" userId="c5d94e19-bf17-46ef-96ed-abf719c82703" providerId="ADAL" clId="{EF2130E3-9DB0-4876-8F5E-8CEA95870585}" dt="2020-02-29T03:03:56.159" v="3479" actId="478"/>
          <ac:picMkLst>
            <pc:docMk/>
            <pc:sldMk cId="4093474838" sldId="1017"/>
            <ac:picMk id="146" creationId="{B7DDE0D6-3B70-4CCF-A994-2E26F3A7595E}"/>
          </ac:picMkLst>
        </pc:picChg>
        <pc:picChg chg="del">
          <ac:chgData name="Einav, Tal" userId="c5d94e19-bf17-46ef-96ed-abf719c82703" providerId="ADAL" clId="{EF2130E3-9DB0-4876-8F5E-8CEA95870585}" dt="2020-02-29T03:03:56.159" v="3479" actId="478"/>
          <ac:picMkLst>
            <pc:docMk/>
            <pc:sldMk cId="4093474838" sldId="1017"/>
            <ac:picMk id="147" creationId="{628D6C0D-A878-4163-B943-91C9F29B9D82}"/>
          </ac:picMkLst>
        </pc:picChg>
        <pc:picChg chg="del">
          <ac:chgData name="Einav, Tal" userId="c5d94e19-bf17-46ef-96ed-abf719c82703" providerId="ADAL" clId="{EF2130E3-9DB0-4876-8F5E-8CEA95870585}" dt="2020-02-29T03:03:56.159" v="3479" actId="478"/>
          <ac:picMkLst>
            <pc:docMk/>
            <pc:sldMk cId="4093474838" sldId="1017"/>
            <ac:picMk id="148" creationId="{E68468D5-847A-4977-A58B-C3D8DD0B83B2}"/>
          </ac:picMkLst>
        </pc:picChg>
        <pc:picChg chg="del">
          <ac:chgData name="Einav, Tal" userId="c5d94e19-bf17-46ef-96ed-abf719c82703" providerId="ADAL" clId="{EF2130E3-9DB0-4876-8F5E-8CEA95870585}" dt="2020-02-29T03:03:56.159" v="3479" actId="478"/>
          <ac:picMkLst>
            <pc:docMk/>
            <pc:sldMk cId="4093474838" sldId="1017"/>
            <ac:picMk id="149" creationId="{6037D424-AAED-4F83-A69B-1A95A0D47CE9}"/>
          </ac:picMkLst>
        </pc:picChg>
      </pc:sldChg>
      <pc:sldChg chg="add del setBg">
        <pc:chgData name="Einav, Tal" userId="c5d94e19-bf17-46ef-96ed-abf719c82703" providerId="ADAL" clId="{EF2130E3-9DB0-4876-8F5E-8CEA95870585}" dt="2020-02-29T03:04:48.247" v="3488"/>
        <pc:sldMkLst>
          <pc:docMk/>
          <pc:sldMk cId="3307316088" sldId="1018"/>
        </pc:sldMkLst>
      </pc:sldChg>
      <pc:sldChg chg="modSp add">
        <pc:chgData name="Einav, Tal" userId="c5d94e19-bf17-46ef-96ed-abf719c82703" providerId="ADAL" clId="{EF2130E3-9DB0-4876-8F5E-8CEA95870585}" dt="2020-02-29T03:04:50.541" v="3496" actId="20577"/>
        <pc:sldMkLst>
          <pc:docMk/>
          <pc:sldMk cId="4269360551" sldId="1018"/>
        </pc:sldMkLst>
        <pc:spChg chg="mod">
          <ac:chgData name="Einav, Tal" userId="c5d94e19-bf17-46ef-96ed-abf719c82703" providerId="ADAL" clId="{EF2130E3-9DB0-4876-8F5E-8CEA95870585}" dt="2020-02-29T03:04:50.541" v="3496" actId="20577"/>
          <ac:spMkLst>
            <pc:docMk/>
            <pc:sldMk cId="4269360551" sldId="1018"/>
            <ac:spMk id="4" creationId="{00000000-0000-0000-0000-000000000000}"/>
          </ac:spMkLst>
        </pc:spChg>
      </pc:sldChg>
      <pc:sldChg chg="addSp delSp modSp add modTransition addAnim delAnim modAnim modNotesTx">
        <pc:chgData name="Einav, Tal" userId="c5d94e19-bf17-46ef-96ed-abf719c82703" providerId="ADAL" clId="{EF2130E3-9DB0-4876-8F5E-8CEA95870585}" dt="2020-02-29T18:46:12.219" v="5941"/>
        <pc:sldMkLst>
          <pc:docMk/>
          <pc:sldMk cId="2742661879" sldId="1019"/>
        </pc:sldMkLst>
        <pc:spChg chg="add mod">
          <ac:chgData name="Einav, Tal" userId="c5d94e19-bf17-46ef-96ed-abf719c82703" providerId="ADAL" clId="{EF2130E3-9DB0-4876-8F5E-8CEA95870585}" dt="2020-02-29T03:44:40.717" v="4128" actId="207"/>
          <ac:spMkLst>
            <pc:docMk/>
            <pc:sldMk cId="2742661879" sldId="1019"/>
            <ac:spMk id="89" creationId="{94BA47BE-8B56-4440-8C46-37F333007113}"/>
          </ac:spMkLst>
        </pc:spChg>
        <pc:spChg chg="add mod">
          <ac:chgData name="Einav, Tal" userId="c5d94e19-bf17-46ef-96ed-abf719c82703" providerId="ADAL" clId="{EF2130E3-9DB0-4876-8F5E-8CEA95870585}" dt="2020-02-29T18:45:59.948" v="5940" actId="20577"/>
          <ac:spMkLst>
            <pc:docMk/>
            <pc:sldMk cId="2742661879" sldId="1019"/>
            <ac:spMk id="90" creationId="{568284D2-8332-4BDC-86B2-03B0FFA1FBC9}"/>
          </ac:spMkLst>
        </pc:spChg>
        <pc:spChg chg="add del mod">
          <ac:chgData name="Einav, Tal" userId="c5d94e19-bf17-46ef-96ed-abf719c82703" providerId="ADAL" clId="{EF2130E3-9DB0-4876-8F5E-8CEA95870585}" dt="2020-02-29T18:40:39.818" v="5711" actId="478"/>
          <ac:spMkLst>
            <pc:docMk/>
            <pc:sldMk cId="2742661879" sldId="1019"/>
            <ac:spMk id="91" creationId="{62EEE4B5-0FCC-425D-9878-04BD7C03CA55}"/>
          </ac:spMkLst>
        </pc:spChg>
        <pc:spChg chg="add del mod">
          <ac:chgData name="Einav, Tal" userId="c5d94e19-bf17-46ef-96ed-abf719c82703" providerId="ADAL" clId="{EF2130E3-9DB0-4876-8F5E-8CEA95870585}" dt="2020-02-29T18:45:12.817" v="5921" actId="478"/>
          <ac:spMkLst>
            <pc:docMk/>
            <pc:sldMk cId="2742661879" sldId="1019"/>
            <ac:spMk id="92" creationId="{B3CE41EC-6EC5-4DE8-8D4C-B4764DCAB71D}"/>
          </ac:spMkLst>
        </pc:spChg>
        <pc:spChg chg="add mod">
          <ac:chgData name="Einav, Tal" userId="c5d94e19-bf17-46ef-96ed-abf719c82703" providerId="ADAL" clId="{EF2130E3-9DB0-4876-8F5E-8CEA95870585}" dt="2020-02-29T18:45:21.502" v="5923" actId="1076"/>
          <ac:spMkLst>
            <pc:docMk/>
            <pc:sldMk cId="2742661879" sldId="1019"/>
            <ac:spMk id="93" creationId="{55EAADDA-0742-445F-BB70-A48F0338D282}"/>
          </ac:spMkLst>
        </pc:spChg>
      </pc:sldChg>
      <pc:sldChg chg="addSp delSp modSp add modTransition addAnim delAnim modAnim modNotesTx">
        <pc:chgData name="Einav, Tal" userId="c5d94e19-bf17-46ef-96ed-abf719c82703" providerId="ADAL" clId="{EF2130E3-9DB0-4876-8F5E-8CEA95870585}" dt="2020-03-02T19:41:52.215" v="14934"/>
        <pc:sldMkLst>
          <pc:docMk/>
          <pc:sldMk cId="505176373" sldId="1020"/>
        </pc:sldMkLst>
        <pc:spChg chg="add mod">
          <ac:chgData name="Einav, Tal" userId="c5d94e19-bf17-46ef-96ed-abf719c82703" providerId="ADAL" clId="{EF2130E3-9DB0-4876-8F5E-8CEA95870585}" dt="2020-02-29T04:06:41.306" v="4982" actId="12789"/>
          <ac:spMkLst>
            <pc:docMk/>
            <pc:sldMk cId="505176373" sldId="1020"/>
            <ac:spMk id="5" creationId="{A40F5391-D9A2-4FD2-9981-677A573048AF}"/>
          </ac:spMkLst>
        </pc:spChg>
        <pc:spChg chg="add mod ord">
          <ac:chgData name="Einav, Tal" userId="c5d94e19-bf17-46ef-96ed-abf719c82703" providerId="ADAL" clId="{EF2130E3-9DB0-4876-8F5E-8CEA95870585}" dt="2020-02-29T04:06:53.051" v="4984" actId="164"/>
          <ac:spMkLst>
            <pc:docMk/>
            <pc:sldMk cId="505176373" sldId="1020"/>
            <ac:spMk id="7" creationId="{104BEDAA-E882-4C5B-BD1E-2DE796BCE7A4}"/>
          </ac:spMkLst>
        </pc:spChg>
        <pc:spChg chg="del">
          <ac:chgData name="Einav, Tal" userId="c5d94e19-bf17-46ef-96ed-abf719c82703" providerId="ADAL" clId="{EF2130E3-9DB0-4876-8F5E-8CEA95870585}" dt="2020-02-29T03:48:46.515" v="4156" actId="478"/>
          <ac:spMkLst>
            <pc:docMk/>
            <pc:sldMk cId="505176373" sldId="1020"/>
            <ac:spMk id="8" creationId="{90142389-4714-4406-88D9-29C854433C89}"/>
          </ac:spMkLst>
        </pc:spChg>
        <pc:spChg chg="add mod">
          <ac:chgData name="Einav, Tal" userId="c5d94e19-bf17-46ef-96ed-abf719c82703" providerId="ADAL" clId="{EF2130E3-9DB0-4876-8F5E-8CEA95870585}" dt="2020-02-29T04:07:09.097" v="4988" actId="1037"/>
          <ac:spMkLst>
            <pc:docMk/>
            <pc:sldMk cId="505176373" sldId="1020"/>
            <ac:spMk id="11" creationId="{53B87FA3-B79F-4D65-BCC1-B121B245803E}"/>
          </ac:spMkLst>
        </pc:spChg>
        <pc:spChg chg="add mod">
          <ac:chgData name="Einav, Tal" userId="c5d94e19-bf17-46ef-96ed-abf719c82703" providerId="ADAL" clId="{EF2130E3-9DB0-4876-8F5E-8CEA95870585}" dt="2020-02-29T04:07:09.097" v="4988" actId="1037"/>
          <ac:spMkLst>
            <pc:docMk/>
            <pc:sldMk cId="505176373" sldId="1020"/>
            <ac:spMk id="12" creationId="{6C4C99D7-8C68-42D1-89E8-5AFF99D7C966}"/>
          </ac:spMkLst>
        </pc:spChg>
        <pc:spChg chg="add mod">
          <ac:chgData name="Einav, Tal" userId="c5d94e19-bf17-46ef-96ed-abf719c82703" providerId="ADAL" clId="{EF2130E3-9DB0-4876-8F5E-8CEA95870585}" dt="2020-02-29T04:07:09.097" v="4988" actId="1037"/>
          <ac:spMkLst>
            <pc:docMk/>
            <pc:sldMk cId="505176373" sldId="1020"/>
            <ac:spMk id="13" creationId="{F690856D-5001-4670-B763-6718BA676E75}"/>
          </ac:spMkLst>
        </pc:spChg>
        <pc:spChg chg="add mod">
          <ac:chgData name="Einav, Tal" userId="c5d94e19-bf17-46ef-96ed-abf719c82703" providerId="ADAL" clId="{EF2130E3-9DB0-4876-8F5E-8CEA95870585}" dt="2020-03-02T18:53:46.968" v="14933" actId="114"/>
          <ac:spMkLst>
            <pc:docMk/>
            <pc:sldMk cId="505176373" sldId="1020"/>
            <ac:spMk id="14" creationId="{884DEB7C-0ED2-4839-B5A2-B63B1F9AD27A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15" creationId="{910EE417-FE3E-4855-97D8-26ECCCADE18F}"/>
          </ac:spMkLst>
        </pc:spChg>
        <pc:spChg chg="add mod">
          <ac:chgData name="Einav, Tal" userId="c5d94e19-bf17-46ef-96ed-abf719c82703" providerId="ADAL" clId="{EF2130E3-9DB0-4876-8F5E-8CEA95870585}" dt="2020-02-29T04:05:36.236" v="4970" actId="1035"/>
          <ac:spMkLst>
            <pc:docMk/>
            <pc:sldMk cId="505176373" sldId="1020"/>
            <ac:spMk id="16" creationId="{24B5EB70-EB5E-4784-95BE-DFE2953DB869}"/>
          </ac:spMkLst>
        </pc:spChg>
        <pc:spChg chg="add mod">
          <ac:chgData name="Einav, Tal" userId="c5d94e19-bf17-46ef-96ed-abf719c82703" providerId="ADAL" clId="{EF2130E3-9DB0-4876-8F5E-8CEA95870585}" dt="2020-02-29T04:05:36.236" v="4970" actId="1035"/>
          <ac:spMkLst>
            <pc:docMk/>
            <pc:sldMk cId="505176373" sldId="1020"/>
            <ac:spMk id="17" creationId="{5DB11BC0-4DDC-4D44-93AE-1F76D01D8E4E}"/>
          </ac:spMkLst>
        </pc:spChg>
        <pc:spChg chg="add mod">
          <ac:chgData name="Einav, Tal" userId="c5d94e19-bf17-46ef-96ed-abf719c82703" providerId="ADAL" clId="{EF2130E3-9DB0-4876-8F5E-8CEA95870585}" dt="2020-02-29T04:06:41.306" v="4982" actId="12789"/>
          <ac:spMkLst>
            <pc:docMk/>
            <pc:sldMk cId="505176373" sldId="1020"/>
            <ac:spMk id="18" creationId="{57FB199E-88CE-4AD6-8E44-419BCE413C89}"/>
          </ac:spMkLst>
        </pc:spChg>
        <pc:spChg chg="add del mod or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2" creationId="{7A0DEECB-A871-4582-8DD5-4E22B1F96C7E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4" creationId="{1A0F5761-3F41-4711-84FF-2CC64E9B574B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5" creationId="{5F82EDDB-C14E-469F-8FE5-DD31645C36BE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6" creationId="{BECE15CC-C11E-4A00-B6C9-59C0D8D8CE00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7" creationId="{E5E959C5-2B13-4607-BA4B-DCD18E4FB06A}"/>
          </ac:spMkLst>
        </pc:spChg>
        <pc:spChg chg="add del mod">
          <ac:chgData name="Einav, Tal" userId="c5d94e19-bf17-46ef-96ed-abf719c82703" providerId="ADAL" clId="{EF2130E3-9DB0-4876-8F5E-8CEA95870585}" dt="2020-02-29T04:11:31.570" v="5022"/>
          <ac:spMkLst>
            <pc:docMk/>
            <pc:sldMk cId="505176373" sldId="1020"/>
            <ac:spMk id="28" creationId="{4589066E-6C1E-461F-9D5B-72D799C26EB7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29" creationId="{7638AEB8-1EE7-4947-AA1A-F46B62AAF962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0" creationId="{8117E7FD-D71F-495B-8926-34C3212CDDAF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1" creationId="{5E28290F-BD85-4554-AD3F-DFA87EDCDC5A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2" creationId="{8911C5D8-ABCC-4F31-85B2-F08211157C4D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3" creationId="{0D623E29-00AB-485F-8AA0-975009DA7CEA}"/>
          </ac:spMkLst>
        </pc:spChg>
        <pc:spChg chg="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4" creationId="{C707DE7E-A6EF-4FF2-B6BD-45D082C94A2B}"/>
          </ac:spMkLst>
        </pc:spChg>
        <pc:spChg chg="add del mod topLvl">
          <ac:chgData name="Einav, Tal" userId="c5d94e19-bf17-46ef-96ed-abf719c82703" providerId="ADAL" clId="{EF2130E3-9DB0-4876-8F5E-8CEA95870585}" dt="2020-02-29T18:15:25.764" v="5449"/>
          <ac:spMkLst>
            <pc:docMk/>
            <pc:sldMk cId="505176373" sldId="1020"/>
            <ac:spMk id="35" creationId="{541BE9A2-8FAF-405D-9090-79EC5A197106}"/>
          </ac:spMkLst>
        </pc:spChg>
        <pc:spChg chg="add del mod">
          <ac:chgData name="Einav, Tal" userId="c5d94e19-bf17-46ef-96ed-abf719c82703" providerId="ADAL" clId="{EF2130E3-9DB0-4876-8F5E-8CEA95870585}" dt="2020-02-29T18:20:52.346" v="5500" actId="478"/>
          <ac:spMkLst>
            <pc:docMk/>
            <pc:sldMk cId="505176373" sldId="1020"/>
            <ac:spMk id="37" creationId="{14DED69B-4239-463D-A7AF-1F9BDF28E357}"/>
          </ac:spMkLst>
        </pc:spChg>
        <pc:spChg chg="del">
          <ac:chgData name="Einav, Tal" userId="c5d94e19-bf17-46ef-96ed-abf719c82703" providerId="ADAL" clId="{EF2130E3-9DB0-4876-8F5E-8CEA95870585}" dt="2020-02-29T04:01:41.007" v="4883" actId="478"/>
          <ac:spMkLst>
            <pc:docMk/>
            <pc:sldMk cId="505176373" sldId="1020"/>
            <ac:spMk id="39" creationId="{5EE02781-155D-4C2E-AC1F-6F2DE2EEE84D}"/>
          </ac:spMkLst>
        </pc:spChg>
        <pc:spChg chg="del">
          <ac:chgData name="Einav, Tal" userId="c5d94e19-bf17-46ef-96ed-abf719c82703" providerId="ADAL" clId="{EF2130E3-9DB0-4876-8F5E-8CEA95870585}" dt="2020-02-29T03:48:44.937" v="4155" actId="478"/>
          <ac:spMkLst>
            <pc:docMk/>
            <pc:sldMk cId="505176373" sldId="1020"/>
            <ac:spMk id="40" creationId="{E4CA7B9F-4244-48B0-BC95-EC5F192ECD62}"/>
          </ac:spMkLst>
        </pc:spChg>
        <pc:spChg chg="add 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42" creationId="{77E4E230-B679-450C-AE09-503D713B2D82}"/>
          </ac:spMkLst>
        </pc:spChg>
        <pc:spChg chg="add 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44" creationId="{38179787-34AE-45BF-992F-AEDE1DCD5E08}"/>
          </ac:spMkLst>
        </pc:spChg>
        <pc:spChg chg="add del mod">
          <ac:chgData name="Einav, Tal" userId="c5d94e19-bf17-46ef-96ed-abf719c82703" providerId="ADAL" clId="{EF2130E3-9DB0-4876-8F5E-8CEA95870585}" dt="2020-02-29T04:25:12.944" v="5261" actId="478"/>
          <ac:spMkLst>
            <pc:docMk/>
            <pc:sldMk cId="505176373" sldId="1020"/>
            <ac:spMk id="45" creationId="{E81DD375-E521-4DC9-95A9-D32BC0950277}"/>
          </ac:spMkLst>
        </pc:spChg>
        <pc:spChg chg="add 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46" creationId="{F488D1B1-2E57-4A0E-B2D8-DFD812B4065E}"/>
          </ac:spMkLst>
        </pc:spChg>
        <pc:spChg chg="add 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47" creationId="{F7357426-0089-48FE-A7CE-E9BD64ACA28E}"/>
          </ac:spMkLst>
        </pc:spChg>
        <pc:spChg chg="add 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48" creationId="{99EE65E3-D1B4-4E86-BD1D-894ED60F5B26}"/>
          </ac:spMkLst>
        </pc:spChg>
        <pc:spChg chg="add del mod">
          <ac:chgData name="Einav, Tal" userId="c5d94e19-bf17-46ef-96ed-abf719c82703" providerId="ADAL" clId="{EF2130E3-9DB0-4876-8F5E-8CEA95870585}" dt="2020-02-29T04:24:23.502" v="5249" actId="478"/>
          <ac:spMkLst>
            <pc:docMk/>
            <pc:sldMk cId="505176373" sldId="1020"/>
            <ac:spMk id="67" creationId="{41BAEE89-BFC9-4A5C-96F3-81DB22FE4D1D}"/>
          </ac:spMkLst>
        </pc:spChg>
        <pc:spChg chg="add del mod">
          <ac:chgData name="Einav, Tal" userId="c5d94e19-bf17-46ef-96ed-abf719c82703" providerId="ADAL" clId="{EF2130E3-9DB0-4876-8F5E-8CEA95870585}" dt="2020-02-29T18:09:45.556" v="5369" actId="478"/>
          <ac:spMkLst>
            <pc:docMk/>
            <pc:sldMk cId="505176373" sldId="1020"/>
            <ac:spMk id="70" creationId="{0256D85A-41CD-401D-8193-7D32D24AE564}"/>
          </ac:spMkLst>
        </pc:spChg>
        <pc:spChg chg="add del mod">
          <ac:chgData name="Einav, Tal" userId="c5d94e19-bf17-46ef-96ed-abf719c82703" providerId="ADAL" clId="{EF2130E3-9DB0-4876-8F5E-8CEA95870585}" dt="2020-02-29T18:13:58.406" v="5432" actId="478"/>
          <ac:spMkLst>
            <pc:docMk/>
            <pc:sldMk cId="505176373" sldId="1020"/>
            <ac:spMk id="71" creationId="{FFB24198-AF3B-4B14-9CBA-4D5141FAC4DF}"/>
          </ac:spMkLst>
        </pc:spChg>
        <pc:spChg chg="add del mod">
          <ac:chgData name="Einav, Tal" userId="c5d94e19-bf17-46ef-96ed-abf719c82703" providerId="ADAL" clId="{EF2130E3-9DB0-4876-8F5E-8CEA95870585}" dt="2020-02-29T18:14:15.225" v="5437" actId="478"/>
          <ac:spMkLst>
            <pc:docMk/>
            <pc:sldMk cId="505176373" sldId="1020"/>
            <ac:spMk id="72" creationId="{37C52E69-52FD-4BA8-8483-09BBAF9EA71F}"/>
          </ac:spMkLst>
        </pc:spChg>
        <pc:spChg chg="add del mod">
          <ac:chgData name="Einav, Tal" userId="c5d94e19-bf17-46ef-96ed-abf719c82703" providerId="ADAL" clId="{EF2130E3-9DB0-4876-8F5E-8CEA95870585}" dt="2020-02-29T18:14:28.574" v="5440" actId="478"/>
          <ac:spMkLst>
            <pc:docMk/>
            <pc:sldMk cId="505176373" sldId="1020"/>
            <ac:spMk id="73" creationId="{BA5489BD-1AE9-4BEF-A0BF-F7C1C3E33F0B}"/>
          </ac:spMkLst>
        </pc:spChg>
        <pc:spChg chg="add del mod">
          <ac:chgData name="Einav, Tal" userId="c5d94e19-bf17-46ef-96ed-abf719c82703" providerId="ADAL" clId="{EF2130E3-9DB0-4876-8F5E-8CEA95870585}" dt="2020-02-29T04:25:30.105" v="5262" actId="478"/>
          <ac:spMkLst>
            <pc:docMk/>
            <pc:sldMk cId="505176373" sldId="1020"/>
            <ac:spMk id="74" creationId="{539F37B7-AC8D-4C49-856A-971110A4030B}"/>
          </ac:spMkLst>
        </pc:spChg>
        <pc:spChg chg="add del mod">
          <ac:chgData name="Einav, Tal" userId="c5d94e19-bf17-46ef-96ed-abf719c82703" providerId="ADAL" clId="{EF2130E3-9DB0-4876-8F5E-8CEA95870585}" dt="2020-02-29T18:13:33.539" v="5421" actId="478"/>
          <ac:spMkLst>
            <pc:docMk/>
            <pc:sldMk cId="505176373" sldId="1020"/>
            <ac:spMk id="77" creationId="{2594C6AA-E97B-4EEE-8FDE-6DB64C80A7B6}"/>
          </ac:spMkLst>
        </pc:spChg>
        <pc:spChg chg="add del mod">
          <ac:chgData name="Einav, Tal" userId="c5d94e19-bf17-46ef-96ed-abf719c82703" providerId="ADAL" clId="{EF2130E3-9DB0-4876-8F5E-8CEA95870585}" dt="2020-02-29T04:29:20.088" v="5362" actId="478"/>
          <ac:spMkLst>
            <pc:docMk/>
            <pc:sldMk cId="505176373" sldId="1020"/>
            <ac:spMk id="78" creationId="{2FB60E60-5642-4B02-994C-D9B319EE373F}"/>
          </ac:spMkLst>
        </pc:spChg>
        <pc:spChg chg="add del mod">
          <ac:chgData name="Einav, Tal" userId="c5d94e19-bf17-46ef-96ed-abf719c82703" providerId="ADAL" clId="{EF2130E3-9DB0-4876-8F5E-8CEA95870585}" dt="2020-02-29T18:13:09.761" v="5412" actId="478"/>
          <ac:spMkLst>
            <pc:docMk/>
            <pc:sldMk cId="505176373" sldId="1020"/>
            <ac:spMk id="79" creationId="{19CEECBC-DADD-438B-9E43-C3D2D730E735}"/>
          </ac:spMkLst>
        </pc:spChg>
        <pc:spChg chg="add del mod">
          <ac:chgData name="Einav, Tal" userId="c5d94e19-bf17-46ef-96ed-abf719c82703" providerId="ADAL" clId="{EF2130E3-9DB0-4876-8F5E-8CEA95870585}" dt="2020-02-29T18:13:15.532" v="5414" actId="478"/>
          <ac:spMkLst>
            <pc:docMk/>
            <pc:sldMk cId="505176373" sldId="1020"/>
            <ac:spMk id="80" creationId="{12FBF553-0B98-473C-92DF-B61826E3F23C}"/>
          </ac:spMkLst>
        </pc:spChg>
        <pc:spChg chg="add mod">
          <ac:chgData name="Einav, Tal" userId="c5d94e19-bf17-46ef-96ed-abf719c82703" providerId="ADAL" clId="{EF2130E3-9DB0-4876-8F5E-8CEA95870585}" dt="2020-02-29T18:36:34.786" v="5687" actId="20577"/>
          <ac:spMkLst>
            <pc:docMk/>
            <pc:sldMk cId="505176373" sldId="1020"/>
            <ac:spMk id="81" creationId="{A1327391-90CD-48D2-A3D2-DD9ACFFAB777}"/>
          </ac:spMkLst>
        </pc:spChg>
        <pc:spChg chg="add del mod">
          <ac:chgData name="Einav, Tal" userId="c5d94e19-bf17-46ef-96ed-abf719c82703" providerId="ADAL" clId="{EF2130E3-9DB0-4876-8F5E-8CEA95870585}" dt="2020-02-29T18:34:47.753" v="5660" actId="478"/>
          <ac:spMkLst>
            <pc:docMk/>
            <pc:sldMk cId="505176373" sldId="1020"/>
            <ac:spMk id="82" creationId="{23C0F6F3-C958-4C1B-9C9D-CC8B061C3C3C}"/>
          </ac:spMkLst>
        </pc:spChg>
        <pc:spChg chg="add mod">
          <ac:chgData name="Einav, Tal" userId="c5d94e19-bf17-46ef-96ed-abf719c82703" providerId="ADAL" clId="{EF2130E3-9DB0-4876-8F5E-8CEA95870585}" dt="2020-02-29T18:37:34.543" v="5702" actId="554"/>
          <ac:spMkLst>
            <pc:docMk/>
            <pc:sldMk cId="505176373" sldId="1020"/>
            <ac:spMk id="83" creationId="{4B8C2D40-00C4-4F4A-89FA-97E7A3A31FF3}"/>
          </ac:spMkLst>
        </pc:spChg>
        <pc:spChg chg="add mod">
          <ac:chgData name="Einav, Tal" userId="c5d94e19-bf17-46ef-96ed-abf719c82703" providerId="ADAL" clId="{EF2130E3-9DB0-4876-8F5E-8CEA95870585}" dt="2020-02-29T18:37:34.543" v="5702" actId="554"/>
          <ac:spMkLst>
            <pc:docMk/>
            <pc:sldMk cId="505176373" sldId="1020"/>
            <ac:spMk id="84" creationId="{91C42AEC-06DE-4245-B3A1-487E002099D4}"/>
          </ac:spMkLst>
        </pc:spChg>
        <pc:spChg chg="del mod">
          <ac:chgData name="Einav, Tal" userId="c5d94e19-bf17-46ef-96ed-abf719c82703" providerId="ADAL" clId="{EF2130E3-9DB0-4876-8F5E-8CEA95870585}" dt="2020-02-29T18:15:41.600" v="5452"/>
          <ac:spMkLst>
            <pc:docMk/>
            <pc:sldMk cId="505176373" sldId="1020"/>
            <ac:spMk id="85" creationId="{00541DC3-9F11-42C2-8CFB-676AFCC5AFA0}"/>
          </ac:spMkLst>
        </pc:spChg>
        <pc:spChg chg="mod topLvl">
          <ac:chgData name="Einav, Tal" userId="c5d94e19-bf17-46ef-96ed-abf719c82703" providerId="ADAL" clId="{EF2130E3-9DB0-4876-8F5E-8CEA95870585}" dt="2020-02-29T18:16:29.521" v="5457" actId="165"/>
          <ac:spMkLst>
            <pc:docMk/>
            <pc:sldMk cId="505176373" sldId="1020"/>
            <ac:spMk id="86" creationId="{85ADFADA-7A13-4C5C-BABA-AE7EFE323AAE}"/>
          </ac:spMkLst>
        </pc:spChg>
        <pc:spChg chg="mod topLvl">
          <ac:chgData name="Einav, Tal" userId="c5d94e19-bf17-46ef-96ed-abf719c82703" providerId="ADAL" clId="{EF2130E3-9DB0-4876-8F5E-8CEA95870585}" dt="2020-02-29T18:16:29.521" v="5457" actId="165"/>
          <ac:spMkLst>
            <pc:docMk/>
            <pc:sldMk cId="505176373" sldId="1020"/>
            <ac:spMk id="87" creationId="{1CD279AA-8949-4DF0-A85A-C9CDF7008975}"/>
          </ac:spMkLst>
        </pc:spChg>
        <pc:spChg chg="mod topLvl">
          <ac:chgData name="Einav, Tal" userId="c5d94e19-bf17-46ef-96ed-abf719c82703" providerId="ADAL" clId="{EF2130E3-9DB0-4876-8F5E-8CEA95870585}" dt="2020-02-29T18:16:29.521" v="5457" actId="165"/>
          <ac:spMkLst>
            <pc:docMk/>
            <pc:sldMk cId="505176373" sldId="1020"/>
            <ac:spMk id="88" creationId="{2E741DC7-FBF4-4E99-B9D7-B6DEF8C5DF53}"/>
          </ac:spMkLst>
        </pc:spChg>
        <pc:spChg chg="mod topLvl">
          <ac:chgData name="Einav, Tal" userId="c5d94e19-bf17-46ef-96ed-abf719c82703" providerId="ADAL" clId="{EF2130E3-9DB0-4876-8F5E-8CEA95870585}" dt="2020-02-29T18:16:29.521" v="5457" actId="165"/>
          <ac:spMkLst>
            <pc:docMk/>
            <pc:sldMk cId="505176373" sldId="1020"/>
            <ac:spMk id="89" creationId="{6789ADAA-45C7-404D-85A9-05E30CAD9863}"/>
          </ac:spMkLst>
        </pc:spChg>
        <pc:spChg chg="add del mod topLvl">
          <ac:chgData name="Einav, Tal" userId="c5d94e19-bf17-46ef-96ed-abf719c82703" providerId="ADAL" clId="{EF2130E3-9DB0-4876-8F5E-8CEA95870585}" dt="2020-02-29T18:20:02.990" v="5491"/>
          <ac:spMkLst>
            <pc:docMk/>
            <pc:sldMk cId="505176373" sldId="1020"/>
            <ac:spMk id="90" creationId="{ABB041C4-3E06-4E09-B8D8-7D93ABDC80AC}"/>
          </ac:spMkLst>
        </pc:spChg>
        <pc:spChg chg="mod topLvl">
          <ac:chgData name="Einav, Tal" userId="c5d94e19-bf17-46ef-96ed-abf719c82703" providerId="ADAL" clId="{EF2130E3-9DB0-4876-8F5E-8CEA95870585}" dt="2020-02-29T18:16:29.521" v="5457" actId="165"/>
          <ac:spMkLst>
            <pc:docMk/>
            <pc:sldMk cId="505176373" sldId="1020"/>
            <ac:spMk id="91" creationId="{2689C662-9C99-47F3-B8B3-E4E3D5011EFB}"/>
          </ac:spMkLst>
        </pc:spChg>
        <pc:spChg chg="add del mod">
          <ac:chgData name="Einav, Tal" userId="c5d94e19-bf17-46ef-96ed-abf719c82703" providerId="ADAL" clId="{EF2130E3-9DB0-4876-8F5E-8CEA95870585}" dt="2020-02-29T18:20:02.990" v="5491"/>
          <ac:spMkLst>
            <pc:docMk/>
            <pc:sldMk cId="505176373" sldId="1020"/>
            <ac:spMk id="94" creationId="{90325197-29F4-40FE-A490-C11EA12D6BD5}"/>
          </ac:spMkLst>
        </pc:spChg>
        <pc:spChg chg="mod">
          <ac:chgData name="Einav, Tal" userId="c5d94e19-bf17-46ef-96ed-abf719c82703" providerId="ADAL" clId="{EF2130E3-9DB0-4876-8F5E-8CEA95870585}" dt="2020-02-29T18:20:02.990" v="5491"/>
          <ac:spMkLst>
            <pc:docMk/>
            <pc:sldMk cId="505176373" sldId="1020"/>
            <ac:spMk id="96" creationId="{9AFF1654-0197-4359-A969-2E652403FDB3}"/>
          </ac:spMkLst>
        </pc:spChg>
        <pc:spChg chg="add del mod">
          <ac:chgData name="Einav, Tal" userId="c5d94e19-bf17-46ef-96ed-abf719c82703" providerId="ADAL" clId="{EF2130E3-9DB0-4876-8F5E-8CEA95870585}" dt="2020-02-29T18:20:08.985" v="5493" actId="478"/>
          <ac:spMkLst>
            <pc:docMk/>
            <pc:sldMk cId="505176373" sldId="1020"/>
            <ac:spMk id="97" creationId="{1F715141-3F14-4A1D-8E33-2D0F3AA73F5D}"/>
          </ac:spMkLst>
        </pc:spChg>
        <pc:spChg chg="add del mod">
          <ac:chgData name="Einav, Tal" userId="c5d94e19-bf17-46ef-96ed-abf719c82703" providerId="ADAL" clId="{EF2130E3-9DB0-4876-8F5E-8CEA95870585}" dt="2020-02-29T18:30:31.300" v="5556" actId="478"/>
          <ac:spMkLst>
            <pc:docMk/>
            <pc:sldMk cId="505176373" sldId="1020"/>
            <ac:spMk id="101" creationId="{1450F908-0149-46D2-AEB8-49BC052C2620}"/>
          </ac:spMkLst>
        </pc:spChg>
        <pc:spChg chg="add ord">
          <ac:chgData name="Einav, Tal" userId="c5d94e19-bf17-46ef-96ed-abf719c82703" providerId="ADAL" clId="{EF2130E3-9DB0-4876-8F5E-8CEA95870585}" dt="2020-02-29T18:38:38.513" v="5704" actId="166"/>
          <ac:spMkLst>
            <pc:docMk/>
            <pc:sldMk cId="505176373" sldId="1020"/>
            <ac:spMk id="103" creationId="{572BECC9-9283-4D57-9E6C-2F0094A6F625}"/>
          </ac:spMkLst>
        </pc:spChg>
        <pc:spChg chg="add mod">
          <ac:chgData name="Einav, Tal" userId="c5d94e19-bf17-46ef-96ed-abf719c82703" providerId="ADAL" clId="{EF2130E3-9DB0-4876-8F5E-8CEA95870585}" dt="2020-02-29T18:38:41.651" v="5705" actId="14100"/>
          <ac:spMkLst>
            <pc:docMk/>
            <pc:sldMk cId="505176373" sldId="1020"/>
            <ac:spMk id="104" creationId="{8EBA97E0-5E2F-426E-A2CB-883A667C5CC2}"/>
          </ac:spMkLst>
        </pc:spChg>
        <pc:spChg chg="add mod">
          <ac:chgData name="Einav, Tal" userId="c5d94e19-bf17-46ef-96ed-abf719c82703" providerId="ADAL" clId="{EF2130E3-9DB0-4876-8F5E-8CEA95870585}" dt="2020-02-29T18:31:51.996" v="5578" actId="20577"/>
          <ac:spMkLst>
            <pc:docMk/>
            <pc:sldMk cId="505176373" sldId="1020"/>
            <ac:spMk id="105" creationId="{37B3CF77-25B5-424C-8F10-1F69ED85C549}"/>
          </ac:spMkLst>
        </pc:spChg>
        <pc:spChg chg="add mod">
          <ac:chgData name="Einav, Tal" userId="c5d94e19-bf17-46ef-96ed-abf719c82703" providerId="ADAL" clId="{EF2130E3-9DB0-4876-8F5E-8CEA95870585}" dt="2020-02-29T18:32:01.191" v="5581" actId="1076"/>
          <ac:spMkLst>
            <pc:docMk/>
            <pc:sldMk cId="505176373" sldId="1020"/>
            <ac:spMk id="106" creationId="{9185C23B-CADC-47C7-9BD6-17D070C75D2E}"/>
          </ac:spMkLst>
        </pc:spChg>
        <pc:spChg chg="add mod">
          <ac:chgData name="Einav, Tal" userId="c5d94e19-bf17-46ef-96ed-abf719c82703" providerId="ADAL" clId="{EF2130E3-9DB0-4876-8F5E-8CEA95870585}" dt="2020-02-29T18:34:15.316" v="5655" actId="1076"/>
          <ac:spMkLst>
            <pc:docMk/>
            <pc:sldMk cId="505176373" sldId="1020"/>
            <ac:spMk id="107" creationId="{887AF771-A6A0-4FE4-8824-66859E936585}"/>
          </ac:spMkLst>
        </pc:spChg>
        <pc:spChg chg="add mod">
          <ac:chgData name="Einav, Tal" userId="c5d94e19-bf17-46ef-96ed-abf719c82703" providerId="ADAL" clId="{EF2130E3-9DB0-4876-8F5E-8CEA95870585}" dt="2020-02-29T18:36:58.660" v="5691" actId="1076"/>
          <ac:spMkLst>
            <pc:docMk/>
            <pc:sldMk cId="505176373" sldId="1020"/>
            <ac:spMk id="108" creationId="{D8D3ED2E-A011-48DF-9A33-3C19713091C0}"/>
          </ac:spMkLst>
        </pc:spChg>
        <pc:grpChg chg="add mod">
          <ac:chgData name="Einav, Tal" userId="c5d94e19-bf17-46ef-96ed-abf719c82703" providerId="ADAL" clId="{EF2130E3-9DB0-4876-8F5E-8CEA95870585}" dt="2020-02-29T04:07:09.097" v="4988" actId="1037"/>
          <ac:grpSpMkLst>
            <pc:docMk/>
            <pc:sldMk cId="505176373" sldId="1020"/>
            <ac:grpSpMk id="6" creationId="{CC03496E-32A4-4E02-B11B-EC2F3F28A2B3}"/>
          </ac:grpSpMkLst>
        </pc:grpChg>
        <pc:grpChg chg="add mod">
          <ac:chgData name="Einav, Tal" userId="c5d94e19-bf17-46ef-96ed-abf719c82703" providerId="ADAL" clId="{EF2130E3-9DB0-4876-8F5E-8CEA95870585}" dt="2020-02-29T04:07:13.190" v="4990" actId="1038"/>
          <ac:grpSpMkLst>
            <pc:docMk/>
            <pc:sldMk cId="505176373" sldId="1020"/>
            <ac:grpSpMk id="9" creationId="{2170814D-9560-42EC-A86C-67A9B317AA4A}"/>
          </ac:grpSpMkLst>
        </pc:grpChg>
        <pc:grpChg chg="add del mod">
          <ac:chgData name="Einav, Tal" userId="c5d94e19-bf17-46ef-96ed-abf719c82703" providerId="ADAL" clId="{EF2130E3-9DB0-4876-8F5E-8CEA95870585}" dt="2020-02-29T04:11:58.842" v="5030" actId="165"/>
          <ac:grpSpMkLst>
            <pc:docMk/>
            <pc:sldMk cId="505176373" sldId="1020"/>
            <ac:grpSpMk id="19" creationId="{87349A49-75BA-4FAF-88C4-769F457CE3C4}"/>
          </ac:grpSpMkLst>
        </pc:grpChg>
        <pc:grpChg chg="add del mod">
          <ac:chgData name="Einav, Tal" userId="c5d94e19-bf17-46ef-96ed-abf719c82703" providerId="ADAL" clId="{EF2130E3-9DB0-4876-8F5E-8CEA95870585}" dt="2020-02-29T18:15:22.771" v="5448" actId="165"/>
          <ac:grpSpMkLst>
            <pc:docMk/>
            <pc:sldMk cId="505176373" sldId="1020"/>
            <ac:grpSpMk id="20" creationId="{D0231F04-4FD7-4AA4-9C55-4B6E88EEBC2E}"/>
          </ac:grpSpMkLst>
        </pc:grpChg>
        <pc:grpChg chg="add del mod">
          <ac:chgData name="Einav, Tal" userId="c5d94e19-bf17-46ef-96ed-abf719c82703" providerId="ADAL" clId="{EF2130E3-9DB0-4876-8F5E-8CEA95870585}" dt="2020-02-29T18:16:29.521" v="5457" actId="165"/>
          <ac:grpSpMkLst>
            <pc:docMk/>
            <pc:sldMk cId="505176373" sldId="1020"/>
            <ac:grpSpMk id="76" creationId="{78A38F29-642B-4A98-85DB-2A60F11EAA72}"/>
          </ac:grpSpMkLst>
        </pc:grpChg>
        <pc:graphicFrameChg chg="del">
          <ac:chgData name="Einav, Tal" userId="c5d94e19-bf17-46ef-96ed-abf719c82703" providerId="ADAL" clId="{EF2130E3-9DB0-4876-8F5E-8CEA95870585}" dt="2020-02-29T03:48:44.073" v="4154" actId="478"/>
          <ac:graphicFrameMkLst>
            <pc:docMk/>
            <pc:sldMk cId="505176373" sldId="1020"/>
            <ac:graphicFrameMk id="38" creationId="{87B64B34-DB82-43CE-9145-392DF3540508}"/>
          </ac:graphicFrameMkLst>
        </pc:graphicFrameChg>
        <pc:picChg chg="mod">
          <ac:chgData name="Einav, Tal" userId="c5d94e19-bf17-46ef-96ed-abf719c82703" providerId="ADAL" clId="{EF2130E3-9DB0-4876-8F5E-8CEA95870585}" dt="2020-02-29T04:09:08.653" v="5004" actId="167"/>
          <ac:picMkLst>
            <pc:docMk/>
            <pc:sldMk cId="505176373" sldId="1020"/>
            <ac:picMk id="1026" creationId="{8BE1B822-D123-4C5F-A6FB-4F0F3E20E565}"/>
          </ac:picMkLst>
        </pc:picChg>
        <pc:cxnChg chg="add mod ord">
          <ac:chgData name="Einav, Tal" userId="c5d94e19-bf17-46ef-96ed-abf719c82703" providerId="ADAL" clId="{EF2130E3-9DB0-4876-8F5E-8CEA95870585}" dt="2020-02-29T04:09:03.152" v="5002" actId="167"/>
          <ac:cxnSpMkLst>
            <pc:docMk/>
            <pc:sldMk cId="505176373" sldId="1020"/>
            <ac:cxnSpMk id="4" creationId="{215EF73B-2341-44A3-9CF9-2682E7A2B18A}"/>
          </ac:cxnSpMkLst>
        </pc:cxnChg>
        <pc:cxnChg chg="add mod ord">
          <ac:chgData name="Einav, Tal" userId="c5d94e19-bf17-46ef-96ed-abf719c82703" providerId="ADAL" clId="{EF2130E3-9DB0-4876-8F5E-8CEA95870585}" dt="2020-02-29T04:09:03.152" v="5002" actId="167"/>
          <ac:cxnSpMkLst>
            <pc:docMk/>
            <pc:sldMk cId="505176373" sldId="1020"/>
            <ac:cxnSpMk id="10" creationId="{99507551-0FA7-4DAF-97EC-47FC6E5844AB}"/>
          </ac:cxnSpMkLst>
        </pc:cxnChg>
        <pc:cxnChg chg="add del mod">
          <ac:chgData name="Einav, Tal" userId="c5d94e19-bf17-46ef-96ed-abf719c82703" providerId="ADAL" clId="{EF2130E3-9DB0-4876-8F5E-8CEA95870585}" dt="2020-02-29T04:16:41.613" v="5116"/>
          <ac:cxnSpMkLst>
            <pc:docMk/>
            <pc:sldMk cId="505176373" sldId="1020"/>
            <ac:cxnSpMk id="41" creationId="{BD035051-4BEF-4F10-845F-DB6B7B3C63BB}"/>
          </ac:cxnSpMkLst>
        </pc:cxnChg>
        <pc:cxnChg chg="add mod ord">
          <ac:chgData name="Einav, Tal" userId="c5d94e19-bf17-46ef-96ed-abf719c82703" providerId="ADAL" clId="{EF2130E3-9DB0-4876-8F5E-8CEA95870585}" dt="2020-02-29T18:30:43.789" v="5558" actId="166"/>
          <ac:cxnSpMkLst>
            <pc:docMk/>
            <pc:sldMk cId="505176373" sldId="1020"/>
            <ac:cxnSpMk id="49" creationId="{A930899F-060C-4032-BD86-5DDD161F20A0}"/>
          </ac:cxnSpMkLst>
        </pc:cxnChg>
        <pc:cxnChg chg="add mod ord">
          <ac:chgData name="Einav, Tal" userId="c5d94e19-bf17-46ef-96ed-abf719c82703" providerId="ADAL" clId="{EF2130E3-9DB0-4876-8F5E-8CEA95870585}" dt="2020-02-29T18:30:43.789" v="5558" actId="166"/>
          <ac:cxnSpMkLst>
            <pc:docMk/>
            <pc:sldMk cId="505176373" sldId="1020"/>
            <ac:cxnSpMk id="53" creationId="{341D6F7D-7AE0-4363-AD70-6654B6460B05}"/>
          </ac:cxnSpMkLst>
        </pc:cxnChg>
        <pc:cxnChg chg="add mod ord">
          <ac:chgData name="Einav, Tal" userId="c5d94e19-bf17-46ef-96ed-abf719c82703" providerId="ADAL" clId="{EF2130E3-9DB0-4876-8F5E-8CEA95870585}" dt="2020-02-29T18:30:43.789" v="5558" actId="166"/>
          <ac:cxnSpMkLst>
            <pc:docMk/>
            <pc:sldMk cId="505176373" sldId="1020"/>
            <ac:cxnSpMk id="57" creationId="{1406471A-F18F-4B45-AEBC-67BBF05F65E0}"/>
          </ac:cxnSpMkLst>
        </pc:cxnChg>
        <pc:cxnChg chg="add del mod">
          <ac:chgData name="Einav, Tal" userId="c5d94e19-bf17-46ef-96ed-abf719c82703" providerId="ADAL" clId="{EF2130E3-9DB0-4876-8F5E-8CEA95870585}" dt="2020-02-29T04:25:12.250" v="5260" actId="478"/>
          <ac:cxnSpMkLst>
            <pc:docMk/>
            <pc:sldMk cId="505176373" sldId="1020"/>
            <ac:cxnSpMk id="60" creationId="{1FB9548E-38AA-4316-B608-E2AA14151648}"/>
          </ac:cxnSpMkLst>
        </pc:cxnChg>
        <pc:cxnChg chg="add mod ord">
          <ac:chgData name="Einav, Tal" userId="c5d94e19-bf17-46ef-96ed-abf719c82703" providerId="ADAL" clId="{EF2130E3-9DB0-4876-8F5E-8CEA95870585}" dt="2020-02-29T18:30:43.789" v="5558" actId="166"/>
          <ac:cxnSpMkLst>
            <pc:docMk/>
            <pc:sldMk cId="505176373" sldId="1020"/>
            <ac:cxnSpMk id="64" creationId="{117F51C2-E844-4741-8E9E-2117A84CE115}"/>
          </ac:cxnSpMkLst>
        </pc:cxnChg>
        <pc:cxnChg chg="add del mod">
          <ac:chgData name="Einav, Tal" userId="c5d94e19-bf17-46ef-96ed-abf719c82703" providerId="ADAL" clId="{EF2130E3-9DB0-4876-8F5E-8CEA95870585}" dt="2020-02-29T04:21:42.196" v="5191" actId="478"/>
          <ac:cxnSpMkLst>
            <pc:docMk/>
            <pc:sldMk cId="505176373" sldId="1020"/>
            <ac:cxnSpMk id="68" creationId="{7EFAFD3B-8902-4C34-BA93-C3B18D68A20B}"/>
          </ac:cxnSpMkLst>
        </pc:cxnChg>
      </pc:sldChg>
      <pc:sldChg chg="delSp modSp add del delAnim">
        <pc:chgData name="Einav, Tal" userId="c5d94e19-bf17-46ef-96ed-abf719c82703" providerId="ADAL" clId="{EF2130E3-9DB0-4876-8F5E-8CEA95870585}" dt="2020-02-29T18:48:04.731" v="5969" actId="2696"/>
        <pc:sldMkLst>
          <pc:docMk/>
          <pc:sldMk cId="3016644003" sldId="1021"/>
        </pc:sldMkLst>
        <pc:spChg chg="del">
          <ac:chgData name="Einav, Tal" userId="c5d94e19-bf17-46ef-96ed-abf719c82703" providerId="ADAL" clId="{EF2130E3-9DB0-4876-8F5E-8CEA95870585}" dt="2020-02-29T18:30:03.229" v="5546" actId="478"/>
          <ac:spMkLst>
            <pc:docMk/>
            <pc:sldMk cId="3016644003" sldId="1021"/>
            <ac:spMk id="89" creationId="{6789ADAA-45C7-404D-85A9-05E30CAD9863}"/>
          </ac:spMkLst>
        </pc:spChg>
        <pc:spChg chg="mod">
          <ac:chgData name="Einav, Tal" userId="c5d94e19-bf17-46ef-96ed-abf719c82703" providerId="ADAL" clId="{EF2130E3-9DB0-4876-8F5E-8CEA95870585}" dt="2020-02-29T18:30:25.665" v="5555" actId="1582"/>
          <ac:spMkLst>
            <pc:docMk/>
            <pc:sldMk cId="3016644003" sldId="1021"/>
            <ac:spMk id="101" creationId="{1450F908-0149-46D2-AEB8-49BC052C2620}"/>
          </ac:spMkLst>
        </pc:spChg>
        <pc:cxnChg chg="del">
          <ac:chgData name="Einav, Tal" userId="c5d94e19-bf17-46ef-96ed-abf719c82703" providerId="ADAL" clId="{EF2130E3-9DB0-4876-8F5E-8CEA95870585}" dt="2020-02-29T18:30:00.639" v="5542" actId="478"/>
          <ac:cxnSpMkLst>
            <pc:docMk/>
            <pc:sldMk cId="3016644003" sldId="1021"/>
            <ac:cxnSpMk id="49" creationId="{A930899F-060C-4032-BD86-5DDD161F20A0}"/>
          </ac:cxnSpMkLst>
        </pc:cxnChg>
        <pc:cxnChg chg="del">
          <ac:chgData name="Einav, Tal" userId="c5d94e19-bf17-46ef-96ed-abf719c82703" providerId="ADAL" clId="{EF2130E3-9DB0-4876-8F5E-8CEA95870585}" dt="2020-02-29T18:30:01.357" v="5543" actId="478"/>
          <ac:cxnSpMkLst>
            <pc:docMk/>
            <pc:sldMk cId="3016644003" sldId="1021"/>
            <ac:cxnSpMk id="53" creationId="{341D6F7D-7AE0-4363-AD70-6654B6460B05}"/>
          </ac:cxnSpMkLst>
        </pc:cxnChg>
        <pc:cxnChg chg="del">
          <ac:chgData name="Einav, Tal" userId="c5d94e19-bf17-46ef-96ed-abf719c82703" providerId="ADAL" clId="{EF2130E3-9DB0-4876-8F5E-8CEA95870585}" dt="2020-02-29T18:30:01.956" v="5544" actId="478"/>
          <ac:cxnSpMkLst>
            <pc:docMk/>
            <pc:sldMk cId="3016644003" sldId="1021"/>
            <ac:cxnSpMk id="57" creationId="{1406471A-F18F-4B45-AEBC-67BBF05F65E0}"/>
          </ac:cxnSpMkLst>
        </pc:cxnChg>
        <pc:cxnChg chg="del">
          <ac:chgData name="Einav, Tal" userId="c5d94e19-bf17-46ef-96ed-abf719c82703" providerId="ADAL" clId="{EF2130E3-9DB0-4876-8F5E-8CEA95870585}" dt="2020-02-29T18:29:59.582" v="5541" actId="478"/>
          <ac:cxnSpMkLst>
            <pc:docMk/>
            <pc:sldMk cId="3016644003" sldId="1021"/>
            <ac:cxnSpMk id="64" creationId="{117F51C2-E844-4741-8E9E-2117A84CE115}"/>
          </ac:cxnSpMkLst>
        </pc:cxnChg>
      </pc:sldChg>
      <pc:sldChg chg="delSp add modAnim">
        <pc:chgData name="Einav, Tal" userId="c5d94e19-bf17-46ef-96ed-abf719c82703" providerId="ADAL" clId="{EF2130E3-9DB0-4876-8F5E-8CEA95870585}" dt="2020-02-29T18:47:31.704" v="5968" actId="478"/>
        <pc:sldMkLst>
          <pc:docMk/>
          <pc:sldMk cId="1305747076" sldId="1022"/>
        </pc:sldMkLst>
        <pc:spChg chg="del">
          <ac:chgData name="Einav, Tal" userId="c5d94e19-bf17-46ef-96ed-abf719c82703" providerId="ADAL" clId="{EF2130E3-9DB0-4876-8F5E-8CEA95870585}" dt="2020-02-29T18:47:13.757" v="5963" actId="478"/>
          <ac:spMkLst>
            <pc:docMk/>
            <pc:sldMk cId="1305747076" sldId="1022"/>
            <ac:spMk id="81" creationId="{A1327391-90CD-48D2-A3D2-DD9ACFFAB777}"/>
          </ac:spMkLst>
        </pc:spChg>
        <pc:spChg chg="del">
          <ac:chgData name="Einav, Tal" userId="c5d94e19-bf17-46ef-96ed-abf719c82703" providerId="ADAL" clId="{EF2130E3-9DB0-4876-8F5E-8CEA95870585}" dt="2020-02-29T18:47:08.247" v="5962" actId="478"/>
          <ac:spMkLst>
            <pc:docMk/>
            <pc:sldMk cId="1305747076" sldId="1022"/>
            <ac:spMk id="83" creationId="{4B8C2D40-00C4-4F4A-89FA-97E7A3A31FF3}"/>
          </ac:spMkLst>
        </pc:spChg>
        <pc:spChg chg="del">
          <ac:chgData name="Einav, Tal" userId="c5d94e19-bf17-46ef-96ed-abf719c82703" providerId="ADAL" clId="{EF2130E3-9DB0-4876-8F5E-8CEA95870585}" dt="2020-02-29T18:47:08.247" v="5962" actId="478"/>
          <ac:spMkLst>
            <pc:docMk/>
            <pc:sldMk cId="1305747076" sldId="1022"/>
            <ac:spMk id="84" creationId="{91C42AEC-06DE-4245-B3A1-487E002099D4}"/>
          </ac:spMkLst>
        </pc:spChg>
        <pc:spChg chg="del">
          <ac:chgData name="Einav, Tal" userId="c5d94e19-bf17-46ef-96ed-abf719c82703" providerId="ADAL" clId="{EF2130E3-9DB0-4876-8F5E-8CEA95870585}" dt="2020-02-29T18:47:22.495" v="5965" actId="478"/>
          <ac:spMkLst>
            <pc:docMk/>
            <pc:sldMk cId="1305747076" sldId="1022"/>
            <ac:spMk id="86" creationId="{85ADFADA-7A13-4C5C-BABA-AE7EFE323AAE}"/>
          </ac:spMkLst>
        </pc:spChg>
        <pc:spChg chg="del">
          <ac:chgData name="Einav, Tal" userId="c5d94e19-bf17-46ef-96ed-abf719c82703" providerId="ADAL" clId="{EF2130E3-9DB0-4876-8F5E-8CEA95870585}" dt="2020-02-29T18:47:31.704" v="5968" actId="478"/>
          <ac:spMkLst>
            <pc:docMk/>
            <pc:sldMk cId="1305747076" sldId="1022"/>
            <ac:spMk id="87" creationId="{1CD279AA-8949-4DF0-A85A-C9CDF7008975}"/>
          </ac:spMkLst>
        </pc:spChg>
        <pc:spChg chg="del">
          <ac:chgData name="Einav, Tal" userId="c5d94e19-bf17-46ef-96ed-abf719c82703" providerId="ADAL" clId="{EF2130E3-9DB0-4876-8F5E-8CEA95870585}" dt="2020-02-29T18:47:22.495" v="5965" actId="478"/>
          <ac:spMkLst>
            <pc:docMk/>
            <pc:sldMk cId="1305747076" sldId="1022"/>
            <ac:spMk id="88" creationId="{2E741DC7-FBF4-4E99-B9D7-B6DEF8C5DF53}"/>
          </ac:spMkLst>
        </pc:spChg>
        <pc:spChg chg="del">
          <ac:chgData name="Einav, Tal" userId="c5d94e19-bf17-46ef-96ed-abf719c82703" providerId="ADAL" clId="{EF2130E3-9DB0-4876-8F5E-8CEA95870585}" dt="2020-02-29T18:47:22.495" v="5965" actId="478"/>
          <ac:spMkLst>
            <pc:docMk/>
            <pc:sldMk cId="1305747076" sldId="1022"/>
            <ac:spMk id="89" creationId="{6789ADAA-45C7-404D-85A9-05E30CAD9863}"/>
          </ac:spMkLst>
        </pc:spChg>
        <pc:spChg chg="del">
          <ac:chgData name="Einav, Tal" userId="c5d94e19-bf17-46ef-96ed-abf719c82703" providerId="ADAL" clId="{EF2130E3-9DB0-4876-8F5E-8CEA95870585}" dt="2020-02-29T18:47:22.495" v="5965" actId="478"/>
          <ac:spMkLst>
            <pc:docMk/>
            <pc:sldMk cId="1305747076" sldId="1022"/>
            <ac:spMk id="91" creationId="{2689C662-9C99-47F3-B8B3-E4E3D5011EFB}"/>
          </ac:spMkLst>
        </pc:spChg>
        <pc:spChg chg="del">
          <ac:chgData name="Einav, Tal" userId="c5d94e19-bf17-46ef-96ed-abf719c82703" providerId="ADAL" clId="{EF2130E3-9DB0-4876-8F5E-8CEA95870585}" dt="2020-02-29T18:47:29.747" v="5967" actId="478"/>
          <ac:spMkLst>
            <pc:docMk/>
            <pc:sldMk cId="1305747076" sldId="1022"/>
            <ac:spMk id="96" creationId="{9AFF1654-0197-4359-A969-2E652403FDB3}"/>
          </ac:spMkLst>
        </pc:spChg>
        <pc:spChg chg="del">
          <ac:chgData name="Einav, Tal" userId="c5d94e19-bf17-46ef-96ed-abf719c82703" providerId="ADAL" clId="{EF2130E3-9DB0-4876-8F5E-8CEA95870585}" dt="2020-02-29T18:47:25.425" v="5966" actId="478"/>
          <ac:spMkLst>
            <pc:docMk/>
            <pc:sldMk cId="1305747076" sldId="1022"/>
            <ac:spMk id="97" creationId="{1F715141-3F14-4A1D-8E33-2D0F3AA73F5D}"/>
          </ac:spMkLst>
        </pc:spChg>
        <pc:spChg chg="del">
          <ac:chgData name="Einav, Tal" userId="c5d94e19-bf17-46ef-96ed-abf719c82703" providerId="ADAL" clId="{EF2130E3-9DB0-4876-8F5E-8CEA95870585}" dt="2020-02-29T18:47:16.190" v="5964" actId="478"/>
          <ac:spMkLst>
            <pc:docMk/>
            <pc:sldMk cId="1305747076" sldId="1022"/>
            <ac:spMk id="103" creationId="{572BECC9-9283-4D57-9E6C-2F0094A6F625}"/>
          </ac:spMkLst>
        </pc:spChg>
        <pc:spChg chg="del">
          <ac:chgData name="Einav, Tal" userId="c5d94e19-bf17-46ef-96ed-abf719c82703" providerId="ADAL" clId="{EF2130E3-9DB0-4876-8F5E-8CEA95870585}" dt="2020-02-29T18:47:13.757" v="5963" actId="478"/>
          <ac:spMkLst>
            <pc:docMk/>
            <pc:sldMk cId="1305747076" sldId="1022"/>
            <ac:spMk id="104" creationId="{8EBA97E0-5E2F-426E-A2CB-883A667C5CC2}"/>
          </ac:spMkLst>
        </pc:spChg>
        <pc:spChg chg="del">
          <ac:chgData name="Einav, Tal" userId="c5d94e19-bf17-46ef-96ed-abf719c82703" providerId="ADAL" clId="{EF2130E3-9DB0-4876-8F5E-8CEA95870585}" dt="2020-02-29T18:47:08.247" v="5962" actId="478"/>
          <ac:spMkLst>
            <pc:docMk/>
            <pc:sldMk cId="1305747076" sldId="1022"/>
            <ac:spMk id="105" creationId="{37B3CF77-25B5-424C-8F10-1F69ED85C549}"/>
          </ac:spMkLst>
        </pc:spChg>
        <pc:spChg chg="del">
          <ac:chgData name="Einav, Tal" userId="c5d94e19-bf17-46ef-96ed-abf719c82703" providerId="ADAL" clId="{EF2130E3-9DB0-4876-8F5E-8CEA95870585}" dt="2020-02-29T18:47:13.757" v="5963" actId="478"/>
          <ac:spMkLst>
            <pc:docMk/>
            <pc:sldMk cId="1305747076" sldId="1022"/>
            <ac:spMk id="106" creationId="{9185C23B-CADC-47C7-9BD6-17D070C75D2E}"/>
          </ac:spMkLst>
        </pc:spChg>
        <pc:spChg chg="del">
          <ac:chgData name="Einav, Tal" userId="c5d94e19-bf17-46ef-96ed-abf719c82703" providerId="ADAL" clId="{EF2130E3-9DB0-4876-8F5E-8CEA95870585}" dt="2020-02-29T18:47:08.247" v="5962" actId="478"/>
          <ac:spMkLst>
            <pc:docMk/>
            <pc:sldMk cId="1305747076" sldId="1022"/>
            <ac:spMk id="107" creationId="{887AF771-A6A0-4FE4-8824-66859E936585}"/>
          </ac:spMkLst>
        </pc:spChg>
        <pc:spChg chg="del">
          <ac:chgData name="Einav, Tal" userId="c5d94e19-bf17-46ef-96ed-abf719c82703" providerId="ADAL" clId="{EF2130E3-9DB0-4876-8F5E-8CEA95870585}" dt="2020-02-29T18:47:13.757" v="5963" actId="478"/>
          <ac:spMkLst>
            <pc:docMk/>
            <pc:sldMk cId="1305747076" sldId="1022"/>
            <ac:spMk id="108" creationId="{D8D3ED2E-A011-48DF-9A33-3C19713091C0}"/>
          </ac:spMkLst>
        </pc:spChg>
        <pc:cxnChg chg="del">
          <ac:chgData name="Einav, Tal" userId="c5d94e19-bf17-46ef-96ed-abf719c82703" providerId="ADAL" clId="{EF2130E3-9DB0-4876-8F5E-8CEA95870585}" dt="2020-02-29T18:47:08.247" v="5962" actId="478"/>
          <ac:cxnSpMkLst>
            <pc:docMk/>
            <pc:sldMk cId="1305747076" sldId="1022"/>
            <ac:cxnSpMk id="49" creationId="{A930899F-060C-4032-BD86-5DDD161F20A0}"/>
          </ac:cxnSpMkLst>
        </pc:cxnChg>
        <pc:cxnChg chg="del">
          <ac:chgData name="Einav, Tal" userId="c5d94e19-bf17-46ef-96ed-abf719c82703" providerId="ADAL" clId="{EF2130E3-9DB0-4876-8F5E-8CEA95870585}" dt="2020-02-29T18:47:13.757" v="5963" actId="478"/>
          <ac:cxnSpMkLst>
            <pc:docMk/>
            <pc:sldMk cId="1305747076" sldId="1022"/>
            <ac:cxnSpMk id="53" creationId="{341D6F7D-7AE0-4363-AD70-6654B6460B05}"/>
          </ac:cxnSpMkLst>
        </pc:cxnChg>
        <pc:cxnChg chg="del">
          <ac:chgData name="Einav, Tal" userId="c5d94e19-bf17-46ef-96ed-abf719c82703" providerId="ADAL" clId="{EF2130E3-9DB0-4876-8F5E-8CEA95870585}" dt="2020-02-29T18:47:13.757" v="5963" actId="478"/>
          <ac:cxnSpMkLst>
            <pc:docMk/>
            <pc:sldMk cId="1305747076" sldId="1022"/>
            <ac:cxnSpMk id="57" creationId="{1406471A-F18F-4B45-AEBC-67BBF05F65E0}"/>
          </ac:cxnSpMkLst>
        </pc:cxnChg>
        <pc:cxnChg chg="del">
          <ac:chgData name="Einav, Tal" userId="c5d94e19-bf17-46ef-96ed-abf719c82703" providerId="ADAL" clId="{EF2130E3-9DB0-4876-8F5E-8CEA95870585}" dt="2020-02-29T18:47:08.247" v="5962" actId="478"/>
          <ac:cxnSpMkLst>
            <pc:docMk/>
            <pc:sldMk cId="1305747076" sldId="1022"/>
            <ac:cxnSpMk id="64" creationId="{117F51C2-E844-4741-8E9E-2117A84CE115}"/>
          </ac:cxnSpMkLst>
        </pc:cxnChg>
      </pc:sldChg>
      <pc:sldChg chg="modSp add del">
        <pc:chgData name="Einav, Tal" userId="c5d94e19-bf17-46ef-96ed-abf719c82703" providerId="ADAL" clId="{EF2130E3-9DB0-4876-8F5E-8CEA95870585}" dt="2020-03-03T02:23:18.439" v="22050" actId="2696"/>
        <pc:sldMkLst>
          <pc:docMk/>
          <pc:sldMk cId="414096587" sldId="1023"/>
        </pc:sldMkLst>
        <pc:spChg chg="mod">
          <ac:chgData name="Einav, Tal" userId="c5d94e19-bf17-46ef-96ed-abf719c82703" providerId="ADAL" clId="{EF2130E3-9DB0-4876-8F5E-8CEA95870585}" dt="2020-03-01T06:23:34.516" v="12232" actId="14100"/>
          <ac:spMkLst>
            <pc:docMk/>
            <pc:sldMk cId="414096587" sldId="1023"/>
            <ac:spMk id="3" creationId="{25C6E292-850B-46CF-8C74-0BA34CD6A76E}"/>
          </ac:spMkLst>
        </pc:spChg>
      </pc:sldChg>
      <pc:sldChg chg="addSp delSp modSp add ord delAnim modAnim modNotesTx">
        <pc:chgData name="Einav, Tal" userId="c5d94e19-bf17-46ef-96ed-abf719c82703" providerId="ADAL" clId="{EF2130E3-9DB0-4876-8F5E-8CEA95870585}" dt="2020-03-07T00:25:17.401" v="34536" actId="20577"/>
        <pc:sldMkLst>
          <pc:docMk/>
          <pc:sldMk cId="3315708711" sldId="1024"/>
        </pc:sldMkLst>
        <pc:spChg chg="mod">
          <ac:chgData name="Einav, Tal" userId="c5d94e19-bf17-46ef-96ed-abf719c82703" providerId="ADAL" clId="{EF2130E3-9DB0-4876-8F5E-8CEA95870585}" dt="2020-03-07T00:20:11.500" v="34167" actId="20577"/>
          <ac:spMkLst>
            <pc:docMk/>
            <pc:sldMk cId="3315708711" sldId="1024"/>
            <ac:spMk id="2" creationId="{2EC92DFF-878F-449B-836E-D867C17DDDAB}"/>
          </ac:spMkLst>
        </pc:spChg>
        <pc:spChg chg="del">
          <ac:chgData name="Einav, Tal" userId="c5d94e19-bf17-46ef-96ed-abf719c82703" providerId="ADAL" clId="{EF2130E3-9DB0-4876-8F5E-8CEA95870585}" dt="2020-02-29T18:49:36.083" v="6051" actId="478"/>
          <ac:spMkLst>
            <pc:docMk/>
            <pc:sldMk cId="3315708711" sldId="1024"/>
            <ac:spMk id="3" creationId="{25C6E292-850B-46CF-8C74-0BA34CD6A76E}"/>
          </ac:spMkLst>
        </pc:spChg>
        <pc:spChg chg="add del mod">
          <ac:chgData name="Einav, Tal" userId="c5d94e19-bf17-46ef-96ed-abf719c82703" providerId="ADAL" clId="{EF2130E3-9DB0-4876-8F5E-8CEA95870585}" dt="2020-03-06T23:20:59.991" v="32480" actId="478"/>
          <ac:spMkLst>
            <pc:docMk/>
            <pc:sldMk cId="3315708711" sldId="1024"/>
            <ac:spMk id="3" creationId="{48FE55D7-6BBF-44A1-8B4F-CA19678C3B5B}"/>
          </ac:spMkLst>
        </pc:spChg>
        <pc:spChg chg="add del">
          <ac:chgData name="Einav, Tal" userId="c5d94e19-bf17-46ef-96ed-abf719c82703" providerId="ADAL" clId="{EF2130E3-9DB0-4876-8F5E-8CEA95870585}" dt="2020-03-06T23:25:00.467" v="32531"/>
          <ac:spMkLst>
            <pc:docMk/>
            <pc:sldMk cId="3315708711" sldId="1024"/>
            <ac:spMk id="4" creationId="{482A8155-3247-4036-9ED5-98ABBA146F82}"/>
          </ac:spMkLst>
        </pc:spChg>
        <pc:spChg chg="add del">
          <ac:chgData name="Einav, Tal" userId="c5d94e19-bf17-46ef-96ed-abf719c82703" providerId="ADAL" clId="{EF2130E3-9DB0-4876-8F5E-8CEA95870585}" dt="2020-03-06T23:25:02.133" v="32533"/>
          <ac:spMkLst>
            <pc:docMk/>
            <pc:sldMk cId="3315708711" sldId="1024"/>
            <ac:spMk id="5" creationId="{48BDBE59-E14A-4BC5-8FDC-D70757DB3259}"/>
          </ac:spMkLst>
        </pc:spChg>
        <pc:spChg chg="add del mod">
          <ac:chgData name="Einav, Tal" userId="c5d94e19-bf17-46ef-96ed-abf719c82703" providerId="ADAL" clId="{EF2130E3-9DB0-4876-8F5E-8CEA95870585}" dt="2020-03-06T23:20:59.991" v="32480" actId="478"/>
          <ac:spMkLst>
            <pc:docMk/>
            <pc:sldMk cId="3315708711" sldId="1024"/>
            <ac:spMk id="13" creationId="{A73542A5-96BA-462A-BFCC-2847FA6773BC}"/>
          </ac:spMkLst>
        </pc:spChg>
        <pc:spChg chg="add del mod">
          <ac:chgData name="Einav, Tal" userId="c5d94e19-bf17-46ef-96ed-abf719c82703" providerId="ADAL" clId="{EF2130E3-9DB0-4876-8F5E-8CEA95870585}" dt="2020-03-06T23:20:59.991" v="32480" actId="478"/>
          <ac:spMkLst>
            <pc:docMk/>
            <pc:sldMk cId="3315708711" sldId="1024"/>
            <ac:spMk id="15" creationId="{60116D3F-4E9A-4152-B78B-4597666A9CB1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" creationId="{AF434455-C40C-4C53-8488-91E8E1D65CD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" creationId="{9D456F65-4E8C-4622-8B0F-F087A507D73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4" creationId="{8917ED96-1902-4BB0-918A-E22853A2CDE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5" creationId="{58FAC5D7-2FE2-4F38-B7A9-A3A91ADC69B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6" creationId="{5879A31B-76B6-4435-BDB4-DDBA7D5515F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7" creationId="{956FC3C7-2079-43FB-BDC7-352287FB8E2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8" creationId="{04D90AFD-864B-467A-A7A8-640E6ACB200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39" creationId="{04510B2C-C574-403D-85F8-6B4ED899A5F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3" creationId="{1A093A98-6DBA-4803-B3F5-EDB996B6CCC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4" creationId="{AD508779-5C71-4B6B-9184-15C08C27F5C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5" creationId="{4894F426-47BA-4B45-B43B-C6B9D9869F3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6" creationId="{5965E8B9-B6FB-4D76-A5FC-01757A8343F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7" creationId="{82D1E814-1474-41C9-B1C4-D2FA6050628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48" creationId="{6049C6D6-70BA-4C41-944A-E67A673C4E7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2" creationId="{4382F219-9B4C-427A-BD04-BC0FCC99D55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3" creationId="{B7ED5A59-1763-4AEE-9040-A998922D763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4" creationId="{C4A8B6CD-00AD-46BE-AD75-4B9BBD29539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5" creationId="{5B2B1B20-119A-4B10-B940-4711CAF7E5B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6" creationId="{99DD0FB3-9142-4D01-9AA3-EABFE360FEA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57" creationId="{36E309C9-6904-49F8-816C-A438E0C5772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0" creationId="{CFB7D962-0412-4468-AC08-D3984101ADE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1" creationId="{0F84CADC-0E03-4FC5-B9B2-BCBB9B8F7ED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3" creationId="{9A4259DE-225C-482C-BAA0-FC68127F20C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4" creationId="{1DFC359A-2EA5-4C6F-82E7-5EBCB93EE7E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6" creationId="{7E529728-770C-4ACD-B4A1-773736AB232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77" creationId="{CF61EC07-5C1F-43D7-B8C6-217C99D46BB3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79" creationId="{BB1CB541-DD08-4F0C-B07E-3D5041433F12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80" creationId="{66FF2B7C-8A7B-466D-AC5A-0F763E04775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85" creationId="{4099B66B-E648-414C-BBAB-720F3F0FF33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86" creationId="{4EACE5D3-47D5-4921-A4F2-FC33550EA5C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88" creationId="{1E137ECF-D328-4FA8-AC80-F02E2E74C96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89" creationId="{D4D1C8A5-6E0D-42FE-85A0-ED94147E0E9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93" creationId="{27B019C4-7F29-4174-9F7B-19FEE3474C2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94" creationId="{92E1857A-61E2-44D0-B921-A38023760FF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96" creationId="{B0DC01E7-6141-4816-94DB-61C4724D3A1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97" creationId="{A561678E-B578-492A-A10F-6A117947CF4E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100" creationId="{D87909F7-6013-403E-955E-900242387C05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101" creationId="{A97A0814-ADBC-424D-9B65-B96D2F56BDA9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103" creationId="{CDBF9F0B-4256-4DF2-A11B-2B9680150EC5}"/>
          </ac:spMkLst>
        </pc:spChg>
        <pc:spChg chg="mod">
          <ac:chgData name="Einav, Tal" userId="c5d94e19-bf17-46ef-96ed-abf719c82703" providerId="ADAL" clId="{EF2130E3-9DB0-4876-8F5E-8CEA95870585}" dt="2020-02-29T18:54:12.193" v="6079" actId="1582"/>
          <ac:spMkLst>
            <pc:docMk/>
            <pc:sldMk cId="3315708711" sldId="1024"/>
            <ac:spMk id="104" creationId="{252628A8-5098-462D-A6DE-753E22C89F3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15" creationId="{EBA2DA88-6B0A-4B88-81F8-8F5B10F80A3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16" creationId="{9757A30F-78A6-4467-A9C1-35C2D09E64A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17" creationId="{B252FCF4-F660-496B-88E9-0FF75D45F4EF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18" creationId="{BF6F63BA-6AAB-47A9-8D7E-A65C83066F8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19" creationId="{AFFA21B9-72F7-4945-8315-2A356DA4A43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0" creationId="{80083DA9-7866-416B-AF69-CDBCD981EC8F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4" creationId="{C3398BBE-D9A1-4474-AFE0-D5F20F00AD1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5" creationId="{19B1EB1A-D6C9-4077-BD2D-94CF864A452F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6" creationId="{3D5D9793-95CE-4EA8-A488-E01CD4EAF55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7" creationId="{3B85A350-DF88-451D-B4C2-5293AEC43C6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8" creationId="{C1455B18-EE3C-4AE7-B72C-D6502DCA213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29" creationId="{811B9A68-0D21-4497-91A4-83A066EE16D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3" creationId="{C95E0DCD-AAC8-40E5-8040-1A63C8895B4C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4" creationId="{09BDEA30-198D-49CD-9949-1ACAD312B44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5" creationId="{18A05299-777B-46E4-97AA-7CC5D7BFA78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6" creationId="{90425739-6F2D-45D4-A39D-A065EB2D120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7" creationId="{F188D4D8-9B72-4ABA-8B7E-43091E55432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38" creationId="{C1A1ED84-8F9F-46F4-8C5E-232BA1B8191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2" creationId="{DF156B26-F034-4049-A06E-41C528D7804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3" creationId="{DF5DDCDC-F3DC-45A4-B5A4-08B5F68400A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4" creationId="{961BB57A-DA40-4B83-B696-624D3C64581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5" creationId="{3F745FF2-4C14-4B76-BBA6-EF3A0DA3AB4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6" creationId="{EFB40DA3-9585-484A-B3CE-203F011620F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47" creationId="{78D97774-2B4E-40A2-B2E8-50111E5367D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1" creationId="{C01FE14A-016B-4A01-ADAC-51A44B05E98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2" creationId="{01BDEF71-5C60-44C8-8BB3-6759D237AEA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3" creationId="{2820DD1A-4FB3-42E8-ACB2-C9FBB95F6DF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4" creationId="{23103586-6CFA-4CB0-A7ED-CFEA09F93421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5" creationId="{48FC6A15-FDC4-47DC-B9D9-9A94BD8979E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56" creationId="{7B6882E8-6897-45E3-B6BC-9396D1F6D7E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0" creationId="{8ED3C503-600C-44CC-9A24-9B1FAB10543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1" creationId="{C4FAC889-A645-4E65-BCBF-3BB347FED0D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2" creationId="{7B8AE39A-7AC5-4D92-ACD0-8D4212E7F50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3" creationId="{4B0E12B8-4FE3-4D1B-840E-925FB2923C7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4" creationId="{2EE5AE70-61D9-4652-8A77-224CD07D4EE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5" creationId="{B1FF979E-1624-4DE2-B809-68A43C46C38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69" creationId="{0CAF2625-78D3-4425-BD21-0A7F2A6D8DA6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0" creationId="{C1EE43AF-9CA6-4DD5-85D9-7FB54133E9B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1" creationId="{455B220E-0976-43FA-B3F8-7384F954135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2" creationId="{D78C9A14-3F04-4D38-946E-4781DBFB9FBC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3" creationId="{80D2361B-A834-49A8-AE5D-5960C2849471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4" creationId="{2301099A-C5FF-4E4D-B1AF-A8DBA9F8BFC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8" creationId="{791F7B2F-8B0D-4588-B6DB-2C3F41DEE60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79" creationId="{0C8C791D-0E8A-4346-A7FB-7E3BF1C5A3F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0" creationId="{7C72DB87-5714-4F18-AB8A-BB00CF0E252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1" creationId="{1E63B0F6-351C-4096-B220-44A30436CEB1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2" creationId="{3CDA3DC6-4CFE-4FD8-B047-F1B55411558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3" creationId="{B35CA2DE-FFA1-4CF7-9D95-74D6F1784CF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7" creationId="{409CF3C3-C6BE-4BF5-BA97-F0691CB3D4B7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8" creationId="{45A5EDCF-E878-44C2-9986-49F6B4FE66F1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89" creationId="{63B08573-967F-448D-88D5-0BF6D1B0188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0" creationId="{A85B4264-625C-4D84-8E85-5BF0531F319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1" creationId="{7093ECD7-5C13-454E-ABB1-9DA6ECE1766C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2" creationId="{D36111DD-C3DD-4B8F-8FE9-1E9D9C47247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6" creationId="{40356C7C-2DBA-4C5B-A4C5-802F4793E9F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7" creationId="{8CF6F040-58EF-47B1-93F6-6785E5D575C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8" creationId="{3C9B1734-6702-416D-9681-3E167428190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199" creationId="{84345B9D-2D55-42B8-8901-AFB5C53731B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0" creationId="{39DF6A55-8789-4B03-87B0-35B11253CECC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1" creationId="{7895AA53-04BB-43C3-B0B6-391DE214E300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5" creationId="{8AC5E42E-9684-4F0A-BD85-9F15BD553A6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6" creationId="{BB35B10A-FEED-4CDA-8102-5D5493B2788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7" creationId="{F9BAF867-AD60-4939-AAD1-0411AC51F5D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8" creationId="{FC32DD24-EF69-48F8-BDBF-7FDED83472D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09" creationId="{015D7CB6-85D9-43D7-84A5-10E63C0A6DD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0" creationId="{A98CF7FD-E5B1-4917-86B7-4986A6715CB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4" creationId="{5B012846-DBC9-47B2-8740-F0026B5691F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5" creationId="{22318544-E5FB-41D4-9A5F-3BB07D23F40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6" creationId="{A816A476-D44E-411D-B619-5E1FBC659E0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7" creationId="{999C443C-C631-4C25-B2F3-C364660DB493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8" creationId="{0D66CC9C-B71E-4610-9AAF-EC56D5FC6F2B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19" creationId="{7AABB35C-5566-4E82-B10B-E47B4DA9027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3" creationId="{87D76261-4F54-4AB2-B840-741711AEE9FC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4" creationId="{9A8C106D-B242-43F3-8A23-B2235F469B5F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5" creationId="{C0F26762-A254-414C-8167-4C48C5088ED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6" creationId="{7B3693BB-3516-4B8A-8324-8B606BD22BC4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7" creationId="{779C5FDB-F97F-4ECE-B326-A2896442294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28" creationId="{64C1DEDD-E5E4-44D4-BE5A-5519CB435AD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2" creationId="{7158E4A4-08F7-47D1-B688-E5AB6D209FE5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3" creationId="{72570AF8-A1F4-4770-B689-DF4A50EA7D9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4" creationId="{263F79C0-31AF-4A73-BBF6-564449218A22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5" creationId="{90598FAE-3A0F-4C34-94D3-5F148D9EBF6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6" creationId="{88816A50-E45F-4AC8-B9FA-9DA515269BD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37" creationId="{2CDD0AA9-F1F1-495C-975F-F9D3B5A8BE2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1" creationId="{0965F72A-A582-4280-81ED-ED9595D09F68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2" creationId="{B9F3F544-DA05-448C-B432-642EB0BF170D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3" creationId="{A971D9B9-68BA-48DF-90D4-AF114124D39A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4" creationId="{162C30E1-5DFC-4C92-8547-73ACE1205F79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5" creationId="{C31238A8-F221-4305-A216-BD8486D94A5E}"/>
          </ac:spMkLst>
        </pc:spChg>
        <pc:spChg chg="mod">
          <ac:chgData name="Einav, Tal" userId="c5d94e19-bf17-46ef-96ed-abf719c82703" providerId="ADAL" clId="{EF2130E3-9DB0-4876-8F5E-8CEA95870585}" dt="2020-03-07T00:00:51.390" v="32989"/>
          <ac:spMkLst>
            <pc:docMk/>
            <pc:sldMk cId="3315708711" sldId="1024"/>
            <ac:spMk id="246" creationId="{A1AA1473-4EFE-40CA-A0FE-5B91CFF2A8EC}"/>
          </ac:spMkLst>
        </pc:spChg>
        <pc:spChg chg="add del mod">
          <ac:chgData name="Einav, Tal" userId="c5d94e19-bf17-46ef-96ed-abf719c82703" providerId="ADAL" clId="{EF2130E3-9DB0-4876-8F5E-8CEA95870585}" dt="2020-03-07T00:18:47.404" v="34137" actId="478"/>
          <ac:spMkLst>
            <pc:docMk/>
            <pc:sldMk cId="3315708711" sldId="1024"/>
            <ac:spMk id="256" creationId="{4E6EB2E8-68DA-485C-ADDF-A7557B4DFCDB}"/>
          </ac:spMkLst>
        </pc:spChg>
        <pc:spChg chg="add del mod">
          <ac:chgData name="Einav, Tal" userId="c5d94e19-bf17-46ef-96ed-abf719c82703" providerId="ADAL" clId="{EF2130E3-9DB0-4876-8F5E-8CEA95870585}" dt="2020-03-07T00:18:45.375" v="34134" actId="478"/>
          <ac:spMkLst>
            <pc:docMk/>
            <pc:sldMk cId="3315708711" sldId="1024"/>
            <ac:spMk id="257" creationId="{89A0B969-17F2-4640-AC7A-3323B38B7213}"/>
          </ac:spMkLst>
        </pc:spChg>
        <pc:spChg chg="add del mod topLvl">
          <ac:chgData name="Einav, Tal" userId="c5d94e19-bf17-46ef-96ed-abf719c82703" providerId="ADAL" clId="{EF2130E3-9DB0-4876-8F5E-8CEA95870585}" dt="2020-03-06T23:54:40.334" v="32811" actId="478"/>
          <ac:spMkLst>
            <pc:docMk/>
            <pc:sldMk cId="3315708711" sldId="1024"/>
            <ac:spMk id="258" creationId="{E36250E7-3BB1-4E8B-8625-11737C1642B5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59" creationId="{FB9D09FA-BCA5-4BDD-8141-142779F95A36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60" creationId="{432727FC-B95A-494A-989B-2EC804298E43}"/>
          </ac:spMkLst>
        </pc:spChg>
        <pc:spChg chg="add del mod">
          <ac:chgData name="Einav, Tal" userId="c5d94e19-bf17-46ef-96ed-abf719c82703" providerId="ADAL" clId="{EF2130E3-9DB0-4876-8F5E-8CEA95870585}" dt="2020-03-07T00:18:47.067" v="34136" actId="478"/>
          <ac:spMkLst>
            <pc:docMk/>
            <pc:sldMk cId="3315708711" sldId="1024"/>
            <ac:spMk id="261" creationId="{603202AC-F24B-4801-B16B-9F6CB863DBC5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62" creationId="{229A3B03-3814-47F0-AF1A-2C589BE450B6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63" creationId="{EDB0620C-A20F-41AD-BA22-0B5985E57A2E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64" creationId="{182DBD7F-DFD0-4266-9DC5-889A48CAC88D}"/>
          </ac:spMkLst>
        </pc:spChg>
        <pc:spChg chg="add del mod">
          <ac:chgData name="Einav, Tal" userId="c5d94e19-bf17-46ef-96ed-abf719c82703" providerId="ADAL" clId="{EF2130E3-9DB0-4876-8F5E-8CEA95870585}" dt="2020-03-07T00:18:44.278" v="34132" actId="478"/>
          <ac:spMkLst>
            <pc:docMk/>
            <pc:sldMk cId="3315708711" sldId="1024"/>
            <ac:spMk id="265" creationId="{F3F34495-73A0-479C-94A5-C45B1A8113B0}"/>
          </ac:spMkLst>
        </pc:spChg>
        <pc:spChg chg="add del mod">
          <ac:chgData name="Einav, Tal" userId="c5d94e19-bf17-46ef-96ed-abf719c82703" providerId="ADAL" clId="{EF2130E3-9DB0-4876-8F5E-8CEA95870585}" dt="2020-03-07T00:18:52.727" v="34139" actId="478"/>
          <ac:spMkLst>
            <pc:docMk/>
            <pc:sldMk cId="3315708711" sldId="1024"/>
            <ac:spMk id="266" creationId="{D8C023BA-79DC-4194-B36D-067FB320322B}"/>
          </ac:spMkLst>
        </pc:spChg>
        <pc:spChg chg="add del mod">
          <ac:chgData name="Einav, Tal" userId="c5d94e19-bf17-46ef-96ed-abf719c82703" providerId="ADAL" clId="{EF2130E3-9DB0-4876-8F5E-8CEA95870585}" dt="2020-03-07T00:18:42.775" v="34131" actId="478"/>
          <ac:spMkLst>
            <pc:docMk/>
            <pc:sldMk cId="3315708711" sldId="1024"/>
            <ac:spMk id="267" creationId="{B07950F2-E785-4A33-9484-D461A27DB93D}"/>
          </ac:spMkLst>
        </pc:s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EF2130E3-9DB0-4876-8F5E-8CEA95870585}" dt="2020-03-07T00:19:52.615" v="34159" actId="165"/>
          <ac:grpSpMkLst>
            <pc:docMk/>
            <pc:sldMk cId="3315708711" sldId="1024"/>
            <ac:grpSpMk id="3" creationId="{747D645E-3C1A-4B81-88A0-7A1C11DE9FFE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5" creationId="{F7E7B120-6277-47F1-9D78-D181F3B87770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8" creationId="{31D2F74A-E3EC-400C-A23F-B501FC7A5B8B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11" creationId="{84730C4D-07A5-4873-8E2A-56113FD0C764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14" creationId="{521F3636-F075-4C13-BC0B-DAEBE0AD021A}"/>
          </ac:grpSpMkLst>
        </pc:grpChg>
        <pc:grpChg chg="add del mod">
          <ac:chgData name="Einav, Tal" userId="c5d94e19-bf17-46ef-96ed-abf719c82703" providerId="ADAL" clId="{EF2130E3-9DB0-4876-8F5E-8CEA95870585}" dt="2020-03-06T23:34:49.249" v="32615" actId="165"/>
          <ac:grpSpMkLst>
            <pc:docMk/>
            <pc:sldMk cId="3315708711" sldId="1024"/>
            <ac:grpSpMk id="14" creationId="{FFB37E89-DD23-4D21-9482-92F052995E19}"/>
          </ac:grpSpMkLst>
        </pc:grpChg>
        <pc:grpChg chg="add mod topLvl">
          <ac:chgData name="Einav, Tal" userId="c5d94e19-bf17-46ef-96ed-abf719c82703" providerId="ADAL" clId="{EF2130E3-9DB0-4876-8F5E-8CEA95870585}" dt="2020-03-07T00:19:49.135" v="34156" actId="12788"/>
          <ac:grpSpMkLst>
            <pc:docMk/>
            <pc:sldMk cId="3315708711" sldId="1024"/>
            <ac:grpSpMk id="16" creationId="{133F78BD-0E9E-4159-85AF-042CA2432B36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17" creationId="{2FE63E75-5E1A-447B-9E20-D43C1A77891B}"/>
          </ac:grpSpMkLst>
        </pc:grpChg>
        <pc:grpChg chg="add del">
          <ac:chgData name="Einav, Tal" userId="c5d94e19-bf17-46ef-96ed-abf719c82703" providerId="ADAL" clId="{EF2130E3-9DB0-4876-8F5E-8CEA95870585}" dt="2020-03-06T23:24:36.515" v="32529" actId="478"/>
          <ac:grpSpMkLst>
            <pc:docMk/>
            <pc:sldMk cId="3315708711" sldId="1024"/>
            <ac:grpSpMk id="19" creationId="{22C3867C-AF1E-46FA-8B43-75E6A6027C1F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20" creationId="{FDDC282E-B939-4F5F-A965-D989A69E49B9}"/>
          </ac:grpSpMkLst>
        </pc:grpChg>
        <pc:grpChg chg="add del mod">
          <ac:chgData name="Einav, Tal" userId="c5d94e19-bf17-46ef-96ed-abf719c82703" providerId="ADAL" clId="{EF2130E3-9DB0-4876-8F5E-8CEA95870585}" dt="2020-03-07T00:18:46.515" v="34135" actId="478"/>
          <ac:grpSpMkLst>
            <pc:docMk/>
            <pc:sldMk cId="3315708711" sldId="1024"/>
            <ac:grpSpMk id="22" creationId="{1844E6C4-E698-4985-9456-92105580B4A8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23" creationId="{B319C0AD-47BC-4B0F-8DF9-4BACFD55D35C}"/>
          </ac:grpSpMkLst>
        </pc:grpChg>
        <pc:grpChg chg="add del mod">
          <ac:chgData name="Einav, Tal" userId="c5d94e19-bf17-46ef-96ed-abf719c82703" providerId="ADAL" clId="{EF2130E3-9DB0-4876-8F5E-8CEA95870585}" dt="2020-03-06T23:30:32.590" v="32553" actId="478"/>
          <ac:grpSpMkLst>
            <pc:docMk/>
            <pc:sldMk cId="3315708711" sldId="1024"/>
            <ac:grpSpMk id="25" creationId="{BC6D8346-B94A-49E1-A51D-FCF321C523FE}"/>
          </ac:grpSpMkLst>
        </pc:grpChg>
        <pc:grpChg chg="add del mod">
          <ac:chgData name="Einav, Tal" userId="c5d94e19-bf17-46ef-96ed-abf719c82703" providerId="ADAL" clId="{EF2130E3-9DB0-4876-8F5E-8CEA95870585}" dt="2020-03-06T23:30:32.590" v="32553" actId="478"/>
          <ac:grpSpMkLst>
            <pc:docMk/>
            <pc:sldMk cId="3315708711" sldId="1024"/>
            <ac:grpSpMk id="28" creationId="{11C1EEDE-ADBD-4D3B-AD97-6BC97819C0E3}"/>
          </ac:grpSpMkLst>
        </pc:grpChg>
        <pc:grpChg chg="add mod topLvl">
          <ac:chgData name="Einav, Tal" userId="c5d94e19-bf17-46ef-96ed-abf719c82703" providerId="ADAL" clId="{EF2130E3-9DB0-4876-8F5E-8CEA95870585}" dt="2020-03-07T00:19:52.615" v="34159" actId="165"/>
          <ac:grpSpMkLst>
            <pc:docMk/>
            <pc:sldMk cId="3315708711" sldId="1024"/>
            <ac:grpSpMk id="31" creationId="{8A508547-4F50-4EEB-A3A4-46F59050EE1A}"/>
          </ac:grpSpMkLst>
        </pc:grpChg>
        <pc:grpChg chg="mod">
          <ac:chgData name="Einav, Tal" userId="c5d94e19-bf17-46ef-96ed-abf719c82703" providerId="ADAL" clId="{EF2130E3-9DB0-4876-8F5E-8CEA95870585}" dt="2020-03-07T00:19:52.047" v="34158" actId="12788"/>
          <ac:grpSpMkLst>
            <pc:docMk/>
            <pc:sldMk cId="3315708711" sldId="1024"/>
            <ac:grpSpMk id="32" creationId="{746D490A-245A-45BD-9A1C-65A2B4475ABF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32" creationId="{E7962026-8DA2-4555-A9F1-3F92B0447A7F}"/>
          </ac:grpSpMkLst>
        </pc:grpChg>
        <pc:grpChg chg="mod">
          <ac:chgData name="Einav, Tal" userId="c5d94e19-bf17-46ef-96ed-abf719c82703" providerId="ADAL" clId="{EF2130E3-9DB0-4876-8F5E-8CEA95870585}" dt="2020-03-07T00:19:52.047" v="34158" actId="12788"/>
          <ac:grpSpMkLst>
            <pc:docMk/>
            <pc:sldMk cId="3315708711" sldId="1024"/>
            <ac:grpSpMk id="33" creationId="{EB4D1DF9-1747-406F-A588-F5672FE8C2C3}"/>
          </ac:grpSpMkLst>
        </pc:grpChg>
        <pc:grpChg chg="add mod topLvl">
          <ac:chgData name="Einav, Tal" userId="c5d94e19-bf17-46ef-96ed-abf719c82703" providerId="ADAL" clId="{EF2130E3-9DB0-4876-8F5E-8CEA95870585}" dt="2020-03-07T00:19:52.615" v="34159" actId="165"/>
          <ac:grpSpMkLst>
            <pc:docMk/>
            <pc:sldMk cId="3315708711" sldId="1024"/>
            <ac:grpSpMk id="40" creationId="{143D84E8-1085-42A1-8C2B-31050BF00B38}"/>
          </ac:grpSpMkLst>
        </pc:grpChg>
        <pc:grpChg chg="mod">
          <ac:chgData name="Einav, Tal" userId="c5d94e19-bf17-46ef-96ed-abf719c82703" providerId="ADAL" clId="{EF2130E3-9DB0-4876-8F5E-8CEA95870585}" dt="2020-03-07T00:19:52.047" v="34158" actId="12788"/>
          <ac:grpSpMkLst>
            <pc:docMk/>
            <pc:sldMk cId="3315708711" sldId="1024"/>
            <ac:grpSpMk id="41" creationId="{20CA7F00-B5CB-46E5-AB8E-F1DA33D309FE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41" creationId="{71BBE299-59AB-4ABA-9821-770968836FE0}"/>
          </ac:grpSpMkLst>
        </pc:grpChg>
        <pc:grpChg chg="mod">
          <ac:chgData name="Einav, Tal" userId="c5d94e19-bf17-46ef-96ed-abf719c82703" providerId="ADAL" clId="{EF2130E3-9DB0-4876-8F5E-8CEA95870585}" dt="2020-03-07T00:19:52.047" v="34158" actId="12788"/>
          <ac:grpSpMkLst>
            <pc:docMk/>
            <pc:sldMk cId="3315708711" sldId="1024"/>
            <ac:grpSpMk id="42" creationId="{513C494E-C4DF-4F25-9BBD-E978123D88AD}"/>
          </ac:grpSpMkLst>
        </pc:grpChg>
        <pc:grpChg chg="add mod">
          <ac:chgData name="Einav, Tal" userId="c5d94e19-bf17-46ef-96ed-abf719c82703" providerId="ADAL" clId="{EF2130E3-9DB0-4876-8F5E-8CEA95870585}" dt="2020-03-07T00:19:46.632" v="34155" actId="12788"/>
          <ac:grpSpMkLst>
            <pc:docMk/>
            <pc:sldMk cId="3315708711" sldId="1024"/>
            <ac:grpSpMk id="49" creationId="{73E5894F-7F4E-4D3C-B18A-322113E04E8E}"/>
          </ac:grpSpMkLst>
        </pc:grpChg>
        <pc:grpChg chg="add del">
          <ac:chgData name="Einav, Tal" userId="c5d94e19-bf17-46ef-96ed-abf719c82703" providerId="ADAL" clId="{EF2130E3-9DB0-4876-8F5E-8CEA95870585}" dt="2020-02-29T18:50:27.232" v="6054" actId="478"/>
          <ac:grpSpMkLst>
            <pc:docMk/>
            <pc:sldMk cId="3315708711" sldId="1024"/>
            <ac:grpSpMk id="50" creationId="{43847F4B-A87C-4604-9F8D-AC96F86CE7D3}"/>
          </ac:grpSpMkLst>
        </pc:grpChg>
        <pc:grpChg chg="mod">
          <ac:chgData name="Einav, Tal" userId="c5d94e19-bf17-46ef-96ed-abf719c82703" providerId="ADAL" clId="{EF2130E3-9DB0-4876-8F5E-8CEA95870585}" dt="2020-03-07T00:19:46.632" v="34155" actId="12788"/>
          <ac:grpSpMkLst>
            <pc:docMk/>
            <pc:sldMk cId="3315708711" sldId="1024"/>
            <ac:grpSpMk id="50" creationId="{CFB8EFD9-7F4C-4F37-9CB9-69727DE23E0F}"/>
          </ac:grpSpMkLst>
        </pc:grpChg>
        <pc:grpChg chg="mod">
          <ac:chgData name="Einav, Tal" userId="c5d94e19-bf17-46ef-96ed-abf719c82703" providerId="ADAL" clId="{EF2130E3-9DB0-4876-8F5E-8CEA95870585}" dt="2020-03-07T00:19:46.632" v="34155" actId="12788"/>
          <ac:grpSpMkLst>
            <pc:docMk/>
            <pc:sldMk cId="3315708711" sldId="1024"/>
            <ac:grpSpMk id="51" creationId="{EA266F0F-FAF7-46A1-BF96-DABAF356C642}"/>
          </ac:grpSpMkLst>
        </pc:grpChg>
        <pc:grpChg chg="add del mod">
          <ac:chgData name="Einav, Tal" userId="c5d94e19-bf17-46ef-96ed-abf719c82703" providerId="ADAL" clId="{EF2130E3-9DB0-4876-8F5E-8CEA95870585}" dt="2020-02-29T18:55:26.999" v="6111" actId="478"/>
          <ac:grpSpMkLst>
            <pc:docMk/>
            <pc:sldMk cId="3315708711" sldId="1024"/>
            <ac:grpSpMk id="60" creationId="{BC6AA964-4529-4307-A3AD-F7DE2E059CA9}"/>
          </ac:grpSpMkLst>
        </pc:grpChg>
        <pc:grpChg chg="add del mod">
          <ac:chgData name="Einav, Tal" userId="c5d94e19-bf17-46ef-96ed-abf719c82703" providerId="ADAL" clId="{EF2130E3-9DB0-4876-8F5E-8CEA95870585}" dt="2020-03-06T23:52:52.975" v="32786" actId="165"/>
          <ac:grpSpMkLst>
            <pc:docMk/>
            <pc:sldMk cId="3315708711" sldId="1024"/>
            <ac:grpSpMk id="62" creationId="{84C79398-1A1E-4245-9B5D-7C29423CE9A2}"/>
          </ac:grpSpMkLst>
        </pc:grpChg>
        <pc:grpChg chg="add del mod">
          <ac:chgData name="Einav, Tal" userId="c5d94e19-bf17-46ef-96ed-abf719c82703" providerId="ADAL" clId="{EF2130E3-9DB0-4876-8F5E-8CEA95870585}" dt="2020-03-06T23:32:45.328" v="32590" actId="478"/>
          <ac:grpSpMkLst>
            <pc:docMk/>
            <pc:sldMk cId="3315708711" sldId="1024"/>
            <ac:grpSpMk id="66" creationId="{D8629343-118B-4F2E-B3E3-34CA970B1A8E}"/>
          </ac:grpSpMkLst>
        </pc:grpChg>
        <pc:grpChg chg="add del mod topLvl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69" creationId="{1DAE0C2A-E213-420A-9125-139A8F2C0A62}"/>
          </ac:grpSpMkLst>
        </pc:grpChg>
        <pc:grpChg chg="add del mod">
          <ac:chgData name="Einav, Tal" userId="c5d94e19-bf17-46ef-96ed-abf719c82703" providerId="ADAL" clId="{EF2130E3-9DB0-4876-8F5E-8CEA95870585}" dt="2020-02-29T18:55:26.999" v="6111" actId="478"/>
          <ac:grpSpMkLst>
            <pc:docMk/>
            <pc:sldMk cId="3315708711" sldId="1024"/>
            <ac:grpSpMk id="69" creationId="{D318E556-386D-4FDB-ACE9-7300524C6C9D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72" creationId="{ABA444D8-BAA8-41EE-8434-D47AC6CA5DB4}"/>
          </ac:grpSpMkLst>
        </pc:grpChg>
        <pc:grpChg chg="add del mod topLvl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75" creationId="{3915F35C-5886-4DB7-98BA-2D01060D8C89}"/>
          </ac:grpSpMkLst>
        </pc:grpChg>
        <pc:grpChg chg="add del mod ord">
          <ac:chgData name="Einav, Tal" userId="c5d94e19-bf17-46ef-96ed-abf719c82703" providerId="ADAL" clId="{EF2130E3-9DB0-4876-8F5E-8CEA95870585}" dt="2020-03-06T23:20:59.991" v="32480" actId="478"/>
          <ac:grpSpMkLst>
            <pc:docMk/>
            <pc:sldMk cId="3315708711" sldId="1024"/>
            <ac:grpSpMk id="78" creationId="{EB04F08E-344C-49D9-8848-3F7E8B8B8FCD}"/>
          </ac:grpSpMkLst>
        </pc:grpChg>
        <pc:grpChg chg="add del mod">
          <ac:chgData name="Einav, Tal" userId="c5d94e19-bf17-46ef-96ed-abf719c82703" providerId="ADAL" clId="{EF2130E3-9DB0-4876-8F5E-8CEA95870585}" dt="2020-02-29T18:55:26.999" v="6111" actId="478"/>
          <ac:grpSpMkLst>
            <pc:docMk/>
            <pc:sldMk cId="3315708711" sldId="1024"/>
            <ac:grpSpMk id="81" creationId="{885ADDE2-33F3-4DDA-B10F-6114F96ACF0D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84" creationId="{5958B9F7-2ED1-47B4-A71A-D7DC74505F62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87" creationId="{BD6947FC-1130-47C2-9ACC-FD3B9C483751}"/>
          </ac:grpSpMkLst>
        </pc:grpChg>
        <pc:grpChg chg="add del mod">
          <ac:chgData name="Einav, Tal" userId="c5d94e19-bf17-46ef-96ed-abf719c82703" providerId="ADAL" clId="{EF2130E3-9DB0-4876-8F5E-8CEA95870585}" dt="2020-02-29T18:55:26.999" v="6111" actId="478"/>
          <ac:grpSpMkLst>
            <pc:docMk/>
            <pc:sldMk cId="3315708711" sldId="1024"/>
            <ac:grpSpMk id="90" creationId="{B5462913-CDF9-438D-9ABD-5E1BD530DCFB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92" creationId="{992A19D8-35E9-45DC-B86D-031001B4EEC4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95" creationId="{93DD62AA-C4D8-45D4-9A20-F09013E5C93E}"/>
          </ac:grpSpMkLst>
        </pc:grpChg>
        <pc:grpChg chg="add del mod ord">
          <ac:chgData name="Einav, Tal" userId="c5d94e19-bf17-46ef-96ed-abf719c82703" providerId="ADAL" clId="{EF2130E3-9DB0-4876-8F5E-8CEA95870585}" dt="2020-03-06T23:20:59.991" v="32480" actId="478"/>
          <ac:grpSpMkLst>
            <pc:docMk/>
            <pc:sldMk cId="3315708711" sldId="1024"/>
            <ac:grpSpMk id="99" creationId="{61669780-9774-4AAE-B0F4-CB60DBCBCF23}"/>
          </ac:grpSpMkLst>
        </pc:grpChg>
        <pc:grpChg chg="add del mod ord">
          <ac:chgData name="Einav, Tal" userId="c5d94e19-bf17-46ef-96ed-abf719c82703" providerId="ADAL" clId="{EF2130E3-9DB0-4876-8F5E-8CEA95870585}" dt="2020-03-06T23:20:59.991" v="32480" actId="478"/>
          <ac:grpSpMkLst>
            <pc:docMk/>
            <pc:sldMk cId="3315708711" sldId="1024"/>
            <ac:grpSpMk id="102" creationId="{E9824859-3802-4AA9-A1E0-8BCB0A568675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06" creationId="{BA0A52CE-7463-4A9A-99E0-3084DE0EB433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09" creationId="{99CAA6FB-E144-4361-BDF7-646774F1FA1C}"/>
          </ac:grpSpMkLst>
        </pc:grpChg>
        <pc:grpChg chg="add del mod">
          <ac:chgData name="Einav, Tal" userId="c5d94e19-bf17-46ef-96ed-abf719c82703" providerId="ADAL" clId="{EF2130E3-9DB0-4876-8F5E-8CEA95870585}" dt="2020-03-07T00:18:44.905" v="34133" actId="478"/>
          <ac:grpSpMkLst>
            <pc:docMk/>
            <pc:sldMk cId="3315708711" sldId="1024"/>
            <ac:grpSpMk id="112" creationId="{E6960B88-5722-411C-A325-EB4FEA8F0197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13" creationId="{3517B70B-D5C7-4150-84BB-E8B2AAF0C800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14" creationId="{989AAC10-54C3-4B81-B770-B6FE120BDA34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21" creationId="{F508588E-E780-4CE6-B6B3-BF88255EA531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22" creationId="{7CC36C7A-9CD7-4982-9235-93494B233B8C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23" creationId="{6C389131-05C4-4FE8-9E91-EB1482B0CD4E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30" creationId="{6C9FF66D-66E6-487D-83B8-FF148487A838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31" creationId="{64420CF1-5B5F-45DA-8C8B-6C54F5E486EB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32" creationId="{FA9B0268-152B-4C16-8105-8A1D97C310D7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39" creationId="{CB6A5603-DB24-48F7-98B3-8460BC57A7C0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40" creationId="{0DA88271-CD44-4A1D-9BAD-73DE2239A49A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41" creationId="{5978C2DD-FB05-472D-958C-E9B3D358097B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48" creationId="{83DB81DF-FEED-433E-904B-BFE4C3FFDF08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49" creationId="{E40F0BCB-62C2-457A-80E3-04EAD637DCEE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50" creationId="{4B7E7EE4-2153-4E77-91FF-1E44DCD6AAD2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57" creationId="{FBC2374F-8445-446E-A323-835E3B96A65D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58" creationId="{F62C54AA-C7BA-4970-B897-B02ADBF91AA9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59" creationId="{FA4B9A5E-894E-4A49-B72A-96CFDE2B6D05}"/>
          </ac:grpSpMkLst>
        </pc:grpChg>
        <pc:grpChg chg="add del mod or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66" creationId="{ED43EF6F-3984-43EF-BF1E-AD379FF98A42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67" creationId="{38D1A3D7-F775-4254-B169-4AFABBF1D008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68" creationId="{54B0384B-498A-415B-8AB1-B408093825CC}"/>
          </ac:grpSpMkLst>
        </pc:grpChg>
        <pc:grpChg chg="add del mod or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75" creationId="{C2C3AB11-21EF-46AA-AA67-FCC3C639ABD4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76" creationId="{73C42F81-A356-4048-8C5E-C14C9D163E18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77" creationId="{CCEBA6B9-33AD-4EA4-98A4-B7855D33BD64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84" creationId="{439DCDBE-FF34-49FA-8B7F-37B11B13CC31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85" creationId="{5EEEF97C-DF06-4AE1-91A0-6EC4328774F5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86" creationId="{1F478A24-FCB1-4F12-B0E4-39DB9ACA43B0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193" creationId="{B209330A-FC33-4D69-9DF1-FCE3BB39C145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94" creationId="{31415419-355F-4637-BD7A-AD02E07C71BF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195" creationId="{8D15BCE9-F71C-45A6-819A-E15FB9EBDBF2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202" creationId="{44651372-9A39-4F83-A773-46A5229762EB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03" creationId="{70B32E4C-6DBA-4E2A-AB18-5CB34572FA7A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04" creationId="{8B6BEEDE-5FFD-4BC1-B162-2BCA2D65D271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211" creationId="{6C73255D-9612-4D9E-8BAF-DBD4D613C326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12" creationId="{31DE7EAC-56B6-47A9-B42A-9EEA00CF47AE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13" creationId="{B678C148-956A-4BC8-AF6D-62077A221166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220" creationId="{E08DDAF8-535F-4C98-AA63-EEB3495375B5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21" creationId="{E0A329ED-ACD7-4284-824A-E61F506331C9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22" creationId="{212CCDD7-9130-4110-A5E2-07A7069FA481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229" creationId="{77E3EBB0-A82A-4F03-ACD7-450E4AB9D904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30" creationId="{DFCF123F-14B2-430B-9B35-52048A1C38CB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31" creationId="{22E6F319-9703-46FF-B57A-D8910CCC472F}"/>
          </ac:grpSpMkLst>
        </pc:grpChg>
        <pc:grpChg chg="add del mod">
          <ac:chgData name="Einav, Tal" userId="c5d94e19-bf17-46ef-96ed-abf719c82703" providerId="ADAL" clId="{EF2130E3-9DB0-4876-8F5E-8CEA95870585}" dt="2020-03-07T00:18:42.775" v="34131" actId="478"/>
          <ac:grpSpMkLst>
            <pc:docMk/>
            <pc:sldMk cId="3315708711" sldId="1024"/>
            <ac:grpSpMk id="238" creationId="{93A23216-E48D-49A2-B0E3-60CB6EDC76F2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39" creationId="{FE95F793-9A7E-431B-A020-F189C77DCA1D}"/>
          </ac:grpSpMkLst>
        </pc:grpChg>
        <pc:grpChg chg="mod">
          <ac:chgData name="Einav, Tal" userId="c5d94e19-bf17-46ef-96ed-abf719c82703" providerId="ADAL" clId="{EF2130E3-9DB0-4876-8F5E-8CEA95870585}" dt="2020-03-07T00:00:51.390" v="32989"/>
          <ac:grpSpMkLst>
            <pc:docMk/>
            <pc:sldMk cId="3315708711" sldId="1024"/>
            <ac:grpSpMk id="240" creationId="{9AEC8FC6-B3E9-4C4B-8D55-DD5EE5AAD4CC}"/>
          </ac:grpSpMkLst>
        </pc:grpChg>
        <pc:grpChg chg="add del mod">
          <ac:chgData name="Einav, Tal" userId="c5d94e19-bf17-46ef-96ed-abf719c82703" providerId="ADAL" clId="{EF2130E3-9DB0-4876-8F5E-8CEA95870585}" dt="2020-03-06T23:44:19.115" v="32735" actId="478"/>
          <ac:grpSpMkLst>
            <pc:docMk/>
            <pc:sldMk cId="3315708711" sldId="1024"/>
            <ac:grpSpMk id="247" creationId="{E5227FF2-F49A-4258-91D4-122C8CC7D814}"/>
          </ac:grpSpMkLst>
        </pc:grpChg>
        <pc:grpChg chg="mod">
          <ac:chgData name="Einav, Tal" userId="c5d94e19-bf17-46ef-96ed-abf719c82703" providerId="ADAL" clId="{EF2130E3-9DB0-4876-8F5E-8CEA95870585}" dt="2020-03-06T23:44:08.517" v="32733" actId="571"/>
          <ac:grpSpMkLst>
            <pc:docMk/>
            <pc:sldMk cId="3315708711" sldId="1024"/>
            <ac:grpSpMk id="248" creationId="{A8A895EB-FB14-4DE9-B5C4-D982409B2CAC}"/>
          </ac:grpSpMkLst>
        </pc:grpChg>
        <pc:grpChg chg="mod">
          <ac:chgData name="Einav, Tal" userId="c5d94e19-bf17-46ef-96ed-abf719c82703" providerId="ADAL" clId="{EF2130E3-9DB0-4876-8F5E-8CEA95870585}" dt="2020-03-06T23:44:08.517" v="32733" actId="571"/>
          <ac:grpSpMkLst>
            <pc:docMk/>
            <pc:sldMk cId="3315708711" sldId="1024"/>
            <ac:grpSpMk id="249" creationId="{A713F224-C1A5-4C70-B2FC-928C55AA213F}"/>
          </ac:grpSpMkLst>
        </pc:grpChg>
        <pc:picChg chg="add del">
          <ac:chgData name="Einav, Tal" userId="c5d94e19-bf17-46ef-96ed-abf719c82703" providerId="ADAL" clId="{EF2130E3-9DB0-4876-8F5E-8CEA95870585}" dt="2020-02-29T18:50:24.794" v="6053" actId="478"/>
          <ac:picMkLst>
            <pc:docMk/>
            <pc:sldMk cId="3315708711" sldId="1024"/>
            <ac:picMk id="4" creationId="{B16B283E-2907-4B78-ADAF-1F5F6915D211}"/>
          </ac:picMkLst>
        </pc:picChg>
        <pc:picChg chg="add del mod">
          <ac:chgData name="Einav, Tal" userId="c5d94e19-bf17-46ef-96ed-abf719c82703" providerId="ADAL" clId="{EF2130E3-9DB0-4876-8F5E-8CEA95870585}" dt="2020-03-06T23:30:11.796" v="32546" actId="478"/>
          <ac:picMkLst>
            <pc:docMk/>
            <pc:sldMk cId="3315708711" sldId="1024"/>
            <ac:picMk id="6" creationId="{DBE257ED-69F6-4314-99A5-0761D8FADA7C}"/>
          </ac:picMkLst>
        </pc:picChg>
        <pc:picChg chg="add del mod">
          <ac:chgData name="Einav, Tal" userId="c5d94e19-bf17-46ef-96ed-abf719c82703" providerId="ADAL" clId="{EF2130E3-9DB0-4876-8F5E-8CEA95870585}" dt="2020-03-06T23:42:08.366" v="32676" actId="478"/>
          <ac:picMkLst>
            <pc:docMk/>
            <pc:sldMk cId="3315708711" sldId="1024"/>
            <ac:picMk id="23" creationId="{5F46E158-C152-4B4B-A977-6CDEE41A3896}"/>
          </ac:picMkLst>
        </pc:picChg>
        <pc:picChg chg="add del mod">
          <ac:chgData name="Einav, Tal" userId="c5d94e19-bf17-46ef-96ed-abf719c82703" providerId="ADAL" clId="{EF2130E3-9DB0-4876-8F5E-8CEA95870585}" dt="2020-03-06T23:40:01.347" v="32664" actId="478"/>
          <ac:picMkLst>
            <pc:docMk/>
            <pc:sldMk cId="3315708711" sldId="1024"/>
            <ac:picMk id="24" creationId="{1D9363F9-4978-485A-8152-B7B0621EF22E}"/>
          </ac:picMkLst>
        </pc:picChg>
        <pc:picChg chg="add del mod">
          <ac:chgData name="Einav, Tal" userId="c5d94e19-bf17-46ef-96ed-abf719c82703" providerId="ADAL" clId="{EF2130E3-9DB0-4876-8F5E-8CEA95870585}" dt="2020-03-06T23:42:07.637" v="32675" actId="478"/>
          <ac:picMkLst>
            <pc:docMk/>
            <pc:sldMk cId="3315708711" sldId="1024"/>
            <ac:picMk id="58" creationId="{829C07EF-7461-4148-A5AC-6A3E36E81044}"/>
          </ac:picMkLst>
        </pc:picChg>
        <pc:picChg chg="add del mod">
          <ac:chgData name="Einav, Tal" userId="c5d94e19-bf17-46ef-96ed-abf719c82703" providerId="ADAL" clId="{EF2130E3-9DB0-4876-8F5E-8CEA95870585}" dt="2020-03-06T23:20:59.991" v="32480" actId="478"/>
          <ac:picMkLst>
            <pc:docMk/>
            <pc:sldMk cId="3315708711" sldId="1024"/>
            <ac:picMk id="59" creationId="{176782B3-D4B5-46B4-83E4-19704D060675}"/>
          </ac:picMkLst>
        </pc:picChg>
        <pc:picChg chg="add del mod">
          <ac:chgData name="Einav, Tal" userId="c5d94e19-bf17-46ef-96ed-abf719c82703" providerId="ADAL" clId="{EF2130E3-9DB0-4876-8F5E-8CEA95870585}" dt="2020-03-06T23:48:42.102" v="32762" actId="478"/>
          <ac:picMkLst>
            <pc:docMk/>
            <pc:sldMk cId="3315708711" sldId="1024"/>
            <ac:picMk id="61" creationId="{6289E33E-B7DE-4D36-A6DE-504944391F33}"/>
          </ac:picMkLst>
        </pc:picChg>
        <pc:cxnChg chg="add del mod">
          <ac:chgData name="Einav, Tal" userId="c5d94e19-bf17-46ef-96ed-abf719c82703" providerId="ADAL" clId="{EF2130E3-9DB0-4876-8F5E-8CEA95870585}" dt="2020-03-06T23:31:33.904" v="32563" actId="478"/>
          <ac:cxnSpMkLst>
            <pc:docMk/>
            <pc:sldMk cId="3315708711" sldId="1024"/>
            <ac:cxnSpMk id="8" creationId="{8B0D753C-249C-42B6-83CC-FE2C60E8C0CD}"/>
          </ac:cxnSpMkLst>
        </pc:cxnChg>
        <pc:cxnChg chg="add 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60" creationId="{76C49EF2-DEBC-48EA-80DC-75510A3ABB0D}"/>
          </ac:cxnSpMkLst>
        </pc:cxnChg>
        <pc:cxnChg chg="add 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65" creationId="{FBF5EDBF-B449-4FB9-8AF7-F6140B627109}"/>
          </ac:cxnSpMkLst>
        </pc:cxnChg>
        <pc:cxnChg chg="add del mod">
          <ac:chgData name="Einav, Tal" userId="c5d94e19-bf17-46ef-96ed-abf719c82703" providerId="ADAL" clId="{EF2130E3-9DB0-4876-8F5E-8CEA95870585}" dt="2020-03-06T23:33:09.871" v="32594" actId="478"/>
          <ac:cxnSpMkLst>
            <pc:docMk/>
            <pc:sldMk cId="3315708711" sldId="1024"/>
            <ac:cxnSpMk id="81" creationId="{7F9C69D0-C183-4A3A-B3A9-BE5F7936874B}"/>
          </ac:cxnSpMkLst>
        </pc:cxnChg>
        <pc:cxnChg chg="add del mod">
          <ac:chgData name="Einav, Tal" userId="c5d94e19-bf17-46ef-96ed-abf719c82703" providerId="ADAL" clId="{EF2130E3-9DB0-4876-8F5E-8CEA95870585}" dt="2020-03-06T23:35:37.648" v="32626" actId="478"/>
          <ac:cxnSpMkLst>
            <pc:docMk/>
            <pc:sldMk cId="3315708711" sldId="1024"/>
            <ac:cxnSpMk id="82" creationId="{1A704874-8BE7-4942-AD92-9C88EAD38272}"/>
          </ac:cxnSpMkLst>
        </pc:cxnChg>
        <pc:cxnChg chg="add del mod">
          <ac:chgData name="Einav, Tal" userId="c5d94e19-bf17-46ef-96ed-abf719c82703" providerId="ADAL" clId="{EF2130E3-9DB0-4876-8F5E-8CEA95870585}" dt="2020-03-06T23:35:37.648" v="32626" actId="478"/>
          <ac:cxnSpMkLst>
            <pc:docMk/>
            <pc:sldMk cId="3315708711" sldId="1024"/>
            <ac:cxnSpMk id="83" creationId="{18716B09-8162-43B5-87F7-5DEA5BCB59CB}"/>
          </ac:cxnSpMkLst>
        </pc:cxnChg>
        <pc:cxnChg chg="add del mod">
          <ac:chgData name="Einav, Tal" userId="c5d94e19-bf17-46ef-96ed-abf719c82703" providerId="ADAL" clId="{EF2130E3-9DB0-4876-8F5E-8CEA95870585}" dt="2020-03-06T23:37:21.604" v="32638" actId="478"/>
          <ac:cxnSpMkLst>
            <pc:docMk/>
            <pc:sldMk cId="3315708711" sldId="1024"/>
            <ac:cxnSpMk id="90" creationId="{8BFCF909-3C19-4978-AF27-644639A320BA}"/>
          </ac:cxnSpMkLst>
        </pc:cxnChg>
        <pc:cxnChg chg="add del mod">
          <ac:chgData name="Einav, Tal" userId="c5d94e19-bf17-46ef-96ed-abf719c82703" providerId="ADAL" clId="{EF2130E3-9DB0-4876-8F5E-8CEA95870585}" dt="2020-03-06T23:36:29.416" v="32635" actId="478"/>
          <ac:cxnSpMkLst>
            <pc:docMk/>
            <pc:sldMk cId="3315708711" sldId="1024"/>
            <ac:cxnSpMk id="91" creationId="{90EC3610-8AED-47AA-8AEB-7AA5E3B6649F}"/>
          </ac:cxnSpMkLst>
        </pc:cxnChg>
        <pc:cxnChg chg="add del mod">
          <ac:chgData name="Einav, Tal" userId="c5d94e19-bf17-46ef-96ed-abf719c82703" providerId="ADAL" clId="{EF2130E3-9DB0-4876-8F5E-8CEA95870585}" dt="2020-03-06T23:33:27.123" v="32597" actId="478"/>
          <ac:cxnSpMkLst>
            <pc:docMk/>
            <pc:sldMk cId="3315708711" sldId="1024"/>
            <ac:cxnSpMk id="98" creationId="{B1DD030F-597A-489C-8861-C187445F4713}"/>
          </ac:cxnSpMkLst>
        </pc:cxnChg>
        <pc:cxnChg chg="add del mod">
          <ac:chgData name="Einav, Tal" userId="c5d94e19-bf17-46ef-96ed-abf719c82703" providerId="ADAL" clId="{EF2130E3-9DB0-4876-8F5E-8CEA95870585}" dt="2020-03-07T00:18:42.775" v="34131" actId="478"/>
          <ac:cxnSpMkLst>
            <pc:docMk/>
            <pc:sldMk cId="3315708711" sldId="1024"/>
            <ac:cxnSpMk id="105" creationId="{F9A3197A-5C17-4640-8A0A-89E66D63122F}"/>
          </ac:cxnSpMkLst>
        </pc:cxnChg>
        <pc:cxnChg chg="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107" creationId="{0463F2D3-36D3-44E5-9B57-FE64EA959569}"/>
          </ac:cxnSpMkLst>
        </pc:cxnChg>
        <pc:cxnChg chg="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108" creationId="{9FED180A-53DD-458A-ABFA-55E1B6B083A2}"/>
          </ac:cxnSpMkLst>
        </pc:cxnChg>
        <pc:cxnChg chg="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110" creationId="{F810B3C9-3CC2-4DBE-AC47-03EEB12E45FD}"/>
          </ac:cxnSpMkLst>
        </pc:cxnChg>
        <pc:cxnChg chg="mod">
          <ac:chgData name="Einav, Tal" userId="c5d94e19-bf17-46ef-96ed-abf719c82703" providerId="ADAL" clId="{EF2130E3-9DB0-4876-8F5E-8CEA95870585}" dt="2020-03-07T00:00:51.390" v="32989"/>
          <ac:cxnSpMkLst>
            <pc:docMk/>
            <pc:sldMk cId="3315708711" sldId="1024"/>
            <ac:cxnSpMk id="111" creationId="{7CEF3CD7-6CA7-415B-82B1-8436F3A5CD09}"/>
          </ac:cxnSpMkLst>
        </pc:cxnChg>
      </pc:sldChg>
      <pc:sldChg chg="addSp delSp modSp add del modTransition modAnim">
        <pc:chgData name="Einav, Tal" userId="c5d94e19-bf17-46ef-96ed-abf719c82703" providerId="ADAL" clId="{EF2130E3-9DB0-4876-8F5E-8CEA95870585}" dt="2020-03-07T01:41:03.561" v="40510" actId="2696"/>
        <pc:sldMkLst>
          <pc:docMk/>
          <pc:sldMk cId="494157389" sldId="1025"/>
        </pc:sldMkLst>
        <pc:spChg chg="mod">
          <ac:chgData name="Einav, Tal" userId="c5d94e19-bf17-46ef-96ed-abf719c82703" providerId="ADAL" clId="{EF2130E3-9DB0-4876-8F5E-8CEA95870585}" dt="2020-02-29T19:12:22.254" v="6243"/>
          <ac:spMkLst>
            <pc:docMk/>
            <pc:sldMk cId="494157389" sldId="1025"/>
            <ac:spMk id="2" creationId="{2EC92DFF-878F-449B-836E-D867C17DDDAB}"/>
          </ac:spMkLst>
        </pc:spChg>
        <pc:spChg chg="del">
          <ac:chgData name="Einav, Tal" userId="c5d94e19-bf17-46ef-96ed-abf719c82703" providerId="ADAL" clId="{EF2130E3-9DB0-4876-8F5E-8CEA95870585}" dt="2020-02-29T18:58:01.749" v="6158" actId="478"/>
          <ac:spMkLst>
            <pc:docMk/>
            <pc:sldMk cId="494157389" sldId="1025"/>
            <ac:spMk id="126" creationId="{4D4AECA6-5E6F-428A-81CA-F1B2C1FF102E}"/>
          </ac:spMkLst>
        </pc:spChg>
        <pc:grpChg chg="add mod">
          <ac:chgData name="Einav, Tal" userId="c5d94e19-bf17-46ef-96ed-abf719c82703" providerId="ADAL" clId="{EF2130E3-9DB0-4876-8F5E-8CEA95870585}" dt="2020-02-29T18:56:33.578" v="6140" actId="207"/>
          <ac:grpSpMkLst>
            <pc:docMk/>
            <pc:sldMk cId="494157389" sldId="1025"/>
            <ac:grpSpMk id="49" creationId="{C650C718-12DA-489A-8D1B-B1660B32066B}"/>
          </ac:grpSpMkLst>
        </pc:grpChg>
        <pc:grpChg chg="mod">
          <ac:chgData name="Einav, Tal" userId="c5d94e19-bf17-46ef-96ed-abf719c82703" providerId="ADAL" clId="{EF2130E3-9DB0-4876-8F5E-8CEA95870585}" dt="2020-02-29T18:56:14.435" v="6132" actId="571"/>
          <ac:grpSpMkLst>
            <pc:docMk/>
            <pc:sldMk cId="494157389" sldId="1025"/>
            <ac:grpSpMk id="50" creationId="{7815795C-6729-4B69-ACBB-C0D6DCD2DC54}"/>
          </ac:grpSpMkLst>
        </pc:grpChg>
        <pc:grpChg chg="mod">
          <ac:chgData name="Einav, Tal" userId="c5d94e19-bf17-46ef-96ed-abf719c82703" providerId="ADAL" clId="{EF2130E3-9DB0-4876-8F5E-8CEA95870585}" dt="2020-02-29T18:56:14.435" v="6132" actId="571"/>
          <ac:grpSpMkLst>
            <pc:docMk/>
            <pc:sldMk cId="494157389" sldId="1025"/>
            <ac:grpSpMk id="51" creationId="{C1B3D442-4C45-4111-A1D3-CF69EAF2DABE}"/>
          </ac:grpSpMkLst>
        </pc:grpChg>
        <pc:grpChg chg="add mod">
          <ac:chgData name="Einav, Tal" userId="c5d94e19-bf17-46ef-96ed-abf719c82703" providerId="ADAL" clId="{EF2130E3-9DB0-4876-8F5E-8CEA95870585}" dt="2020-02-29T18:57:07.259" v="6152" actId="207"/>
          <ac:grpSpMkLst>
            <pc:docMk/>
            <pc:sldMk cId="494157389" sldId="1025"/>
            <ac:grpSpMk id="58" creationId="{12122D30-4BEB-45A5-9D59-8847CD0C767B}"/>
          </ac:grpSpMkLst>
        </pc:grpChg>
        <pc:grpChg chg="mod ord">
          <ac:chgData name="Einav, Tal" userId="c5d94e19-bf17-46ef-96ed-abf719c82703" providerId="ADAL" clId="{EF2130E3-9DB0-4876-8F5E-8CEA95870585}" dt="2020-02-29T18:56:46.083" v="6148" actId="1076"/>
          <ac:grpSpMkLst>
            <pc:docMk/>
            <pc:sldMk cId="494157389" sldId="1025"/>
            <ac:grpSpMk id="60" creationId="{BC6AA964-4529-4307-A3AD-F7DE2E059CA9}"/>
          </ac:grpSpMkLst>
        </pc:grpChg>
        <pc:grpChg chg="mod ord">
          <ac:chgData name="Einav, Tal" userId="c5d94e19-bf17-46ef-96ed-abf719c82703" providerId="ADAL" clId="{EF2130E3-9DB0-4876-8F5E-8CEA95870585}" dt="2020-02-29T18:56:41.644" v="6145" actId="1076"/>
          <ac:grpSpMkLst>
            <pc:docMk/>
            <pc:sldMk cId="494157389" sldId="1025"/>
            <ac:grpSpMk id="69" creationId="{D318E556-386D-4FDB-ACE9-7300524C6C9D}"/>
          </ac:grpSpMkLst>
        </pc:grpChg>
        <pc:grpChg chg="mod">
          <ac:chgData name="Einav, Tal" userId="c5d94e19-bf17-46ef-96ed-abf719c82703" providerId="ADAL" clId="{EF2130E3-9DB0-4876-8F5E-8CEA95870585}" dt="2020-02-29T18:54:52.444" v="6093" actId="1036"/>
          <ac:grpSpMkLst>
            <pc:docMk/>
            <pc:sldMk cId="494157389" sldId="1025"/>
            <ac:grpSpMk id="78" creationId="{EB04F08E-344C-49D9-8848-3F7E8B8B8FCD}"/>
          </ac:grpSpMkLst>
        </pc:grpChg>
        <pc:grpChg chg="mod ord">
          <ac:chgData name="Einav, Tal" userId="c5d94e19-bf17-46ef-96ed-abf719c82703" providerId="ADAL" clId="{EF2130E3-9DB0-4876-8F5E-8CEA95870585}" dt="2020-02-29T18:56:37.357" v="6143" actId="1076"/>
          <ac:grpSpMkLst>
            <pc:docMk/>
            <pc:sldMk cId="494157389" sldId="1025"/>
            <ac:grpSpMk id="81" creationId="{885ADDE2-33F3-4DDA-B10F-6114F96ACF0D}"/>
          </ac:grpSpMkLst>
        </pc:grpChg>
        <pc:grpChg chg="mod ord">
          <ac:chgData name="Einav, Tal" userId="c5d94e19-bf17-46ef-96ed-abf719c82703" providerId="ADAL" clId="{EF2130E3-9DB0-4876-8F5E-8CEA95870585}" dt="2020-02-29T18:56:03.821" v="6127" actId="688"/>
          <ac:grpSpMkLst>
            <pc:docMk/>
            <pc:sldMk cId="494157389" sldId="1025"/>
            <ac:grpSpMk id="90" creationId="{B5462913-CDF9-438D-9ABD-5E1BD530DCFB}"/>
          </ac:grpSpMkLst>
        </pc:grpChg>
        <pc:grpChg chg="mod">
          <ac:chgData name="Einav, Tal" userId="c5d94e19-bf17-46ef-96ed-abf719c82703" providerId="ADAL" clId="{EF2130E3-9DB0-4876-8F5E-8CEA95870585}" dt="2020-02-29T18:54:52.444" v="6093" actId="1036"/>
          <ac:grpSpMkLst>
            <pc:docMk/>
            <pc:sldMk cId="494157389" sldId="1025"/>
            <ac:grpSpMk id="99" creationId="{61669780-9774-4AAE-B0F4-CB60DBCBCF23}"/>
          </ac:grpSpMkLst>
        </pc:grpChg>
        <pc:grpChg chg="mod">
          <ac:chgData name="Einav, Tal" userId="c5d94e19-bf17-46ef-96ed-abf719c82703" providerId="ADAL" clId="{EF2130E3-9DB0-4876-8F5E-8CEA95870585}" dt="2020-02-29T18:54:52.444" v="6093" actId="1036"/>
          <ac:grpSpMkLst>
            <pc:docMk/>
            <pc:sldMk cId="494157389" sldId="1025"/>
            <ac:grpSpMk id="102" creationId="{E9824859-3802-4AA9-A1E0-8BCB0A568675}"/>
          </ac:grpSpMkLst>
        </pc:grpChg>
        <pc:grpChg chg="mod">
          <ac:chgData name="Einav, Tal" userId="c5d94e19-bf17-46ef-96ed-abf719c82703" providerId="ADAL" clId="{EF2130E3-9DB0-4876-8F5E-8CEA95870585}" dt="2020-02-29T18:56:47.932" v="6149" actId="571"/>
          <ac:grpSpMkLst>
            <pc:docMk/>
            <pc:sldMk cId="494157389" sldId="1025"/>
            <ac:grpSpMk id="105" creationId="{AE4F74BF-BFCB-4353-BA39-09E952D28C1E}"/>
          </ac:grpSpMkLst>
        </pc:grpChg>
        <pc:grpChg chg="mod">
          <ac:chgData name="Einav, Tal" userId="c5d94e19-bf17-46ef-96ed-abf719c82703" providerId="ADAL" clId="{EF2130E3-9DB0-4876-8F5E-8CEA95870585}" dt="2020-02-29T18:56:47.932" v="6149" actId="571"/>
          <ac:grpSpMkLst>
            <pc:docMk/>
            <pc:sldMk cId="494157389" sldId="1025"/>
            <ac:grpSpMk id="106" creationId="{734530E9-D869-45D6-872F-24C31E9AC78A}"/>
          </ac:grpSpMkLst>
        </pc:grpChg>
        <pc:grpChg chg="add mod">
          <ac:chgData name="Einav, Tal" userId="c5d94e19-bf17-46ef-96ed-abf719c82703" providerId="ADAL" clId="{EF2130E3-9DB0-4876-8F5E-8CEA95870585}" dt="2020-02-29T18:57:50.836" v="6156" actId="207"/>
          <ac:grpSpMkLst>
            <pc:docMk/>
            <pc:sldMk cId="494157389" sldId="1025"/>
            <ac:grpSpMk id="113" creationId="{6F647FC1-23F6-4C3A-B814-6851CAFE40EF}"/>
          </ac:grpSpMkLst>
        </pc:grpChg>
        <pc:grpChg chg="mod">
          <ac:chgData name="Einav, Tal" userId="c5d94e19-bf17-46ef-96ed-abf719c82703" providerId="ADAL" clId="{EF2130E3-9DB0-4876-8F5E-8CEA95870585}" dt="2020-02-29T18:57:10.114" v="6153" actId="571"/>
          <ac:grpSpMkLst>
            <pc:docMk/>
            <pc:sldMk cId="494157389" sldId="1025"/>
            <ac:grpSpMk id="114" creationId="{51D7DF80-F81D-45F4-A9F3-7BE7323D23A3}"/>
          </ac:grpSpMkLst>
        </pc:grpChg>
        <pc:grpChg chg="mod">
          <ac:chgData name="Einav, Tal" userId="c5d94e19-bf17-46ef-96ed-abf719c82703" providerId="ADAL" clId="{EF2130E3-9DB0-4876-8F5E-8CEA95870585}" dt="2020-02-29T18:57:10.114" v="6153" actId="571"/>
          <ac:grpSpMkLst>
            <pc:docMk/>
            <pc:sldMk cId="494157389" sldId="1025"/>
            <ac:grpSpMk id="115" creationId="{6B5B6BB5-A5D3-4289-8C1B-F835186B928E}"/>
          </ac:grpSpMkLst>
        </pc:grpChg>
        <pc:grpChg chg="add del mod">
          <ac:chgData name="Einav, Tal" userId="c5d94e19-bf17-46ef-96ed-abf719c82703" providerId="ADAL" clId="{EF2130E3-9DB0-4876-8F5E-8CEA95870585}" dt="2020-02-29T18:58:14.362" v="6162" actId="478"/>
          <ac:grpSpMkLst>
            <pc:docMk/>
            <pc:sldMk cId="494157389" sldId="1025"/>
            <ac:grpSpMk id="122" creationId="{C9FCB2CA-2025-4771-BD24-5641DFD0216F}"/>
          </ac:grpSpMkLst>
        </pc:grpChg>
        <pc:grpChg chg="mod">
          <ac:chgData name="Einav, Tal" userId="c5d94e19-bf17-46ef-96ed-abf719c82703" providerId="ADAL" clId="{EF2130E3-9DB0-4876-8F5E-8CEA95870585}" dt="2020-02-29T18:58:00.028" v="6157" actId="571"/>
          <ac:grpSpMkLst>
            <pc:docMk/>
            <pc:sldMk cId="494157389" sldId="1025"/>
            <ac:grpSpMk id="123" creationId="{7471DC9B-F864-4BE9-AD8E-131831E54BC2}"/>
          </ac:grpSpMkLst>
        </pc:grpChg>
        <pc:grpChg chg="mod">
          <ac:chgData name="Einav, Tal" userId="c5d94e19-bf17-46ef-96ed-abf719c82703" providerId="ADAL" clId="{EF2130E3-9DB0-4876-8F5E-8CEA95870585}" dt="2020-02-29T18:58:00.028" v="6157" actId="571"/>
          <ac:grpSpMkLst>
            <pc:docMk/>
            <pc:sldMk cId="494157389" sldId="1025"/>
            <ac:grpSpMk id="124" creationId="{BD473A73-021F-4CC0-A064-4176470BDF7D}"/>
          </ac:grpSpMkLst>
        </pc:grpChg>
        <pc:grpChg chg="add mod">
          <ac:chgData name="Einav, Tal" userId="c5d94e19-bf17-46ef-96ed-abf719c82703" providerId="ADAL" clId="{EF2130E3-9DB0-4876-8F5E-8CEA95870585}" dt="2020-02-29T18:59:02.815" v="6169" actId="207"/>
          <ac:grpSpMkLst>
            <pc:docMk/>
            <pc:sldMk cId="494157389" sldId="1025"/>
            <ac:grpSpMk id="131" creationId="{8BA4D6B1-F022-47F4-988F-2683385C248F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32" creationId="{3212920A-C966-4515-8656-C03876FD6AF9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33" creationId="{C42B7BC6-EC63-4F1F-B9C1-373C387B650A}"/>
          </ac:grpSpMkLst>
        </pc:grpChg>
        <pc:grpChg chg="add mod">
          <ac:chgData name="Einav, Tal" userId="c5d94e19-bf17-46ef-96ed-abf719c82703" providerId="ADAL" clId="{EF2130E3-9DB0-4876-8F5E-8CEA95870585}" dt="2020-02-29T18:59:06.530" v="6170" actId="207"/>
          <ac:grpSpMkLst>
            <pc:docMk/>
            <pc:sldMk cId="494157389" sldId="1025"/>
            <ac:grpSpMk id="140" creationId="{2A22A896-3BC0-47DF-BF62-BEFBFB9DE6A8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41" creationId="{2F17AB4C-A002-4925-A184-45C9E2392E3D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42" creationId="{C153F03B-F183-4978-B84B-562FEA2CEA62}"/>
          </ac:grpSpMkLst>
        </pc:grpChg>
        <pc:grpChg chg="add mod">
          <ac:chgData name="Einav, Tal" userId="c5d94e19-bf17-46ef-96ed-abf719c82703" providerId="ADAL" clId="{EF2130E3-9DB0-4876-8F5E-8CEA95870585}" dt="2020-02-29T18:59:13.927" v="6171" actId="207"/>
          <ac:grpSpMkLst>
            <pc:docMk/>
            <pc:sldMk cId="494157389" sldId="1025"/>
            <ac:grpSpMk id="149" creationId="{F441B7A5-E386-4BB3-AED4-D11D58E3BE68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50" creationId="{6234BB96-C2D8-41B2-B069-4BB6A4902861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51" creationId="{E796BFD2-115C-4557-B879-25EE890E9917}"/>
          </ac:grpSpMkLst>
        </pc:grpChg>
        <pc:grpChg chg="add mod">
          <ac:chgData name="Einav, Tal" userId="c5d94e19-bf17-46ef-96ed-abf719c82703" providerId="ADAL" clId="{EF2130E3-9DB0-4876-8F5E-8CEA95870585}" dt="2020-02-29T18:59:39.366" v="6174" actId="207"/>
          <ac:grpSpMkLst>
            <pc:docMk/>
            <pc:sldMk cId="494157389" sldId="1025"/>
            <ac:grpSpMk id="158" creationId="{5947F659-4790-4423-B4D9-5E108C733286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59" creationId="{41FE5060-AC59-4B46-A7AA-82AA712F163F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60" creationId="{1F90824F-4DF7-4C50-A6C3-DA2F057B52FA}"/>
          </ac:grpSpMkLst>
        </pc:grpChg>
        <pc:grpChg chg="add mod">
          <ac:chgData name="Einav, Tal" userId="c5d94e19-bf17-46ef-96ed-abf719c82703" providerId="ADAL" clId="{EF2130E3-9DB0-4876-8F5E-8CEA95870585}" dt="2020-02-29T18:59:20.122" v="6172" actId="207"/>
          <ac:grpSpMkLst>
            <pc:docMk/>
            <pc:sldMk cId="494157389" sldId="1025"/>
            <ac:grpSpMk id="167" creationId="{CB45BCB7-D422-4B7E-A694-4552B1A4E699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68" creationId="{95FA1E92-983A-44D8-9A08-4648246A4A30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69" creationId="{9DA7E7DC-D34E-473D-B9B6-8E5DAFFA048C}"/>
          </ac:grpSpMkLst>
        </pc:grpChg>
        <pc:grpChg chg="add mod">
          <ac:chgData name="Einav, Tal" userId="c5d94e19-bf17-46ef-96ed-abf719c82703" providerId="ADAL" clId="{EF2130E3-9DB0-4876-8F5E-8CEA95870585}" dt="2020-02-29T18:58:53.935" v="6168" actId="207"/>
          <ac:grpSpMkLst>
            <pc:docMk/>
            <pc:sldMk cId="494157389" sldId="1025"/>
            <ac:grpSpMk id="176" creationId="{FB61D22E-BF3F-4963-AD98-4BA244B13F79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77" creationId="{ACB79E55-694A-41A8-9316-9F30D9573111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78" creationId="{EF245188-DDD2-4582-AA3D-7B32E22E7F5D}"/>
          </ac:grpSpMkLst>
        </pc:grpChg>
        <pc:grpChg chg="add mod">
          <ac:chgData name="Einav, Tal" userId="c5d94e19-bf17-46ef-96ed-abf719c82703" providerId="ADAL" clId="{EF2130E3-9DB0-4876-8F5E-8CEA95870585}" dt="2020-02-29T18:59:36.507" v="6173" actId="207"/>
          <ac:grpSpMkLst>
            <pc:docMk/>
            <pc:sldMk cId="494157389" sldId="1025"/>
            <ac:grpSpMk id="185" creationId="{FFD99073-63FE-40BA-80ED-8CC413010FC7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86" creationId="{5B937DB4-8722-434B-BE26-60F864BE100B}"/>
          </ac:grpSpMkLst>
        </pc:grpChg>
        <pc:grpChg chg="mod">
          <ac:chgData name="Einav, Tal" userId="c5d94e19-bf17-46ef-96ed-abf719c82703" providerId="ADAL" clId="{EF2130E3-9DB0-4876-8F5E-8CEA95870585}" dt="2020-02-29T18:58:06.775" v="6159" actId="571"/>
          <ac:grpSpMkLst>
            <pc:docMk/>
            <pc:sldMk cId="494157389" sldId="1025"/>
            <ac:grpSpMk id="187" creationId="{364BA1A7-935B-464E-8F6E-C52C2C69297E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194" creationId="{B5CDF712-940C-4A57-B0AA-702A05D44ADE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197" creationId="{C9D7252A-404B-4A17-806C-8C91DA4104C2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00" creationId="{BB3C7057-9599-4F25-B6F6-A45CE7815B80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03" creationId="{25105801-BAF8-44B8-BDBD-BF3AFC6087BF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04" creationId="{767C2CE2-B53D-46F4-A32D-CB72728115FB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05" creationId="{EDBE28F3-4C17-4F9A-B8A7-0463D411E221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12" creationId="{F5A1C0EA-7FC2-4270-94DA-37ECF62CD6C5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13" creationId="{17C7967B-1F98-48C4-B050-43420AF73B23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14" creationId="{AEB333E6-F69D-450C-B9C1-4BA8E7B4C1A7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21" creationId="{E95023C3-B0D4-41BF-A9A3-BF4A192C462C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22" creationId="{2A181340-B84A-4055-BAF2-07A0D2512EF6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23" creationId="{8BFA7DA8-EC46-4A7B-A64D-1AAB3277CE3E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30" creationId="{8A47806C-D12A-40A7-9A63-522744E02D18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31" creationId="{D4247A54-0151-47E0-A433-2F9C99044A2F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32" creationId="{045746B7-D64C-4DDA-9A8F-A93AF72B7B6A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39" creationId="{00B5B98D-CBD2-4C4A-9E87-928503554B20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40" creationId="{2A7EDAEE-3340-4B11-B8F7-7EFF109B0203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41" creationId="{2A351899-E010-4FE5-91F3-1EF477F14C17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48" creationId="{6E713602-8461-489E-AB33-AA72CF091B90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49" creationId="{7B106D09-25B9-4A48-BCC3-ECCA5DDF30D9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50" creationId="{F8B8E51A-D458-4C2C-8424-42248DEEC9DD}"/>
          </ac:grpSpMkLst>
        </pc:grpChg>
        <pc:grpChg chg="add 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57" creationId="{4A28F16E-F141-44BB-A249-164565825D7B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58" creationId="{DA7AD305-DECA-4336-8F7C-6BED8EBF0395}"/>
          </ac:grpSpMkLst>
        </pc:grpChg>
        <pc:grpChg chg="mod">
          <ac:chgData name="Einav, Tal" userId="c5d94e19-bf17-46ef-96ed-abf719c82703" providerId="ADAL" clId="{EF2130E3-9DB0-4876-8F5E-8CEA95870585}" dt="2020-02-29T18:58:31.397" v="6166" actId="571"/>
          <ac:grpSpMkLst>
            <pc:docMk/>
            <pc:sldMk cId="494157389" sldId="1025"/>
            <ac:grpSpMk id="259" creationId="{76711732-CFB4-416F-A7E4-E581F8D24911}"/>
          </ac:grpSpMkLst>
        </pc:grpChg>
        <pc:grpChg chg="add mod">
          <ac:chgData name="Einav, Tal" userId="c5d94e19-bf17-46ef-96ed-abf719c82703" providerId="ADAL" clId="{EF2130E3-9DB0-4876-8F5E-8CEA95870585}" dt="2020-02-29T19:00:42.433" v="6179" actId="207"/>
          <ac:grpSpMkLst>
            <pc:docMk/>
            <pc:sldMk cId="494157389" sldId="1025"/>
            <ac:grpSpMk id="266" creationId="{6AD60C05-4853-4B7C-920C-61EED9EE01FC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67" creationId="{6DC62B51-40BF-4948-A5D3-9727DE2611D9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68" creationId="{7748293C-81E9-461D-AC60-427E5DA38030}"/>
          </ac:grpSpMkLst>
        </pc:grpChg>
        <pc:grpChg chg="add mod">
          <ac:chgData name="Einav, Tal" userId="c5d94e19-bf17-46ef-96ed-abf719c82703" providerId="ADAL" clId="{EF2130E3-9DB0-4876-8F5E-8CEA95870585}" dt="2020-02-29T19:00:22.687" v="6178" actId="207"/>
          <ac:grpSpMkLst>
            <pc:docMk/>
            <pc:sldMk cId="494157389" sldId="1025"/>
            <ac:grpSpMk id="275" creationId="{C829A654-78D5-4963-ADF8-E26E45775AFF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76" creationId="{18716415-2F3C-49B8-89B2-B6A352AB1E6F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77" creationId="{5586E7BF-DE10-4FC2-B7FE-4485C0F9D0F8}"/>
          </ac:grpSpMkLst>
        </pc:grpChg>
        <pc:grpChg chg="add mod">
          <ac:chgData name="Einav, Tal" userId="c5d94e19-bf17-46ef-96ed-abf719c82703" providerId="ADAL" clId="{EF2130E3-9DB0-4876-8F5E-8CEA95870585}" dt="2020-02-29T19:00:14.311" v="6177" actId="207"/>
          <ac:grpSpMkLst>
            <pc:docMk/>
            <pc:sldMk cId="494157389" sldId="1025"/>
            <ac:grpSpMk id="284" creationId="{0C1795C9-3410-4EC0-A803-2ABD7F06DFC7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85" creationId="{72C87797-6E7B-4FBD-9DB4-FCE56A7B2E96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86" creationId="{87E73809-6708-4173-AE8A-2A49C95077FC}"/>
          </ac:grpSpMkLst>
        </pc:grpChg>
        <pc:grpChg chg="add mod">
          <ac:chgData name="Einav, Tal" userId="c5d94e19-bf17-46ef-96ed-abf719c82703" providerId="ADAL" clId="{EF2130E3-9DB0-4876-8F5E-8CEA95870585}" dt="2020-02-29T18:59:49.571" v="6175" actId="207"/>
          <ac:grpSpMkLst>
            <pc:docMk/>
            <pc:sldMk cId="494157389" sldId="1025"/>
            <ac:grpSpMk id="293" creationId="{35303B81-F906-45FF-98A9-B3C93B4F013B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94" creationId="{5B2FD1DE-BC2E-46D4-B9A2-3B9053FFB098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295" creationId="{FFCCE07E-F895-4B12-AD5B-54F0F87366FF}"/>
          </ac:grpSpMkLst>
        </pc:grpChg>
        <pc:grpChg chg="add mod">
          <ac:chgData name="Einav, Tal" userId="c5d94e19-bf17-46ef-96ed-abf719c82703" providerId="ADAL" clId="{EF2130E3-9DB0-4876-8F5E-8CEA95870585}" dt="2020-02-29T18:59:51.543" v="6176" actId="207"/>
          <ac:grpSpMkLst>
            <pc:docMk/>
            <pc:sldMk cId="494157389" sldId="1025"/>
            <ac:grpSpMk id="302" creationId="{BFD802DD-819B-4F2F-92CC-6C0A8C6B701A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03" creationId="{F415C634-5B5E-4751-8E51-29B78F236379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04" creationId="{942FD5BF-23AA-4347-80E4-0F666D518DEE}"/>
          </ac:grpSpMkLst>
        </pc:grpChg>
        <pc:grpChg chg="add mod">
          <ac:chgData name="Einav, Tal" userId="c5d94e19-bf17-46ef-96ed-abf719c82703" providerId="ADAL" clId="{EF2130E3-9DB0-4876-8F5E-8CEA95870585}" dt="2020-02-29T19:00:50.628" v="6180" actId="207"/>
          <ac:grpSpMkLst>
            <pc:docMk/>
            <pc:sldMk cId="494157389" sldId="1025"/>
            <ac:grpSpMk id="311" creationId="{A02CA89B-D244-401D-8CFE-499ABBB72561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12" creationId="{CDF33945-2E7B-4B93-8E0A-760B88D6B4EF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13" creationId="{EB5AC40A-A2D7-4C29-8E3B-AA6270FF25CF}"/>
          </ac:grpSpMkLst>
        </pc:grpChg>
        <pc:grpChg chg="add mod">
          <ac:chgData name="Einav, Tal" userId="c5d94e19-bf17-46ef-96ed-abf719c82703" providerId="ADAL" clId="{EF2130E3-9DB0-4876-8F5E-8CEA95870585}" dt="2020-02-29T19:01:05.337" v="6181" actId="207"/>
          <ac:grpSpMkLst>
            <pc:docMk/>
            <pc:sldMk cId="494157389" sldId="1025"/>
            <ac:grpSpMk id="320" creationId="{47EB27C4-0404-4220-8FE6-24C18C1E53A6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21" creationId="{278232DD-A1EA-4C82-81BF-E54B87019327}"/>
          </ac:grpSpMkLst>
        </pc:grpChg>
        <pc:grpChg chg="mod">
          <ac:chgData name="Einav, Tal" userId="c5d94e19-bf17-46ef-96ed-abf719c82703" providerId="ADAL" clId="{EF2130E3-9DB0-4876-8F5E-8CEA95870585}" dt="2020-02-29T18:58:39.997" v="6167" actId="571"/>
          <ac:grpSpMkLst>
            <pc:docMk/>
            <pc:sldMk cId="494157389" sldId="1025"/>
            <ac:grpSpMk id="322" creationId="{792D9120-CC4D-4DFC-830D-60B0B11C2A45}"/>
          </ac:grpSpMkLst>
        </pc:grpChg>
        <pc:picChg chg="mod">
          <ac:chgData name="Einav, Tal" userId="c5d94e19-bf17-46ef-96ed-abf719c82703" providerId="ADAL" clId="{EF2130E3-9DB0-4876-8F5E-8CEA95870585}" dt="2020-02-29T18:56:36.388" v="6142" actId="1076"/>
          <ac:picMkLst>
            <pc:docMk/>
            <pc:sldMk cId="494157389" sldId="1025"/>
            <ac:picMk id="59" creationId="{176782B3-D4B5-46B4-83E4-19704D060675}"/>
          </ac:picMkLst>
        </pc:picChg>
      </pc:sldChg>
      <pc:sldChg chg="add">
        <pc:chgData name="Einav, Tal" userId="c5d94e19-bf17-46ef-96ed-abf719c82703" providerId="ADAL" clId="{EF2130E3-9DB0-4876-8F5E-8CEA95870585}" dt="2020-03-07T01:41:05.037" v="40511"/>
        <pc:sldMkLst>
          <pc:docMk/>
          <pc:sldMk cId="3697788249" sldId="1025"/>
        </pc:sldMkLst>
      </pc:sldChg>
      <pc:sldChg chg="addSp delSp modSp add modTransition delAnim modAnim modNotesTx">
        <pc:chgData name="Einav, Tal" userId="c5d94e19-bf17-46ef-96ed-abf719c82703" providerId="ADAL" clId="{EF2130E3-9DB0-4876-8F5E-8CEA95870585}" dt="2020-03-09T18:12:42.175" v="57607" actId="20577"/>
        <pc:sldMkLst>
          <pc:docMk/>
          <pc:sldMk cId="348383036" sldId="1026"/>
        </pc:sldMkLst>
        <pc:spChg chg="mod">
          <ac:chgData name="Einav, Tal" userId="c5d94e19-bf17-46ef-96ed-abf719c82703" providerId="ADAL" clId="{EF2130E3-9DB0-4876-8F5E-8CEA95870585}" dt="2020-02-29T19:58:14.833" v="10340" actId="20577"/>
          <ac:spMkLst>
            <pc:docMk/>
            <pc:sldMk cId="348383036" sldId="1026"/>
            <ac:spMk id="2" creationId="{2EC92DFF-878F-449B-836E-D867C17DDDAB}"/>
          </ac:spMkLst>
        </pc:spChg>
        <pc:spChg chg="add del mod">
          <ac:chgData name="Einav, Tal" userId="c5d94e19-bf17-46ef-96ed-abf719c82703" providerId="ADAL" clId="{EF2130E3-9DB0-4876-8F5E-8CEA95870585}" dt="2020-02-29T19:18:16.061" v="6337" actId="478"/>
          <ac:spMkLst>
            <pc:docMk/>
            <pc:sldMk cId="348383036" sldId="1026"/>
            <ac:spMk id="4" creationId="{77D3E89F-722B-44B9-9C30-60F9A1856BA8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4" creationId="{E5070C1D-B4BE-4173-A023-520FCE0FD8E1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5" creationId="{3FA5EC43-905E-4659-82CC-30A774C0D4BF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6" creationId="{64D9F7B2-8B49-4CC8-8158-C65B08BBDE70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7" creationId="{F9205927-DCCA-4DFF-8B77-81D72D968480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8" creationId="{DC6EA57D-8044-4FD6-B1E5-848D601B446D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09" creationId="{7BC3920B-EDBB-4FE9-B575-69131B99674C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0" creationId="{AC6EF103-B37A-478D-B133-F7B9E1B6E907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1" creationId="{EC555E48-A669-4562-A56C-F9F188A592B6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2" creationId="{8A730C8A-F2F8-4394-BA08-2BE323021496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3" creationId="{2543A351-4300-4695-A724-A2E2B70CFFA1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4" creationId="{6794D745-B182-40E1-A1AA-27421B7DBED3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5" creationId="{84962F3F-51B7-4DA2-93A3-384BE7BF9056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6" creationId="{ECFF7FD4-613C-496E-893C-AA9379D32827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7" creationId="{AF9426E9-4E40-4748-9909-4685269F60EA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8" creationId="{B3B82771-3214-45F4-ADD9-F4319114013C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19" creationId="{78BB3944-C08C-4342-BFA5-DF62A3AEB212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0" creationId="{5E894EA9-C29E-4EF0-802A-E0E3E7FC8493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1" creationId="{8AA2C9F4-B846-47F2-A968-6541C0FE815D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2" creationId="{D069B33D-451F-4459-B1A2-9612D9CBDC02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3" creationId="{C1341B76-6A27-4C04-9967-16D7D3822895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4" creationId="{CE2F0ACB-FB08-4229-BBEA-15A60621E430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5" creationId="{CC98C00C-6F07-4778-9F04-86CBE60B285C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6" creationId="{2AA55BDB-66C3-4C95-9D4E-7E8CE0614B56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7" creationId="{6A48D046-8B14-43DD-8F6B-6A80EB0A829E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8" creationId="{7410058C-1882-439F-82DA-CF3789FC33D1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29" creationId="{CC908000-5065-4A23-9B93-45D75B3114AC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30" creationId="{22DF4AD1-5E01-4E9F-B18E-8557627340A0}"/>
          </ac:spMkLst>
        </pc:spChg>
        <pc:spChg chg="del mod topLvl">
          <ac:chgData name="Einav, Tal" userId="c5d94e19-bf17-46ef-96ed-abf719c82703" providerId="ADAL" clId="{EF2130E3-9DB0-4876-8F5E-8CEA95870585}" dt="2020-02-29T19:13:58.015" v="6263" actId="478"/>
          <ac:spMkLst>
            <pc:docMk/>
            <pc:sldMk cId="348383036" sldId="1026"/>
            <ac:spMk id="231" creationId="{B246FF2F-9A5B-4A27-B441-152CFE9CE9CA}"/>
          </ac:spMkLst>
        </pc:spChg>
        <pc:spChg chg="mod">
          <ac:chgData name="Einav, Tal" userId="c5d94e19-bf17-46ef-96ed-abf719c82703" providerId="ADAL" clId="{EF2130E3-9DB0-4876-8F5E-8CEA95870585}" dt="2020-02-29T19:14:17.699" v="6271" actId="207"/>
          <ac:spMkLst>
            <pc:docMk/>
            <pc:sldMk cId="348383036" sldId="1026"/>
            <ac:spMk id="239" creationId="{A8A8B82C-0FEA-4F9D-9A34-71AD6A0DA93E}"/>
          </ac:spMkLst>
        </pc:spChg>
        <pc:spChg chg="add mod">
          <ac:chgData name="Einav, Tal" userId="c5d94e19-bf17-46ef-96ed-abf719c82703" providerId="ADAL" clId="{EF2130E3-9DB0-4876-8F5E-8CEA95870585}" dt="2020-02-29T19:18:00.326" v="6332" actId="12788"/>
          <ac:spMkLst>
            <pc:docMk/>
            <pc:sldMk cId="348383036" sldId="1026"/>
            <ac:spMk id="334" creationId="{5ED21CFB-E919-4E5A-ABBB-5A35975CAF26}"/>
          </ac:spMkLst>
        </pc:spChg>
        <pc:spChg chg="add mod">
          <ac:chgData name="Einav, Tal" userId="c5d94e19-bf17-46ef-96ed-abf719c82703" providerId="ADAL" clId="{EF2130E3-9DB0-4876-8F5E-8CEA95870585}" dt="2020-03-02T20:07:31.053" v="14941" actId="1076"/>
          <ac:spMkLst>
            <pc:docMk/>
            <pc:sldMk cId="348383036" sldId="1026"/>
            <ac:spMk id="335" creationId="{05E51C68-8F9C-4C1D-A9C4-6654FAEAB740}"/>
          </ac:spMkLst>
        </pc:spChg>
        <pc:grpChg chg="add mod">
          <ac:chgData name="Einav, Tal" userId="c5d94e19-bf17-46ef-96ed-abf719c82703" providerId="ADAL" clId="{EF2130E3-9DB0-4876-8F5E-8CEA95870585}" dt="2020-02-29T19:18:00.326" v="6332" actId="12788"/>
          <ac:grpSpMkLst>
            <pc:docMk/>
            <pc:sldMk cId="348383036" sldId="1026"/>
            <ac:grpSpMk id="3" creationId="{72286AB1-092A-4D26-89CA-E3BC5883C803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49" creationId="{C650C718-12DA-489A-8D1B-B1660B32066B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58" creationId="{12122D30-4BEB-45A5-9D59-8847CD0C767B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60" creationId="{BC6AA964-4529-4307-A3AD-F7DE2E059CA9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69" creationId="{D318E556-386D-4FDB-ACE9-7300524C6C9D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78" creationId="{EB04F08E-344C-49D9-8848-3F7E8B8B8FCD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81" creationId="{885ADDE2-33F3-4DDA-B10F-6114F96ACF0D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90" creationId="{B5462913-CDF9-438D-9ABD-5E1BD530DCFB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99" creationId="{61669780-9774-4AAE-B0F4-CB60DBCBCF23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02" creationId="{E9824859-3802-4AA9-A1E0-8BCB0A568675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13" creationId="{6F647FC1-23F6-4C3A-B814-6851CAFE40EF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31" creationId="{8BA4D6B1-F022-47F4-988F-2683385C248F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40" creationId="{2A22A896-3BC0-47DF-BF62-BEFBFB9DE6A8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49" creationId="{F441B7A5-E386-4BB3-AED4-D11D58E3BE68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58" creationId="{5947F659-4790-4423-B4D9-5E108C733286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67" creationId="{CB45BCB7-D422-4B7E-A694-4552B1A4E699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76" creationId="{FB61D22E-BF3F-4963-AD98-4BA244B13F79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185" creationId="{FFD99073-63FE-40BA-80ED-8CC413010FC7}"/>
          </ac:grpSpMkLst>
        </pc:grpChg>
        <pc:grpChg chg="add del mod">
          <ac:chgData name="Einav, Tal" userId="c5d94e19-bf17-46ef-96ed-abf719c82703" providerId="ADAL" clId="{EF2130E3-9DB0-4876-8F5E-8CEA95870585}" dt="2020-02-29T19:13:56.306" v="6262" actId="165"/>
          <ac:grpSpMkLst>
            <pc:docMk/>
            <pc:sldMk cId="348383036" sldId="1026"/>
            <ac:grpSpMk id="202" creationId="{A961871E-C88D-4A64-BD3D-527F93FF45A0}"/>
          </ac:grpSpMkLst>
        </pc:grpChg>
        <pc:grpChg chg="mod topLvl">
          <ac:chgData name="Einav, Tal" userId="c5d94e19-bf17-46ef-96ed-abf719c82703" providerId="ADAL" clId="{EF2130E3-9DB0-4876-8F5E-8CEA95870585}" dt="2020-02-29T19:15:07.270" v="6273" actId="164"/>
          <ac:grpSpMkLst>
            <pc:docMk/>
            <pc:sldMk cId="348383036" sldId="1026"/>
            <ac:grpSpMk id="203" creationId="{F47F478B-D443-4D02-ABEB-4EDAE3FC4575}"/>
          </ac:grpSpMkLst>
        </pc:grpChg>
        <pc:grpChg chg="add mod">
          <ac:chgData name="Einav, Tal" userId="c5d94e19-bf17-46ef-96ed-abf719c82703" providerId="ADAL" clId="{EF2130E3-9DB0-4876-8F5E-8CEA95870585}" dt="2020-02-29T19:15:07.270" v="6273" actId="164"/>
          <ac:grpSpMkLst>
            <pc:docMk/>
            <pc:sldMk cId="348383036" sldId="1026"/>
            <ac:grpSpMk id="244" creationId="{B1CA3F8C-8BDC-45EA-AFED-8CC11413594B}"/>
          </ac:grpSpMkLst>
        </pc:grpChg>
        <pc:grpChg chg="add mod">
          <ac:chgData name="Einav, Tal" userId="c5d94e19-bf17-46ef-96ed-abf719c82703" providerId="ADAL" clId="{EF2130E3-9DB0-4876-8F5E-8CEA95870585}" dt="2020-02-29T19:15:07.270" v="6273" actId="164"/>
          <ac:grpSpMkLst>
            <pc:docMk/>
            <pc:sldMk cId="348383036" sldId="1026"/>
            <ac:grpSpMk id="253" creationId="{5E912909-44FF-41A6-A6FC-7195211EC832}"/>
          </ac:grpSpMkLst>
        </pc:grpChg>
        <pc:grpChg chg="mod">
          <ac:chgData name="Einav, Tal" userId="c5d94e19-bf17-46ef-96ed-abf719c82703" providerId="ADAL" clId="{EF2130E3-9DB0-4876-8F5E-8CEA95870585}" dt="2020-02-29T19:14:01.938" v="6265" actId="571"/>
          <ac:grpSpMkLst>
            <pc:docMk/>
            <pc:sldMk cId="348383036" sldId="1026"/>
            <ac:grpSpMk id="254" creationId="{7A65D6C7-9A43-4301-ABA7-F816BB31A95E}"/>
          </ac:grpSpMkLst>
        </pc:grpChg>
        <pc:grpChg chg="mod">
          <ac:chgData name="Einav, Tal" userId="c5d94e19-bf17-46ef-96ed-abf719c82703" providerId="ADAL" clId="{EF2130E3-9DB0-4876-8F5E-8CEA95870585}" dt="2020-02-29T19:14:01.938" v="6265" actId="571"/>
          <ac:grpSpMkLst>
            <pc:docMk/>
            <pc:sldMk cId="348383036" sldId="1026"/>
            <ac:grpSpMk id="255" creationId="{335C2EA5-6771-4FCF-8C83-5F886899C279}"/>
          </ac:grpSpMkLst>
        </pc:grpChg>
        <pc:grpChg chg="add mod">
          <ac:chgData name="Einav, Tal" userId="c5d94e19-bf17-46ef-96ed-abf719c82703" providerId="ADAL" clId="{EF2130E3-9DB0-4876-8F5E-8CEA95870585}" dt="2020-02-29T19:15:07.270" v="6273" actId="164"/>
          <ac:grpSpMkLst>
            <pc:docMk/>
            <pc:sldMk cId="348383036" sldId="1026"/>
            <ac:grpSpMk id="262" creationId="{B6154726-1D7F-4BA4-9237-A6BD9811A30F}"/>
          </ac:grpSpMkLst>
        </pc:grpChg>
        <pc:grpChg chg="mod">
          <ac:chgData name="Einav, Tal" userId="c5d94e19-bf17-46ef-96ed-abf719c82703" providerId="ADAL" clId="{EF2130E3-9DB0-4876-8F5E-8CEA95870585}" dt="2020-02-29T19:14:07.330" v="6268" actId="571"/>
          <ac:grpSpMkLst>
            <pc:docMk/>
            <pc:sldMk cId="348383036" sldId="1026"/>
            <ac:grpSpMk id="263" creationId="{33FF5517-FAB9-4D4B-91D8-9512EF232E02}"/>
          </ac:grpSpMkLst>
        </pc:grpChg>
        <pc:grpChg chg="mod">
          <ac:chgData name="Einav, Tal" userId="c5d94e19-bf17-46ef-96ed-abf719c82703" providerId="ADAL" clId="{EF2130E3-9DB0-4876-8F5E-8CEA95870585}" dt="2020-02-29T19:14:07.330" v="6268" actId="571"/>
          <ac:grpSpMkLst>
            <pc:docMk/>
            <pc:sldMk cId="348383036" sldId="1026"/>
            <ac:grpSpMk id="264" creationId="{09A78E84-378B-4AC6-B74C-D94BB55B6267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266" creationId="{6AD60C05-4853-4B7C-920C-61EED9EE01FC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275" creationId="{C829A654-78D5-4963-ADF8-E26E45775AFF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284" creationId="{0C1795C9-3410-4EC0-A803-2ABD7F06DFC7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293" creationId="{35303B81-F906-45FF-98A9-B3C93B4F013B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302" creationId="{BFD802DD-819B-4F2F-92CC-6C0A8C6B701A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311" creationId="{A02CA89B-D244-401D-8CFE-499ABBB72561}"/>
          </ac:grpSpMkLst>
        </pc:grpChg>
        <pc:grpChg chg="del">
          <ac:chgData name="Einav, Tal" userId="c5d94e19-bf17-46ef-96ed-abf719c82703" providerId="ADAL" clId="{EF2130E3-9DB0-4876-8F5E-8CEA95870585}" dt="2020-02-29T19:12:36.402" v="6245" actId="478"/>
          <ac:grpSpMkLst>
            <pc:docMk/>
            <pc:sldMk cId="348383036" sldId="1026"/>
            <ac:grpSpMk id="320" creationId="{47EB27C4-0404-4220-8FE6-24C18C1E53A6}"/>
          </ac:grpSpMkLst>
        </pc:grpChg>
        <pc:picChg chg="add del">
          <ac:chgData name="Einav, Tal" userId="c5d94e19-bf17-46ef-96ed-abf719c82703" providerId="ADAL" clId="{EF2130E3-9DB0-4876-8F5E-8CEA95870585}" dt="2020-02-29T19:51:34.561" v="9585"/>
          <ac:picMkLst>
            <pc:docMk/>
            <pc:sldMk cId="348383036" sldId="1026"/>
            <ac:picMk id="5" creationId="{01CFD484-506D-4A7D-937C-46A86360B3E2}"/>
          </ac:picMkLst>
        </pc:picChg>
        <pc:picChg chg="del">
          <ac:chgData name="Einav, Tal" userId="c5d94e19-bf17-46ef-96ed-abf719c82703" providerId="ADAL" clId="{EF2130E3-9DB0-4876-8F5E-8CEA95870585}" dt="2020-02-29T19:12:36.402" v="6245" actId="478"/>
          <ac:picMkLst>
            <pc:docMk/>
            <pc:sldMk cId="348383036" sldId="1026"/>
            <ac:picMk id="59" creationId="{176782B3-D4B5-46B4-83E4-19704D060675}"/>
          </ac:picMkLst>
        </pc:picChg>
        <pc:picChg chg="add mod">
          <ac:chgData name="Einav, Tal" userId="c5d94e19-bf17-46ef-96ed-abf719c82703" providerId="ADAL" clId="{EF2130E3-9DB0-4876-8F5E-8CEA95870585}" dt="2020-02-29T19:23:13.131" v="6570" actId="1076"/>
          <ac:picMkLst>
            <pc:docMk/>
            <pc:sldMk cId="348383036" sldId="1026"/>
            <ac:picMk id="243" creationId="{FAB7EB21-7AB7-49BA-ADC4-A3ECBA80AD4C}"/>
          </ac:picMkLst>
        </pc:picChg>
      </pc:sldChg>
      <pc:sldChg chg="addSp delSp modSp add modTransition modAnim modNotesTx">
        <pc:chgData name="Einav, Tal" userId="c5d94e19-bf17-46ef-96ed-abf719c82703" providerId="ADAL" clId="{EF2130E3-9DB0-4876-8F5E-8CEA95870585}" dt="2020-03-07T01:20:00.552" v="38250"/>
        <pc:sldMkLst>
          <pc:docMk/>
          <pc:sldMk cId="4237877355" sldId="1027"/>
        </pc:sldMkLst>
        <pc:spChg chg="mod">
          <ac:chgData name="Einav, Tal" userId="c5d94e19-bf17-46ef-96ed-abf719c82703" providerId="ADAL" clId="{EF2130E3-9DB0-4876-8F5E-8CEA95870585}" dt="2020-02-29T19:58:18.083" v="10341"/>
          <ac:spMkLst>
            <pc:docMk/>
            <pc:sldMk cId="4237877355" sldId="1027"/>
            <ac:spMk id="2" creationId="{2EC92DFF-878F-449B-836E-D867C17DDDAB}"/>
          </ac:spMkLst>
        </pc:spChg>
        <pc:spChg chg="add del mod">
          <ac:chgData name="Einav, Tal" userId="c5d94e19-bf17-46ef-96ed-abf719c82703" providerId="ADAL" clId="{EF2130E3-9DB0-4876-8F5E-8CEA95870585}" dt="2020-02-29T19:57:26.677" v="10311" actId="207"/>
          <ac:spMkLst>
            <pc:docMk/>
            <pc:sldMk cId="4237877355" sldId="1027"/>
            <ac:spMk id="46" creationId="{1A08DF75-C465-41F9-826B-31D06EC951B9}"/>
          </ac:spMkLst>
        </pc:spChg>
        <pc:spChg chg="add mod">
          <ac:chgData name="Einav, Tal" userId="c5d94e19-bf17-46ef-96ed-abf719c82703" providerId="ADAL" clId="{EF2130E3-9DB0-4876-8F5E-8CEA95870585}" dt="2020-02-29T19:57:33.231" v="10312" actId="1076"/>
          <ac:spMkLst>
            <pc:docMk/>
            <pc:sldMk cId="4237877355" sldId="1027"/>
            <ac:spMk id="47" creationId="{819EC8A4-7EEF-425F-A2BA-6A11D915E6A6}"/>
          </ac:spMkLst>
        </pc:spChg>
        <pc:spChg chg="add ord">
          <ac:chgData name="Einav, Tal" userId="c5d94e19-bf17-46ef-96ed-abf719c82703" providerId="ADAL" clId="{EF2130E3-9DB0-4876-8F5E-8CEA95870585}" dt="2020-03-02T20:07:52.457" v="14946" actId="167"/>
          <ac:spMkLst>
            <pc:docMk/>
            <pc:sldMk cId="4237877355" sldId="1027"/>
            <ac:spMk id="48" creationId="{63B5E8D7-D863-428A-912F-872793ECF740}"/>
          </ac:spMkLst>
        </pc:spChg>
        <pc:spChg chg="del">
          <ac:chgData name="Einav, Tal" userId="c5d94e19-bf17-46ef-96ed-abf719c82703" providerId="ADAL" clId="{EF2130E3-9DB0-4876-8F5E-8CEA95870585}" dt="2020-03-02T20:07:44.692" v="14943" actId="478"/>
          <ac:spMkLst>
            <pc:docMk/>
            <pc:sldMk cId="4237877355" sldId="1027"/>
            <ac:spMk id="335" creationId="{05E51C68-8F9C-4C1D-A9C4-6654FAEAB740}"/>
          </ac:spMkLst>
        </pc:spChg>
      </pc:sldChg>
      <pc:sldChg chg="add del">
        <pc:chgData name="Einav, Tal" userId="c5d94e19-bf17-46ef-96ed-abf719c82703" providerId="ADAL" clId="{EF2130E3-9DB0-4876-8F5E-8CEA95870585}" dt="2020-03-02T20:06:07.504" v="14937" actId="2696"/>
        <pc:sldMkLst>
          <pc:docMk/>
          <pc:sldMk cId="3006589781" sldId="1028"/>
        </pc:sldMkLst>
      </pc:sldChg>
      <pc:sldChg chg="addSp delSp modSp add modTransition delAnim modAnim modNotesTx">
        <pc:chgData name="Einav, Tal" userId="c5d94e19-bf17-46ef-96ed-abf719c82703" providerId="ADAL" clId="{EF2130E3-9DB0-4876-8F5E-8CEA95870585}" dt="2020-03-02T01:35:03.885" v="14867"/>
        <pc:sldMkLst>
          <pc:docMk/>
          <pc:sldMk cId="2647873117" sldId="1029"/>
        </pc:sldMkLst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25" creationId="{A273B964-A253-4BCB-8E07-4CBA4F3C5D75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26" creationId="{D39BFA07-5C2B-4AA2-AFAB-C527BBB96E98}"/>
          </ac:spMkLst>
        </pc:spChg>
        <pc:spChg chg="add del mod">
          <ac:chgData name="Einav, Tal" userId="c5d94e19-bf17-46ef-96ed-abf719c82703" providerId="ADAL" clId="{EF2130E3-9DB0-4876-8F5E-8CEA95870585}" dt="2020-03-01T20:32:03.292" v="12713"/>
          <ac:spMkLst>
            <pc:docMk/>
            <pc:sldMk cId="2647873117" sldId="1029"/>
            <ac:spMk id="27" creationId="{60761993-6932-4EE2-B2F1-D8CD0E89874A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28" creationId="{C2E97672-88BA-4AA1-A816-1F2BE3F9944C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29" creationId="{83488CD0-218D-4C1D-84F2-D3C2FD555908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0" creationId="{C40EE946-5266-4E84-9E01-33FE8FB7D041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1" creationId="{5481E72C-E8A6-40D2-B853-8BB7E48CE535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2" creationId="{58641F9C-BD5C-40AB-9CBB-6A9F56D4C85E}"/>
          </ac:spMkLst>
        </pc:spChg>
        <pc:spChg chg="add del mod">
          <ac:chgData name="Einav, Tal" userId="c5d94e19-bf17-46ef-96ed-abf719c82703" providerId="ADAL" clId="{EF2130E3-9DB0-4876-8F5E-8CEA95870585}" dt="2020-03-01T20:32:03.292" v="12713"/>
          <ac:spMkLst>
            <pc:docMk/>
            <pc:sldMk cId="2647873117" sldId="1029"/>
            <ac:spMk id="33" creationId="{55DA4945-017D-458A-9902-6654F6431A9D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4" creationId="{3917DFF4-2DF0-4C8C-BF81-908B02771B08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5" creationId="{C4316DB4-963A-40C7-AC28-DD9BC216BD85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36" creationId="{3DF0A37E-F33D-4F4F-AAD8-9195702D97B1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42" creationId="{D2EBFA17-8BF1-42AD-9A0F-4FE9AEA5427F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47" creationId="{31BE2ADF-C4C6-41CA-A509-50E69E5358B4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1" creationId="{D557A4E5-2F34-4486-808E-3B3F5EE97BA5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2" creationId="{881474D1-B5D3-407B-9D66-42E6EDEE4DA7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3" creationId="{20930E90-A406-478A-A9CC-4774F91DD2C7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4" creationId="{95CECCA3-3C55-4D6F-9181-A04B6AAEB6AC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5" creationId="{3F350000-B5E4-4F79-A317-403C23DC736F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6" creationId="{A1390EE7-0C87-4577-BBC0-913A76096918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7" creationId="{3C6BD5BA-A181-46ED-A838-A1B7B6BA732A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8" creationId="{7E7756B4-6DF8-4845-AFDB-30EA96B13005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59" creationId="{33B121B7-CED7-4BF7-A087-F0F426760323}"/>
          </ac:spMkLst>
        </pc:spChg>
        <pc:spChg chg="mod topLvl">
          <ac:chgData name="Einav, Tal" userId="c5d94e19-bf17-46ef-96ed-abf719c82703" providerId="ADAL" clId="{EF2130E3-9DB0-4876-8F5E-8CEA95870585}" dt="2020-02-29T20:17:25.633" v="11751" actId="164"/>
          <ac:spMkLst>
            <pc:docMk/>
            <pc:sldMk cId="2647873117" sldId="1029"/>
            <ac:spMk id="61" creationId="{B5B26F3E-A60E-4EF8-A439-58B35444D77A}"/>
          </ac:spMkLst>
        </pc:spChg>
        <pc:spChg chg="mod">
          <ac:chgData name="Einav, Tal" userId="c5d94e19-bf17-46ef-96ed-abf719c82703" providerId="ADAL" clId="{EF2130E3-9DB0-4876-8F5E-8CEA95870585}" dt="2020-03-02T00:29:00.148" v="14846" actId="1076"/>
          <ac:spMkLst>
            <pc:docMk/>
            <pc:sldMk cId="2647873117" sldId="1029"/>
            <ac:spMk id="63" creationId="{E1479652-E020-4BAE-8B4B-5EA0206BE043}"/>
          </ac:spMkLst>
        </pc:spChg>
        <pc:spChg chg="add mod">
          <ac:chgData name="Einav, Tal" userId="c5d94e19-bf17-46ef-96ed-abf719c82703" providerId="ADAL" clId="{EF2130E3-9DB0-4876-8F5E-8CEA95870585}" dt="2020-02-29T20:23:26.834" v="11943" actId="1076"/>
          <ac:spMkLst>
            <pc:docMk/>
            <pc:sldMk cId="2647873117" sldId="1029"/>
            <ac:spMk id="64" creationId="{F8989870-CBAA-4D1B-A239-57E5518EC575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65" creationId="{DBF1868D-200F-49AE-900D-BECFA2A4BB13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66" creationId="{18F564E4-4FEA-434F-BB4A-006337619686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67" creationId="{33F359C3-B058-4F6F-AD04-10F0810DCD0F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68" creationId="{1BDA7D94-37AD-4750-83AA-D27147128249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69" creationId="{CA15B613-0CD2-4E39-B1DE-ED76865480F3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0" creationId="{8126AA30-86AB-4242-988D-EA7DE5FCFC42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1" creationId="{2B3982A6-E209-4BBF-AF1B-987B30A067B5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2" creationId="{6270C114-3BCC-4476-85E5-0D004B7DAD1E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3" creationId="{82BF946F-E006-4EB2-8F82-18EFB9BE6A95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4" creationId="{206AFC45-5D5B-41F4-A131-8EEE7191CE47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5" creationId="{10563EC9-595C-4297-BB14-A9D88C4673DA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6" creationId="{3F3CC974-AB89-4CDB-902F-083825190777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7" creationId="{E301DC57-BE4C-489B-A279-E019279F488D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8" creationId="{2CC2879E-83E4-4BBA-B665-8988A4AA2C3D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79" creationId="{B527CF12-0855-4951-A93B-481181CB6288}"/>
          </ac:spMkLst>
        </pc:spChg>
        <pc:spChg chg="add mod">
          <ac:chgData name="Einav, Tal" userId="c5d94e19-bf17-46ef-96ed-abf719c82703" providerId="ADAL" clId="{EF2130E3-9DB0-4876-8F5E-8CEA95870585}" dt="2020-02-29T20:23:26.834" v="11943" actId="1076"/>
          <ac:spMkLst>
            <pc:docMk/>
            <pc:sldMk cId="2647873117" sldId="1029"/>
            <ac:spMk id="80" creationId="{E1347491-7661-4EA3-A40E-7D87C7C6D08C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81" creationId="{03FE0128-224B-406D-9735-536D897175A0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82" creationId="{1E91411E-3F63-4CB6-A5EB-ED475BEED5B3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83" creationId="{51F7D4CE-D65E-4650-A6FB-99F199D05419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84" creationId="{056C6245-E173-49B9-B6AA-98C05472ED6C}"/>
          </ac:spMkLst>
        </pc:spChg>
        <pc:spChg chg="add mod">
          <ac:chgData name="Einav, Tal" userId="c5d94e19-bf17-46ef-96ed-abf719c82703" providerId="ADAL" clId="{EF2130E3-9DB0-4876-8F5E-8CEA95870585}" dt="2020-02-29T20:20:28.259" v="11848" actId="164"/>
          <ac:spMkLst>
            <pc:docMk/>
            <pc:sldMk cId="2647873117" sldId="1029"/>
            <ac:spMk id="85" creationId="{F3DA875D-5A4C-47D5-A80A-5AAC31C25CFA}"/>
          </ac:spMkLst>
        </pc:spChg>
        <pc:spChg chg="add del">
          <ac:chgData name="Einav, Tal" userId="c5d94e19-bf17-46ef-96ed-abf719c82703" providerId="ADAL" clId="{EF2130E3-9DB0-4876-8F5E-8CEA95870585}" dt="2020-02-29T20:18:05.515" v="11801"/>
          <ac:spMkLst>
            <pc:docMk/>
            <pc:sldMk cId="2647873117" sldId="1029"/>
            <ac:spMk id="86" creationId="{C8B69D4B-4113-41D3-B53E-B92A82C1B229}"/>
          </ac:spMkLst>
        </pc:spChg>
        <pc:spChg chg="add mod">
          <ac:chgData name="Einav, Tal" userId="c5d94e19-bf17-46ef-96ed-abf719c82703" providerId="ADAL" clId="{EF2130E3-9DB0-4876-8F5E-8CEA95870585}" dt="2020-02-29T20:18:13.809" v="11828" actId="14100"/>
          <ac:spMkLst>
            <pc:docMk/>
            <pc:sldMk cId="2647873117" sldId="1029"/>
            <ac:spMk id="88" creationId="{BE25F926-3F3C-4E25-B659-0D73BEA3D242}"/>
          </ac:spMkLst>
        </pc:spChg>
        <pc:spChg chg="add del mod">
          <ac:chgData name="Einav, Tal" userId="c5d94e19-bf17-46ef-96ed-abf719c82703" providerId="ADAL" clId="{EF2130E3-9DB0-4876-8F5E-8CEA95870585}" dt="2020-02-29T20:24:43.358" v="12002" actId="478"/>
          <ac:spMkLst>
            <pc:docMk/>
            <pc:sldMk cId="2647873117" sldId="1029"/>
            <ac:spMk id="90" creationId="{035C59AF-4B6B-4ED2-9884-0787F3AEFCC2}"/>
          </ac:spMkLst>
        </pc:spChg>
        <pc:grpChg chg="add del mod">
          <ac:chgData name="Einav, Tal" userId="c5d94e19-bf17-46ef-96ed-abf719c82703" providerId="ADAL" clId="{EF2130E3-9DB0-4876-8F5E-8CEA95870585}" dt="2020-02-29T20:17:21.328" v="11748" actId="165"/>
          <ac:grpSpMkLst>
            <pc:docMk/>
            <pc:sldMk cId="2647873117" sldId="1029"/>
            <ac:grpSpMk id="3" creationId="{7E4B3C6E-E218-4034-8D1E-FBC0D3370F65}"/>
          </ac:grpSpMkLst>
        </pc:grpChg>
        <pc:grpChg chg="add del mod">
          <ac:chgData name="Einav, Tal" userId="c5d94e19-bf17-46ef-96ed-abf719c82703" providerId="ADAL" clId="{EF2130E3-9DB0-4876-8F5E-8CEA95870585}" dt="2020-02-29T20:17:41.987" v="11755" actId="478"/>
          <ac:grpSpMkLst>
            <pc:docMk/>
            <pc:sldMk cId="2647873117" sldId="1029"/>
            <ac:grpSpMk id="5" creationId="{29C4C2F1-755C-4B96-8FDF-AE2FAD651DAA}"/>
          </ac:grpSpMkLst>
        </pc:grpChg>
        <pc:grpChg chg="add mod">
          <ac:chgData name="Einav, Tal" userId="c5d94e19-bf17-46ef-96ed-abf719c82703" providerId="ADAL" clId="{EF2130E3-9DB0-4876-8F5E-8CEA95870585}" dt="2020-02-29T20:20:28.259" v="11848" actId="164"/>
          <ac:grpSpMkLst>
            <pc:docMk/>
            <pc:sldMk cId="2647873117" sldId="1029"/>
            <ac:grpSpMk id="6" creationId="{E3E55EF2-E55E-4023-B0BC-D1C53C10ABC0}"/>
          </ac:grpSpMkLst>
        </pc:grpChg>
        <pc:grpChg chg="mod">
          <ac:chgData name="Einav, Tal" userId="c5d94e19-bf17-46ef-96ed-abf719c82703" providerId="ADAL" clId="{EF2130E3-9DB0-4876-8F5E-8CEA95870585}" dt="2020-02-29T20:17:38.443" v="11754" actId="14100"/>
          <ac:grpSpMkLst>
            <pc:docMk/>
            <pc:sldMk cId="2647873117" sldId="1029"/>
            <ac:grpSpMk id="8" creationId="{ECF9FEEF-32FA-4BF4-8313-3A50EE6D1376}"/>
          </ac:grpSpMkLst>
        </pc:grpChg>
        <pc:grpChg chg="mod">
          <ac:chgData name="Einav, Tal" userId="c5d94e19-bf17-46ef-96ed-abf719c82703" providerId="ADAL" clId="{EF2130E3-9DB0-4876-8F5E-8CEA95870585}" dt="2020-02-29T20:17:38.443" v="11754" actId="14100"/>
          <ac:grpSpMkLst>
            <pc:docMk/>
            <pc:sldMk cId="2647873117" sldId="1029"/>
            <ac:grpSpMk id="9" creationId="{3464BEA9-B4AA-4053-BD39-8F716A85B536}"/>
          </ac:grpSpMkLst>
        </pc:grpChg>
        <pc:grpChg chg="mod topLvl">
          <ac:chgData name="Einav, Tal" userId="c5d94e19-bf17-46ef-96ed-abf719c82703" providerId="ADAL" clId="{EF2130E3-9DB0-4876-8F5E-8CEA95870585}" dt="2020-02-29T20:17:38.443" v="11754" actId="14100"/>
          <ac:grpSpMkLst>
            <pc:docMk/>
            <pc:sldMk cId="2647873117" sldId="1029"/>
            <ac:grpSpMk id="10" creationId="{7282CE95-0564-408F-B86E-6575237B164C}"/>
          </ac:grpSpMkLst>
        </pc:grpChg>
        <pc:grpChg chg="mod">
          <ac:chgData name="Einav, Tal" userId="c5d94e19-bf17-46ef-96ed-abf719c82703" providerId="ADAL" clId="{EF2130E3-9DB0-4876-8F5E-8CEA95870585}" dt="2020-02-29T20:17:38.443" v="11754" actId="14100"/>
          <ac:grpSpMkLst>
            <pc:docMk/>
            <pc:sldMk cId="2647873117" sldId="1029"/>
            <ac:grpSpMk id="17" creationId="{F46FEED6-EFFB-4418-87E4-FCA98127F729}"/>
          </ac:grpSpMkLst>
        </pc:grpChg>
        <pc:grpChg chg="add del mod">
          <ac:chgData name="Einav, Tal" userId="c5d94e19-bf17-46ef-96ed-abf719c82703" providerId="ADAL" clId="{EF2130E3-9DB0-4876-8F5E-8CEA95870585}" dt="2020-03-01T21:53:14.772" v="14206"/>
          <ac:grpSpMkLst>
            <pc:docMk/>
            <pc:sldMk cId="2647873117" sldId="1029"/>
            <ac:grpSpMk id="40" creationId="{F6B280AD-D483-4BE2-B639-2DD01FBC74A2}"/>
          </ac:grpSpMkLst>
        </pc:grpChg>
        <pc:grpChg chg="add mod">
          <ac:chgData name="Einav, Tal" userId="c5d94e19-bf17-46ef-96ed-abf719c82703" providerId="ADAL" clId="{EF2130E3-9DB0-4876-8F5E-8CEA95870585}" dt="2020-02-29T20:19:00.073" v="11831"/>
          <ac:grpSpMkLst>
            <pc:docMk/>
            <pc:sldMk cId="2647873117" sldId="1029"/>
            <ac:grpSpMk id="41" creationId="{C91CDB06-03E0-487F-93D5-502A4D60CAFC}"/>
          </ac:grpSpMkLst>
        </pc:grpChg>
        <pc:grpChg chg="mod">
          <ac:chgData name="Einav, Tal" userId="c5d94e19-bf17-46ef-96ed-abf719c82703" providerId="ADAL" clId="{EF2130E3-9DB0-4876-8F5E-8CEA95870585}" dt="2020-02-29T20:17:53.459" v="11799" actId="1038"/>
          <ac:grpSpMkLst>
            <pc:docMk/>
            <pc:sldMk cId="2647873117" sldId="1029"/>
            <ac:grpSpMk id="44" creationId="{76CDCDFC-AEC6-4EC9-86C9-4506FC08C141}"/>
          </ac:grpSpMkLst>
        </pc:grpChg>
        <pc:grpChg chg="mod">
          <ac:chgData name="Einav, Tal" userId="c5d94e19-bf17-46ef-96ed-abf719c82703" providerId="ADAL" clId="{EF2130E3-9DB0-4876-8F5E-8CEA95870585}" dt="2020-02-29T20:17:53.459" v="11799" actId="1038"/>
          <ac:grpSpMkLst>
            <pc:docMk/>
            <pc:sldMk cId="2647873117" sldId="1029"/>
            <ac:grpSpMk id="45" creationId="{04BF1BD6-D14C-445B-B39A-BBF2E601CAA1}"/>
          </ac:grpSpMkLst>
        </pc:grpChg>
        <pc:grpChg chg="mod">
          <ac:chgData name="Einav, Tal" userId="c5d94e19-bf17-46ef-96ed-abf719c82703" providerId="ADAL" clId="{EF2130E3-9DB0-4876-8F5E-8CEA95870585}" dt="2020-02-29T20:17:53.459" v="11799" actId="1038"/>
          <ac:grpSpMkLst>
            <pc:docMk/>
            <pc:sldMk cId="2647873117" sldId="1029"/>
            <ac:grpSpMk id="48" creationId="{B59B3070-9879-4C85-8FC1-FA2D478F0212}"/>
          </ac:grpSpMkLst>
        </pc:grpChg>
        <pc:graphicFrameChg chg="add del">
          <ac:chgData name="Einav, Tal" userId="c5d94e19-bf17-46ef-96ed-abf719c82703" providerId="ADAL" clId="{EF2130E3-9DB0-4876-8F5E-8CEA95870585}" dt="2020-02-29T20:18:05.515" v="11801"/>
          <ac:graphicFrameMkLst>
            <pc:docMk/>
            <pc:sldMk cId="2647873117" sldId="1029"/>
            <ac:graphicFrameMk id="87" creationId="{784C3BED-6813-4196-851D-D539D8E7B3D9}"/>
          </ac:graphicFrameMkLst>
        </pc:graphicFrameChg>
        <pc:graphicFrameChg chg="add mod modGraphic">
          <ac:chgData name="Einav, Tal" userId="c5d94e19-bf17-46ef-96ed-abf719c82703" providerId="ADAL" clId="{EF2130E3-9DB0-4876-8F5E-8CEA95870585}" dt="2020-02-29T20:23:09.918" v="11942" actId="20577"/>
          <ac:graphicFrameMkLst>
            <pc:docMk/>
            <pc:sldMk cId="2647873117" sldId="1029"/>
            <ac:graphicFrameMk id="89" creationId="{601A7823-B356-4AFB-9C16-62592F960A62}"/>
          </ac:graphicFrameMkLst>
        </pc:graphicFrameChg>
        <pc:graphicFrameChg chg="add del mod">
          <ac:chgData name="Einav, Tal" userId="c5d94e19-bf17-46ef-96ed-abf719c82703" providerId="ADAL" clId="{EF2130E3-9DB0-4876-8F5E-8CEA95870585}" dt="2020-02-29T20:24:43.358" v="12002" actId="478"/>
          <ac:graphicFrameMkLst>
            <pc:docMk/>
            <pc:sldMk cId="2647873117" sldId="1029"/>
            <ac:graphicFrameMk id="91" creationId="{7EF179FA-278E-4EEC-A049-ABBD0CA42C28}"/>
          </ac:graphicFrameMkLst>
        </pc:graphicFrameChg>
        <pc:picChg chg="mod">
          <ac:chgData name="Einav, Tal" userId="c5d94e19-bf17-46ef-96ed-abf719c82703" providerId="ADAL" clId="{EF2130E3-9DB0-4876-8F5E-8CEA95870585}" dt="2020-02-29T20:18:50.251" v="11830"/>
          <ac:picMkLst>
            <pc:docMk/>
            <pc:sldMk cId="2647873117" sldId="1029"/>
            <ac:picMk id="62" creationId="{42A8A7E9-37F9-4367-828B-160BC58F94B2}"/>
          </ac:picMkLst>
        </pc:picChg>
      </pc:sldChg>
      <pc:sldChg chg="addSp delSp modSp add modTransition delAnim modAnim modNotesTx">
        <pc:chgData name="Einav, Tal" userId="c5d94e19-bf17-46ef-96ed-abf719c82703" providerId="ADAL" clId="{EF2130E3-9DB0-4876-8F5E-8CEA95870585}" dt="2020-03-02T20:12:37.663" v="14980" actId="478"/>
        <pc:sldMkLst>
          <pc:docMk/>
          <pc:sldMk cId="2347684609" sldId="1030"/>
        </pc:sldMkLst>
        <pc:spChg chg="add del mod">
          <ac:chgData name="Einav, Tal" userId="c5d94e19-bf17-46ef-96ed-abf719c82703" providerId="ADAL" clId="{EF2130E3-9DB0-4876-8F5E-8CEA95870585}" dt="2020-03-01T23:51:31.863" v="14373" actId="478"/>
          <ac:spMkLst>
            <pc:docMk/>
            <pc:sldMk cId="2347684609" sldId="1030"/>
            <ac:spMk id="11" creationId="{6562073C-26B9-490C-A7E7-50976EE0BC83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3" creationId="{E37D11C8-1A82-47A3-8CC4-BEF6F9910766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4" creationId="{A66FF05B-EAA1-4798-A7D0-75DF652E54A8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5" creationId="{37F70362-DFC1-4769-8FD4-8193DECC7EF7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6" creationId="{80D5865C-614B-4966-850F-7B1173A99C93}"/>
          </ac:spMkLst>
        </pc:spChg>
        <pc:spChg chg="del mod">
          <ac:chgData name="Einav, Tal" userId="c5d94e19-bf17-46ef-96ed-abf719c82703" providerId="ADAL" clId="{EF2130E3-9DB0-4876-8F5E-8CEA95870585}" dt="2020-03-01T23:55:58.381" v="14404" actId="478"/>
          <ac:spMkLst>
            <pc:docMk/>
            <pc:sldMk cId="2347684609" sldId="1030"/>
            <ac:spMk id="27" creationId="{60761993-6932-4EE2-B2F1-D8CD0E89874A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8" creationId="{28943294-D61B-4037-98FC-7A9486E37CF2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29" creationId="{9BC2CDFE-00A3-4D52-AA98-FEA415A24ABD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0" creationId="{D173F3C0-98E2-46B8-9F4E-E995150EB527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1" creationId="{9C6A981B-3DA3-4E62-A07F-08DCC857D4E1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2" creationId="{18EA887E-536C-4D4B-AF60-CE9ABE794DCA}"/>
          </ac:spMkLst>
        </pc:spChg>
        <pc:spChg chg="del mod">
          <ac:chgData name="Einav, Tal" userId="c5d94e19-bf17-46ef-96ed-abf719c82703" providerId="ADAL" clId="{EF2130E3-9DB0-4876-8F5E-8CEA95870585}" dt="2020-03-01T23:55:58.381" v="14404" actId="478"/>
          <ac:spMkLst>
            <pc:docMk/>
            <pc:sldMk cId="2347684609" sldId="1030"/>
            <ac:spMk id="33" creationId="{55DA4945-017D-458A-9902-6654F6431A9D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4" creationId="{E02A401A-4EB3-4946-A071-99B29FB84E3A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5" creationId="{D510D094-BF06-4CA7-AD42-C4D68F227A63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6" creationId="{92861001-7CF8-4C63-8E06-E04EB899D968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7" creationId="{62EBAAAA-8EB3-49B9-A6C6-73F09C584B75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8" creationId="{18FE3277-476A-4EA6-B476-DC90DC643C11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39" creationId="{E037E2E5-294C-4C2D-BAF9-BE205B17152A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1" creationId="{6590FD5F-470A-4411-9A98-B3B51A5A108B}"/>
          </ac:spMkLst>
        </pc:spChg>
        <pc:spChg chg="add">
          <ac:chgData name="Einav, Tal" userId="c5d94e19-bf17-46ef-96ed-abf719c82703" providerId="ADAL" clId="{EF2130E3-9DB0-4876-8F5E-8CEA95870585}" dt="2020-02-29T20:25:13.136" v="12007"/>
          <ac:spMkLst>
            <pc:docMk/>
            <pc:sldMk cId="2347684609" sldId="1030"/>
            <ac:spMk id="42" creationId="{1B1799C7-332C-46F4-8EF4-41D5FCE8AAA3}"/>
          </ac:spMkLst>
        </pc:spChg>
        <pc:spChg chg="add del mod">
          <ac:chgData name="Einav, Tal" userId="c5d94e19-bf17-46ef-96ed-abf719c82703" providerId="ADAL" clId="{EF2130E3-9DB0-4876-8F5E-8CEA95870585}" dt="2020-03-02T20:12:37.663" v="14980" actId="478"/>
          <ac:spMkLst>
            <pc:docMk/>
            <pc:sldMk cId="2347684609" sldId="1030"/>
            <ac:spMk id="43" creationId="{FD70158F-0861-4B00-89D1-216638877FFA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4" creationId="{EA85FC58-B083-47C7-830D-5D1B81E76683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5" creationId="{EA685374-78BF-46BB-A5B2-9A4CFD01C4E5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6" creationId="{DE2F9F78-9A07-43B4-93D6-10B8EEAC946A}"/>
          </ac:spMkLst>
        </pc:spChg>
        <pc:spChg chg="add del">
          <ac:chgData name="Einav, Tal" userId="c5d94e19-bf17-46ef-96ed-abf719c82703" providerId="ADAL" clId="{EF2130E3-9DB0-4876-8F5E-8CEA95870585}" dt="2020-03-02T20:12:37.663" v="14980" actId="478"/>
          <ac:spMkLst>
            <pc:docMk/>
            <pc:sldMk cId="2347684609" sldId="1030"/>
            <ac:spMk id="47" creationId="{4C702E37-4F5E-419C-B93D-6625E0E848E7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8" creationId="{E723419E-8871-434D-A783-578F043E3955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49" creationId="{60722707-EBB9-49DE-ACD5-465B3B9DE51C}"/>
          </ac:spMkLst>
        </pc:spChg>
        <pc:spChg chg="del mod topLvl">
          <ac:chgData name="Einav, Tal" userId="c5d94e19-bf17-46ef-96ed-abf719c82703" providerId="ADAL" clId="{EF2130E3-9DB0-4876-8F5E-8CEA95870585}" dt="2020-03-02T01:34:42.400" v="14866" actId="478"/>
          <ac:spMkLst>
            <pc:docMk/>
            <pc:sldMk cId="2347684609" sldId="1030"/>
            <ac:spMk id="50" creationId="{B1F2BAD8-F98A-41A2-A6BA-10FB11ED97A0}"/>
          </ac:spMkLst>
        </pc:spChg>
        <pc:spChg chg="add del mod">
          <ac:chgData name="Einav, Tal" userId="c5d94e19-bf17-46ef-96ed-abf719c82703" providerId="ADAL" clId="{EF2130E3-9DB0-4876-8F5E-8CEA95870585}" dt="2020-03-01T23:51:35.787" v="14374" actId="478"/>
          <ac:spMkLst>
            <pc:docMk/>
            <pc:sldMk cId="2347684609" sldId="1030"/>
            <ac:spMk id="51" creationId="{3ABB0863-7774-4952-A1D0-C0C4C3238E2A}"/>
          </ac:spMkLst>
        </pc:spChg>
        <pc:spChg chg="del">
          <ac:chgData name="Einav, Tal" userId="c5d94e19-bf17-46ef-96ed-abf719c82703" providerId="ADAL" clId="{EF2130E3-9DB0-4876-8F5E-8CEA95870585}" dt="2020-02-29T20:25:09.976" v="12005" actId="478"/>
          <ac:spMkLst>
            <pc:docMk/>
            <pc:sldMk cId="2347684609" sldId="1030"/>
            <ac:spMk id="88" creationId="{BE25F926-3F3C-4E25-B659-0D73BEA3D242}"/>
          </ac:spMkLst>
        </pc:spChg>
        <pc:grpChg chg="del">
          <ac:chgData name="Einav, Tal" userId="c5d94e19-bf17-46ef-96ed-abf719c82703" providerId="ADAL" clId="{EF2130E3-9DB0-4876-8F5E-8CEA95870585}" dt="2020-02-29T20:25:08.258" v="12004" actId="478"/>
          <ac:grpSpMkLst>
            <pc:docMk/>
            <pc:sldMk cId="2347684609" sldId="1030"/>
            <ac:grpSpMk id="6" creationId="{E3E55EF2-E55E-4023-B0BC-D1C53C10ABC0}"/>
          </ac:grpSpMkLst>
        </pc:grpChg>
        <pc:grpChg chg="add del">
          <ac:chgData name="Einav, Tal" userId="c5d94e19-bf17-46ef-96ed-abf719c82703" providerId="ADAL" clId="{EF2130E3-9DB0-4876-8F5E-8CEA95870585}" dt="2020-03-01T21:53:09.911" v="14204"/>
          <ac:grpSpMkLst>
            <pc:docMk/>
            <pc:sldMk cId="2347684609" sldId="1030"/>
            <ac:grpSpMk id="12" creationId="{C945031A-7AB2-41C6-9AA7-7B9A0DD38E3B}"/>
          </ac:grpSpMkLst>
        </pc:grpChg>
        <pc:grpChg chg="add del mod">
          <ac:chgData name="Einav, Tal" userId="c5d94e19-bf17-46ef-96ed-abf719c82703" providerId="ADAL" clId="{EF2130E3-9DB0-4876-8F5E-8CEA95870585}" dt="2020-03-01T23:50:54.986" v="14369" actId="165"/>
          <ac:grpSpMkLst>
            <pc:docMk/>
            <pc:sldMk cId="2347684609" sldId="1030"/>
            <ac:grpSpMk id="22" creationId="{A8698258-24FD-41AA-9C34-64660815D6D3}"/>
          </ac:grpSpMkLst>
        </pc:grpChg>
        <pc:grpChg chg="del">
          <ac:chgData name="Einav, Tal" userId="c5d94e19-bf17-46ef-96ed-abf719c82703" providerId="ADAL" clId="{EF2130E3-9DB0-4876-8F5E-8CEA95870585}" dt="2020-02-29T20:25:08.258" v="12004" actId="478"/>
          <ac:grpSpMkLst>
            <pc:docMk/>
            <pc:sldMk cId="2347684609" sldId="1030"/>
            <ac:grpSpMk id="41" creationId="{C91CDB06-03E0-487F-93D5-502A4D60CAFC}"/>
          </ac:grpSpMkLst>
        </pc:grpChg>
        <pc:picChg chg="add">
          <ac:chgData name="Einav, Tal" userId="c5d94e19-bf17-46ef-96ed-abf719c82703" providerId="ADAL" clId="{EF2130E3-9DB0-4876-8F5E-8CEA95870585}" dt="2020-02-29T20:25:13.136" v="12007"/>
          <ac:picMkLst>
            <pc:docMk/>
            <pc:sldMk cId="2347684609" sldId="1030"/>
            <ac:picMk id="40" creationId="{83C983E1-3853-4D16-8AD1-7CD278F4CCD7}"/>
          </ac:picMkLst>
        </pc:picChg>
      </pc:sldChg>
      <pc:sldChg chg="add del">
        <pc:chgData name="Einav, Tal" userId="c5d94e19-bf17-46ef-96ed-abf719c82703" providerId="ADAL" clId="{EF2130E3-9DB0-4876-8F5E-8CEA95870585}" dt="2020-03-02T20:06:07.493" v="14936" actId="2696"/>
        <pc:sldMkLst>
          <pc:docMk/>
          <pc:sldMk cId="32137400" sldId="1031"/>
        </pc:sldMkLst>
      </pc:sldChg>
      <pc:sldChg chg="addSp delSp modSp add del modAnim">
        <pc:chgData name="Einav, Tal" userId="c5d94e19-bf17-46ef-96ed-abf719c82703" providerId="ADAL" clId="{EF2130E3-9DB0-4876-8F5E-8CEA95870585}" dt="2020-03-02T00:27:19.485" v="14838" actId="2696"/>
        <pc:sldMkLst>
          <pc:docMk/>
          <pc:sldMk cId="3099312518" sldId="1032"/>
        </pc:sldMkLst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3" creationId="{E37D11C8-1A82-47A3-8CC4-BEF6F9910766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4" creationId="{A66FF05B-EAA1-4798-A7D0-75DF652E54A8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5" creationId="{37F70362-DFC1-4769-8FD4-8193DECC7EF7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6" creationId="{80D5865C-614B-4966-850F-7B1173A99C93}"/>
          </ac:spMkLst>
        </pc:spChg>
        <pc:spChg chg="del">
          <ac:chgData name="Einav, Tal" userId="c5d94e19-bf17-46ef-96ed-abf719c82703" providerId="ADAL" clId="{EF2130E3-9DB0-4876-8F5E-8CEA95870585}" dt="2020-03-01T23:56:01.185" v="14405" actId="478"/>
          <ac:spMkLst>
            <pc:docMk/>
            <pc:sldMk cId="3099312518" sldId="1032"/>
            <ac:spMk id="27" creationId="{60761993-6932-4EE2-B2F1-D8CD0E89874A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8" creationId="{28943294-D61B-4037-98FC-7A9486E37CF2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29" creationId="{9BC2CDFE-00A3-4D52-AA98-FEA415A24ABD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0" creationId="{D173F3C0-98E2-46B8-9F4E-E995150EB527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1" creationId="{9C6A981B-3DA3-4E62-A07F-08DCC857D4E1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2" creationId="{18EA887E-536C-4D4B-AF60-CE9ABE794DCA}"/>
          </ac:spMkLst>
        </pc:spChg>
        <pc:spChg chg="del">
          <ac:chgData name="Einav, Tal" userId="c5d94e19-bf17-46ef-96ed-abf719c82703" providerId="ADAL" clId="{EF2130E3-9DB0-4876-8F5E-8CEA95870585}" dt="2020-03-01T23:56:01.185" v="14405" actId="478"/>
          <ac:spMkLst>
            <pc:docMk/>
            <pc:sldMk cId="3099312518" sldId="1032"/>
            <ac:spMk id="33" creationId="{55DA4945-017D-458A-9902-6654F6431A9D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4" creationId="{E02A401A-4EB3-4946-A071-99B29FB84E3A}"/>
          </ac:spMkLst>
        </pc:spChg>
        <pc:spChg chg="del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5" creationId="{D510D094-BF06-4CA7-AD42-C4D68F227A63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6" creationId="{92861001-7CF8-4C63-8E06-E04EB899D968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7" creationId="{62EBAAAA-8EB3-49B9-A6C6-73F09C584B75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8" creationId="{18FE3277-476A-4EA6-B476-DC90DC643C11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39" creationId="{E037E2E5-294C-4C2D-BAF9-BE205B17152A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1" creationId="{6590FD5F-470A-4411-9A98-B3B51A5A108B}"/>
          </ac:spMkLst>
        </pc:spChg>
        <pc:spChg chg="del">
          <ac:chgData name="Einav, Tal" userId="c5d94e19-bf17-46ef-96ed-abf719c82703" providerId="ADAL" clId="{EF2130E3-9DB0-4876-8F5E-8CEA95870585}" dt="2020-03-01T23:53:40.097" v="14384" actId="478"/>
          <ac:spMkLst>
            <pc:docMk/>
            <pc:sldMk cId="3099312518" sldId="1032"/>
            <ac:spMk id="42" creationId="{1B1799C7-332C-46F4-8EF4-41D5FCE8AAA3}"/>
          </ac:spMkLst>
        </pc:spChg>
        <pc:spChg chg="mod">
          <ac:chgData name="Einav, Tal" userId="c5d94e19-bf17-46ef-96ed-abf719c82703" providerId="ADAL" clId="{EF2130E3-9DB0-4876-8F5E-8CEA95870585}" dt="2020-03-01T23:53:11.931" v="14381" actId="20577"/>
          <ac:spMkLst>
            <pc:docMk/>
            <pc:sldMk cId="3099312518" sldId="1032"/>
            <ac:spMk id="43" creationId="{FD70158F-0861-4B00-89D1-216638877FFA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4" creationId="{EA85FC58-B083-47C7-830D-5D1B81E76683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5" creationId="{EA685374-78BF-46BB-A5B2-9A4CFD01C4E5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6" creationId="{DE2F9F78-9A07-43B4-93D6-10B8EEAC946A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8" creationId="{E723419E-8871-434D-A783-578F043E3955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49" creationId="{60722707-EBB9-49DE-ACD5-465B3B9DE51C}"/>
          </ac:spMkLst>
        </pc:spChg>
        <pc:spChg chg="del mod">
          <ac:chgData name="Einav, Tal" userId="c5d94e19-bf17-46ef-96ed-abf719c82703" providerId="ADAL" clId="{EF2130E3-9DB0-4876-8F5E-8CEA95870585}" dt="2020-03-01T23:56:06.166" v="14406" actId="478"/>
          <ac:spMkLst>
            <pc:docMk/>
            <pc:sldMk cId="3099312518" sldId="1032"/>
            <ac:spMk id="50" creationId="{B1F2BAD8-F98A-41A2-A6BA-10FB11ED97A0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1" creationId="{0CD15D06-570F-4941-97B5-190E3FDB8D1C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2" creationId="{35B3E27D-44A7-491D-9BB1-D9C462F1008F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3" creationId="{56CF9EEC-FA01-4C48-8076-4FF3A31B5083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4" creationId="{F4CA32B2-16BE-4F0C-86E7-35438712FFD3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5" creationId="{7D913772-0F28-4CC3-80EB-7405D9BAA9C5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6" creationId="{EEFC356A-7DE4-446E-B793-8CCDDA692961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7" creationId="{1B41BAE1-7B77-4034-B120-C222BC04CAD1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8" creationId="{1398EF4F-046A-44C9-A79B-C3FF04075942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59" creationId="{D739BC96-7F7C-40AA-AC2B-D0926BC689EE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0" creationId="{D084FA55-9CD5-4C10-98DD-9F8340B49D05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1" creationId="{72BAF432-6039-427C-8295-AE22079CABDE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2" creationId="{8FF3C860-ECB1-43B8-A12E-29741333024E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3" creationId="{8F1FE7CF-E41B-447B-A625-BB784C2D7079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4" creationId="{A804180D-3AAB-48CF-8AF8-8688B29D76CF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5" creationId="{CF931E97-8E68-45A9-8043-D4ABF8D98335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6" creationId="{BEDD8340-0AA6-4A11-B325-2312982A1B8F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7" creationId="{5597C19E-976B-4859-9D00-A3DE66864FAA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8" creationId="{2FF8D0EE-E020-459B-AA58-8F5EB01999F1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69" creationId="{134E8150-60D7-4544-8080-7021BA434C83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70" creationId="{DE078CEB-CFEB-4C7E-8D7B-8280097EE4B9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71" creationId="{1D4DE6D9-EE0A-4E72-B3A6-1E0225226F5C}"/>
          </ac:spMkLst>
        </pc:spChg>
        <pc:spChg chg="add del mod">
          <ac:chgData name="Einav, Tal" userId="c5d94e19-bf17-46ef-96ed-abf719c82703" providerId="ADAL" clId="{EF2130E3-9DB0-4876-8F5E-8CEA95870585}" dt="2020-03-01T23:56:16.817" v="14428" actId="478"/>
          <ac:spMkLst>
            <pc:docMk/>
            <pc:sldMk cId="3099312518" sldId="1032"/>
            <ac:spMk id="72" creationId="{9377196A-CA8F-4532-A0D3-902960AEF195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3" creationId="{5DEE1845-2E82-4DCF-86C7-941F589E7FB4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4" creationId="{CF3ADDB1-23CC-4FEC-92B1-FAC97869391E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5" creationId="{25E62B3C-494A-4ED3-894A-028232B7F820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6" creationId="{52367C2A-6EB3-4E0A-BBEB-E4DF9477F7EB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7" creationId="{854E3001-F43C-472A-8FBF-992EEBFB7A5D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8" creationId="{89307561-1C05-48CD-9518-42E4077A53A3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79" creationId="{2A2769A7-D0D5-4F6C-A5AA-C6A6F22BF2A7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0" creationId="{3A0F6176-4FDA-458B-BC11-F5DB3B961E27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1" creationId="{3C40132F-15E5-469F-BAAB-094A9DD001DF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2" creationId="{402EF015-D187-40AE-9C34-67CEA465CEF1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3" creationId="{52BB6E72-F744-41CF-8FF8-C00221107714}"/>
          </ac:spMkLst>
        </pc:spChg>
        <pc:spChg chg="add del mod topLvl">
          <ac:chgData name="Einav, Tal" userId="c5d94e19-bf17-46ef-96ed-abf719c82703" providerId="ADAL" clId="{EF2130E3-9DB0-4876-8F5E-8CEA95870585}" dt="2020-03-02T00:05:54.515" v="14689" actId="478"/>
          <ac:spMkLst>
            <pc:docMk/>
            <pc:sldMk cId="3099312518" sldId="1032"/>
            <ac:spMk id="84" creationId="{8A2E90AA-24BF-4C2E-AB8B-292CA28B8B0F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5" creationId="{5671E154-14F6-4514-A10E-8E03767F324F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6" creationId="{D562F0ED-19D3-4E3D-8BE3-99BAAA113406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7" creationId="{A123C26A-95B1-4015-9DF6-B2760C7DA891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88" creationId="{E689D3B4-45CA-4CD7-83B0-701644C3895C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0" creationId="{5A22B277-F431-489E-B373-B544E33E8970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1" creationId="{AD8EE699-7271-42A7-9A27-D0212B84A13B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2" creationId="{17870199-7070-41E1-A83C-B2D7B0F654D6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3" creationId="{27D246F6-A793-45E2-81FB-C95DA0DC813C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4" creationId="{4AB5F4AB-EA76-4F3C-93D7-1BB9C3AF85B1}"/>
          </ac:spMkLst>
        </pc:spChg>
        <pc:spChg chg="add del mod topLvl">
          <ac:chgData name="Einav, Tal" userId="c5d94e19-bf17-46ef-96ed-abf719c82703" providerId="ADAL" clId="{EF2130E3-9DB0-4876-8F5E-8CEA95870585}" dt="2020-03-02T00:05:52.040" v="14688" actId="478"/>
          <ac:spMkLst>
            <pc:docMk/>
            <pc:sldMk cId="3099312518" sldId="1032"/>
            <ac:spMk id="95" creationId="{419D6B1B-892C-4C13-9CE5-E1E9D833EAC6}"/>
          </ac:spMkLst>
        </pc:spChg>
        <pc:grpChg chg="add del mod">
          <ac:chgData name="Einav, Tal" userId="c5d94e19-bf17-46ef-96ed-abf719c82703" providerId="ADAL" clId="{EF2130E3-9DB0-4876-8F5E-8CEA95870585}" dt="2020-03-01T23:57:48.007" v="14598" actId="165"/>
          <ac:grpSpMkLst>
            <pc:docMk/>
            <pc:sldMk cId="3099312518" sldId="1032"/>
            <ac:grpSpMk id="3" creationId="{5B556A83-A297-4471-BE85-CFF0F1B2FD6C}"/>
          </ac:grpSpMkLst>
        </pc:grpChg>
        <pc:grpChg chg="add mod">
          <ac:chgData name="Einav, Tal" userId="c5d94e19-bf17-46ef-96ed-abf719c82703" providerId="ADAL" clId="{EF2130E3-9DB0-4876-8F5E-8CEA95870585}" dt="2020-03-02T00:06:00.879" v="14692" actId="1076"/>
          <ac:grpSpMkLst>
            <pc:docMk/>
            <pc:sldMk cId="3099312518" sldId="1032"/>
            <ac:grpSpMk id="97" creationId="{E7130A13-86A8-4547-8224-0D889E25744E}"/>
          </ac:grpSpMkLst>
        </pc:grpChg>
        <pc:grpChg chg="add mod">
          <ac:chgData name="Einav, Tal" userId="c5d94e19-bf17-46ef-96ed-abf719c82703" providerId="ADAL" clId="{EF2130E3-9DB0-4876-8F5E-8CEA95870585}" dt="2020-03-02T00:05:58.238" v="14691" actId="1076"/>
          <ac:grpSpMkLst>
            <pc:docMk/>
            <pc:sldMk cId="3099312518" sldId="1032"/>
            <ac:grpSpMk id="100" creationId="{E7303988-8097-4E1A-A1B8-2796178CC577}"/>
          </ac:grpSpMkLst>
        </pc:grpChg>
        <pc:picChg chg="del">
          <ac:chgData name="Einav, Tal" userId="c5d94e19-bf17-46ef-96ed-abf719c82703" providerId="ADAL" clId="{EF2130E3-9DB0-4876-8F5E-8CEA95870585}" dt="2020-03-01T23:53:38.113" v="14383" actId="478"/>
          <ac:picMkLst>
            <pc:docMk/>
            <pc:sldMk cId="3099312518" sldId="1032"/>
            <ac:picMk id="40" creationId="{83C983E1-3853-4D16-8AD1-7CD278F4CCD7}"/>
          </ac:picMkLst>
        </pc:picChg>
        <pc:cxnChg chg="add mod">
          <ac:chgData name="Einav, Tal" userId="c5d94e19-bf17-46ef-96ed-abf719c82703" providerId="ADAL" clId="{EF2130E3-9DB0-4876-8F5E-8CEA95870585}" dt="2020-03-02T00:06:00.879" v="14692" actId="1076"/>
          <ac:cxnSpMkLst>
            <pc:docMk/>
            <pc:sldMk cId="3099312518" sldId="1032"/>
            <ac:cxnSpMk id="96" creationId="{3A3C9A1E-99A6-483A-9754-508AEC053155}"/>
          </ac:cxnSpMkLst>
        </pc:cxnChg>
      </pc:sldChg>
      <pc:sldChg chg="delSp modSp add del">
        <pc:chgData name="Einav, Tal" userId="c5d94e19-bf17-46ef-96ed-abf719c82703" providerId="ADAL" clId="{EF2130E3-9DB0-4876-8F5E-8CEA95870585}" dt="2020-03-02T20:06:07.441" v="14935" actId="2696"/>
        <pc:sldMkLst>
          <pc:docMk/>
          <pc:sldMk cId="2338742679" sldId="1033"/>
        </pc:sldMkLst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3" creationId="{E37D11C8-1A82-47A3-8CC4-BEF6F9910766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4" creationId="{A66FF05B-EAA1-4798-A7D0-75DF652E54A8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5" creationId="{37F70362-DFC1-4769-8FD4-8193DECC7EF7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6" creationId="{80D5865C-614B-4966-850F-7B1173A99C93}"/>
          </ac:spMkLst>
        </pc:spChg>
        <pc:spChg chg="del">
          <ac:chgData name="Einav, Tal" userId="c5d94e19-bf17-46ef-96ed-abf719c82703" providerId="ADAL" clId="{EF2130E3-9DB0-4876-8F5E-8CEA95870585}" dt="2020-03-01T23:56:11.426" v="14407" actId="478"/>
          <ac:spMkLst>
            <pc:docMk/>
            <pc:sldMk cId="2338742679" sldId="1033"/>
            <ac:spMk id="27" creationId="{60761993-6932-4EE2-B2F1-D8CD0E89874A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8" creationId="{28943294-D61B-4037-98FC-7A9486E37CF2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29" creationId="{9BC2CDFE-00A3-4D52-AA98-FEA415A24ABD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30" creationId="{D173F3C0-98E2-46B8-9F4E-E995150EB527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31" creationId="{9C6A981B-3DA3-4E62-A07F-08DCC857D4E1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32" creationId="{18EA887E-536C-4D4B-AF60-CE9ABE794DCA}"/>
          </ac:spMkLst>
        </pc:spChg>
        <pc:spChg chg="del">
          <ac:chgData name="Einav, Tal" userId="c5d94e19-bf17-46ef-96ed-abf719c82703" providerId="ADAL" clId="{EF2130E3-9DB0-4876-8F5E-8CEA95870585}" dt="2020-03-01T23:56:11.426" v="14407" actId="478"/>
          <ac:spMkLst>
            <pc:docMk/>
            <pc:sldMk cId="2338742679" sldId="1033"/>
            <ac:spMk id="33" creationId="{55DA4945-017D-458A-9902-6654F6431A9D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34" creationId="{E02A401A-4EB3-4946-A071-99B29FB84E3A}"/>
          </ac:spMkLst>
        </pc:spChg>
        <pc:spChg chg="mod">
          <ac:chgData name="Einav, Tal" userId="c5d94e19-bf17-46ef-96ed-abf719c82703" providerId="ADAL" clId="{EF2130E3-9DB0-4876-8F5E-8CEA95870585}" dt="2020-03-01T23:55:43.650" v="14403" actId="13822"/>
          <ac:spMkLst>
            <pc:docMk/>
            <pc:sldMk cId="2338742679" sldId="1033"/>
            <ac:spMk id="35" creationId="{D510D094-BF06-4CA7-AD42-C4D68F227A63}"/>
          </ac:spMkLst>
        </pc:spChg>
      </pc:sldChg>
      <pc:sldChg chg="addSp delSp modSp add modTransition modAnim">
        <pc:chgData name="Einav, Tal" userId="c5d94e19-bf17-46ef-96ed-abf719c82703" providerId="ADAL" clId="{EF2130E3-9DB0-4876-8F5E-8CEA95870585}" dt="2020-03-02T20:10:39.581" v="14956" actId="208"/>
        <pc:sldMkLst>
          <pc:docMk/>
          <pc:sldMk cId="2111536039" sldId="1034"/>
        </pc:sldMkLst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29" creationId="{403B11DD-5DC3-4435-B4CA-08A7B88F011A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0" creationId="{87B96D28-4020-4A55-8FC4-6235AF34B8B5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1" creationId="{4AE84775-DA96-4DF9-8C54-68ADDF4B4A21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2" creationId="{DEE95C3F-DE61-4EBF-890C-F1D7C1C74237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3" creationId="{575DDCE3-EC8E-40E8-A615-4A4122512222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4" creationId="{7B6733CA-D98D-4442-9968-1D716F6E223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5" creationId="{E75DA4C0-4412-4871-B593-90D85CC0E39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6" creationId="{A3EFEACB-9925-4F32-8CF2-9CF87C72729C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7" creationId="{502193EE-D3BC-418E-BB47-231EEC75D424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8" creationId="{E8168A65-73BF-4A61-B8A8-5B024652835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39" creationId="{52855132-0C5C-457A-8C6E-6099E7A5B9C4}"/>
          </ac:spMkLst>
        </pc:spChg>
        <pc:spChg chg="mod">
          <ac:chgData name="Einav, Tal" userId="c5d94e19-bf17-46ef-96ed-abf719c82703" providerId="ADAL" clId="{EF2130E3-9DB0-4876-8F5E-8CEA95870585}" dt="2020-03-02T00:23:43.049" v="14826" actId="20577"/>
          <ac:spMkLst>
            <pc:docMk/>
            <pc:sldMk cId="2111536039" sldId="1034"/>
            <ac:spMk id="43" creationId="{FD70158F-0861-4B00-89D1-216638877FFA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47" creationId="{4C702E37-4F5E-419C-B93D-6625E0E848E7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3" creationId="{5DEE1845-2E82-4DCF-86C7-941F589E7FB4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4" creationId="{CF3ADDB1-23CC-4FEC-92B1-FAC97869391E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5" creationId="{25E62B3C-494A-4ED3-894A-028232B7F820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6" creationId="{52367C2A-6EB3-4E0A-BBEB-E4DF9477F7EB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7" creationId="{854E3001-F43C-472A-8FBF-992EEBFB7A5D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8" creationId="{89307561-1C05-48CD-9518-42E4077A53A3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79" creationId="{2A2769A7-D0D5-4F6C-A5AA-C6A6F22BF2A7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0" creationId="{3A0F6176-4FDA-458B-BC11-F5DB3B961E27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1" creationId="{3C40132F-15E5-469F-BAAB-094A9DD001D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2" creationId="{402EF015-D187-40AE-9C34-67CEA465CEF1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3" creationId="{52BB6E72-F744-41CF-8FF8-C00221107714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4" creationId="{8A2E90AA-24BF-4C2E-AB8B-292CA28B8B0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5" creationId="{5671E154-14F6-4514-A10E-8E03767F324F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6" creationId="{D562F0ED-19D3-4E3D-8BE3-99BAAA113406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7" creationId="{A123C26A-95B1-4015-9DF6-B2760C7DA891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88" creationId="{E689D3B4-45CA-4CD7-83B0-701644C3895C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0" creationId="{5A22B277-F431-489E-B373-B544E33E8970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1" creationId="{AD8EE699-7271-42A7-9A27-D0212B84A13B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2" creationId="{17870199-7070-41E1-A83C-B2D7B0F654D6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3" creationId="{27D246F6-A793-45E2-81FB-C95DA0DC813C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4" creationId="{4AB5F4AB-EA76-4F3C-93D7-1BB9C3AF85B1}"/>
          </ac:spMkLst>
        </pc:spChg>
        <pc:spChg chg="mod">
          <ac:chgData name="Einav, Tal" userId="c5d94e19-bf17-46ef-96ed-abf719c82703" providerId="ADAL" clId="{EF2130E3-9DB0-4876-8F5E-8CEA95870585}" dt="2020-03-02T00:21:16.081" v="14802"/>
          <ac:spMkLst>
            <pc:docMk/>
            <pc:sldMk cId="2111536039" sldId="1034"/>
            <ac:spMk id="95" creationId="{419D6B1B-892C-4C13-9CE5-E1E9D833EAC6}"/>
          </ac:spMkLst>
        </pc:spChg>
        <pc:spChg chg="add mod">
          <ac:chgData name="Einav, Tal" userId="c5d94e19-bf17-46ef-96ed-abf719c82703" providerId="ADAL" clId="{EF2130E3-9DB0-4876-8F5E-8CEA95870585}" dt="2020-03-02T20:10:27.162" v="14955" actId="208"/>
          <ac:spMkLst>
            <pc:docMk/>
            <pc:sldMk cId="2111536039" sldId="1034"/>
            <ac:spMk id="165" creationId="{8DA5A8F1-A240-4595-9056-10B3DC17ED8B}"/>
          </ac:spMkLst>
        </pc:spChg>
        <pc:grpChg chg="mod">
          <ac:chgData name="Einav, Tal" userId="c5d94e19-bf17-46ef-96ed-abf719c82703" providerId="ADAL" clId="{EF2130E3-9DB0-4876-8F5E-8CEA95870585}" dt="2020-03-02T00:21:16.081" v="14802"/>
          <ac:grpSpMkLst>
            <pc:docMk/>
            <pc:sldMk cId="2111536039" sldId="1034"/>
            <ac:grpSpMk id="1" creationId="{00000000-0000-0000-0000-000000000000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3" creationId="{7EBDEF53-21E1-4AD7-A1FD-9FA3E6903BCC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4" creationId="{8622DC43-FA21-43B9-A40E-B92C99671086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5" creationId="{CFF8502C-C461-4A03-81F0-2B520EA95B1B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6" creationId="{53882215-5E22-4565-ADBB-A38D31BFBF39}"/>
          </ac:grpSpMkLst>
        </pc:grpChg>
        <pc:grpChg chg="add mod or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7" creationId="{B9215D10-5F04-4702-B001-B5023E83E83B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8" creationId="{B19EB919-4007-4BA0-878F-21CB7B326CCD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9" creationId="{B21C5D26-0EDE-44BD-8696-146E2BEEE58F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10" creationId="{C616184C-1EE8-4D7A-B561-0E6F33311D2C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11" creationId="{6E356E05-9BD3-427C-AA1C-3A11D6C3CAEB}"/>
          </ac:grpSpMkLst>
        </pc:grpChg>
        <pc:grpChg chg="add mo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12" creationId="{85BF52E2-090D-4868-BE6B-DAB180882FE0}"/>
          </ac:grpSpMkLst>
        </pc:grpChg>
        <pc:grpChg chg="add mod ord">
          <ac:chgData name="Einav, Tal" userId="c5d94e19-bf17-46ef-96ed-abf719c82703" providerId="ADAL" clId="{EF2130E3-9DB0-4876-8F5E-8CEA95870585}" dt="2020-03-02T20:09:39.463" v="14949" actId="207"/>
          <ac:grpSpMkLst>
            <pc:docMk/>
            <pc:sldMk cId="2111536039" sldId="1034"/>
            <ac:grpSpMk id="13" creationId="{791FD4E3-06F8-4457-8B03-05BFC82916E3}"/>
          </ac:grpSpMkLst>
        </pc:grpChg>
        <pc:grpChg chg="add del mod ord">
          <ac:chgData name="Einav, Tal" userId="c5d94e19-bf17-46ef-96ed-abf719c82703" providerId="ADAL" clId="{EF2130E3-9DB0-4876-8F5E-8CEA95870585}" dt="2020-03-02T00:21:20.155" v="14803" actId="478"/>
          <ac:grpSpMkLst>
            <pc:docMk/>
            <pc:sldMk cId="2111536039" sldId="1034"/>
            <ac:grpSpMk id="28" creationId="{2E18000C-89C4-4F6E-B7D9-8E29B849A963}"/>
          </ac:grpSpMkLst>
        </pc:grpChg>
        <pc:grpChg chg="add mod">
          <ac:chgData name="Einav, Tal" userId="c5d94e19-bf17-46ef-96ed-abf719c82703" providerId="ADAL" clId="{EF2130E3-9DB0-4876-8F5E-8CEA95870585}" dt="2020-03-02T00:30:06.960" v="14860" actId="1076"/>
          <ac:grpSpMkLst>
            <pc:docMk/>
            <pc:sldMk cId="2111536039" sldId="1034"/>
            <ac:grpSpMk id="169" creationId="{6AFB33FD-A8D0-4701-983F-3AD3C6572E0D}"/>
          </ac:grpSpMkLst>
        </pc:grpChg>
        <pc:graphicFrameChg chg="mod">
          <ac:chgData name="Einav, Tal" userId="c5d94e19-bf17-46ef-96ed-abf719c82703" providerId="ADAL" clId="{EF2130E3-9DB0-4876-8F5E-8CEA95870585}" dt="2020-03-02T00:21:16.081" v="14802"/>
          <ac:graphicFrameMkLst>
            <pc:docMk/>
            <pc:sldMk cId="2111536039" sldId="1034"/>
            <ac:graphicFrameMk id="89" creationId="{601A7823-B356-4AFB-9C16-62592F960A62}"/>
          </ac:graphicFrameMkLst>
        </pc:graphicFrameChg>
        <pc:cxnChg chg="add del mod or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5" creationId="{C5B9748F-5067-4509-B453-FBDA17C46228}"/>
          </ac:cxnSpMkLst>
        </pc:cxnChg>
        <pc:cxnChg chg="add mod ord">
          <ac:chgData name="Einav, Tal" userId="c5d94e19-bf17-46ef-96ed-abf719c82703" providerId="ADAL" clId="{EF2130E3-9DB0-4876-8F5E-8CEA95870585}" dt="2020-03-02T00:22:12.864" v="14815" actId="1076"/>
          <ac:cxnSpMkLst>
            <pc:docMk/>
            <pc:sldMk cId="2111536039" sldId="1034"/>
            <ac:cxnSpMk id="20" creationId="{4A328AED-A455-4EFD-9F74-298D12E9C181}"/>
          </ac:cxnSpMkLst>
        </pc:cxnChg>
        <pc:cxnChg chg="add mod ord">
          <ac:chgData name="Einav, Tal" userId="c5d94e19-bf17-46ef-96ed-abf719c82703" providerId="ADAL" clId="{EF2130E3-9DB0-4876-8F5E-8CEA95870585}" dt="2020-03-02T00:22:12.864" v="14815" actId="1076"/>
          <ac:cxnSpMkLst>
            <pc:docMk/>
            <pc:sldMk cId="2111536039" sldId="1034"/>
            <ac:cxnSpMk id="22" creationId="{2BF0C314-7F60-4243-A9AF-40FE293327A5}"/>
          </ac:cxnSpMkLst>
        </pc:cxnChg>
        <pc:cxnChg chg="add mod or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24" creationId="{7EDF62F1-73EE-476B-9206-9A11833B04EC}"/>
          </ac:cxnSpMkLst>
        </pc:cxnChg>
        <pc:cxnChg chg="add mod ord">
          <ac:chgData name="Einav, Tal" userId="c5d94e19-bf17-46ef-96ed-abf719c82703" providerId="ADAL" clId="{EF2130E3-9DB0-4876-8F5E-8CEA95870585}" dt="2020-03-02T00:22:12.864" v="14815" actId="1076"/>
          <ac:cxnSpMkLst>
            <pc:docMk/>
            <pc:sldMk cId="2111536039" sldId="1034"/>
            <ac:cxnSpMk id="26" creationId="{2044C31A-5375-4C31-8FA1-77918CB857ED}"/>
          </ac:cxnSpMkLst>
        </pc:cxnChg>
        <pc:cxnChg chg="add mod ord">
          <ac:chgData name="Einav, Tal" userId="c5d94e19-bf17-46ef-96ed-abf719c82703" providerId="ADAL" clId="{EF2130E3-9DB0-4876-8F5E-8CEA95870585}" dt="2020-03-02T00:22:12.864" v="14815" actId="1076"/>
          <ac:cxnSpMkLst>
            <pc:docMk/>
            <pc:sldMk cId="2111536039" sldId="1034"/>
            <ac:cxnSpMk id="40" creationId="{9E995549-1045-4A77-950F-2AE83BD2EE88}"/>
          </ac:cxnSpMkLst>
        </pc:cxnChg>
        <pc:cxnChg chg="add mod or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42" creationId="{E9766F87-F41B-4816-955B-C6B6B7D65A26}"/>
          </ac:cxnSpMkLst>
        </pc:cxnChg>
        <pc:cxnChg chg="add mod ord">
          <ac:chgData name="Einav, Tal" userId="c5d94e19-bf17-46ef-96ed-abf719c82703" providerId="ADAL" clId="{EF2130E3-9DB0-4876-8F5E-8CEA95870585}" dt="2020-03-02T00:22:12.864" v="14815" actId="1076"/>
          <ac:cxnSpMkLst>
            <pc:docMk/>
            <pc:sldMk cId="2111536039" sldId="1034"/>
            <ac:cxnSpMk id="45" creationId="{8C71094E-C9D8-4B2D-B551-B17A7AEA6E62}"/>
          </ac:cxnSpMkLst>
        </pc:cxnChg>
        <pc:cxnChg chg="add mod or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48" creationId="{9E8B1A00-D7E3-44E0-B493-B638276DE4C1}"/>
          </ac:cxnSpMkLst>
        </pc:cxnChg>
        <pc:cxnChg chg="add mod or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50" creationId="{A1642FD0-566F-43FE-AD73-672A34035CE1}"/>
          </ac:cxnSpMkLst>
        </pc:cxnChg>
        <pc:cxnChg chg="add mod ord">
          <ac:chgData name="Einav, Tal" userId="c5d94e19-bf17-46ef-96ed-abf719c82703" providerId="ADAL" clId="{EF2130E3-9DB0-4876-8F5E-8CEA95870585}" dt="2020-03-02T00:22:09.849" v="14814" actId="1076"/>
          <ac:cxnSpMkLst>
            <pc:docMk/>
            <pc:sldMk cId="2111536039" sldId="1034"/>
            <ac:cxnSpMk id="53" creationId="{C8A278C6-20B2-4F39-8558-49C9FBD874E4}"/>
          </ac:cxnSpMkLst>
        </pc:cxnChg>
        <pc:cxnChg chg="add mod or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55" creationId="{A6E8DBFE-5241-4F80-9906-D68F5273BB1A}"/>
          </ac:cxnSpMkLst>
        </pc:cxnChg>
        <pc:cxnChg chg="add mod or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57" creationId="{6194DCF4-E0E3-44C0-BE2D-5D4959EF4BE7}"/>
          </ac:cxnSpMkLst>
        </pc:cxnChg>
        <pc:cxnChg chg="add mod ord">
          <ac:chgData name="Einav, Tal" userId="c5d94e19-bf17-46ef-96ed-abf719c82703" providerId="ADAL" clId="{EF2130E3-9DB0-4876-8F5E-8CEA95870585}" dt="2020-03-02T00:22:09.849" v="14814" actId="1076"/>
          <ac:cxnSpMkLst>
            <pc:docMk/>
            <pc:sldMk cId="2111536039" sldId="1034"/>
            <ac:cxnSpMk id="59" creationId="{782FE068-31D2-4513-8095-71F6EB494C96}"/>
          </ac:cxnSpMkLst>
        </pc:cxnChg>
        <pc:cxnChg chg="add mod ord">
          <ac:chgData name="Einav, Tal" userId="c5d94e19-bf17-46ef-96ed-abf719c82703" providerId="ADAL" clId="{EF2130E3-9DB0-4876-8F5E-8CEA95870585}" dt="2020-03-02T00:22:09.849" v="14814" actId="1076"/>
          <ac:cxnSpMkLst>
            <pc:docMk/>
            <pc:sldMk cId="2111536039" sldId="1034"/>
            <ac:cxnSpMk id="61" creationId="{9DAEEB22-B279-4B3B-A29A-6DF08B8969A6}"/>
          </ac:cxnSpMkLst>
        </pc:cxnChg>
        <pc:cxnChg chg="add mod or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63" creationId="{2C2A6D55-9DEB-4DB9-9F09-5044F3F4E0CB}"/>
          </ac:cxnSpMkLst>
        </pc:cxnChg>
        <pc:cxnChg chg="add mod or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65" creationId="{C11CAC69-C841-49DB-93ED-0C4272906BAF}"/>
          </ac:cxnSpMkLst>
        </pc:cxnChg>
        <pc:cxnChg chg="add mod ord">
          <ac:chgData name="Einav, Tal" userId="c5d94e19-bf17-46ef-96ed-abf719c82703" providerId="ADAL" clId="{EF2130E3-9DB0-4876-8F5E-8CEA95870585}" dt="2020-03-02T00:22:09.849" v="14814" actId="1076"/>
          <ac:cxnSpMkLst>
            <pc:docMk/>
            <pc:sldMk cId="2111536039" sldId="1034"/>
            <ac:cxnSpMk id="67" creationId="{52245371-1235-4BAA-A7EC-CD6635F23AFE}"/>
          </ac:cxnSpMkLst>
        </pc:cxnChg>
        <pc:cxnChg chg="add mod or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69" creationId="{039536AF-5D58-445F-9438-217B7C6CC7B5}"/>
          </ac:cxnSpMkLst>
        </pc:cxnChg>
        <pc:cxnChg chg="add mod ord">
          <ac:chgData name="Einav, Tal" userId="c5d94e19-bf17-46ef-96ed-abf719c82703" providerId="ADAL" clId="{EF2130E3-9DB0-4876-8F5E-8CEA95870585}" dt="2020-03-02T00:22:03.945" v="14812" actId="1076"/>
          <ac:cxnSpMkLst>
            <pc:docMk/>
            <pc:sldMk cId="2111536039" sldId="1034"/>
            <ac:cxnSpMk id="71" creationId="{6FA940C1-4CDE-4B8E-BAC3-9CC61EC7DB1F}"/>
          </ac:cxnSpMkLst>
        </pc:cxnChg>
        <pc:cxnChg chg="add mod ord">
          <ac:chgData name="Einav, Tal" userId="c5d94e19-bf17-46ef-96ed-abf719c82703" providerId="ADAL" clId="{EF2130E3-9DB0-4876-8F5E-8CEA95870585}" dt="2020-03-02T00:22:02.016" v="14811" actId="1076"/>
          <ac:cxnSpMkLst>
            <pc:docMk/>
            <pc:sldMk cId="2111536039" sldId="1034"/>
            <ac:cxnSpMk id="96" creationId="{B6D5E3A7-ECC2-4C15-83FB-83015D2973EE}"/>
          </ac:cxnSpMkLst>
        </pc:cxnChg>
        <pc:cxnChg chg="add mod or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98" creationId="{A4DA1BBE-D408-4F7A-A193-F82238210335}"/>
          </ac:cxnSpMkLst>
        </pc:cxnChg>
        <pc:cxnChg chg="add mod or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00" creationId="{D6B35D7A-2C82-4881-BDD9-EE438FC1B145}"/>
          </ac:cxnSpMkLst>
        </pc:cxnChg>
        <pc:cxnChg chg="add mod or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02" creationId="{AEFC20BD-77D7-49C4-8FE0-B69882D1E368}"/>
          </ac:cxnSpMkLst>
        </pc:cxnChg>
        <pc:cxnChg chg="add mod or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04" creationId="{D819040D-8847-4AFF-9F3D-5A30B2CF4881}"/>
          </ac:cxnSpMkLst>
        </pc:cxnChg>
        <pc:cxnChg chg="add mod ord">
          <ac:chgData name="Einav, Tal" userId="c5d94e19-bf17-46ef-96ed-abf719c82703" providerId="ADAL" clId="{EF2130E3-9DB0-4876-8F5E-8CEA95870585}" dt="2020-03-02T00:22:06.620" v="14813" actId="1076"/>
          <ac:cxnSpMkLst>
            <pc:docMk/>
            <pc:sldMk cId="2111536039" sldId="1034"/>
            <ac:cxnSpMk id="106" creationId="{50F38933-189E-4476-B0C2-43551D32A353}"/>
          </ac:cxnSpMkLst>
        </pc:cxnChg>
        <pc:cxnChg chg="add mod or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08" creationId="{CC14E976-5FF7-448E-B574-86B752E025FD}"/>
          </ac:cxnSpMkLst>
        </pc:cxnChg>
        <pc:cxnChg chg="add mod ord">
          <ac:chgData name="Einav, Tal" userId="c5d94e19-bf17-46ef-96ed-abf719c82703" providerId="ADAL" clId="{EF2130E3-9DB0-4876-8F5E-8CEA95870585}" dt="2020-03-02T00:22:03.945" v="14812" actId="1076"/>
          <ac:cxnSpMkLst>
            <pc:docMk/>
            <pc:sldMk cId="2111536039" sldId="1034"/>
            <ac:cxnSpMk id="110" creationId="{46E9AD5B-8CED-4623-AC16-FA008EE8814E}"/>
          </ac:cxnSpMkLst>
        </pc:cxnChg>
        <pc:cxnChg chg="add mod or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112" creationId="{C19718DF-6D05-4C04-A180-9FB0851CF05D}"/>
          </ac:cxnSpMkLst>
        </pc:cxnChg>
        <pc:cxnChg chg="add mod or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14" creationId="{5BB0CEA7-CCCF-4E09-B925-E829440B3AB7}"/>
          </ac:cxnSpMkLst>
        </pc:cxnChg>
        <pc:cxnChg chg="add mod or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16" creationId="{F988D0B3-3EE8-422A-A3D0-198DAD7C39B4}"/>
          </ac:cxnSpMkLst>
        </pc:cxnChg>
        <pc:cxnChg chg="add mod or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18" creationId="{D204237F-C9B5-4B8A-9345-7B90CC9CE69A}"/>
          </ac:cxnSpMkLst>
        </pc:cxnChg>
        <pc:cxnChg chg="add mod ord">
          <ac:chgData name="Einav, Tal" userId="c5d94e19-bf17-46ef-96ed-abf719c82703" providerId="ADAL" clId="{EF2130E3-9DB0-4876-8F5E-8CEA95870585}" dt="2020-03-02T00:22:06.620" v="14813" actId="1076"/>
          <ac:cxnSpMkLst>
            <pc:docMk/>
            <pc:sldMk cId="2111536039" sldId="1034"/>
            <ac:cxnSpMk id="120" creationId="{B700253D-B5AF-4D7E-863F-DA017911934E}"/>
          </ac:cxnSpMkLst>
        </pc:cxnChg>
        <pc:cxnChg chg="add mod or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22" creationId="{9A204F73-B618-45C8-8930-9530CA4011FA}"/>
          </ac:cxnSpMkLst>
        </pc:cxnChg>
        <pc:cxnChg chg="add mod or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124" creationId="{235EEB58-C981-4F7F-B403-ADB90ECDE5A3}"/>
          </ac:cxnSpMkLst>
        </pc:cxnChg>
        <pc:cxnChg chg="add mod or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26" creationId="{1E3BFCFF-DC50-47C3-A27C-0E35DD868FC5}"/>
          </ac:cxnSpMkLst>
        </pc:cxnChg>
        <pc:cxnChg chg="add mod or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28" creationId="{8A11CD9D-D576-41D8-9702-7EF5726A89EF}"/>
          </ac:cxnSpMkLst>
        </pc:cxnChg>
        <pc:cxnChg chg="add mod or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30" creationId="{FD5638A0-BD58-4D50-AD3F-97787F499765}"/>
          </ac:cxnSpMkLst>
        </pc:cxnChg>
        <pc:cxnChg chg="add mod ord">
          <ac:chgData name="Einav, Tal" userId="c5d94e19-bf17-46ef-96ed-abf719c82703" providerId="ADAL" clId="{EF2130E3-9DB0-4876-8F5E-8CEA95870585}" dt="2020-03-02T00:22:06.620" v="14813" actId="1076"/>
          <ac:cxnSpMkLst>
            <pc:docMk/>
            <pc:sldMk cId="2111536039" sldId="1034"/>
            <ac:cxnSpMk id="132" creationId="{B677346E-AC1C-46BE-8DAC-D0AB4FFBDC6F}"/>
          </ac:cxnSpMkLst>
        </pc:cxnChg>
        <pc:cxnChg chg="add mod or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34" creationId="{A57718A7-B80B-44C7-BF0C-CEB7003BA94F}"/>
          </ac:cxnSpMkLst>
        </pc:cxnChg>
        <pc:cxnChg chg="add mo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36" creationId="{255D513C-6C49-4F6A-BC23-CE45AD83880B}"/>
          </ac:cxnSpMkLst>
        </pc:cxnChg>
        <pc:cxnChg chg="add mo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38" creationId="{B7534474-7E47-424C-8BEE-8CC466E2559F}"/>
          </ac:cxnSpMkLst>
        </pc:cxnChg>
        <pc:cxnChg chg="add mo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40" creationId="{98A10DBD-3463-494F-B541-A2E1497B0D5C}"/>
          </ac:cxnSpMkLst>
        </pc:cxnChg>
        <pc:cxnChg chg="add mod">
          <ac:chgData name="Einav, Tal" userId="c5d94e19-bf17-46ef-96ed-abf719c82703" providerId="ADAL" clId="{EF2130E3-9DB0-4876-8F5E-8CEA95870585}" dt="2020-03-02T00:22:17.776" v="14816" actId="1076"/>
          <ac:cxnSpMkLst>
            <pc:docMk/>
            <pc:sldMk cId="2111536039" sldId="1034"/>
            <ac:cxnSpMk id="142" creationId="{AB660572-186C-47A6-9553-785293022F5F}"/>
          </ac:cxnSpMkLst>
        </pc:cxnChg>
        <pc:cxnChg chg="add mo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44" creationId="{266F8EFA-4D03-437F-9990-E5768EC6D954}"/>
          </ac:cxnSpMkLst>
        </pc:cxnChg>
        <pc:cxnChg chg="add mo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46" creationId="{FCCEA247-A333-4DC4-AC0F-E698ADF7CD3C}"/>
          </ac:cxnSpMkLst>
        </pc:cxnChg>
        <pc:cxnChg chg="add mo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48" creationId="{7F5FE681-00F2-473B-970D-34D0255A916B}"/>
          </ac:cxnSpMkLst>
        </pc:cxnChg>
        <pc:cxnChg chg="add mo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50" creationId="{6FA93002-0605-4331-9B39-6C75781F6E10}"/>
          </ac:cxnSpMkLst>
        </pc:cxnChg>
        <pc:cxnChg chg="add mod">
          <ac:chgData name="Einav, Tal" userId="c5d94e19-bf17-46ef-96ed-abf719c82703" providerId="ADAL" clId="{EF2130E3-9DB0-4876-8F5E-8CEA95870585}" dt="2020-03-02T00:22:46.632" v="14823" actId="1076"/>
          <ac:cxnSpMkLst>
            <pc:docMk/>
            <pc:sldMk cId="2111536039" sldId="1034"/>
            <ac:cxnSpMk id="152" creationId="{4BB7A29B-4095-4DFB-AC07-6A835E1F2B85}"/>
          </ac:cxnSpMkLst>
        </pc:cxnChg>
        <pc:cxnChg chg="add mo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54" creationId="{98E914F9-269D-4425-8612-51346DB1298A}"/>
          </ac:cxnSpMkLst>
        </pc:cxnChg>
        <pc:cxnChg chg="add mod">
          <ac:chgData name="Einav, Tal" userId="c5d94e19-bf17-46ef-96ed-abf719c82703" providerId="ADAL" clId="{EF2130E3-9DB0-4876-8F5E-8CEA95870585}" dt="2020-03-02T00:22:20.888" v="14817" actId="1076"/>
          <ac:cxnSpMkLst>
            <pc:docMk/>
            <pc:sldMk cId="2111536039" sldId="1034"/>
            <ac:cxnSpMk id="156" creationId="{06023B03-094C-43E1-8737-4365AB6B519B}"/>
          </ac:cxnSpMkLst>
        </pc:cxnChg>
        <pc:cxnChg chg="add mo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58" creationId="{2A4B2C87-2363-4045-A4CE-3B77E3638F59}"/>
          </ac:cxnSpMkLst>
        </pc:cxnChg>
        <pc:cxnChg chg="add mod">
          <ac:chgData name="Einav, Tal" userId="c5d94e19-bf17-46ef-96ed-abf719c82703" providerId="ADAL" clId="{EF2130E3-9DB0-4876-8F5E-8CEA95870585}" dt="2020-03-02T00:22:24.168" v="14818" actId="1076"/>
          <ac:cxnSpMkLst>
            <pc:docMk/>
            <pc:sldMk cId="2111536039" sldId="1034"/>
            <ac:cxnSpMk id="160" creationId="{4515B550-F59F-4D98-AE95-301AEFC031D2}"/>
          </ac:cxnSpMkLst>
        </pc:cxnChg>
        <pc:cxnChg chg="add mo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62" creationId="{05516AC7-6B0D-4E77-95C4-20A972D95C2A}"/>
          </ac:cxnSpMkLst>
        </pc:cxnChg>
        <pc:cxnChg chg="add mod">
          <ac:chgData name="Einav, Tal" userId="c5d94e19-bf17-46ef-96ed-abf719c82703" providerId="ADAL" clId="{EF2130E3-9DB0-4876-8F5E-8CEA95870585}" dt="2020-03-02T00:22:32.896" v="14820" actId="1076"/>
          <ac:cxnSpMkLst>
            <pc:docMk/>
            <pc:sldMk cId="2111536039" sldId="1034"/>
            <ac:cxnSpMk id="164" creationId="{EFFE2EED-4FA4-4307-A633-E8CC7030489D}"/>
          </ac:cxnSpMkLst>
        </pc:cxnChg>
        <pc:cxnChg chg="add mod">
          <ac:chgData name="Einav, Tal" userId="c5d94e19-bf17-46ef-96ed-abf719c82703" providerId="ADAL" clId="{EF2130E3-9DB0-4876-8F5E-8CEA95870585}" dt="2020-03-02T20:10:39.581" v="14956" actId="208"/>
          <ac:cxnSpMkLst>
            <pc:docMk/>
            <pc:sldMk cId="2111536039" sldId="1034"/>
            <ac:cxnSpMk id="166" creationId="{2C6322C8-696F-4739-AD49-35B06D206BB3}"/>
          </ac:cxnSpMkLst>
        </pc:cxnChg>
        <pc:cxnChg chg="add mod">
          <ac:chgData name="Einav, Tal" userId="c5d94e19-bf17-46ef-96ed-abf719c82703" providerId="ADAL" clId="{EF2130E3-9DB0-4876-8F5E-8CEA95870585}" dt="2020-03-02T20:10:39.581" v="14956" actId="208"/>
          <ac:cxnSpMkLst>
            <pc:docMk/>
            <pc:sldMk cId="2111536039" sldId="1034"/>
            <ac:cxnSpMk id="167" creationId="{233E3375-1E54-4B48-9EDC-2710F07891C4}"/>
          </ac:cxnSpMkLst>
        </pc:cxnChg>
        <pc:cxnChg chg="add mod">
          <ac:chgData name="Einav, Tal" userId="c5d94e19-bf17-46ef-96ed-abf719c82703" providerId="ADAL" clId="{EF2130E3-9DB0-4876-8F5E-8CEA95870585}" dt="2020-03-02T20:10:39.581" v="14956" actId="208"/>
          <ac:cxnSpMkLst>
            <pc:docMk/>
            <pc:sldMk cId="2111536039" sldId="1034"/>
            <ac:cxnSpMk id="168" creationId="{60DA356D-0D8E-4FAD-9452-9DE2C8E598E3}"/>
          </ac:cxnSpMkLst>
        </pc:cxnChg>
      </pc:sldChg>
      <pc:sldChg chg="addSp delSp modSp add delAnim modAnim">
        <pc:chgData name="Einav, Tal" userId="c5d94e19-bf17-46ef-96ed-abf719c82703" providerId="ADAL" clId="{EF2130E3-9DB0-4876-8F5E-8CEA95870585}" dt="2020-03-02T00:03:21.218" v="14669"/>
        <pc:sldMkLst>
          <pc:docMk/>
          <pc:sldMk cId="518497712" sldId="1035"/>
        </pc:sldMkLst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38" creationId="{872FD96B-B463-4975-951A-723B47575E2A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39" creationId="{BF1567D2-3537-458A-9001-9AF50F71D746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40" creationId="{BAD6D98A-2A6A-4775-B337-00B7AAB940BF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42" creationId="{246540F3-6B7E-4354-B256-FF57C8B29FA0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43" creationId="{982BBA4D-EA35-43C1-BD1F-63032C5E0F1E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47" creationId="{AF0516FC-61A7-4A47-9EC9-2F1945BAE545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51" creationId="{9A9AF7C1-34BE-4CC4-97BE-1B7F98759E6D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52" creationId="{517420C9-8276-48E2-83F5-06009989E41E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53" creationId="{C779ECD8-402D-45C1-A17A-D43F4D65480D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54" creationId="{5B7758FA-CB42-4ED2-B48D-100AB22D9DF9}"/>
          </ac:spMkLst>
        </pc:spChg>
        <pc:spChg chg="add mod">
          <ac:chgData name="Einav, Tal" userId="c5d94e19-bf17-46ef-96ed-abf719c82703" providerId="ADAL" clId="{EF2130E3-9DB0-4876-8F5E-8CEA95870585}" dt="2020-03-02T00:01:01.617" v="14650" actId="164"/>
          <ac:spMkLst>
            <pc:docMk/>
            <pc:sldMk cId="518497712" sldId="1035"/>
            <ac:spMk id="55" creationId="{2B347A0D-5EF6-4625-8928-96519E280B4F}"/>
          </ac:spMkLst>
        </pc:spChg>
        <pc:spChg chg="del">
          <ac:chgData name="Einav, Tal" userId="c5d94e19-bf17-46ef-96ed-abf719c82703" providerId="ADAL" clId="{EF2130E3-9DB0-4876-8F5E-8CEA95870585}" dt="2020-03-02T00:00:42.266" v="14648" actId="478"/>
          <ac:spMkLst>
            <pc:docMk/>
            <pc:sldMk cId="518497712" sldId="1035"/>
            <ac:spMk id="88" creationId="{BE25F926-3F3C-4E25-B659-0D73BEA3D242}"/>
          </ac:spMkLst>
        </pc:spChg>
        <pc:grpChg chg="add mod">
          <ac:chgData name="Einav, Tal" userId="c5d94e19-bf17-46ef-96ed-abf719c82703" providerId="ADAL" clId="{EF2130E3-9DB0-4876-8F5E-8CEA95870585}" dt="2020-03-02T00:02:29.086" v="14665" actId="1076"/>
          <ac:grpSpMkLst>
            <pc:docMk/>
            <pc:sldMk cId="518497712" sldId="1035"/>
            <ac:grpSpMk id="3" creationId="{23B89312-9840-47A7-BED3-19B63768C7BC}"/>
          </ac:grpSpMkLst>
        </pc:grpChg>
        <pc:grpChg chg="mod">
          <ac:chgData name="Einav, Tal" userId="c5d94e19-bf17-46ef-96ed-abf719c82703" providerId="ADAL" clId="{EF2130E3-9DB0-4876-8F5E-8CEA95870585}" dt="2020-03-02T00:02:12.585" v="14663" actId="688"/>
          <ac:grpSpMkLst>
            <pc:docMk/>
            <pc:sldMk cId="518497712" sldId="1035"/>
            <ac:grpSpMk id="41" creationId="{C91CDB06-03E0-487F-93D5-502A4D60CAFC}"/>
          </ac:grpSpMkLst>
        </pc:grpChg>
        <pc:grpChg chg="mod">
          <ac:chgData name="Einav, Tal" userId="c5d94e19-bf17-46ef-96ed-abf719c82703" providerId="ADAL" clId="{EF2130E3-9DB0-4876-8F5E-8CEA95870585}" dt="2020-03-02T00:02:12.585" v="14663" actId="688"/>
          <ac:grpSpMkLst>
            <pc:docMk/>
            <pc:sldMk cId="518497712" sldId="1035"/>
            <ac:grpSpMk id="44" creationId="{76CDCDFC-AEC6-4EC9-86C9-4506FC08C141}"/>
          </ac:grpSpMkLst>
        </pc:grpChg>
        <pc:grpChg chg="mod">
          <ac:chgData name="Einav, Tal" userId="c5d94e19-bf17-46ef-96ed-abf719c82703" providerId="ADAL" clId="{EF2130E3-9DB0-4876-8F5E-8CEA95870585}" dt="2020-03-02T00:02:12.585" v="14663" actId="688"/>
          <ac:grpSpMkLst>
            <pc:docMk/>
            <pc:sldMk cId="518497712" sldId="1035"/>
            <ac:grpSpMk id="45" creationId="{04BF1BD6-D14C-445B-B39A-BBF2E601CAA1}"/>
          </ac:grpSpMkLst>
        </pc:grpChg>
        <pc:grpChg chg="mod">
          <ac:chgData name="Einav, Tal" userId="c5d94e19-bf17-46ef-96ed-abf719c82703" providerId="ADAL" clId="{EF2130E3-9DB0-4876-8F5E-8CEA95870585}" dt="2020-03-02T00:02:12.585" v="14663" actId="688"/>
          <ac:grpSpMkLst>
            <pc:docMk/>
            <pc:sldMk cId="518497712" sldId="1035"/>
            <ac:grpSpMk id="48" creationId="{B59B3070-9879-4C85-8FC1-FA2D478F0212}"/>
          </ac:grpSpMkLst>
        </pc:grpChg>
      </pc:sldChg>
      <pc:sldChg chg="addSp delSp modSp add modTransition modAnim">
        <pc:chgData name="Einav, Tal" userId="c5d94e19-bf17-46ef-96ed-abf719c82703" providerId="ADAL" clId="{EF2130E3-9DB0-4876-8F5E-8CEA95870585}" dt="2020-03-02T20:12:15.795" v="14978"/>
        <pc:sldMkLst>
          <pc:docMk/>
          <pc:sldMk cId="3407987219" sldId="1036"/>
        </pc:sldMkLst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29" creationId="{403B11DD-5DC3-4435-B4CA-08A7B88F011A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0" creationId="{87B96D28-4020-4A55-8FC4-6235AF34B8B5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1" creationId="{4AE84775-DA96-4DF9-8C54-68ADDF4B4A21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2" creationId="{DEE95C3F-DE61-4EBF-890C-F1D7C1C74237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3" creationId="{575DDCE3-EC8E-40E8-A615-4A4122512222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4" creationId="{7B6733CA-D98D-4442-9968-1D716F6E223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5" creationId="{E75DA4C0-4412-4871-B593-90D85CC0E39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6" creationId="{A3EFEACB-9925-4F32-8CF2-9CF87C72729C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7" creationId="{502193EE-D3BC-418E-BB47-231EEC75D424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8" creationId="{E8168A65-73BF-4A61-B8A8-5B024652835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39" creationId="{52855132-0C5C-457A-8C6E-6099E7A5B9C4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43" creationId="{FD70158F-0861-4B00-89D1-216638877FFA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47" creationId="{4C702E37-4F5E-419C-B93D-6625E0E848E7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3" creationId="{5DEE1845-2E82-4DCF-86C7-941F589E7FB4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4" creationId="{CF3ADDB1-23CC-4FEC-92B1-FAC97869391E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5" creationId="{25E62B3C-494A-4ED3-894A-028232B7F820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6" creationId="{52367C2A-6EB3-4E0A-BBEB-E4DF9477F7EB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7" creationId="{854E3001-F43C-472A-8FBF-992EEBFB7A5D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8" creationId="{89307561-1C05-48CD-9518-42E4077A53A3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79" creationId="{2A2769A7-D0D5-4F6C-A5AA-C6A6F22BF2A7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0" creationId="{3A0F6176-4FDA-458B-BC11-F5DB3B961E27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1" creationId="{3C40132F-15E5-469F-BAAB-094A9DD001D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2" creationId="{402EF015-D187-40AE-9C34-67CEA465CEF1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3" creationId="{52BB6E72-F744-41CF-8FF8-C00221107714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4" creationId="{8A2E90AA-24BF-4C2E-AB8B-292CA28B8B0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5" creationId="{5671E154-14F6-4514-A10E-8E03767F324F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6" creationId="{D562F0ED-19D3-4E3D-8BE3-99BAAA113406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7" creationId="{A123C26A-95B1-4015-9DF6-B2760C7DA891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88" creationId="{E689D3B4-45CA-4CD7-83B0-701644C3895C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0" creationId="{5A22B277-F431-489E-B373-B544E33E8970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1" creationId="{AD8EE699-7271-42A7-9A27-D0212B84A13B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2" creationId="{17870199-7070-41E1-A83C-B2D7B0F654D6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3" creationId="{27D246F6-A793-45E2-81FB-C95DA0DC813C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4" creationId="{4AB5F4AB-EA76-4F3C-93D7-1BB9C3AF85B1}"/>
          </ac:spMkLst>
        </pc:spChg>
        <pc:spChg chg="mod">
          <ac:chgData name="Einav, Tal" userId="c5d94e19-bf17-46ef-96ed-abf719c82703" providerId="ADAL" clId="{EF2130E3-9DB0-4876-8F5E-8CEA95870585}" dt="2020-03-02T00:21:22.626" v="14804"/>
          <ac:spMkLst>
            <pc:docMk/>
            <pc:sldMk cId="3407987219" sldId="1036"/>
            <ac:spMk id="95" creationId="{419D6B1B-892C-4C13-9CE5-E1E9D833EAC6}"/>
          </ac:spMkLst>
        </pc:spChg>
        <pc:grpChg chg="mod">
          <ac:chgData name="Einav, Tal" userId="c5d94e19-bf17-46ef-96ed-abf719c82703" providerId="ADAL" clId="{EF2130E3-9DB0-4876-8F5E-8CEA95870585}" dt="2020-03-02T00:21:22.626" v="14804"/>
          <ac:grpSpMkLst>
            <pc:docMk/>
            <pc:sldMk cId="3407987219" sldId="1036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3" creationId="{7EBDEF53-21E1-4AD7-A1FD-9FA3E6903BCC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4" creationId="{8622DC43-FA21-43B9-A40E-B92C99671086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5" creationId="{CFF8502C-C461-4A03-81F0-2B520EA95B1B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6" creationId="{53882215-5E22-4565-ADBB-A38D31BFBF39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7" creationId="{B9215D10-5F04-4702-B001-B5023E83E83B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8" creationId="{B19EB919-4007-4BA0-878F-21CB7B326CCD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9" creationId="{B21C5D26-0EDE-44BD-8696-146E2BEEE58F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10" creationId="{C616184C-1EE8-4D7A-B561-0E6F33311D2C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11" creationId="{6E356E05-9BD3-427C-AA1C-3A11D6C3CAEB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12" creationId="{85BF52E2-090D-4868-BE6B-DAB180882FE0}"/>
          </ac:grpSpMkLst>
        </pc:grpChg>
        <pc:grpChg chg="mod">
          <ac:chgData name="Einav, Tal" userId="c5d94e19-bf17-46ef-96ed-abf719c82703" providerId="ADAL" clId="{EF2130E3-9DB0-4876-8F5E-8CEA95870585}" dt="2020-03-02T20:09:55.297" v="14950" actId="207"/>
          <ac:grpSpMkLst>
            <pc:docMk/>
            <pc:sldMk cId="3407987219" sldId="1036"/>
            <ac:grpSpMk id="13" creationId="{791FD4E3-06F8-4457-8B03-05BFC82916E3}"/>
          </ac:grpSpMkLst>
        </pc:grpChg>
        <pc:grpChg chg="mod">
          <ac:chgData name="Einav, Tal" userId="c5d94e19-bf17-46ef-96ed-abf719c82703" providerId="ADAL" clId="{EF2130E3-9DB0-4876-8F5E-8CEA95870585}" dt="2020-03-02T20:12:10.954" v="14976" actId="1076"/>
          <ac:grpSpMkLst>
            <pc:docMk/>
            <pc:sldMk cId="3407987219" sldId="1036"/>
            <ac:grpSpMk id="28" creationId="{2E18000C-89C4-4F6E-B7D9-8E29B849A963}"/>
          </ac:grpSpMkLst>
        </pc:grpChg>
        <pc:grpChg chg="add del mod">
          <ac:chgData name="Einav, Tal" userId="c5d94e19-bf17-46ef-96ed-abf719c82703" providerId="ADAL" clId="{EF2130E3-9DB0-4876-8F5E-8CEA95870585}" dt="2020-03-02T00:30:18.109" v="14863" actId="478"/>
          <ac:grpSpMkLst>
            <pc:docMk/>
            <pc:sldMk cId="3407987219" sldId="1036"/>
            <ac:grpSpMk id="107" creationId="{382DE00E-BF1A-4484-BB6E-E52DAB1E6C65}"/>
          </ac:grpSpMkLst>
        </pc:grpChg>
        <pc:grpChg chg="add del mod ord">
          <ac:chgData name="Einav, Tal" userId="c5d94e19-bf17-46ef-96ed-abf719c82703" providerId="ADAL" clId="{EF2130E3-9DB0-4876-8F5E-8CEA95870585}" dt="2020-03-02T20:11:57.742" v="14974" actId="478"/>
          <ac:grpSpMkLst>
            <pc:docMk/>
            <pc:sldMk cId="3407987219" sldId="1036"/>
            <ac:grpSpMk id="117" creationId="{A3EAD2BA-1369-43BE-83F4-6FB117012731}"/>
          </ac:grpSpMkLst>
        </pc:grpChg>
        <pc:grpChg chg="add mod ord">
          <ac:chgData name="Einav, Tal" userId="c5d94e19-bf17-46ef-96ed-abf719c82703" providerId="ADAL" clId="{EF2130E3-9DB0-4876-8F5E-8CEA95870585}" dt="2020-03-02T20:11:54.979" v="14973" actId="554"/>
          <ac:grpSpMkLst>
            <pc:docMk/>
            <pc:sldMk cId="3407987219" sldId="1036"/>
            <ac:grpSpMk id="127" creationId="{C6FCC903-3B70-46E2-BB7F-599D079AA322}"/>
          </ac:grpSpMkLst>
        </pc:grpChg>
        <pc:graphicFrameChg chg="mod">
          <ac:chgData name="Einav, Tal" userId="c5d94e19-bf17-46ef-96ed-abf719c82703" providerId="ADAL" clId="{EF2130E3-9DB0-4876-8F5E-8CEA95870585}" dt="2020-03-02T00:21:22.626" v="14804"/>
          <ac:graphicFrameMkLst>
            <pc:docMk/>
            <pc:sldMk cId="3407987219" sldId="1036"/>
            <ac:graphicFrameMk id="89" creationId="{601A7823-B356-4AFB-9C16-62592F960A62}"/>
          </ac:graphicFrameMkLst>
        </pc:graphicFrame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5" creationId="{C5B9748F-5067-4509-B453-FBDA17C46228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20" creationId="{4A328AED-A455-4EFD-9F74-298D12E9C181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22" creationId="{2BF0C314-7F60-4243-A9AF-40FE293327A5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24" creationId="{7EDF62F1-73EE-476B-9206-9A11833B04EC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26" creationId="{2044C31A-5375-4C31-8FA1-77918CB857ED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40" creationId="{9E995549-1045-4A77-950F-2AE83BD2EE88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42" creationId="{E9766F87-F41B-4816-955B-C6B6B7D65A26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45" creationId="{8C71094E-C9D8-4B2D-B551-B17A7AEA6E62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48" creationId="{9E8B1A00-D7E3-44E0-B493-B638276DE4C1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50" creationId="{A1642FD0-566F-43FE-AD73-672A34035CE1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53" creationId="{C8A278C6-20B2-4F39-8558-49C9FBD874E4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55" creationId="{A6E8DBFE-5241-4F80-9906-D68F5273BB1A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57" creationId="{6194DCF4-E0E3-44C0-BE2D-5D4959EF4BE7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59" creationId="{782FE068-31D2-4513-8095-71F6EB494C96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61" creationId="{9DAEEB22-B279-4B3B-A29A-6DF08B8969A6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63" creationId="{2C2A6D55-9DEB-4DB9-9F09-5044F3F4E0CB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65" creationId="{C11CAC69-C841-49DB-93ED-0C4272906BA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67" creationId="{52245371-1235-4BAA-A7EC-CD6635F23AFE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69" creationId="{039536AF-5D58-445F-9438-217B7C6CC7B5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71" creationId="{6FA940C1-4CDE-4B8E-BAC3-9CC61EC7DB1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96" creationId="{B6D5E3A7-ECC2-4C15-83FB-83015D2973EE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98" creationId="{A4DA1BBE-D408-4F7A-A193-F82238210335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00" creationId="{D6B35D7A-2C82-4881-BDD9-EE438FC1B145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02" creationId="{AEFC20BD-77D7-49C4-8FE0-B69882D1E368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04" creationId="{D819040D-8847-4AFF-9F3D-5A30B2CF4881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06" creationId="{50F38933-189E-4476-B0C2-43551D32A353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08" creationId="{CC14E976-5FF7-448E-B574-86B752E025FD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10" creationId="{46E9AD5B-8CED-4623-AC16-FA008EE8814E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12" creationId="{C19718DF-6D05-4C04-A180-9FB0851CF05D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14" creationId="{5BB0CEA7-CCCF-4E09-B925-E829440B3AB7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16" creationId="{F988D0B3-3EE8-422A-A3D0-198DAD7C39B4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18" creationId="{D204237F-C9B5-4B8A-9345-7B90CC9CE69A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20" creationId="{B700253D-B5AF-4D7E-863F-DA017911934E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22" creationId="{9A204F73-B618-45C8-8930-9530CA4011FA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24" creationId="{235EEB58-C981-4F7F-B403-ADB90ECDE5A3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26" creationId="{1E3BFCFF-DC50-47C3-A27C-0E35DD868FC5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28" creationId="{8A11CD9D-D576-41D8-9702-7EF5726A89E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30" creationId="{FD5638A0-BD58-4D50-AD3F-97787F499765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32" creationId="{B677346E-AC1C-46BE-8DAC-D0AB4FFBDC6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34" creationId="{A57718A7-B80B-44C7-BF0C-CEB7003BA94F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36" creationId="{255D513C-6C49-4F6A-BC23-CE45AD83880B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38" creationId="{B7534474-7E47-424C-8BEE-8CC466E2559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40" creationId="{98A10DBD-3463-494F-B541-A2E1497B0D5C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42" creationId="{AB660572-186C-47A6-9553-785293022F5F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44" creationId="{266F8EFA-4D03-437F-9990-E5768EC6D954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46" creationId="{FCCEA247-A333-4DC4-AC0F-E698ADF7CD3C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48" creationId="{7F5FE681-00F2-473B-970D-34D0255A916B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50" creationId="{6FA93002-0605-4331-9B39-6C75781F6E10}"/>
          </ac:cxnSpMkLst>
        </pc:cxnChg>
        <pc:cxnChg chg="mod">
          <ac:chgData name="Einav, Tal" userId="c5d94e19-bf17-46ef-96ed-abf719c82703" providerId="ADAL" clId="{EF2130E3-9DB0-4876-8F5E-8CEA95870585}" dt="2020-03-02T00:22:43.188" v="14822" actId="1076"/>
          <ac:cxnSpMkLst>
            <pc:docMk/>
            <pc:sldMk cId="3407987219" sldId="1036"/>
            <ac:cxnSpMk id="152" creationId="{4BB7A29B-4095-4DFB-AC07-6A835E1F2B85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54" creationId="{98E914F9-269D-4425-8612-51346DB1298A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56" creationId="{06023B03-094C-43E1-8737-4365AB6B519B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58" creationId="{2A4B2C87-2363-4045-A4CE-3B77E3638F59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60" creationId="{4515B550-F59F-4D98-AE95-301AEFC031D2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62" creationId="{05516AC7-6B0D-4E77-95C4-20A972D95C2A}"/>
          </ac:cxnSpMkLst>
        </pc:cxnChg>
        <pc:cxnChg chg="mod">
          <ac:chgData name="Einav, Tal" userId="c5d94e19-bf17-46ef-96ed-abf719c82703" providerId="ADAL" clId="{EF2130E3-9DB0-4876-8F5E-8CEA95870585}" dt="2020-03-02T00:21:22.626" v="14804"/>
          <ac:cxnSpMkLst>
            <pc:docMk/>
            <pc:sldMk cId="3407987219" sldId="1036"/>
            <ac:cxnSpMk id="164" creationId="{EFFE2EED-4FA4-4307-A633-E8CC7030489D}"/>
          </ac:cxnSpMkLst>
        </pc:cxnChg>
      </pc:sldChg>
      <pc:sldChg chg="addSp delSp modSp add modTransition modAnim">
        <pc:chgData name="Einav, Tal" userId="c5d94e19-bf17-46ef-96ed-abf719c82703" providerId="ADAL" clId="{EF2130E3-9DB0-4876-8F5E-8CEA95870585}" dt="2020-03-02T20:14:18.371" v="14986"/>
        <pc:sldMkLst>
          <pc:docMk/>
          <pc:sldMk cId="1734400708" sldId="1037"/>
        </pc:sldMkLst>
        <pc:spChg chg="add del">
          <ac:chgData name="Einav, Tal" userId="c5d94e19-bf17-46ef-96ed-abf719c82703" providerId="ADAL" clId="{EF2130E3-9DB0-4876-8F5E-8CEA95870585}" dt="2020-03-02T00:29:18.266" v="14850"/>
          <ac:spMkLst>
            <pc:docMk/>
            <pc:sldMk cId="1734400708" sldId="1037"/>
            <ac:spMk id="97" creationId="{CBE9DE6D-9E53-4A5B-B5AE-5B9FB7ED01B9}"/>
          </ac:spMkLst>
        </pc:s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3" creationId="{7EBDEF53-21E1-4AD7-A1FD-9FA3E6903BCC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4" creationId="{8622DC43-FA21-43B9-A40E-B92C99671086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5" creationId="{CFF8502C-C461-4A03-81F0-2B520EA95B1B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6" creationId="{53882215-5E22-4565-ADBB-A38D31BFBF39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7" creationId="{B9215D10-5F04-4702-B001-B5023E83E83B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8" creationId="{B19EB919-4007-4BA0-878F-21CB7B326CCD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9" creationId="{B21C5D26-0EDE-44BD-8696-146E2BEEE58F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10" creationId="{C616184C-1EE8-4D7A-B561-0E6F33311D2C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11" creationId="{6E356E05-9BD3-427C-AA1C-3A11D6C3CAEB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12" creationId="{85BF52E2-090D-4868-BE6B-DAB180882FE0}"/>
          </ac:grpSpMkLst>
        </pc:grpChg>
        <pc:grpChg chg="mod">
          <ac:chgData name="Einav, Tal" userId="c5d94e19-bf17-46ef-96ed-abf719c82703" providerId="ADAL" clId="{EF2130E3-9DB0-4876-8F5E-8CEA95870585}" dt="2020-03-02T20:10:05.558" v="14951" actId="207"/>
          <ac:grpSpMkLst>
            <pc:docMk/>
            <pc:sldMk cId="1734400708" sldId="1037"/>
            <ac:grpSpMk id="13" creationId="{791FD4E3-06F8-4457-8B03-05BFC82916E3}"/>
          </ac:grpSpMkLst>
        </pc:grpChg>
        <pc:grpChg chg="add del">
          <ac:chgData name="Einav, Tal" userId="c5d94e19-bf17-46ef-96ed-abf719c82703" providerId="ADAL" clId="{EF2130E3-9DB0-4876-8F5E-8CEA95870585}" dt="2020-03-02T20:10:48.138" v="14957" actId="478"/>
          <ac:grpSpMkLst>
            <pc:docMk/>
            <pc:sldMk cId="1734400708" sldId="1037"/>
            <ac:grpSpMk id="105" creationId="{1B1829BD-0176-4DB8-BA16-44E24EF9BCD8}"/>
          </ac:grpSpMkLst>
        </pc:grpChg>
        <pc:grpChg chg="add">
          <ac:chgData name="Einav, Tal" userId="c5d94e19-bf17-46ef-96ed-abf719c82703" providerId="ADAL" clId="{EF2130E3-9DB0-4876-8F5E-8CEA95870585}" dt="2020-03-02T20:10:48.411" v="14958"/>
          <ac:grpSpMkLst>
            <pc:docMk/>
            <pc:sldMk cId="1734400708" sldId="1037"/>
            <ac:grpSpMk id="115" creationId="{C1FCADAA-DD9F-4D42-A05F-9AFC5F630CA0}"/>
          </ac:grpSpMkLst>
        </pc:grpChg>
        <pc:cxnChg chg="add del">
          <ac:chgData name="Einav, Tal" userId="c5d94e19-bf17-46ef-96ed-abf719c82703" providerId="ADAL" clId="{EF2130E3-9DB0-4876-8F5E-8CEA95870585}" dt="2020-03-02T00:29:18.266" v="14850"/>
          <ac:cxnSpMkLst>
            <pc:docMk/>
            <pc:sldMk cId="1734400708" sldId="1037"/>
            <ac:cxnSpMk id="99" creationId="{9258307A-1BD4-41B3-A4C2-851B7CDCC10D}"/>
          </ac:cxnSpMkLst>
        </pc:cxnChg>
        <pc:cxnChg chg="add del">
          <ac:chgData name="Einav, Tal" userId="c5d94e19-bf17-46ef-96ed-abf719c82703" providerId="ADAL" clId="{EF2130E3-9DB0-4876-8F5E-8CEA95870585}" dt="2020-03-02T00:29:18.266" v="14850"/>
          <ac:cxnSpMkLst>
            <pc:docMk/>
            <pc:sldMk cId="1734400708" sldId="1037"/>
            <ac:cxnSpMk id="101" creationId="{403625C1-FA90-416A-A3EE-787D08834A5B}"/>
          </ac:cxnSpMkLst>
        </pc:cxnChg>
        <pc:cxnChg chg="add del">
          <ac:chgData name="Einav, Tal" userId="c5d94e19-bf17-46ef-96ed-abf719c82703" providerId="ADAL" clId="{EF2130E3-9DB0-4876-8F5E-8CEA95870585}" dt="2020-03-02T00:29:18.266" v="14850"/>
          <ac:cxnSpMkLst>
            <pc:docMk/>
            <pc:sldMk cId="1734400708" sldId="1037"/>
            <ac:cxnSpMk id="103" creationId="{60FBDB0E-9219-4659-A80E-06095E5FB82F}"/>
          </ac:cxnSpMkLst>
        </pc:cxnChg>
      </pc:sldChg>
      <pc:sldChg chg="add modTransition modAnim">
        <pc:chgData name="Einav, Tal" userId="c5d94e19-bf17-46ef-96ed-abf719c82703" providerId="ADAL" clId="{EF2130E3-9DB0-4876-8F5E-8CEA95870585}" dt="2020-03-02T20:13:27.944" v="14985"/>
        <pc:sldMkLst>
          <pc:docMk/>
          <pc:sldMk cId="1126676978" sldId="1038"/>
        </pc:sldMkLst>
      </pc:sldChg>
      <pc:sldChg chg="modSp add modTransition modAnim modNotesTx">
        <pc:chgData name="Einav, Tal" userId="c5d94e19-bf17-46ef-96ed-abf719c82703" providerId="ADAL" clId="{EF2130E3-9DB0-4876-8F5E-8CEA95870585}" dt="2020-03-02T20:24:19.002" v="15678" actId="20577"/>
        <pc:sldMkLst>
          <pc:docMk/>
          <pc:sldMk cId="3110916870" sldId="1039"/>
        </pc:sldMkLst>
        <pc:spChg chg="mod">
          <ac:chgData name="Einav, Tal" userId="c5d94e19-bf17-46ef-96ed-abf719c82703" providerId="ADAL" clId="{EF2130E3-9DB0-4876-8F5E-8CEA95870585}" dt="2020-03-02T20:24:19.002" v="15678" actId="20577"/>
          <ac:spMkLst>
            <pc:docMk/>
            <pc:sldMk cId="3110916870" sldId="1039"/>
            <ac:spMk id="43" creationId="{FD70158F-0861-4B00-89D1-216638877FFA}"/>
          </ac:spMkLst>
        </pc:spChg>
      </pc:sldChg>
      <pc:sldChg chg="addSp delSp modSp add modTransition addAnim delAnim modAnim modNotesTx">
        <pc:chgData name="Einav, Tal" userId="c5d94e19-bf17-46ef-96ed-abf719c82703" providerId="ADAL" clId="{EF2130E3-9DB0-4876-8F5E-8CEA95870585}" dt="2020-03-03T01:39:15.637" v="18957" actId="20577"/>
        <pc:sldMkLst>
          <pc:docMk/>
          <pc:sldMk cId="501181074" sldId="1040"/>
        </pc:sldMkLst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3T00:41:56.485" v="16794" actId="12788"/>
          <ac:spMkLst>
            <pc:docMk/>
            <pc:sldMk cId="501181074" sldId="1040"/>
            <ac:spMk id="4" creationId="{E6E12749-F899-4C8A-8BFB-C306BD76433B}"/>
          </ac:spMkLst>
        </pc:spChg>
        <pc:spChg chg="add del mod">
          <ac:chgData name="Einav, Tal" userId="c5d94e19-bf17-46ef-96ed-abf719c82703" providerId="ADAL" clId="{EF2130E3-9DB0-4876-8F5E-8CEA95870585}" dt="2020-03-03T00:47:36.101" v="16922" actId="12788"/>
          <ac:spMkLst>
            <pc:docMk/>
            <pc:sldMk cId="501181074" sldId="1040"/>
            <ac:spMk id="5" creationId="{9A881900-26AC-4926-A360-3DDA0E48CB7D}"/>
          </ac:spMkLst>
        </pc:spChg>
        <pc:spChg chg="add del mod">
          <ac:chgData name="Einav, Tal" userId="c5d94e19-bf17-46ef-96ed-abf719c82703" providerId="ADAL" clId="{EF2130E3-9DB0-4876-8F5E-8CEA95870585}" dt="2020-03-03T00:23:34.916" v="16097" actId="478"/>
          <ac:spMkLst>
            <pc:docMk/>
            <pc:sldMk cId="501181074" sldId="1040"/>
            <ac:spMk id="6" creationId="{B82759D1-A2E3-4825-B2E3-1E382B9A6950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0" creationId="{50904F2C-4263-47B9-B6CA-2B03ACFD3A15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1" creationId="{353292FB-D78B-4BB6-BF22-E99C039256F4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2" creationId="{63E52D7B-DC0C-4BE8-8FAE-9FF209DC7BC4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3" creationId="{40CC5320-A289-4AAA-B3F0-DA025CD6FB8D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5" creationId="{F74962A0-379C-46B8-97F6-8488BBA2478B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6" creationId="{DFD4CEA2-49E9-4CDE-88D7-EC535408BF4A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27" creationId="{A59F75BC-9990-45BE-87E4-F237B3AAF292}"/>
          </ac:spMkLst>
        </pc:spChg>
        <pc:spChg chg="mod">
          <ac:chgData name="Einav, Tal" userId="c5d94e19-bf17-46ef-96ed-abf719c82703" providerId="ADAL" clId="{EF2130E3-9DB0-4876-8F5E-8CEA95870585}" dt="2020-03-02T22:07:20.624" v="15802"/>
          <ac:spMkLst>
            <pc:docMk/>
            <pc:sldMk cId="501181074" sldId="1040"/>
            <ac:spMk id="30" creationId="{3AC6D68F-2CD8-44F9-95F2-7BD4B201B14B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3" creationId="{2BDA1835-301A-4912-8E89-27F76FFED674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4" creationId="{65865688-00AA-49E6-91AF-CF3C8D98DFAE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5" creationId="{616D0F58-94C0-47DE-A9CF-1966BB944862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6" creationId="{367CFC2F-B7B2-4960-A0A7-2B4313D3254D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7" creationId="{A38A5DD6-AEFC-4183-9935-F318253DA3D1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8" creationId="{FF143026-9128-4C98-A479-90A1E6A45E6A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49" creationId="{37158DCA-D786-4052-9C1D-A4B927117656}"/>
          </ac:spMkLst>
        </pc:spChg>
        <pc:spChg chg="mod topLvl">
          <ac:chgData name="Einav, Tal" userId="c5d94e19-bf17-46ef-96ed-abf719c82703" providerId="ADAL" clId="{EF2130E3-9DB0-4876-8F5E-8CEA95870585}" dt="2020-03-02T22:09:04.139" v="15819" actId="165"/>
          <ac:spMkLst>
            <pc:docMk/>
            <pc:sldMk cId="501181074" sldId="1040"/>
            <ac:spMk id="50" creationId="{F529D2D8-E695-4476-9B84-529ADF75C7E5}"/>
          </ac:spMkLst>
        </pc:spChg>
        <pc:spChg chg="add mod">
          <ac:chgData name="Einav, Tal" userId="c5d94e19-bf17-46ef-96ed-abf719c82703" providerId="ADAL" clId="{EF2130E3-9DB0-4876-8F5E-8CEA95870585}" dt="2020-03-03T00:41:56.485" v="16794" actId="12788"/>
          <ac:spMkLst>
            <pc:docMk/>
            <pc:sldMk cId="501181074" sldId="1040"/>
            <ac:spMk id="55" creationId="{8B3BB0FC-0B7B-4266-87BF-34BE6222013B}"/>
          </ac:spMkLst>
        </pc:spChg>
        <pc:spChg chg="add mod">
          <ac:chgData name="Einav, Tal" userId="c5d94e19-bf17-46ef-96ed-abf719c82703" providerId="ADAL" clId="{EF2130E3-9DB0-4876-8F5E-8CEA95870585}" dt="2020-03-03T00:47:36.101" v="16922" actId="12788"/>
          <ac:spMkLst>
            <pc:docMk/>
            <pc:sldMk cId="501181074" sldId="1040"/>
            <ac:spMk id="75" creationId="{361782A5-EA9C-4763-8B01-AF7DE22C9468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79" creationId="{AFE03D6D-6024-4A31-9EA2-8AF4ECA2309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81" creationId="{2F58489C-91C5-4B0D-B951-876967BA27B2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83" creationId="{0D2A3971-E6A2-47D4-AEF1-D0B02E63BDA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85" creationId="{D244DF89-7D90-4B6D-B476-2C002C12F585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87" creationId="{3ED136F9-FB2D-480F-886D-D92CD8C6725E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89" creationId="{D9503C2D-3EDF-4986-B649-41578B83886D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91" creationId="{E82084D2-ED3D-487D-A80E-E32ACD6A6ACA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93" creationId="{50EFDC8A-160D-4A8B-B81F-39732A0F7403}"/>
          </ac:spMkLst>
        </pc:spChg>
        <pc:spChg chg="add del mod topLvl">
          <ac:chgData name="Einav, Tal" userId="c5d94e19-bf17-46ef-96ed-abf719c82703" providerId="ADAL" clId="{EF2130E3-9DB0-4876-8F5E-8CEA95870585}" dt="2020-03-03T01:25:21.808" v="17615" actId="478"/>
          <ac:spMkLst>
            <pc:docMk/>
            <pc:sldMk cId="501181074" sldId="1040"/>
            <ac:spMk id="95" creationId="{06E5F5B2-F8EC-466B-8456-FA4F31D3A4F7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97" creationId="{F57A61BD-BB46-45E8-B03B-C2636EABD8D8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99" creationId="{6A1B25DC-41B6-4140-9CC7-78BE99825E51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1" creationId="{FA20A8F8-BA93-472A-B0FE-F7E9CEC4B59E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3" creationId="{B447ACE3-6691-4B24-A2A8-C0DC8182A66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5" creationId="{20E31635-6B90-466F-8BDB-727CB070B419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7" creationId="{E2F33252-D301-4CE0-90F1-8852FBE0518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8" creationId="{5DF40747-6E8D-4A36-84D7-09BCB6384AEE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09" creationId="{A776FD06-63B4-4F7E-8671-22C0148B4432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0" creationId="{7712B1E5-6C3E-4CC8-8C01-7D1B8F487708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1" creationId="{B4932ECE-2B34-41AA-9EF1-D85BCFC82A00}"/>
          </ac:spMkLst>
        </pc:spChg>
        <pc:spChg chg="add del mod topLvl">
          <ac:chgData name="Einav, Tal" userId="c5d94e19-bf17-46ef-96ed-abf719c82703" providerId="ADAL" clId="{EF2130E3-9DB0-4876-8F5E-8CEA95870585}" dt="2020-03-03T01:25:21.808" v="17615" actId="478"/>
          <ac:spMkLst>
            <pc:docMk/>
            <pc:sldMk cId="501181074" sldId="1040"/>
            <ac:spMk id="112" creationId="{B7196A21-86E7-49D3-9181-F46E322503EB}"/>
          </ac:spMkLst>
        </pc:spChg>
        <pc:spChg chg="add del mod topLvl">
          <ac:chgData name="Einav, Tal" userId="c5d94e19-bf17-46ef-96ed-abf719c82703" providerId="ADAL" clId="{EF2130E3-9DB0-4876-8F5E-8CEA95870585}" dt="2020-03-03T01:25:44.540" v="17621" actId="478"/>
          <ac:spMkLst>
            <pc:docMk/>
            <pc:sldMk cId="501181074" sldId="1040"/>
            <ac:spMk id="113" creationId="{BAE96C7C-7DC9-4171-A2E7-340CC6DFE9DB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4" creationId="{6D0132C7-2204-4AA9-8366-DC7E041B5834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5" creationId="{B30D625D-8356-4A3E-9677-EBBD19A60217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6" creationId="{B90FF8F5-C2AB-42D4-9B85-48724340CD5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7" creationId="{0A428DB0-614C-4B41-B10E-4774DFE9F04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8" creationId="{672803A2-35FE-4B9F-86B5-2739710AA75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19" creationId="{C8C569C3-E253-41DB-9D01-32CFBAF2F21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0" creationId="{DF4984DA-8459-431A-B72A-ECD137EE36E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1" creationId="{639BFF7C-83B7-41B5-9325-8A3DD45B758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2" creationId="{BC6DBE56-8AA3-44C0-A467-CD8A1C87F23A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3" creationId="{686CE584-C4A8-4E70-8AF1-B20FCADD3248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4" creationId="{D2842A5E-08F4-40D1-B0CA-D21C8ED6BDB2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5" creationId="{E3A214B0-F75E-4842-B288-31708D112184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6" creationId="{D48F7AB1-16B9-4B5D-8085-6762E8497729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7" creationId="{528BF921-8671-47B7-8B53-15AAAA979C6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8" creationId="{28AAB707-93AD-4662-A5C4-6AE3C31A2EFA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29" creationId="{8AFE6E3A-0786-455A-9938-1E722A5AA84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0" creationId="{39602AB0-B45E-4A1E-AEDC-F1A9E431F826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1" creationId="{8E5CC5AE-4F0C-4B04-B4E2-0D23C46C739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2" creationId="{1BFD548B-B4B7-4E92-8A07-1D402D2936A1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3" creationId="{D9B9AF22-B0F0-4C24-82D5-DC009BDFBB4A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4" creationId="{1E481BDE-4A7F-4C4A-AA7E-D3FF98FE6896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5" creationId="{4EE1C89F-D06A-4B98-A3CD-D11E52286B8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6" creationId="{4CE66ECF-E6F4-45A9-B9B6-14151C90F1B7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7" creationId="{CB0A8767-7804-4FFA-95D4-6CE6E3A61E8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8" creationId="{DA8C9114-1C8B-4589-89F4-A82EBADA8A0D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39" creationId="{222AAF9C-4C17-42A9-A233-6027F9CA1E7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0" creationId="{624DDC64-A489-4071-A52D-FD5B3CAB4C9A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1" creationId="{7E2C8481-7FEC-478A-8336-A87B2CC2DB21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2" creationId="{AEFDC56F-63FC-44EA-85F4-534EF74BC55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3" creationId="{134BDBE9-A6B8-498E-A36B-5493550CEA11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4" creationId="{87AAC22C-C663-412B-B722-2904617EA51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5" creationId="{1C830587-29DA-4644-8FB8-7D19BC4A9913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6" creationId="{0FB81180-BB98-428C-AB59-A0304771B2B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7" creationId="{5F62081C-13A9-4969-B66E-3A75B25228DC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8" creationId="{ADC7A025-C318-4D70-ADC1-005BC6DEC077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49" creationId="{A10E9001-F810-4F2D-B1AE-5E55CE1736D2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0" creationId="{EEDDC523-5988-45C1-8EA5-DDF36350796E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1" creationId="{11BA1FD9-C71B-4C08-B49A-FBE389C28116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2" creationId="{D8B431A9-8B9B-46E9-BAB1-41F47960E939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3" creationId="{64D60558-D437-4DF4-B2DA-7A3B93F920FB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4" creationId="{F7845B8F-3D19-437F-B8DA-445018F4128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5" creationId="{4DC00E76-CCAC-47C0-A3C3-AC86443090FC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6" creationId="{D840CB6B-4CCF-4F10-9002-47E44655D7F0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7" creationId="{A2A56B83-15EE-49C2-9055-02C6F534AC42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8" creationId="{B747151D-4CB0-48E1-8CAC-B5115752A1EF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59" creationId="{CB1CD3C4-79F3-48A5-8445-D5C550A06756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60" creationId="{5517D888-83D8-4CFA-A306-7074AA7419C7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61" creationId="{BA8CE967-AF19-415D-A4A7-D30B9CE02029}"/>
          </ac:spMkLst>
        </pc:spChg>
        <pc:spChg chg="add del mod topLvl">
          <ac:chgData name="Einav, Tal" userId="c5d94e19-bf17-46ef-96ed-abf719c82703" providerId="ADAL" clId="{EF2130E3-9DB0-4876-8F5E-8CEA95870585}" dt="2020-03-03T01:25:18.967" v="17614" actId="478"/>
          <ac:spMkLst>
            <pc:docMk/>
            <pc:sldMk cId="501181074" sldId="1040"/>
            <ac:spMk id="162" creationId="{52D60B98-0500-4ACD-8D28-01C8283E139F}"/>
          </ac:spMkLst>
        </pc:spChg>
        <pc:spChg chg="add del mod">
          <ac:chgData name="Einav, Tal" userId="c5d94e19-bf17-46ef-96ed-abf719c82703" providerId="ADAL" clId="{EF2130E3-9DB0-4876-8F5E-8CEA95870585}" dt="2020-03-03T00:40:39.149" v="16774" actId="478"/>
          <ac:spMkLst>
            <pc:docMk/>
            <pc:sldMk cId="501181074" sldId="1040"/>
            <ac:spMk id="186" creationId="{8C4FDA17-601F-4D32-8869-01E51AD62C13}"/>
          </ac:spMkLst>
        </pc:spChg>
        <pc:spChg chg="add del">
          <ac:chgData name="Einav, Tal" userId="c5d94e19-bf17-46ef-96ed-abf719c82703" providerId="ADAL" clId="{EF2130E3-9DB0-4876-8F5E-8CEA95870585}" dt="2020-03-03T01:03:22.865" v="17119" actId="478"/>
          <ac:spMkLst>
            <pc:docMk/>
            <pc:sldMk cId="501181074" sldId="1040"/>
            <ac:spMk id="187" creationId="{FA6D674B-3242-4F56-B346-CFE2D1C9821A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89" creationId="{98EBE9B7-A395-4A03-9D64-B1173874BF39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90" creationId="{0818BABE-F41A-4380-A2D6-832397432DBD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92" creationId="{7FEE4342-A768-4D96-BEF6-E433F22C22BB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93" creationId="{365B5C09-D5D8-448C-B258-3AB2ECDCB07D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95" creationId="{1E204504-5A2B-49AC-A958-8B2865CA9A63}"/>
          </ac:spMkLst>
        </pc:spChg>
        <pc:spChg chg="mod">
          <ac:chgData name="Einav, Tal" userId="c5d94e19-bf17-46ef-96ed-abf719c82703" providerId="ADAL" clId="{EF2130E3-9DB0-4876-8F5E-8CEA95870585}" dt="2020-03-03T01:05:30.749" v="17171" actId="1582"/>
          <ac:spMkLst>
            <pc:docMk/>
            <pc:sldMk cId="501181074" sldId="1040"/>
            <ac:spMk id="196" creationId="{D0C0C613-B7A8-400B-8583-F4EDDA63A9CE}"/>
          </ac:spMkLst>
        </pc:spChg>
        <pc:spChg chg="add del mod">
          <ac:chgData name="Einav, Tal" userId="c5d94e19-bf17-46ef-96ed-abf719c82703" providerId="ADAL" clId="{EF2130E3-9DB0-4876-8F5E-8CEA95870585}" dt="2020-03-03T01:25:31.176" v="17618" actId="478"/>
          <ac:spMkLst>
            <pc:docMk/>
            <pc:sldMk cId="501181074" sldId="1040"/>
            <ac:spMk id="197" creationId="{96D3DCCD-5A3B-47BF-9472-90F55FA99CE9}"/>
          </ac:spMkLst>
        </pc:spChg>
        <pc:spChg chg="add del mod">
          <ac:chgData name="Einav, Tal" userId="c5d94e19-bf17-46ef-96ed-abf719c82703" providerId="ADAL" clId="{EF2130E3-9DB0-4876-8F5E-8CEA95870585}" dt="2020-03-03T01:25:31.176" v="17618" actId="478"/>
          <ac:spMkLst>
            <pc:docMk/>
            <pc:sldMk cId="501181074" sldId="1040"/>
            <ac:spMk id="198" creationId="{6BC6A649-F1DC-4220-B185-3FC79E06A8D0}"/>
          </ac:spMkLst>
        </pc:spChg>
        <pc:spChg chg="add del mod">
          <ac:chgData name="Einav, Tal" userId="c5d94e19-bf17-46ef-96ed-abf719c82703" providerId="ADAL" clId="{EF2130E3-9DB0-4876-8F5E-8CEA95870585}" dt="2020-03-03T01:25:31.176" v="17618" actId="478"/>
          <ac:spMkLst>
            <pc:docMk/>
            <pc:sldMk cId="501181074" sldId="1040"/>
            <ac:spMk id="199" creationId="{8A5B563F-0441-4DE3-87A0-1421B87BDE20}"/>
          </ac:spMkLst>
        </pc:spChg>
        <pc:spChg chg="add del mod">
          <ac:chgData name="Einav, Tal" userId="c5d94e19-bf17-46ef-96ed-abf719c82703" providerId="ADAL" clId="{EF2130E3-9DB0-4876-8F5E-8CEA95870585}" dt="2020-03-03T01:25:31.176" v="17618" actId="478"/>
          <ac:spMkLst>
            <pc:docMk/>
            <pc:sldMk cId="501181074" sldId="1040"/>
            <ac:spMk id="200" creationId="{62655EC3-AE88-4532-94AC-EB8A9EC53D88}"/>
          </ac:spMkLst>
        </pc:spChg>
        <pc:spChg chg="add del mod">
          <ac:chgData name="Einav, Tal" userId="c5d94e19-bf17-46ef-96ed-abf719c82703" providerId="ADAL" clId="{EF2130E3-9DB0-4876-8F5E-8CEA95870585}" dt="2020-03-03T01:25:31.176" v="17618" actId="478"/>
          <ac:spMkLst>
            <pc:docMk/>
            <pc:sldMk cId="501181074" sldId="1040"/>
            <ac:spMk id="201" creationId="{42D8DC35-4980-424C-B006-701DB067E4AF}"/>
          </ac:spMkLst>
        </pc:spChg>
        <pc:spChg chg="add del mod">
          <ac:chgData name="Einav, Tal" userId="c5d94e19-bf17-46ef-96ed-abf719c82703" providerId="ADAL" clId="{EF2130E3-9DB0-4876-8F5E-8CEA95870585}" dt="2020-03-03T01:25:37.225" v="17620" actId="478"/>
          <ac:spMkLst>
            <pc:docMk/>
            <pc:sldMk cId="501181074" sldId="1040"/>
            <ac:spMk id="364" creationId="{CEEA0C26-7408-4BC5-B7A2-5104F99E1EFB}"/>
          </ac:spMkLst>
        </pc:spChg>
        <pc:spChg chg="add del mod">
          <ac:chgData name="Einav, Tal" userId="c5d94e19-bf17-46ef-96ed-abf719c82703" providerId="ADAL" clId="{EF2130E3-9DB0-4876-8F5E-8CEA95870585}" dt="2020-03-03T01:25:37.225" v="17620" actId="478"/>
          <ac:spMkLst>
            <pc:docMk/>
            <pc:sldMk cId="501181074" sldId="1040"/>
            <ac:spMk id="365" creationId="{9AEABC34-272F-4F53-9132-A177968D6EED}"/>
          </ac:spMkLst>
        </pc:spChg>
        <pc:spChg chg="add del mod">
          <ac:chgData name="Einav, Tal" userId="c5d94e19-bf17-46ef-96ed-abf719c82703" providerId="ADAL" clId="{EF2130E3-9DB0-4876-8F5E-8CEA95870585}" dt="2020-03-03T01:25:37.225" v="17620" actId="478"/>
          <ac:spMkLst>
            <pc:docMk/>
            <pc:sldMk cId="501181074" sldId="1040"/>
            <ac:spMk id="366" creationId="{295B82FE-02B2-419E-B47D-63FD27ADB7A1}"/>
          </ac:spMkLst>
        </pc:spChg>
        <pc:spChg chg="add del mod">
          <ac:chgData name="Einav, Tal" userId="c5d94e19-bf17-46ef-96ed-abf719c82703" providerId="ADAL" clId="{EF2130E3-9DB0-4876-8F5E-8CEA95870585}" dt="2020-03-03T01:25:37.225" v="17620" actId="478"/>
          <ac:spMkLst>
            <pc:docMk/>
            <pc:sldMk cId="501181074" sldId="1040"/>
            <ac:spMk id="367" creationId="{5DB9C568-C511-4D86-AAD8-1A3133027445}"/>
          </ac:spMkLst>
        </pc:spChg>
        <pc:spChg chg="add del mod">
          <ac:chgData name="Einav, Tal" userId="c5d94e19-bf17-46ef-96ed-abf719c82703" providerId="ADAL" clId="{EF2130E3-9DB0-4876-8F5E-8CEA95870585}" dt="2020-03-03T01:25:37.225" v="17620" actId="478"/>
          <ac:spMkLst>
            <pc:docMk/>
            <pc:sldMk cId="501181074" sldId="1040"/>
            <ac:spMk id="368" creationId="{54DB231F-9691-40A6-BA7C-467D23C8D348}"/>
          </ac:spMkLst>
        </pc:spChg>
        <pc:spChg chg="add del mod">
          <ac:chgData name="Einav, Tal" userId="c5d94e19-bf17-46ef-96ed-abf719c82703" providerId="ADAL" clId="{EF2130E3-9DB0-4876-8F5E-8CEA95870585}" dt="2020-03-03T01:25:34.800" v="17619" actId="478"/>
          <ac:spMkLst>
            <pc:docMk/>
            <pc:sldMk cId="501181074" sldId="1040"/>
            <ac:spMk id="369" creationId="{0031681F-492F-4428-933B-BD9E5AF69E45}"/>
          </ac:spMkLst>
        </pc:spChg>
        <pc:spChg chg="add del mod">
          <ac:chgData name="Einav, Tal" userId="c5d94e19-bf17-46ef-96ed-abf719c82703" providerId="ADAL" clId="{EF2130E3-9DB0-4876-8F5E-8CEA95870585}" dt="2020-03-03T01:25:34.800" v="17619" actId="478"/>
          <ac:spMkLst>
            <pc:docMk/>
            <pc:sldMk cId="501181074" sldId="1040"/>
            <ac:spMk id="370" creationId="{73946692-E239-4ACE-B044-0AE06DC23A64}"/>
          </ac:spMkLst>
        </pc:spChg>
        <pc:spChg chg="add del mod">
          <ac:chgData name="Einav, Tal" userId="c5d94e19-bf17-46ef-96ed-abf719c82703" providerId="ADAL" clId="{EF2130E3-9DB0-4876-8F5E-8CEA95870585}" dt="2020-03-03T01:25:34.800" v="17619" actId="478"/>
          <ac:spMkLst>
            <pc:docMk/>
            <pc:sldMk cId="501181074" sldId="1040"/>
            <ac:spMk id="371" creationId="{A2169433-79E7-43F9-9757-D491A4E4DC38}"/>
          </ac:spMkLst>
        </pc:spChg>
        <pc:spChg chg="add del mod">
          <ac:chgData name="Einav, Tal" userId="c5d94e19-bf17-46ef-96ed-abf719c82703" providerId="ADAL" clId="{EF2130E3-9DB0-4876-8F5E-8CEA95870585}" dt="2020-03-03T01:25:34.800" v="17619" actId="478"/>
          <ac:spMkLst>
            <pc:docMk/>
            <pc:sldMk cId="501181074" sldId="1040"/>
            <ac:spMk id="372" creationId="{89294909-47C9-4906-81AA-FA9582F3460E}"/>
          </ac:spMkLst>
        </pc:spChg>
        <pc:spChg chg="add del mod">
          <ac:chgData name="Einav, Tal" userId="c5d94e19-bf17-46ef-96ed-abf719c82703" providerId="ADAL" clId="{EF2130E3-9DB0-4876-8F5E-8CEA95870585}" dt="2020-03-03T01:25:34.800" v="17619" actId="478"/>
          <ac:spMkLst>
            <pc:docMk/>
            <pc:sldMk cId="501181074" sldId="1040"/>
            <ac:spMk id="373" creationId="{E37840C5-BFCC-48FA-9F44-4FC374A69F89}"/>
          </ac:spMkLst>
        </pc:spChg>
        <pc:grpChg chg="mod">
          <ac:chgData name="Einav, Tal" userId="c5d94e19-bf17-46ef-96ed-abf719c82703" providerId="ADAL" clId="{EF2130E3-9DB0-4876-8F5E-8CEA95870585}" dt="2020-03-02T22:07:20.624" v="15802"/>
          <ac:grpSpMkLst>
            <pc:docMk/>
            <pc:sldMk cId="501181074" sldId="1040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3-03T00:18:47.453" v="16053" actId="1036"/>
          <ac:grpSpMkLst>
            <pc:docMk/>
            <pc:sldMk cId="501181074" sldId="1040"/>
            <ac:grpSpMk id="3" creationId="{689DF6B0-9A61-4E91-82AB-7E993D20A4DF}"/>
          </ac:grpSpMkLst>
        </pc:grpChg>
        <pc:grpChg chg="add del mod topLvl">
          <ac:chgData name="Einav, Tal" userId="c5d94e19-bf17-46ef-96ed-abf719c82703" providerId="ADAL" clId="{EF2130E3-9DB0-4876-8F5E-8CEA95870585}" dt="2020-03-02T22:09:07.144" v="15820" actId="165"/>
          <ac:grpSpMkLst>
            <pc:docMk/>
            <pc:sldMk cId="501181074" sldId="1040"/>
            <ac:grpSpMk id="7" creationId="{81571688-0C3C-4FA2-A28C-4A95B345B4DB}"/>
          </ac:grpSpMkLst>
        </pc:grpChg>
        <pc:grpChg chg="add del mod">
          <ac:chgData name="Einav, Tal" userId="c5d94e19-bf17-46ef-96ed-abf719c82703" providerId="ADAL" clId="{EF2130E3-9DB0-4876-8F5E-8CEA95870585}" dt="2020-03-03T00:41:40.832" v="16792" actId="12789"/>
          <ac:grpSpMkLst>
            <pc:docMk/>
            <pc:sldMk cId="501181074" sldId="1040"/>
            <ac:grpSpMk id="8" creationId="{031960CC-9159-4C3C-8075-2CDF2E3C9F17}"/>
          </ac:grpSpMkLst>
        </pc:grpChg>
        <pc:grpChg chg="add del mod topLvl">
          <ac:chgData name="Einav, Tal" userId="c5d94e19-bf17-46ef-96ed-abf719c82703" providerId="ADAL" clId="{EF2130E3-9DB0-4876-8F5E-8CEA95870585}" dt="2020-03-03T00:50:42.489" v="17027" actId="165"/>
          <ac:grpSpMkLst>
            <pc:docMk/>
            <pc:sldMk cId="501181074" sldId="1040"/>
            <ac:grpSpMk id="11" creationId="{812F9D91-E74E-4283-8F99-1B3301164DBC}"/>
          </ac:grpSpMkLst>
        </pc:grpChg>
        <pc:grpChg chg="add del mod">
          <ac:chgData name="Einav, Tal" userId="c5d94e19-bf17-46ef-96ed-abf719c82703" providerId="ADAL" clId="{EF2130E3-9DB0-4876-8F5E-8CEA95870585}" dt="2020-03-03T00:39:57.445" v="16761" actId="165"/>
          <ac:grpSpMkLst>
            <pc:docMk/>
            <pc:sldMk cId="501181074" sldId="1040"/>
            <ac:grpSpMk id="12" creationId="{DED63AC8-572E-48A0-9949-98007522D514}"/>
          </ac:grpSpMkLst>
        </pc:grpChg>
        <pc:grpChg chg="add del mod ord">
          <ac:chgData name="Einav, Tal" userId="c5d94e19-bf17-46ef-96ed-abf719c82703" providerId="ADAL" clId="{EF2130E3-9DB0-4876-8F5E-8CEA95870585}" dt="2020-03-03T00:41:26.332" v="16790" actId="165"/>
          <ac:grpSpMkLst>
            <pc:docMk/>
            <pc:sldMk cId="501181074" sldId="1040"/>
            <ac:grpSpMk id="13" creationId="{F01B5131-58DF-4FB0-BD49-6720C8451957}"/>
          </ac:grpSpMkLst>
        </pc:grpChg>
        <pc:grpChg chg="add del mod">
          <ac:chgData name="Einav, Tal" userId="c5d94e19-bf17-46ef-96ed-abf719c82703" providerId="ADAL" clId="{EF2130E3-9DB0-4876-8F5E-8CEA95870585}" dt="2020-03-03T00:42:34.867" v="16797" actId="165"/>
          <ac:grpSpMkLst>
            <pc:docMk/>
            <pc:sldMk cId="501181074" sldId="1040"/>
            <ac:grpSpMk id="14" creationId="{A3D78269-A078-4EA7-AF74-3310B7000E61}"/>
          </ac:grpSpMkLst>
        </pc:grpChg>
        <pc:grpChg chg="add del mod">
          <ac:chgData name="Einav, Tal" userId="c5d94e19-bf17-46ef-96ed-abf719c82703" providerId="ADAL" clId="{EF2130E3-9DB0-4876-8F5E-8CEA95870585}" dt="2020-03-03T00:47:45.395" v="16925" actId="165"/>
          <ac:grpSpMkLst>
            <pc:docMk/>
            <pc:sldMk cId="501181074" sldId="1040"/>
            <ac:grpSpMk id="15" creationId="{1E620D3B-013A-4FAB-8171-17C2980CA74B}"/>
          </ac:grpSpMkLst>
        </pc:grpChg>
        <pc:grpChg chg="add mod ord">
          <ac:chgData name="Einav, Tal" userId="c5d94e19-bf17-46ef-96ed-abf719c82703" providerId="ADAL" clId="{EF2130E3-9DB0-4876-8F5E-8CEA95870585}" dt="2020-03-03T01:20:27.215" v="17496" actId="166"/>
          <ac:grpSpMkLst>
            <pc:docMk/>
            <pc:sldMk cId="501181074" sldId="1040"/>
            <ac:grpSpMk id="16" creationId="{73C12354-3F92-4353-AD65-2CF066E9C6BF}"/>
          </ac:grpSpMkLst>
        </pc:grpChg>
        <pc:grpChg chg="add mod ord">
          <ac:chgData name="Einav, Tal" userId="c5d94e19-bf17-46ef-96ed-abf719c82703" providerId="ADAL" clId="{EF2130E3-9DB0-4876-8F5E-8CEA95870585}" dt="2020-03-03T01:20:27.215" v="17496" actId="166"/>
          <ac:grpSpMkLst>
            <pc:docMk/>
            <pc:sldMk cId="501181074" sldId="1040"/>
            <ac:grpSpMk id="17" creationId="{89EEDB75-0DCB-417D-BB1D-AB3F9F83F7E0}"/>
          </ac:grpSpMkLst>
        </pc:grpChg>
        <pc:grpChg chg="del">
          <ac:chgData name="Einav, Tal" userId="c5d94e19-bf17-46ef-96ed-abf719c82703" providerId="ADAL" clId="{EF2130E3-9DB0-4876-8F5E-8CEA95870585}" dt="2020-03-02T22:04:46.534" v="15776" actId="165"/>
          <ac:grpSpMkLst>
            <pc:docMk/>
            <pc:sldMk cId="501181074" sldId="1040"/>
            <ac:grpSpMk id="42" creationId="{2A0295F9-07D8-47AF-9A6D-E1C7FAA0742B}"/>
          </ac:grpSpMkLst>
        </pc:grpChg>
        <pc:grpChg chg="add del">
          <ac:chgData name="Einav, Tal" userId="c5d94e19-bf17-46ef-96ed-abf719c82703" providerId="ADAL" clId="{EF2130E3-9DB0-4876-8F5E-8CEA95870585}" dt="2020-03-03T00:18:50.579" v="16055" actId="478"/>
          <ac:grpSpMkLst>
            <pc:docMk/>
            <pc:sldMk cId="501181074" sldId="1040"/>
            <ac:grpSpMk id="57" creationId="{0917F01C-6576-4D79-9C24-E85029A16037}"/>
          </ac:grpSpMkLst>
        </pc:grpChg>
        <pc:grpChg chg="add del mod topLvl">
          <ac:chgData name="Einav, Tal" userId="c5d94e19-bf17-46ef-96ed-abf719c82703" providerId="ADAL" clId="{EF2130E3-9DB0-4876-8F5E-8CEA95870585}" dt="2020-03-03T00:50:40.634" v="17026" actId="165"/>
          <ac:grpSpMkLst>
            <pc:docMk/>
            <pc:sldMk cId="501181074" sldId="1040"/>
            <ac:grpSpMk id="173" creationId="{4519ECC2-3120-4107-A861-690887A34488}"/>
          </ac:grpSpMkLst>
        </pc:grpChg>
        <pc:grpChg chg="add mod topLvl">
          <ac:chgData name="Einav, Tal" userId="c5d94e19-bf17-46ef-96ed-abf719c82703" providerId="ADAL" clId="{EF2130E3-9DB0-4876-8F5E-8CEA95870585}" dt="2020-03-03T01:09:08.253" v="17290" actId="1076"/>
          <ac:grpSpMkLst>
            <pc:docMk/>
            <pc:sldMk cId="501181074" sldId="1040"/>
            <ac:grpSpMk id="188" creationId="{156FE7E9-E0E4-4AD5-B96F-43FA7E0914B7}"/>
          </ac:grpSpMkLst>
        </pc:grpChg>
        <pc:grpChg chg="add mod topLvl">
          <ac:chgData name="Einav, Tal" userId="c5d94e19-bf17-46ef-96ed-abf719c82703" providerId="ADAL" clId="{EF2130E3-9DB0-4876-8F5E-8CEA95870585}" dt="2020-03-03T01:08:26.304" v="17283" actId="408"/>
          <ac:grpSpMkLst>
            <pc:docMk/>
            <pc:sldMk cId="501181074" sldId="1040"/>
            <ac:grpSpMk id="191" creationId="{5A67ACE3-F059-479D-AEEE-D65F067A593B}"/>
          </ac:grpSpMkLst>
        </pc:grpChg>
        <pc:grpChg chg="add mod">
          <ac:chgData name="Einav, Tal" userId="c5d94e19-bf17-46ef-96ed-abf719c82703" providerId="ADAL" clId="{EF2130E3-9DB0-4876-8F5E-8CEA95870585}" dt="2020-03-03T01:08:58.405" v="17289" actId="1076"/>
          <ac:grpSpMkLst>
            <pc:docMk/>
            <pc:sldMk cId="501181074" sldId="1040"/>
            <ac:grpSpMk id="194" creationId="{9677D554-C76F-4364-8EB2-A9BA9B284C48}"/>
          </ac:grpSpMkLst>
        </pc:grpChg>
        <pc:grpChg chg="add del mod">
          <ac:chgData name="Einav, Tal" userId="c5d94e19-bf17-46ef-96ed-abf719c82703" providerId="ADAL" clId="{EF2130E3-9DB0-4876-8F5E-8CEA95870585}" dt="2020-03-03T01:17:50.819" v="17432" actId="478"/>
          <ac:grpSpMkLst>
            <pc:docMk/>
            <pc:sldMk cId="501181074" sldId="1040"/>
            <ac:grpSpMk id="202" creationId="{72CFE068-EB65-49C9-8DEA-5178867B7082}"/>
          </ac:grpSpMkLst>
        </pc:grpChg>
        <pc:grpChg chg="add del mod">
          <ac:chgData name="Einav, Tal" userId="c5d94e19-bf17-46ef-96ed-abf719c82703" providerId="ADAL" clId="{EF2130E3-9DB0-4876-8F5E-8CEA95870585}" dt="2020-03-03T01:17:47.960" v="17430" actId="478"/>
          <ac:grpSpMkLst>
            <pc:docMk/>
            <pc:sldMk cId="501181074" sldId="1040"/>
            <ac:grpSpMk id="211" creationId="{B2CDB8C2-3C68-40DC-A0C4-E2E42D2A2CDF}"/>
          </ac:grpSpMkLst>
        </pc:grpChg>
        <pc:grpChg chg="mod">
          <ac:chgData name="Einav, Tal" userId="c5d94e19-bf17-46ef-96ed-abf719c82703" providerId="ADAL" clId="{EF2130E3-9DB0-4876-8F5E-8CEA95870585}" dt="2020-03-03T01:13:58.187" v="17384" actId="571"/>
          <ac:grpSpMkLst>
            <pc:docMk/>
            <pc:sldMk cId="501181074" sldId="1040"/>
            <ac:grpSpMk id="212" creationId="{E9EAD272-92F5-4847-8DF2-6CCEDA9025AF}"/>
          </ac:grpSpMkLst>
        </pc:grpChg>
        <pc:grpChg chg="mod">
          <ac:chgData name="Einav, Tal" userId="c5d94e19-bf17-46ef-96ed-abf719c82703" providerId="ADAL" clId="{EF2130E3-9DB0-4876-8F5E-8CEA95870585}" dt="2020-03-03T01:13:58.187" v="17384" actId="571"/>
          <ac:grpSpMkLst>
            <pc:docMk/>
            <pc:sldMk cId="501181074" sldId="1040"/>
            <ac:grpSpMk id="213" creationId="{FA6A0106-E5B2-4079-B493-CE681FFF6F9C}"/>
          </ac:grpSpMkLst>
        </pc:grpChg>
        <pc:grpChg chg="add del mod">
          <ac:chgData name="Einav, Tal" userId="c5d94e19-bf17-46ef-96ed-abf719c82703" providerId="ADAL" clId="{EF2130E3-9DB0-4876-8F5E-8CEA95870585}" dt="2020-03-03T01:17:49.829" v="17431" actId="478"/>
          <ac:grpSpMkLst>
            <pc:docMk/>
            <pc:sldMk cId="501181074" sldId="1040"/>
            <ac:grpSpMk id="220" creationId="{CA6BAFEA-C969-4C24-B446-364BC8FCC4B8}"/>
          </ac:grpSpMkLst>
        </pc:grpChg>
        <pc:grpChg chg="mod">
          <ac:chgData name="Einav, Tal" userId="c5d94e19-bf17-46ef-96ed-abf719c82703" providerId="ADAL" clId="{EF2130E3-9DB0-4876-8F5E-8CEA95870585}" dt="2020-03-03T01:14:00.109" v="17385" actId="571"/>
          <ac:grpSpMkLst>
            <pc:docMk/>
            <pc:sldMk cId="501181074" sldId="1040"/>
            <ac:grpSpMk id="221" creationId="{06E6A3BE-B847-408A-9220-13E2F751E40A}"/>
          </ac:grpSpMkLst>
        </pc:grpChg>
        <pc:grpChg chg="mod">
          <ac:chgData name="Einav, Tal" userId="c5d94e19-bf17-46ef-96ed-abf719c82703" providerId="ADAL" clId="{EF2130E3-9DB0-4876-8F5E-8CEA95870585}" dt="2020-03-03T01:14:00.109" v="17385" actId="571"/>
          <ac:grpSpMkLst>
            <pc:docMk/>
            <pc:sldMk cId="501181074" sldId="1040"/>
            <ac:grpSpMk id="222" creationId="{EDF7A909-5ECB-4C74-B455-1E6C93021900}"/>
          </ac:grpSpMkLst>
        </pc:grpChg>
        <pc:grpChg chg="add del mod">
          <ac:chgData name="Einav, Tal" userId="c5d94e19-bf17-46ef-96ed-abf719c82703" providerId="ADAL" clId="{EF2130E3-9DB0-4876-8F5E-8CEA95870585}" dt="2020-03-03T01:15:42.581" v="17402" actId="478"/>
          <ac:grpSpMkLst>
            <pc:docMk/>
            <pc:sldMk cId="501181074" sldId="1040"/>
            <ac:grpSpMk id="229" creationId="{7D0C308F-66AC-4F37-A5FE-13D403A35A63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30" creationId="{EA80C3D2-16ED-45CB-9356-7E3B6D775D84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31" creationId="{2656FD8C-8360-4B7A-8177-DC587486E113}"/>
          </ac:grpSpMkLst>
        </pc:grpChg>
        <pc:grpChg chg="add del mod">
          <ac:chgData name="Einav, Tal" userId="c5d94e19-bf17-46ef-96ed-abf719c82703" providerId="ADAL" clId="{EF2130E3-9DB0-4876-8F5E-8CEA95870585}" dt="2020-03-03T01:15:42.581" v="17402" actId="478"/>
          <ac:grpSpMkLst>
            <pc:docMk/>
            <pc:sldMk cId="501181074" sldId="1040"/>
            <ac:grpSpMk id="238" creationId="{B1EADF74-359C-4796-857B-3A2E6EC7290C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39" creationId="{DC6A63B3-F813-4096-9257-3FD6ABE59FA5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40" creationId="{11A205DE-83D8-4297-8138-8F35A2D46050}"/>
          </ac:grpSpMkLst>
        </pc:grpChg>
        <pc:grpChg chg="add del mod">
          <ac:chgData name="Einav, Tal" userId="c5d94e19-bf17-46ef-96ed-abf719c82703" providerId="ADAL" clId="{EF2130E3-9DB0-4876-8F5E-8CEA95870585}" dt="2020-03-03T01:15:42.581" v="17402" actId="478"/>
          <ac:grpSpMkLst>
            <pc:docMk/>
            <pc:sldMk cId="501181074" sldId="1040"/>
            <ac:grpSpMk id="247" creationId="{8B35BB81-60F1-4216-B833-E08942178A0C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48" creationId="{F87FD860-777B-4707-9C7B-77F607EC4D1D}"/>
          </ac:grpSpMkLst>
        </pc:grpChg>
        <pc:grpChg chg="mod">
          <ac:chgData name="Einav, Tal" userId="c5d94e19-bf17-46ef-96ed-abf719c82703" providerId="ADAL" clId="{EF2130E3-9DB0-4876-8F5E-8CEA95870585}" dt="2020-03-03T01:14:26.037" v="17391" actId="571"/>
          <ac:grpSpMkLst>
            <pc:docMk/>
            <pc:sldMk cId="501181074" sldId="1040"/>
            <ac:grpSpMk id="249" creationId="{0047E1DA-9B4C-4075-8854-DAB9243854B2}"/>
          </ac:grpSpMkLst>
        </pc:grpChg>
        <pc:grpChg chg="add del mod">
          <ac:chgData name="Einav, Tal" userId="c5d94e19-bf17-46ef-96ed-abf719c82703" providerId="ADAL" clId="{EF2130E3-9DB0-4876-8F5E-8CEA95870585}" dt="2020-03-03T01:25:28.513" v="17617" actId="478"/>
          <ac:grpSpMkLst>
            <pc:docMk/>
            <pc:sldMk cId="501181074" sldId="1040"/>
            <ac:grpSpMk id="256" creationId="{D464688B-1419-42B1-8977-B0F6F2186357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57" creationId="{08D22791-6A3E-4BB0-A451-10C654F7D3B5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58" creationId="{A61567F6-278F-42DF-8CC8-4C3A1A46F6EA}"/>
          </ac:grpSpMkLst>
        </pc:grpChg>
        <pc:grpChg chg="add del mod">
          <ac:chgData name="Einav, Tal" userId="c5d94e19-bf17-46ef-96ed-abf719c82703" providerId="ADAL" clId="{EF2130E3-9DB0-4876-8F5E-8CEA95870585}" dt="2020-03-03T01:25:28.513" v="17617" actId="478"/>
          <ac:grpSpMkLst>
            <pc:docMk/>
            <pc:sldMk cId="501181074" sldId="1040"/>
            <ac:grpSpMk id="265" creationId="{AEE2B4DD-B7F0-48E2-A668-FB6FA6377944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66" creationId="{99DD9735-CDAE-4EA2-BB31-33FF88CFD946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67" creationId="{190EBB15-4B27-41EA-AB66-625C88613964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274" creationId="{D08EB050-1DF3-4E1D-BD43-6CF25E1664B3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75" creationId="{74F84A79-C7CF-40ED-B482-9FD7C7AFE5AF}"/>
          </ac:grpSpMkLst>
        </pc:grpChg>
        <pc:grpChg chg="mod">
          <ac:chgData name="Einav, Tal" userId="c5d94e19-bf17-46ef-96ed-abf719c82703" providerId="ADAL" clId="{EF2130E3-9DB0-4876-8F5E-8CEA95870585}" dt="2020-03-03T01:14:50.741" v="17397" actId="571"/>
          <ac:grpSpMkLst>
            <pc:docMk/>
            <pc:sldMk cId="501181074" sldId="1040"/>
            <ac:grpSpMk id="276" creationId="{3E073830-9ECF-4359-B688-94ACED4E369D}"/>
          </ac:grpSpMkLst>
        </pc:grpChg>
        <pc:grpChg chg="add del mod">
          <ac:chgData name="Einav, Tal" userId="c5d94e19-bf17-46ef-96ed-abf719c82703" providerId="ADAL" clId="{EF2130E3-9DB0-4876-8F5E-8CEA95870585}" dt="2020-03-03T01:16:33.854" v="17419" actId="478"/>
          <ac:grpSpMkLst>
            <pc:docMk/>
            <pc:sldMk cId="501181074" sldId="1040"/>
            <ac:grpSpMk id="283" creationId="{BB891E9C-F76A-4056-AC42-FF0E1A18CC8B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284" creationId="{6EB5E257-8EFD-436E-8BE7-661F27376ECE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285" creationId="{B98B137D-BD4F-4447-BE00-BF85519368CE}"/>
          </ac:grpSpMkLst>
        </pc:grpChg>
        <pc:grpChg chg="add del mod">
          <ac:chgData name="Einav, Tal" userId="c5d94e19-bf17-46ef-96ed-abf719c82703" providerId="ADAL" clId="{EF2130E3-9DB0-4876-8F5E-8CEA95870585}" dt="2020-03-03T01:16:33.854" v="17419" actId="478"/>
          <ac:grpSpMkLst>
            <pc:docMk/>
            <pc:sldMk cId="501181074" sldId="1040"/>
            <ac:grpSpMk id="292" creationId="{D175EF42-59C7-4BF4-B431-4B64CF758385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293" creationId="{2A709C92-0A5A-4E03-8B92-F6D35ECEAA06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294" creationId="{50418C84-F3AA-481F-89F5-D0587B3475C5}"/>
          </ac:grpSpMkLst>
        </pc:grpChg>
        <pc:grpChg chg="add del mod">
          <ac:chgData name="Einav, Tal" userId="c5d94e19-bf17-46ef-96ed-abf719c82703" providerId="ADAL" clId="{EF2130E3-9DB0-4876-8F5E-8CEA95870585}" dt="2020-03-03T01:16:33.854" v="17419" actId="478"/>
          <ac:grpSpMkLst>
            <pc:docMk/>
            <pc:sldMk cId="501181074" sldId="1040"/>
            <ac:grpSpMk id="301" creationId="{85E7E988-6DFE-48BA-9C7A-D87D6360883E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302" creationId="{BD00FD86-4026-4FDB-A09B-8EAF6A454A91}"/>
          </ac:grpSpMkLst>
        </pc:grpChg>
        <pc:grpChg chg="mod">
          <ac:chgData name="Einav, Tal" userId="c5d94e19-bf17-46ef-96ed-abf719c82703" providerId="ADAL" clId="{EF2130E3-9DB0-4876-8F5E-8CEA95870585}" dt="2020-03-03T01:16:01.480" v="17405" actId="571"/>
          <ac:grpSpMkLst>
            <pc:docMk/>
            <pc:sldMk cId="501181074" sldId="1040"/>
            <ac:grpSpMk id="303" creationId="{2DA6B8CB-5CF3-42CB-AC6F-0BE798EC8254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10" creationId="{7628493E-F00F-499B-86A3-C64B5F70E18B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11" creationId="{E8CEBC50-4EB7-4AD3-9A2D-23FC506B737B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12" creationId="{DEDC9AE4-1F6D-4A98-9443-48C8D55341C1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19" creationId="{9252780B-998E-42E1-9F0D-07E3298A18EF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20" creationId="{DF7AA5C7-EFAF-4588-8B5B-F81B9A7C4017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21" creationId="{BF50E728-A2D5-487F-ACF1-50CD95D072D3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28" creationId="{83D7156C-9A50-464A-A9C6-AAF756FA84B4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29" creationId="{13BED244-830A-45AD-BCC5-85A5251DF1D2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30" creationId="{F38ED11D-9F17-4EB8-8852-9387190EA7AF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37" creationId="{1705DD7C-35CC-4238-AA41-F3ED7684D352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38" creationId="{C90321BA-D04D-4964-9440-094D2DA0D0D2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39" creationId="{D0993243-C022-4E02-9223-D6D02DFDCAA8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46" creationId="{BFD4E39B-0C15-4763-8624-72B54223CCAC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47" creationId="{71DAF416-30D9-4730-A84A-29BC5F4E4517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48" creationId="{C7652B2C-43AD-4DFF-9697-1CA00F7BB771}"/>
          </ac:grpSpMkLst>
        </pc:grpChg>
        <pc:grpChg chg="add 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55" creationId="{4DDA4B65-942A-4E53-B9F9-71F3A277E1E3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56" creationId="{D60D4599-EBD5-44E6-A60D-434DC646CEA9}"/>
          </ac:grpSpMkLst>
        </pc:grpChg>
        <pc:grpChg chg="mod">
          <ac:chgData name="Einav, Tal" userId="c5d94e19-bf17-46ef-96ed-abf719c82703" providerId="ADAL" clId="{EF2130E3-9DB0-4876-8F5E-8CEA95870585}" dt="2020-03-03T01:19:24.550" v="17466" actId="555"/>
          <ac:grpSpMkLst>
            <pc:docMk/>
            <pc:sldMk cId="501181074" sldId="1040"/>
            <ac:grpSpMk id="357" creationId="{DE24A6C5-8F69-42B3-8FE6-9534CE94745A}"/>
          </ac:grpSpMkLst>
        </pc:grpChg>
        <pc:picChg chg="add del mod">
          <ac:chgData name="Einav, Tal" userId="c5d94e19-bf17-46ef-96ed-abf719c82703" providerId="ADAL" clId="{EF2130E3-9DB0-4876-8F5E-8CEA95870585}" dt="2020-03-03T00:41:06.440" v="16785" actId="478"/>
          <ac:picMkLst>
            <pc:docMk/>
            <pc:sldMk cId="501181074" sldId="1040"/>
            <ac:picMk id="77" creationId="{F69D3034-1C29-4C12-9B06-4C9B4139BD83}"/>
          </ac:picMkLst>
        </pc:picChg>
        <pc:cxnChg chg="add del mod topLvl">
          <ac:chgData name="Einav, Tal" userId="c5d94e19-bf17-46ef-96ed-abf719c82703" providerId="ADAL" clId="{EF2130E3-9DB0-4876-8F5E-8CEA95870585}" dt="2020-03-03T01:25:00.937" v="17604" actId="478"/>
          <ac:cxnSpMkLst>
            <pc:docMk/>
            <pc:sldMk cId="501181074" sldId="1040"/>
            <ac:cxnSpMk id="10" creationId="{AE2E5F8F-001B-434A-87CF-AE74C74B995E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52" creationId="{080646D3-2A7E-40FA-8A3D-E8FFBD105B7F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54" creationId="{E6494993-6FDB-490A-B396-AD33A1C47C5E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56" creationId="{31FD73C6-50FA-4C49-8F99-16B618A52C14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58" creationId="{6A853A8B-71BD-40B6-A18E-82585A51B2E4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60" creationId="{9A001EA1-E1DB-4BA1-925E-B1C0CCBB1C80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62" creationId="{364B7BA2-29CB-43FF-9793-4AB5C2B92F84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64" creationId="{E3A71E3B-C0B7-434A-B27E-0A2A98C6A2B1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66" creationId="{70A3ED89-D925-4316-AE48-7E24CB3E9916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68" creationId="{088B8F30-FB6E-421C-B2D9-6ACCE6A1197F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70" creationId="{6BBB04B1-B593-4BA3-8D67-7A0B2A8B586D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72" creationId="{81A5F5FB-7FD7-44B8-A087-D63694B453BD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74" creationId="{67FEB5DA-C405-493E-8B43-37C231EFD41D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76" creationId="{B1DDB33B-4E69-4B1F-9107-D12520B01B3C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78" creationId="{B8552B44-8CA3-4586-8863-1431EC4A65D2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80" creationId="{BB35BEBC-C2C6-4D14-82CD-A3A0505D7360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82" creationId="{DF6D7474-4223-4327-84CF-4AFD56EED475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84" creationId="{CB22EDB0-3D45-4328-A8A1-212309EC50DE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86" creationId="{2B6D819B-ADC1-4F6A-B209-18BC404C901B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88" creationId="{AD7A97CE-22E6-41DE-88CE-67213B0517ED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90" creationId="{75732DB2-6920-4712-9C7C-98E17E73D022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92" creationId="{E4B3782A-AC1E-4466-B35A-25FB0FD6BE04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94" creationId="{ED7ACE56-63B7-4599-ADA5-8E8682815FC7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96" creationId="{301F6BF8-7A6A-4880-896A-6F1A933917E7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98" creationId="{96507A7A-04B1-476E-B988-3DD5257B97D9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100" creationId="{277C0B0D-6328-4D99-AE62-B67F19666BFC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102" creationId="{2F0AF403-5326-47CD-B66A-D8F7218103DE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104" creationId="{D382BCBB-A28F-4267-A74A-CCAF984544E7}"/>
          </ac:cxnSpMkLst>
        </pc:cxnChg>
        <pc:cxnChg chg="mod topLvl">
          <ac:chgData name="Einav, Tal" userId="c5d94e19-bf17-46ef-96ed-abf719c82703" providerId="ADAL" clId="{EF2130E3-9DB0-4876-8F5E-8CEA95870585}" dt="2020-03-02T22:09:07.144" v="15820" actId="165"/>
          <ac:cxnSpMkLst>
            <pc:docMk/>
            <pc:sldMk cId="501181074" sldId="1040"/>
            <ac:cxnSpMk id="106" creationId="{6E0E3A18-F922-4CA6-9E76-99C01EAD728D}"/>
          </ac:cxnSpMkLst>
        </pc:cxnChg>
        <pc:cxnChg chg="add del mod topLvl">
          <ac:chgData name="Einav, Tal" userId="c5d94e19-bf17-46ef-96ed-abf719c82703" providerId="ADAL" clId="{EF2130E3-9DB0-4876-8F5E-8CEA95870585}" dt="2020-03-03T01:25:00.303" v="17603" actId="478"/>
          <ac:cxnSpMkLst>
            <pc:docMk/>
            <pc:sldMk cId="501181074" sldId="1040"/>
            <ac:cxnSpMk id="163" creationId="{E30BDFA5-4A42-4797-AD02-58123620F811}"/>
          </ac:cxnSpMkLst>
        </pc:cxnChg>
        <pc:cxnChg chg="add del mod topLvl">
          <ac:chgData name="Einav, Tal" userId="c5d94e19-bf17-46ef-96ed-abf719c82703" providerId="ADAL" clId="{EF2130E3-9DB0-4876-8F5E-8CEA95870585}" dt="2020-03-03T01:24:59.584" v="17602" actId="478"/>
          <ac:cxnSpMkLst>
            <pc:docMk/>
            <pc:sldMk cId="501181074" sldId="1040"/>
            <ac:cxnSpMk id="164" creationId="{ACF3DCAD-8702-421B-8B55-113427CF07AC}"/>
          </ac:cxnSpMkLst>
        </pc:cxnChg>
        <pc:cxnChg chg="add del mod topLvl">
          <ac:chgData name="Einav, Tal" userId="c5d94e19-bf17-46ef-96ed-abf719c82703" providerId="ADAL" clId="{EF2130E3-9DB0-4876-8F5E-8CEA95870585}" dt="2020-03-03T01:24:59.080" v="17601" actId="478"/>
          <ac:cxnSpMkLst>
            <pc:docMk/>
            <pc:sldMk cId="501181074" sldId="1040"/>
            <ac:cxnSpMk id="165" creationId="{BEAA92FE-D284-43A5-94AA-B85C5B4CC402}"/>
          </ac:cxnSpMkLst>
        </pc:cxnChg>
        <pc:cxnChg chg="add del mod topLvl">
          <ac:chgData name="Einav, Tal" userId="c5d94e19-bf17-46ef-96ed-abf719c82703" providerId="ADAL" clId="{EF2130E3-9DB0-4876-8F5E-8CEA95870585}" dt="2020-03-03T01:24:58.323" v="17600" actId="478"/>
          <ac:cxnSpMkLst>
            <pc:docMk/>
            <pc:sldMk cId="501181074" sldId="1040"/>
            <ac:cxnSpMk id="166" creationId="{A9660AF3-7CB9-4E2A-A108-DF3ED2072FEC}"/>
          </ac:cxnSpMkLst>
        </pc:cxnChg>
        <pc:cxnChg chg="add del mod topLvl">
          <ac:chgData name="Einav, Tal" userId="c5d94e19-bf17-46ef-96ed-abf719c82703" providerId="ADAL" clId="{EF2130E3-9DB0-4876-8F5E-8CEA95870585}" dt="2020-03-03T01:24:57.523" v="17599" actId="478"/>
          <ac:cxnSpMkLst>
            <pc:docMk/>
            <pc:sldMk cId="501181074" sldId="1040"/>
            <ac:cxnSpMk id="167" creationId="{0D01A0D6-C92C-4115-A9D2-E9F226BC4FBA}"/>
          </ac:cxnSpMkLst>
        </pc:cxnChg>
        <pc:cxnChg chg="add del mod topLvl">
          <ac:chgData name="Einav, Tal" userId="c5d94e19-bf17-46ef-96ed-abf719c82703" providerId="ADAL" clId="{EF2130E3-9DB0-4876-8F5E-8CEA95870585}" dt="2020-03-03T01:24:56.465" v="17598" actId="478"/>
          <ac:cxnSpMkLst>
            <pc:docMk/>
            <pc:sldMk cId="501181074" sldId="1040"/>
            <ac:cxnSpMk id="168" creationId="{EE6934F9-0E92-49C6-865D-FD0D68052274}"/>
          </ac:cxnSpMkLst>
        </pc:cxnChg>
        <pc:cxnChg chg="add del mod topLvl">
          <ac:chgData name="Einav, Tal" userId="c5d94e19-bf17-46ef-96ed-abf719c82703" providerId="ADAL" clId="{EF2130E3-9DB0-4876-8F5E-8CEA95870585}" dt="2020-03-03T01:24:55.656" v="17597" actId="478"/>
          <ac:cxnSpMkLst>
            <pc:docMk/>
            <pc:sldMk cId="501181074" sldId="1040"/>
            <ac:cxnSpMk id="169" creationId="{C4DEE62F-AA9C-44A9-839C-20DE96A056D7}"/>
          </ac:cxnSpMkLst>
        </pc:cxnChg>
        <pc:cxnChg chg="add del mod topLvl">
          <ac:chgData name="Einav, Tal" userId="c5d94e19-bf17-46ef-96ed-abf719c82703" providerId="ADAL" clId="{EF2130E3-9DB0-4876-8F5E-8CEA95870585}" dt="2020-03-03T01:24:54.847" v="17596" actId="478"/>
          <ac:cxnSpMkLst>
            <pc:docMk/>
            <pc:sldMk cId="501181074" sldId="1040"/>
            <ac:cxnSpMk id="170" creationId="{92399EB9-4A46-4CCB-ADEB-362CC7EE00D9}"/>
          </ac:cxnSpMkLst>
        </pc:cxnChg>
        <pc:cxnChg chg="add del mod topLvl">
          <ac:chgData name="Einav, Tal" userId="c5d94e19-bf17-46ef-96ed-abf719c82703" providerId="ADAL" clId="{EF2130E3-9DB0-4876-8F5E-8CEA95870585}" dt="2020-03-03T01:24:54.068" v="17595" actId="478"/>
          <ac:cxnSpMkLst>
            <pc:docMk/>
            <pc:sldMk cId="501181074" sldId="1040"/>
            <ac:cxnSpMk id="171" creationId="{EF8D9311-1DD6-402A-B3EC-965FD8DA1129}"/>
          </ac:cxnSpMkLst>
        </pc:cxnChg>
        <pc:cxnChg chg="add del mod topLvl">
          <ac:chgData name="Einav, Tal" userId="c5d94e19-bf17-46ef-96ed-abf719c82703" providerId="ADAL" clId="{EF2130E3-9DB0-4876-8F5E-8CEA95870585}" dt="2020-03-03T01:24:53.186" v="17594" actId="478"/>
          <ac:cxnSpMkLst>
            <pc:docMk/>
            <pc:sldMk cId="501181074" sldId="1040"/>
            <ac:cxnSpMk id="172" creationId="{1F878782-A1A5-48B0-B948-95CC4A8B6633}"/>
          </ac:cxnSpMkLst>
        </pc:cxnChg>
        <pc:cxnChg chg="del mod topLvl">
          <ac:chgData name="Einav, Tal" userId="c5d94e19-bf17-46ef-96ed-abf719c82703" providerId="ADAL" clId="{EF2130E3-9DB0-4876-8F5E-8CEA95870585}" dt="2020-03-03T01:25:08.147" v="17611" actId="478"/>
          <ac:cxnSpMkLst>
            <pc:docMk/>
            <pc:sldMk cId="501181074" sldId="1040"/>
            <ac:cxnSpMk id="174" creationId="{5005DE06-06D3-4CBA-9F8C-2BDDB90E6C8A}"/>
          </ac:cxnSpMkLst>
        </pc:cxnChg>
        <pc:cxnChg chg="del mod topLvl">
          <ac:chgData name="Einav, Tal" userId="c5d94e19-bf17-46ef-96ed-abf719c82703" providerId="ADAL" clId="{EF2130E3-9DB0-4876-8F5E-8CEA95870585}" dt="2020-03-03T01:25:07.493" v="17610" actId="478"/>
          <ac:cxnSpMkLst>
            <pc:docMk/>
            <pc:sldMk cId="501181074" sldId="1040"/>
            <ac:cxnSpMk id="175" creationId="{476A19B0-5F7F-4934-AAAD-F356B488AD80}"/>
          </ac:cxnSpMkLst>
        </pc:cxnChg>
        <pc:cxnChg chg="del mod topLvl">
          <ac:chgData name="Einav, Tal" userId="c5d94e19-bf17-46ef-96ed-abf719c82703" providerId="ADAL" clId="{EF2130E3-9DB0-4876-8F5E-8CEA95870585}" dt="2020-03-03T01:25:06.767" v="17609" actId="478"/>
          <ac:cxnSpMkLst>
            <pc:docMk/>
            <pc:sldMk cId="501181074" sldId="1040"/>
            <ac:cxnSpMk id="176" creationId="{5DC9251B-04FB-43BE-AE2B-B11C11F1D6C9}"/>
          </ac:cxnSpMkLst>
        </pc:cxnChg>
        <pc:cxnChg chg="del mod topLvl">
          <ac:chgData name="Einav, Tal" userId="c5d94e19-bf17-46ef-96ed-abf719c82703" providerId="ADAL" clId="{EF2130E3-9DB0-4876-8F5E-8CEA95870585}" dt="2020-03-03T01:25:05.863" v="17608" actId="478"/>
          <ac:cxnSpMkLst>
            <pc:docMk/>
            <pc:sldMk cId="501181074" sldId="1040"/>
            <ac:cxnSpMk id="177" creationId="{D0BE569F-63B5-43BA-A258-CB59791ABCE8}"/>
          </ac:cxnSpMkLst>
        </pc:cxnChg>
        <pc:cxnChg chg="del mod topLvl">
          <ac:chgData name="Einav, Tal" userId="c5d94e19-bf17-46ef-96ed-abf719c82703" providerId="ADAL" clId="{EF2130E3-9DB0-4876-8F5E-8CEA95870585}" dt="2020-03-03T01:25:03.626" v="17607" actId="478"/>
          <ac:cxnSpMkLst>
            <pc:docMk/>
            <pc:sldMk cId="501181074" sldId="1040"/>
            <ac:cxnSpMk id="178" creationId="{495E721D-856D-4102-9412-697BDBDDBAD3}"/>
          </ac:cxnSpMkLst>
        </pc:cxnChg>
        <pc:cxnChg chg="del mod topLvl">
          <ac:chgData name="Einav, Tal" userId="c5d94e19-bf17-46ef-96ed-abf719c82703" providerId="ADAL" clId="{EF2130E3-9DB0-4876-8F5E-8CEA95870585}" dt="2020-03-03T01:25:02.867" v="17606" actId="478"/>
          <ac:cxnSpMkLst>
            <pc:docMk/>
            <pc:sldMk cId="501181074" sldId="1040"/>
            <ac:cxnSpMk id="179" creationId="{F8AC66DB-2568-40C8-BFBF-75598879417C}"/>
          </ac:cxnSpMkLst>
        </pc:cxnChg>
        <pc:cxnChg chg="del mod topLvl">
          <ac:chgData name="Einav, Tal" userId="c5d94e19-bf17-46ef-96ed-abf719c82703" providerId="ADAL" clId="{EF2130E3-9DB0-4876-8F5E-8CEA95870585}" dt="2020-03-03T01:25:01.730" v="17605" actId="478"/>
          <ac:cxnSpMkLst>
            <pc:docMk/>
            <pc:sldMk cId="501181074" sldId="1040"/>
            <ac:cxnSpMk id="180" creationId="{9FABFA80-3DB4-4AAB-B0FF-372D578BF386}"/>
          </ac:cxnSpMkLst>
        </pc:cxnChg>
        <pc:cxnChg chg="del mod topLvl">
          <ac:chgData name="Einav, Tal" userId="c5d94e19-bf17-46ef-96ed-abf719c82703" providerId="ADAL" clId="{EF2130E3-9DB0-4876-8F5E-8CEA95870585}" dt="2020-03-03T01:25:09.557" v="17612" actId="478"/>
          <ac:cxnSpMkLst>
            <pc:docMk/>
            <pc:sldMk cId="501181074" sldId="1040"/>
            <ac:cxnSpMk id="181" creationId="{1D266F52-371D-4BCF-AA74-561DCC5FC56B}"/>
          </ac:cxnSpMkLst>
        </pc:cxnChg>
        <pc:cxnChg chg="del mod topLvl">
          <ac:chgData name="Einav, Tal" userId="c5d94e19-bf17-46ef-96ed-abf719c82703" providerId="ADAL" clId="{EF2130E3-9DB0-4876-8F5E-8CEA95870585}" dt="2020-03-03T01:25:10.847" v="17613" actId="478"/>
          <ac:cxnSpMkLst>
            <pc:docMk/>
            <pc:sldMk cId="501181074" sldId="1040"/>
            <ac:cxnSpMk id="182" creationId="{563B9CFA-E550-47BC-A006-C06AD18A6CF1}"/>
          </ac:cxnSpMkLst>
        </pc:cxnChg>
        <pc:cxnChg chg="del mod topLvl">
          <ac:chgData name="Einav, Tal" userId="c5d94e19-bf17-46ef-96ed-abf719c82703" providerId="ADAL" clId="{EF2130E3-9DB0-4876-8F5E-8CEA95870585}" dt="2020-03-03T01:24:51.756" v="17593" actId="478"/>
          <ac:cxnSpMkLst>
            <pc:docMk/>
            <pc:sldMk cId="501181074" sldId="1040"/>
            <ac:cxnSpMk id="183" creationId="{4475A44A-B527-43C0-8E58-37695923AED7}"/>
          </ac:cxnSpMkLst>
        </pc:cxnChg>
        <pc:cxnChg chg="del mod topLvl">
          <ac:chgData name="Einav, Tal" userId="c5d94e19-bf17-46ef-96ed-abf719c82703" providerId="ADAL" clId="{EF2130E3-9DB0-4876-8F5E-8CEA95870585}" dt="2020-03-03T01:24:51.756" v="17593" actId="478"/>
          <ac:cxnSpMkLst>
            <pc:docMk/>
            <pc:sldMk cId="501181074" sldId="1040"/>
            <ac:cxnSpMk id="184" creationId="{8A489328-FC26-4D16-8408-7156663DAA9F}"/>
          </ac:cxnSpMkLst>
        </pc:cxnChg>
        <pc:cxnChg chg="add mod">
          <ac:chgData name="Einav, Tal" userId="c5d94e19-bf17-46ef-96ed-abf719c82703" providerId="ADAL" clId="{EF2130E3-9DB0-4876-8F5E-8CEA95870585}" dt="2020-03-03T00:39:53.561" v="16760" actId="571"/>
          <ac:cxnSpMkLst>
            <pc:docMk/>
            <pc:sldMk cId="501181074" sldId="1040"/>
            <ac:cxnSpMk id="185" creationId="{BA9AC9EF-EE74-4E02-9C52-16C1FF20CA34}"/>
          </ac:cxnSpMkLst>
        </pc:cxnChg>
      </pc:sldChg>
      <pc:sldChg chg="addSp delSp modSp add ord modTransition modAnim modNotesTx">
        <pc:chgData name="Einav, Tal" userId="c5d94e19-bf17-46ef-96ed-abf719c82703" providerId="ADAL" clId="{EF2130E3-9DB0-4876-8F5E-8CEA95870585}" dt="2020-03-03T01:35:29.016" v="18201" actId="20577"/>
        <pc:sldMkLst>
          <pc:docMk/>
          <pc:sldMk cId="116890429" sldId="1041"/>
        </pc:sldMkLst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3T00:42:07.524" v="16795" actId="12788"/>
          <ac:spMkLst>
            <pc:docMk/>
            <pc:sldMk cId="116890429" sldId="1041"/>
            <ac:spMk id="4" creationId="{E6E12749-F899-4C8A-8BFB-C306BD76433B}"/>
          </ac:spMkLst>
        </pc:spChg>
        <pc:spChg chg="del mod">
          <ac:chgData name="Einav, Tal" userId="c5d94e19-bf17-46ef-96ed-abf719c82703" providerId="ADAL" clId="{EF2130E3-9DB0-4876-8F5E-8CEA95870585}" dt="2020-03-03T00:23:21.233" v="16090" actId="478"/>
          <ac:spMkLst>
            <pc:docMk/>
            <pc:sldMk cId="116890429" sldId="1041"/>
            <ac:spMk id="5" creationId="{9A881900-26AC-4926-A360-3DDA0E48CB7D}"/>
          </ac:spMkLst>
        </pc:spChg>
        <pc:spChg chg="del mod">
          <ac:chgData name="Einav, Tal" userId="c5d94e19-bf17-46ef-96ed-abf719c82703" providerId="ADAL" clId="{EF2130E3-9DB0-4876-8F5E-8CEA95870585}" dt="2020-03-03T00:23:22.551" v="16091" actId="478"/>
          <ac:spMkLst>
            <pc:docMk/>
            <pc:sldMk cId="116890429" sldId="1041"/>
            <ac:spMk id="6" creationId="{B82759D1-A2E3-4825-B2E3-1E382B9A6950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0" creationId="{50904F2C-4263-47B9-B6CA-2B03ACFD3A15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1" creationId="{353292FB-D78B-4BB6-BF22-E99C039256F4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2" creationId="{63E52D7B-DC0C-4BE8-8FAE-9FF209DC7BC4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3" creationId="{40CC5320-A289-4AAA-B3F0-DA025CD6FB8D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5" creationId="{F74962A0-379C-46B8-97F6-8488BBA2478B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6" creationId="{DFD4CEA2-49E9-4CDE-88D7-EC535408BF4A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27" creationId="{A59F75BC-9990-45BE-87E4-F237B3AAF292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30" creationId="{3AC6D68F-2CD8-44F9-95F2-7BD4B201B14B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3" creationId="{2BDA1835-301A-4912-8E89-27F76FFED674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4" creationId="{65865688-00AA-49E6-91AF-CF3C8D98DFAE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5" creationId="{616D0F58-94C0-47DE-A9CF-1966BB944862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6" creationId="{367CFC2F-B7B2-4960-A0A7-2B4313D3254D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7" creationId="{A38A5DD6-AEFC-4183-9935-F318253DA3D1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8" creationId="{FF143026-9128-4C98-A479-90A1E6A45E6A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49" creationId="{37158DCA-D786-4052-9C1D-A4B927117656}"/>
          </ac:spMkLst>
        </pc:spChg>
        <pc:spChg chg="mod">
          <ac:chgData name="Einav, Tal" userId="c5d94e19-bf17-46ef-96ed-abf719c82703" providerId="ADAL" clId="{EF2130E3-9DB0-4876-8F5E-8CEA95870585}" dt="2020-03-02T22:06:17.613" v="15791" actId="164"/>
          <ac:spMkLst>
            <pc:docMk/>
            <pc:sldMk cId="116890429" sldId="1041"/>
            <ac:spMk id="50" creationId="{F529D2D8-E695-4476-9B84-529ADF75C7E5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28" creationId="{40D58388-D919-440F-8336-61A0D18BBD51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29" creationId="{8118FD5F-5B8F-48BE-BFCE-B610490E9236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0" creationId="{58F1F28C-687C-4795-B2D5-951258FD7C23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1" creationId="{8A6BAD32-C5CE-4D1F-835C-0A2AABD5B689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2" creationId="{0BF1C9A6-A43D-496D-B304-902F43F4A152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3" creationId="{01DFC077-16D0-4A9E-9EFB-1D81419129E8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4" creationId="{A233E14A-D734-4A15-B3DC-12BDA580AF94}"/>
          </ac:spMkLst>
        </pc:spChg>
        <pc:spChg chg="mod topLvl">
          <ac:chgData name="Einav, Tal" userId="c5d94e19-bf17-46ef-96ed-abf719c82703" providerId="ADAL" clId="{EF2130E3-9DB0-4876-8F5E-8CEA95870585}" dt="2020-03-03T00:17:03.702" v="16038" actId="1035"/>
          <ac:spMkLst>
            <pc:docMk/>
            <pc:sldMk cId="116890429" sldId="1041"/>
            <ac:spMk id="135" creationId="{5637AA70-1C73-4C92-9B82-D0AC52A18112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66" creationId="{163DF27B-84EE-4B1D-9967-BCF3FC3F3788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67" creationId="{0A385179-AFA5-47D7-ABEB-FE68960AC5E9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68" creationId="{4E834E47-6CFA-4DD1-B405-8B69166B10F3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69" creationId="{20554474-80C6-464E-917E-65F9D39E6787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70" creationId="{857B0C07-6AEA-4DA5-82F7-824C4FADC786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71" creationId="{93B7F75F-5BCB-4706-9AD5-9FDF779A2DAF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72" creationId="{0894C704-56A2-4629-8C15-17C464EDF83A}"/>
          </ac:spMkLst>
        </pc:spChg>
        <pc:spChg chg="mod">
          <ac:chgData name="Einav, Tal" userId="c5d94e19-bf17-46ef-96ed-abf719c82703" providerId="ADAL" clId="{EF2130E3-9DB0-4876-8F5E-8CEA95870585}" dt="2020-03-02T22:12:32.520" v="15850"/>
          <ac:spMkLst>
            <pc:docMk/>
            <pc:sldMk cId="116890429" sldId="1041"/>
            <ac:spMk id="173" creationId="{3A0A163B-CB17-4FDD-A927-BBBE643E29A5}"/>
          </ac:spMkLst>
        </pc:spChg>
        <pc:spChg chg="add mod">
          <ac:chgData name="Einav, Tal" userId="c5d94e19-bf17-46ef-96ed-abf719c82703" providerId="ADAL" clId="{EF2130E3-9DB0-4876-8F5E-8CEA95870585}" dt="2020-03-03T00:42:07.524" v="16795" actId="12788"/>
          <ac:spMkLst>
            <pc:docMk/>
            <pc:sldMk cId="116890429" sldId="1041"/>
            <ac:spMk id="174" creationId="{22F7BCF1-403C-47E5-9E93-36A07BDD9AB2}"/>
          </ac:spMkLst>
        </pc:spChg>
        <pc:grpChg chg="mod">
          <ac:chgData name="Einav, Tal" userId="c5d94e19-bf17-46ef-96ed-abf719c82703" providerId="ADAL" clId="{EF2130E3-9DB0-4876-8F5E-8CEA95870585}" dt="2020-03-02T22:12:32.520" v="15850"/>
          <ac:grpSpMkLst>
            <pc:docMk/>
            <pc:sldMk cId="116890429" sldId="1041"/>
            <ac:grpSpMk id="1" creationId="{00000000-0000-0000-0000-000000000000}"/>
          </ac:grpSpMkLst>
        </pc:grpChg>
        <pc:grpChg chg="mod">
          <ac:chgData name="Einav, Tal" userId="c5d94e19-bf17-46ef-96ed-abf719c82703" providerId="ADAL" clId="{EF2130E3-9DB0-4876-8F5E-8CEA95870585}" dt="2020-03-03T00:17:03.702" v="16038" actId="1035"/>
          <ac:grpSpMkLst>
            <pc:docMk/>
            <pc:sldMk cId="116890429" sldId="1041"/>
            <ac:grpSpMk id="3" creationId="{689DF6B0-9A61-4E91-82AB-7E993D20A4DF}"/>
          </ac:grpSpMkLst>
        </pc:grpChg>
        <pc:grpChg chg="add del mod">
          <ac:chgData name="Einav, Tal" userId="c5d94e19-bf17-46ef-96ed-abf719c82703" providerId="ADAL" clId="{EF2130E3-9DB0-4876-8F5E-8CEA95870585}" dt="2020-03-02T22:06:45.016" v="15795" actId="478"/>
          <ac:grpSpMkLst>
            <pc:docMk/>
            <pc:sldMk cId="116890429" sldId="1041"/>
            <ac:grpSpMk id="7" creationId="{01C91431-7067-4165-B9F9-B9B4E886A0C3}"/>
          </ac:grpSpMkLst>
        </pc:grpChg>
        <pc:grpChg chg="add del mod">
          <ac:chgData name="Einav, Tal" userId="c5d94e19-bf17-46ef-96ed-abf719c82703" providerId="ADAL" clId="{EF2130E3-9DB0-4876-8F5E-8CEA95870585}" dt="2020-03-02T22:06:46.491" v="15797"/>
          <ac:grpSpMkLst>
            <pc:docMk/>
            <pc:sldMk cId="116890429" sldId="1041"/>
            <ac:grpSpMk id="53" creationId="{B9EEBB8D-50EB-4049-99DA-237ABD4C19E9}"/>
          </ac:grpSpMkLst>
        </pc:grpChg>
        <pc:grpChg chg="add del mod">
          <ac:chgData name="Einav, Tal" userId="c5d94e19-bf17-46ef-96ed-abf719c82703" providerId="ADAL" clId="{EF2130E3-9DB0-4876-8F5E-8CEA95870585}" dt="2020-03-02T22:06:50.280" v="15799"/>
          <ac:grpSpMkLst>
            <pc:docMk/>
            <pc:sldMk cId="116890429" sldId="1041"/>
            <ac:grpSpMk id="71" creationId="{481A1D81-B75F-4598-A2ED-A6DACAFE7478}"/>
          </ac:grpSpMkLst>
        </pc:grpChg>
        <pc:grpChg chg="add del mod">
          <ac:chgData name="Einav, Tal" userId="c5d94e19-bf17-46ef-96ed-abf719c82703" providerId="ADAL" clId="{EF2130E3-9DB0-4876-8F5E-8CEA95870585}" dt="2020-03-02T22:10:02.144" v="15829" actId="165"/>
          <ac:grpSpMkLst>
            <pc:docMk/>
            <pc:sldMk cId="116890429" sldId="1041"/>
            <ac:grpSpMk id="89" creationId="{4F9A4CD5-C72A-482F-8054-59286060B446}"/>
          </ac:grpSpMkLst>
        </pc:grpChg>
        <pc:grpChg chg="del mod topLvl">
          <ac:chgData name="Einav, Tal" userId="c5d94e19-bf17-46ef-96ed-abf719c82703" providerId="ADAL" clId="{EF2130E3-9DB0-4876-8F5E-8CEA95870585}" dt="2020-03-02T22:10:18.369" v="15832" actId="165"/>
          <ac:grpSpMkLst>
            <pc:docMk/>
            <pc:sldMk cId="116890429" sldId="1041"/>
            <ac:grpSpMk id="127" creationId="{345F4FD8-FE34-498D-B068-2C47BBDB497E}"/>
          </ac:grpSpMkLst>
        </pc:grpChg>
        <pc:grpChg chg="add mod">
          <ac:chgData name="Einav, Tal" userId="c5d94e19-bf17-46ef-96ed-abf719c82703" providerId="ADAL" clId="{EF2130E3-9DB0-4876-8F5E-8CEA95870585}" dt="2020-03-03T00:19:24.804" v="16061" actId="1076"/>
          <ac:grpSpMkLst>
            <pc:docMk/>
            <pc:sldMk cId="116890429" sldId="1041"/>
            <ac:grpSpMk id="136" creationId="{73D34C82-E95C-4788-8EF6-793F7244CFB6}"/>
          </ac:grpSpMkLst>
        </pc:grpChg>
        <pc:grpChg chg="mod">
          <ac:chgData name="Einav, Tal" userId="c5d94e19-bf17-46ef-96ed-abf719c82703" providerId="ADAL" clId="{EF2130E3-9DB0-4876-8F5E-8CEA95870585}" dt="2020-03-02T22:12:32.520" v="15850"/>
          <ac:grpSpMkLst>
            <pc:docMk/>
            <pc:sldMk cId="116890429" sldId="1041"/>
            <ac:grpSpMk id="165" creationId="{FF091691-82D5-402B-95A1-DCAF6B00D147}"/>
          </ac:grpSpMkLst>
        </pc:grp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52" creationId="{080646D3-2A7E-40FA-8A3D-E8FFBD105B7F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54" creationId="{E6494993-6FDB-490A-B396-AD33A1C47C5E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56" creationId="{31FD73C6-50FA-4C49-8F99-16B618A52C14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58" creationId="{6A853A8B-71BD-40B6-A18E-82585A51B2E4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60" creationId="{9A001EA1-E1DB-4BA1-925E-B1C0CCBB1C80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62" creationId="{364B7BA2-29CB-43FF-9793-4AB5C2B92F84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64" creationId="{E3A71E3B-C0B7-434A-B27E-0A2A98C6A2B1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66" creationId="{70A3ED89-D925-4316-AE48-7E24CB3E9916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68" creationId="{088B8F30-FB6E-421C-B2D9-6ACCE6A1197F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70" creationId="{6BBB04B1-B593-4BA3-8D67-7A0B2A8B586D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72" creationId="{81A5F5FB-7FD7-44B8-A087-D63694B453BD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74" creationId="{67FEB5DA-C405-493E-8B43-37C231EFD41D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76" creationId="{B1DDB33B-4E69-4B1F-9107-D12520B01B3C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78" creationId="{B8552B44-8CA3-4586-8863-1431EC4A65D2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80" creationId="{BB35BEBC-C2C6-4D14-82CD-A3A0505D7360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82" creationId="{DF6D7474-4223-4327-84CF-4AFD56EED475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84" creationId="{CB22EDB0-3D45-4328-A8A1-212309EC50DE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86" creationId="{2B6D819B-ADC1-4F6A-B209-18BC404C901B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88" creationId="{AD7A97CE-22E6-41DE-88CE-67213B0517ED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90" creationId="{75732DB2-6920-4712-9C7C-98E17E73D022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91" creationId="{04AF7110-5F59-4DD7-8FCE-40FBBE0B510B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92" creationId="{E4B3782A-AC1E-4466-B35A-25FB0FD6BE04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93" creationId="{A99B97DF-A201-492E-9225-E9F9FCCF0337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94" creationId="{ED7ACE56-63B7-4599-ADA5-8E8682815FC7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95" creationId="{1A8438E2-9F8B-4ADB-9096-59D87941B39F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96" creationId="{301F6BF8-7A6A-4880-896A-6F1A933917E7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97" creationId="{894B87BE-B478-4801-B181-E236010FC9FF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98" creationId="{96507A7A-04B1-476E-B988-3DD5257B97D9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99" creationId="{08B4F5D0-18D1-49DB-8162-276F9952E7E1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100" creationId="{277C0B0D-6328-4D99-AE62-B67F19666BFC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1" creationId="{F2326A4C-6E57-41FB-ADCF-0046F9BC6806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102" creationId="{2F0AF403-5326-47CD-B66A-D8F7218103DE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3" creationId="{44AF0C33-A879-4D12-B057-F6F73E998E41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104" creationId="{D382BCBB-A28F-4267-A74A-CCAF984544E7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5" creationId="{F0737EBA-E148-4D9F-88F2-B8E24AF5C923}"/>
          </ac:cxnSpMkLst>
        </pc:cxnChg>
        <pc:cxnChg chg="mod">
          <ac:chgData name="Einav, Tal" userId="c5d94e19-bf17-46ef-96ed-abf719c82703" providerId="ADAL" clId="{EF2130E3-9DB0-4876-8F5E-8CEA95870585}" dt="2020-03-02T22:06:45.016" v="15795" actId="478"/>
          <ac:cxnSpMkLst>
            <pc:docMk/>
            <pc:sldMk cId="116890429" sldId="1041"/>
            <ac:cxnSpMk id="106" creationId="{6E0E3A18-F922-4CA6-9E76-99C01EAD728D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7" creationId="{94404D2C-C731-4060-840B-1F5E9CB586D3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8" creationId="{5486DCFD-6447-440B-8E86-D3A346C173E7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09" creationId="{A34D33E9-C268-4969-8224-94D2E2E453E9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0" creationId="{0D8077F7-E7AC-40FA-AA48-A7127E1863A4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1" creationId="{9814ECAB-FAE1-4798-85DA-5B886900C6EB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2" creationId="{E12F1781-4100-4504-B78D-A374D78FECD3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3" creationId="{B7A2097A-8F54-49F7-8514-38935076EBF9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4" creationId="{DE03216D-DB02-43D1-B55F-3A29C8E2555A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5" creationId="{88267FC1-1D6B-453C-9730-B4AAB8684EBB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6" creationId="{F838F2D9-6513-4D31-BDC1-9B7E8CF31538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7" creationId="{A163CE1D-50A6-4E4D-B7BE-C2169F1083D3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8" creationId="{3B17C36A-ED0D-4338-898B-CE34E9A358AC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19" creationId="{C9E237C4-44C2-42DB-B002-50430F3F769F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0" creationId="{3141786B-7B71-498D-9D77-0E1247EC2996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1" creationId="{7996ADB0-1D1F-4A37-BE36-46DE707DDE8E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2" creationId="{0A4E0019-42D0-4E36-8CCD-BB62F71E727F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3" creationId="{F2378338-C9DB-42CC-BE5B-A7902794CFEC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4" creationId="{ED833A48-48F0-4416-85A2-0CD941A81132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5" creationId="{C1769F8F-5B20-475B-BBC6-B240BDDDDC05}"/>
          </ac:cxnSpMkLst>
        </pc:cxnChg>
        <pc:cxnChg chg="mod topLvl">
          <ac:chgData name="Einav, Tal" userId="c5d94e19-bf17-46ef-96ed-abf719c82703" providerId="ADAL" clId="{EF2130E3-9DB0-4876-8F5E-8CEA95870585}" dt="2020-03-03T00:17:03.702" v="16038" actId="1035"/>
          <ac:cxnSpMkLst>
            <pc:docMk/>
            <pc:sldMk cId="116890429" sldId="1041"/>
            <ac:cxnSpMk id="126" creationId="{AC9491EE-D74C-4ED7-ACC9-05BEEEDA5DC3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37" creationId="{BB157CD7-FAE9-42CB-A87B-D48BE778A4A9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38" creationId="{35FBDCC9-FE08-465E-95EF-C5D53580374F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39" creationId="{F89CE667-96A2-46A8-9DC2-E8B6EAA295D0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0" creationId="{7CD922FF-1F2D-49B3-A426-30BF290C419C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1" creationId="{B6823973-1FCF-436F-8CEA-D273B8B44EC4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2" creationId="{0372CB87-48A7-4301-95BD-04F718C2DEA5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3" creationId="{FACF736D-225D-485A-B77F-EC65DDB7B37B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4" creationId="{D0E77A35-4AB8-4A0E-92B9-D01594F5531F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5" creationId="{F1D290E4-61A9-47CD-AAB8-72B37BCC6811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6" creationId="{AD045EAB-5D2B-4549-9A0F-2C6911B0DCED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7" creationId="{7450CF32-D578-4708-8031-864594AE8FBF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8" creationId="{92FAE771-82F4-46FC-97D1-5AA13A4FA183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49" creationId="{213FFA4D-5F30-40CF-85D6-FB81D8BD22D1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0" creationId="{F932868E-64FB-48EC-AB30-08F21B7C82CD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1" creationId="{5103D36A-0C44-48D5-A150-85F832631B2C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2" creationId="{58AA6AA7-5674-4A30-854D-FB11CE68B3E1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3" creationId="{682399A4-F839-4F64-B6D1-5F4BD4A1F605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4" creationId="{CF7BF212-1797-4DE9-92B3-1CAA70C3F255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5" creationId="{10EAAB09-9894-4C58-B978-AA88C92B9B7E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6" creationId="{57FC1EE6-B063-49F7-A4B5-4E514EF4C983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7" creationId="{3CD0A9E8-E7B8-4CCF-BFC0-B5BD4171284D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8" creationId="{96FB9BF0-1DD9-47F4-BE30-5E23B6E90F64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59" creationId="{7F852646-04E5-4DE4-91C1-A6B83D4DF5CB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60" creationId="{8319391C-3E50-440D-9E41-C7DEA2751DFC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61" creationId="{332B89D0-BB75-4600-BCD8-2CB0263C65D9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62" creationId="{A8D77800-655E-4D79-A63B-B5E766FB2D60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63" creationId="{80B5B713-C889-44AF-B700-5DD0992883EB}"/>
          </ac:cxnSpMkLst>
        </pc:cxnChg>
        <pc:cxnChg chg="mod">
          <ac:chgData name="Einav, Tal" userId="c5d94e19-bf17-46ef-96ed-abf719c82703" providerId="ADAL" clId="{EF2130E3-9DB0-4876-8F5E-8CEA95870585}" dt="2020-03-02T22:12:32.520" v="15850"/>
          <ac:cxnSpMkLst>
            <pc:docMk/>
            <pc:sldMk cId="116890429" sldId="1041"/>
            <ac:cxnSpMk id="164" creationId="{0DAE9E0D-94C5-4602-968D-855F6CBCE1F6}"/>
          </ac:cxnSpMkLst>
        </pc:cxnChg>
      </pc:sldChg>
      <pc:sldChg chg="addSp delSp modSp add modTransition delAnim modAnim modNotesTx">
        <pc:chgData name="Einav, Tal" userId="c5d94e19-bf17-46ef-96ed-abf719c82703" providerId="ADAL" clId="{EF2130E3-9DB0-4876-8F5E-8CEA95870585}" dt="2020-03-03T01:35:26.564" v="18200" actId="20577"/>
        <pc:sldMkLst>
          <pc:docMk/>
          <pc:sldMk cId="2816123829" sldId="1042"/>
        </pc:sldMkLst>
        <pc:spChg chg="mod">
          <ac:chgData name="Einav, Tal" userId="c5d94e19-bf17-46ef-96ed-abf719c82703" providerId="ADAL" clId="{EF2130E3-9DB0-4876-8F5E-8CEA95870585}" dt="2020-03-03T00:42:16.972" v="16796" actId="12788"/>
          <ac:spMkLst>
            <pc:docMk/>
            <pc:sldMk cId="2816123829" sldId="1042"/>
            <ac:spMk id="4" creationId="{E6E12749-F899-4C8A-8BFB-C306BD76433B}"/>
          </ac:spMkLst>
        </pc:spChg>
        <pc:spChg chg="del">
          <ac:chgData name="Einav, Tal" userId="c5d94e19-bf17-46ef-96ed-abf719c82703" providerId="ADAL" clId="{EF2130E3-9DB0-4876-8F5E-8CEA95870585}" dt="2020-03-03T00:23:18.111" v="16088" actId="478"/>
          <ac:spMkLst>
            <pc:docMk/>
            <pc:sldMk cId="2816123829" sldId="1042"/>
            <ac:spMk id="5" creationId="{9A881900-26AC-4926-A360-3DDA0E48CB7D}"/>
          </ac:spMkLst>
        </pc:spChg>
        <pc:spChg chg="del">
          <ac:chgData name="Einav, Tal" userId="c5d94e19-bf17-46ef-96ed-abf719c82703" providerId="ADAL" clId="{EF2130E3-9DB0-4876-8F5E-8CEA95870585}" dt="2020-03-03T00:23:18.844" v="16089" actId="478"/>
          <ac:spMkLst>
            <pc:docMk/>
            <pc:sldMk cId="2816123829" sldId="1042"/>
            <ac:spMk id="6" creationId="{B82759D1-A2E3-4825-B2E3-1E382B9A6950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3" creationId="{2BDA1835-301A-4912-8E89-27F76FFED674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4" creationId="{65865688-00AA-49E6-91AF-CF3C8D98DFAE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5" creationId="{616D0F58-94C0-47DE-A9CF-1966BB944862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6" creationId="{367CFC2F-B7B2-4960-A0A7-2B4313D3254D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7" creationId="{A38A5DD6-AEFC-4183-9935-F318253DA3D1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8" creationId="{FF143026-9128-4C98-A479-90A1E6A45E6A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49" creationId="{37158DCA-D786-4052-9C1D-A4B927117656}"/>
          </ac:spMkLst>
        </pc:spChg>
        <pc:spChg chg="del">
          <ac:chgData name="Einav, Tal" userId="c5d94e19-bf17-46ef-96ed-abf719c82703" providerId="ADAL" clId="{EF2130E3-9DB0-4876-8F5E-8CEA95870585}" dt="2020-03-02T22:10:52.625" v="15834" actId="478"/>
          <ac:spMkLst>
            <pc:docMk/>
            <pc:sldMk cId="2816123829" sldId="1042"/>
            <ac:spMk id="50" creationId="{F529D2D8-E695-4476-9B84-529ADF75C7E5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77" creationId="{B2FE2775-F432-48B1-929B-5D454BDC12CD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79" creationId="{37D6641E-CC85-4E12-942E-A9726A14A53D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81" creationId="{778FBCA7-5868-494D-91D2-DC728083D10F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83" creationId="{4C1BF3C4-C1F7-48F4-8A29-AA688D8BDB5C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85" creationId="{734E1E5B-617B-4BED-88D8-462E07B9D94F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87" creationId="{F1204579-3EE6-4EA3-97B0-1DFB417BC699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89" creationId="{C5D6D7F1-A555-4236-A33A-FCE2D18F7375}"/>
          </ac:spMkLst>
        </pc:spChg>
        <pc:spChg chg="add del">
          <ac:chgData name="Einav, Tal" userId="c5d94e19-bf17-46ef-96ed-abf719c82703" providerId="ADAL" clId="{EF2130E3-9DB0-4876-8F5E-8CEA95870585}" dt="2020-03-02T22:11:02.917" v="15837"/>
          <ac:spMkLst>
            <pc:docMk/>
            <pc:sldMk cId="2816123829" sldId="1042"/>
            <ac:spMk id="91" creationId="{ADFB64CB-1DE9-4355-8579-1D5DAF5A11B8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28" creationId="{54ECFCDD-0BD2-49C3-AACC-FB739DFB82CF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29" creationId="{A747BA7F-9450-44A4-8E02-244DAADB822F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30" creationId="{7B40993D-63E8-4C3A-B153-452E077ACD3C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31" creationId="{4C292059-7EFC-4B6B-909A-DFA30626CD90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32" creationId="{A96F4CCF-19EF-4F4B-9777-61031CD503A2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33" creationId="{9416B8E2-D611-4D72-AC34-15404E667E65}"/>
          </ac:spMkLst>
        </pc:spChg>
        <pc:spChg chg="add mod">
          <ac:chgData name="Einav, Tal" userId="c5d94e19-bf17-46ef-96ed-abf719c82703" providerId="ADAL" clId="{EF2130E3-9DB0-4876-8F5E-8CEA95870585}" dt="2020-03-03T00:17:12.618" v="16040" actId="1035"/>
          <ac:spMkLst>
            <pc:docMk/>
            <pc:sldMk cId="2816123829" sldId="1042"/>
            <ac:spMk id="134" creationId="{C571ED6D-8931-4760-8E26-7AA76DEED009}"/>
          </ac:spMkLst>
        </pc:spChg>
        <pc:spChg chg="add mod">
          <ac:chgData name="Einav, Tal" userId="c5d94e19-bf17-46ef-96ed-abf719c82703" providerId="ADAL" clId="{EF2130E3-9DB0-4876-8F5E-8CEA95870585}" dt="2020-03-03T00:17:20.491" v="16041" actId="1076"/>
          <ac:spMkLst>
            <pc:docMk/>
            <pc:sldMk cId="2816123829" sldId="1042"/>
            <ac:spMk id="135" creationId="{601F5788-8852-4458-A2AF-DEFC1AFD9860}"/>
          </ac:spMkLst>
        </pc:spChg>
        <pc:spChg chg="add mod">
          <ac:chgData name="Einav, Tal" userId="c5d94e19-bf17-46ef-96ed-abf719c82703" providerId="ADAL" clId="{EF2130E3-9DB0-4876-8F5E-8CEA95870585}" dt="2020-03-03T00:42:16.972" v="16796" actId="12788"/>
          <ac:spMkLst>
            <pc:docMk/>
            <pc:sldMk cId="2816123829" sldId="1042"/>
            <ac:spMk id="164" creationId="{5559800D-504D-4314-A1F0-3D0D230AB774}"/>
          </ac:spMkLst>
        </pc:spChg>
        <pc:grpChg chg="del mod">
          <ac:chgData name="Einav, Tal" userId="c5d94e19-bf17-46ef-96ed-abf719c82703" providerId="ADAL" clId="{EF2130E3-9DB0-4876-8F5E-8CEA95870585}" dt="2020-03-03T00:19:08.751" v="16057" actId="478"/>
          <ac:grpSpMkLst>
            <pc:docMk/>
            <pc:sldMk cId="2816123829" sldId="1042"/>
            <ac:grpSpMk id="3" creationId="{689DF6B0-9A61-4E91-82AB-7E993D20A4DF}"/>
          </ac:grpSpMkLst>
        </pc:grpChg>
        <pc:grpChg chg="add ord">
          <ac:chgData name="Einav, Tal" userId="c5d94e19-bf17-46ef-96ed-abf719c82703" providerId="ADAL" clId="{EF2130E3-9DB0-4876-8F5E-8CEA95870585}" dt="2020-03-03T00:19:12.541" v="16059" actId="167"/>
          <ac:grpSpMkLst>
            <pc:docMk/>
            <pc:sldMk cId="2816123829" sldId="1042"/>
            <ac:grpSpMk id="172" creationId="{EFF41672-AFD8-49C6-89BD-25C7DB752FBE}"/>
          </ac:grpSpMkLst>
        </pc:grp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51" creationId="{D8AF0719-1472-4A80-A749-2C53389575FC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52" creationId="{080646D3-2A7E-40FA-8A3D-E8FFBD105B7F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53" creationId="{36976305-6DB1-4EF0-9E20-26544A70D8AF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54" creationId="{E6494993-6FDB-490A-B396-AD33A1C47C5E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55" creationId="{810B2EA1-AD8F-48B7-9399-D1585EBE6C71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56" creationId="{31FD73C6-50FA-4C49-8F99-16B618A52C14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57" creationId="{E89D02BF-9A6C-40F1-8C0D-E46BDF93E474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58" creationId="{6A853A8B-71BD-40B6-A18E-82585A51B2E4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59" creationId="{215E3899-E3EA-4DAA-9A5B-C3004C8B0908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60" creationId="{9A001EA1-E1DB-4BA1-925E-B1C0CCBB1C80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61" creationId="{AB4DA97E-16E2-4B30-A352-38ED71AA68B9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62" creationId="{364B7BA2-29CB-43FF-9793-4AB5C2B92F84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63" creationId="{7A44B0FF-1881-44CC-A485-D824792B5F1B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64" creationId="{E3A71E3B-C0B7-434A-B27E-0A2A98C6A2B1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65" creationId="{DD7C0662-478B-4B4A-B543-8B0A420A5A15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66" creationId="{70A3ED89-D925-4316-AE48-7E24CB3E9916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67" creationId="{633C42EC-58CC-4352-B2CD-DA65E0872740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68" creationId="{088B8F30-FB6E-421C-B2D9-6ACCE6A1197F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69" creationId="{F13B5F73-55A7-49E2-B7F1-19FCB01439DB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70" creationId="{6BBB04B1-B593-4BA3-8D67-7A0B2A8B586D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71" creationId="{3EBAC6C6-EBE3-4114-84E1-8AFA69EB1ACE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72" creationId="{81A5F5FB-7FD7-44B8-A087-D63694B453BD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73" creationId="{69BFA969-56B2-4C81-8306-A8BEFAE64E13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74" creationId="{67FEB5DA-C405-493E-8B43-37C231EFD41D}"/>
          </ac:cxnSpMkLst>
        </pc:cxnChg>
        <pc:cxnChg chg="add del">
          <ac:chgData name="Einav, Tal" userId="c5d94e19-bf17-46ef-96ed-abf719c82703" providerId="ADAL" clId="{EF2130E3-9DB0-4876-8F5E-8CEA95870585}" dt="2020-03-02T22:11:02.917" v="15837"/>
          <ac:cxnSpMkLst>
            <pc:docMk/>
            <pc:sldMk cId="2816123829" sldId="1042"/>
            <ac:cxnSpMk id="75" creationId="{EF2ECECB-74FD-4786-811B-7BF6E1B3C497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76" creationId="{B1DDB33B-4E69-4B1F-9107-D12520B01B3C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78" creationId="{B8552B44-8CA3-4586-8863-1431EC4A65D2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80" creationId="{BB35BEBC-C2C6-4D14-82CD-A3A0505D7360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82" creationId="{DF6D7474-4223-4327-84CF-4AFD56EED475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84" creationId="{CB22EDB0-3D45-4328-A8A1-212309EC50DE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86" creationId="{2B6D819B-ADC1-4F6A-B209-18BC404C901B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88" creationId="{AD7A97CE-22E6-41DE-88CE-67213B0517ED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90" creationId="{75732DB2-6920-4712-9C7C-98E17E73D022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92" creationId="{E4B3782A-AC1E-4466-B35A-25FB0FD6BE04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93" creationId="{70D89099-6458-457E-B997-F297C7D223B8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94" creationId="{ED7ACE56-63B7-4599-ADA5-8E8682815FC7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95" creationId="{FB48F458-E60F-46B2-A6ED-D0D11839F252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96" creationId="{301F6BF8-7A6A-4880-896A-6F1A933917E7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97" creationId="{1DF1F737-6494-41F2-9C9E-783B4C3EE2BE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98" creationId="{96507A7A-04B1-476E-B988-3DD5257B97D9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99" creationId="{C1ED2C7B-F5B1-4447-B3DA-F1C4A9AADB37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100" creationId="{277C0B0D-6328-4D99-AE62-B67F19666BFC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101" creationId="{4AEAF23F-CEC2-4E62-9DB4-8F56AE6D17CD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102" creationId="{2F0AF403-5326-47CD-B66A-D8F7218103DE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103" creationId="{042C1490-0485-40D4-AAA5-7799EBE0F427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104" creationId="{D382BCBB-A28F-4267-A74A-CCAF984544E7}"/>
          </ac:cxnSpMkLst>
        </pc:cxnChg>
        <pc:cxnChg chg="add mod">
          <ac:chgData name="Einav, Tal" userId="c5d94e19-bf17-46ef-96ed-abf719c82703" providerId="ADAL" clId="{EF2130E3-9DB0-4876-8F5E-8CEA95870585}" dt="2020-03-03T00:17:20.491" v="16041" actId="1076"/>
          <ac:cxnSpMkLst>
            <pc:docMk/>
            <pc:sldMk cId="2816123829" sldId="1042"/>
            <ac:cxnSpMk id="105" creationId="{2947F239-4835-4404-B60C-E9B674A67F09}"/>
          </ac:cxnSpMkLst>
        </pc:cxnChg>
        <pc:cxnChg chg="del mod">
          <ac:chgData name="Einav, Tal" userId="c5d94e19-bf17-46ef-96ed-abf719c82703" providerId="ADAL" clId="{EF2130E3-9DB0-4876-8F5E-8CEA95870585}" dt="2020-03-02T22:10:58.016" v="15835" actId="478"/>
          <ac:cxnSpMkLst>
            <pc:docMk/>
            <pc:sldMk cId="2816123829" sldId="1042"/>
            <ac:cxnSpMk id="106" creationId="{6E0E3A18-F922-4CA6-9E76-99C01EAD728D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07" creationId="{243A416E-6009-4D64-BC10-96B34CBC4AF1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08" creationId="{84EA1C30-8ECF-4BE3-B9B3-60642BCDA265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09" creationId="{221F388C-6396-4550-A6B9-1D463036AAB0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0" creationId="{758A95AC-096F-475B-B45A-BA340DBA1BEC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1" creationId="{E2EED96E-A0DB-425D-8B1B-8CB5CC803DD9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2" creationId="{B1049FC6-424A-4333-9965-6EBF565F4F95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3" creationId="{0297C2FD-CC5C-4DBC-97D2-81095EAFD251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4" creationId="{7A668DC2-08DC-436E-AB05-6D1E2D7D44A0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5" creationId="{DFAE9D82-ECC1-4E66-9FC3-3C114DF3F441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6" creationId="{AA1E3D7B-9309-4603-911A-829A28A62D8E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7" creationId="{891893FC-53E1-43EE-B3EF-7AEB06E7FA1D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8" creationId="{1309CECD-C3FE-4CA7-BE05-23300F1FD8E3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19" creationId="{81885411-C322-4277-9F79-C8312F82650D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0" creationId="{F8ACAD05-4A14-4B4E-85EB-8C4FCE6F9643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1" creationId="{236CC49F-F69E-4940-8FD7-35D382C05585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2" creationId="{DAD6E659-318A-4DD7-AFF3-CABF80A92B5B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3" creationId="{C5E666F0-376F-486A-B9E7-7183305F0B67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4" creationId="{3D6BB85B-20D6-457B-87C1-4A4F71C19968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5" creationId="{854B44B4-E140-4760-8353-50AD8F7702EA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6" creationId="{6608F169-DB6E-461E-A36A-970001A7645C}"/>
          </ac:cxnSpMkLst>
        </pc:cxnChg>
        <pc:cxnChg chg="add mod">
          <ac:chgData name="Einav, Tal" userId="c5d94e19-bf17-46ef-96ed-abf719c82703" providerId="ADAL" clId="{EF2130E3-9DB0-4876-8F5E-8CEA95870585}" dt="2020-03-03T00:17:12.618" v="16040" actId="1035"/>
          <ac:cxnSpMkLst>
            <pc:docMk/>
            <pc:sldMk cId="2816123829" sldId="1042"/>
            <ac:cxnSpMk id="127" creationId="{59F7EB7E-CE65-4299-9AD3-0AEB0C148506}"/>
          </ac:cxnSpMkLst>
        </pc:cxnChg>
      </pc:sldChg>
      <pc:sldChg chg="add del">
        <pc:chgData name="Einav, Tal" userId="c5d94e19-bf17-46ef-96ed-abf719c82703" providerId="ADAL" clId="{EF2130E3-9DB0-4876-8F5E-8CEA95870585}" dt="2020-03-02T22:15:07.228" v="15865" actId="2696"/>
        <pc:sldMkLst>
          <pc:docMk/>
          <pc:sldMk cId="294787131" sldId="1043"/>
        </pc:sldMkLst>
      </pc:sldChg>
      <pc:sldChg chg="add">
        <pc:chgData name="Einav, Tal" userId="c5d94e19-bf17-46ef-96ed-abf719c82703" providerId="ADAL" clId="{EF2130E3-9DB0-4876-8F5E-8CEA95870585}" dt="2020-03-02T22:15:09.781" v="15866"/>
        <pc:sldMkLst>
          <pc:docMk/>
          <pc:sldMk cId="2642395085" sldId="1043"/>
        </pc:sldMkLst>
      </pc:sldChg>
      <pc:sldChg chg="add">
        <pc:chgData name="Einav, Tal" userId="c5d94e19-bf17-46ef-96ed-abf719c82703" providerId="ADAL" clId="{EF2130E3-9DB0-4876-8F5E-8CEA95870585}" dt="2020-03-02T22:15:09.781" v="15866"/>
        <pc:sldMkLst>
          <pc:docMk/>
          <pc:sldMk cId="2593532238" sldId="1044"/>
        </pc:sldMkLst>
      </pc:sldChg>
      <pc:sldChg chg="delSp modSp add del">
        <pc:chgData name="Einav, Tal" userId="c5d94e19-bf17-46ef-96ed-abf719c82703" providerId="ADAL" clId="{EF2130E3-9DB0-4876-8F5E-8CEA95870585}" dt="2020-03-02T22:15:07.227" v="15864" actId="2696"/>
        <pc:sldMkLst>
          <pc:docMk/>
          <pc:sldMk cId="3897009260" sldId="1044"/>
        </pc:sldMkLst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3" creationId="{2BDA1835-301A-4912-8E89-27F76FFED674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4" creationId="{65865688-00AA-49E6-91AF-CF3C8D98DFAE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5" creationId="{616D0F58-94C0-47DE-A9CF-1966BB944862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6" creationId="{367CFC2F-B7B2-4960-A0A7-2B4313D3254D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7" creationId="{A38A5DD6-AEFC-4183-9935-F318253DA3D1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8" creationId="{FF143026-9128-4C98-A479-90A1E6A45E6A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49" creationId="{37158DCA-D786-4052-9C1D-A4B927117656}"/>
          </ac:spMkLst>
        </pc:spChg>
        <pc:spChg chg="mod topLvl">
          <ac:chgData name="Einav, Tal" userId="c5d94e19-bf17-46ef-96ed-abf719c82703" providerId="ADAL" clId="{EF2130E3-9DB0-4876-8F5E-8CEA95870585}" dt="2020-03-02T22:14:26.842" v="15862" actId="165"/>
          <ac:spMkLst>
            <pc:docMk/>
            <pc:sldMk cId="3897009260" sldId="1044"/>
            <ac:spMk id="50" creationId="{F529D2D8-E695-4476-9B84-529ADF75C7E5}"/>
          </ac:spMkLst>
        </pc:spChg>
        <pc:grpChg chg="del mod topLvl">
          <ac:chgData name="Einav, Tal" userId="c5d94e19-bf17-46ef-96ed-abf719c82703" providerId="ADAL" clId="{EF2130E3-9DB0-4876-8F5E-8CEA95870585}" dt="2020-03-02T22:14:26.842" v="15862" actId="165"/>
          <ac:grpSpMkLst>
            <pc:docMk/>
            <pc:sldMk cId="3897009260" sldId="1044"/>
            <ac:grpSpMk id="7" creationId="{81571688-0C3C-4FA2-A28C-4A95B345B4DB}"/>
          </ac:grpSpMkLst>
        </pc:grpChg>
        <pc:grpChg chg="del">
          <ac:chgData name="Einav, Tal" userId="c5d94e19-bf17-46ef-96ed-abf719c82703" providerId="ADAL" clId="{EF2130E3-9DB0-4876-8F5E-8CEA95870585}" dt="2020-03-02T22:14:14.513" v="15861" actId="165"/>
          <ac:grpSpMkLst>
            <pc:docMk/>
            <pc:sldMk cId="3897009260" sldId="1044"/>
            <ac:grpSpMk id="8" creationId="{031960CC-9159-4C3C-8075-2CDF2E3C9F17}"/>
          </ac:grpSpMkLst>
        </pc:grp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52" creationId="{080646D3-2A7E-40FA-8A3D-E8FFBD105B7F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54" creationId="{E6494993-6FDB-490A-B396-AD33A1C47C5E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56" creationId="{31FD73C6-50FA-4C49-8F99-16B618A52C14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58" creationId="{6A853A8B-71BD-40B6-A18E-82585A51B2E4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60" creationId="{9A001EA1-E1DB-4BA1-925E-B1C0CCBB1C80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62" creationId="{364B7BA2-29CB-43FF-9793-4AB5C2B92F84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64" creationId="{E3A71E3B-C0B7-434A-B27E-0A2A98C6A2B1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66" creationId="{70A3ED89-D925-4316-AE48-7E24CB3E9916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68" creationId="{088B8F30-FB6E-421C-B2D9-6ACCE6A1197F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70" creationId="{6BBB04B1-B593-4BA3-8D67-7A0B2A8B586D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72" creationId="{81A5F5FB-7FD7-44B8-A087-D63694B453BD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74" creationId="{67FEB5DA-C405-493E-8B43-37C231EFD41D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76" creationId="{B1DDB33B-4E69-4B1F-9107-D12520B01B3C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78" creationId="{B8552B44-8CA3-4586-8863-1431EC4A65D2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80" creationId="{BB35BEBC-C2C6-4D14-82CD-A3A0505D7360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82" creationId="{DF6D7474-4223-4327-84CF-4AFD56EED475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84" creationId="{CB22EDB0-3D45-4328-A8A1-212309EC50DE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86" creationId="{2B6D819B-ADC1-4F6A-B209-18BC404C901B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88" creationId="{AD7A97CE-22E6-41DE-88CE-67213B0517ED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90" creationId="{75732DB2-6920-4712-9C7C-98E17E73D022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92" creationId="{E4B3782A-AC1E-4466-B35A-25FB0FD6BE04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94" creationId="{ED7ACE56-63B7-4599-ADA5-8E8682815FC7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96" creationId="{301F6BF8-7A6A-4880-896A-6F1A933917E7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98" creationId="{96507A7A-04B1-476E-B988-3DD5257B97D9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100" creationId="{277C0B0D-6328-4D99-AE62-B67F19666BFC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102" creationId="{2F0AF403-5326-47CD-B66A-D8F7218103DE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104" creationId="{D382BCBB-A28F-4267-A74A-CCAF984544E7}"/>
          </ac:cxnSpMkLst>
        </pc:cxnChg>
        <pc:cxnChg chg="mod topLvl">
          <ac:chgData name="Einav, Tal" userId="c5d94e19-bf17-46ef-96ed-abf719c82703" providerId="ADAL" clId="{EF2130E3-9DB0-4876-8F5E-8CEA95870585}" dt="2020-03-02T22:14:14.513" v="15861" actId="165"/>
          <ac:cxnSpMkLst>
            <pc:docMk/>
            <pc:sldMk cId="3897009260" sldId="1044"/>
            <ac:cxnSpMk id="106" creationId="{6E0E3A18-F922-4CA6-9E76-99C01EAD728D}"/>
          </ac:cxnSpMkLst>
        </pc:cxnChg>
      </pc:sldChg>
      <pc:sldChg chg="addSp delSp modSp add delAnim modAnim modNotesTx">
        <pc:chgData name="Einav, Tal" userId="c5d94e19-bf17-46ef-96ed-abf719c82703" providerId="ADAL" clId="{EF2130E3-9DB0-4876-8F5E-8CEA95870585}" dt="2020-03-03T02:11:52.400" v="21987" actId="478"/>
        <pc:sldMkLst>
          <pc:docMk/>
          <pc:sldMk cId="3306368644" sldId="1045"/>
        </pc:sldMkLst>
        <pc:spChg chg="add mod">
          <ac:chgData name="Einav, Tal" userId="c5d94e19-bf17-46ef-96ed-abf719c82703" providerId="ADAL" clId="{EF2130E3-9DB0-4876-8F5E-8CEA95870585}" dt="2020-03-03T01:10:03.627" v="17298" actId="1076"/>
          <ac:spMkLst>
            <pc:docMk/>
            <pc:sldMk cId="3306368644" sldId="1045"/>
            <ac:spMk id="185" creationId="{FABD5B2D-BB76-48EA-92DA-2959A22D572E}"/>
          </ac:spMkLst>
        </pc:spChg>
        <pc:spChg chg="add mod">
          <ac:chgData name="Einav, Tal" userId="c5d94e19-bf17-46ef-96ed-abf719c82703" providerId="ADAL" clId="{EF2130E3-9DB0-4876-8F5E-8CEA95870585}" dt="2020-03-03T01:09:56.011" v="17294" actId="688"/>
          <ac:spMkLst>
            <pc:docMk/>
            <pc:sldMk cId="3306368644" sldId="1045"/>
            <ac:spMk id="186" creationId="{83CD2B13-CB49-4AC5-92B0-AF5FFA39432A}"/>
          </ac:spMkLst>
        </pc:spChg>
        <pc:spChg chg="mod">
          <ac:chgData name="Einav, Tal" userId="c5d94e19-bf17-46ef-96ed-abf719c82703" providerId="ADAL" clId="{EF2130E3-9DB0-4876-8F5E-8CEA95870585}" dt="2020-03-03T02:11:12.821" v="21979" actId="12788"/>
          <ac:spMkLst>
            <pc:docMk/>
            <pc:sldMk cId="3306368644" sldId="1045"/>
            <ac:spMk id="187" creationId="{FA6D674B-3242-4F56-B346-CFE2D1C9821A}"/>
          </ac:spMkLst>
        </pc:spChg>
        <pc:spChg chg="add mod">
          <ac:chgData name="Einav, Tal" userId="c5d94e19-bf17-46ef-96ed-abf719c82703" providerId="ADAL" clId="{EF2130E3-9DB0-4876-8F5E-8CEA95870585}" dt="2020-03-03T01:10:08.404" v="17300" actId="688"/>
          <ac:spMkLst>
            <pc:docMk/>
            <pc:sldMk cId="3306368644" sldId="1045"/>
            <ac:spMk id="188" creationId="{BE82E335-684A-4DBC-A597-79EDF5DD4B7C}"/>
          </ac:spMkLst>
        </pc:spChg>
        <pc:spChg chg="add mod">
          <ac:chgData name="Einav, Tal" userId="c5d94e19-bf17-46ef-96ed-abf719c82703" providerId="ADAL" clId="{EF2130E3-9DB0-4876-8F5E-8CEA95870585}" dt="2020-03-03T01:10:27.328" v="17309" actId="1076"/>
          <ac:spMkLst>
            <pc:docMk/>
            <pc:sldMk cId="3306368644" sldId="1045"/>
            <ac:spMk id="189" creationId="{3F4A61FA-1811-4B4C-989F-A61E8A8E77F4}"/>
          </ac:spMkLst>
        </pc:spChg>
        <pc:spChg chg="add mod">
          <ac:chgData name="Einav, Tal" userId="c5d94e19-bf17-46ef-96ed-abf719c82703" providerId="ADAL" clId="{EF2130E3-9DB0-4876-8F5E-8CEA95870585}" dt="2020-03-03T01:10:25.467" v="17308" actId="1076"/>
          <ac:spMkLst>
            <pc:docMk/>
            <pc:sldMk cId="3306368644" sldId="1045"/>
            <ac:spMk id="190" creationId="{3FD644F9-A77D-4718-9161-F6D65666F265}"/>
          </ac:spMkLst>
        </pc:spChg>
        <pc:spChg chg="add mod">
          <ac:chgData name="Einav, Tal" userId="c5d94e19-bf17-46ef-96ed-abf719c82703" providerId="ADAL" clId="{EF2130E3-9DB0-4876-8F5E-8CEA95870585}" dt="2020-03-03T01:10:39.667" v="17314" actId="1076"/>
          <ac:spMkLst>
            <pc:docMk/>
            <pc:sldMk cId="3306368644" sldId="1045"/>
            <ac:spMk id="191" creationId="{CCD3371B-ACA8-4DFD-AE4E-10BEEA75BCA0}"/>
          </ac:spMkLst>
        </pc:spChg>
        <pc:spChg chg="add mod">
          <ac:chgData name="Einav, Tal" userId="c5d94e19-bf17-46ef-96ed-abf719c82703" providerId="ADAL" clId="{EF2130E3-9DB0-4876-8F5E-8CEA95870585}" dt="2020-03-03T01:10:44.268" v="17316" actId="688"/>
          <ac:spMkLst>
            <pc:docMk/>
            <pc:sldMk cId="3306368644" sldId="1045"/>
            <ac:spMk id="192" creationId="{AC1E365D-0FD3-4596-BDD5-A9D98A1C2DE2}"/>
          </ac:spMkLst>
        </pc:spChg>
        <pc:spChg chg="add mod">
          <ac:chgData name="Einav, Tal" userId="c5d94e19-bf17-46ef-96ed-abf719c82703" providerId="ADAL" clId="{EF2130E3-9DB0-4876-8F5E-8CEA95870585}" dt="2020-03-03T01:10:48.251" v="17318" actId="688"/>
          <ac:spMkLst>
            <pc:docMk/>
            <pc:sldMk cId="3306368644" sldId="1045"/>
            <ac:spMk id="193" creationId="{83CA33EF-D0B8-44E7-8C3D-363CDED10F38}"/>
          </ac:spMkLst>
        </pc:spChg>
        <pc:spChg chg="add mod">
          <ac:chgData name="Einav, Tal" userId="c5d94e19-bf17-46ef-96ed-abf719c82703" providerId="ADAL" clId="{EF2130E3-9DB0-4876-8F5E-8CEA95870585}" dt="2020-03-03T01:10:58.058" v="17323" actId="1076"/>
          <ac:spMkLst>
            <pc:docMk/>
            <pc:sldMk cId="3306368644" sldId="1045"/>
            <ac:spMk id="194" creationId="{09DA3C23-DEFE-46F5-83B2-DDBE1FDC5811}"/>
          </ac:spMkLst>
        </pc:spChg>
        <pc:spChg chg="add mod">
          <ac:chgData name="Einav, Tal" userId="c5d94e19-bf17-46ef-96ed-abf719c82703" providerId="ADAL" clId="{EF2130E3-9DB0-4876-8F5E-8CEA95870585}" dt="2020-03-03T01:11:08.890" v="17328" actId="1076"/>
          <ac:spMkLst>
            <pc:docMk/>
            <pc:sldMk cId="3306368644" sldId="1045"/>
            <ac:spMk id="195" creationId="{6029245B-0FA7-4912-A012-3C46A9F00E63}"/>
          </ac:spMkLst>
        </pc:spChg>
        <pc:spChg chg="add mod">
          <ac:chgData name="Einav, Tal" userId="c5d94e19-bf17-46ef-96ed-abf719c82703" providerId="ADAL" clId="{EF2130E3-9DB0-4876-8F5E-8CEA95870585}" dt="2020-03-03T01:11:22.660" v="17335" actId="14100"/>
          <ac:spMkLst>
            <pc:docMk/>
            <pc:sldMk cId="3306368644" sldId="1045"/>
            <ac:spMk id="196" creationId="{DA78636D-BED3-4009-B09D-0D047FCBF670}"/>
          </ac:spMkLst>
        </pc:spChg>
        <pc:spChg chg="add mod">
          <ac:chgData name="Einav, Tal" userId="c5d94e19-bf17-46ef-96ed-abf719c82703" providerId="ADAL" clId="{EF2130E3-9DB0-4876-8F5E-8CEA95870585}" dt="2020-03-03T01:11:31.099" v="17340" actId="1076"/>
          <ac:spMkLst>
            <pc:docMk/>
            <pc:sldMk cId="3306368644" sldId="1045"/>
            <ac:spMk id="197" creationId="{1F8CEFAB-BB9B-478A-B65D-38B06D751198}"/>
          </ac:spMkLst>
        </pc:spChg>
        <pc:spChg chg="add mod">
          <ac:chgData name="Einav, Tal" userId="c5d94e19-bf17-46ef-96ed-abf719c82703" providerId="ADAL" clId="{EF2130E3-9DB0-4876-8F5E-8CEA95870585}" dt="2020-03-03T01:11:34.187" v="17342" actId="688"/>
          <ac:spMkLst>
            <pc:docMk/>
            <pc:sldMk cId="3306368644" sldId="1045"/>
            <ac:spMk id="198" creationId="{28F54C4B-A65C-4CB9-B6A6-E4E79FAEB2D0}"/>
          </ac:spMkLst>
        </pc:spChg>
        <pc:spChg chg="add mod">
          <ac:chgData name="Einav, Tal" userId="c5d94e19-bf17-46ef-96ed-abf719c82703" providerId="ADAL" clId="{EF2130E3-9DB0-4876-8F5E-8CEA95870585}" dt="2020-03-03T01:11:41.894" v="17347" actId="1076"/>
          <ac:spMkLst>
            <pc:docMk/>
            <pc:sldMk cId="3306368644" sldId="1045"/>
            <ac:spMk id="199" creationId="{8D8658B9-C3CD-4D36-81EC-EBEABFCD53B9}"/>
          </ac:spMkLst>
        </pc:spChg>
        <pc:spChg chg="add mod">
          <ac:chgData name="Einav, Tal" userId="c5d94e19-bf17-46ef-96ed-abf719c82703" providerId="ADAL" clId="{EF2130E3-9DB0-4876-8F5E-8CEA95870585}" dt="2020-03-03T01:11:45.979" v="17349" actId="688"/>
          <ac:spMkLst>
            <pc:docMk/>
            <pc:sldMk cId="3306368644" sldId="1045"/>
            <ac:spMk id="200" creationId="{BA5C55A1-4388-453E-9E55-28874A792C91}"/>
          </ac:spMkLst>
        </pc:spChg>
        <pc:spChg chg="add mod">
          <ac:chgData name="Einav, Tal" userId="c5d94e19-bf17-46ef-96ed-abf719c82703" providerId="ADAL" clId="{EF2130E3-9DB0-4876-8F5E-8CEA95870585}" dt="2020-03-03T02:03:58.278" v="21891" actId="12788"/>
          <ac:spMkLst>
            <pc:docMk/>
            <pc:sldMk cId="3306368644" sldId="1045"/>
            <ac:spMk id="210" creationId="{EFA1BF7D-7992-4D45-BD79-A0554E2F0CC0}"/>
          </ac:spMkLst>
        </pc:spChg>
        <pc:spChg chg="mod topLvl">
          <ac:chgData name="Einav, Tal" userId="c5d94e19-bf17-46ef-96ed-abf719c82703" providerId="ADAL" clId="{EF2130E3-9DB0-4876-8F5E-8CEA95870585}" dt="2020-03-03T01:31:15.118" v="17897" actId="207"/>
          <ac:spMkLst>
            <pc:docMk/>
            <pc:sldMk cId="3306368644" sldId="1045"/>
            <ac:spMk id="212" creationId="{8D842560-02DF-4067-8A54-A22359214FBA}"/>
          </ac:spMkLst>
        </pc:spChg>
        <pc:spChg chg="mod topLvl">
          <ac:chgData name="Einav, Tal" userId="c5d94e19-bf17-46ef-96ed-abf719c82703" providerId="ADAL" clId="{EF2130E3-9DB0-4876-8F5E-8CEA95870585}" dt="2020-03-03T01:30:11.950" v="17849" actId="164"/>
          <ac:spMkLst>
            <pc:docMk/>
            <pc:sldMk cId="3306368644" sldId="1045"/>
            <ac:spMk id="213" creationId="{4DF18093-DB1E-4B66-B57B-0736CC36D9D1}"/>
          </ac:spMkLst>
        </pc:spChg>
        <pc:spChg chg="mod">
          <ac:chgData name="Einav, Tal" userId="c5d94e19-bf17-46ef-96ed-abf719c82703" providerId="ADAL" clId="{EF2130E3-9DB0-4876-8F5E-8CEA95870585}" dt="2020-03-03T01:48:19.718" v="20012" actId="207"/>
          <ac:spMkLst>
            <pc:docMk/>
            <pc:sldMk cId="3306368644" sldId="1045"/>
            <ac:spMk id="289" creationId="{AED81803-691A-4DC2-8342-6CD08F4F3296}"/>
          </ac:spMkLst>
        </pc:spChg>
        <pc:spChg chg="add del mod">
          <ac:chgData name="Einav, Tal" userId="c5d94e19-bf17-46ef-96ed-abf719c82703" providerId="ADAL" clId="{EF2130E3-9DB0-4876-8F5E-8CEA95870585}" dt="2020-03-03T02:10:39.969" v="21967" actId="478"/>
          <ac:spMkLst>
            <pc:docMk/>
            <pc:sldMk cId="3306368644" sldId="1045"/>
            <ac:spMk id="326" creationId="{6AA6D7FE-E97C-4DBA-B0CC-7E1478F44F37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27" creationId="{42B053FD-01FE-4A06-B9BC-E607032F6CA4}"/>
          </ac:spMkLst>
        </pc:spChg>
        <pc:spChg chg="add mod">
          <ac:chgData name="Einav, Tal" userId="c5d94e19-bf17-46ef-96ed-abf719c82703" providerId="ADAL" clId="{EF2130E3-9DB0-4876-8F5E-8CEA95870585}" dt="2020-03-03T02:04:05.052" v="21894" actId="571"/>
          <ac:spMkLst>
            <pc:docMk/>
            <pc:sldMk cId="3306368644" sldId="1045"/>
            <ac:spMk id="328" creationId="{B86D7D58-C6D1-4051-9A0D-1A21E70F2D62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55" creationId="{D8FC88A4-07E8-412C-B966-E362D93C5A59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56" creationId="{667CF509-7432-415F-BB8A-F6E332C14A67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57" creationId="{4E06E31E-EFAE-40E6-83EE-22625A13F013}"/>
          </ac:spMkLst>
        </pc:spChg>
        <pc:spChg chg="add del mod">
          <ac:chgData name="Einav, Tal" userId="c5d94e19-bf17-46ef-96ed-abf719c82703" providerId="ADAL" clId="{EF2130E3-9DB0-4876-8F5E-8CEA95870585}" dt="2020-03-03T02:07:35.444" v="21933" actId="478"/>
          <ac:spMkLst>
            <pc:docMk/>
            <pc:sldMk cId="3306368644" sldId="1045"/>
            <ac:spMk id="358" creationId="{F811B950-2917-4534-9ED4-EF9499761169}"/>
          </ac:spMkLst>
        </pc:spChg>
        <pc:spChg chg="add del mod">
          <ac:chgData name="Einav, Tal" userId="c5d94e19-bf17-46ef-96ed-abf719c82703" providerId="ADAL" clId="{EF2130E3-9DB0-4876-8F5E-8CEA95870585}" dt="2020-03-03T02:07:35.444" v="21933" actId="478"/>
          <ac:spMkLst>
            <pc:docMk/>
            <pc:sldMk cId="3306368644" sldId="1045"/>
            <ac:spMk id="359" creationId="{BD2827B0-2FB8-49E4-9805-B87E577A65FA}"/>
          </ac:spMkLst>
        </pc:spChg>
        <pc:spChg chg="add del mod">
          <ac:chgData name="Einav, Tal" userId="c5d94e19-bf17-46ef-96ed-abf719c82703" providerId="ADAL" clId="{EF2130E3-9DB0-4876-8F5E-8CEA95870585}" dt="2020-03-03T02:07:38.270" v="21934" actId="478"/>
          <ac:spMkLst>
            <pc:docMk/>
            <pc:sldMk cId="3306368644" sldId="1045"/>
            <ac:spMk id="360" creationId="{25B25AB1-D268-4612-B12B-5676C1E1BACA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1" creationId="{F19E85CE-DF82-4B33-B7DE-2851AC5703B3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2" creationId="{F1F31A5C-C59F-4C91-BE33-AC522442840E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3" creationId="{8CB14E06-EB5B-4DA4-87A5-791FF78BC39B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4" creationId="{62470EB3-9BC3-467B-A5A6-E0F96E012063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5" creationId="{E3ADDF04-ABD0-4E87-9ED2-DDCAC9334028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6" creationId="{8E1BE988-0FDD-469B-9EAD-50FDA5E33540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7" creationId="{920C981B-797F-45D9-AB63-24567F63E398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8" creationId="{F354FBDE-DDF5-4574-A636-07A38B477BD8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69" creationId="{E3ED5210-D1B4-45E8-A541-73FC6CA0C5F9}"/>
          </ac:spMkLst>
        </pc:spChg>
        <pc:spChg chg="add del mod">
          <ac:chgData name="Einav, Tal" userId="c5d94e19-bf17-46ef-96ed-abf719c82703" providerId="ADAL" clId="{EF2130E3-9DB0-4876-8F5E-8CEA95870585}" dt="2020-03-03T02:10:38.099" v="21966" actId="478"/>
          <ac:spMkLst>
            <pc:docMk/>
            <pc:sldMk cId="3306368644" sldId="1045"/>
            <ac:spMk id="370" creationId="{74E544A1-C34C-4118-BD17-D54D741777B9}"/>
          </ac:spMkLst>
        </pc:spChg>
        <pc:grpChg chg="add del mod">
          <ac:chgData name="Einav, Tal" userId="c5d94e19-bf17-46ef-96ed-abf719c82703" providerId="ADAL" clId="{EF2130E3-9DB0-4876-8F5E-8CEA95870585}" dt="2020-03-03T02:11:52.400" v="21987" actId="478"/>
          <ac:grpSpMkLst>
            <pc:docMk/>
            <pc:sldMk cId="3306368644" sldId="1045"/>
            <ac:grpSpMk id="6" creationId="{A4417150-B4A6-4DA4-B2A6-72C048575F74}"/>
          </ac:grpSpMkLst>
        </pc:grpChg>
        <pc:grpChg chg="add del mod">
          <ac:chgData name="Einav, Tal" userId="c5d94e19-bf17-46ef-96ed-abf719c82703" providerId="ADAL" clId="{EF2130E3-9DB0-4876-8F5E-8CEA95870585}" dt="2020-03-03T02:01:34.269" v="21842" actId="165"/>
          <ac:grpSpMkLst>
            <pc:docMk/>
            <pc:sldMk cId="3306368644" sldId="1045"/>
            <ac:grpSpMk id="9" creationId="{A8A87EAC-D7B3-41CF-9A50-50F92D28826D}"/>
          </ac:grpSpMkLst>
        </pc:grpChg>
        <pc:grpChg chg="del">
          <ac:chgData name="Einav, Tal" userId="c5d94e19-bf17-46ef-96ed-abf719c82703" providerId="ADAL" clId="{EF2130E3-9DB0-4876-8F5E-8CEA95870585}" dt="2020-03-03T01:03:19.063" v="17118" actId="165"/>
          <ac:grpSpMkLst>
            <pc:docMk/>
            <pc:sldMk cId="3306368644" sldId="1045"/>
            <ac:grpSpMk id="11" creationId="{812F9D91-E74E-4283-8F99-1B3301164DBC}"/>
          </ac:grpSpMkLst>
        </pc:grpChg>
        <pc:grpChg chg="add del mod topLvl">
          <ac:chgData name="Einav, Tal" userId="c5d94e19-bf17-46ef-96ed-abf719c82703" providerId="ADAL" clId="{EF2130E3-9DB0-4876-8F5E-8CEA95870585}" dt="2020-03-03T02:10:38.099" v="21966" actId="478"/>
          <ac:grpSpMkLst>
            <pc:docMk/>
            <pc:sldMk cId="3306368644" sldId="1045"/>
            <ac:grpSpMk id="12" creationId="{67D848EE-7235-47B8-B2C6-457F345A6101}"/>
          </ac:grpSpMkLst>
        </pc:grpChg>
        <pc:grpChg chg="add del mod">
          <ac:chgData name="Einav, Tal" userId="c5d94e19-bf17-46ef-96ed-abf719c82703" providerId="ADAL" clId="{EF2130E3-9DB0-4876-8F5E-8CEA95870585}" dt="2020-03-03T02:04:01.625" v="21892" actId="165"/>
          <ac:grpSpMkLst>
            <pc:docMk/>
            <pc:sldMk cId="3306368644" sldId="1045"/>
            <ac:grpSpMk id="13" creationId="{06705AAF-AD4E-4E1B-AAE0-C973BE126B6A}"/>
          </ac:grpSpMkLst>
        </pc:grpChg>
        <pc:grpChg chg="add del mod">
          <ac:chgData name="Einav, Tal" userId="c5d94e19-bf17-46ef-96ed-abf719c82703" providerId="ADAL" clId="{EF2130E3-9DB0-4876-8F5E-8CEA95870585}" dt="2020-03-03T02:11:14.709" v="21980" actId="165"/>
          <ac:grpSpMkLst>
            <pc:docMk/>
            <pc:sldMk cId="3306368644" sldId="1045"/>
            <ac:grpSpMk id="14" creationId="{1FD99480-34DC-4D4B-BEC6-F4F8E0EDF344}"/>
          </ac:grpSpMkLst>
        </pc:grpChg>
        <pc:grpChg chg="del">
          <ac:chgData name="Einav, Tal" userId="c5d94e19-bf17-46ef-96ed-abf719c82703" providerId="ADAL" clId="{EF2130E3-9DB0-4876-8F5E-8CEA95870585}" dt="2020-03-03T01:03:17.562" v="17117" actId="165"/>
          <ac:grpSpMkLst>
            <pc:docMk/>
            <pc:sldMk cId="3306368644" sldId="1045"/>
            <ac:grpSpMk id="173" creationId="{4519ECC2-3120-4107-A861-690887A34488}"/>
          </ac:grpSpMkLst>
        </pc:grpChg>
        <pc:grpChg chg="add del mod">
          <ac:chgData name="Einav, Tal" userId="c5d94e19-bf17-46ef-96ed-abf719c82703" providerId="ADAL" clId="{EF2130E3-9DB0-4876-8F5E-8CEA95870585}" dt="2020-03-03T01:13:33.886" v="17376"/>
          <ac:grpSpMkLst>
            <pc:docMk/>
            <pc:sldMk cId="3306368644" sldId="1045"/>
            <ac:grpSpMk id="201" creationId="{5A21CD9D-2DCF-42E9-93F5-6F151FD78623}"/>
          </ac:grpSpMkLst>
        </pc:grpChg>
        <pc:grpChg chg="add del mod">
          <ac:chgData name="Einav, Tal" userId="c5d94e19-bf17-46ef-96ed-abf719c82703" providerId="ADAL" clId="{EF2130E3-9DB0-4876-8F5E-8CEA95870585}" dt="2020-03-03T01:29:23.018" v="17742" actId="165"/>
          <ac:grpSpMkLst>
            <pc:docMk/>
            <pc:sldMk cId="3306368644" sldId="1045"/>
            <ac:grpSpMk id="211" creationId="{9EA7BF1F-5F38-4594-9B83-7EE7BB2DE3E1}"/>
          </ac:grpSpMkLst>
        </pc:grpChg>
        <pc:grpChg chg="add del mod">
          <ac:chgData name="Einav, Tal" userId="c5d94e19-bf17-46ef-96ed-abf719c82703" providerId="ADAL" clId="{EF2130E3-9DB0-4876-8F5E-8CEA95870585}" dt="2020-03-03T01:28:37.227" v="17665" actId="165"/>
          <ac:grpSpMkLst>
            <pc:docMk/>
            <pc:sldMk cId="3306368644" sldId="1045"/>
            <ac:grpSpMk id="214" creationId="{473EBE0C-E643-4DC2-AAA1-E2FEA63DAB26}"/>
          </ac:grpSpMkLst>
        </pc:grpChg>
        <pc:grpChg chg="del mod ord topLvl">
          <ac:chgData name="Einav, Tal" userId="c5d94e19-bf17-46ef-96ed-abf719c82703" providerId="ADAL" clId="{EF2130E3-9DB0-4876-8F5E-8CEA95870585}" dt="2020-03-03T02:11:52.400" v="21987" actId="478"/>
          <ac:grpSpMkLst>
            <pc:docMk/>
            <pc:sldMk cId="3306368644" sldId="1045"/>
            <ac:grpSpMk id="215" creationId="{9A2C480F-491A-4062-8A56-AAE51245448F}"/>
          </ac:grpSpMkLst>
        </pc:grpChg>
        <pc:grpChg chg="del mod topLvl">
          <ac:chgData name="Einav, Tal" userId="c5d94e19-bf17-46ef-96ed-abf719c82703" providerId="ADAL" clId="{EF2130E3-9DB0-4876-8F5E-8CEA95870585}" dt="2020-03-03T01:31:35.671" v="17902" actId="478"/>
          <ac:grpSpMkLst>
            <pc:docMk/>
            <pc:sldMk cId="3306368644" sldId="1045"/>
            <ac:grpSpMk id="216" creationId="{A6A45DFC-B2F2-414A-B0A7-119CAE46168D}"/>
          </ac:grpSpMkLst>
        </pc:grpChg>
        <pc:grpChg chg="del mod topLvl">
          <ac:chgData name="Einav, Tal" userId="c5d94e19-bf17-46ef-96ed-abf719c82703" providerId="ADAL" clId="{EF2130E3-9DB0-4876-8F5E-8CEA95870585}" dt="2020-03-03T02:11:52.400" v="21987" actId="478"/>
          <ac:grpSpMkLst>
            <pc:docMk/>
            <pc:sldMk cId="3306368644" sldId="1045"/>
            <ac:grpSpMk id="217" creationId="{49C5DF0B-DE44-44D4-BC95-E8E7B4E05660}"/>
          </ac:grpSpMkLst>
        </pc:grpChg>
        <pc:grpChg chg="mod">
          <ac:chgData name="Einav, Tal" userId="c5d94e19-bf17-46ef-96ed-abf719c82703" providerId="ADAL" clId="{EF2130E3-9DB0-4876-8F5E-8CEA95870585}" dt="2020-03-03T02:11:12.821" v="21979" actId="12788"/>
          <ac:grpSpMkLst>
            <pc:docMk/>
            <pc:sldMk cId="3306368644" sldId="1045"/>
            <ac:grpSpMk id="218" creationId="{29089517-9B4F-41C2-9B8B-329187056656}"/>
          </ac:grpSpMkLst>
        </pc:grpChg>
        <pc:grpChg chg="mod">
          <ac:chgData name="Einav, Tal" userId="c5d94e19-bf17-46ef-96ed-abf719c82703" providerId="ADAL" clId="{EF2130E3-9DB0-4876-8F5E-8CEA95870585}" dt="2020-03-03T02:11:12.821" v="21979" actId="12788"/>
          <ac:grpSpMkLst>
            <pc:docMk/>
            <pc:sldMk cId="3306368644" sldId="1045"/>
            <ac:grpSpMk id="219" creationId="{F10EC7D5-17E9-4592-AA75-A47643A504D4}"/>
          </ac:grpSpMkLst>
        </pc:grpChg>
        <pc:grpChg chg="mod">
          <ac:chgData name="Einav, Tal" userId="c5d94e19-bf17-46ef-96ed-abf719c82703" providerId="ADAL" clId="{EF2130E3-9DB0-4876-8F5E-8CEA95870585}" dt="2020-03-03T02:11:12.821" v="21979" actId="12788"/>
          <ac:grpSpMkLst>
            <pc:docMk/>
            <pc:sldMk cId="3306368644" sldId="1045"/>
            <ac:grpSpMk id="234" creationId="{A72D276B-D544-45CC-B85B-44CEEC822637}"/>
          </ac:grpSpMkLst>
        </pc:grpChg>
        <pc:grpChg chg="mod">
          <ac:chgData name="Einav, Tal" userId="c5d94e19-bf17-46ef-96ed-abf719c82703" providerId="ADAL" clId="{EF2130E3-9DB0-4876-8F5E-8CEA95870585}" dt="2020-03-03T02:11:12.821" v="21979" actId="12788"/>
          <ac:grpSpMkLst>
            <pc:docMk/>
            <pc:sldMk cId="3306368644" sldId="1045"/>
            <ac:grpSpMk id="235" creationId="{4D2DFBD7-9AB0-4634-8E67-087826AFC2BA}"/>
          </ac:grpSpMkLst>
        </pc:grpChg>
        <pc:grpChg chg="add del mod">
          <ac:chgData name="Einav, Tal" userId="c5d94e19-bf17-46ef-96ed-abf719c82703" providerId="ADAL" clId="{EF2130E3-9DB0-4876-8F5E-8CEA95870585}" dt="2020-03-03T01:46:14.720" v="19957" actId="478"/>
          <ac:grpSpMkLst>
            <pc:docMk/>
            <pc:sldMk cId="3306368644" sldId="1045"/>
            <ac:grpSpMk id="242" creationId="{0F277115-15C4-4BC5-B930-C4E6AA2D7755}"/>
          </ac:grpSpMkLst>
        </pc:grpChg>
        <pc:grpChg chg="add del mod">
          <ac:chgData name="Einav, Tal" userId="c5d94e19-bf17-46ef-96ed-abf719c82703" providerId="ADAL" clId="{EF2130E3-9DB0-4876-8F5E-8CEA95870585}" dt="2020-03-03T01:46:14.720" v="19957" actId="478"/>
          <ac:grpSpMkLst>
            <pc:docMk/>
            <pc:sldMk cId="3306368644" sldId="1045"/>
            <ac:grpSpMk id="245" creationId="{896A9AA5-8CE4-496A-8EC9-C66832175048}"/>
          </ac:grpSpMkLst>
        </pc:grpChg>
        <pc:grpChg chg="add del mod">
          <ac:chgData name="Einav, Tal" userId="c5d94e19-bf17-46ef-96ed-abf719c82703" providerId="ADAL" clId="{EF2130E3-9DB0-4876-8F5E-8CEA95870585}" dt="2020-03-03T01:46:33.837" v="19963" actId="478"/>
          <ac:grpSpMkLst>
            <pc:docMk/>
            <pc:sldMk cId="3306368644" sldId="1045"/>
            <ac:grpSpMk id="248" creationId="{C199CCA1-D265-46CE-9C90-CB538C3E52A2}"/>
          </ac:grpSpMkLst>
        </pc:grpChg>
        <pc:grpChg chg="add del mod">
          <ac:chgData name="Einav, Tal" userId="c5d94e19-bf17-46ef-96ed-abf719c82703" providerId="ADAL" clId="{EF2130E3-9DB0-4876-8F5E-8CEA95870585}" dt="2020-03-03T01:46:33.837" v="19963" actId="478"/>
          <ac:grpSpMkLst>
            <pc:docMk/>
            <pc:sldMk cId="3306368644" sldId="1045"/>
            <ac:grpSpMk id="251" creationId="{8F068429-8B63-4EB0-A6CC-F3974AF4C87C}"/>
          </ac:grpSpMkLst>
        </pc:grpChg>
        <pc:grpChg chg="add del mod">
          <ac:chgData name="Einav, Tal" userId="c5d94e19-bf17-46ef-96ed-abf719c82703" providerId="ADAL" clId="{EF2130E3-9DB0-4876-8F5E-8CEA95870585}" dt="2020-03-03T01:48:53.684" v="20017" actId="478"/>
          <ac:grpSpMkLst>
            <pc:docMk/>
            <pc:sldMk cId="3306368644" sldId="1045"/>
            <ac:grpSpMk id="254" creationId="{AC5D5923-297B-45D1-86AF-7DC05CD38AD4}"/>
          </ac:grpSpMkLst>
        </pc:grpChg>
        <pc:grpChg chg="add del mod">
          <ac:chgData name="Einav, Tal" userId="c5d94e19-bf17-46ef-96ed-abf719c82703" providerId="ADAL" clId="{EF2130E3-9DB0-4876-8F5E-8CEA95870585}" dt="2020-03-03T01:46:03.799" v="19955" actId="165"/>
          <ac:grpSpMkLst>
            <pc:docMk/>
            <pc:sldMk cId="3306368644" sldId="1045"/>
            <ac:grpSpMk id="257" creationId="{61310762-9E8F-4ABB-BBA3-59B80043C8FC}"/>
          </ac:grpSpMkLst>
        </pc:grpChg>
        <pc:grpChg chg="del mod topLvl">
          <ac:chgData name="Einav, Tal" userId="c5d94e19-bf17-46ef-96ed-abf719c82703" providerId="ADAL" clId="{EF2130E3-9DB0-4876-8F5E-8CEA95870585}" dt="2020-03-03T01:48:55.967" v="20018" actId="478"/>
          <ac:grpSpMkLst>
            <pc:docMk/>
            <pc:sldMk cId="3306368644" sldId="1045"/>
            <ac:grpSpMk id="258" creationId="{95946721-EEBE-4BF3-915A-F91E49AC0F7F}"/>
          </ac:grpSpMkLst>
        </pc:grpChg>
        <pc:grpChg chg="del mod topLvl">
          <ac:chgData name="Einav, Tal" userId="c5d94e19-bf17-46ef-96ed-abf719c82703" providerId="ADAL" clId="{EF2130E3-9DB0-4876-8F5E-8CEA95870585}" dt="2020-03-03T01:48:51.719" v="20016" actId="478"/>
          <ac:grpSpMkLst>
            <pc:docMk/>
            <pc:sldMk cId="3306368644" sldId="1045"/>
            <ac:grpSpMk id="259" creationId="{5188976C-0353-48CA-BBD0-A159C3ACBE91}"/>
          </ac:grpSpMkLst>
        </pc:grpChg>
        <pc:grpChg chg="del mod topLvl">
          <ac:chgData name="Einav, Tal" userId="c5d94e19-bf17-46ef-96ed-abf719c82703" providerId="ADAL" clId="{EF2130E3-9DB0-4876-8F5E-8CEA95870585}" dt="2020-03-03T01:48:57.280" v="20019" actId="478"/>
          <ac:grpSpMkLst>
            <pc:docMk/>
            <pc:sldMk cId="3306368644" sldId="1045"/>
            <ac:grpSpMk id="260" creationId="{5E4290BF-BDEE-44F8-94BD-C1D0834D18D3}"/>
          </ac:grpSpMkLst>
        </pc:grpChg>
        <pc:grpChg chg="add del mod">
          <ac:chgData name="Einav, Tal" userId="c5d94e19-bf17-46ef-96ed-abf719c82703" providerId="ADAL" clId="{EF2130E3-9DB0-4876-8F5E-8CEA95870585}" dt="2020-03-03T01:48:53.684" v="20017" actId="478"/>
          <ac:grpSpMkLst>
            <pc:docMk/>
            <pc:sldMk cId="3306368644" sldId="1045"/>
            <ac:grpSpMk id="285" creationId="{2409AA34-1302-4E4C-8263-9A50C54EBC6C}"/>
          </ac:grpSpMkLst>
        </pc:grpChg>
        <pc:grpChg chg="add del mod">
          <ac:chgData name="Einav, Tal" userId="c5d94e19-bf17-46ef-96ed-abf719c82703" providerId="ADAL" clId="{EF2130E3-9DB0-4876-8F5E-8CEA95870585}" dt="2020-03-03T01:48:53.684" v="20017" actId="478"/>
          <ac:grpSpMkLst>
            <pc:docMk/>
            <pc:sldMk cId="3306368644" sldId="1045"/>
            <ac:grpSpMk id="288" creationId="{9D75FECF-FD74-4475-9C34-5BBAE3805D8D}"/>
          </ac:grpSpMkLst>
        </pc:grpChg>
        <pc:grpChg chg="add del mod topLvl">
          <ac:chgData name="Einav, Tal" userId="c5d94e19-bf17-46ef-96ed-abf719c82703" providerId="ADAL" clId="{EF2130E3-9DB0-4876-8F5E-8CEA95870585}" dt="2020-03-03T02:10:38.099" v="21966" actId="478"/>
          <ac:grpSpMkLst>
            <pc:docMk/>
            <pc:sldMk cId="3306368644" sldId="1045"/>
            <ac:grpSpMk id="313" creationId="{70ED324C-92DD-4709-A8E4-C355CEC2F0A8}"/>
          </ac:grpSpMkLst>
        </pc:grpChg>
        <pc:grpChg chg="add del mod">
          <ac:chgData name="Einav, Tal" userId="c5d94e19-bf17-46ef-96ed-abf719c82703" providerId="ADAL" clId="{EF2130E3-9DB0-4876-8F5E-8CEA95870585}" dt="2020-03-03T02:04:15.059" v="21898" actId="478"/>
          <ac:grpSpMkLst>
            <pc:docMk/>
            <pc:sldMk cId="3306368644" sldId="1045"/>
            <ac:grpSpMk id="329" creationId="{C5CF390A-4C41-46F6-B75B-102194E2AD36}"/>
          </ac:grpSpMkLst>
        </pc:grpChg>
        <pc:grpChg chg="add del mod">
          <ac:chgData name="Einav, Tal" userId="c5d94e19-bf17-46ef-96ed-abf719c82703" providerId="ADAL" clId="{EF2130E3-9DB0-4876-8F5E-8CEA95870585}" dt="2020-03-03T02:04:23.583" v="21902" actId="478"/>
          <ac:grpSpMkLst>
            <pc:docMk/>
            <pc:sldMk cId="3306368644" sldId="1045"/>
            <ac:grpSpMk id="342" creationId="{60406838-3C36-4C02-9E3A-E922929A44E2}"/>
          </ac:grpSpMkLst>
        </pc:grp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0" creationId="{AE2E5F8F-001B-434A-87CF-AE74C74B995E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3" creationId="{E30BDFA5-4A42-4797-AD02-58123620F811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4" creationId="{ACF3DCAD-8702-421B-8B55-113427CF07AC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5" creationId="{BEAA92FE-D284-43A5-94AA-B85C5B4CC402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6" creationId="{A9660AF3-7CB9-4E2A-A108-DF3ED2072FEC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7" creationId="{0D01A0D6-C92C-4115-A9D2-E9F226BC4FBA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8" creationId="{EE6934F9-0E92-49C6-865D-FD0D68052274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69" creationId="{C4DEE62F-AA9C-44A9-839C-20DE96A056D7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70" creationId="{92399EB9-4A46-4CCB-ADEB-362CC7EE00D9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71" creationId="{EF8D9311-1DD6-402A-B3EC-965FD8DA1129}"/>
          </ac:cxnSpMkLst>
        </pc:cxnChg>
        <pc:cxnChg chg="mod topLvl">
          <ac:chgData name="Einav, Tal" userId="c5d94e19-bf17-46ef-96ed-abf719c82703" providerId="ADAL" clId="{EF2130E3-9DB0-4876-8F5E-8CEA95870585}" dt="2020-03-03T01:03:19.063" v="17118" actId="165"/>
          <ac:cxnSpMkLst>
            <pc:docMk/>
            <pc:sldMk cId="3306368644" sldId="1045"/>
            <ac:cxnSpMk id="172" creationId="{1F878782-A1A5-48B0-B948-95CC4A8B6633}"/>
          </ac:cxnSpMkLst>
        </pc:cxnChg>
        <pc:cxnChg chg="mod topLvl">
          <ac:chgData name="Einav, Tal" userId="c5d94e19-bf17-46ef-96ed-abf719c82703" providerId="ADAL" clId="{EF2130E3-9DB0-4876-8F5E-8CEA95870585}" dt="2020-03-03T02:01:34.108" v="21841" actId="555"/>
          <ac:cxnSpMkLst>
            <pc:docMk/>
            <pc:sldMk cId="3306368644" sldId="1045"/>
            <ac:cxnSpMk id="174" creationId="{5005DE06-06D3-4CBA-9F8C-2BDDB90E6C8A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75" creationId="{476A19B0-5F7F-4934-AAAD-F356B488AD80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76" creationId="{5DC9251B-04FB-43BE-AE2B-B11C11F1D6C9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77" creationId="{D0BE569F-63B5-43BA-A258-CB59791ABCE8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78" creationId="{495E721D-856D-4102-9412-697BDBDDBAD3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79" creationId="{F8AC66DB-2568-40C8-BFBF-75598879417C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80" creationId="{9FABFA80-3DB4-4AAB-B0FF-372D578BF386}"/>
          </ac:cxnSpMkLst>
        </pc:cxnChg>
        <pc:cxnChg chg="mod topLvl">
          <ac:chgData name="Einav, Tal" userId="c5d94e19-bf17-46ef-96ed-abf719c82703" providerId="ADAL" clId="{EF2130E3-9DB0-4876-8F5E-8CEA95870585}" dt="2020-03-03T01:11:25.897" v="17338" actId="1076"/>
          <ac:cxnSpMkLst>
            <pc:docMk/>
            <pc:sldMk cId="3306368644" sldId="1045"/>
            <ac:cxnSpMk id="181" creationId="{1D266F52-371D-4BCF-AA74-561DCC5FC56B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82" creationId="{563B9CFA-E550-47BC-A006-C06AD18A6CF1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83" creationId="{4475A44A-B527-43C0-8E58-37695923AED7}"/>
          </ac:cxnSpMkLst>
        </pc:cxnChg>
        <pc:cxnChg chg="mod topLvl">
          <ac:chgData name="Einav, Tal" userId="c5d94e19-bf17-46ef-96ed-abf719c82703" providerId="ADAL" clId="{EF2130E3-9DB0-4876-8F5E-8CEA95870585}" dt="2020-03-03T01:03:17.562" v="17117" actId="165"/>
          <ac:cxnSpMkLst>
            <pc:docMk/>
            <pc:sldMk cId="3306368644" sldId="1045"/>
            <ac:cxnSpMk id="184" creationId="{8A489328-FC26-4D16-8408-7156663DAA9F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291" creationId="{49E9D569-DAB0-47EB-9733-7D60E3AE85E9}"/>
          </ac:cxnSpMkLst>
        </pc:cxnChg>
        <pc:cxnChg chg="add del mod topLvl">
          <ac:chgData name="Einav, Tal" userId="c5d94e19-bf17-46ef-96ed-abf719c82703" providerId="ADAL" clId="{EF2130E3-9DB0-4876-8F5E-8CEA95870585}" dt="2020-03-03T02:01:44.946" v="21848" actId="478"/>
          <ac:cxnSpMkLst>
            <pc:docMk/>
            <pc:sldMk cId="3306368644" sldId="1045"/>
            <ac:cxnSpMk id="292" creationId="{63CC0FD4-FC6A-423A-84E0-1304A248A55D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293" creationId="{1459092B-BCFC-4DD2-A604-07A744092DF8}"/>
          </ac:cxnSpMkLst>
        </pc:cxnChg>
        <pc:cxnChg chg="add del mod topLvl">
          <ac:chgData name="Einav, Tal" userId="c5d94e19-bf17-46ef-96ed-abf719c82703" providerId="ADAL" clId="{EF2130E3-9DB0-4876-8F5E-8CEA95870585}" dt="2020-03-03T02:01:45.796" v="21849" actId="478"/>
          <ac:cxnSpMkLst>
            <pc:docMk/>
            <pc:sldMk cId="3306368644" sldId="1045"/>
            <ac:cxnSpMk id="294" creationId="{F9D4F028-BB25-477F-9CDC-CA4400647D06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295" creationId="{41E9D8CD-A298-4AE7-89B7-B61408C398B7}"/>
          </ac:cxnSpMkLst>
        </pc:cxnChg>
        <pc:cxnChg chg="add del mod topLvl">
          <ac:chgData name="Einav, Tal" userId="c5d94e19-bf17-46ef-96ed-abf719c82703" providerId="ADAL" clId="{EF2130E3-9DB0-4876-8F5E-8CEA95870585}" dt="2020-03-03T02:01:47.407" v="21850" actId="478"/>
          <ac:cxnSpMkLst>
            <pc:docMk/>
            <pc:sldMk cId="3306368644" sldId="1045"/>
            <ac:cxnSpMk id="296" creationId="{587F5C8B-F3CD-4FD3-BDC2-C9BFB28F9DE2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297" creationId="{7D70B243-F9E6-4D9E-8446-BBCA84CE1F4D}"/>
          </ac:cxnSpMkLst>
        </pc:cxnChg>
        <pc:cxnChg chg="add del mod topLvl">
          <ac:chgData name="Einav, Tal" userId="c5d94e19-bf17-46ef-96ed-abf719c82703" providerId="ADAL" clId="{EF2130E3-9DB0-4876-8F5E-8CEA95870585}" dt="2020-03-03T02:01:48.360" v="21851" actId="478"/>
          <ac:cxnSpMkLst>
            <pc:docMk/>
            <pc:sldMk cId="3306368644" sldId="1045"/>
            <ac:cxnSpMk id="298" creationId="{42803767-09C6-42FF-861D-42D4BC5FB081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299" creationId="{85BC78AF-85FA-4239-8449-5F457B01F14C}"/>
          </ac:cxnSpMkLst>
        </pc:cxnChg>
        <pc:cxnChg chg="add del mod topLvl">
          <ac:chgData name="Einav, Tal" userId="c5d94e19-bf17-46ef-96ed-abf719c82703" providerId="ADAL" clId="{EF2130E3-9DB0-4876-8F5E-8CEA95870585}" dt="2020-03-03T02:01:49.263" v="21852" actId="478"/>
          <ac:cxnSpMkLst>
            <pc:docMk/>
            <pc:sldMk cId="3306368644" sldId="1045"/>
            <ac:cxnSpMk id="300" creationId="{E8DBA004-F3F0-4625-A04F-082DC0E9C1DA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01" creationId="{D75E2E4C-872A-4D74-B35B-E90C69C0F66B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02" creationId="{3C694F3E-9C1A-4631-9B0A-2B874C9781D5}"/>
          </ac:cxnSpMkLst>
        </pc:cxnChg>
        <pc:cxnChg chg="add del mod topLvl">
          <ac:chgData name="Einav, Tal" userId="c5d94e19-bf17-46ef-96ed-abf719c82703" providerId="ADAL" clId="{EF2130E3-9DB0-4876-8F5E-8CEA95870585}" dt="2020-03-03T02:01:39.943" v="21843" actId="478"/>
          <ac:cxnSpMkLst>
            <pc:docMk/>
            <pc:sldMk cId="3306368644" sldId="1045"/>
            <ac:cxnSpMk id="303" creationId="{58BEB0AF-C79E-4183-ACBB-DDE79A147157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04" creationId="{612F060E-E282-4758-A44B-DAF80361B847}"/>
          </ac:cxnSpMkLst>
        </pc:cxnChg>
        <pc:cxnChg chg="add del mod topLvl">
          <ac:chgData name="Einav, Tal" userId="c5d94e19-bf17-46ef-96ed-abf719c82703" providerId="ADAL" clId="{EF2130E3-9DB0-4876-8F5E-8CEA95870585}" dt="2020-03-03T02:01:41.192" v="21844" actId="478"/>
          <ac:cxnSpMkLst>
            <pc:docMk/>
            <pc:sldMk cId="3306368644" sldId="1045"/>
            <ac:cxnSpMk id="305" creationId="{1976CF88-C4EB-4DBD-81D0-789ADF632112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06" creationId="{500CB8BA-878D-4DBF-B831-77A61F47F835}"/>
          </ac:cxnSpMkLst>
        </pc:cxnChg>
        <pc:cxnChg chg="add del mod topLvl">
          <ac:chgData name="Einav, Tal" userId="c5d94e19-bf17-46ef-96ed-abf719c82703" providerId="ADAL" clId="{EF2130E3-9DB0-4876-8F5E-8CEA95870585}" dt="2020-03-03T02:01:42.178" v="21845" actId="478"/>
          <ac:cxnSpMkLst>
            <pc:docMk/>
            <pc:sldMk cId="3306368644" sldId="1045"/>
            <ac:cxnSpMk id="307" creationId="{46C4C4D6-FDD8-49F8-972F-BB946AF4492A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08" creationId="{9B483794-E04A-404A-9408-D3FDC34CEF85}"/>
          </ac:cxnSpMkLst>
        </pc:cxnChg>
        <pc:cxnChg chg="add del mod topLvl">
          <ac:chgData name="Einav, Tal" userId="c5d94e19-bf17-46ef-96ed-abf719c82703" providerId="ADAL" clId="{EF2130E3-9DB0-4876-8F5E-8CEA95870585}" dt="2020-03-03T02:01:43.070" v="21846" actId="478"/>
          <ac:cxnSpMkLst>
            <pc:docMk/>
            <pc:sldMk cId="3306368644" sldId="1045"/>
            <ac:cxnSpMk id="309" creationId="{8AF2E10A-957B-4DA7-B8C1-73CC9810CE5F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10" creationId="{0FD486DD-C07E-4665-8C64-ACC4A4171742}"/>
          </ac:cxnSpMkLst>
        </pc:cxnChg>
        <pc:cxnChg chg="add del mod topLvl">
          <ac:chgData name="Einav, Tal" userId="c5d94e19-bf17-46ef-96ed-abf719c82703" providerId="ADAL" clId="{EF2130E3-9DB0-4876-8F5E-8CEA95870585}" dt="2020-03-03T02:01:43.934" v="21847" actId="478"/>
          <ac:cxnSpMkLst>
            <pc:docMk/>
            <pc:sldMk cId="3306368644" sldId="1045"/>
            <ac:cxnSpMk id="311" creationId="{4FC2DC92-504C-4927-8773-39F5653F59BC}"/>
          </ac:cxnSpMkLst>
        </pc:cxnChg>
        <pc:cxnChg chg="add mod topLvl">
          <ac:chgData name="Einav, Tal" userId="c5d94e19-bf17-46ef-96ed-abf719c82703" providerId="ADAL" clId="{EF2130E3-9DB0-4876-8F5E-8CEA95870585}" dt="2020-03-03T02:01:52.390" v="21853" actId="164"/>
          <ac:cxnSpMkLst>
            <pc:docMk/>
            <pc:sldMk cId="3306368644" sldId="1045"/>
            <ac:cxnSpMk id="312" creationId="{B79942FA-EFE3-44D5-8C43-18B954ACB0C4}"/>
          </ac:cxnSpMkLst>
        </pc:cxnChg>
      </pc:sldChg>
      <pc:sldChg chg="add del">
        <pc:chgData name="Einav, Tal" userId="c5d94e19-bf17-46ef-96ed-abf719c82703" providerId="ADAL" clId="{EF2130E3-9DB0-4876-8F5E-8CEA95870585}" dt="2020-03-03T00:43:16.664" v="16805" actId="2696"/>
        <pc:sldMkLst>
          <pc:docMk/>
          <pc:sldMk cId="4122979526" sldId="1045"/>
        </pc:sldMkLst>
      </pc:sldChg>
      <pc:sldChg chg="delSp add ord">
        <pc:chgData name="Einav, Tal" userId="c5d94e19-bf17-46ef-96ed-abf719c82703" providerId="ADAL" clId="{EF2130E3-9DB0-4876-8F5E-8CEA95870585}" dt="2020-03-03T02:02:20.495" v="21856"/>
        <pc:sldMkLst>
          <pc:docMk/>
          <pc:sldMk cId="417305904" sldId="1046"/>
        </pc:sldMkLst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0" creationId="{AE2E5F8F-001B-434A-87CF-AE74C74B995E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3" creationId="{E30BDFA5-4A42-4797-AD02-58123620F811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4" creationId="{ACF3DCAD-8702-421B-8B55-113427CF07AC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5" creationId="{BEAA92FE-D284-43A5-94AA-B85C5B4CC402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6" creationId="{A9660AF3-7CB9-4E2A-A108-DF3ED2072FEC}"/>
          </ac:cxnSpMkLst>
        </pc:cxnChg>
        <pc:cxnChg chg="del">
          <ac:chgData name="Einav, Tal" userId="c5d94e19-bf17-46ef-96ed-abf719c82703" providerId="ADAL" clId="{EF2130E3-9DB0-4876-8F5E-8CEA95870585}" dt="2020-03-03T00:51:15.246" v="17035" actId="478"/>
          <ac:cxnSpMkLst>
            <pc:docMk/>
            <pc:sldMk cId="417305904" sldId="1046"/>
            <ac:cxnSpMk id="167" creationId="{0D01A0D6-C92C-4115-A9D2-E9F226BC4FBA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8" creationId="{EE6934F9-0E92-49C6-865D-FD0D68052274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69" creationId="{C4DEE62F-AA9C-44A9-839C-20DE96A056D7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70" creationId="{92399EB9-4A46-4CCB-ADEB-362CC7EE00D9}"/>
          </ac:cxnSpMkLst>
        </pc:cxnChg>
        <pc:cxnChg chg="del">
          <ac:chgData name="Einav, Tal" userId="c5d94e19-bf17-46ef-96ed-abf719c82703" providerId="ADAL" clId="{EF2130E3-9DB0-4876-8F5E-8CEA95870585}" dt="2020-03-03T00:51:14.287" v="17034" actId="478"/>
          <ac:cxnSpMkLst>
            <pc:docMk/>
            <pc:sldMk cId="417305904" sldId="1046"/>
            <ac:cxnSpMk id="171" creationId="{EF8D9311-1DD6-402A-B3EC-965FD8DA1129}"/>
          </ac:cxnSpMkLst>
        </pc:cxnChg>
        <pc:cxnChg chg="del">
          <ac:chgData name="Einav, Tal" userId="c5d94e19-bf17-46ef-96ed-abf719c82703" providerId="ADAL" clId="{EF2130E3-9DB0-4876-8F5E-8CEA95870585}" dt="2020-03-03T00:51:05.850" v="17031" actId="478"/>
          <ac:cxnSpMkLst>
            <pc:docMk/>
            <pc:sldMk cId="417305904" sldId="1046"/>
            <ac:cxnSpMk id="172" creationId="{1F878782-A1A5-48B0-B948-95CC4A8B6633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4" creationId="{5005DE06-06D3-4CBA-9F8C-2BDDB90E6C8A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5" creationId="{476A19B0-5F7F-4934-AAAD-F356B488AD80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6" creationId="{5DC9251B-04FB-43BE-AE2B-B11C11F1D6C9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7" creationId="{D0BE569F-63B5-43BA-A258-CB59791ABCE8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8" creationId="{495E721D-856D-4102-9412-697BDBDDBAD3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79" creationId="{F8AC66DB-2568-40C8-BFBF-75598879417C}"/>
          </ac:cxnSpMkLst>
        </pc:cxnChg>
        <pc:cxnChg chg="del">
          <ac:chgData name="Einav, Tal" userId="c5d94e19-bf17-46ef-96ed-abf719c82703" providerId="ADAL" clId="{EF2130E3-9DB0-4876-8F5E-8CEA95870585}" dt="2020-03-03T00:51:06.900" v="17032" actId="478"/>
          <ac:cxnSpMkLst>
            <pc:docMk/>
            <pc:sldMk cId="417305904" sldId="1046"/>
            <ac:cxnSpMk id="180" creationId="{9FABFA80-3DB4-4AAB-B0FF-372D578BF386}"/>
          </ac:cxnSpMkLst>
        </pc:cxnChg>
        <pc:cxnChg chg="del">
          <ac:chgData name="Einav, Tal" userId="c5d94e19-bf17-46ef-96ed-abf719c82703" providerId="ADAL" clId="{EF2130E3-9DB0-4876-8F5E-8CEA95870585}" dt="2020-03-03T00:51:08.064" v="17033" actId="478"/>
          <ac:cxnSpMkLst>
            <pc:docMk/>
            <pc:sldMk cId="417305904" sldId="1046"/>
            <ac:cxnSpMk id="181" creationId="{1D266F52-371D-4BCF-AA74-561DCC5FC56B}"/>
          </ac:cxnSpMkLst>
        </pc:cxnChg>
        <pc:cxnChg chg="del">
          <ac:chgData name="Einav, Tal" userId="c5d94e19-bf17-46ef-96ed-abf719c82703" providerId="ADAL" clId="{EF2130E3-9DB0-4876-8F5E-8CEA95870585}" dt="2020-03-03T00:51:04.813" v="17030" actId="478"/>
          <ac:cxnSpMkLst>
            <pc:docMk/>
            <pc:sldMk cId="417305904" sldId="1046"/>
            <ac:cxnSpMk id="182" creationId="{563B9CFA-E550-47BC-A006-C06AD18A6CF1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83" creationId="{4475A44A-B527-43C0-8E58-37695923AED7}"/>
          </ac:cxnSpMkLst>
        </pc:cxnChg>
        <pc:cxnChg chg="del">
          <ac:chgData name="Einav, Tal" userId="c5d94e19-bf17-46ef-96ed-abf719c82703" providerId="ADAL" clId="{EF2130E3-9DB0-4876-8F5E-8CEA95870585}" dt="2020-03-03T00:51:03.279" v="17029" actId="478"/>
          <ac:cxnSpMkLst>
            <pc:docMk/>
            <pc:sldMk cId="417305904" sldId="1046"/>
            <ac:cxnSpMk id="184" creationId="{8A489328-FC26-4D16-8408-7156663DAA9F}"/>
          </ac:cxnSpMkLst>
        </pc:cxnChg>
      </pc:sldChg>
      <pc:sldChg chg="modSp add modTransition modAnim modNotesTx">
        <pc:chgData name="Einav, Tal" userId="c5d94e19-bf17-46ef-96ed-abf719c82703" providerId="ADAL" clId="{EF2130E3-9DB0-4876-8F5E-8CEA95870585}" dt="2020-03-03T01:39:21.001" v="18958" actId="20577"/>
        <pc:sldMkLst>
          <pc:docMk/>
          <pc:sldMk cId="2690743929" sldId="1047"/>
        </pc:sldMkLst>
        <pc:spChg chg="mod">
          <ac:chgData name="Einav, Tal" userId="c5d94e19-bf17-46ef-96ed-abf719c82703" providerId="ADAL" clId="{EF2130E3-9DB0-4876-8F5E-8CEA95870585}" dt="2020-03-03T01:25:58.808" v="17624" actId="1037"/>
          <ac:spMkLst>
            <pc:docMk/>
            <pc:sldMk cId="2690743929" sldId="1047"/>
            <ac:spMk id="146" creationId="{0FB81180-BB98-428C-AB59-A0304771B2B0}"/>
          </ac:spMkLst>
        </pc:spChg>
        <pc:spChg chg="mod">
          <ac:chgData name="Einav, Tal" userId="c5d94e19-bf17-46ef-96ed-abf719c82703" providerId="ADAL" clId="{EF2130E3-9DB0-4876-8F5E-8CEA95870585}" dt="2020-03-03T01:26:02.094" v="17626" actId="1035"/>
          <ac:spMkLst>
            <pc:docMk/>
            <pc:sldMk cId="2690743929" sldId="1047"/>
            <ac:spMk id="148" creationId="{ADC7A025-C318-4D70-ADC1-005BC6DEC077}"/>
          </ac:spMkLst>
        </pc:spChg>
      </pc:sldChg>
      <pc:sldChg chg="add del">
        <pc:chgData name="Einav, Tal" userId="c5d94e19-bf17-46ef-96ed-abf719c82703" providerId="ADAL" clId="{EF2130E3-9DB0-4876-8F5E-8CEA95870585}" dt="2020-03-03T02:18:07.218" v="22048" actId="2696"/>
        <pc:sldMkLst>
          <pc:docMk/>
          <pc:sldMk cId="2164423413" sldId="1048"/>
        </pc:sldMkLst>
      </pc:sldChg>
      <pc:sldChg chg="add">
        <pc:chgData name="Einav, Tal" userId="c5d94e19-bf17-46ef-96ed-abf719c82703" providerId="ADAL" clId="{EF2130E3-9DB0-4876-8F5E-8CEA95870585}" dt="2020-03-03T02:18:08.246" v="22049"/>
        <pc:sldMkLst>
          <pc:docMk/>
          <pc:sldMk cId="3971454471" sldId="1048"/>
        </pc:sldMkLst>
      </pc:sldChg>
      <pc:sldChg chg="addSp delSp modSp add modTransition modAnim">
        <pc:chgData name="Einav, Tal" userId="c5d94e19-bf17-46ef-96ed-abf719c82703" providerId="ADAL" clId="{EF2130E3-9DB0-4876-8F5E-8CEA95870585}" dt="2020-03-03T02:17:53.473" v="22047" actId="207"/>
        <pc:sldMkLst>
          <pc:docMk/>
          <pc:sldMk cId="1308741026" sldId="1049"/>
        </pc:sldMkLst>
        <pc:spChg chg="add mod ord">
          <ac:chgData name="Einav, Tal" userId="c5d94e19-bf17-46ef-96ed-abf719c82703" providerId="ADAL" clId="{EF2130E3-9DB0-4876-8F5E-8CEA95870585}" dt="2020-03-03T02:17:53.473" v="22047" actId="207"/>
          <ac:spMkLst>
            <pc:docMk/>
            <pc:sldMk cId="1308741026" sldId="1049"/>
            <ac:spMk id="12" creationId="{81F480A7-EA36-4512-A80F-0BC4F744C735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48" creationId="{32C69E39-6AD3-4425-B1B1-B0E7426D83B0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49" creationId="{61A506B0-D1C9-4A09-B64D-6A3A11536B1E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50" creationId="{F6DCE034-AE19-4284-B024-17C9C3E97CC0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51" creationId="{0FA59CBD-B908-430F-BEF9-7761B1182912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52" creationId="{3ED15B9C-B28C-4CBB-A433-0568C5801CFC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53" creationId="{F43E4FA6-1439-4555-9A2A-53AC623864DA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54" creationId="{7F7D24A4-67D6-4292-BC70-D111788D55F0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55" creationId="{31B1D6CB-750E-44CA-ADA7-1E59CF1B1987}"/>
          </ac:spMkLst>
        </pc:spChg>
        <pc:spChg chg="add mod">
          <ac:chgData name="Einav, Tal" userId="c5d94e19-bf17-46ef-96ed-abf719c82703" providerId="ADAL" clId="{EF2130E3-9DB0-4876-8F5E-8CEA95870585}" dt="2020-03-03T02:15:42.773" v="22013"/>
          <ac:spMkLst>
            <pc:docMk/>
            <pc:sldMk cId="1308741026" sldId="1049"/>
            <ac:spMk id="256" creationId="{1CCBCBEA-9FB6-426D-B000-CE942F5F7885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57" creationId="{7D9EADA8-3672-4308-8DCF-623EFC72DE55}"/>
          </ac:spMkLst>
        </pc:spChg>
        <pc:spChg chg="add mod">
          <ac:chgData name="Einav, Tal" userId="c5d94e19-bf17-46ef-96ed-abf719c82703" providerId="ADAL" clId="{EF2130E3-9DB0-4876-8F5E-8CEA95870585}" dt="2020-03-03T02:15:44.001" v="22014"/>
          <ac:spMkLst>
            <pc:docMk/>
            <pc:sldMk cId="1308741026" sldId="1049"/>
            <ac:spMk id="258" creationId="{986E3594-96D0-4ED7-ACC3-CA1503B51E53}"/>
          </ac:spMkLst>
        </pc:spChg>
        <pc:spChg chg="add mod">
          <ac:chgData name="Einav, Tal" userId="c5d94e19-bf17-46ef-96ed-abf719c82703" providerId="ADAL" clId="{EF2130E3-9DB0-4876-8F5E-8CEA95870585}" dt="2020-03-03T02:13:02.462" v="21995" actId="164"/>
          <ac:spMkLst>
            <pc:docMk/>
            <pc:sldMk cId="1308741026" sldId="1049"/>
            <ac:spMk id="259" creationId="{6BC2ABD6-8CE7-4C79-85FB-ED0A24726578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60" creationId="{E4F89519-A5DF-4684-87FD-4ECD6C143737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61" creationId="{87EA452B-6FF1-4009-A043-FB9F509BBB52}"/>
          </ac:spMkLst>
        </pc:spChg>
        <pc:spChg chg="add mod topLvl">
          <ac:chgData name="Einav, Tal" userId="c5d94e19-bf17-46ef-96ed-abf719c82703" providerId="ADAL" clId="{EF2130E3-9DB0-4876-8F5E-8CEA95870585}" dt="2020-03-03T02:17:38.749" v="22042" actId="165"/>
          <ac:spMkLst>
            <pc:docMk/>
            <pc:sldMk cId="1308741026" sldId="1049"/>
            <ac:spMk id="262" creationId="{D6E071B7-A665-49D4-B266-6E57C1095365}"/>
          </ac:spMkLst>
        </pc:spChg>
        <pc:spChg chg="add mod ord">
          <ac:chgData name="Einav, Tal" userId="c5d94e19-bf17-46ef-96ed-abf719c82703" providerId="ADAL" clId="{EF2130E3-9DB0-4876-8F5E-8CEA95870585}" dt="2020-03-03T02:17:53.473" v="22047" actId="207"/>
          <ac:spMkLst>
            <pc:docMk/>
            <pc:sldMk cId="1308741026" sldId="1049"/>
            <ac:spMk id="263" creationId="{0317D0A2-ED81-4E0F-BE4C-6EFCE0E0B648}"/>
          </ac:spMkLst>
        </pc:spChg>
        <pc:grpChg chg="add mod">
          <ac:chgData name="Einav, Tal" userId="c5d94e19-bf17-46ef-96ed-abf719c82703" providerId="ADAL" clId="{EF2130E3-9DB0-4876-8F5E-8CEA95870585}" dt="2020-03-03T02:15:42.773" v="22013"/>
          <ac:grpSpMkLst>
            <pc:docMk/>
            <pc:sldMk cId="1308741026" sldId="1049"/>
            <ac:grpSpMk id="9" creationId="{60326EA2-0F10-4493-BB03-FCB49EC2F07A}"/>
          </ac:grpSpMkLst>
        </pc:grpChg>
        <pc:grpChg chg="add del mod">
          <ac:chgData name="Einav, Tal" userId="c5d94e19-bf17-46ef-96ed-abf719c82703" providerId="ADAL" clId="{EF2130E3-9DB0-4876-8F5E-8CEA95870585}" dt="2020-03-03T02:17:38.749" v="22042" actId="165"/>
          <ac:grpSpMkLst>
            <pc:docMk/>
            <pc:sldMk cId="1308741026" sldId="1049"/>
            <ac:grpSpMk id="11" creationId="{0F498ECE-D961-4D83-B576-3390449BE382}"/>
          </ac:grpSpMkLst>
        </pc:grpChg>
        <pc:grpChg chg="add mod">
          <ac:chgData name="Einav, Tal" userId="c5d94e19-bf17-46ef-96ed-abf719c82703" providerId="ADAL" clId="{EF2130E3-9DB0-4876-8F5E-8CEA95870585}" dt="2020-03-03T02:13:02.462" v="21995" actId="164"/>
          <ac:grpSpMkLst>
            <pc:docMk/>
            <pc:sldMk cId="1308741026" sldId="1049"/>
            <ac:grpSpMk id="201" creationId="{1904A467-DB3E-4D31-A869-23E4493DC28F}"/>
          </ac:grpSpMkLst>
        </pc:grpChg>
        <pc:grpChg chg="add mod ord topLvl">
          <ac:chgData name="Einav, Tal" userId="c5d94e19-bf17-46ef-96ed-abf719c82703" providerId="ADAL" clId="{EF2130E3-9DB0-4876-8F5E-8CEA95870585}" dt="2020-03-03T02:17:38.749" v="22042" actId="165"/>
          <ac:grpSpMkLst>
            <pc:docMk/>
            <pc:sldMk cId="1308741026" sldId="1049"/>
            <ac:grpSpMk id="227" creationId="{F161004B-CDCC-4674-9701-6374875200BC}"/>
          </ac:grpSpMkLst>
        </pc:grpChg>
      </pc:sldChg>
      <pc:sldChg chg="add modTransition modAnim">
        <pc:chgData name="Einav, Tal" userId="c5d94e19-bf17-46ef-96ed-abf719c82703" providerId="ADAL" clId="{EF2130E3-9DB0-4876-8F5E-8CEA95870585}" dt="2020-03-03T02:14:25.546" v="22005"/>
        <pc:sldMkLst>
          <pc:docMk/>
          <pc:sldMk cId="2721881940" sldId="1050"/>
        </pc:sldMkLst>
      </pc:sldChg>
      <pc:sldChg chg="addSp modSp add modTransition modAnim">
        <pc:chgData name="Einav, Tal" userId="c5d94e19-bf17-46ef-96ed-abf719c82703" providerId="ADAL" clId="{EF2130E3-9DB0-4876-8F5E-8CEA95870585}" dt="2020-03-03T02:30:14.320" v="22130" actId="27636"/>
        <pc:sldMkLst>
          <pc:docMk/>
          <pc:sldMk cId="2446213045" sldId="1051"/>
        </pc:sldMkLst>
        <pc:spChg chg="mod">
          <ac:chgData name="Einav, Tal" userId="c5d94e19-bf17-46ef-96ed-abf719c82703" providerId="ADAL" clId="{EF2130E3-9DB0-4876-8F5E-8CEA95870585}" dt="2020-03-03T02:30:14.320" v="22130" actId="27636"/>
          <ac:spMkLst>
            <pc:docMk/>
            <pc:sldMk cId="2446213045" sldId="1051"/>
            <ac:spMk id="2" creationId="{2EC92DFF-878F-449B-836E-D867C17DDDAB}"/>
          </ac:spMkLst>
        </pc:spChg>
        <pc:spChg chg="add">
          <ac:chgData name="Einav, Tal" userId="c5d94e19-bf17-46ef-96ed-abf719c82703" providerId="ADAL" clId="{EF2130E3-9DB0-4876-8F5E-8CEA95870585}" dt="2020-03-03T02:28:59.011" v="22108"/>
          <ac:spMkLst>
            <pc:docMk/>
            <pc:sldMk cId="2446213045" sldId="1051"/>
            <ac:spMk id="264" creationId="{7DCD3DB7-E13A-4494-8074-E9B1A2E58410}"/>
          </ac:spMkLst>
        </pc:spChg>
        <pc:spChg chg="add">
          <ac:chgData name="Einav, Tal" userId="c5d94e19-bf17-46ef-96ed-abf719c82703" providerId="ADAL" clId="{EF2130E3-9DB0-4876-8F5E-8CEA95870585}" dt="2020-03-03T02:28:59.011" v="22108"/>
          <ac:spMkLst>
            <pc:docMk/>
            <pc:sldMk cId="2446213045" sldId="1051"/>
            <ac:spMk id="265" creationId="{25995526-7D7B-4298-A57B-A957515EF801}"/>
          </ac:spMkLst>
        </pc:spChg>
      </pc:sldChg>
      <pc:sldChg chg="addSp delSp modSp add modTransition delAnim modAnim">
        <pc:chgData name="Einav, Tal" userId="c5d94e19-bf17-46ef-96ed-abf719c82703" providerId="ADAL" clId="{EF2130E3-9DB0-4876-8F5E-8CEA95870585}" dt="2020-03-03T02:30:17.984" v="22134" actId="27636"/>
        <pc:sldMkLst>
          <pc:docMk/>
          <pc:sldMk cId="1907090405" sldId="1052"/>
        </pc:sldMkLst>
        <pc:spChg chg="mod">
          <ac:chgData name="Einav, Tal" userId="c5d94e19-bf17-46ef-96ed-abf719c82703" providerId="ADAL" clId="{EF2130E3-9DB0-4876-8F5E-8CEA95870585}" dt="2020-03-03T02:30:17.984" v="22134" actId="27636"/>
          <ac:spMkLst>
            <pc:docMk/>
            <pc:sldMk cId="1907090405" sldId="1052"/>
            <ac:spMk id="2" creationId="{2EC92DFF-878F-449B-836E-D867C17DDDAB}"/>
          </ac:spMkLst>
        </pc:spChg>
        <pc:spChg chg="add">
          <ac:chgData name="Einav, Tal" userId="c5d94e19-bf17-46ef-96ed-abf719c82703" providerId="ADAL" clId="{EF2130E3-9DB0-4876-8F5E-8CEA95870585}" dt="2020-03-03T02:26:06.151" v="22081"/>
          <ac:spMkLst>
            <pc:docMk/>
            <pc:sldMk cId="1907090405" sldId="1052"/>
            <ac:spMk id="88" creationId="{2CB785DE-4E28-4138-B3AC-C8933FEA5334}"/>
          </ac:spMkLst>
        </pc:spChg>
        <pc:spChg chg="add">
          <ac:chgData name="Einav, Tal" userId="c5d94e19-bf17-46ef-96ed-abf719c82703" providerId="ADAL" clId="{EF2130E3-9DB0-4876-8F5E-8CEA95870585}" dt="2020-03-03T02:26:06.151" v="22081"/>
          <ac:spMkLst>
            <pc:docMk/>
            <pc:sldMk cId="1907090405" sldId="1052"/>
            <ac:spMk id="89" creationId="{11EED8A2-D8DE-4516-A45A-B1CDFB1C7B08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28" creationId="{40D58388-D919-440F-8336-61A0D18BBD51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29" creationId="{8118FD5F-5B8F-48BE-BFCE-B610490E9236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30" creationId="{58F1F28C-687C-4795-B2D5-951258FD7C23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31" creationId="{8A6BAD32-C5CE-4D1F-835C-0A2AABD5B689}"/>
          </ac:spMkLst>
        </pc:spChg>
        <pc:spChg chg="del">
          <ac:chgData name="Einav, Tal" userId="c5d94e19-bf17-46ef-96ed-abf719c82703" providerId="ADAL" clId="{EF2130E3-9DB0-4876-8F5E-8CEA95870585}" dt="2020-03-03T02:25:05" v="22057" actId="478"/>
          <ac:spMkLst>
            <pc:docMk/>
            <pc:sldMk cId="1907090405" sldId="1052"/>
            <ac:spMk id="132" creationId="{0BF1C9A6-A43D-496D-B304-902F43F4A152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33" creationId="{01DFC077-16D0-4A9E-9EFB-1D81419129E8}"/>
          </ac:spMkLst>
        </pc:spChg>
        <pc:spChg chg="del">
          <ac:chgData name="Einav, Tal" userId="c5d94e19-bf17-46ef-96ed-abf719c82703" providerId="ADAL" clId="{EF2130E3-9DB0-4876-8F5E-8CEA95870585}" dt="2020-03-03T02:25:18.281" v="22059" actId="478"/>
          <ac:spMkLst>
            <pc:docMk/>
            <pc:sldMk cId="1907090405" sldId="1052"/>
            <ac:spMk id="134" creationId="{A233E14A-D734-4A15-B3DC-12BDA580AF94}"/>
          </ac:spMkLst>
        </pc:spChg>
        <pc:spChg chg="del">
          <ac:chgData name="Einav, Tal" userId="c5d94e19-bf17-46ef-96ed-abf719c82703" providerId="ADAL" clId="{EF2130E3-9DB0-4876-8F5E-8CEA95870585}" dt="2020-03-03T02:25:06.199" v="22058" actId="478"/>
          <ac:spMkLst>
            <pc:docMk/>
            <pc:sldMk cId="1907090405" sldId="1052"/>
            <ac:spMk id="135" creationId="{5637AA70-1C73-4C92-9B82-D0AC52A1811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87" creationId="{2CE575C1-4C9F-46A4-B8C0-084777CC2C19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88" creationId="{DED17696-3475-4DB9-8970-B9FB2B60B2DB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89" creationId="{37FF940B-312B-4592-8168-0B8240995123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0" creationId="{BEBF2D40-9A52-49B6-9BD8-B8627AF59BD5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1" creationId="{F944646E-475F-4898-8121-18D7ED0B4D9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2" creationId="{9A38F526-7952-43FC-BA48-406FFC4DA69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3" creationId="{BFA1E00B-99B2-4FBE-94A3-F1E4CA7E320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4" creationId="{8ACBA90F-D163-4DAD-AE67-0BAFF0377F15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5" creationId="{D699B410-7551-46BA-A872-8462442AADB5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6" creationId="{F9398FA2-083F-4F9B-BD90-42EA76FD4CC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7" creationId="{DE685497-3731-40A5-A0EC-166D427448D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8" creationId="{38E5597D-34F1-4D9A-9DE6-7173D762B894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199" creationId="{2A99C58D-56B2-49C3-BF23-2D278BE3DED4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0" creationId="{246C1998-2730-4123-9683-EF99A36474F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1" creationId="{8A8F18B0-4514-4519-99E4-1EFBE54CA8B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2" creationId="{05F44E6A-0DD0-4B01-A364-568C7207071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3" creationId="{EB182D06-ABE5-4B2D-90F0-9CFDF51AD0C5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4" creationId="{BC2FDF09-31F2-48A4-B476-6485C31F02B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5" creationId="{49E66C26-F4EE-4087-B6BD-4C6702A53DBD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6" creationId="{2331CAFC-DF26-41CD-8F81-8E037B5FB4E8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7" creationId="{9E199FBE-D7F0-4326-A417-889BFCA0023E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8" creationId="{BEA3A016-393C-408D-A08E-BE310EC2C48D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09" creationId="{59DF653E-7811-49F0-9B0D-0CF3EAA2930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0" creationId="{160248E0-A919-43C5-A6F8-600FD28BFCE9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1" creationId="{5A43DDDF-F8FA-4A5F-AC34-A619723C3118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2" creationId="{24F37A35-A4F3-43D4-B25D-8B3AEF803E8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3" creationId="{BB14E54F-8CF1-4E78-A662-33F99C3E516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4" creationId="{57F2411A-D4FB-4606-999C-3E29EA7F2408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5" creationId="{9CAB9036-399B-4489-8F25-F3152A2D089E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6" creationId="{C0548011-23AA-46B9-B6F0-C2C0136B9C2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7" creationId="{232641E7-2B3A-464B-AD80-C12ACF3BF69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8" creationId="{6CDDC42C-FB4B-48BD-9236-3D83738C358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19" creationId="{C3A37492-EB6F-433B-A510-F63F94438FFF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0" creationId="{24D5E13D-DFA1-4811-BE3E-F4395771C00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1" creationId="{F43B826F-ACC1-4F9B-B910-312FAC9ECD1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2" creationId="{B0BF3163-2F2A-48DA-B66A-CDEC9E9ACE93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3" creationId="{31435F5A-49FF-4CB4-BA95-9E19A24EC35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4" creationId="{7387F8A5-D035-4EE7-866C-52AD29147D3D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5" creationId="{609E9115-3113-4F41-834F-DC70B740F9BA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6" creationId="{7E11290F-E228-4F3E-B1A9-0CABBCB221F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7" creationId="{F0537922-D17A-45DA-B225-5F1BFA46810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8" creationId="{059A4DD3-E2D0-44BC-9666-FD0CDCD99FD3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29" creationId="{B3FBF6D9-605C-40E7-9C7B-B8257A098FA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0" creationId="{C6DBB830-F7FA-4355-BCC0-B9834D833A3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1" creationId="{8B6BDF6C-76DB-466A-8654-926E6B362BCD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2" creationId="{94349778-C470-4FF3-BAE1-FA051C4292E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3" creationId="{8CA0B2C0-7085-4646-A049-3385E1C6218E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4" creationId="{B77E9C02-07BB-47CE-9A3A-32268356FB88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5" creationId="{106EA309-4E8A-47FE-80A5-07B64B6BF60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6" creationId="{7E6B4EB2-867C-4D5F-B6C2-E8A19CB944D4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7" creationId="{55DC38B1-0E61-4DCD-8FD8-C63B4A782E1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8" creationId="{ABE16F29-BC8D-46A6-A355-F918053C1A9B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39" creationId="{95722F4C-A5D5-4FD8-8662-F99B529B51F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0" creationId="{A8691948-69AA-4024-BBFC-DDD9233F550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1" creationId="{8CFF0C1E-4DA8-4CB2-AE28-DBCBB458756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2" creationId="{E8B6AE3B-4711-4C32-842F-7AA7982208CB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3" creationId="{983335DF-A3D9-4F3B-9792-6CAD030EADE3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4" creationId="{7A07E102-D76D-4ACB-8BA0-F83AC62549CB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5" creationId="{9263BA1C-4B4C-480B-A187-7C67A796E34A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6" creationId="{C10A94CD-2BB5-481C-B04C-0DEB0D93825C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7" creationId="{D9551D54-05C9-44D9-8E75-A0CCA9FA783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8" creationId="{F74B695B-846C-4249-982E-9D2D589C0B5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49" creationId="{3A02D3A1-3620-4FA1-BE35-F4718F2E210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0" creationId="{EE27533E-CBB0-47D0-95C5-6A27CF6244E2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1" creationId="{453A5C0D-F0E5-4E16-B35C-3B8CE1BAD9A1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2" creationId="{DEFE92F0-F1D4-4A3D-BC49-B53CB9A711B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3" creationId="{0EC09FAD-6706-44E8-B641-0E6221A717A5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4" creationId="{E60B3FAF-4C8A-443F-8BC5-036F3C421508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5" creationId="{DCF7D950-F6CB-497D-9D43-307077ACCFF4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56" creationId="{F59DE9EA-F4A6-4662-AD9F-52928F11463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66" creationId="{F37A0319-40EC-4C75-B8B2-64E8120639E7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67" creationId="{B7ADD658-1D24-4C82-9B05-DAC472DD99E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68" creationId="{8DBB4959-D315-4BF3-9A8F-AA51DCDC1F9F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69" creationId="{BE8E6FB0-5C29-43A7-9184-80B428B6C39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70" creationId="{4840AF79-AC64-4483-9ED7-2DC2AF42E124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98" creationId="{BE1D474D-6C6E-4EA5-9FE0-F3C00C4F0F6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299" creationId="{59565D34-03B9-42D5-9231-896F344E79F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0" creationId="{78306C45-9EEA-4EBC-A4BA-98D476DD854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1" creationId="{55563549-47A0-4DAE-B01A-4EA9F9381F6B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2" creationId="{B71CB25F-0861-46BD-A0EB-F1E04F31A47F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3" creationId="{C303936F-2197-4D4C-93A0-933E97E93706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4" creationId="{5D990A13-FD8F-4A4F-9BD0-754AFC966900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5" creationId="{957548C1-CD88-4983-BA87-1E50FCC6581D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6" creationId="{AE19044C-3C3D-4AD0-9E69-651630AE138F}"/>
          </ac:spMkLst>
        </pc:spChg>
        <pc:spChg chg="add">
          <ac:chgData name="Einav, Tal" userId="c5d94e19-bf17-46ef-96ed-abf719c82703" providerId="ADAL" clId="{EF2130E3-9DB0-4876-8F5E-8CEA95870585}" dt="2020-03-03T02:26:20.534" v="22082"/>
          <ac:spMkLst>
            <pc:docMk/>
            <pc:sldMk cId="1907090405" sldId="1052"/>
            <ac:spMk id="307" creationId="{62049AB0-EF53-46B4-9C3A-C203D03A6A57}"/>
          </ac:spMkLst>
        </pc:spChg>
        <pc:spChg chg="add">
          <ac:chgData name="Einav, Tal" userId="c5d94e19-bf17-46ef-96ed-abf719c82703" providerId="ADAL" clId="{EF2130E3-9DB0-4876-8F5E-8CEA95870585}" dt="2020-03-03T02:26:53.886" v="22085"/>
          <ac:spMkLst>
            <pc:docMk/>
            <pc:sldMk cId="1907090405" sldId="1052"/>
            <ac:spMk id="373" creationId="{29A10CAD-4EEC-4EFE-8819-B89845F87C4A}"/>
          </ac:spMkLst>
        </pc:spChg>
        <pc:spChg chg="add">
          <ac:chgData name="Einav, Tal" userId="c5d94e19-bf17-46ef-96ed-abf719c82703" providerId="ADAL" clId="{EF2130E3-9DB0-4876-8F5E-8CEA95870585}" dt="2020-03-03T02:26:53.886" v="22085"/>
          <ac:spMkLst>
            <pc:docMk/>
            <pc:sldMk cId="1907090405" sldId="1052"/>
            <ac:spMk id="374" creationId="{405FA8FD-7A6B-49DA-B44B-EC224EEB44B0}"/>
          </ac:spMkLst>
        </pc:spChg>
        <pc:spChg chg="add mod">
          <ac:chgData name="Einav, Tal" userId="c5d94e19-bf17-46ef-96ed-abf719c82703" providerId="ADAL" clId="{EF2130E3-9DB0-4876-8F5E-8CEA95870585}" dt="2020-03-03T02:28:10.718" v="22099" actId="14100"/>
          <ac:spMkLst>
            <pc:docMk/>
            <pc:sldMk cId="1907090405" sldId="1052"/>
            <ac:spMk id="430" creationId="{D34134F3-1DF6-4822-BBB6-51B3DF2FB1CB}"/>
          </ac:spMkLst>
        </pc:spChg>
        <pc:spChg chg="add mod">
          <ac:chgData name="Einav, Tal" userId="c5d94e19-bf17-46ef-96ed-abf719c82703" providerId="ADAL" clId="{EF2130E3-9DB0-4876-8F5E-8CEA95870585}" dt="2020-03-03T02:28:08.262" v="22098" actId="14100"/>
          <ac:spMkLst>
            <pc:docMk/>
            <pc:sldMk cId="1907090405" sldId="1052"/>
            <ac:spMk id="431" creationId="{6C1489BA-CC00-4EFC-834B-0237384DEC72}"/>
          </ac:spMkLst>
        </pc:spChg>
        <pc:spChg chg="add mod">
          <ac:chgData name="Einav, Tal" userId="c5d94e19-bf17-46ef-96ed-abf719c82703" providerId="ADAL" clId="{EF2130E3-9DB0-4876-8F5E-8CEA95870585}" dt="2020-03-03T02:28:52.593" v="22107" actId="207"/>
          <ac:spMkLst>
            <pc:docMk/>
            <pc:sldMk cId="1907090405" sldId="1052"/>
            <ac:spMk id="450" creationId="{9EB7B69B-D33B-47E0-B920-7B239EE7F8AE}"/>
          </ac:spMkLst>
        </pc:spChg>
        <pc:spChg chg="add mod">
          <ac:chgData name="Einav, Tal" userId="c5d94e19-bf17-46ef-96ed-abf719c82703" providerId="ADAL" clId="{EF2130E3-9DB0-4876-8F5E-8CEA95870585}" dt="2020-03-03T02:28:52.593" v="22107" actId="207"/>
          <ac:spMkLst>
            <pc:docMk/>
            <pc:sldMk cId="1907090405" sldId="1052"/>
            <ac:spMk id="451" creationId="{BF6DFC2B-3334-4979-A8B2-80126EF34274}"/>
          </ac:spMkLst>
        </pc:spChg>
        <pc:grpChg chg="mod ord">
          <ac:chgData name="Einav, Tal" userId="c5d94e19-bf17-46ef-96ed-abf719c82703" providerId="ADAL" clId="{EF2130E3-9DB0-4876-8F5E-8CEA95870585}" dt="2020-03-03T02:25:46.721" v="22079" actId="1076"/>
          <ac:grpSpMkLst>
            <pc:docMk/>
            <pc:sldMk cId="1907090405" sldId="1052"/>
            <ac:grpSpMk id="136" creationId="{73D34C82-E95C-4788-8EF6-793F7244CFB6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57" creationId="{FEE6DD04-26D3-4713-86A8-7850A22C2A1C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60" creationId="{94D2ADE1-CBCD-4EA5-9F8B-7054917C6815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63" creationId="{271A1E12-A008-46F7-A4F5-E95E78CF0F0E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71" creationId="{D2E46724-463E-445A-87BB-012CBB420B77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80" creationId="{E460102A-30CA-4CFE-959A-0719C24AABCC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289" creationId="{C36A1497-F887-4E6E-A0F8-EAFA7D67A617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308" creationId="{39BA581A-E9AF-457B-9F6E-00AAA0963BC6}"/>
          </ac:grpSpMkLst>
        </pc:grpChg>
        <pc:grpChg chg="add">
          <ac:chgData name="Einav, Tal" userId="c5d94e19-bf17-46ef-96ed-abf719c82703" providerId="ADAL" clId="{EF2130E3-9DB0-4876-8F5E-8CEA95870585}" dt="2020-03-03T02:26:20.534" v="22082"/>
          <ac:grpSpMkLst>
            <pc:docMk/>
            <pc:sldMk cId="1907090405" sldId="1052"/>
            <ac:grpSpMk id="336" creationId="{79A67D80-30A1-4074-A036-5523D78BAECA}"/>
          </ac:grpSpMkLst>
        </pc:grpChg>
        <pc:grpChg chg="add del">
          <ac:chgData name="Einav, Tal" userId="c5d94e19-bf17-46ef-96ed-abf719c82703" providerId="ADAL" clId="{EF2130E3-9DB0-4876-8F5E-8CEA95870585}" dt="2020-03-03T02:27:23.244" v="22087" actId="478"/>
          <ac:grpSpMkLst>
            <pc:docMk/>
            <pc:sldMk cId="1907090405" sldId="1052"/>
            <ac:grpSpMk id="364" creationId="{48010AAA-1988-42BE-B5B2-F2EE0ECBB338}"/>
          </ac:grpSpMkLst>
        </pc:grpChg>
        <pc:grpChg chg="add">
          <ac:chgData name="Einav, Tal" userId="c5d94e19-bf17-46ef-96ed-abf719c82703" providerId="ADAL" clId="{EF2130E3-9DB0-4876-8F5E-8CEA95870585}" dt="2020-03-03T02:26:53.886" v="22085"/>
          <ac:grpSpMkLst>
            <pc:docMk/>
            <pc:sldMk cId="1907090405" sldId="1052"/>
            <ac:grpSpMk id="375" creationId="{7B2C2709-3B48-4427-8219-6D259FB8A344}"/>
          </ac:grpSpMkLst>
        </pc:grpChg>
        <pc:grpChg chg="add del">
          <ac:chgData name="Einav, Tal" userId="c5d94e19-bf17-46ef-96ed-abf719c82703" providerId="ADAL" clId="{EF2130E3-9DB0-4876-8F5E-8CEA95870585}" dt="2020-03-03T02:27:23.244" v="22087" actId="478"/>
          <ac:grpSpMkLst>
            <pc:docMk/>
            <pc:sldMk cId="1907090405" sldId="1052"/>
            <ac:grpSpMk id="378" creationId="{9C079C22-54B6-4E33-B8D8-B2F60752989D}"/>
          </ac:grpSpMkLst>
        </pc:grpChg>
        <pc:grpChg chg="add">
          <ac:chgData name="Einav, Tal" userId="c5d94e19-bf17-46ef-96ed-abf719c82703" providerId="ADAL" clId="{EF2130E3-9DB0-4876-8F5E-8CEA95870585}" dt="2020-03-03T02:26:53.886" v="22085"/>
          <ac:grpSpMkLst>
            <pc:docMk/>
            <pc:sldMk cId="1907090405" sldId="1052"/>
            <ac:grpSpMk id="387" creationId="{B3DBF7CA-1B8B-4D32-96E0-625BE70419F7}"/>
          </ac:grpSpMkLst>
        </pc:grpChg>
        <pc:grpChg chg="add">
          <ac:chgData name="Einav, Tal" userId="c5d94e19-bf17-46ef-96ed-abf719c82703" providerId="ADAL" clId="{EF2130E3-9DB0-4876-8F5E-8CEA95870585}" dt="2020-03-03T02:26:53.886" v="22085"/>
          <ac:grpSpMkLst>
            <pc:docMk/>
            <pc:sldMk cId="1907090405" sldId="1052"/>
            <ac:grpSpMk id="409" creationId="{9274D873-BB96-4F88-ADE4-2DF500981250}"/>
          </ac:grpSpMkLst>
        </pc:grpChg>
        <pc:grpChg chg="add">
          <ac:chgData name="Einav, Tal" userId="c5d94e19-bf17-46ef-96ed-abf719c82703" providerId="ADAL" clId="{EF2130E3-9DB0-4876-8F5E-8CEA95870585}" dt="2020-03-03T02:27:23.441" v="22088"/>
          <ac:grpSpMkLst>
            <pc:docMk/>
            <pc:sldMk cId="1907090405" sldId="1052"/>
            <ac:grpSpMk id="432" creationId="{4F71C829-7A19-47D3-8833-3DB519085E0E}"/>
          </ac:grpSpMkLst>
        </pc:grpChg>
        <pc:grpChg chg="add">
          <ac:chgData name="Einav, Tal" userId="c5d94e19-bf17-46ef-96ed-abf719c82703" providerId="ADAL" clId="{EF2130E3-9DB0-4876-8F5E-8CEA95870585}" dt="2020-03-03T02:27:23.441" v="22088"/>
          <ac:grpSpMkLst>
            <pc:docMk/>
            <pc:sldMk cId="1907090405" sldId="1052"/>
            <ac:grpSpMk id="441" creationId="{F0C96867-5461-4D60-9DE3-332A1CB77E33}"/>
          </ac:grpSpMkLst>
        </pc:grp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90" creationId="{1630A819-09C0-40DC-95DE-C7F8A7B1A1E2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91" creationId="{04AF7110-5F59-4DD7-8FCE-40FBBE0B510B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92" creationId="{2A2CB50A-63F6-4F16-BECE-A791CDFDCE6C}"/>
          </ac:cxnSpMkLst>
        </pc:cxnChg>
        <pc:cxnChg chg="del mod">
          <ac:chgData name="Einav, Tal" userId="c5d94e19-bf17-46ef-96ed-abf719c82703" providerId="ADAL" clId="{EF2130E3-9DB0-4876-8F5E-8CEA95870585}" dt="2020-03-03T02:25:28.408" v="22067" actId="478"/>
          <ac:cxnSpMkLst>
            <pc:docMk/>
            <pc:sldMk cId="1907090405" sldId="1052"/>
            <ac:cxnSpMk id="93" creationId="{A99B97DF-A201-492E-9225-E9F9FCCF0337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94" creationId="{3749C4E1-78D7-4267-90DD-3F67BC0F61A9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95" creationId="{1A8438E2-9F8B-4ADB-9096-59D87941B39F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96" creationId="{8318AF17-6163-4F8D-A98B-E40BF3F7020D}"/>
          </ac:cxnSpMkLst>
        </pc:cxnChg>
        <pc:cxnChg chg="del mod">
          <ac:chgData name="Einav, Tal" userId="c5d94e19-bf17-46ef-96ed-abf719c82703" providerId="ADAL" clId="{EF2130E3-9DB0-4876-8F5E-8CEA95870585}" dt="2020-03-03T02:25:27.635" v="22066" actId="478"/>
          <ac:cxnSpMkLst>
            <pc:docMk/>
            <pc:sldMk cId="1907090405" sldId="1052"/>
            <ac:cxnSpMk id="97" creationId="{894B87BE-B478-4801-B181-E236010FC9FF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98" creationId="{40F053A3-BD92-459B-AD4F-DF666E8B2911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99" creationId="{08B4F5D0-18D1-49DB-8162-276F9952E7E1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00" creationId="{ABAD848D-B56C-42DC-81A3-9B4A8062B5D5}"/>
          </ac:cxnSpMkLst>
        </pc:cxnChg>
        <pc:cxnChg chg="del mod">
          <ac:chgData name="Einav, Tal" userId="c5d94e19-bf17-46ef-96ed-abf719c82703" providerId="ADAL" clId="{EF2130E3-9DB0-4876-8F5E-8CEA95870585}" dt="2020-03-03T02:25:26.379" v="22065" actId="478"/>
          <ac:cxnSpMkLst>
            <pc:docMk/>
            <pc:sldMk cId="1907090405" sldId="1052"/>
            <ac:cxnSpMk id="101" creationId="{F2326A4C-6E57-41FB-ADCF-0046F9BC6806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02" creationId="{50ECCD0C-862F-4B24-A30D-5B287788D7D0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03" creationId="{44AF0C33-A879-4D12-B057-F6F73E998E41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04" creationId="{A3CBD754-44B3-42C7-914C-997B1504222E}"/>
          </ac:cxnSpMkLst>
        </pc:cxnChg>
        <pc:cxnChg chg="del mod">
          <ac:chgData name="Einav, Tal" userId="c5d94e19-bf17-46ef-96ed-abf719c82703" providerId="ADAL" clId="{EF2130E3-9DB0-4876-8F5E-8CEA95870585}" dt="2020-03-03T02:25:22.380" v="22062" actId="478"/>
          <ac:cxnSpMkLst>
            <pc:docMk/>
            <pc:sldMk cId="1907090405" sldId="1052"/>
            <ac:cxnSpMk id="105" creationId="{F0737EBA-E148-4D9F-88F2-B8E24AF5C923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06" creationId="{4DC42A42-6ED9-4DB0-AEB9-FFB7537D1264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07" creationId="{94404D2C-C731-4060-840B-1F5E9CB586D3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08" creationId="{5486DCFD-6447-440B-8E86-D3A346C173E7}"/>
          </ac:cxnSpMkLst>
        </pc:cxnChg>
        <pc:cxnChg chg="del mod">
          <ac:chgData name="Einav, Tal" userId="c5d94e19-bf17-46ef-96ed-abf719c82703" providerId="ADAL" clId="{EF2130E3-9DB0-4876-8F5E-8CEA95870585}" dt="2020-03-03T02:25:30.191" v="22068" actId="478"/>
          <ac:cxnSpMkLst>
            <pc:docMk/>
            <pc:sldMk cId="1907090405" sldId="1052"/>
            <ac:cxnSpMk id="109" creationId="{A34D33E9-C268-4969-8224-94D2E2E453E9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0" creationId="{0D8077F7-E7AC-40FA-AA48-A7127E1863A4}"/>
          </ac:cxnSpMkLst>
        </pc:cxnChg>
        <pc:cxnChg chg="del mod">
          <ac:chgData name="Einav, Tal" userId="c5d94e19-bf17-46ef-96ed-abf719c82703" providerId="ADAL" clId="{EF2130E3-9DB0-4876-8F5E-8CEA95870585}" dt="2020-03-03T02:25:31.204" v="22069" actId="478"/>
          <ac:cxnSpMkLst>
            <pc:docMk/>
            <pc:sldMk cId="1907090405" sldId="1052"/>
            <ac:cxnSpMk id="111" creationId="{9814ECAB-FAE1-4798-85DA-5B886900C6EB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2" creationId="{E12F1781-4100-4504-B78D-A374D78FECD3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3" creationId="{B7A2097A-8F54-49F7-8514-38935076EBF9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4" creationId="{DE03216D-DB02-43D1-B55F-3A29C8E2555A}"/>
          </ac:cxnSpMkLst>
        </pc:cxnChg>
        <pc:cxnChg chg="del mod">
          <ac:chgData name="Einav, Tal" userId="c5d94e19-bf17-46ef-96ed-abf719c82703" providerId="ADAL" clId="{EF2130E3-9DB0-4876-8F5E-8CEA95870585}" dt="2020-03-03T02:25:21.260" v="22061" actId="478"/>
          <ac:cxnSpMkLst>
            <pc:docMk/>
            <pc:sldMk cId="1907090405" sldId="1052"/>
            <ac:cxnSpMk id="115" creationId="{88267FC1-1D6B-453C-9730-B4AAB8684EBB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6" creationId="{F838F2D9-6513-4D31-BDC1-9B7E8CF31538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17" creationId="{A163CE1D-50A6-4E4D-B7BE-C2169F1083D3}"/>
          </ac:cxnSpMkLst>
        </pc:cxnChg>
        <pc:cxnChg chg="del mod">
          <ac:chgData name="Einav, Tal" userId="c5d94e19-bf17-46ef-96ed-abf719c82703" providerId="ADAL" clId="{EF2130E3-9DB0-4876-8F5E-8CEA95870585}" dt="2020-03-03T02:25:40.069" v="22076" actId="478"/>
          <ac:cxnSpMkLst>
            <pc:docMk/>
            <pc:sldMk cId="1907090405" sldId="1052"/>
            <ac:cxnSpMk id="118" creationId="{3B17C36A-ED0D-4338-898B-CE34E9A358AC}"/>
          </ac:cxnSpMkLst>
        </pc:cxnChg>
        <pc:cxnChg chg="del mod">
          <ac:chgData name="Einav, Tal" userId="c5d94e19-bf17-46ef-96ed-abf719c82703" providerId="ADAL" clId="{EF2130E3-9DB0-4876-8F5E-8CEA95870585}" dt="2020-03-03T02:25:41.234" v="22077" actId="478"/>
          <ac:cxnSpMkLst>
            <pc:docMk/>
            <pc:sldMk cId="1907090405" sldId="1052"/>
            <ac:cxnSpMk id="119" creationId="{C9E237C4-44C2-42DB-B002-50430F3F769F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20" creationId="{3141786B-7B71-498D-9D77-0E1247EC2996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21" creationId="{7996ADB0-1D1F-4A37-BE36-46DE707DDE8E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22" creationId="{0A4E0019-42D0-4E36-8CCD-BB62F71E727F}"/>
          </ac:cxnSpMkLst>
        </pc:cxnChg>
        <pc:cxnChg chg="del mod">
          <ac:chgData name="Einav, Tal" userId="c5d94e19-bf17-46ef-96ed-abf719c82703" providerId="ADAL" clId="{EF2130E3-9DB0-4876-8F5E-8CEA95870585}" dt="2020-03-03T02:25:18.281" v="22059" actId="478"/>
          <ac:cxnSpMkLst>
            <pc:docMk/>
            <pc:sldMk cId="1907090405" sldId="1052"/>
            <ac:cxnSpMk id="123" creationId="{F2378338-C9DB-42CC-BE5B-A7902794CFEC}"/>
          </ac:cxnSpMkLst>
        </pc:cxnChg>
        <pc:cxnChg chg="del mod">
          <ac:chgData name="Einav, Tal" userId="c5d94e19-bf17-46ef-96ed-abf719c82703" providerId="ADAL" clId="{EF2130E3-9DB0-4876-8F5E-8CEA95870585}" dt="2020-03-03T02:25:38.422" v="22074" actId="478"/>
          <ac:cxnSpMkLst>
            <pc:docMk/>
            <pc:sldMk cId="1907090405" sldId="1052"/>
            <ac:cxnSpMk id="124" creationId="{ED833A48-48F0-4416-85A2-0CD941A81132}"/>
          </ac:cxnSpMkLst>
        </pc:cxnChg>
        <pc:cxnChg chg="del mod">
          <ac:chgData name="Einav, Tal" userId="c5d94e19-bf17-46ef-96ed-abf719c82703" providerId="ADAL" clId="{EF2130E3-9DB0-4876-8F5E-8CEA95870585}" dt="2020-03-03T02:25:39.472" v="22075" actId="478"/>
          <ac:cxnSpMkLst>
            <pc:docMk/>
            <pc:sldMk cId="1907090405" sldId="1052"/>
            <ac:cxnSpMk id="125" creationId="{C1769F8F-5B20-475B-BBC6-B240BDDDDC05}"/>
          </ac:cxnSpMkLst>
        </pc:cxnChg>
        <pc:cxnChg chg="del mod">
          <ac:chgData name="Einav, Tal" userId="c5d94e19-bf17-46ef-96ed-abf719c82703" providerId="ADAL" clId="{EF2130E3-9DB0-4876-8F5E-8CEA95870585}" dt="2020-03-03T02:25:48.181" v="22080" actId="478"/>
          <ac:cxnSpMkLst>
            <pc:docMk/>
            <pc:sldMk cId="1907090405" sldId="1052"/>
            <ac:cxnSpMk id="126" creationId="{AC9491EE-D74C-4ED7-ACC9-05BEEEDA5DC3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27" creationId="{2EA45BCA-B1AF-4468-B5D9-223CDFEB9391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75" creationId="{B4AD63B6-833C-4852-AB08-6B640DBC8E32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76" creationId="{D09306BE-FEF4-49AC-8614-AEE84A961598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77" creationId="{905FA09C-3E68-48AA-93F1-EC534F2EFDB7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78" creationId="{9C7F4147-46AC-4CF8-9A21-60169D5DF350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79" creationId="{463854B7-F8E6-4C5F-8289-939ECE2E646B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0" creationId="{F9E981E6-309D-48EF-9F74-F11EE2377E1A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1" creationId="{C0C88FE8-8883-4A71-A94D-0BA75F773439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2" creationId="{0014BC30-CCCD-4B6A-BDC8-6CB64F92B8F1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3" creationId="{04A17488-4124-4C35-8939-4D46EE3AAE55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4" creationId="{1B7A9B28-3017-4F8D-B3FC-0A363CE261F9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5" creationId="{ED99520D-F63A-4645-AE74-1D66F469F017}"/>
          </ac:cxnSpMkLst>
        </pc:cxnChg>
        <pc:cxnChg chg="add">
          <ac:chgData name="Einav, Tal" userId="c5d94e19-bf17-46ef-96ed-abf719c82703" providerId="ADAL" clId="{EF2130E3-9DB0-4876-8F5E-8CEA95870585}" dt="2020-03-03T02:26:20.534" v="22082"/>
          <ac:cxnSpMkLst>
            <pc:docMk/>
            <pc:sldMk cId="1907090405" sldId="1052"/>
            <ac:cxnSpMk id="186" creationId="{92D3BB53-9286-4271-9B9A-29E9A6CC8CB5}"/>
          </ac:cxnSpMkLst>
        </pc:cxnChg>
      </pc:sldChg>
      <pc:sldChg chg="delSp modSp add">
        <pc:chgData name="Einav, Tal" userId="c5d94e19-bf17-46ef-96ed-abf719c82703" providerId="ADAL" clId="{EF2130E3-9DB0-4876-8F5E-8CEA95870585}" dt="2020-03-03T02:30:07.478" v="22126" actId="27636"/>
        <pc:sldMkLst>
          <pc:docMk/>
          <pc:sldMk cId="3440083123" sldId="1053"/>
        </pc:sldMkLst>
        <pc:spChg chg="mod">
          <ac:chgData name="Einav, Tal" userId="c5d94e19-bf17-46ef-96ed-abf719c82703" providerId="ADAL" clId="{EF2130E3-9DB0-4876-8F5E-8CEA95870585}" dt="2020-03-03T02:30:07.478" v="22126" actId="27636"/>
          <ac:spMkLst>
            <pc:docMk/>
            <pc:sldMk cId="3440083123" sldId="1053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3T02:29:47.422" v="22114" actId="14100"/>
          <ac:spMkLst>
            <pc:docMk/>
            <pc:sldMk cId="3440083123" sldId="1053"/>
            <ac:spMk id="450" creationId="{9EB7B69B-D33B-47E0-B920-7B239EE7F8AE}"/>
          </ac:spMkLst>
        </pc:spChg>
        <pc:spChg chg="del mod">
          <ac:chgData name="Einav, Tal" userId="c5d94e19-bf17-46ef-96ed-abf719c82703" providerId="ADAL" clId="{EF2130E3-9DB0-4876-8F5E-8CEA95870585}" dt="2020-03-03T02:29:37.922" v="22111" actId="478"/>
          <ac:spMkLst>
            <pc:docMk/>
            <pc:sldMk cId="3440083123" sldId="1053"/>
            <ac:spMk id="451" creationId="{BF6DFC2B-3334-4979-A8B2-80126EF34274}"/>
          </ac:spMkLst>
        </pc:spChg>
      </pc:sldChg>
      <pc:sldChg chg="delSp modSp add">
        <pc:chgData name="Einav, Tal" userId="c5d94e19-bf17-46ef-96ed-abf719c82703" providerId="ADAL" clId="{EF2130E3-9DB0-4876-8F5E-8CEA95870585}" dt="2020-03-03T02:30:02.297" v="22122" actId="27636"/>
        <pc:sldMkLst>
          <pc:docMk/>
          <pc:sldMk cId="2410062365" sldId="1054"/>
        </pc:sldMkLst>
        <pc:spChg chg="mod">
          <ac:chgData name="Einav, Tal" userId="c5d94e19-bf17-46ef-96ed-abf719c82703" providerId="ADAL" clId="{EF2130E3-9DB0-4876-8F5E-8CEA95870585}" dt="2020-03-03T02:30:02.297" v="22122" actId="27636"/>
          <ac:spMkLst>
            <pc:docMk/>
            <pc:sldMk cId="2410062365" sldId="1054"/>
            <ac:spMk id="2" creationId="{2EC92DFF-878F-449B-836E-D867C17DDDAB}"/>
          </ac:spMkLst>
        </pc:spChg>
        <pc:spChg chg="mod">
          <ac:chgData name="Einav, Tal" userId="c5d94e19-bf17-46ef-96ed-abf719c82703" providerId="ADAL" clId="{EF2130E3-9DB0-4876-8F5E-8CEA95870585}" dt="2020-03-03T02:29:43.063" v="22113" actId="14100"/>
          <ac:spMkLst>
            <pc:docMk/>
            <pc:sldMk cId="2410062365" sldId="1054"/>
            <ac:spMk id="264" creationId="{7DCD3DB7-E13A-4494-8074-E9B1A2E58410}"/>
          </ac:spMkLst>
        </pc:spChg>
        <pc:spChg chg="del">
          <ac:chgData name="Einav, Tal" userId="c5d94e19-bf17-46ef-96ed-abf719c82703" providerId="ADAL" clId="{EF2130E3-9DB0-4876-8F5E-8CEA95870585}" dt="2020-03-03T02:29:39.985" v="22112" actId="478"/>
          <ac:spMkLst>
            <pc:docMk/>
            <pc:sldMk cId="2410062365" sldId="1054"/>
            <ac:spMk id="265" creationId="{25995526-7D7B-4298-A57B-A957515EF801}"/>
          </ac:spMkLst>
        </pc:spChg>
      </pc:sldChg>
      <pc:sldChg chg="add del">
        <pc:chgData name="Einav, Tal" userId="c5d94e19-bf17-46ef-96ed-abf719c82703" providerId="ADAL" clId="{EF2130E3-9DB0-4876-8F5E-8CEA95870585}" dt="2020-03-09T06:08:18.638" v="54716" actId="2696"/>
        <pc:sldMkLst>
          <pc:docMk/>
          <pc:sldMk cId="243884715" sldId="1055"/>
        </pc:sldMkLst>
      </pc:sldChg>
      <pc:sldChg chg="add del">
        <pc:chgData name="Einav, Tal" userId="c5d94e19-bf17-46ef-96ed-abf719c82703" providerId="ADAL" clId="{EF2130E3-9DB0-4876-8F5E-8CEA95870585}" dt="2020-03-09T06:08:16.866" v="54715" actId="2696"/>
        <pc:sldMkLst>
          <pc:docMk/>
          <pc:sldMk cId="3217574645" sldId="1056"/>
        </pc:sldMkLst>
      </pc:sldChg>
      <pc:sldChg chg="addSp delSp modSp add modAnim">
        <pc:chgData name="Einav, Tal" userId="c5d94e19-bf17-46ef-96ed-abf719c82703" providerId="ADAL" clId="{EF2130E3-9DB0-4876-8F5E-8CEA95870585}" dt="2020-03-12T04:21:47.148" v="57876" actId="20577"/>
        <pc:sldMkLst>
          <pc:docMk/>
          <pc:sldMk cId="2589435002" sldId="1057"/>
        </pc:sldMkLst>
        <pc:spChg chg="mod">
          <ac:chgData name="Einav, Tal" userId="c5d94e19-bf17-46ef-96ed-abf719c82703" providerId="ADAL" clId="{EF2130E3-9DB0-4876-8F5E-8CEA95870585}" dt="2020-03-09T06:08:28.518" v="54718"/>
          <ac:spMkLst>
            <pc:docMk/>
            <pc:sldMk cId="2589435002" sldId="1057"/>
            <ac:spMk id="2" creationId="{D3BA89D2-EC38-4345-99BB-E963BA2B8E05}"/>
          </ac:spMkLst>
        </pc:spChg>
        <pc:spChg chg="add mod">
          <ac:chgData name="Einav, Tal" userId="c5d94e19-bf17-46ef-96ed-abf719c82703" providerId="ADAL" clId="{EF2130E3-9DB0-4876-8F5E-8CEA95870585}" dt="2020-03-12T04:21:47.148" v="57876" actId="20577"/>
          <ac:spMkLst>
            <pc:docMk/>
            <pc:sldMk cId="2589435002" sldId="1057"/>
            <ac:spMk id="3" creationId="{29D9C402-A4E2-4E12-948C-89621BBBC4E3}"/>
          </ac:spMkLst>
        </pc:spChg>
        <pc:grpChg chg="add">
          <ac:chgData name="Einav, Tal" userId="c5d94e19-bf17-46ef-96ed-abf719c82703" providerId="ADAL" clId="{EF2130E3-9DB0-4876-8F5E-8CEA95870585}" dt="2020-03-04T01:47:27.933" v="26271"/>
          <ac:grpSpMkLst>
            <pc:docMk/>
            <pc:sldMk cId="2589435002" sldId="1057"/>
            <ac:grpSpMk id="12" creationId="{8CAE985D-EEC5-45D3-94B1-DB5F8EECF486}"/>
          </ac:grpSpMkLst>
        </pc:grpChg>
        <pc:picChg chg="del">
          <ac:chgData name="Einav, Tal" userId="c5d94e19-bf17-46ef-96ed-abf719c82703" providerId="ADAL" clId="{EF2130E3-9DB0-4876-8F5E-8CEA95870585}" dt="2020-03-04T01:47:07.777" v="26270" actId="478"/>
          <ac:picMkLst>
            <pc:docMk/>
            <pc:sldMk cId="2589435002" sldId="1057"/>
            <ac:picMk id="23" creationId="{180F6891-532C-49D4-8B71-AD2B262FDCE1}"/>
          </ac:picMkLst>
        </pc:picChg>
      </pc:sldChg>
      <pc:sldChg chg="add del modTransition">
        <pc:chgData name="Einav, Tal" userId="c5d94e19-bf17-46ef-96ed-abf719c82703" providerId="ADAL" clId="{EF2130E3-9DB0-4876-8F5E-8CEA95870585}" dt="2020-03-04T01:46:18.534" v="26268" actId="2696"/>
        <pc:sldMkLst>
          <pc:docMk/>
          <pc:sldMk cId="339174462" sldId="1058"/>
        </pc:sldMkLst>
      </pc:sldChg>
      <pc:sldChg chg="add">
        <pc:chgData name="Einav, Tal" userId="c5d94e19-bf17-46ef-96ed-abf719c82703" providerId="ADAL" clId="{EF2130E3-9DB0-4876-8F5E-8CEA95870585}" dt="2020-03-04T01:46:21.065" v="26269"/>
        <pc:sldMkLst>
          <pc:docMk/>
          <pc:sldMk cId="2549337410" sldId="1058"/>
        </pc:sldMkLst>
      </pc:sldChg>
      <pc:sldChg chg="add">
        <pc:chgData name="Einav, Tal" userId="c5d94e19-bf17-46ef-96ed-abf719c82703" providerId="ADAL" clId="{EF2130E3-9DB0-4876-8F5E-8CEA95870585}" dt="2020-03-04T01:46:21.065" v="26269"/>
        <pc:sldMkLst>
          <pc:docMk/>
          <pc:sldMk cId="685033817" sldId="1059"/>
        </pc:sldMkLst>
      </pc:sldChg>
      <pc:sldChg chg="addSp delSp modSp add del ord modAnim">
        <pc:chgData name="Einav, Tal" userId="c5d94e19-bf17-46ef-96ed-abf719c82703" providerId="ADAL" clId="{EF2130E3-9DB0-4876-8F5E-8CEA95870585}" dt="2020-03-04T01:46:18.527" v="26267" actId="2696"/>
        <pc:sldMkLst>
          <pc:docMk/>
          <pc:sldMk cId="1213721612" sldId="1059"/>
        </pc:sldMkLst>
        <pc:spChg chg="mod">
          <ac:chgData name="Einav, Tal" userId="c5d94e19-bf17-46ef-96ed-abf719c82703" providerId="ADAL" clId="{EF2130E3-9DB0-4876-8F5E-8CEA95870585}" dt="2020-03-03T23:40:19.211" v="23886" actId="20577"/>
          <ac:spMkLst>
            <pc:docMk/>
            <pc:sldMk cId="1213721612" sldId="1059"/>
            <ac:spMk id="2" creationId="{D3BA89D2-EC38-4345-99BB-E963BA2B8E05}"/>
          </ac:spMkLst>
        </pc:spChg>
        <pc:spChg chg="add del mod">
          <ac:chgData name="Einav, Tal" userId="c5d94e19-bf17-46ef-96ed-abf719c82703" providerId="ADAL" clId="{EF2130E3-9DB0-4876-8F5E-8CEA95870585}" dt="2020-03-04T00:36:37.064" v="25138"/>
          <ac:spMkLst>
            <pc:docMk/>
            <pc:sldMk cId="1213721612" sldId="1059"/>
            <ac:spMk id="5" creationId="{33E96CD4-7883-472D-A3AC-85B6CA945FBF}"/>
          </ac:spMkLst>
        </pc:spChg>
        <pc:spChg chg="add del mod">
          <ac:chgData name="Einav, Tal" userId="c5d94e19-bf17-46ef-96ed-abf719c82703" providerId="ADAL" clId="{EF2130E3-9DB0-4876-8F5E-8CEA95870585}" dt="2020-03-04T00:39:51.519" v="25170"/>
          <ac:spMkLst>
            <pc:docMk/>
            <pc:sldMk cId="1213721612" sldId="1059"/>
            <ac:spMk id="6" creationId="{81B8D094-CE09-4345-B999-E552D7AA0930}"/>
          </ac:spMkLst>
        </pc:spChg>
        <pc:spChg chg="add del mod">
          <ac:chgData name="Einav, Tal" userId="c5d94e19-bf17-46ef-96ed-abf719c82703" providerId="ADAL" clId="{EF2130E3-9DB0-4876-8F5E-8CEA95870585}" dt="2020-03-04T00:36:37.064" v="25138"/>
          <ac:spMkLst>
            <pc:docMk/>
            <pc:sldMk cId="1213721612" sldId="1059"/>
            <ac:spMk id="37" creationId="{ECE2A1CC-4C5C-4A4D-91E9-434A4BCEC3DA}"/>
          </ac:spMkLst>
        </pc:spChg>
        <pc:spChg chg="add del mod">
          <ac:chgData name="Einav, Tal" userId="c5d94e19-bf17-46ef-96ed-abf719c82703" providerId="ADAL" clId="{EF2130E3-9DB0-4876-8F5E-8CEA95870585}" dt="2020-03-04T00:36:43.409" v="25141" actId="478"/>
          <ac:spMkLst>
            <pc:docMk/>
            <pc:sldMk cId="1213721612" sldId="1059"/>
            <ac:spMk id="39" creationId="{50558066-9C28-47E0-90B9-BC7A8E0CECD1}"/>
          </ac:spMkLst>
        </pc:spChg>
        <pc:spChg chg="del mod">
          <ac:chgData name="Einav, Tal" userId="c5d94e19-bf17-46ef-96ed-abf719c82703" providerId="ADAL" clId="{EF2130E3-9DB0-4876-8F5E-8CEA95870585}" dt="2020-03-04T00:39:51.519" v="25170"/>
          <ac:spMkLst>
            <pc:docMk/>
            <pc:sldMk cId="1213721612" sldId="1059"/>
            <ac:spMk id="40" creationId="{2B76CE1E-FB0E-4B24-BFA5-A1FD5D125A05}"/>
          </ac:spMkLst>
        </pc:spChg>
        <pc:spChg chg="del mod">
          <ac:chgData name="Einav, Tal" userId="c5d94e19-bf17-46ef-96ed-abf719c82703" providerId="ADAL" clId="{EF2130E3-9DB0-4876-8F5E-8CEA95870585}" dt="2020-03-04T00:39:51.519" v="25170"/>
          <ac:spMkLst>
            <pc:docMk/>
            <pc:sldMk cId="1213721612" sldId="1059"/>
            <ac:spMk id="41" creationId="{B9D66526-F73B-4802-B77A-A698B353593A}"/>
          </ac:spMkLst>
        </pc:spChg>
        <pc:spChg chg="add del mod">
          <ac:chgData name="Einav, Tal" userId="c5d94e19-bf17-46ef-96ed-abf719c82703" providerId="ADAL" clId="{EF2130E3-9DB0-4876-8F5E-8CEA95870585}" dt="2020-03-04T00:39:51.519" v="25170"/>
          <ac:spMkLst>
            <pc:docMk/>
            <pc:sldMk cId="1213721612" sldId="1059"/>
            <ac:spMk id="43" creationId="{F8C4A1A5-12FA-4911-9FAD-70D5144AF324}"/>
          </ac:spMkLst>
        </pc:spChg>
        <pc:spChg chg="add del mod">
          <ac:chgData name="Einav, Tal" userId="c5d94e19-bf17-46ef-96ed-abf719c82703" providerId="ADAL" clId="{EF2130E3-9DB0-4876-8F5E-8CEA95870585}" dt="2020-03-04T00:39:51.519" v="25170"/>
          <ac:spMkLst>
            <pc:docMk/>
            <pc:sldMk cId="1213721612" sldId="1059"/>
            <ac:spMk id="44" creationId="{3CAA4574-90DC-4A21-BAF2-DC67282B5CD2}"/>
          </ac:spMkLst>
        </pc:spChg>
        <pc:spChg chg="del">
          <ac:chgData name="Einav, Tal" userId="c5d94e19-bf17-46ef-96ed-abf719c82703" providerId="ADAL" clId="{EF2130E3-9DB0-4876-8F5E-8CEA95870585}" dt="2020-03-04T00:11:51.978" v="24113" actId="478"/>
          <ac:spMkLst>
            <pc:docMk/>
            <pc:sldMk cId="1213721612" sldId="1059"/>
            <ac:spMk id="61" creationId="{D844D01F-3537-485F-ABEE-EA5A7C6D2F07}"/>
          </ac:spMkLst>
        </pc:spChg>
        <pc:spChg chg="del">
          <ac:chgData name="Einav, Tal" userId="c5d94e19-bf17-46ef-96ed-abf719c82703" providerId="ADAL" clId="{EF2130E3-9DB0-4876-8F5E-8CEA95870585}" dt="2020-03-04T00:11:51.978" v="24113" actId="478"/>
          <ac:spMkLst>
            <pc:docMk/>
            <pc:sldMk cId="1213721612" sldId="1059"/>
            <ac:spMk id="62" creationId="{59CD7583-CB40-43D4-B56E-16317DD94334}"/>
          </ac:spMkLst>
        </pc:spChg>
        <pc:grpChg chg="add del mod">
          <ac:chgData name="Einav, Tal" userId="c5d94e19-bf17-46ef-96ed-abf719c82703" providerId="ADAL" clId="{EF2130E3-9DB0-4876-8F5E-8CEA95870585}" dt="2020-03-04T00:12:07.343" v="24135" actId="165"/>
          <ac:grpSpMkLst>
            <pc:docMk/>
            <pc:sldMk cId="1213721612" sldId="1059"/>
            <ac:grpSpMk id="3" creationId="{602AF5F0-1DF1-4A55-8EC9-E483325DA628}"/>
          </ac:grpSpMkLst>
        </pc:grpChg>
        <pc:grpChg chg="add mod">
          <ac:chgData name="Einav, Tal" userId="c5d94e19-bf17-46ef-96ed-abf719c82703" providerId="ADAL" clId="{EF2130E3-9DB0-4876-8F5E-8CEA95870585}" dt="2020-03-04T00:12:36.337" v="24138" actId="164"/>
          <ac:grpSpMkLst>
            <pc:docMk/>
            <pc:sldMk cId="1213721612" sldId="1059"/>
            <ac:grpSpMk id="4" creationId="{F7227C8C-EC7C-4EE2-B159-C3757CFE7FE0}"/>
          </ac:grpSpMkLst>
        </pc:grpChg>
        <pc:grpChg chg="mod topLvl">
          <ac:chgData name="Einav, Tal" userId="c5d94e19-bf17-46ef-96ed-abf719c82703" providerId="ADAL" clId="{EF2130E3-9DB0-4876-8F5E-8CEA95870585}" dt="2020-03-04T00:12:36.337" v="24138" actId="164"/>
          <ac:grpSpMkLst>
            <pc:docMk/>
            <pc:sldMk cId="1213721612" sldId="1059"/>
            <ac:grpSpMk id="21" creationId="{20748332-CB33-48F5-A7E9-475E49EF3387}"/>
          </ac:grpSpMkLst>
        </pc:grpChg>
        <pc:grpChg chg="mod">
          <ac:chgData name="Einav, Tal" userId="c5d94e19-bf17-46ef-96ed-abf719c82703" providerId="ADAL" clId="{EF2130E3-9DB0-4876-8F5E-8CEA95870585}" dt="2020-03-04T00:12:06.552" v="24134" actId="12788"/>
          <ac:grpSpMkLst>
            <pc:docMk/>
            <pc:sldMk cId="1213721612" sldId="1059"/>
            <ac:grpSpMk id="31" creationId="{9804AB5C-7556-46D6-BA86-452823D5AB52}"/>
          </ac:grpSpMkLst>
        </pc:grpChg>
        <pc:grpChg chg="mod">
          <ac:chgData name="Einav, Tal" userId="c5d94e19-bf17-46ef-96ed-abf719c82703" providerId="ADAL" clId="{EF2130E3-9DB0-4876-8F5E-8CEA95870585}" dt="2020-03-04T00:12:06.552" v="24134" actId="12788"/>
          <ac:grpSpMkLst>
            <pc:docMk/>
            <pc:sldMk cId="1213721612" sldId="1059"/>
            <ac:grpSpMk id="32" creationId="{DAAAD094-D9C2-417E-B12E-4ABA8C4762FC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45" creationId="{6FBB24AC-AAF5-4065-A202-5495DF78186F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46" creationId="{2983AAB2-B78F-46D9-90AC-4FFDFAB67F17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49" creationId="{209D4983-799C-49FF-991E-DA2486C7EB8A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52" creationId="{AF780903-55EE-4D78-B834-757718D2D621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55" creationId="{C7BA9089-E7BE-4DD6-A9E6-D10CCD67923A}"/>
          </ac:grpSpMkLst>
        </pc:grpChg>
        <pc:grpChg chg="del">
          <ac:chgData name="Einav, Tal" userId="c5d94e19-bf17-46ef-96ed-abf719c82703" providerId="ADAL" clId="{EF2130E3-9DB0-4876-8F5E-8CEA95870585}" dt="2020-03-04T00:11:51.978" v="24113" actId="478"/>
          <ac:grpSpMkLst>
            <pc:docMk/>
            <pc:sldMk cId="1213721612" sldId="1059"/>
            <ac:grpSpMk id="58" creationId="{11C0638D-6148-4B60-95C0-5A570A0178A5}"/>
          </ac:grpSpMkLst>
        </pc:grpChg>
        <pc:grpChg chg="mod topLvl">
          <ac:chgData name="Einav, Tal" userId="c5d94e19-bf17-46ef-96ed-abf719c82703" providerId="ADAL" clId="{EF2130E3-9DB0-4876-8F5E-8CEA95870585}" dt="2020-03-04T00:12:07.343" v="24135" actId="165"/>
          <ac:grpSpMkLst>
            <pc:docMk/>
            <pc:sldMk cId="1213721612" sldId="1059"/>
            <ac:grpSpMk id="64" creationId="{930BF551-F668-4129-A89E-EDD8FBEE931D}"/>
          </ac:grpSpMkLst>
        </pc:grpChg>
        <pc:picChg chg="mod topLvl">
          <ac:chgData name="Einav, Tal" userId="c5d94e19-bf17-46ef-96ed-abf719c82703" providerId="ADAL" clId="{EF2130E3-9DB0-4876-8F5E-8CEA95870585}" dt="2020-03-04T00:12:36.337" v="24138" actId="164"/>
          <ac:picMkLst>
            <pc:docMk/>
            <pc:sldMk cId="1213721612" sldId="1059"/>
            <ac:picMk id="11" creationId="{689CB422-7B71-4150-973A-165290100AE2}"/>
          </ac:picMkLst>
        </pc:picChg>
      </pc:sldChg>
      <pc:sldChg chg="addSp modSp add">
        <pc:chgData name="Einav, Tal" userId="c5d94e19-bf17-46ef-96ed-abf719c82703" providerId="ADAL" clId="{EF2130E3-9DB0-4876-8F5E-8CEA95870585}" dt="2020-03-04T00:06:16.409" v="24038" actId="1076"/>
        <pc:sldMkLst>
          <pc:docMk/>
          <pc:sldMk cId="329624964" sldId="1060"/>
        </pc:sldMkLst>
        <pc:spChg chg="add mod">
          <ac:chgData name="Einav, Tal" userId="c5d94e19-bf17-46ef-96ed-abf719c82703" providerId="ADAL" clId="{EF2130E3-9DB0-4876-8F5E-8CEA95870585}" dt="2020-03-04T00:06:16.409" v="24038" actId="1076"/>
          <ac:spMkLst>
            <pc:docMk/>
            <pc:sldMk cId="329624964" sldId="1060"/>
            <ac:spMk id="11" creationId="{799FAB8B-0FBC-4417-8EFE-1B2F47933029}"/>
          </ac:spMkLst>
        </pc:spChg>
      </pc:sldChg>
      <pc:sldChg chg="addSp delSp modSp add modTransition modAnim">
        <pc:chgData name="Einav, Tal" userId="c5d94e19-bf17-46ef-96ed-abf719c82703" providerId="ADAL" clId="{EF2130E3-9DB0-4876-8F5E-8CEA95870585}" dt="2020-03-12T21:59:18.696" v="60003"/>
        <pc:sldMkLst>
          <pc:docMk/>
          <pc:sldMk cId="3178934349" sldId="1061"/>
        </pc:sldMkLst>
        <pc:spChg chg="mod">
          <ac:chgData name="Einav, Tal" userId="c5d94e19-bf17-46ef-96ed-abf719c82703" providerId="ADAL" clId="{EF2130E3-9DB0-4876-8F5E-8CEA95870585}" dt="2020-03-04T01:09:08.919" v="25804" actId="1076"/>
          <ac:spMkLst>
            <pc:docMk/>
            <pc:sldMk cId="3178934349" sldId="1061"/>
            <ac:spMk id="92" creationId="{738F3253-6DB4-42F5-8B21-4008CB118DC7}"/>
          </ac:spMkLst>
        </pc:spChg>
        <pc:grpChg chg="add mod">
          <ac:chgData name="Einav, Tal" userId="c5d94e19-bf17-46ef-96ed-abf719c82703" providerId="ADAL" clId="{EF2130E3-9DB0-4876-8F5E-8CEA95870585}" dt="2020-03-04T00:10:36.748" v="24105" actId="1076"/>
          <ac:grpSpMkLst>
            <pc:docMk/>
            <pc:sldMk cId="3178934349" sldId="1061"/>
            <ac:grpSpMk id="4" creationId="{115F26B2-4D2A-4B29-B610-EC03AD6E6915}"/>
          </ac:grpSpMkLst>
        </pc:grpChg>
        <pc:grpChg chg="del">
          <ac:chgData name="Einav, Tal" userId="c5d94e19-bf17-46ef-96ed-abf719c82703" providerId="ADAL" clId="{EF2130E3-9DB0-4876-8F5E-8CEA95870585}" dt="2020-03-04T00:09:28.327" v="24090" actId="478"/>
          <ac:grpSpMkLst>
            <pc:docMk/>
            <pc:sldMk cId="3178934349" sldId="1061"/>
            <ac:grpSpMk id="84" creationId="{A7FD74D5-F328-4CC9-BECD-B76328130243}"/>
          </ac:grpSpMkLst>
        </pc:grpChg>
        <pc:grpChg chg="del">
          <ac:chgData name="Einav, Tal" userId="c5d94e19-bf17-46ef-96ed-abf719c82703" providerId="ADAL" clId="{EF2130E3-9DB0-4876-8F5E-8CEA95870585}" dt="2020-03-04T00:09:29.807" v="24091" actId="478"/>
          <ac:grpSpMkLst>
            <pc:docMk/>
            <pc:sldMk cId="3178934349" sldId="1061"/>
            <ac:grpSpMk id="85" creationId="{40CD07AC-31CB-4C58-9603-B7B9FDF52222}"/>
          </ac:grpSpMkLst>
        </pc:grpChg>
        <pc:picChg chg="add mod modCrop">
          <ac:chgData name="Einav, Tal" userId="c5d94e19-bf17-46ef-96ed-abf719c82703" providerId="ADAL" clId="{EF2130E3-9DB0-4876-8F5E-8CEA95870585}" dt="2020-03-04T00:10:28.726" v="24103" actId="164"/>
          <ac:picMkLst>
            <pc:docMk/>
            <pc:sldMk cId="3178934349" sldId="1061"/>
            <ac:picMk id="3" creationId="{AF1C1470-B156-44C9-85ED-D71A8EB9DC81}"/>
          </ac:picMkLst>
        </pc:picChg>
        <pc:picChg chg="add mod modCrop">
          <ac:chgData name="Einav, Tal" userId="c5d94e19-bf17-46ef-96ed-abf719c82703" providerId="ADAL" clId="{EF2130E3-9DB0-4876-8F5E-8CEA95870585}" dt="2020-03-04T00:10:28.726" v="24103" actId="164"/>
          <ac:picMkLst>
            <pc:docMk/>
            <pc:sldMk cId="3178934349" sldId="1061"/>
            <ac:picMk id="17" creationId="{FAD4E0D8-B26F-4CDB-BBC4-9C68CE907F94}"/>
          </ac:picMkLst>
        </pc:picChg>
        <pc:picChg chg="del">
          <ac:chgData name="Einav, Tal" userId="c5d94e19-bf17-46ef-96ed-abf719c82703" providerId="ADAL" clId="{EF2130E3-9DB0-4876-8F5E-8CEA95870585}" dt="2020-03-04T00:09:28.327" v="24090" actId="478"/>
          <ac:picMkLst>
            <pc:docMk/>
            <pc:sldMk cId="3178934349" sldId="1061"/>
            <ac:picMk id="80" creationId="{2F4D50BD-F883-4A35-8E4C-07EA25594DC8}"/>
          </ac:picMkLst>
        </pc:picChg>
      </pc:sldChg>
      <pc:sldChg chg="addSp delSp modSp add modTransition">
        <pc:chgData name="Einav, Tal" userId="c5d94e19-bf17-46ef-96ed-abf719c82703" providerId="ADAL" clId="{EF2130E3-9DB0-4876-8F5E-8CEA95870585}" dt="2020-03-04T00:23:29.977" v="25021" actId="20577"/>
        <pc:sldMkLst>
          <pc:docMk/>
          <pc:sldMk cId="109615034" sldId="1062"/>
        </pc:sldMkLst>
        <pc:spChg chg="add mod topLvl">
          <ac:chgData name="Einav, Tal" userId="c5d94e19-bf17-46ef-96ed-abf719c82703" providerId="ADAL" clId="{EF2130E3-9DB0-4876-8F5E-8CEA95870585}" dt="2020-03-04T00:18:42.976" v="24243" actId="164"/>
          <ac:spMkLst>
            <pc:docMk/>
            <pc:sldMk cId="109615034" sldId="1062"/>
            <ac:spMk id="3" creationId="{06DF158C-5609-4D04-B72D-57D9745211C9}"/>
          </ac:spMkLst>
        </pc:spChg>
        <pc:spChg chg="del mod topLvl">
          <ac:chgData name="Einav, Tal" userId="c5d94e19-bf17-46ef-96ed-abf719c82703" providerId="ADAL" clId="{EF2130E3-9DB0-4876-8F5E-8CEA95870585}" dt="2020-03-04T00:17:30.313" v="24190" actId="478"/>
          <ac:spMkLst>
            <pc:docMk/>
            <pc:sldMk cId="109615034" sldId="1062"/>
            <ac:spMk id="42" creationId="{04650DF2-05C2-4889-BE8F-DDB8AE470583}"/>
          </ac:spMkLst>
        </pc:spChg>
        <pc:spChg chg="mod topLvl">
          <ac:chgData name="Einav, Tal" userId="c5d94e19-bf17-46ef-96ed-abf719c82703" providerId="ADAL" clId="{EF2130E3-9DB0-4876-8F5E-8CEA95870585}" dt="2020-03-04T00:18:42.976" v="24243" actId="164"/>
          <ac:spMkLst>
            <pc:docMk/>
            <pc:sldMk cId="109615034" sldId="1062"/>
            <ac:spMk id="43" creationId="{27B3E079-400B-4E8B-8272-B1B6A9DF1EE9}"/>
          </ac:spMkLst>
        </pc:spChg>
        <pc:spChg chg="del mod">
          <ac:chgData name="Einav, Tal" userId="c5d94e19-bf17-46ef-96ed-abf719c82703" providerId="ADAL" clId="{EF2130E3-9DB0-4876-8F5E-8CEA95870585}" dt="2020-03-04T00:20:52.059" v="24249" actId="478"/>
          <ac:spMkLst>
            <pc:docMk/>
            <pc:sldMk cId="109615034" sldId="1062"/>
            <ac:spMk id="61" creationId="{D844D01F-3537-485F-ABEE-EA5A7C6D2F07}"/>
          </ac:spMkLst>
        </pc:spChg>
        <pc:spChg chg="del mod">
          <ac:chgData name="Einav, Tal" userId="c5d94e19-bf17-46ef-96ed-abf719c82703" providerId="ADAL" clId="{EF2130E3-9DB0-4876-8F5E-8CEA95870585}" dt="2020-03-04T00:20:52.059" v="24249" actId="478"/>
          <ac:spMkLst>
            <pc:docMk/>
            <pc:sldMk cId="109615034" sldId="1062"/>
            <ac:spMk id="62" creationId="{59CD7583-CB40-43D4-B56E-16317DD94334}"/>
          </ac:spMkLst>
        </pc:spChg>
        <pc:spChg chg="del mod topLvl">
          <ac:chgData name="Einav, Tal" userId="c5d94e19-bf17-46ef-96ed-abf719c82703" providerId="ADAL" clId="{EF2130E3-9DB0-4876-8F5E-8CEA95870585}" dt="2020-03-04T00:17:31.087" v="24191" actId="478"/>
          <ac:spMkLst>
            <pc:docMk/>
            <pc:sldMk cId="109615034" sldId="1062"/>
            <ac:spMk id="65" creationId="{975CB86E-C15C-4DD0-93FC-288488A0D22A}"/>
          </ac:spMkLst>
        </pc:spChg>
        <pc:spChg chg="mod topLvl">
          <ac:chgData name="Einav, Tal" userId="c5d94e19-bf17-46ef-96ed-abf719c82703" providerId="ADAL" clId="{EF2130E3-9DB0-4876-8F5E-8CEA95870585}" dt="2020-03-04T00:18:41.073" v="24242" actId="164"/>
          <ac:spMkLst>
            <pc:docMk/>
            <pc:sldMk cId="109615034" sldId="1062"/>
            <ac:spMk id="66" creationId="{36B178AD-B345-4B38-B76E-521ECAEFC683}"/>
          </ac:spMkLst>
        </pc:spChg>
        <pc:spChg chg="add del mod">
          <ac:chgData name="Einav, Tal" userId="c5d94e19-bf17-46ef-96ed-abf719c82703" providerId="ADAL" clId="{EF2130E3-9DB0-4876-8F5E-8CEA95870585}" dt="2020-03-04T00:20:52.059" v="24249" actId="478"/>
          <ac:spMkLst>
            <pc:docMk/>
            <pc:sldMk cId="109615034" sldId="1062"/>
            <ac:spMk id="79" creationId="{D01BFA1F-9460-424C-A2E0-4B8C1D85D62E}"/>
          </ac:spMkLst>
        </pc:spChg>
        <pc:spChg chg="add del mod">
          <ac:chgData name="Einav, Tal" userId="c5d94e19-bf17-46ef-96ed-abf719c82703" providerId="ADAL" clId="{EF2130E3-9DB0-4876-8F5E-8CEA95870585}" dt="2020-03-04T00:20:52.059" v="24249" actId="478"/>
          <ac:spMkLst>
            <pc:docMk/>
            <pc:sldMk cId="109615034" sldId="1062"/>
            <ac:spMk id="80" creationId="{70888347-F1E3-4F3B-8825-D61D366CA8AC}"/>
          </ac:spMkLst>
        </pc:spChg>
        <pc:spChg chg="add mod">
          <ac:chgData name="Einav, Tal" userId="c5d94e19-bf17-46ef-96ed-abf719c82703" providerId="ADAL" clId="{EF2130E3-9DB0-4876-8F5E-8CEA95870585}" dt="2020-03-04T00:18:41.073" v="24242" actId="164"/>
          <ac:spMkLst>
            <pc:docMk/>
            <pc:sldMk cId="109615034" sldId="1062"/>
            <ac:spMk id="81" creationId="{FF1618DA-304C-4A3C-80B7-B26C89143A36}"/>
          </ac:spMkLst>
        </pc:spChg>
        <pc:spChg chg="add mod">
          <ac:chgData name="Einav, Tal" userId="c5d94e19-bf17-46ef-96ed-abf719c82703" providerId="ADAL" clId="{EF2130E3-9DB0-4876-8F5E-8CEA95870585}" dt="2020-03-04T00:23:29.977" v="25021" actId="20577"/>
          <ac:spMkLst>
            <pc:docMk/>
            <pc:sldMk cId="109615034" sldId="1062"/>
            <ac:spMk id="82" creationId="{827A915C-9DC2-4CDE-9507-4CC29E0756F8}"/>
          </ac:spMkLst>
        </pc:spChg>
        <pc:grpChg chg="add del mod">
          <ac:chgData name="Einav, Tal" userId="c5d94e19-bf17-46ef-96ed-abf719c82703" providerId="ADAL" clId="{EF2130E3-9DB0-4876-8F5E-8CEA95870585}" dt="2020-03-04T00:18:26.676" v="24238" actId="165"/>
          <ac:grpSpMkLst>
            <pc:docMk/>
            <pc:sldMk cId="109615034" sldId="1062"/>
            <ac:grpSpMk id="4" creationId="{AD636E2B-C2F2-4F64-9580-F816F39303F8}"/>
          </ac:grpSpMkLst>
        </pc:grpChg>
        <pc:grpChg chg="add 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5" creationId="{5FC03CEA-D2AD-488F-B558-D83BE015D7A4}"/>
          </ac:grpSpMkLst>
        </pc:grpChg>
        <pc:grpChg chg="add 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6" creationId="{AC59EC26-81D8-43BF-88FB-297D03A7BFE6}"/>
          </ac:grpSpMkLst>
        </pc:grpChg>
        <pc:grpChg chg="del mod">
          <ac:chgData name="Einav, Tal" userId="c5d94e19-bf17-46ef-96ed-abf719c82703" providerId="ADAL" clId="{EF2130E3-9DB0-4876-8F5E-8CEA95870585}" dt="2020-03-04T00:12:38.967" v="24139" actId="478"/>
          <ac:grpSpMkLst>
            <pc:docMk/>
            <pc:sldMk cId="109615034" sldId="1062"/>
            <ac:grpSpMk id="21" creationId="{20748332-CB33-48F5-A7E9-475E49EF3387}"/>
          </ac:grpSpMkLst>
        </pc:grpChg>
        <pc:grpChg chg="add del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36" creationId="{61842B82-E20F-417B-90F1-A637C39C544C}"/>
          </ac:grpSpMkLst>
        </pc:grpChg>
        <pc:grpChg chg="add del mod">
          <ac:chgData name="Einav, Tal" userId="c5d94e19-bf17-46ef-96ed-abf719c82703" providerId="ADAL" clId="{EF2130E3-9DB0-4876-8F5E-8CEA95870585}" dt="2020-03-04T00:17:16.146" v="24176" actId="165"/>
          <ac:grpSpMkLst>
            <pc:docMk/>
            <pc:sldMk cId="109615034" sldId="1062"/>
            <ac:grpSpMk id="41" creationId="{A062E5E5-7A47-41E3-8640-6A01D9715586}"/>
          </ac:grpSpMkLst>
        </pc:grpChg>
        <pc:grpChg chg="add del mod">
          <ac:chgData name="Einav, Tal" userId="c5d94e19-bf17-46ef-96ed-abf719c82703" providerId="ADAL" clId="{EF2130E3-9DB0-4876-8F5E-8CEA95870585}" dt="2020-03-04T00:17:16.557" v="24177" actId="165"/>
          <ac:grpSpMkLst>
            <pc:docMk/>
            <pc:sldMk cId="109615034" sldId="1062"/>
            <ac:grpSpMk id="44" creationId="{567EC9EF-DBB2-4163-9AA9-EAF796FC9C99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45" creationId="{6FBB24AC-AAF5-4065-A202-5495DF78186F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46" creationId="{2983AAB2-B78F-46D9-90AC-4FFDFAB67F17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49" creationId="{209D4983-799C-49FF-991E-DA2486C7EB8A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52" creationId="{AF780903-55EE-4D78-B834-757718D2D621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55" creationId="{C7BA9089-E7BE-4DD6-A9E6-D10CCD67923A}"/>
          </ac:grpSpMkLst>
        </pc:grpChg>
        <pc:grpChg chg="del mod">
          <ac:chgData name="Einav, Tal" userId="c5d94e19-bf17-46ef-96ed-abf719c82703" providerId="ADAL" clId="{EF2130E3-9DB0-4876-8F5E-8CEA95870585}" dt="2020-03-04T00:20:52.059" v="24249" actId="478"/>
          <ac:grpSpMkLst>
            <pc:docMk/>
            <pc:sldMk cId="109615034" sldId="1062"/>
            <ac:grpSpMk id="58" creationId="{11C0638D-6148-4B60-95C0-5A570A0178A5}"/>
          </ac:grpSpMkLst>
        </pc:grpChg>
        <pc:grpChg chg="del">
          <ac:chgData name="Einav, Tal" userId="c5d94e19-bf17-46ef-96ed-abf719c82703" providerId="ADAL" clId="{EF2130E3-9DB0-4876-8F5E-8CEA95870585}" dt="2020-03-04T00:11:25.831" v="24107" actId="478"/>
          <ac:grpSpMkLst>
            <pc:docMk/>
            <pc:sldMk cId="109615034" sldId="1062"/>
            <ac:grpSpMk id="64" creationId="{930BF551-F668-4129-A89E-EDD8FBEE931D}"/>
          </ac:grpSpMkLst>
        </pc:grpChg>
        <pc:grpChg chg="add del mod">
          <ac:chgData name="Einav, Tal" userId="c5d94e19-bf17-46ef-96ed-abf719c82703" providerId="ADAL" clId="{EF2130E3-9DB0-4876-8F5E-8CEA95870585}" dt="2020-03-04T00:17:06.434" v="24174" actId="478"/>
          <ac:grpSpMkLst>
            <pc:docMk/>
            <pc:sldMk cId="109615034" sldId="1062"/>
            <ac:grpSpMk id="67" creationId="{91F2AB7C-CDAD-4E75-8A48-110479FB2931}"/>
          </ac:grpSpMkLst>
        </pc:grpChg>
        <pc:grpChg chg="add del mod">
          <ac:chgData name="Einav, Tal" userId="c5d94e19-bf17-46ef-96ed-abf719c82703" providerId="ADAL" clId="{EF2130E3-9DB0-4876-8F5E-8CEA95870585}" dt="2020-03-04T00:17:06.434" v="24174" actId="478"/>
          <ac:grpSpMkLst>
            <pc:docMk/>
            <pc:sldMk cId="109615034" sldId="1062"/>
            <ac:grpSpMk id="70" creationId="{C5919687-3BB7-41AB-8D81-89976C6BAC07}"/>
          </ac:grpSpMkLst>
        </pc:grpChg>
        <pc:grpChg chg="add del mod">
          <ac:chgData name="Einav, Tal" userId="c5d94e19-bf17-46ef-96ed-abf719c82703" providerId="ADAL" clId="{EF2130E3-9DB0-4876-8F5E-8CEA95870585}" dt="2020-03-04T00:17:06.434" v="24174" actId="478"/>
          <ac:grpSpMkLst>
            <pc:docMk/>
            <pc:sldMk cId="109615034" sldId="1062"/>
            <ac:grpSpMk id="73" creationId="{359209E0-6EDC-4723-B3A2-14F769E3EF8D}"/>
          </ac:grpSpMkLst>
        </pc:grpChg>
        <pc:grpChg chg="add del mod">
          <ac:chgData name="Einav, Tal" userId="c5d94e19-bf17-46ef-96ed-abf719c82703" providerId="ADAL" clId="{EF2130E3-9DB0-4876-8F5E-8CEA95870585}" dt="2020-03-04T00:17:06.434" v="24174" actId="478"/>
          <ac:grpSpMkLst>
            <pc:docMk/>
            <pc:sldMk cId="109615034" sldId="1062"/>
            <ac:grpSpMk id="76" creationId="{F00F2B1A-9959-44AD-95E9-3709E6D0EE1C}"/>
          </ac:grpSpMkLst>
        </pc:grpChg>
        <pc:picChg chg="del mod">
          <ac:chgData name="Einav, Tal" userId="c5d94e19-bf17-46ef-96ed-abf719c82703" providerId="ADAL" clId="{EF2130E3-9DB0-4876-8F5E-8CEA95870585}" dt="2020-03-04T00:12:31.952" v="24137" actId="478"/>
          <ac:picMkLst>
            <pc:docMk/>
            <pc:sldMk cId="109615034" sldId="1062"/>
            <ac:picMk id="11" creationId="{689CB422-7B71-4150-973A-165290100AE2}"/>
          </ac:picMkLst>
        </pc:picChg>
        <pc:picChg chg="add del">
          <ac:chgData name="Einav, Tal" userId="c5d94e19-bf17-46ef-96ed-abf719c82703" providerId="ADAL" clId="{EF2130E3-9DB0-4876-8F5E-8CEA95870585}" dt="2020-03-04T00:12:38.967" v="24139" actId="478"/>
          <ac:picMkLst>
            <pc:docMk/>
            <pc:sldMk cId="109615034" sldId="1062"/>
            <ac:picMk id="35" creationId="{5BB74AE3-E7E7-4D44-8417-F8AD040B6362}"/>
          </ac:picMkLst>
        </pc:picChg>
      </pc:sldChg>
      <pc:sldChg chg="addSp delSp modSp add modAnim">
        <pc:chgData name="Einav, Tal" userId="c5d94e19-bf17-46ef-96ed-abf719c82703" providerId="ADAL" clId="{EF2130E3-9DB0-4876-8F5E-8CEA95870585}" dt="2020-03-04T01:35:44.264" v="26087"/>
        <pc:sldMkLst>
          <pc:docMk/>
          <pc:sldMk cId="345097128" sldId="1063"/>
        </pc:sldMkLst>
        <pc:spChg chg="mod topLvl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3" creationId="{06DF158C-5609-4D04-B72D-57D9745211C9}"/>
          </ac:spMkLst>
        </pc:spChg>
        <pc:spChg chg="add del mod ord">
          <ac:chgData name="Einav, Tal" userId="c5d94e19-bf17-46ef-96ed-abf719c82703" providerId="ADAL" clId="{EF2130E3-9DB0-4876-8F5E-8CEA95870585}" dt="2020-03-04T00:49:47.334" v="25288"/>
          <ac:spMkLst>
            <pc:docMk/>
            <pc:sldMk cId="345097128" sldId="1063"/>
            <ac:spMk id="8" creationId="{A70E7116-F672-4E70-AF68-5003EF1DBCD8}"/>
          </ac:spMkLst>
        </pc:spChg>
        <pc:spChg chg="mod topLvl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43" creationId="{27B3E079-400B-4E8B-8272-B1B6A9DF1EE9}"/>
          </ac:spMkLst>
        </pc:spChg>
        <pc:spChg chg="add mod">
          <ac:chgData name="Einav, Tal" userId="c5d94e19-bf17-46ef-96ed-abf719c82703" providerId="ADAL" clId="{EF2130E3-9DB0-4876-8F5E-8CEA95870585}" dt="2020-03-04T01:05:06.481" v="25669" actId="164"/>
          <ac:spMkLst>
            <pc:docMk/>
            <pc:sldMk cId="345097128" sldId="1063"/>
            <ac:spMk id="44" creationId="{0A99E2D4-2FD1-43EA-AB8F-D53939E1993F}"/>
          </ac:spMkLst>
        </pc:spChg>
        <pc:spChg chg="mod">
          <ac:chgData name="Einav, Tal" userId="c5d94e19-bf17-46ef-96ed-abf719c82703" providerId="ADAL" clId="{EF2130E3-9DB0-4876-8F5E-8CEA95870585}" dt="2020-03-04T01:04:56.397" v="25664" actId="164"/>
          <ac:spMkLst>
            <pc:docMk/>
            <pc:sldMk cId="345097128" sldId="1063"/>
            <ac:spMk id="61" creationId="{D844D01F-3537-485F-ABEE-EA5A7C6D2F07}"/>
          </ac:spMkLst>
        </pc:spChg>
        <pc:spChg chg="mod">
          <ac:chgData name="Einav, Tal" userId="c5d94e19-bf17-46ef-96ed-abf719c82703" providerId="ADAL" clId="{EF2130E3-9DB0-4876-8F5E-8CEA95870585}" dt="2020-03-04T01:04:56.397" v="25664" actId="164"/>
          <ac:spMkLst>
            <pc:docMk/>
            <pc:sldMk cId="345097128" sldId="1063"/>
            <ac:spMk id="62" creationId="{59CD7583-CB40-43D4-B56E-16317DD94334}"/>
          </ac:spMkLst>
        </pc:spChg>
        <pc:spChg chg="add del mod">
          <ac:chgData name="Einav, Tal" userId="c5d94e19-bf17-46ef-96ed-abf719c82703" providerId="ADAL" clId="{EF2130E3-9DB0-4876-8F5E-8CEA95870585}" dt="2020-03-04T00:27:00.177" v="25043" actId="478"/>
          <ac:spMkLst>
            <pc:docMk/>
            <pc:sldMk cId="345097128" sldId="1063"/>
            <ac:spMk id="63" creationId="{6E1830E6-BEB5-4DDF-81A6-7F77418C6E59}"/>
          </ac:spMkLst>
        </pc:spChg>
        <pc:spChg chg="add del mod">
          <ac:chgData name="Einav, Tal" userId="c5d94e19-bf17-46ef-96ed-abf719c82703" providerId="ADAL" clId="{EF2130E3-9DB0-4876-8F5E-8CEA95870585}" dt="2020-03-04T00:28:01.829" v="25089" actId="478"/>
          <ac:spMkLst>
            <pc:docMk/>
            <pc:sldMk cId="345097128" sldId="1063"/>
            <ac:spMk id="64" creationId="{F7BC8BB2-26B1-4DAB-B50B-07329156EB4C}"/>
          </ac:spMkLst>
        </pc:spChg>
        <pc:spChg chg="add mod">
          <ac:chgData name="Einav, Tal" userId="c5d94e19-bf17-46ef-96ed-abf719c82703" providerId="ADAL" clId="{EF2130E3-9DB0-4876-8F5E-8CEA95870585}" dt="2020-03-04T01:05:06.481" v="25669" actId="164"/>
          <ac:spMkLst>
            <pc:docMk/>
            <pc:sldMk cId="345097128" sldId="1063"/>
            <ac:spMk id="65" creationId="{0FE0DEF7-AA80-4F7A-BD6B-43B2735CD49C}"/>
          </ac:spMkLst>
        </pc:spChg>
        <pc:spChg chg="mod topLvl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66" creationId="{36B178AD-B345-4B38-B76E-521ECAEFC683}"/>
          </ac:spMkLst>
        </pc:spChg>
        <pc:spChg chg="add del">
          <ac:chgData name="Einav, Tal" userId="c5d94e19-bf17-46ef-96ed-abf719c82703" providerId="ADAL" clId="{EF2130E3-9DB0-4876-8F5E-8CEA95870585}" dt="2020-03-04T00:28:05.642" v="25091" actId="478"/>
          <ac:spMkLst>
            <pc:docMk/>
            <pc:sldMk cId="345097128" sldId="1063"/>
            <ac:spMk id="69" creationId="{F9F59AC6-903E-47BF-B6AC-59467F4186A2}"/>
          </ac:spMkLst>
        </pc:spChg>
        <pc:spChg chg="add del">
          <ac:chgData name="Einav, Tal" userId="c5d94e19-bf17-46ef-96ed-abf719c82703" providerId="ADAL" clId="{EF2130E3-9DB0-4876-8F5E-8CEA95870585}" dt="2020-03-04T00:28:05.642" v="25091" actId="478"/>
          <ac:spMkLst>
            <pc:docMk/>
            <pc:sldMk cId="345097128" sldId="1063"/>
            <ac:spMk id="70" creationId="{7AD53FF0-835E-4195-AA40-B73B413134DA}"/>
          </ac:spMkLst>
        </pc:spChg>
        <pc:spChg chg="add del mod">
          <ac:chgData name="Einav, Tal" userId="c5d94e19-bf17-46ef-96ed-abf719c82703" providerId="ADAL" clId="{EF2130E3-9DB0-4876-8F5E-8CEA95870585}" dt="2020-03-04T00:55:20.168" v="25436" actId="478"/>
          <ac:spMkLst>
            <pc:docMk/>
            <pc:sldMk cId="345097128" sldId="1063"/>
            <ac:spMk id="71" creationId="{9845BCFC-8918-4034-8B32-BE102D86C8DB}"/>
          </ac:spMkLst>
        </pc:spChg>
        <pc:spChg chg="add del mod">
          <ac:chgData name="Einav, Tal" userId="c5d94e19-bf17-46ef-96ed-abf719c82703" providerId="ADAL" clId="{EF2130E3-9DB0-4876-8F5E-8CEA95870585}" dt="2020-03-04T00:45:18.130" v="25189"/>
          <ac:spMkLst>
            <pc:docMk/>
            <pc:sldMk cId="345097128" sldId="1063"/>
            <ac:spMk id="72" creationId="{79A93CE6-8F63-4DD6-BD25-BF1DC54F5C9A}"/>
          </ac:spMkLst>
        </pc:spChg>
        <pc:spChg chg="add del mod">
          <ac:chgData name="Einav, Tal" userId="c5d94e19-bf17-46ef-96ed-abf719c82703" providerId="ADAL" clId="{EF2130E3-9DB0-4876-8F5E-8CEA95870585}" dt="2020-03-04T00:45:18.130" v="25189"/>
          <ac:spMkLst>
            <pc:docMk/>
            <pc:sldMk cId="345097128" sldId="1063"/>
            <ac:spMk id="73" creationId="{E3C41384-CE47-46AB-AB3C-87D9BA599C5B}"/>
          </ac:spMkLst>
        </pc:spChg>
        <pc:spChg chg="add del mod ord">
          <ac:chgData name="Einav, Tal" userId="c5d94e19-bf17-46ef-96ed-abf719c82703" providerId="ADAL" clId="{EF2130E3-9DB0-4876-8F5E-8CEA95870585}" dt="2020-03-04T01:07:35.114" v="25724" actId="478"/>
          <ac:spMkLst>
            <pc:docMk/>
            <pc:sldMk cId="345097128" sldId="1063"/>
            <ac:spMk id="74" creationId="{EDDFFF65-B431-409F-B184-9E95A7CE1329}"/>
          </ac:spMkLst>
        </pc:spChg>
        <pc:spChg chg="add del mod ord">
          <ac:chgData name="Einav, Tal" userId="c5d94e19-bf17-46ef-96ed-abf719c82703" providerId="ADAL" clId="{EF2130E3-9DB0-4876-8F5E-8CEA95870585}" dt="2020-03-04T00:58:54.920" v="25575" actId="478"/>
          <ac:spMkLst>
            <pc:docMk/>
            <pc:sldMk cId="345097128" sldId="1063"/>
            <ac:spMk id="75" creationId="{42483C26-A781-49D3-BC46-3EA98A1658E6}"/>
          </ac:spMkLst>
        </pc:spChg>
        <pc:spChg chg="add del mod ord">
          <ac:chgData name="Einav, Tal" userId="c5d94e19-bf17-46ef-96ed-abf719c82703" providerId="ADAL" clId="{EF2130E3-9DB0-4876-8F5E-8CEA95870585}" dt="2020-03-04T00:58:55.273" v="25576" actId="478"/>
          <ac:spMkLst>
            <pc:docMk/>
            <pc:sldMk cId="345097128" sldId="1063"/>
            <ac:spMk id="76" creationId="{FA040CC2-C829-43D6-9808-8FA5541BBB26}"/>
          </ac:spMkLst>
        </pc:spChg>
        <pc:spChg chg="add del mod">
          <ac:chgData name="Einav, Tal" userId="c5d94e19-bf17-46ef-96ed-abf719c82703" providerId="ADAL" clId="{EF2130E3-9DB0-4876-8F5E-8CEA95870585}" dt="2020-03-04T00:49:47.334" v="25288"/>
          <ac:spMkLst>
            <pc:docMk/>
            <pc:sldMk cId="345097128" sldId="1063"/>
            <ac:spMk id="77" creationId="{61236F9E-6FD1-449B-9573-E0C542E2A045}"/>
          </ac:spMkLst>
        </pc:spChg>
        <pc:spChg chg="add mod">
          <ac:chgData name="Einav, Tal" userId="c5d94e19-bf17-46ef-96ed-abf719c82703" providerId="ADAL" clId="{EF2130E3-9DB0-4876-8F5E-8CEA95870585}" dt="2020-03-04T00:48:35.776" v="25269" actId="164"/>
          <ac:spMkLst>
            <pc:docMk/>
            <pc:sldMk cId="345097128" sldId="1063"/>
            <ac:spMk id="78" creationId="{113F5211-8AED-473B-A79E-C1C3A02B3A16}"/>
          </ac:spMkLst>
        </pc:spChg>
        <pc:spChg chg="mod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79" creationId="{D01BFA1F-9460-424C-A2E0-4B8C1D85D62E}"/>
          </ac:spMkLst>
        </pc:spChg>
        <pc:spChg chg="mod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80" creationId="{70888347-F1E3-4F3B-8825-D61D366CA8AC}"/>
          </ac:spMkLst>
        </pc:spChg>
        <pc:spChg chg="mod topLvl">
          <ac:chgData name="Einav, Tal" userId="c5d94e19-bf17-46ef-96ed-abf719c82703" providerId="ADAL" clId="{EF2130E3-9DB0-4876-8F5E-8CEA95870585}" dt="2020-03-04T01:04:59.786" v="25666" actId="164"/>
          <ac:spMkLst>
            <pc:docMk/>
            <pc:sldMk cId="345097128" sldId="1063"/>
            <ac:spMk id="81" creationId="{FF1618DA-304C-4A3C-80B7-B26C89143A36}"/>
          </ac:spMkLst>
        </pc:spChg>
        <pc:spChg chg="del mod">
          <ac:chgData name="Einav, Tal" userId="c5d94e19-bf17-46ef-96ed-abf719c82703" providerId="ADAL" clId="{EF2130E3-9DB0-4876-8F5E-8CEA95870585}" dt="2020-03-04T01:07:37.456" v="25726" actId="478"/>
          <ac:spMkLst>
            <pc:docMk/>
            <pc:sldMk cId="345097128" sldId="1063"/>
            <ac:spMk id="82" creationId="{E2EC3B0F-73AF-4B16-A372-32CD9D3F813E}"/>
          </ac:spMkLst>
        </pc:spChg>
        <pc:spChg chg="del mod">
          <ac:chgData name="Einav, Tal" userId="c5d94e19-bf17-46ef-96ed-abf719c82703" providerId="ADAL" clId="{EF2130E3-9DB0-4876-8F5E-8CEA95870585}" dt="2020-03-04T01:07:38.280" v="25727" actId="478"/>
          <ac:spMkLst>
            <pc:docMk/>
            <pc:sldMk cId="345097128" sldId="1063"/>
            <ac:spMk id="83" creationId="{59D9D5F5-8CF6-4FA1-9545-9A31EBD83D0F}"/>
          </ac:spMkLst>
        </pc:spChg>
        <pc:spChg chg="add del mod">
          <ac:chgData name="Einav, Tal" userId="c5d94e19-bf17-46ef-96ed-abf719c82703" providerId="ADAL" clId="{EF2130E3-9DB0-4876-8F5E-8CEA95870585}" dt="2020-03-04T00:51:03.076" v="25303" actId="478"/>
          <ac:spMkLst>
            <pc:docMk/>
            <pc:sldMk cId="345097128" sldId="1063"/>
            <ac:spMk id="84" creationId="{46D727DE-DEDD-4B73-95F4-8A38A1F4DD4B}"/>
          </ac:spMkLst>
        </pc:spChg>
        <pc:spChg chg="add del mod">
          <ac:chgData name="Einav, Tal" userId="c5d94e19-bf17-46ef-96ed-abf719c82703" providerId="ADAL" clId="{EF2130E3-9DB0-4876-8F5E-8CEA95870585}" dt="2020-03-04T00:53:32.812" v="25309" actId="478"/>
          <ac:spMkLst>
            <pc:docMk/>
            <pc:sldMk cId="345097128" sldId="1063"/>
            <ac:spMk id="85" creationId="{286E0F4D-0D5B-4163-ABE8-D6C795EDF078}"/>
          </ac:spMkLst>
        </pc:spChg>
        <pc:spChg chg="add del mod">
          <ac:chgData name="Einav, Tal" userId="c5d94e19-bf17-46ef-96ed-abf719c82703" providerId="ADAL" clId="{EF2130E3-9DB0-4876-8F5E-8CEA95870585}" dt="2020-03-04T01:04:20.110" v="25654" actId="478"/>
          <ac:spMkLst>
            <pc:docMk/>
            <pc:sldMk cId="345097128" sldId="1063"/>
            <ac:spMk id="86" creationId="{A9B29356-42F6-44E4-A336-B2203B6073E4}"/>
          </ac:spMkLst>
        </pc:spChg>
        <pc:spChg chg="add del mod">
          <ac:chgData name="Einav, Tal" userId="c5d94e19-bf17-46ef-96ed-abf719c82703" providerId="ADAL" clId="{EF2130E3-9DB0-4876-8F5E-8CEA95870585}" dt="2020-03-04T01:04:20.110" v="25654" actId="478"/>
          <ac:spMkLst>
            <pc:docMk/>
            <pc:sldMk cId="345097128" sldId="1063"/>
            <ac:spMk id="87" creationId="{0043FCB7-3A00-409E-8CEB-264C77DF968C}"/>
          </ac:spMkLst>
        </pc:spChg>
        <pc:spChg chg="add del mod">
          <ac:chgData name="Einav, Tal" userId="c5d94e19-bf17-46ef-96ed-abf719c82703" providerId="ADAL" clId="{EF2130E3-9DB0-4876-8F5E-8CEA95870585}" dt="2020-03-04T01:07:36.645" v="25725" actId="478"/>
          <ac:spMkLst>
            <pc:docMk/>
            <pc:sldMk cId="345097128" sldId="1063"/>
            <ac:spMk id="88" creationId="{A7159B4B-8770-44E7-B2E5-30582F7C06C9}"/>
          </ac:spMkLst>
        </pc:spChg>
        <pc:spChg chg="add del mod ord">
          <ac:chgData name="Einav, Tal" userId="c5d94e19-bf17-46ef-96ed-abf719c82703" providerId="ADAL" clId="{EF2130E3-9DB0-4876-8F5E-8CEA95870585}" dt="2020-03-04T01:07:35.114" v="25724" actId="478"/>
          <ac:spMkLst>
            <pc:docMk/>
            <pc:sldMk cId="345097128" sldId="1063"/>
            <ac:spMk id="89" creationId="{86FF7D4B-23FB-49AA-AC1A-8DF83919032B}"/>
          </ac:spMkLst>
        </pc:spChg>
        <pc:spChg chg="add del mod ord">
          <ac:chgData name="Einav, Tal" userId="c5d94e19-bf17-46ef-96ed-abf719c82703" providerId="ADAL" clId="{EF2130E3-9DB0-4876-8F5E-8CEA95870585}" dt="2020-03-04T01:07:35.114" v="25724" actId="478"/>
          <ac:spMkLst>
            <pc:docMk/>
            <pc:sldMk cId="345097128" sldId="1063"/>
            <ac:spMk id="90" creationId="{AA6D7A76-0B78-4F79-B3B3-709F42A30845}"/>
          </ac:spMkLst>
        </pc:spChg>
        <pc:spChg chg="add del mod">
          <ac:chgData name="Einav, Tal" userId="c5d94e19-bf17-46ef-96ed-abf719c82703" providerId="ADAL" clId="{EF2130E3-9DB0-4876-8F5E-8CEA95870585}" dt="2020-03-04T01:07:35.114" v="25724" actId="478"/>
          <ac:spMkLst>
            <pc:docMk/>
            <pc:sldMk cId="345097128" sldId="1063"/>
            <ac:spMk id="91" creationId="{4D640585-6A50-40D9-9147-509D01C053A9}"/>
          </ac:spMkLst>
        </pc:spChg>
        <pc:spChg chg="add del mod">
          <ac:chgData name="Einav, Tal" userId="c5d94e19-bf17-46ef-96ed-abf719c82703" providerId="ADAL" clId="{EF2130E3-9DB0-4876-8F5E-8CEA95870585}" dt="2020-03-04T01:35:43.716" v="26086" actId="478"/>
          <ac:spMkLst>
            <pc:docMk/>
            <pc:sldMk cId="345097128" sldId="1063"/>
            <ac:spMk id="95" creationId="{42894E9B-B081-4E46-A246-A86AA02771CC}"/>
          </ac:spMkLst>
        </pc:spChg>
        <pc:spChg chg="add del mod">
          <ac:chgData name="Einav, Tal" userId="c5d94e19-bf17-46ef-96ed-abf719c82703" providerId="ADAL" clId="{EF2130E3-9DB0-4876-8F5E-8CEA95870585}" dt="2020-03-04T01:35:43.716" v="26086" actId="478"/>
          <ac:spMkLst>
            <pc:docMk/>
            <pc:sldMk cId="345097128" sldId="1063"/>
            <ac:spMk id="96" creationId="{D316783E-3ACB-492F-9E7A-0F675AB3426D}"/>
          </ac:spMkLst>
        </pc:spChg>
        <pc:grpChg chg="add mod">
          <ac:chgData name="Einav, Tal" userId="c5d94e19-bf17-46ef-96ed-abf719c82703" providerId="ADAL" clId="{EF2130E3-9DB0-4876-8F5E-8CEA95870585}" dt="2020-03-04T01:05:06.481" v="25669" actId="164"/>
          <ac:grpSpMkLst>
            <pc:docMk/>
            <pc:sldMk cId="345097128" sldId="1063"/>
            <ac:grpSpMk id="4" creationId="{0BFB64FC-48BA-4E39-BF2F-E10BF46CA9D6}"/>
          </ac:grpSpMkLst>
        </pc:grpChg>
        <pc:grpChg chg="del">
          <ac:chgData name="Einav, Tal" userId="c5d94e19-bf17-46ef-96ed-abf719c82703" providerId="ADAL" clId="{EF2130E3-9DB0-4876-8F5E-8CEA95870585}" dt="2020-03-04T00:23:54.306" v="25023" actId="165"/>
          <ac:grpSpMkLst>
            <pc:docMk/>
            <pc:sldMk cId="345097128" sldId="1063"/>
            <ac:grpSpMk id="5" creationId="{5FC03CEA-D2AD-488F-B558-D83BE015D7A4}"/>
          </ac:grpSpMkLst>
        </pc:grpChg>
        <pc:grpChg chg="del">
          <ac:chgData name="Einav, Tal" userId="c5d94e19-bf17-46ef-96ed-abf719c82703" providerId="ADAL" clId="{EF2130E3-9DB0-4876-8F5E-8CEA95870585}" dt="2020-03-04T00:23:53.755" v="25022" actId="165"/>
          <ac:grpSpMkLst>
            <pc:docMk/>
            <pc:sldMk cId="345097128" sldId="1063"/>
            <ac:grpSpMk id="6" creationId="{AC59EC26-81D8-43BF-88FB-297D03A7BFE6}"/>
          </ac:grpSpMkLst>
        </pc:grpChg>
        <pc:grpChg chg="add del mod ord">
          <ac:chgData name="Einav, Tal" userId="c5d94e19-bf17-46ef-96ed-abf719c82703" providerId="ADAL" clId="{EF2130E3-9DB0-4876-8F5E-8CEA95870585}" dt="2020-03-04T01:35:28.679" v="26083" actId="478"/>
          <ac:grpSpMkLst>
            <pc:docMk/>
            <pc:sldMk cId="345097128" sldId="1063"/>
            <ac:grpSpMk id="7" creationId="{5097451F-5075-462D-8D89-FCE8B5E546C8}"/>
          </ac:grpSpMkLst>
        </pc:grpChg>
        <pc:grpChg chg="add mod">
          <ac:chgData name="Einav, Tal" userId="c5d94e19-bf17-46ef-96ed-abf719c82703" providerId="ADAL" clId="{EF2130E3-9DB0-4876-8F5E-8CEA95870585}" dt="2020-03-04T01:05:03.983" v="25668" actId="1076"/>
          <ac:grpSpMkLst>
            <pc:docMk/>
            <pc:sldMk cId="345097128" sldId="1063"/>
            <ac:grpSpMk id="9" creationId="{A4DBC761-17B7-4C58-8036-78CE26D5D182}"/>
          </ac:grpSpMkLst>
        </pc:grpChg>
        <pc:grpChg chg="add mod">
          <ac:chgData name="Einav, Tal" userId="c5d94e19-bf17-46ef-96ed-abf719c82703" providerId="ADAL" clId="{EF2130E3-9DB0-4876-8F5E-8CEA95870585}" dt="2020-03-04T01:05:01.792" v="25667" actId="1076"/>
          <ac:grpSpMkLst>
            <pc:docMk/>
            <pc:sldMk cId="345097128" sldId="1063"/>
            <ac:grpSpMk id="10" creationId="{2F335D3C-CA70-4763-9373-D7E54860444D}"/>
          </ac:grpSpMkLst>
        </pc:grpChg>
        <pc:grpChg chg="add del mod">
          <ac:chgData name="Einav, Tal" userId="c5d94e19-bf17-46ef-96ed-abf719c82703" providerId="ADAL" clId="{EF2130E3-9DB0-4876-8F5E-8CEA95870585}" dt="2020-03-04T01:05:37.397" v="25674" actId="478"/>
          <ac:grpSpMkLst>
            <pc:docMk/>
            <pc:sldMk cId="345097128" sldId="1063"/>
            <ac:grpSpMk id="11" creationId="{06BCB17D-54B0-4644-93CF-7581E91D9BE9}"/>
          </ac:grpSpMkLst>
        </pc:grpChg>
        <pc:grpChg chg="mod">
          <ac:chgData name="Einav, Tal" userId="c5d94e19-bf17-46ef-96ed-abf719c82703" providerId="ADAL" clId="{EF2130E3-9DB0-4876-8F5E-8CEA95870585}" dt="2020-03-04T00:48:35.776" v="25269" actId="164"/>
          <ac:grpSpMkLst>
            <pc:docMk/>
            <pc:sldMk cId="345097128" sldId="1063"/>
            <ac:grpSpMk id="36" creationId="{61842B82-E20F-417B-90F1-A637C39C544C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45" creationId="{6FBB24AC-AAF5-4065-A202-5495DF78186F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46" creationId="{2983AAB2-B78F-46D9-90AC-4FFDFAB67F17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49" creationId="{209D4983-799C-49FF-991E-DA2486C7EB8A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52" creationId="{AF780903-55EE-4D78-B834-757718D2D621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55" creationId="{C7BA9089-E7BE-4DD6-A9E6-D10CCD67923A}"/>
          </ac:grpSpMkLst>
        </pc:grpChg>
        <pc:grpChg chg="mod">
          <ac:chgData name="Einav, Tal" userId="c5d94e19-bf17-46ef-96ed-abf719c82703" providerId="ADAL" clId="{EF2130E3-9DB0-4876-8F5E-8CEA95870585}" dt="2020-03-04T01:04:56.397" v="25664" actId="164"/>
          <ac:grpSpMkLst>
            <pc:docMk/>
            <pc:sldMk cId="345097128" sldId="1063"/>
            <ac:grpSpMk id="58" creationId="{11C0638D-6148-4B60-95C0-5A570A0178A5}"/>
          </ac:grpSpMkLst>
        </pc:grpChg>
        <pc:grpChg chg="add del mod">
          <ac:chgData name="Einav, Tal" userId="c5d94e19-bf17-46ef-96ed-abf719c82703" providerId="ADAL" clId="{EF2130E3-9DB0-4876-8F5E-8CEA95870585}" dt="2020-03-04T01:35:43.716" v="26086" actId="478"/>
          <ac:grpSpMkLst>
            <pc:docMk/>
            <pc:sldMk cId="345097128" sldId="1063"/>
            <ac:grpSpMk id="92" creationId="{4BD4F42C-6B9B-4751-8AEB-982A66618617}"/>
          </ac:grpSpMkLst>
        </pc:grpChg>
        <pc:grpChg chg="add">
          <ac:chgData name="Einav, Tal" userId="c5d94e19-bf17-46ef-96ed-abf719c82703" providerId="ADAL" clId="{EF2130E3-9DB0-4876-8F5E-8CEA95870585}" dt="2020-03-04T01:35:29.185" v="26084"/>
          <ac:grpSpMkLst>
            <pc:docMk/>
            <pc:sldMk cId="345097128" sldId="1063"/>
            <ac:grpSpMk id="97" creationId="{5C64CE45-8D52-4AA9-B1C9-3B94B731F86B}"/>
          </ac:grpSpMkLst>
        </pc:grpChg>
        <pc:grpChg chg="add">
          <ac:chgData name="Einav, Tal" userId="c5d94e19-bf17-46ef-96ed-abf719c82703" providerId="ADAL" clId="{EF2130E3-9DB0-4876-8F5E-8CEA95870585}" dt="2020-03-04T01:35:44.264" v="26087"/>
          <ac:grpSpMkLst>
            <pc:docMk/>
            <pc:sldMk cId="345097128" sldId="1063"/>
            <ac:grpSpMk id="104" creationId="{8843D577-4E86-4E66-9010-BE40453BF46D}"/>
          </ac:grpSpMkLst>
        </pc:grpChg>
        <pc:picChg chg="mod">
          <ac:chgData name="Einav, Tal" userId="c5d94e19-bf17-46ef-96ed-abf719c82703" providerId="ADAL" clId="{EF2130E3-9DB0-4876-8F5E-8CEA95870585}" dt="2020-03-04T00:45:53.277" v="25191" actId="14826"/>
          <ac:picMkLst>
            <pc:docMk/>
            <pc:sldMk cId="345097128" sldId="1063"/>
            <ac:picMk id="37" creationId="{4A300685-46A7-451B-8C85-3E6064F49B18}"/>
          </ac:picMkLst>
        </pc:picChg>
        <pc:cxnChg chg="add mod">
          <ac:chgData name="Einav, Tal" userId="c5d94e19-bf17-46ef-96ed-abf719c82703" providerId="ADAL" clId="{EF2130E3-9DB0-4876-8F5E-8CEA95870585}" dt="2020-03-04T00:27:28.800" v="25057" actId="1582"/>
          <ac:cxnSpMkLst>
            <pc:docMk/>
            <pc:sldMk cId="345097128" sldId="1063"/>
            <ac:cxnSpMk id="41" creationId="{0F95CFA4-08D1-4050-B652-8BE4E297BA4B}"/>
          </ac:cxnSpMkLst>
        </pc:cxnChg>
        <pc:cxnChg chg="add mod">
          <ac:chgData name="Einav, Tal" userId="c5d94e19-bf17-46ef-96ed-abf719c82703" providerId="ADAL" clId="{EF2130E3-9DB0-4876-8F5E-8CEA95870585}" dt="2020-03-04T00:27:28.800" v="25057" actId="1582"/>
          <ac:cxnSpMkLst>
            <pc:docMk/>
            <pc:sldMk cId="345097128" sldId="1063"/>
            <ac:cxnSpMk id="42" creationId="{647FE857-735C-4998-8EA0-8955FEF82245}"/>
          </ac:cxnSpMkLst>
        </pc:cxnChg>
        <pc:cxnChg chg="add del">
          <ac:chgData name="Einav, Tal" userId="c5d94e19-bf17-46ef-96ed-abf719c82703" providerId="ADAL" clId="{EF2130E3-9DB0-4876-8F5E-8CEA95870585}" dt="2020-03-04T00:28:07.677" v="25092" actId="478"/>
          <ac:cxnSpMkLst>
            <pc:docMk/>
            <pc:sldMk cId="345097128" sldId="1063"/>
            <ac:cxnSpMk id="67" creationId="{52D2B89D-417F-4EC9-9958-0484C402AFF8}"/>
          </ac:cxnSpMkLst>
        </pc:cxnChg>
        <pc:cxnChg chg="add del">
          <ac:chgData name="Einav, Tal" userId="c5d94e19-bf17-46ef-96ed-abf719c82703" providerId="ADAL" clId="{EF2130E3-9DB0-4876-8F5E-8CEA95870585}" dt="2020-03-04T00:28:05.642" v="25091" actId="478"/>
          <ac:cxnSpMkLst>
            <pc:docMk/>
            <pc:sldMk cId="345097128" sldId="1063"/>
            <ac:cxnSpMk id="68" creationId="{4962B573-34C2-4740-B51F-0BC74A6AD3B3}"/>
          </ac:cxnSpMkLst>
        </pc:cxnChg>
      </pc:sldChg>
      <pc:sldChg chg="delSp modSp add del">
        <pc:chgData name="Einav, Tal" userId="c5d94e19-bf17-46ef-96ed-abf719c82703" providerId="ADAL" clId="{EF2130E3-9DB0-4876-8F5E-8CEA95870585}" dt="2020-03-04T01:46:18.519" v="26266" actId="2696"/>
        <pc:sldMkLst>
          <pc:docMk/>
          <pc:sldMk cId="512278223" sldId="1064"/>
        </pc:sldMkLst>
        <pc:spChg chg="del mod">
          <ac:chgData name="Einav, Tal" userId="c5d94e19-bf17-46ef-96ed-abf719c82703" providerId="ADAL" clId="{EF2130E3-9DB0-4876-8F5E-8CEA95870585}" dt="2020-03-04T00:58:42.293" v="25573" actId="478"/>
          <ac:spMkLst>
            <pc:docMk/>
            <pc:sldMk cId="512278223" sldId="1064"/>
            <ac:spMk id="74" creationId="{EDDFFF65-B431-409F-B184-9E95A7CE1329}"/>
          </ac:spMkLst>
        </pc:spChg>
        <pc:spChg chg="del mod">
          <ac:chgData name="Einav, Tal" userId="c5d94e19-bf17-46ef-96ed-abf719c82703" providerId="ADAL" clId="{EF2130E3-9DB0-4876-8F5E-8CEA95870585}" dt="2020-03-04T00:58:48.543" v="25574" actId="478"/>
          <ac:spMkLst>
            <pc:docMk/>
            <pc:sldMk cId="512278223" sldId="1064"/>
            <ac:spMk id="75" creationId="{42483C26-A781-49D3-BC46-3EA98A1658E6}"/>
          </ac:spMkLst>
        </pc:spChg>
      </pc:sldChg>
      <pc:sldChg chg="add">
        <pc:chgData name="Einav, Tal" userId="c5d94e19-bf17-46ef-96ed-abf719c82703" providerId="ADAL" clId="{EF2130E3-9DB0-4876-8F5E-8CEA95870585}" dt="2020-03-04T01:46:21.065" v="26269"/>
        <pc:sldMkLst>
          <pc:docMk/>
          <pc:sldMk cId="1227876668" sldId="1064"/>
        </pc:sldMkLst>
      </pc:sldChg>
      <pc:sldChg chg="add">
        <pc:chgData name="Einav, Tal" userId="c5d94e19-bf17-46ef-96ed-abf719c82703" providerId="ADAL" clId="{EF2130E3-9DB0-4876-8F5E-8CEA95870585}" dt="2020-03-04T01:46:21.065" v="26269"/>
        <pc:sldMkLst>
          <pc:docMk/>
          <pc:sldMk cId="169222940" sldId="1065"/>
        </pc:sldMkLst>
      </pc:sldChg>
      <pc:sldChg chg="addSp modSp add del">
        <pc:chgData name="Einav, Tal" userId="c5d94e19-bf17-46ef-96ed-abf719c82703" providerId="ADAL" clId="{EF2130E3-9DB0-4876-8F5E-8CEA95870585}" dt="2020-03-04T01:46:18.451" v="26264" actId="2696"/>
        <pc:sldMkLst>
          <pc:docMk/>
          <pc:sldMk cId="2556777330" sldId="1065"/>
        </pc:sldMkLst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3" creationId="{06DF158C-5609-4D04-B72D-57D9745211C9}"/>
          </ac:spMkLst>
        </pc:spChg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43" creationId="{27B3E079-400B-4E8B-8272-B1B6A9DF1EE9}"/>
          </ac:spMkLst>
        </pc:spChg>
        <pc:spChg chg="mod">
          <ac:chgData name="Einav, Tal" userId="c5d94e19-bf17-46ef-96ed-abf719c82703" providerId="ADAL" clId="{EF2130E3-9DB0-4876-8F5E-8CEA95870585}" dt="2020-03-04T01:35:03.753" v="26079" actId="164"/>
          <ac:spMkLst>
            <pc:docMk/>
            <pc:sldMk cId="2556777330" sldId="1065"/>
            <ac:spMk id="61" creationId="{D844D01F-3537-485F-ABEE-EA5A7C6D2F07}"/>
          </ac:spMkLst>
        </pc:spChg>
        <pc:spChg chg="mod">
          <ac:chgData name="Einav, Tal" userId="c5d94e19-bf17-46ef-96ed-abf719c82703" providerId="ADAL" clId="{EF2130E3-9DB0-4876-8F5E-8CEA95870585}" dt="2020-03-04T01:35:03.753" v="26079" actId="164"/>
          <ac:spMkLst>
            <pc:docMk/>
            <pc:sldMk cId="2556777330" sldId="1065"/>
            <ac:spMk id="62" creationId="{59CD7583-CB40-43D4-B56E-16317DD94334}"/>
          </ac:spMkLst>
        </pc:spChg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66" creationId="{36B178AD-B345-4B38-B76E-521ECAEFC683}"/>
          </ac:spMkLst>
        </pc:spChg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79" creationId="{D01BFA1F-9460-424C-A2E0-4B8C1D85D62E}"/>
          </ac:spMkLst>
        </pc:spChg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80" creationId="{70888347-F1E3-4F3B-8825-D61D366CA8AC}"/>
          </ac:spMkLst>
        </pc:spChg>
        <pc:spChg chg="mod">
          <ac:chgData name="Einav, Tal" userId="c5d94e19-bf17-46ef-96ed-abf719c82703" providerId="ADAL" clId="{EF2130E3-9DB0-4876-8F5E-8CEA95870585}" dt="2020-03-04T01:35:05.773" v="26080" actId="164"/>
          <ac:spMkLst>
            <pc:docMk/>
            <pc:sldMk cId="2556777330" sldId="1065"/>
            <ac:spMk id="81" creationId="{FF1618DA-304C-4A3C-80B7-B26C89143A36}"/>
          </ac:spMkLst>
        </pc:spChg>
        <pc:spChg chg="mod">
          <ac:chgData name="Einav, Tal" userId="c5d94e19-bf17-46ef-96ed-abf719c82703" providerId="ADAL" clId="{EF2130E3-9DB0-4876-8F5E-8CEA95870585}" dt="2020-03-04T01:28:49.255" v="25984" actId="1076"/>
          <ac:spMkLst>
            <pc:docMk/>
            <pc:sldMk cId="2556777330" sldId="1065"/>
            <ac:spMk id="86" creationId="{A9B29356-42F6-44E4-A336-B2203B6073E4}"/>
          </ac:spMkLst>
        </pc:spChg>
        <pc:spChg chg="mod">
          <ac:chgData name="Einav, Tal" userId="c5d94e19-bf17-46ef-96ed-abf719c82703" providerId="ADAL" clId="{EF2130E3-9DB0-4876-8F5E-8CEA95870585}" dt="2020-03-04T01:28:49.255" v="25984" actId="1076"/>
          <ac:spMkLst>
            <pc:docMk/>
            <pc:sldMk cId="2556777330" sldId="1065"/>
            <ac:spMk id="87" creationId="{0043FCB7-3A00-409E-8CEB-264C77DF968C}"/>
          </ac:spMkLst>
        </pc:spChg>
        <pc:grpChg chg="add 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5" creationId="{6FBF533B-8941-425D-99D9-00D72CEFDE24}"/>
          </ac:grpSpMkLst>
        </pc:grpChg>
        <pc:grpChg chg="add mod">
          <ac:chgData name="Einav, Tal" userId="c5d94e19-bf17-46ef-96ed-abf719c82703" providerId="ADAL" clId="{EF2130E3-9DB0-4876-8F5E-8CEA95870585}" dt="2020-03-04T01:35:05.773" v="26080" actId="164"/>
          <ac:grpSpMkLst>
            <pc:docMk/>
            <pc:sldMk cId="2556777330" sldId="1065"/>
            <ac:grpSpMk id="6" creationId="{4960EF47-C51B-4751-94BB-BAA552A4EB5C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45" creationId="{6FBB24AC-AAF5-4065-A202-5495DF78186F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46" creationId="{2983AAB2-B78F-46D9-90AC-4FFDFAB67F17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49" creationId="{209D4983-799C-49FF-991E-DA2486C7EB8A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52" creationId="{AF780903-55EE-4D78-B834-757718D2D621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55" creationId="{C7BA9089-E7BE-4DD6-A9E6-D10CCD67923A}"/>
          </ac:grpSpMkLst>
        </pc:grpChg>
        <pc:grpChg chg="mod">
          <ac:chgData name="Einav, Tal" userId="c5d94e19-bf17-46ef-96ed-abf719c82703" providerId="ADAL" clId="{EF2130E3-9DB0-4876-8F5E-8CEA95870585}" dt="2020-03-04T01:35:03.753" v="26079" actId="164"/>
          <ac:grpSpMkLst>
            <pc:docMk/>
            <pc:sldMk cId="2556777330" sldId="1065"/>
            <ac:grpSpMk id="58" creationId="{11C0638D-6148-4B60-95C0-5A570A0178A5}"/>
          </ac:grpSpMkLst>
        </pc:grpChg>
      </pc:sldChg>
      <pc:sldChg chg="add del">
        <pc:chgData name="Einav, Tal" userId="c5d94e19-bf17-46ef-96ed-abf719c82703" providerId="ADAL" clId="{EF2130E3-9DB0-4876-8F5E-8CEA95870585}" dt="2020-03-04T01:46:18.492" v="26265" actId="2696"/>
        <pc:sldMkLst>
          <pc:docMk/>
          <pc:sldMk cId="1131792071" sldId="1066"/>
        </pc:sldMkLst>
      </pc:sldChg>
      <pc:sldChg chg="add">
        <pc:chgData name="Einav, Tal" userId="c5d94e19-bf17-46ef-96ed-abf719c82703" providerId="ADAL" clId="{EF2130E3-9DB0-4876-8F5E-8CEA95870585}" dt="2020-03-04T01:46:21.065" v="26269"/>
        <pc:sldMkLst>
          <pc:docMk/>
          <pc:sldMk cId="2337943049" sldId="1066"/>
        </pc:sldMkLst>
      </pc:sldChg>
      <pc:sldChg chg="addSp delSp modSp add">
        <pc:chgData name="Einav, Tal" userId="c5d94e19-bf17-46ef-96ed-abf719c82703" providerId="ADAL" clId="{EF2130E3-9DB0-4876-8F5E-8CEA95870585}" dt="2020-03-04T01:36:17.549" v="26092" actId="478"/>
        <pc:sldMkLst>
          <pc:docMk/>
          <pc:sldMk cId="3713083215" sldId="1067"/>
        </pc:sldMkLst>
        <pc:spChg chg="add mod">
          <ac:chgData name="Einav, Tal" userId="c5d94e19-bf17-46ef-96ed-abf719c82703" providerId="ADAL" clId="{EF2130E3-9DB0-4876-8F5E-8CEA95870585}" dt="2020-03-04T01:34:03.744" v="26067" actId="1038"/>
          <ac:spMkLst>
            <pc:docMk/>
            <pc:sldMk cId="3713083215" sldId="1067"/>
            <ac:spMk id="63" creationId="{6FFE7818-2DB3-4343-B280-74D55F232F8C}"/>
          </ac:spMkLst>
        </pc:spChg>
        <pc:spChg chg="add mod">
          <ac:chgData name="Einav, Tal" userId="c5d94e19-bf17-46ef-96ed-abf719c82703" providerId="ADAL" clId="{EF2130E3-9DB0-4876-8F5E-8CEA95870585}" dt="2020-03-04T01:10:44.428" v="25861"/>
          <ac:spMkLst>
            <pc:docMk/>
            <pc:sldMk cId="3713083215" sldId="1067"/>
            <ac:spMk id="64" creationId="{8CFA1A5D-D011-4188-8BBE-A816DD390CFE}"/>
          </ac:spMkLst>
        </pc:spChg>
        <pc:spChg chg="add mod">
          <ac:chgData name="Einav, Tal" userId="c5d94e19-bf17-46ef-96ed-abf719c82703" providerId="ADAL" clId="{EF2130E3-9DB0-4876-8F5E-8CEA95870585}" dt="2020-03-04T01:34:17.010" v="26069" actId="552"/>
          <ac:spMkLst>
            <pc:docMk/>
            <pc:sldMk cId="3713083215" sldId="1067"/>
            <ac:spMk id="65" creationId="{4CF4E953-44BE-49B6-88AC-AA58D9699541}"/>
          </ac:spMkLst>
        </pc:spChg>
        <pc:spChg chg="add mod">
          <ac:chgData name="Einav, Tal" userId="c5d94e19-bf17-46ef-96ed-abf719c82703" providerId="ADAL" clId="{EF2130E3-9DB0-4876-8F5E-8CEA95870585}" dt="2020-03-04T01:34:17.010" v="26069" actId="552"/>
          <ac:spMkLst>
            <pc:docMk/>
            <pc:sldMk cId="3713083215" sldId="1067"/>
            <ac:spMk id="67" creationId="{D23D3C7C-0D0E-4450-8A1D-FD41D82D7EB5}"/>
          </ac:spMkLst>
        </pc:spChg>
        <pc:spChg chg="add mod">
          <ac:chgData name="Einav, Tal" userId="c5d94e19-bf17-46ef-96ed-abf719c82703" providerId="ADAL" clId="{EF2130E3-9DB0-4876-8F5E-8CEA95870585}" dt="2020-03-04T01:34:17.010" v="26069" actId="552"/>
          <ac:spMkLst>
            <pc:docMk/>
            <pc:sldMk cId="3713083215" sldId="1067"/>
            <ac:spMk id="68" creationId="{5129A7AA-801B-4865-957A-C413E4F8AB95}"/>
          </ac:spMkLst>
        </pc:spChg>
        <pc:spChg chg="add mod">
          <ac:chgData name="Einav, Tal" userId="c5d94e19-bf17-46ef-96ed-abf719c82703" providerId="ADAL" clId="{EF2130E3-9DB0-4876-8F5E-8CEA95870585}" dt="2020-03-04T01:34:17.010" v="26069" actId="552"/>
          <ac:spMkLst>
            <pc:docMk/>
            <pc:sldMk cId="3713083215" sldId="1067"/>
            <ac:spMk id="69" creationId="{D2DD6C44-DE18-4948-9A00-3457D510F37C}"/>
          </ac:spMkLst>
        </pc:spChg>
        <pc:spChg chg="add del mod">
          <ac:chgData name="Einav, Tal" userId="c5d94e19-bf17-46ef-96ed-abf719c82703" providerId="ADAL" clId="{EF2130E3-9DB0-4876-8F5E-8CEA95870585}" dt="2020-03-04T01:16:46.632" v="25890"/>
          <ac:spMkLst>
            <pc:docMk/>
            <pc:sldMk cId="3713083215" sldId="1067"/>
            <ac:spMk id="70" creationId="{78811841-1DBB-4F0E-BB17-2D06FF7D8FE1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71" creationId="{B6280605-5334-4EEA-8CCF-6EC5E6CFFEE4}"/>
          </ac:spMkLst>
        </pc:spChg>
        <pc:spChg chg="add del mod">
          <ac:chgData name="Einav, Tal" userId="c5d94e19-bf17-46ef-96ed-abf719c82703" providerId="ADAL" clId="{EF2130E3-9DB0-4876-8F5E-8CEA95870585}" dt="2020-03-04T01:16:58.081" v="25894"/>
          <ac:spMkLst>
            <pc:docMk/>
            <pc:sldMk cId="3713083215" sldId="1067"/>
            <ac:spMk id="72" creationId="{281591ED-C38E-434D-B6DA-05D7686901BA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73" creationId="{6C8307E5-6556-49B6-B619-057821397A3A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74" creationId="{EDDFFF65-B431-409F-B184-9E95A7CE1329}"/>
          </ac:spMkLst>
        </pc:spChg>
        <pc:spChg chg="add del mod">
          <ac:chgData name="Einav, Tal" userId="c5d94e19-bf17-46ef-96ed-abf719c82703" providerId="ADAL" clId="{EF2130E3-9DB0-4876-8F5E-8CEA95870585}" dt="2020-03-04T01:17:08.440" v="25898"/>
          <ac:spMkLst>
            <pc:docMk/>
            <pc:sldMk cId="3713083215" sldId="1067"/>
            <ac:spMk id="75" creationId="{E9CA5901-8643-403C-B238-18C46F71E188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76" creationId="{52FF6CF6-4D91-4157-89A7-27A96C4CB150}"/>
          </ac:spMkLst>
        </pc:spChg>
        <pc:spChg chg="add del mod">
          <ac:chgData name="Einav, Tal" userId="c5d94e19-bf17-46ef-96ed-abf719c82703" providerId="ADAL" clId="{EF2130E3-9DB0-4876-8F5E-8CEA95870585}" dt="2020-03-04T01:23:53.761" v="25958" actId="478"/>
          <ac:spMkLst>
            <pc:docMk/>
            <pc:sldMk cId="3713083215" sldId="1067"/>
            <ac:spMk id="77" creationId="{62A6F500-EBF5-4573-9E68-D8F74BFA7A2F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82" creationId="{E2EC3B0F-73AF-4B16-A372-32CD9D3F813E}"/>
          </ac:spMkLst>
        </pc:spChg>
        <pc:spChg chg="mod">
          <ac:chgData name="Einav, Tal" userId="c5d94e19-bf17-46ef-96ed-abf719c82703" providerId="ADAL" clId="{EF2130E3-9DB0-4876-8F5E-8CEA95870585}" dt="2020-03-04T01:33:26.515" v="26062" actId="1037"/>
          <ac:spMkLst>
            <pc:docMk/>
            <pc:sldMk cId="3713083215" sldId="1067"/>
            <ac:spMk id="83" creationId="{59D9D5F5-8CF6-4FA1-9545-9A31EBD83D0F}"/>
          </ac:spMkLst>
        </pc:spChg>
        <pc:spChg chg="add del mod">
          <ac:chgData name="Einav, Tal" userId="c5d94e19-bf17-46ef-96ed-abf719c82703" providerId="ADAL" clId="{EF2130E3-9DB0-4876-8F5E-8CEA95870585}" dt="2020-03-04T01:23:53.204" v="25957" actId="478"/>
          <ac:spMkLst>
            <pc:docMk/>
            <pc:sldMk cId="3713083215" sldId="1067"/>
            <ac:spMk id="84" creationId="{C5DA551B-1109-4025-92B3-9C65AA4C4AA6}"/>
          </ac:spMkLst>
        </pc:spChg>
        <pc:spChg chg="add del mod">
          <ac:chgData name="Einav, Tal" userId="c5d94e19-bf17-46ef-96ed-abf719c82703" providerId="ADAL" clId="{EF2130E3-9DB0-4876-8F5E-8CEA95870585}" dt="2020-03-04T01:23:52.733" v="25956" actId="478"/>
          <ac:spMkLst>
            <pc:docMk/>
            <pc:sldMk cId="3713083215" sldId="1067"/>
            <ac:spMk id="85" creationId="{86563F3B-E25A-4C3E-B6AC-6577C51371D6}"/>
          </ac:spMkLst>
        </pc:spChg>
        <pc:spChg chg="add del mod">
          <ac:chgData name="Einav, Tal" userId="c5d94e19-bf17-46ef-96ed-abf719c82703" providerId="ADAL" clId="{EF2130E3-9DB0-4876-8F5E-8CEA95870585}" dt="2020-03-04T01:23:51.710" v="25955" actId="478"/>
          <ac:spMkLst>
            <pc:docMk/>
            <pc:sldMk cId="3713083215" sldId="1067"/>
            <ac:spMk id="86" creationId="{2AFFB82D-A9E9-48EB-86BF-02975C804211}"/>
          </ac:spMkLst>
        </pc:spChg>
        <pc:spChg chg="add del mod">
          <ac:chgData name="Einav, Tal" userId="c5d94e19-bf17-46ef-96ed-abf719c82703" providerId="ADAL" clId="{EF2130E3-9DB0-4876-8F5E-8CEA95870585}" dt="2020-03-04T01:25:20.646" v="25971" actId="478"/>
          <ac:spMkLst>
            <pc:docMk/>
            <pc:sldMk cId="3713083215" sldId="1067"/>
            <ac:spMk id="87" creationId="{B1919F58-C14D-4B39-B04F-3F92EF1B9CBE}"/>
          </ac:spMkLst>
        </pc:spChg>
        <pc:spChg chg="mod">
          <ac:chgData name="Einav, Tal" userId="c5d94e19-bf17-46ef-96ed-abf719c82703" providerId="ADAL" clId="{EF2130E3-9DB0-4876-8F5E-8CEA95870585}" dt="2020-03-04T01:34:17.010" v="26069" actId="552"/>
          <ac:spMkLst>
            <pc:docMk/>
            <pc:sldMk cId="3713083215" sldId="1067"/>
            <ac:spMk id="88" creationId="{A7159B4B-8770-44E7-B2E5-30582F7C06C9}"/>
          </ac:spMkLst>
        </pc:spChg>
        <pc:spChg chg="del mod">
          <ac:chgData name="Einav, Tal" userId="c5d94e19-bf17-46ef-96ed-abf719c82703" providerId="ADAL" clId="{EF2130E3-9DB0-4876-8F5E-8CEA95870585}" dt="2020-03-04T01:17:08.440" v="25898"/>
          <ac:spMkLst>
            <pc:docMk/>
            <pc:sldMk cId="3713083215" sldId="1067"/>
            <ac:spMk id="89" creationId="{86FF7D4B-23FB-49AA-AC1A-8DF83919032B}"/>
          </ac:spMkLst>
        </pc:spChg>
        <pc:spChg chg="del mod">
          <ac:chgData name="Einav, Tal" userId="c5d94e19-bf17-46ef-96ed-abf719c82703" providerId="ADAL" clId="{EF2130E3-9DB0-4876-8F5E-8CEA95870585}" dt="2020-03-04T01:16:58.081" v="25894"/>
          <ac:spMkLst>
            <pc:docMk/>
            <pc:sldMk cId="3713083215" sldId="1067"/>
            <ac:spMk id="90" creationId="{AA6D7A76-0B78-4F79-B3B3-709F42A30845}"/>
          </ac:spMkLst>
        </pc:spChg>
        <pc:spChg chg="del mod">
          <ac:chgData name="Einav, Tal" userId="c5d94e19-bf17-46ef-96ed-abf719c82703" providerId="ADAL" clId="{EF2130E3-9DB0-4876-8F5E-8CEA95870585}" dt="2020-03-04T01:16:46.632" v="25890"/>
          <ac:spMkLst>
            <pc:docMk/>
            <pc:sldMk cId="3713083215" sldId="1067"/>
            <ac:spMk id="91" creationId="{4D640585-6A50-40D9-9147-509D01C053A9}"/>
          </ac:spMkLst>
        </pc:spChg>
        <pc:spChg chg="mod">
          <ac:chgData name="Einav, Tal" userId="c5d94e19-bf17-46ef-96ed-abf719c82703" providerId="ADAL" clId="{EF2130E3-9DB0-4876-8F5E-8CEA95870585}" dt="2020-03-04T01:35:39.719" v="26085" actId="164"/>
          <ac:spMkLst>
            <pc:docMk/>
            <pc:sldMk cId="3713083215" sldId="1067"/>
            <ac:spMk id="95" creationId="{42894E9B-B081-4E46-A246-A86AA02771CC}"/>
          </ac:spMkLst>
        </pc:spChg>
        <pc:spChg chg="mod">
          <ac:chgData name="Einav, Tal" userId="c5d94e19-bf17-46ef-96ed-abf719c82703" providerId="ADAL" clId="{EF2130E3-9DB0-4876-8F5E-8CEA95870585}" dt="2020-03-04T01:35:39.719" v="26085" actId="164"/>
          <ac:spMkLst>
            <pc:docMk/>
            <pc:sldMk cId="3713083215" sldId="1067"/>
            <ac:spMk id="96" creationId="{D316783E-3ACB-492F-9E7A-0F675AB3426D}"/>
          </ac:spMkLst>
        </pc:spChg>
        <pc:spChg chg="add del mod">
          <ac:chgData name="Einav, Tal" userId="c5d94e19-bf17-46ef-96ed-abf719c82703" providerId="ADAL" clId="{EF2130E3-9DB0-4876-8F5E-8CEA95870585}" dt="2020-03-04T01:25:20.646" v="25971" actId="478"/>
          <ac:spMkLst>
            <pc:docMk/>
            <pc:sldMk cId="3713083215" sldId="1067"/>
            <ac:spMk id="97" creationId="{19F7F110-4BFA-4743-A7DF-ED4319A9B8F8}"/>
          </ac:spMkLst>
        </pc:spChg>
        <pc:spChg chg="add del mod">
          <ac:chgData name="Einav, Tal" userId="c5d94e19-bf17-46ef-96ed-abf719c82703" providerId="ADAL" clId="{EF2130E3-9DB0-4876-8F5E-8CEA95870585}" dt="2020-03-04T01:25:20.646" v="25971" actId="478"/>
          <ac:spMkLst>
            <pc:docMk/>
            <pc:sldMk cId="3713083215" sldId="1067"/>
            <ac:spMk id="98" creationId="{FFF18018-5D58-484E-8C11-00FB65C5C190}"/>
          </ac:spMkLst>
        </pc:spChg>
        <pc:spChg chg="add del mod">
          <ac:chgData name="Einav, Tal" userId="c5d94e19-bf17-46ef-96ed-abf719c82703" providerId="ADAL" clId="{EF2130E3-9DB0-4876-8F5E-8CEA95870585}" dt="2020-03-04T01:25:20.646" v="25971" actId="478"/>
          <ac:spMkLst>
            <pc:docMk/>
            <pc:sldMk cId="3713083215" sldId="1067"/>
            <ac:spMk id="99" creationId="{16C9FF11-F1B1-48DA-97A5-E348CBD98D53}"/>
          </ac:spMkLst>
        </pc:spChg>
        <pc:spChg chg="add del mod">
          <ac:chgData name="Einav, Tal" userId="c5d94e19-bf17-46ef-96ed-abf719c82703" providerId="ADAL" clId="{EF2130E3-9DB0-4876-8F5E-8CEA95870585}" dt="2020-03-04T01:25:20.646" v="25971" actId="478"/>
          <ac:spMkLst>
            <pc:docMk/>
            <pc:sldMk cId="3713083215" sldId="1067"/>
            <ac:spMk id="100" creationId="{3CFE0478-4CE3-4BE1-BC71-231504D3C933}"/>
          </ac:spMkLst>
        </pc:spChg>
        <pc:spChg chg="add mod">
          <ac:chgData name="Einav, Tal" userId="c5d94e19-bf17-46ef-96ed-abf719c82703" providerId="ADAL" clId="{EF2130E3-9DB0-4876-8F5E-8CEA95870585}" dt="2020-03-04T01:34:03.744" v="26067" actId="1038"/>
          <ac:spMkLst>
            <pc:docMk/>
            <pc:sldMk cId="3713083215" sldId="1067"/>
            <ac:spMk id="101" creationId="{3FB1E2EB-23FB-444C-B17D-3A2A7C5158C5}"/>
          </ac:spMkLst>
        </pc:spChg>
        <pc:spChg chg="add mod">
          <ac:chgData name="Einav, Tal" userId="c5d94e19-bf17-46ef-96ed-abf719c82703" providerId="ADAL" clId="{EF2130E3-9DB0-4876-8F5E-8CEA95870585}" dt="2020-03-04T01:34:08.456" v="26068" actId="14100"/>
          <ac:spMkLst>
            <pc:docMk/>
            <pc:sldMk cId="3713083215" sldId="1067"/>
            <ac:spMk id="102" creationId="{670DC737-4D40-4BF1-81E5-FB1B0146AB93}"/>
          </ac:spMkLst>
        </pc:spChg>
        <pc:spChg chg="add mod">
          <ac:chgData name="Einav, Tal" userId="c5d94e19-bf17-46ef-96ed-abf719c82703" providerId="ADAL" clId="{EF2130E3-9DB0-4876-8F5E-8CEA95870585}" dt="2020-03-04T01:34:03.744" v="26067" actId="1038"/>
          <ac:spMkLst>
            <pc:docMk/>
            <pc:sldMk cId="3713083215" sldId="1067"/>
            <ac:spMk id="103" creationId="{E4854F86-2691-42C6-9E6B-F2EAA60830A2}"/>
          </ac:spMkLst>
        </pc:spChg>
        <pc:spChg chg="add del mod">
          <ac:chgData name="Einav, Tal" userId="c5d94e19-bf17-46ef-96ed-abf719c82703" providerId="ADAL" clId="{EF2130E3-9DB0-4876-8F5E-8CEA95870585}" dt="2020-03-04T01:36:17.549" v="26092" actId="478"/>
          <ac:spMkLst>
            <pc:docMk/>
            <pc:sldMk cId="3713083215" sldId="1067"/>
            <ac:spMk id="104" creationId="{D54D6504-5FE2-418C-9FCA-7A27E2F29D79}"/>
          </ac:spMkLst>
        </pc:spChg>
        <pc:spChg chg="add del mod">
          <ac:chgData name="Einav, Tal" userId="c5d94e19-bf17-46ef-96ed-abf719c82703" providerId="ADAL" clId="{EF2130E3-9DB0-4876-8F5E-8CEA95870585}" dt="2020-03-04T01:36:17.549" v="26092" actId="478"/>
          <ac:spMkLst>
            <pc:docMk/>
            <pc:sldMk cId="3713083215" sldId="1067"/>
            <ac:spMk id="105" creationId="{CF535F7E-4DCD-41A0-84FF-ADE8012FDAF9}"/>
          </ac:spMkLst>
        </pc:spChg>
        <pc:grpChg chg="add mod">
          <ac:chgData name="Einav, Tal" userId="c5d94e19-bf17-46ef-96ed-abf719c82703" providerId="ADAL" clId="{EF2130E3-9DB0-4876-8F5E-8CEA95870585}" dt="2020-03-04T01:35:39.719" v="26085" actId="164"/>
          <ac:grpSpMkLst>
            <pc:docMk/>
            <pc:sldMk cId="3713083215" sldId="1067"/>
            <ac:grpSpMk id="4" creationId="{C747BAF0-975C-4C95-AD6C-C45B44738417}"/>
          </ac:grpSpMkLst>
        </pc:grpChg>
        <pc:grpChg chg="mod">
          <ac:chgData name="Einav, Tal" userId="c5d94e19-bf17-46ef-96ed-abf719c82703" providerId="ADAL" clId="{EF2130E3-9DB0-4876-8F5E-8CEA95870585}" dt="2020-03-04T01:33:26.515" v="26062" actId="1037"/>
          <ac:grpSpMkLst>
            <pc:docMk/>
            <pc:sldMk cId="3713083215" sldId="1067"/>
            <ac:grpSpMk id="7" creationId="{5097451F-5075-462D-8D89-FCE8B5E546C8}"/>
          </ac:grpSpMkLst>
        </pc:grpChg>
        <pc:grpChg chg="del">
          <ac:chgData name="Einav, Tal" userId="c5d94e19-bf17-46ef-96ed-abf719c82703" providerId="ADAL" clId="{EF2130E3-9DB0-4876-8F5E-8CEA95870585}" dt="2020-03-04T01:07:27.828" v="25723" actId="478"/>
          <ac:grpSpMkLst>
            <pc:docMk/>
            <pc:sldMk cId="3713083215" sldId="1067"/>
            <ac:grpSpMk id="9" creationId="{A4DBC761-17B7-4C58-8036-78CE26D5D182}"/>
          </ac:grpSpMkLst>
        </pc:grpChg>
        <pc:grpChg chg="del">
          <ac:chgData name="Einav, Tal" userId="c5d94e19-bf17-46ef-96ed-abf719c82703" providerId="ADAL" clId="{EF2130E3-9DB0-4876-8F5E-8CEA95870585}" dt="2020-03-04T01:07:27.828" v="25723" actId="478"/>
          <ac:grpSpMkLst>
            <pc:docMk/>
            <pc:sldMk cId="3713083215" sldId="1067"/>
            <ac:grpSpMk id="10" creationId="{2F335D3C-CA70-4763-9373-D7E54860444D}"/>
          </ac:grpSpMkLst>
        </pc:grpChg>
        <pc:grpChg chg="mod">
          <ac:chgData name="Einav, Tal" userId="c5d94e19-bf17-46ef-96ed-abf719c82703" providerId="ADAL" clId="{EF2130E3-9DB0-4876-8F5E-8CEA95870585}" dt="2020-03-04T01:35:39.719" v="26085" actId="164"/>
          <ac:grpSpMkLst>
            <pc:docMk/>
            <pc:sldMk cId="3713083215" sldId="1067"/>
            <ac:grpSpMk id="92" creationId="{4BD4F42C-6B9B-4751-8AEB-982A66618617}"/>
          </ac:grpSpMkLst>
        </pc:grpChg>
      </pc:sldChg>
      <pc:sldChg chg="addSp delSp modSp add modTransition modAnim">
        <pc:chgData name="Einav, Tal" userId="c5d94e19-bf17-46ef-96ed-abf719c82703" providerId="ADAL" clId="{EF2130E3-9DB0-4876-8F5E-8CEA95870585}" dt="2020-03-04T01:38:07.176" v="26132" actId="478"/>
        <pc:sldMkLst>
          <pc:docMk/>
          <pc:sldMk cId="252141586" sldId="1068"/>
        </pc:sldMkLst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63" creationId="{6FFE7818-2DB3-4343-B280-74D55F232F8C}"/>
          </ac:spMkLst>
        </pc:spChg>
        <pc:spChg chg="del">
          <ac:chgData name="Einav, Tal" userId="c5d94e19-bf17-46ef-96ed-abf719c82703" providerId="ADAL" clId="{EF2130E3-9DB0-4876-8F5E-8CEA95870585}" dt="2020-03-04T01:38:07.176" v="26132" actId="478"/>
          <ac:spMkLst>
            <pc:docMk/>
            <pc:sldMk cId="252141586" sldId="1068"/>
            <ac:spMk id="64" creationId="{8CFA1A5D-D011-4188-8BBE-A816DD390CFE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65" creationId="{4CF4E953-44BE-49B6-88AC-AA58D9699541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67" creationId="{D23D3C7C-0D0E-4450-8A1D-FD41D82D7EB5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68" creationId="{5129A7AA-801B-4865-957A-C413E4F8AB95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69" creationId="{D2DD6C44-DE18-4948-9A00-3457D510F37C}"/>
          </ac:spMkLst>
        </pc:spChg>
        <pc:spChg chg="del">
          <ac:chgData name="Einav, Tal" userId="c5d94e19-bf17-46ef-96ed-abf719c82703" providerId="ADAL" clId="{EF2130E3-9DB0-4876-8F5E-8CEA95870585}" dt="2020-03-04T01:34:50.897" v="26075" actId="478"/>
          <ac:spMkLst>
            <pc:docMk/>
            <pc:sldMk cId="252141586" sldId="1068"/>
            <ac:spMk id="71" creationId="{B6280605-5334-4EEA-8CCF-6EC5E6CFFEE4}"/>
          </ac:spMkLst>
        </pc:spChg>
        <pc:spChg chg="del">
          <ac:chgData name="Einav, Tal" userId="c5d94e19-bf17-46ef-96ed-abf719c82703" providerId="ADAL" clId="{EF2130E3-9DB0-4876-8F5E-8CEA95870585}" dt="2020-03-04T01:34:48.601" v="26073" actId="478"/>
          <ac:spMkLst>
            <pc:docMk/>
            <pc:sldMk cId="252141586" sldId="1068"/>
            <ac:spMk id="73" creationId="{6C8307E5-6556-49B6-B619-057821397A3A}"/>
          </ac:spMkLst>
        </pc:spChg>
        <pc:spChg chg="del">
          <ac:chgData name="Einav, Tal" userId="c5d94e19-bf17-46ef-96ed-abf719c82703" providerId="ADAL" clId="{EF2130E3-9DB0-4876-8F5E-8CEA95870585}" dt="2020-03-04T01:34:46.996" v="26072" actId="478"/>
          <ac:spMkLst>
            <pc:docMk/>
            <pc:sldMk cId="252141586" sldId="1068"/>
            <ac:spMk id="74" creationId="{EDDFFF65-B431-409F-B184-9E95A7CE1329}"/>
          </ac:spMkLst>
        </pc:spChg>
        <pc:spChg chg="del">
          <ac:chgData name="Einav, Tal" userId="c5d94e19-bf17-46ef-96ed-abf719c82703" providerId="ADAL" clId="{EF2130E3-9DB0-4876-8F5E-8CEA95870585}" dt="2020-03-04T01:34:49.360" v="26074" actId="478"/>
          <ac:spMkLst>
            <pc:docMk/>
            <pc:sldMk cId="252141586" sldId="1068"/>
            <ac:spMk id="76" creationId="{52FF6CF6-4D91-4157-89A7-27A96C4CB150}"/>
          </ac:spMkLst>
        </pc:spChg>
        <pc:spChg chg="del">
          <ac:chgData name="Einav, Tal" userId="c5d94e19-bf17-46ef-96ed-abf719c82703" providerId="ADAL" clId="{EF2130E3-9DB0-4876-8F5E-8CEA95870585}" dt="2020-03-04T01:34:46.163" v="26071" actId="478"/>
          <ac:spMkLst>
            <pc:docMk/>
            <pc:sldMk cId="252141586" sldId="1068"/>
            <ac:spMk id="82" creationId="{E2EC3B0F-73AF-4B16-A372-32CD9D3F813E}"/>
          </ac:spMkLst>
        </pc:spChg>
        <pc:spChg chg="del">
          <ac:chgData name="Einav, Tal" userId="c5d94e19-bf17-46ef-96ed-abf719c82703" providerId="ADAL" clId="{EF2130E3-9DB0-4876-8F5E-8CEA95870585}" dt="2020-03-04T01:34:52.573" v="26076" actId="478"/>
          <ac:spMkLst>
            <pc:docMk/>
            <pc:sldMk cId="252141586" sldId="1068"/>
            <ac:spMk id="83" creationId="{59D9D5F5-8CF6-4FA1-9545-9A31EBD83D0F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88" creationId="{A7159B4B-8770-44E7-B2E5-30582F7C06C9}"/>
          </ac:spMkLst>
        </pc:spChg>
        <pc:spChg chg="del">
          <ac:chgData name="Einav, Tal" userId="c5d94e19-bf17-46ef-96ed-abf719c82703" providerId="ADAL" clId="{EF2130E3-9DB0-4876-8F5E-8CEA95870585}" dt="2020-03-04T01:35:47.891" v="26088" actId="478"/>
          <ac:spMkLst>
            <pc:docMk/>
            <pc:sldMk cId="252141586" sldId="1068"/>
            <ac:spMk id="95" creationId="{42894E9B-B081-4E46-A246-A86AA02771CC}"/>
          </ac:spMkLst>
        </pc:spChg>
        <pc:spChg chg="del">
          <ac:chgData name="Einav, Tal" userId="c5d94e19-bf17-46ef-96ed-abf719c82703" providerId="ADAL" clId="{EF2130E3-9DB0-4876-8F5E-8CEA95870585}" dt="2020-03-04T01:35:47.891" v="26088" actId="478"/>
          <ac:spMkLst>
            <pc:docMk/>
            <pc:sldMk cId="252141586" sldId="1068"/>
            <ac:spMk id="96" creationId="{D316783E-3ACB-492F-9E7A-0F675AB3426D}"/>
          </ac:spMkLst>
        </pc:spChg>
        <pc:spChg chg="del">
          <ac:chgData name="Einav, Tal" userId="c5d94e19-bf17-46ef-96ed-abf719c82703" providerId="ADAL" clId="{EF2130E3-9DB0-4876-8F5E-8CEA95870585}" dt="2020-03-04T01:34:58.201" v="26078" actId="478"/>
          <ac:spMkLst>
            <pc:docMk/>
            <pc:sldMk cId="252141586" sldId="1068"/>
            <ac:spMk id="101" creationId="{3FB1E2EB-23FB-444C-B17D-3A2A7C5158C5}"/>
          </ac:spMkLst>
        </pc:spChg>
        <pc:spChg chg="del">
          <ac:chgData name="Einav, Tal" userId="c5d94e19-bf17-46ef-96ed-abf719c82703" providerId="ADAL" clId="{EF2130E3-9DB0-4876-8F5E-8CEA95870585}" dt="2020-03-04T01:34:54.814" v="26077" actId="478"/>
          <ac:spMkLst>
            <pc:docMk/>
            <pc:sldMk cId="252141586" sldId="1068"/>
            <ac:spMk id="102" creationId="{670DC737-4D40-4BF1-81E5-FB1B0146AB93}"/>
          </ac:spMkLst>
        </pc:spChg>
        <pc:spChg chg="del">
          <ac:chgData name="Einav, Tal" userId="c5d94e19-bf17-46ef-96ed-abf719c82703" providerId="ADAL" clId="{EF2130E3-9DB0-4876-8F5E-8CEA95870585}" dt="2020-03-04T01:34:54.814" v="26077" actId="478"/>
          <ac:spMkLst>
            <pc:docMk/>
            <pc:sldMk cId="252141586" sldId="1068"/>
            <ac:spMk id="103" creationId="{E4854F86-2691-42C6-9E6B-F2EAA60830A2}"/>
          </ac:spMkLst>
        </pc:spChg>
        <pc:grpChg chg="add">
          <ac:chgData name="Einav, Tal" userId="c5d94e19-bf17-46ef-96ed-abf719c82703" providerId="ADAL" clId="{EF2130E3-9DB0-4876-8F5E-8CEA95870585}" dt="2020-03-04T01:35:11.565" v="26081"/>
          <ac:grpSpMkLst>
            <pc:docMk/>
            <pc:sldMk cId="252141586" sldId="1068"/>
            <ac:grpSpMk id="33" creationId="{D16B9201-8BBD-4AB4-8621-B18AF815189B}"/>
          </ac:grpSpMkLst>
        </pc:grpChg>
        <pc:grpChg chg="add mod">
          <ac:chgData name="Einav, Tal" userId="c5d94e19-bf17-46ef-96ed-abf719c82703" providerId="ADAL" clId="{EF2130E3-9DB0-4876-8F5E-8CEA95870585}" dt="2020-03-04T01:35:15.015" v="26082" actId="1076"/>
          <ac:grpSpMkLst>
            <pc:docMk/>
            <pc:sldMk cId="252141586" sldId="1068"/>
            <ac:grpSpMk id="59" creationId="{0E74ABFC-9D92-4D7B-9F30-B6DF03136297}"/>
          </ac:grpSpMkLst>
        </pc:grpChg>
        <pc:grpChg chg="add">
          <ac:chgData name="Einav, Tal" userId="c5d94e19-bf17-46ef-96ed-abf719c82703" providerId="ADAL" clId="{EF2130E3-9DB0-4876-8F5E-8CEA95870585}" dt="2020-03-04T01:35:48.393" v="26089"/>
          <ac:grpSpMkLst>
            <pc:docMk/>
            <pc:sldMk cId="252141586" sldId="1068"/>
            <ac:grpSpMk id="75" creationId="{C2B021F1-A720-4C7C-85D8-4A3FF96E3AB9}"/>
          </ac:grpSpMkLst>
        </pc:grpChg>
        <pc:grpChg chg="del">
          <ac:chgData name="Einav, Tal" userId="c5d94e19-bf17-46ef-96ed-abf719c82703" providerId="ADAL" clId="{EF2130E3-9DB0-4876-8F5E-8CEA95870585}" dt="2020-03-04T01:35:47.891" v="26088" actId="478"/>
          <ac:grpSpMkLst>
            <pc:docMk/>
            <pc:sldMk cId="252141586" sldId="1068"/>
            <ac:grpSpMk id="92" creationId="{4BD4F42C-6B9B-4751-8AEB-982A66618617}"/>
          </ac:grpSpMkLst>
        </pc:grpChg>
      </pc:sldChg>
      <pc:sldChg chg="addSp delSp modSp add del modTransition">
        <pc:chgData name="Einav, Tal" userId="c5d94e19-bf17-46ef-96ed-abf719c82703" providerId="ADAL" clId="{EF2130E3-9DB0-4876-8F5E-8CEA95870585}" dt="2020-03-04T01:45:28.265" v="26257" actId="2696"/>
        <pc:sldMkLst>
          <pc:docMk/>
          <pc:sldMk cId="2559014529" sldId="1069"/>
        </pc:sldMkLst>
        <pc:spChg chg="del mod topLvl">
          <ac:chgData name="Einav, Tal" userId="c5d94e19-bf17-46ef-96ed-abf719c82703" providerId="ADAL" clId="{EF2130E3-9DB0-4876-8F5E-8CEA95870585}" dt="2020-03-04T01:41:06.472" v="26193" actId="478"/>
          <ac:spMkLst>
            <pc:docMk/>
            <pc:sldMk cId="2559014529" sldId="1069"/>
            <ac:spMk id="60" creationId="{F139E470-D87A-472A-85D0-9770C8ED1D27}"/>
          </ac:spMkLst>
        </pc:spChg>
        <pc:spChg chg="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61" creationId="{96E1A120-43C2-418A-8BFA-F4A10A4666F8}"/>
          </ac:spMkLst>
        </pc:spChg>
        <pc:spChg chg="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62" creationId="{F312E289-92BD-4FE7-9570-79E0E4221FEF}"/>
          </ac:spMkLst>
        </pc:spChg>
        <pc:spChg chg="del">
          <ac:chgData name="Einav, Tal" userId="c5d94e19-bf17-46ef-96ed-abf719c82703" providerId="ADAL" clId="{EF2130E3-9DB0-4876-8F5E-8CEA95870585}" dt="2020-03-04T01:37:55.127" v="26130" actId="478"/>
          <ac:spMkLst>
            <pc:docMk/>
            <pc:sldMk cId="2559014529" sldId="1069"/>
            <ac:spMk id="64" creationId="{8CFA1A5D-D011-4188-8BBE-A816DD390CFE}"/>
          </ac:spMkLst>
        </pc:spChg>
        <pc:spChg chg="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66" creationId="{C9A9FCDF-93F8-44AE-A435-1D7190C85554}"/>
          </ac:spMkLst>
        </pc:spChg>
        <pc:spChg chg="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70" creationId="{10533A73-09C2-4306-A343-803AA19AC6E9}"/>
          </ac:spMkLst>
        </pc:spChg>
        <pc:spChg chg="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72" creationId="{8FBCE67C-462A-47A5-907A-8C2583BA95DC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76" creationId="{3E2C19CC-3A47-4FE8-96DA-CF1CD7A4BB48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2" creationId="{32C9C8B9-7489-4603-B85F-A25D503A2332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3" creationId="{05704CE2-2918-48AC-9FCE-684C96CA3761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5" creationId="{DC978977-5E21-4097-A87F-ABD0088543FA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6" creationId="{48FB7BAE-DFB5-406F-B05F-05E69C8175A6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7" creationId="{51D529BA-F9F2-425B-82FE-D8EED42EC951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8" creationId="{22204620-4BF0-403F-B12C-D9E072E0494D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89" creationId="{BF3622DC-C1FE-4FB7-91C9-BAD665F545B9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90" creationId="{E060F4B2-7D09-45B8-943D-057D4094BE2E}"/>
          </ac:spMkLst>
        </pc:spChg>
        <pc:spChg chg="add mod topLvl">
          <ac:chgData name="Einav, Tal" userId="c5d94e19-bf17-46ef-96ed-abf719c82703" providerId="ADAL" clId="{EF2130E3-9DB0-4876-8F5E-8CEA95870585}" dt="2020-03-04T01:44:38.141" v="26247" actId="164"/>
          <ac:spMkLst>
            <pc:docMk/>
            <pc:sldMk cId="2559014529" sldId="1069"/>
            <ac:spMk id="91" creationId="{EE2251C0-F55C-442B-8AB9-B6BEBBD66710}"/>
          </ac:spMkLst>
        </pc:spChg>
        <pc:spChg chg="add del mod topLvl">
          <ac:chgData name="Einav, Tal" userId="c5d94e19-bf17-46ef-96ed-abf719c82703" providerId="ADAL" clId="{EF2130E3-9DB0-4876-8F5E-8CEA95870585}" dt="2020-03-04T01:40:14.662" v="26149" actId="478"/>
          <ac:spMkLst>
            <pc:docMk/>
            <pc:sldMk cId="2559014529" sldId="1069"/>
            <ac:spMk id="92" creationId="{7B12AF30-26C9-4CA2-86DA-5BF5F4739943}"/>
          </ac:spMkLst>
        </pc:spChg>
        <pc:spChg chg="add del mod topLvl">
          <ac:chgData name="Einav, Tal" userId="c5d94e19-bf17-46ef-96ed-abf719c82703" providerId="ADAL" clId="{EF2130E3-9DB0-4876-8F5E-8CEA95870585}" dt="2020-03-04T01:40:14.662" v="26149" actId="478"/>
          <ac:spMkLst>
            <pc:docMk/>
            <pc:sldMk cId="2559014529" sldId="1069"/>
            <ac:spMk id="93" creationId="{7C98128C-14D3-490A-A40E-A5927AA39709}"/>
          </ac:spMkLst>
        </pc:s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4" creationId="{90EEF7FF-8A9E-49F6-8240-6B0F0B59AA01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5" creationId="{079517F0-536E-4FA7-924E-922E0967215D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6" creationId="{5F958E96-FEBC-41E6-BEB2-07CBF891F45E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8" creationId="{67F56FC4-1465-468D-9CF4-2A2C0A14A7E0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9" creationId="{824AFA18-D035-488E-809B-B1AFBDB5C5AB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10" creationId="{1A8DAC17-5DB4-4DAD-8829-AD0F59B3C0FA}"/>
          </ac:grpSpMkLst>
        </pc:grpChg>
        <pc:grpChg chg="add del mod">
          <ac:chgData name="Einav, Tal" userId="c5d94e19-bf17-46ef-96ed-abf719c82703" providerId="ADAL" clId="{EF2130E3-9DB0-4876-8F5E-8CEA95870585}" dt="2020-03-04T01:42:26.917" v="26211" actId="165"/>
          <ac:grpSpMkLst>
            <pc:docMk/>
            <pc:sldMk cId="2559014529" sldId="1069"/>
            <ac:grpSpMk id="11" creationId="{6AAFE1EB-A97E-4AB2-9620-5824C1081D4E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2" creationId="{CB835654-CB2A-4810-B7CF-2F8648536227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3" creationId="{441726B2-11B7-4013-9C93-6D4BC8E05718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4" creationId="{275EA001-726E-416D-99BF-530996E7E161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5" creationId="{4BBF0938-0C8C-43F8-B6B8-A837B5D30EB5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6" creationId="{9881EC43-EB70-4A14-824E-C9ECF163C902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7" creationId="{AD01B5BD-9003-438C-83AF-A0B8C57B90EE}"/>
          </ac:grpSpMkLst>
        </pc:grpChg>
        <pc:grpChg chg="add del mod topLvl">
          <ac:chgData name="Einav, Tal" userId="c5d94e19-bf17-46ef-96ed-abf719c82703" providerId="ADAL" clId="{EF2130E3-9DB0-4876-8F5E-8CEA95870585}" dt="2020-03-04T01:44:25.370" v="26245" actId="165"/>
          <ac:grpSpMkLst>
            <pc:docMk/>
            <pc:sldMk cId="2559014529" sldId="1069"/>
            <ac:grpSpMk id="18" creationId="{1B13B6E8-7179-4779-8412-2687BE585BF5}"/>
          </ac:grpSpMkLst>
        </pc:grpChg>
        <pc:grpChg chg="add del mod">
          <ac:chgData name="Einav, Tal" userId="c5d94e19-bf17-46ef-96ed-abf719c82703" providerId="ADAL" clId="{EF2130E3-9DB0-4876-8F5E-8CEA95870585}" dt="2020-03-04T01:44:24.548" v="26244" actId="165"/>
          <ac:grpSpMkLst>
            <pc:docMk/>
            <pc:sldMk cId="2559014529" sldId="1069"/>
            <ac:grpSpMk id="19" creationId="{0F0B019A-E69A-4856-B8D7-1BECE91A1898}"/>
          </ac:grpSpMkLst>
        </pc:grpChg>
        <pc:grpChg chg="add mod">
          <ac:chgData name="Einav, Tal" userId="c5d94e19-bf17-46ef-96ed-abf719c82703" providerId="ADAL" clId="{EF2130E3-9DB0-4876-8F5E-8CEA95870585}" dt="2020-03-04T01:45:02.760" v="26253" actId="1076"/>
          <ac:grpSpMkLst>
            <pc:docMk/>
            <pc:sldMk cId="2559014529" sldId="1069"/>
            <ac:grpSpMk id="20" creationId="{043DE41F-C9A1-475E-BF5B-B4DD881E1636}"/>
          </ac:grpSpMkLst>
        </pc:grpChg>
        <pc:grpChg chg="del mod">
          <ac:chgData name="Einav, Tal" userId="c5d94e19-bf17-46ef-96ed-abf719c82703" providerId="ADAL" clId="{EF2130E3-9DB0-4876-8F5E-8CEA95870585}" dt="2020-03-04T01:38:54.363" v="26133" actId="478"/>
          <ac:grpSpMkLst>
            <pc:docMk/>
            <pc:sldMk cId="2559014529" sldId="1069"/>
            <ac:grpSpMk id="33" creationId="{D16B9201-8BBD-4AB4-8621-B18AF815189B}"/>
          </ac:grpSpMkLst>
        </pc:grpChg>
        <pc:grpChg chg="del mod">
          <ac:chgData name="Einav, Tal" userId="c5d94e19-bf17-46ef-96ed-abf719c82703" providerId="ADAL" clId="{EF2130E3-9DB0-4876-8F5E-8CEA95870585}" dt="2020-03-04T01:40:12.854" v="26148" actId="165"/>
          <ac:grpSpMkLst>
            <pc:docMk/>
            <pc:sldMk cId="2559014529" sldId="1069"/>
            <ac:grpSpMk id="59" creationId="{0E74ABFC-9D92-4D7B-9F30-B6DF03136297}"/>
          </ac:grpSpMkLst>
        </pc:grpChg>
        <pc:grpChg chg="add del mod">
          <ac:chgData name="Einav, Tal" userId="c5d94e19-bf17-46ef-96ed-abf719c82703" providerId="ADAL" clId="{EF2130E3-9DB0-4876-8F5E-8CEA95870585}" dt="2020-03-04T01:45:19.131" v="26255" actId="478"/>
          <ac:grpSpMkLst>
            <pc:docMk/>
            <pc:sldMk cId="2559014529" sldId="1069"/>
            <ac:grpSpMk id="63" creationId="{F6356B8A-52B7-4128-A596-F695FB795437}"/>
          </ac:grpSpMkLst>
        </pc:grpChg>
        <pc:grpChg chg="add">
          <ac:chgData name="Einav, Tal" userId="c5d94e19-bf17-46ef-96ed-abf719c82703" providerId="ADAL" clId="{EF2130E3-9DB0-4876-8F5E-8CEA95870585}" dt="2020-03-04T01:45:19.424" v="26256"/>
          <ac:grpSpMkLst>
            <pc:docMk/>
            <pc:sldMk cId="2559014529" sldId="1069"/>
            <ac:grpSpMk id="94" creationId="{5F0EF452-DBF2-4848-BF58-AA6AB44C15DA}"/>
          </ac:grpSpMkLst>
        </pc:grpChg>
        <pc:picChg chg="add del mod">
          <ac:chgData name="Einav, Tal" userId="c5d94e19-bf17-46ef-96ed-abf719c82703" providerId="ADAL" clId="{EF2130E3-9DB0-4876-8F5E-8CEA95870585}" dt="2020-03-04T01:44:45.921" v="26250" actId="478"/>
          <ac:picMkLst>
            <pc:docMk/>
            <pc:sldMk cId="2559014529" sldId="1069"/>
            <ac:picMk id="3" creationId="{A1C9DB3B-2A36-4E55-BFAA-AF6D863A8B01}"/>
          </ac:picMkLst>
        </pc:picChg>
      </pc:sldChg>
      <pc:sldChg chg="add modAnim modNotesTx">
        <pc:chgData name="Einav, Tal" userId="c5d94e19-bf17-46ef-96ed-abf719c82703" providerId="ADAL" clId="{EF2130E3-9DB0-4876-8F5E-8CEA95870585}" dt="2020-03-04T05:54:54.898" v="28132" actId="6549"/>
        <pc:sldMkLst>
          <pc:docMk/>
          <pc:sldMk cId="2624116419" sldId="1070"/>
        </pc:sldMkLst>
      </pc:sldChg>
      <pc:sldChg chg="addSp delSp modSp add modTransition delAnim modNotesTx">
        <pc:chgData name="Einav, Tal" userId="c5d94e19-bf17-46ef-96ed-abf719c82703" providerId="ADAL" clId="{EF2130E3-9DB0-4876-8F5E-8CEA95870585}" dt="2020-03-04T05:52:15.043" v="27822"/>
        <pc:sldMkLst>
          <pc:docMk/>
          <pc:sldMk cId="633891175" sldId="1071"/>
        </pc:sldMkLst>
        <pc:spChg chg="add del mod">
          <ac:chgData name="Einav, Tal" userId="c5d94e19-bf17-46ef-96ed-abf719c82703" providerId="ADAL" clId="{EF2130E3-9DB0-4876-8F5E-8CEA95870585}" dt="2020-03-04T05:49:43.008" v="27795" actId="478"/>
          <ac:spMkLst>
            <pc:docMk/>
            <pc:sldMk cId="633891175" sldId="1071"/>
            <ac:spMk id="5" creationId="{EA09E7CA-C3B2-48CC-B169-8FD458C87659}"/>
          </ac:spMkLst>
        </pc:spChg>
        <pc:spChg chg="add mod">
          <ac:chgData name="Einav, Tal" userId="c5d94e19-bf17-46ef-96ed-abf719c82703" providerId="ADAL" clId="{EF2130E3-9DB0-4876-8F5E-8CEA95870585}" dt="2020-03-04T05:50:12.122" v="27810" actId="1036"/>
          <ac:spMkLst>
            <pc:docMk/>
            <pc:sldMk cId="633891175" sldId="1071"/>
            <ac:spMk id="44" creationId="{92B0773E-F83E-4BAE-9E71-9A24E8ABC0F0}"/>
          </ac:spMkLst>
        </pc:spChg>
        <pc:spChg chg="add mod">
          <ac:chgData name="Einav, Tal" userId="c5d94e19-bf17-46ef-96ed-abf719c82703" providerId="ADAL" clId="{EF2130E3-9DB0-4876-8F5E-8CEA95870585}" dt="2020-03-04T05:50:12.122" v="27810" actId="1036"/>
          <ac:spMkLst>
            <pc:docMk/>
            <pc:sldMk cId="633891175" sldId="1071"/>
            <ac:spMk id="45" creationId="{1B2F01DD-B763-40FD-9CC1-1EFF1AB4A59E}"/>
          </ac:spMkLst>
        </pc:spChg>
        <pc:grpChg chg="del">
          <ac:chgData name="Einav, Tal" userId="c5d94e19-bf17-46ef-96ed-abf719c82703" providerId="ADAL" clId="{EF2130E3-9DB0-4876-8F5E-8CEA95870585}" dt="2020-03-04T05:46:37.960" v="27709" actId="478"/>
          <ac:grpSpMkLst>
            <pc:docMk/>
            <pc:sldMk cId="633891175" sldId="1071"/>
            <ac:grpSpMk id="20" creationId="{043DE41F-C9A1-475E-BF5B-B4DD881E1636}"/>
          </ac:grpSpMkLst>
        </pc:grpChg>
        <pc:grpChg chg="del">
          <ac:chgData name="Einav, Tal" userId="c5d94e19-bf17-46ef-96ed-abf719c82703" providerId="ADAL" clId="{EF2130E3-9DB0-4876-8F5E-8CEA95870585}" dt="2020-03-04T05:46:37.960" v="27709" actId="478"/>
          <ac:grpSpMkLst>
            <pc:docMk/>
            <pc:sldMk cId="633891175" sldId="1071"/>
            <ac:grpSpMk id="63" creationId="{F6356B8A-52B7-4128-A596-F695FB795437}"/>
          </ac:grpSpMkLst>
        </pc:grpChg>
        <pc:picChg chg="add mod">
          <ac:chgData name="Einav, Tal" userId="c5d94e19-bf17-46ef-96ed-abf719c82703" providerId="ADAL" clId="{EF2130E3-9DB0-4876-8F5E-8CEA95870585}" dt="2020-03-04T05:50:12.122" v="27810" actId="1036"/>
          <ac:picMkLst>
            <pc:docMk/>
            <pc:sldMk cId="633891175" sldId="1071"/>
            <ac:picMk id="4" creationId="{3EAEB8CD-6BAD-4882-B54E-3B630CB18124}"/>
          </ac:picMkLst>
        </pc:picChg>
        <pc:cxnChg chg="add del mod">
          <ac:chgData name="Einav, Tal" userId="c5d94e19-bf17-46ef-96ed-abf719c82703" providerId="ADAL" clId="{EF2130E3-9DB0-4876-8F5E-8CEA95870585}" dt="2020-03-04T05:50:06.551" v="27808" actId="478"/>
          <ac:cxnSpMkLst>
            <pc:docMk/>
            <pc:sldMk cId="633891175" sldId="1071"/>
            <ac:cxnSpMk id="8" creationId="{E1BF9283-2BD7-414C-9E28-E598900A3AE7}"/>
          </ac:cxnSpMkLst>
        </pc:cxnChg>
      </pc:sldChg>
      <pc:sldChg chg="modSp add modTransition modNotesTx">
        <pc:chgData name="Einav, Tal" userId="c5d94e19-bf17-46ef-96ed-abf719c82703" providerId="ADAL" clId="{EF2130E3-9DB0-4876-8F5E-8CEA95870585}" dt="2020-03-04T05:52:15.043" v="27822"/>
        <pc:sldMkLst>
          <pc:docMk/>
          <pc:sldMk cId="802322854" sldId="1072"/>
        </pc:sldMkLst>
        <pc:spChg chg="mod">
          <ac:chgData name="Einav, Tal" userId="c5d94e19-bf17-46ef-96ed-abf719c82703" providerId="ADAL" clId="{EF2130E3-9DB0-4876-8F5E-8CEA95870585}" dt="2020-03-04T05:51:57.304" v="27819" actId="20577"/>
          <ac:spMkLst>
            <pc:docMk/>
            <pc:sldMk cId="802322854" sldId="1072"/>
            <ac:spMk id="40" creationId="{828226C4-B907-4373-A24A-2439E9F2C43C}"/>
          </ac:spMkLst>
        </pc:spChg>
        <pc:grpChg chg="mod">
          <ac:chgData name="Einav, Tal" userId="c5d94e19-bf17-46ef-96ed-abf719c82703" providerId="ADAL" clId="{EF2130E3-9DB0-4876-8F5E-8CEA95870585}" dt="2020-03-04T05:51:53.245" v="27813" actId="14826"/>
          <ac:grpSpMkLst>
            <pc:docMk/>
            <pc:sldMk cId="802322854" sldId="1072"/>
            <ac:grpSpMk id="7" creationId="{5097451F-5075-462D-8D89-FCE8B5E546C8}"/>
          </ac:grpSpMkLst>
        </pc:grpChg>
        <pc:grpChg chg="mod">
          <ac:chgData name="Einav, Tal" userId="c5d94e19-bf17-46ef-96ed-abf719c82703" providerId="ADAL" clId="{EF2130E3-9DB0-4876-8F5E-8CEA95870585}" dt="2020-03-04T05:51:53.245" v="27813" actId="14826"/>
          <ac:grpSpMkLst>
            <pc:docMk/>
            <pc:sldMk cId="802322854" sldId="1072"/>
            <ac:grpSpMk id="36" creationId="{61842B82-E20F-417B-90F1-A637C39C544C}"/>
          </ac:grpSpMkLst>
        </pc:grpChg>
        <pc:picChg chg="mod">
          <ac:chgData name="Einav, Tal" userId="c5d94e19-bf17-46ef-96ed-abf719c82703" providerId="ADAL" clId="{EF2130E3-9DB0-4876-8F5E-8CEA95870585}" dt="2020-03-04T05:51:39.644" v="27812" actId="14826"/>
          <ac:picMkLst>
            <pc:docMk/>
            <pc:sldMk cId="802322854" sldId="1072"/>
            <ac:picMk id="4" creationId="{3EAEB8CD-6BAD-4882-B54E-3B630CB18124}"/>
          </ac:picMkLst>
        </pc:picChg>
        <pc:picChg chg="mod">
          <ac:chgData name="Einav, Tal" userId="c5d94e19-bf17-46ef-96ed-abf719c82703" providerId="ADAL" clId="{EF2130E3-9DB0-4876-8F5E-8CEA95870585}" dt="2020-03-04T05:51:53.245" v="27813" actId="14826"/>
          <ac:picMkLst>
            <pc:docMk/>
            <pc:sldMk cId="802322854" sldId="1072"/>
            <ac:picMk id="37" creationId="{4A300685-46A7-451B-8C85-3E6064F49B18}"/>
          </ac:picMkLst>
        </pc:picChg>
      </pc:sldChg>
      <pc:sldChg chg="addSp delSp modSp add delAnim modAnim modNotesTx">
        <pc:chgData name="Einav, Tal" userId="c5d94e19-bf17-46ef-96ed-abf719c82703" providerId="ADAL" clId="{EF2130E3-9DB0-4876-8F5E-8CEA95870585}" dt="2020-03-04T06:36:33.960" v="29072" actId="20577"/>
        <pc:sldMkLst>
          <pc:docMk/>
          <pc:sldMk cId="776914452" sldId="1073"/>
        </pc:sldMkLst>
        <pc:spChg chg="add mod">
          <ac:chgData name="Einav, Tal" userId="c5d94e19-bf17-46ef-96ed-abf719c82703" providerId="ADAL" clId="{EF2130E3-9DB0-4876-8F5E-8CEA95870585}" dt="2020-03-04T05:56:34.382" v="28537" actId="255"/>
          <ac:spMkLst>
            <pc:docMk/>
            <pc:sldMk cId="776914452" sldId="1073"/>
            <ac:spMk id="42" creationId="{8E31A64B-09EF-4F6E-A4DA-0009F369DB7E}"/>
          </ac:spMkLst>
        </pc:spChg>
        <pc:spChg chg="add del mod">
          <ac:chgData name="Einav, Tal" userId="c5d94e19-bf17-46ef-96ed-abf719c82703" providerId="ADAL" clId="{EF2130E3-9DB0-4876-8F5E-8CEA95870585}" dt="2020-03-04T06:02:49.907" v="28940" actId="478"/>
          <ac:spMkLst>
            <pc:docMk/>
            <pc:sldMk cId="776914452" sldId="1073"/>
            <ac:spMk id="43" creationId="{5F2FCA26-FF98-481B-87A1-DD03266C620D}"/>
          </ac:spMkLst>
        </pc:spChg>
        <pc:spChg chg="add del mod">
          <ac:chgData name="Einav, Tal" userId="c5d94e19-bf17-46ef-96ed-abf719c82703" providerId="ADAL" clId="{EF2130E3-9DB0-4876-8F5E-8CEA95870585}" dt="2020-03-04T06:02:38.415" v="28939" actId="478"/>
          <ac:spMkLst>
            <pc:docMk/>
            <pc:sldMk cId="776914452" sldId="1073"/>
            <ac:spMk id="44" creationId="{FF93BC38-4279-417D-9E3C-AAED8B4AE6CD}"/>
          </ac:spMkLst>
        </pc:spChg>
        <pc:grpChg chg="del">
          <ac:chgData name="Einav, Tal" userId="c5d94e19-bf17-46ef-96ed-abf719c82703" providerId="ADAL" clId="{EF2130E3-9DB0-4876-8F5E-8CEA95870585}" dt="2020-03-04T05:55:09.627" v="28166" actId="478"/>
          <ac:grpSpMkLst>
            <pc:docMk/>
            <pc:sldMk cId="776914452" sldId="1073"/>
            <ac:grpSpMk id="20" creationId="{043DE41F-C9A1-475E-BF5B-B4DD881E1636}"/>
          </ac:grpSpMkLst>
        </pc:grpChg>
        <pc:grpChg chg="del">
          <ac:chgData name="Einav, Tal" userId="c5d94e19-bf17-46ef-96ed-abf719c82703" providerId="ADAL" clId="{EF2130E3-9DB0-4876-8F5E-8CEA95870585}" dt="2020-03-04T05:55:09.627" v="28166" actId="478"/>
          <ac:grpSpMkLst>
            <pc:docMk/>
            <pc:sldMk cId="776914452" sldId="1073"/>
            <ac:grpSpMk id="63" creationId="{F6356B8A-52B7-4128-A596-F695FB795437}"/>
          </ac:grpSpMkLst>
        </pc:grpChg>
      </pc:sldChg>
      <pc:sldChg chg="addSp modSp add del modTransition">
        <pc:chgData name="Einav, Tal" userId="c5d94e19-bf17-46ef-96ed-abf719c82703" providerId="ADAL" clId="{EF2130E3-9DB0-4876-8F5E-8CEA95870585}" dt="2020-03-04T06:41:08.681" v="30274" actId="2696"/>
        <pc:sldMkLst>
          <pc:docMk/>
          <pc:sldMk cId="1773819016" sldId="1074"/>
        </pc:sldMkLst>
        <pc:spChg chg="add mod">
          <ac:chgData name="Einav, Tal" userId="c5d94e19-bf17-46ef-96ed-abf719c82703" providerId="ADAL" clId="{EF2130E3-9DB0-4876-8F5E-8CEA95870585}" dt="2020-03-04T06:02:23.483" v="28938" actId="20577"/>
          <ac:spMkLst>
            <pc:docMk/>
            <pc:sldMk cId="1773819016" sldId="1074"/>
            <ac:spMk id="21" creationId="{D816D967-38D6-4369-81E0-004D648FBA13}"/>
          </ac:spMkLst>
        </pc:spChg>
        <pc:spChg chg="mod">
          <ac:chgData name="Einav, Tal" userId="c5d94e19-bf17-46ef-96ed-abf719c82703" providerId="ADAL" clId="{EF2130E3-9DB0-4876-8F5E-8CEA95870585}" dt="2020-03-04T06:02:21.110" v="28937" actId="20577"/>
          <ac:spMkLst>
            <pc:docMk/>
            <pc:sldMk cId="1773819016" sldId="1074"/>
            <ac:spMk id="42" creationId="{8E31A64B-09EF-4F6E-A4DA-0009F369DB7E}"/>
          </ac:spMkLst>
        </pc:spChg>
      </pc:sldChg>
      <pc:sldChg chg="addSp delSp modSp add modAnim modNotesTx">
        <pc:chgData name="Einav, Tal" userId="c5d94e19-bf17-46ef-96ed-abf719c82703" providerId="ADAL" clId="{EF2130E3-9DB0-4876-8F5E-8CEA95870585}" dt="2020-03-09T05:52:18.646" v="51644" actId="478"/>
        <pc:sldMkLst>
          <pc:docMk/>
          <pc:sldMk cId="3175589028" sldId="1075"/>
        </pc:sldMkLst>
        <pc:spChg chg="add del mod">
          <ac:chgData name="Einav, Tal" userId="c5d94e19-bf17-46ef-96ed-abf719c82703" providerId="ADAL" clId="{EF2130E3-9DB0-4876-8F5E-8CEA95870585}" dt="2020-03-09T05:52:18.646" v="51644" actId="478"/>
          <ac:spMkLst>
            <pc:docMk/>
            <pc:sldMk cId="3175589028" sldId="1075"/>
            <ac:spMk id="22" creationId="{1F5100CD-D302-4622-9D4D-4B28929719CA}"/>
          </ac:spMkLst>
        </pc:spChg>
        <pc:spChg chg="mod">
          <ac:chgData name="Einav, Tal" userId="c5d94e19-bf17-46ef-96ed-abf719c82703" providerId="ADAL" clId="{EF2130E3-9DB0-4876-8F5E-8CEA95870585}" dt="2020-03-09T04:44:56.857" v="46553" actId="20577"/>
          <ac:spMkLst>
            <pc:docMk/>
            <pc:sldMk cId="3175589028" sldId="1075"/>
            <ac:spMk id="44" creationId="{FF93BC38-4279-417D-9E3C-AAED8B4AE6CD}"/>
          </ac:spMkLst>
        </pc:spChg>
      </pc:sldChg>
      <pc:sldChg chg="addSp delSp modSp add ord modNotesTx">
        <pc:chgData name="Einav, Tal" userId="c5d94e19-bf17-46ef-96ed-abf719c82703" providerId="ADAL" clId="{EF2130E3-9DB0-4876-8F5E-8CEA95870585}" dt="2020-03-09T04:42:35.750" v="46053" actId="20577"/>
        <pc:sldMkLst>
          <pc:docMk/>
          <pc:sldMk cId="3247126767" sldId="1076"/>
        </pc:sldMkLst>
        <pc:spChg chg="add del mod">
          <ac:chgData name="Einav, Tal" userId="c5d94e19-bf17-46ef-96ed-abf719c82703" providerId="ADAL" clId="{EF2130E3-9DB0-4876-8F5E-8CEA95870585}" dt="2020-03-09T04:29:52.865" v="45937" actId="478"/>
          <ac:spMkLst>
            <pc:docMk/>
            <pc:sldMk cId="3247126767" sldId="1076"/>
            <ac:spMk id="3" creationId="{D7B78738-EFD9-4C8A-9341-0F658A3C5E9F}"/>
          </ac:spMkLst>
        </pc:spChg>
        <pc:spChg chg="add del mod">
          <ac:chgData name="Einav, Tal" userId="c5d94e19-bf17-46ef-96ed-abf719c82703" providerId="ADAL" clId="{EF2130E3-9DB0-4876-8F5E-8CEA95870585}" dt="2020-03-09T04:32:58.987" v="45970" actId="478"/>
          <ac:spMkLst>
            <pc:docMk/>
            <pc:sldMk cId="3247126767" sldId="1076"/>
            <ac:spMk id="4" creationId="{A7956848-565D-4F0A-A2A5-AAE9CF58B482}"/>
          </ac:spMkLst>
        </pc:spChg>
        <pc:spChg chg="add del mod">
          <ac:chgData name="Einav, Tal" userId="c5d94e19-bf17-46ef-96ed-abf719c82703" providerId="ADAL" clId="{EF2130E3-9DB0-4876-8F5E-8CEA95870585}" dt="2020-03-09T04:36:59.898" v="46011" actId="478"/>
          <ac:spMkLst>
            <pc:docMk/>
            <pc:sldMk cId="3247126767" sldId="1076"/>
            <ac:spMk id="5" creationId="{BDB3CF71-B12A-4D90-AEAA-10CC471978B5}"/>
          </ac:spMkLst>
        </pc:spChg>
        <pc:spChg chg="del">
          <ac:chgData name="Einav, Tal" userId="c5d94e19-bf17-46ef-96ed-abf719c82703" providerId="ADAL" clId="{EF2130E3-9DB0-4876-8F5E-8CEA95870585}" dt="2020-03-04T06:03:23.483" v="28946" actId="478"/>
          <ac:spMkLst>
            <pc:docMk/>
            <pc:sldMk cId="3247126767" sldId="1076"/>
            <ac:spMk id="21" creationId="{D816D967-38D6-4369-81E0-004D648FBA13}"/>
          </ac:spMkLst>
        </pc:spChg>
        <pc:spChg chg="add del mod">
          <ac:chgData name="Einav, Tal" userId="c5d94e19-bf17-46ef-96ed-abf719c82703" providerId="ADAL" clId="{EF2130E3-9DB0-4876-8F5E-8CEA95870585}" dt="2020-03-09T04:29:51.850" v="45936" actId="478"/>
          <ac:spMkLst>
            <pc:docMk/>
            <pc:sldMk cId="3247126767" sldId="1076"/>
            <ac:spMk id="23" creationId="{3509ACBE-234F-4B37-9B3A-53F891973E24}"/>
          </ac:spMkLst>
        </pc:spChg>
        <pc:spChg chg="add mod">
          <ac:chgData name="Einav, Tal" userId="c5d94e19-bf17-46ef-96ed-abf719c82703" providerId="ADAL" clId="{EF2130E3-9DB0-4876-8F5E-8CEA95870585}" dt="2020-03-09T04:26:14.398" v="45900" actId="571"/>
          <ac:spMkLst>
            <pc:docMk/>
            <pc:sldMk cId="3247126767" sldId="1076"/>
            <ac:spMk id="24" creationId="{A36A2286-7EBA-497A-8D29-57934531986D}"/>
          </ac:spMkLst>
        </pc:spChg>
        <pc:spChg chg="add del mod">
          <ac:chgData name="Einav, Tal" userId="c5d94e19-bf17-46ef-96ed-abf719c82703" providerId="ADAL" clId="{EF2130E3-9DB0-4876-8F5E-8CEA95870585}" dt="2020-03-09T04:29:12.645" v="45934" actId="478"/>
          <ac:spMkLst>
            <pc:docMk/>
            <pc:sldMk cId="3247126767" sldId="1076"/>
            <ac:spMk id="25" creationId="{3EF23404-5EAF-48A3-9E35-DCA0E18DDB46}"/>
          </ac:spMkLst>
        </pc:spChg>
        <pc:spChg chg="add del mod">
          <ac:chgData name="Einav, Tal" userId="c5d94e19-bf17-46ef-96ed-abf719c82703" providerId="ADAL" clId="{EF2130E3-9DB0-4876-8F5E-8CEA95870585}" dt="2020-03-09T04:32:53.191" v="45968" actId="478"/>
          <ac:spMkLst>
            <pc:docMk/>
            <pc:sldMk cId="3247126767" sldId="1076"/>
            <ac:spMk id="26" creationId="{8CBF1ACA-C877-4CE6-A706-84D01AC29DA7}"/>
          </ac:spMkLst>
        </pc:spChg>
        <pc:spChg chg="add del mod">
          <ac:chgData name="Einav, Tal" userId="c5d94e19-bf17-46ef-96ed-abf719c82703" providerId="ADAL" clId="{EF2130E3-9DB0-4876-8F5E-8CEA95870585}" dt="2020-03-09T04:37:00.720" v="46012" actId="478"/>
          <ac:spMkLst>
            <pc:docMk/>
            <pc:sldMk cId="3247126767" sldId="1076"/>
            <ac:spMk id="34" creationId="{EB45DB76-A9F2-42EE-A3B2-E45B3A6E0A94}"/>
          </ac:spMkLst>
        </pc:spChg>
        <pc:spChg chg="add del mod">
          <ac:chgData name="Einav, Tal" userId="c5d94e19-bf17-46ef-96ed-abf719c82703" providerId="ADAL" clId="{EF2130E3-9DB0-4876-8F5E-8CEA95870585}" dt="2020-03-09T04:33:37.555" v="45978" actId="478"/>
          <ac:spMkLst>
            <pc:docMk/>
            <pc:sldMk cId="3247126767" sldId="1076"/>
            <ac:spMk id="35" creationId="{CCD5D718-C9ED-40E3-9438-75A0CB658391}"/>
          </ac:spMkLst>
        </pc:spChg>
        <pc:spChg chg="add mod">
          <ac:chgData name="Einav, Tal" userId="c5d94e19-bf17-46ef-96ed-abf719c82703" providerId="ADAL" clId="{EF2130E3-9DB0-4876-8F5E-8CEA95870585}" dt="2020-03-09T04:31:05.092" v="45944" actId="571"/>
          <ac:spMkLst>
            <pc:docMk/>
            <pc:sldMk cId="3247126767" sldId="1076"/>
            <ac:spMk id="41" creationId="{CA9017D1-5E7F-4C11-AF61-5EFF5173A3C0}"/>
          </ac:spMkLst>
        </pc:spChg>
        <pc:spChg chg="mod">
          <ac:chgData name="Einav, Tal" userId="c5d94e19-bf17-46ef-96ed-abf719c82703" providerId="ADAL" clId="{EF2130E3-9DB0-4876-8F5E-8CEA95870585}" dt="2020-03-04T06:03:20.280" v="28945" actId="20577"/>
          <ac:spMkLst>
            <pc:docMk/>
            <pc:sldMk cId="3247126767" sldId="1076"/>
            <ac:spMk id="43" creationId="{5F2FCA26-FF98-481B-87A1-DD03266C620D}"/>
          </ac:spMkLst>
        </pc:spChg>
        <pc:spChg chg="add del mod">
          <ac:chgData name="Einav, Tal" userId="c5d94e19-bf17-46ef-96ed-abf719c82703" providerId="ADAL" clId="{EF2130E3-9DB0-4876-8F5E-8CEA95870585}" dt="2020-03-09T04:32:59.835" v="45971" actId="478"/>
          <ac:spMkLst>
            <pc:docMk/>
            <pc:sldMk cId="3247126767" sldId="1076"/>
            <ac:spMk id="44" creationId="{D7BA77E4-8369-49AF-8E8E-C72456125B6F}"/>
          </ac:spMkLst>
        </pc:spChg>
        <pc:spChg chg="del">
          <ac:chgData name="Einav, Tal" userId="c5d94e19-bf17-46ef-96ed-abf719c82703" providerId="ADAL" clId="{EF2130E3-9DB0-4876-8F5E-8CEA95870585}" dt="2020-03-04T06:03:25.620" v="28947" actId="478"/>
          <ac:spMkLst>
            <pc:docMk/>
            <pc:sldMk cId="3247126767" sldId="1076"/>
            <ac:spMk id="44" creationId="{FF93BC38-4279-417D-9E3C-AAED8B4AE6CD}"/>
          </ac:spMkLst>
        </pc:spChg>
        <pc:spChg chg="add del mod">
          <ac:chgData name="Einav, Tal" userId="c5d94e19-bf17-46ef-96ed-abf719c82703" providerId="ADAL" clId="{EF2130E3-9DB0-4876-8F5E-8CEA95870585}" dt="2020-03-09T04:32:56.631" v="45969" actId="478"/>
          <ac:spMkLst>
            <pc:docMk/>
            <pc:sldMk cId="3247126767" sldId="1076"/>
            <ac:spMk id="45" creationId="{938BEEEE-7EDB-461A-8C02-1B4AB97C7D5E}"/>
          </ac:spMkLst>
        </pc:spChg>
        <pc:spChg chg="add del mod">
          <ac:chgData name="Einav, Tal" userId="c5d94e19-bf17-46ef-96ed-abf719c82703" providerId="ADAL" clId="{EF2130E3-9DB0-4876-8F5E-8CEA95870585}" dt="2020-03-09T04:37:03.903" v="46015" actId="478"/>
          <ac:spMkLst>
            <pc:docMk/>
            <pc:sldMk cId="3247126767" sldId="1076"/>
            <ac:spMk id="46" creationId="{A11BC225-E246-42C1-A4AB-CCACC90E921A}"/>
          </ac:spMkLst>
        </pc:spChg>
        <pc:grpChg chg="add del mod">
          <ac:chgData name="Einav, Tal" userId="c5d94e19-bf17-46ef-96ed-abf719c82703" providerId="ADAL" clId="{EF2130E3-9DB0-4876-8F5E-8CEA95870585}" dt="2020-03-09T04:37:02.809" v="46014" actId="478"/>
          <ac:grpSpMkLst>
            <pc:docMk/>
            <pc:sldMk cId="3247126767" sldId="1076"/>
            <ac:grpSpMk id="7" creationId="{5097451F-5075-462D-8D89-FCE8B5E546C8}"/>
          </ac:grpSpMkLst>
        </pc:grpChg>
        <pc:grpChg chg="add mod">
          <ac:chgData name="Einav, Tal" userId="c5d94e19-bf17-46ef-96ed-abf719c82703" providerId="ADAL" clId="{EF2130E3-9DB0-4876-8F5E-8CEA95870585}" dt="2020-03-09T04:26:25.908" v="45904" actId="571"/>
          <ac:grpSpMkLst>
            <pc:docMk/>
            <pc:sldMk cId="3247126767" sldId="1076"/>
            <ac:grpSpMk id="27" creationId="{4D0D0560-6544-417C-A188-CF75A66A3BB2}"/>
          </ac:grpSpMkLst>
        </pc:grpChg>
        <pc:grpChg chg="mod">
          <ac:chgData name="Einav, Tal" userId="c5d94e19-bf17-46ef-96ed-abf719c82703" providerId="ADAL" clId="{EF2130E3-9DB0-4876-8F5E-8CEA95870585}" dt="2020-03-09T04:26:25.908" v="45904" actId="571"/>
          <ac:grpSpMkLst>
            <pc:docMk/>
            <pc:sldMk cId="3247126767" sldId="1076"/>
            <ac:grpSpMk id="28" creationId="{CC41E276-F3F9-41F9-BE19-7598C4C6A17C}"/>
          </ac:grpSpMkLst>
        </pc:grpChg>
        <pc:grpChg chg="mod">
          <ac:chgData name="Einav, Tal" userId="c5d94e19-bf17-46ef-96ed-abf719c82703" providerId="ADAL" clId="{EF2130E3-9DB0-4876-8F5E-8CEA95870585}" dt="2020-03-09T04:26:25.908" v="45904" actId="571"/>
          <ac:grpSpMkLst>
            <pc:docMk/>
            <pc:sldMk cId="3247126767" sldId="1076"/>
            <ac:grpSpMk id="31" creationId="{E8F52381-B0BF-4D13-B6E3-1356F94AB3B5}"/>
          </ac:grpSpMkLst>
        </pc:grpChg>
        <pc:graphicFrameChg chg="add mod modGraphic">
          <ac:chgData name="Einav, Tal" userId="c5d94e19-bf17-46ef-96ed-abf719c82703" providerId="ADAL" clId="{EF2130E3-9DB0-4876-8F5E-8CEA95870585}" dt="2020-03-09T04:24:35.190" v="45870" actId="20577"/>
          <ac:graphicFrameMkLst>
            <pc:docMk/>
            <pc:sldMk cId="3247126767" sldId="1076"/>
            <ac:graphicFrameMk id="22" creationId="{879DBE81-3013-43A2-8BC9-541C4D18FDEE}"/>
          </ac:graphicFrameMkLst>
        </pc:graphicFrameChg>
        <pc:picChg chg="add del mod">
          <ac:chgData name="Einav, Tal" userId="c5d94e19-bf17-46ef-96ed-abf719c82703" providerId="ADAL" clId="{EF2130E3-9DB0-4876-8F5E-8CEA95870585}" dt="2020-03-04T06:36:09.700" v="29069" actId="478"/>
          <ac:picMkLst>
            <pc:docMk/>
            <pc:sldMk cId="3247126767" sldId="1076"/>
            <ac:picMk id="3" creationId="{DD427F37-D9AC-4398-8389-66B06EB6A976}"/>
          </ac:picMkLst>
        </pc:picChg>
      </pc:sldChg>
      <pc:sldChg chg="modSp add">
        <pc:chgData name="Einav, Tal" userId="c5d94e19-bf17-46ef-96ed-abf719c82703" providerId="ADAL" clId="{EF2130E3-9DB0-4876-8F5E-8CEA95870585}" dt="2020-03-07T01:45:46.097" v="40841" actId="1076"/>
        <pc:sldMkLst>
          <pc:docMk/>
          <pc:sldMk cId="2329792451" sldId="1077"/>
        </pc:sldMkLst>
        <pc:spChg chg="mod">
          <ac:chgData name="Einav, Tal" userId="c5d94e19-bf17-46ef-96ed-abf719c82703" providerId="ADAL" clId="{EF2130E3-9DB0-4876-8F5E-8CEA95870585}" dt="2020-03-07T01:45:46.097" v="40841" actId="1076"/>
          <ac:spMkLst>
            <pc:docMk/>
            <pc:sldMk cId="2329792451" sldId="1077"/>
            <ac:spMk id="3" creationId="{48FE55D7-6BBF-44A1-8B4F-CA19678C3B5B}"/>
          </ac:spMkLst>
        </pc:spChg>
      </pc:sldChg>
      <pc:sldChg chg="modSp add del">
        <pc:chgData name="Einav, Tal" userId="c5d94e19-bf17-46ef-96ed-abf719c82703" providerId="ADAL" clId="{EF2130E3-9DB0-4876-8F5E-8CEA95870585}" dt="2020-03-07T01:41:03.539" v="40509" actId="2696"/>
        <pc:sldMkLst>
          <pc:docMk/>
          <pc:sldMk cId="3150832841" sldId="1077"/>
        </pc:sldMkLst>
        <pc:spChg chg="mod">
          <ac:chgData name="Einav, Tal" userId="c5d94e19-bf17-46ef-96ed-abf719c82703" providerId="ADAL" clId="{EF2130E3-9DB0-4876-8F5E-8CEA95870585}" dt="2020-03-07T00:04:27.670" v="33010" actId="1076"/>
          <ac:spMkLst>
            <pc:docMk/>
            <pc:sldMk cId="3150832841" sldId="1077"/>
            <ac:spMk id="13" creationId="{A73542A5-96BA-462A-BFCC-2847FA6773BC}"/>
          </ac:spMkLst>
        </pc:spChg>
      </pc:sldChg>
      <pc:sldChg chg="addSp delSp modSp add modTransition delAnim modAnim modNotesTx">
        <pc:chgData name="Einav, Tal" userId="c5d94e19-bf17-46ef-96ed-abf719c82703" providerId="ADAL" clId="{EF2130E3-9DB0-4876-8F5E-8CEA95870585}" dt="2020-03-12T18:41:18.977" v="59115" actId="20577"/>
        <pc:sldMkLst>
          <pc:docMk/>
          <pc:sldMk cId="2059695916" sldId="1078"/>
        </pc:sldMkLst>
        <pc:spChg chg="mod">
          <ac:chgData name="Einav, Tal" userId="c5d94e19-bf17-46ef-96ed-abf719c82703" providerId="ADAL" clId="{EF2130E3-9DB0-4876-8F5E-8CEA95870585}" dt="2020-03-12T18:35:14.594" v="57888" actId="20577"/>
          <ac:spMkLst>
            <pc:docMk/>
            <pc:sldMk cId="2059695916" sldId="1078"/>
            <ac:spMk id="2" creationId="{2EC92DFF-878F-449B-836E-D867C17DDDAB}"/>
          </ac:spMkLst>
        </pc:spChg>
        <pc:spChg chg="add del mod">
          <ac:chgData name="Einav, Tal" userId="c5d94e19-bf17-46ef-96ed-abf719c82703" providerId="ADAL" clId="{EF2130E3-9DB0-4876-8F5E-8CEA95870585}" dt="2020-03-07T00:49:29.841" v="36486" actId="478"/>
          <ac:spMkLst>
            <pc:docMk/>
            <pc:sldMk cId="2059695916" sldId="1078"/>
            <ac:spMk id="7" creationId="{85B6966F-E15E-4ED2-AA8D-4A3F8469DCF2}"/>
          </ac:spMkLst>
        </pc:spChg>
        <pc:spChg chg="add del">
          <ac:chgData name="Einav, Tal" userId="c5d94e19-bf17-46ef-96ed-abf719c82703" providerId="ADAL" clId="{EF2130E3-9DB0-4876-8F5E-8CEA95870585}" dt="2020-03-07T01:47:37.158" v="40852"/>
          <ac:spMkLst>
            <pc:docMk/>
            <pc:sldMk cId="2059695916" sldId="1078"/>
            <ac:spMk id="21" creationId="{66945716-4859-4C81-B7AB-A1C667E04C76}"/>
          </ac:spMkLst>
        </pc:spChg>
        <pc:spChg chg="mod">
          <ac:chgData name="Einav, Tal" userId="c5d94e19-bf17-46ef-96ed-abf719c82703" providerId="ADAL" clId="{EF2130E3-9DB0-4876-8F5E-8CEA95870585}" dt="2020-03-07T00:50:42.570" v="36493" actId="208"/>
          <ac:spMkLst>
            <pc:docMk/>
            <pc:sldMk cId="2059695916" sldId="1078"/>
            <ac:spMk id="85" creationId="{4099B66B-E648-414C-BBAB-720F3F0FF33B}"/>
          </ac:spMkLst>
        </pc:spChg>
        <pc:spChg chg="mod">
          <ac:chgData name="Einav, Tal" userId="c5d94e19-bf17-46ef-96ed-abf719c82703" providerId="ADAL" clId="{EF2130E3-9DB0-4876-8F5E-8CEA95870585}" dt="2020-03-07T00:50:42.570" v="36493" actId="208"/>
          <ac:spMkLst>
            <pc:docMk/>
            <pc:sldMk cId="2059695916" sldId="1078"/>
            <ac:spMk id="86" creationId="{4EACE5D3-47D5-4921-A4F2-FC33550EA5C6}"/>
          </ac:spMkLst>
        </pc:spChg>
        <pc:spChg chg="add del mod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47" creationId="{3323B42B-141E-4A66-97E5-0E270F0AACC9}"/>
          </ac:spMkLst>
        </pc:spChg>
        <pc:spChg chg="add del mod">
          <ac:chgData name="Einav, Tal" userId="c5d94e19-bf17-46ef-96ed-abf719c82703" providerId="ADAL" clId="{EF2130E3-9DB0-4876-8F5E-8CEA95870585}" dt="2020-03-07T00:22:56.457" v="34195" actId="478"/>
          <ac:spMkLst>
            <pc:docMk/>
            <pc:sldMk cId="2059695916" sldId="1078"/>
            <ac:spMk id="248" creationId="{1B69CECF-C7AB-46FE-85B0-380ECF8D1D4A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56" creationId="{4E6EB2E8-68DA-485C-ADDF-A7557B4DFCDB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57" creationId="{89A0B969-17F2-4640-AC7A-3323B38B7213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59" creationId="{FB9D09FA-BCA5-4BDD-8141-142779F95A36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0" creationId="{432727FC-B95A-494A-989B-2EC804298E43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1" creationId="{603202AC-F24B-4801-B16B-9F6CB863DBC5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2" creationId="{229A3B03-3814-47F0-AF1A-2C589BE450B6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3" creationId="{EDB0620C-A20F-41AD-BA22-0B5985E57A2E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4" creationId="{182DBD7F-DFD0-4266-9DC5-889A48CAC88D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5" creationId="{F3F34495-73A0-479C-94A5-C45B1A8113B0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6" creationId="{D8C023BA-79DC-4194-B36D-067FB320322B}"/>
          </ac:spMkLst>
        </pc:spChg>
        <pc:spChg chg="del">
          <ac:chgData name="Einav, Tal" userId="c5d94e19-bf17-46ef-96ed-abf719c82703" providerId="ADAL" clId="{EF2130E3-9DB0-4876-8F5E-8CEA95870585}" dt="2020-03-07T00:46:51.999" v="36453" actId="478"/>
          <ac:spMkLst>
            <pc:docMk/>
            <pc:sldMk cId="2059695916" sldId="1078"/>
            <ac:spMk id="267" creationId="{B07950F2-E785-4A33-9484-D461A27DB93D}"/>
          </ac:spMkLst>
        </pc:spChg>
        <pc:spChg chg="add del mod topLvl">
          <ac:chgData name="Einav, Tal" userId="c5d94e19-bf17-46ef-96ed-abf719c82703" providerId="ADAL" clId="{EF2130E3-9DB0-4876-8F5E-8CEA95870585}" dt="2020-03-07T01:47:38.974" v="40853" actId="478"/>
          <ac:spMkLst>
            <pc:docMk/>
            <pc:sldMk cId="2059695916" sldId="1078"/>
            <ac:spMk id="314" creationId="{4E9B5A1B-6329-4CE3-B569-7B7B96EBA04B}"/>
          </ac:spMkLst>
        </pc:spChg>
        <pc:spChg chg="add mod">
          <ac:chgData name="Einav, Tal" userId="c5d94e19-bf17-46ef-96ed-abf719c82703" providerId="ADAL" clId="{EF2130E3-9DB0-4876-8F5E-8CEA95870585}" dt="2020-03-07T00:58:33.919" v="37201" actId="164"/>
          <ac:spMkLst>
            <pc:docMk/>
            <pc:sldMk cId="2059695916" sldId="1078"/>
            <ac:spMk id="315" creationId="{F55F9115-B29C-46B3-A8A6-6A3504703ECB}"/>
          </ac:spMkLst>
        </pc:spChg>
        <pc:spChg chg="add mod">
          <ac:chgData name="Einav, Tal" userId="c5d94e19-bf17-46ef-96ed-abf719c82703" providerId="ADAL" clId="{EF2130E3-9DB0-4876-8F5E-8CEA95870585}" dt="2020-03-07T00:58:27.547" v="37197" actId="164"/>
          <ac:spMkLst>
            <pc:docMk/>
            <pc:sldMk cId="2059695916" sldId="1078"/>
            <ac:spMk id="316" creationId="{20633494-BBC2-47A5-8573-2BCE29C7B2E7}"/>
          </ac:spMkLst>
        </pc:spChg>
        <pc:spChg chg="del mod topLvl">
          <ac:chgData name="Einav, Tal" userId="c5d94e19-bf17-46ef-96ed-abf719c82703" providerId="ADAL" clId="{EF2130E3-9DB0-4876-8F5E-8CEA95870585}" dt="2020-03-07T01:02:05.895" v="37271" actId="478"/>
          <ac:spMkLst>
            <pc:docMk/>
            <pc:sldMk cId="2059695916" sldId="1078"/>
            <ac:spMk id="346" creationId="{665716C6-1516-4B08-9B83-8A5F7311362E}"/>
          </ac:spMkLst>
        </pc:spChg>
        <pc:spChg chg="add mod">
          <ac:chgData name="Einav, Tal" userId="c5d94e19-bf17-46ef-96ed-abf719c82703" providerId="ADAL" clId="{EF2130E3-9DB0-4876-8F5E-8CEA95870585}" dt="2020-03-12T18:41:16.195" v="59113" actId="20577"/>
          <ac:spMkLst>
            <pc:docMk/>
            <pc:sldMk cId="2059695916" sldId="1078"/>
            <ac:spMk id="417" creationId="{58412010-1CCF-444E-8D70-F08D6879AC2B}"/>
          </ac:spMkLst>
        </pc:spChg>
        <pc:spChg chg="add del mod">
          <ac:chgData name="Einav, Tal" userId="c5d94e19-bf17-46ef-96ed-abf719c82703" providerId="ADAL" clId="{EF2130E3-9DB0-4876-8F5E-8CEA95870585}" dt="2020-03-07T01:49:40.914" v="41379" actId="478"/>
          <ac:spMkLst>
            <pc:docMk/>
            <pc:sldMk cId="2059695916" sldId="1078"/>
            <ac:spMk id="418" creationId="{9E512A7E-5994-4A62-AE65-3E1DE73FCFFF}"/>
          </ac:spMkLst>
        </pc:spChg>
        <pc:grpChg chg="add del mod">
          <ac:chgData name="Einav, Tal" userId="c5d94e19-bf17-46ef-96ed-abf719c82703" providerId="ADAL" clId="{EF2130E3-9DB0-4876-8F5E-8CEA95870585}" dt="2020-03-07T00:48:32.387" v="36472" actId="165"/>
          <ac:grpSpMkLst>
            <pc:docMk/>
            <pc:sldMk cId="2059695916" sldId="1078"/>
            <ac:grpSpMk id="3" creationId="{8696B2A0-9FF6-4F91-A129-FE23344E122D}"/>
          </ac:grpSpMkLst>
        </pc:grpChg>
        <pc:grpChg chg="add del mod topLvl">
          <ac:chgData name="Einav, Tal" userId="c5d94e19-bf17-46ef-96ed-abf719c82703" providerId="ADAL" clId="{EF2130E3-9DB0-4876-8F5E-8CEA95870585}" dt="2020-03-07T00:57:49.695" v="37190" actId="165"/>
          <ac:grpSpMkLst>
            <pc:docMk/>
            <pc:sldMk cId="2059695916" sldId="1078"/>
            <ac:grpSpMk id="4" creationId="{ECD9206E-519D-4B7C-9FED-FDB50003AED2}"/>
          </ac:grpSpMkLst>
        </pc:grpChg>
        <pc:grpChg chg="add del mod topLvl">
          <ac:chgData name="Einav, Tal" userId="c5d94e19-bf17-46ef-96ed-abf719c82703" providerId="ADAL" clId="{EF2130E3-9DB0-4876-8F5E-8CEA95870585}" dt="2020-03-07T00:57:24.010" v="37182" actId="165"/>
          <ac:grpSpMkLst>
            <pc:docMk/>
            <pc:sldMk cId="2059695916" sldId="1078"/>
            <ac:grpSpMk id="5" creationId="{3008BAD3-CFBC-4FB6-88C5-462A0365A612}"/>
          </ac:grpSpMkLst>
        </pc:grpChg>
        <pc:grpChg chg="add del mod">
          <ac:chgData name="Einav, Tal" userId="c5d94e19-bf17-46ef-96ed-abf719c82703" providerId="ADAL" clId="{EF2130E3-9DB0-4876-8F5E-8CEA95870585}" dt="2020-03-07T00:48:57.140" v="36481" actId="165"/>
          <ac:grpSpMkLst>
            <pc:docMk/>
            <pc:sldMk cId="2059695916" sldId="1078"/>
            <ac:grpSpMk id="6" creationId="{85908C84-9545-41E9-A80B-A1686CC04BE3}"/>
          </ac:grpSpMkLst>
        </pc:grpChg>
        <pc:grpChg chg="add 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8" creationId="{C2A10D81-4076-4F9C-96C7-AB3F13B704A6}"/>
          </ac:grpSpMkLst>
        </pc:grpChg>
        <pc:grpChg chg="add del mod topLvl">
          <ac:chgData name="Einav, Tal" userId="c5d94e19-bf17-46ef-96ed-abf719c82703" providerId="ADAL" clId="{EF2130E3-9DB0-4876-8F5E-8CEA95870585}" dt="2020-03-07T01:47:35.594" v="40851" actId="478"/>
          <ac:grpSpMkLst>
            <pc:docMk/>
            <pc:sldMk cId="2059695916" sldId="1078"/>
            <ac:grpSpMk id="9" creationId="{2350E2C1-EC42-462C-A43F-CA3AD41020BF}"/>
          </ac:grpSpMkLst>
        </pc:grpChg>
        <pc:grpChg chg="add 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10" creationId="{61946A67-5449-4C94-BE98-03CD32A95209}"/>
          </ac:grpSpMkLst>
        </pc:grpChg>
        <pc:grpChg chg="add del mod topLvl">
          <ac:chgData name="Einav, Tal" userId="c5d94e19-bf17-46ef-96ed-abf719c82703" providerId="ADAL" clId="{EF2130E3-9DB0-4876-8F5E-8CEA95870585}" dt="2020-03-07T01:47:38.974" v="40853" actId="478"/>
          <ac:grpSpMkLst>
            <pc:docMk/>
            <pc:sldMk cId="2059695916" sldId="1078"/>
            <ac:grpSpMk id="11" creationId="{57FF3E98-6AFA-4AE0-BD12-0133CE5C689C}"/>
          </ac:grpSpMkLst>
        </pc:grpChg>
        <pc:grpChg chg="add del mod topLvl">
          <ac:chgData name="Einav, Tal" userId="c5d94e19-bf17-46ef-96ed-abf719c82703" providerId="ADAL" clId="{EF2130E3-9DB0-4876-8F5E-8CEA95870585}" dt="2020-03-07T01:03:08.097" v="37285" actId="165"/>
          <ac:grpSpMkLst>
            <pc:docMk/>
            <pc:sldMk cId="2059695916" sldId="1078"/>
            <ac:grpSpMk id="12" creationId="{880BDF81-453B-4E9A-84E8-4067E5D7256C}"/>
          </ac:grpSpMkLst>
        </pc:grpChg>
        <pc:grpChg chg="add del mod topLvl">
          <ac:chgData name="Einav, Tal" userId="c5d94e19-bf17-46ef-96ed-abf719c82703" providerId="ADAL" clId="{EF2130E3-9DB0-4876-8F5E-8CEA95870585}" dt="2020-03-07T01:02:48.722" v="37280" actId="165"/>
          <ac:grpSpMkLst>
            <pc:docMk/>
            <pc:sldMk cId="2059695916" sldId="1078"/>
            <ac:grpSpMk id="13" creationId="{95E6395D-3294-48E2-A178-62C78A5A1D99}"/>
          </ac:grpSpMkLst>
        </pc:grpChg>
        <pc:grpChg chg="add del mod topLvl">
          <ac:chgData name="Einav, Tal" userId="c5d94e19-bf17-46ef-96ed-abf719c82703" providerId="ADAL" clId="{EF2130E3-9DB0-4876-8F5E-8CEA95870585}" dt="2020-03-07T01:04:32.657" v="37309" actId="165"/>
          <ac:grpSpMkLst>
            <pc:docMk/>
            <pc:sldMk cId="2059695916" sldId="1078"/>
            <ac:grpSpMk id="14" creationId="{758186C6-F602-4B7D-A3E2-E70F98A0C5FC}"/>
          </ac:grpSpMkLst>
        </pc:grpChg>
        <pc:grpChg chg="add del mod topLvl">
          <ac:chgData name="Einav, Tal" userId="c5d94e19-bf17-46ef-96ed-abf719c82703" providerId="ADAL" clId="{EF2130E3-9DB0-4876-8F5E-8CEA95870585}" dt="2020-03-07T01:03:53.933" v="37290" actId="478"/>
          <ac:grpSpMkLst>
            <pc:docMk/>
            <pc:sldMk cId="2059695916" sldId="1078"/>
            <ac:grpSpMk id="15" creationId="{A8144315-7CA8-4F51-8BFA-18D23EB9B5C5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6" creationId="{133F78BD-0E9E-4159-85AF-042CA2432B36}"/>
          </ac:grpSpMkLst>
        </pc:grpChg>
        <pc:grpChg chg="add del mod">
          <ac:chgData name="Einav, Tal" userId="c5d94e19-bf17-46ef-96ed-abf719c82703" providerId="ADAL" clId="{EF2130E3-9DB0-4876-8F5E-8CEA95870585}" dt="2020-03-07T01:02:46.245" v="37279" actId="165"/>
          <ac:grpSpMkLst>
            <pc:docMk/>
            <pc:sldMk cId="2059695916" sldId="1078"/>
            <ac:grpSpMk id="19" creationId="{F448045B-DFAE-4766-B9B9-9ED4E36A6A1C}"/>
          </ac:grpSpMkLst>
        </pc:grpChg>
        <pc:grpChg chg="add del mod">
          <ac:chgData name="Einav, Tal" userId="c5d94e19-bf17-46ef-96ed-abf719c82703" providerId="ADAL" clId="{EF2130E3-9DB0-4876-8F5E-8CEA95870585}" dt="2020-03-07T01:04:10.474" v="37296" actId="165"/>
          <ac:grpSpMkLst>
            <pc:docMk/>
            <pc:sldMk cId="2059695916" sldId="1078"/>
            <ac:grpSpMk id="20" creationId="{9D9DD9C5-0292-4FDC-BCFE-D292F25B217B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2" creationId="{1844E6C4-E698-4985-9456-92105580B4A8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31" creationId="{8A508547-4F50-4EEB-A3A4-46F59050EE1A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40" creationId="{143D84E8-1085-42A1-8C2B-31050BF00B38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49" creationId="{73E5894F-7F4E-4D3C-B18A-322113E04E8E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69" creationId="{1DAE0C2A-E213-420A-9125-139A8F2C0A62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72" creationId="{ABA444D8-BAA8-41EE-8434-D47AC6CA5DB4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75" creationId="{3915F35C-5886-4DB7-98BA-2D01060D8C89}"/>
          </ac:grpSpMkLst>
        </pc:grpChg>
        <pc:grpChg chg="del mod topLvl">
          <ac:chgData name="Einav, Tal" userId="c5d94e19-bf17-46ef-96ed-abf719c82703" providerId="ADAL" clId="{EF2130E3-9DB0-4876-8F5E-8CEA95870585}" dt="2020-03-07T01:47:35.594" v="40851" actId="478"/>
          <ac:grpSpMkLst>
            <pc:docMk/>
            <pc:sldMk cId="2059695916" sldId="1078"/>
            <ac:grpSpMk id="84" creationId="{5958B9F7-2ED1-47B4-A71A-D7DC74505F62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87" creationId="{BD6947FC-1130-47C2-9ACC-FD3B9C483751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92" creationId="{992A19D8-35E9-45DC-B86D-031001B4EEC4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95" creationId="{93DD62AA-C4D8-45D4-9A20-F09013E5C93E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06" creationId="{BA0A52CE-7463-4A9A-99E0-3084DE0EB433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09" creationId="{99CAA6FB-E144-4361-BDF7-646774F1FA1C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12" creationId="{E6960B88-5722-411C-A325-EB4FEA8F0197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21" creationId="{F508588E-E780-4CE6-B6B3-BF88255EA531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30" creationId="{6C9FF66D-66E6-487D-83B8-FF148487A838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39" creationId="{CB6A5603-DB24-48F7-98B3-8460BC57A7C0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48" creationId="{83DB81DF-FEED-433E-904B-BFE4C3FFDF08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57" creationId="{FBC2374F-8445-446E-A323-835E3B96A65D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66" creationId="{ED43EF6F-3984-43EF-BF1E-AD379FF98A42}"/>
          </ac:grpSpMkLst>
        </pc:grpChg>
        <pc:grpChg chg="del mod topLvl">
          <ac:chgData name="Einav, Tal" userId="c5d94e19-bf17-46ef-96ed-abf719c82703" providerId="ADAL" clId="{EF2130E3-9DB0-4876-8F5E-8CEA95870585}" dt="2020-03-07T01:47:38.974" v="40853" actId="478"/>
          <ac:grpSpMkLst>
            <pc:docMk/>
            <pc:sldMk cId="2059695916" sldId="1078"/>
            <ac:grpSpMk id="175" creationId="{C2C3AB11-21EF-46AA-AA67-FCC3C639ABD4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176" creationId="{73C42F81-A356-4048-8C5E-C14C9D163E18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177" creationId="{CCEBA6B9-33AD-4EA4-98A4-B7855D33BD64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84" creationId="{439DCDBE-FF34-49FA-8B7F-37B11B13CC31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193" creationId="{B209330A-FC33-4D69-9DF1-FCE3BB39C145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02" creationId="{44651372-9A39-4F83-A773-46A5229762EB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11" creationId="{6C73255D-9612-4D9E-8BAF-DBD4D613C326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20" creationId="{E08DDAF8-535F-4C98-AA63-EEB3495375B5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29" creationId="{77E3EBB0-A82A-4F03-ACD7-450E4AB9D904}"/>
          </ac:grpSpMkLst>
        </pc:grpChg>
        <pc:grpChg chg="del">
          <ac:chgData name="Einav, Tal" userId="c5d94e19-bf17-46ef-96ed-abf719c82703" providerId="ADAL" clId="{EF2130E3-9DB0-4876-8F5E-8CEA95870585}" dt="2020-03-07T00:46:51.999" v="36453" actId="478"/>
          <ac:grpSpMkLst>
            <pc:docMk/>
            <pc:sldMk cId="2059695916" sldId="1078"/>
            <ac:grpSpMk id="238" creationId="{93A23216-E48D-49A2-B0E3-60CB6EDC76F2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49" creationId="{F1E82981-8D50-46FC-AAE8-6F06258E2D68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52" creationId="{C9BB9B16-1A59-44A5-A211-8A341D43CC07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53" creationId="{5540638C-EB5E-4E26-9332-08D853CA8A9E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54" creationId="{EAE889F4-18EB-43D6-8B4D-353890D604A2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72" creationId="{0423047C-9C26-4596-B189-2BC2A9A425C9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75" creationId="{ABD2767F-8007-46B0-919E-601D6392CFA2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78" creationId="{124CE2E6-38E9-4C35-8A16-9D6D5E755F02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81" creationId="{C79525D4-087F-46D0-B8C2-A087EF81B367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82" creationId="{8554C734-D73A-410D-864F-FEE3C10E6B7B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83" creationId="{F66A8532-3D3C-4D96-9CE1-DB4A62758BE8}"/>
          </ac:grpSpMkLst>
        </pc:grpChg>
        <pc:grpChg chg="add del mod">
          <ac:chgData name="Einav, Tal" userId="c5d94e19-bf17-46ef-96ed-abf719c82703" providerId="ADAL" clId="{EF2130E3-9DB0-4876-8F5E-8CEA95870585}" dt="2020-03-07T00:48:06.874" v="36464" actId="478"/>
          <ac:grpSpMkLst>
            <pc:docMk/>
            <pc:sldMk cId="2059695916" sldId="1078"/>
            <ac:grpSpMk id="290" creationId="{54485FC7-D230-440D-841E-957B57CECE25}"/>
          </ac:grpSpMkLst>
        </pc:grpChg>
        <pc:grpChg chg="add del mod">
          <ac:chgData name="Einav, Tal" userId="c5d94e19-bf17-46ef-96ed-abf719c82703" providerId="ADAL" clId="{EF2130E3-9DB0-4876-8F5E-8CEA95870585}" dt="2020-03-07T00:48:06.874" v="36464" actId="478"/>
          <ac:grpSpMkLst>
            <pc:docMk/>
            <pc:sldMk cId="2059695916" sldId="1078"/>
            <ac:grpSpMk id="293" creationId="{8A1EB0FC-2980-4BC0-B890-FAC8E438E6CB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96" creationId="{882EDFF0-1F6F-4701-A18B-6732AF7B35C4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97" creationId="{5B840E52-3B4F-4C39-82E6-E3790D81D5B5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298" creationId="{334EABB2-8B0E-465B-AFAD-A0F4DB933725}"/>
          </ac:grpSpMkLst>
        </pc:grpChg>
        <pc:grpChg chg="add mod topLvl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305" creationId="{542BF5D6-0D1E-4803-9968-0E22B1F9CF22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306" creationId="{02C30919-33AC-46F2-A753-90C89059497E}"/>
          </ac:grpSpMkLst>
        </pc:grpChg>
        <pc:grpChg chg="mod">
          <ac:chgData name="Einav, Tal" userId="c5d94e19-bf17-46ef-96ed-abf719c82703" providerId="ADAL" clId="{EF2130E3-9DB0-4876-8F5E-8CEA95870585}" dt="2020-03-07T01:04:10.050" v="37295" actId="12788"/>
          <ac:grpSpMkLst>
            <pc:docMk/>
            <pc:sldMk cId="2059695916" sldId="1078"/>
            <ac:grpSpMk id="307" creationId="{E809F4CF-475A-4260-9698-5B0775E03D78}"/>
          </ac:grpSpMkLst>
        </pc:grpChg>
        <pc:grpChg chg="add del mod">
          <ac:chgData name="Einav, Tal" userId="c5d94e19-bf17-46ef-96ed-abf719c82703" providerId="ADAL" clId="{EF2130E3-9DB0-4876-8F5E-8CEA95870585}" dt="2020-03-07T00:59:46.236" v="37210" actId="165"/>
          <ac:grpSpMkLst>
            <pc:docMk/>
            <pc:sldMk cId="2059695916" sldId="1078"/>
            <ac:grpSpMk id="317" creationId="{D7E7A18A-34B4-433F-800F-124E766F3528}"/>
          </ac:grpSpMkLst>
        </pc:grpChg>
        <pc:grpChg chg="add del mod">
          <ac:chgData name="Einav, Tal" userId="c5d94e19-bf17-46ef-96ed-abf719c82703" providerId="ADAL" clId="{EF2130E3-9DB0-4876-8F5E-8CEA95870585}" dt="2020-03-07T01:00:34.025" v="37225" actId="165"/>
          <ac:grpSpMkLst>
            <pc:docMk/>
            <pc:sldMk cId="2059695916" sldId="1078"/>
            <ac:grpSpMk id="320" creationId="{07E0AA05-57DE-485D-AA78-63A077F36124}"/>
          </ac:grpSpMkLst>
        </pc:grpChg>
        <pc:grpChg chg="add 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3" creationId="{9CEF5DFB-744E-4D05-97C4-25CC997E9EAD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4" creationId="{8D77432E-62AA-4BB9-AE2B-1C11D1626575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6" creationId="{60F2F43D-975E-43FA-A69D-5B706D4008B6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7" creationId="{2C420843-E696-4D18-B973-316C285EF1E7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8" creationId="{74F94A2C-25B3-4D7C-9748-D9DC110D61CE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29" creationId="{F3F3ECBB-B9F6-4674-8363-DB482D3E4B96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36" creationId="{440E4C31-5FCE-4E91-B25E-6B86E550ADCB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37" creationId="{ABBD6A58-E54C-4FA0-B58C-0841E5A55720}"/>
          </ac:grpSpMkLst>
        </pc:grpChg>
        <pc:grpChg chg="add del mod">
          <ac:chgData name="Einav, Tal" userId="c5d94e19-bf17-46ef-96ed-abf719c82703" providerId="ADAL" clId="{EF2130E3-9DB0-4876-8F5E-8CEA95870585}" dt="2020-03-07T01:01:43.843" v="37248" actId="165"/>
          <ac:grpSpMkLst>
            <pc:docMk/>
            <pc:sldMk cId="2059695916" sldId="1078"/>
            <ac:grpSpMk id="344" creationId="{51CE668E-7CBC-4885-B535-1F9D637AF612}"/>
          </ac:grpSpMkLst>
        </pc:grpChg>
        <pc:grpChg chg="del mod topLvl">
          <ac:chgData name="Einav, Tal" userId="c5d94e19-bf17-46ef-96ed-abf719c82703" providerId="ADAL" clId="{EF2130E3-9DB0-4876-8F5E-8CEA95870585}" dt="2020-03-07T01:01:48.794" v="37251" actId="165"/>
          <ac:grpSpMkLst>
            <pc:docMk/>
            <pc:sldMk cId="2059695916" sldId="1078"/>
            <ac:grpSpMk id="345" creationId="{EE1B4205-FA30-4939-B402-4963A2043D4D}"/>
          </ac:grpSpMkLst>
        </pc:grpChg>
        <pc:grpChg chg="del mod topLvl">
          <ac:chgData name="Einav, Tal" userId="c5d94e19-bf17-46ef-96ed-abf719c82703" providerId="ADAL" clId="{EF2130E3-9DB0-4876-8F5E-8CEA95870585}" dt="2020-03-07T01:01:50.625" v="37252" actId="478"/>
          <ac:grpSpMkLst>
            <pc:docMk/>
            <pc:sldMk cId="2059695916" sldId="1078"/>
            <ac:grpSpMk id="347" creationId="{D11B23D6-939A-4216-9330-532FB81659F0}"/>
          </ac:grpSpMkLst>
        </pc:grpChg>
        <pc:grpChg chg="del mod topLvl">
          <ac:chgData name="Einav, Tal" userId="c5d94e19-bf17-46ef-96ed-abf719c82703" providerId="ADAL" clId="{EF2130E3-9DB0-4876-8F5E-8CEA95870585}" dt="2020-03-07T01:01:50.625" v="37252" actId="478"/>
          <ac:grpSpMkLst>
            <pc:docMk/>
            <pc:sldMk cId="2059695916" sldId="1078"/>
            <ac:grpSpMk id="348" creationId="{15378271-7C77-4C31-BAB9-5399E0F5D2D0}"/>
          </ac:grpSpMkLst>
        </pc:grpChg>
        <pc:grpChg chg="mod topLvl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49" creationId="{B48A980A-1F75-481C-BC6E-CD5B088F5A22}"/>
          </ac:grpSpMkLst>
        </pc:grpChg>
        <pc:grpChg chg="mod topLvl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50" creationId="{AA7385D3-4939-4090-AF0A-B59AD13F8207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51" creationId="{EFC6D3B7-F091-4730-89B8-D214A868356F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52" creationId="{0A16F677-AE3A-4804-BFC9-EB3F937CA6D7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59" creationId="{16E4B6FF-858E-48BB-8AB5-3676116BB97E}"/>
          </ac:grpSpMkLst>
        </pc:grpChg>
        <pc:grpChg chg="mod">
          <ac:chgData name="Einav, Tal" userId="c5d94e19-bf17-46ef-96ed-abf719c82703" providerId="ADAL" clId="{EF2130E3-9DB0-4876-8F5E-8CEA95870585}" dt="2020-03-07T01:02:27.784" v="37276" actId="12788"/>
          <ac:grpSpMkLst>
            <pc:docMk/>
            <pc:sldMk cId="2059695916" sldId="1078"/>
            <ac:grpSpMk id="360" creationId="{70CFA436-3C15-4A9E-AD71-B748FDC7CE95}"/>
          </ac:grpSpMkLst>
        </pc:grpChg>
        <pc:grpChg chg="mod">
          <ac:chgData name="Einav, Tal" userId="c5d94e19-bf17-46ef-96ed-abf719c82703" providerId="ADAL" clId="{EF2130E3-9DB0-4876-8F5E-8CEA95870585}" dt="2020-03-07T01:01:41.888" v="37247" actId="555"/>
          <ac:grpSpMkLst>
            <pc:docMk/>
            <pc:sldMk cId="2059695916" sldId="1078"/>
            <ac:grpSpMk id="367" creationId="{513786F3-8C58-4A54-A4AA-E84D0DBA58BE}"/>
          </ac:grpSpMkLst>
        </pc:grpChg>
        <pc:grpChg chg="mod">
          <ac:chgData name="Einav, Tal" userId="c5d94e19-bf17-46ef-96ed-abf719c82703" providerId="ADAL" clId="{EF2130E3-9DB0-4876-8F5E-8CEA95870585}" dt="2020-03-07T01:01:41.888" v="37247" actId="555"/>
          <ac:grpSpMkLst>
            <pc:docMk/>
            <pc:sldMk cId="2059695916" sldId="1078"/>
            <ac:grpSpMk id="368" creationId="{4FD815E0-DFD9-47AA-9156-679687720696}"/>
          </ac:grpSpMkLst>
        </pc:grpChg>
        <pc:grpChg chg="add del">
          <ac:chgData name="Einav, Tal" userId="c5d94e19-bf17-46ef-96ed-abf719c82703" providerId="ADAL" clId="{EF2130E3-9DB0-4876-8F5E-8CEA95870585}" dt="2020-03-07T01:09:16.080" v="37364"/>
          <ac:grpSpMkLst>
            <pc:docMk/>
            <pc:sldMk cId="2059695916" sldId="1078"/>
            <ac:grpSpMk id="377" creationId="{D80CFFA9-91C0-42D9-92F6-5FA1202B2A07}"/>
          </ac:grpSpMkLst>
        </pc:grpChg>
        <pc:cxnChg chg="del">
          <ac:chgData name="Einav, Tal" userId="c5d94e19-bf17-46ef-96ed-abf719c82703" providerId="ADAL" clId="{EF2130E3-9DB0-4876-8F5E-8CEA95870585}" dt="2020-03-07T00:46:51.999" v="36453" actId="478"/>
          <ac:cxnSpMkLst>
            <pc:docMk/>
            <pc:sldMk cId="2059695916" sldId="1078"/>
            <ac:cxnSpMk id="105" creationId="{F9A3197A-5C17-4640-8A0A-89E66D63122F}"/>
          </ac:cxnSpMkLst>
        </pc:cxnChg>
        <pc:cxnChg chg="del mod topLvl">
          <ac:chgData name="Einav, Tal" userId="c5d94e19-bf17-46ef-96ed-abf719c82703" providerId="ADAL" clId="{EF2130E3-9DB0-4876-8F5E-8CEA95870585}" dt="2020-03-07T01:47:38.974" v="40853" actId="478"/>
          <ac:cxnSpMkLst>
            <pc:docMk/>
            <pc:sldMk cId="2059695916" sldId="1078"/>
            <ac:cxnSpMk id="318" creationId="{DA6E4E1D-AD91-41E3-AF3A-4E2CD59EBC78}"/>
          </ac:cxnSpMkLst>
        </pc:cxnChg>
        <pc:cxnChg chg="del mod topLvl">
          <ac:chgData name="Einav, Tal" userId="c5d94e19-bf17-46ef-96ed-abf719c82703" providerId="ADAL" clId="{EF2130E3-9DB0-4876-8F5E-8CEA95870585}" dt="2020-03-07T01:47:38.974" v="40853" actId="478"/>
          <ac:cxnSpMkLst>
            <pc:docMk/>
            <pc:sldMk cId="2059695916" sldId="1078"/>
            <ac:cxnSpMk id="319" creationId="{FED59D1E-27E3-4691-B9CE-55320C6C5B92}"/>
          </ac:cxnSpMkLst>
        </pc:cxnChg>
        <pc:cxnChg chg="del mod topLvl">
          <ac:chgData name="Einav, Tal" userId="c5d94e19-bf17-46ef-96ed-abf719c82703" providerId="ADAL" clId="{EF2130E3-9DB0-4876-8F5E-8CEA95870585}" dt="2020-03-07T01:04:02.368" v="37292" actId="478"/>
          <ac:cxnSpMkLst>
            <pc:docMk/>
            <pc:sldMk cId="2059695916" sldId="1078"/>
            <ac:cxnSpMk id="321" creationId="{9425A54E-96F9-4421-96B5-34B9A1137B72}"/>
          </ac:cxnSpMkLst>
        </pc:cxnChg>
        <pc:cxnChg chg="del mod topLvl">
          <ac:chgData name="Einav, Tal" userId="c5d94e19-bf17-46ef-96ed-abf719c82703" providerId="ADAL" clId="{EF2130E3-9DB0-4876-8F5E-8CEA95870585}" dt="2020-03-07T01:04:02.368" v="37292" actId="478"/>
          <ac:cxnSpMkLst>
            <pc:docMk/>
            <pc:sldMk cId="2059695916" sldId="1078"/>
            <ac:cxnSpMk id="322" creationId="{F9BC0EA7-06D4-4673-9220-C32BEE489040}"/>
          </ac:cxnSpMkLst>
        </pc:cxnChg>
      </pc:sldChg>
      <pc:sldChg chg="addSp delSp modSp add del modTransition modAnim modNotesTx">
        <pc:chgData name="Einav, Tal" userId="c5d94e19-bf17-46ef-96ed-abf719c82703" providerId="ADAL" clId="{EF2130E3-9DB0-4876-8F5E-8CEA95870585}" dt="2020-03-07T01:35:09.119" v="40082" actId="2696"/>
        <pc:sldMkLst>
          <pc:docMk/>
          <pc:sldMk cId="294908383" sldId="1079"/>
        </pc:sldMkLst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47" creationId="{3323B42B-141E-4A66-97E5-0E270F0AACC9}"/>
          </ac:spMkLst>
        </pc:spChg>
        <pc:spChg chg="add del">
          <ac:chgData name="Einav, Tal" userId="c5d94e19-bf17-46ef-96ed-abf719c82703" providerId="ADAL" clId="{EF2130E3-9DB0-4876-8F5E-8CEA95870585}" dt="2020-03-07T00:33:34.981" v="35438"/>
          <ac:spMkLst>
            <pc:docMk/>
            <pc:sldMk cId="294908383" sldId="1079"/>
            <ac:spMk id="248" creationId="{FB680B9B-01E5-4B8A-BF3C-A6B00018FB72}"/>
          </ac:spMkLst>
        </pc:spChg>
        <pc:spChg chg="add">
          <ac:chgData name="Einav, Tal" userId="c5d94e19-bf17-46ef-96ed-abf719c82703" providerId="ADAL" clId="{EF2130E3-9DB0-4876-8F5E-8CEA95870585}" dt="2020-03-07T00:34:16.604" v="35442"/>
          <ac:spMkLst>
            <pc:docMk/>
            <pc:sldMk cId="294908383" sldId="1079"/>
            <ac:spMk id="249" creationId="{110579D0-1EE0-4651-94DD-1247BB7BBF28}"/>
          </ac:spMkLst>
        </pc:spChg>
        <pc:spChg chg="add mod">
          <ac:chgData name="Einav, Tal" userId="c5d94e19-bf17-46ef-96ed-abf719c82703" providerId="ADAL" clId="{EF2130E3-9DB0-4876-8F5E-8CEA95870585}" dt="2020-03-07T00:38:11.390" v="35843" actId="14100"/>
          <ac:spMkLst>
            <pc:docMk/>
            <pc:sldMk cId="294908383" sldId="1079"/>
            <ac:spMk id="250" creationId="{34C42AA3-3FBA-4E8E-8CBD-4E3E9F921E2A}"/>
          </ac:spMkLst>
        </pc:spChg>
        <pc:spChg chg="add mod">
          <ac:chgData name="Einav, Tal" userId="c5d94e19-bf17-46ef-96ed-abf719c82703" providerId="ADAL" clId="{EF2130E3-9DB0-4876-8F5E-8CEA95870585}" dt="2020-03-07T00:38:47.618" v="35869" actId="1076"/>
          <ac:spMkLst>
            <pc:docMk/>
            <pc:sldMk cId="294908383" sldId="1079"/>
            <ac:spMk id="251" creationId="{96B8B351-BED0-451C-9FE1-809F8B3FADCC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56" creationId="{4E6EB2E8-68DA-485C-ADDF-A7557B4DFCDB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57" creationId="{89A0B969-17F2-4640-AC7A-3323B38B7213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59" creationId="{FB9D09FA-BCA5-4BDD-8141-142779F95A36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0" creationId="{432727FC-B95A-494A-989B-2EC804298E43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1" creationId="{603202AC-F24B-4801-B16B-9F6CB863DBC5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2" creationId="{229A3B03-3814-47F0-AF1A-2C589BE450B6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3" creationId="{EDB0620C-A20F-41AD-BA22-0B5985E57A2E}"/>
          </ac:spMkLst>
        </pc:spChg>
        <pc:spChg chg="mod">
          <ac:chgData name="Einav, Tal" userId="c5d94e19-bf17-46ef-96ed-abf719c82703" providerId="ADAL" clId="{EF2130E3-9DB0-4876-8F5E-8CEA95870585}" dt="2020-03-07T00:33:43.887" v="35439" actId="164"/>
          <ac:spMkLst>
            <pc:docMk/>
            <pc:sldMk cId="294908383" sldId="1079"/>
            <ac:spMk id="264" creationId="{182DBD7F-DFD0-4266-9DC5-889A48CAC88D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5" creationId="{F3F34495-73A0-479C-94A5-C45B1A8113B0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6" creationId="{D8C023BA-79DC-4194-B36D-067FB320322B}"/>
          </ac:spMkLst>
        </pc:spChg>
        <pc:spChg chg="mod">
          <ac:chgData name="Einav, Tal" userId="c5d94e19-bf17-46ef-96ed-abf719c82703" providerId="ADAL" clId="{EF2130E3-9DB0-4876-8F5E-8CEA95870585}" dt="2020-03-07T00:34:13.503" v="35441" actId="207"/>
          <ac:spMkLst>
            <pc:docMk/>
            <pc:sldMk cId="294908383" sldId="1079"/>
            <ac:spMk id="267" creationId="{B07950F2-E785-4A33-9484-D461A27DB93D}"/>
          </ac:spMkLst>
        </pc:spChg>
        <pc:grpChg chg="add mod">
          <ac:chgData name="Einav, Tal" userId="c5d94e19-bf17-46ef-96ed-abf719c82703" providerId="ADAL" clId="{EF2130E3-9DB0-4876-8F5E-8CEA95870585}" dt="2020-03-07T00:33:43.887" v="35439" actId="164"/>
          <ac:grpSpMkLst>
            <pc:docMk/>
            <pc:sldMk cId="294908383" sldId="1079"/>
            <ac:grpSpMk id="3" creationId="{F3435DBB-8288-4A29-BDAC-0BF5774068D9}"/>
          </ac:grpSpMkLst>
        </pc:grpChg>
      </pc:sldChg>
      <pc:sldChg chg="add ord modNotesTx">
        <pc:chgData name="Einav, Tal" userId="c5d94e19-bf17-46ef-96ed-abf719c82703" providerId="ADAL" clId="{EF2130E3-9DB0-4876-8F5E-8CEA95870585}" dt="2020-03-07T02:40:57.286" v="45772" actId="20577"/>
        <pc:sldMkLst>
          <pc:docMk/>
          <pc:sldMk cId="3512147946" sldId="1080"/>
        </pc:sldMkLst>
      </pc:sldChg>
      <pc:sldChg chg="addSp delSp modSp add modTransition modAnim modNotesTx">
        <pc:chgData name="Einav, Tal" userId="c5d94e19-bf17-46ef-96ed-abf719c82703" providerId="ADAL" clId="{EF2130E3-9DB0-4876-8F5E-8CEA95870585}" dt="2020-03-07T02:25:15.800" v="44169" actId="20577"/>
        <pc:sldMkLst>
          <pc:docMk/>
          <pc:sldMk cId="3947108107" sldId="1081"/>
        </pc:sldMkLst>
        <pc:spChg chg="add del mod">
          <ac:chgData name="Einav, Tal" userId="c5d94e19-bf17-46ef-96ed-abf719c82703" providerId="ADAL" clId="{EF2130E3-9DB0-4876-8F5E-8CEA95870585}" dt="2020-03-07T01:09:25.411" v="37367" actId="478"/>
          <ac:spMkLst>
            <pc:docMk/>
            <pc:sldMk cId="3947108107" sldId="1081"/>
            <ac:spMk id="116" creationId="{70E6FA4E-E09D-46BC-B360-9C4AA5895B81}"/>
          </ac:spMkLst>
        </pc:spChg>
        <pc:spChg chg="add del mod">
          <ac:chgData name="Einav, Tal" userId="c5d94e19-bf17-46ef-96ed-abf719c82703" providerId="ADAL" clId="{EF2130E3-9DB0-4876-8F5E-8CEA95870585}" dt="2020-03-07T01:57:08.558" v="42119"/>
          <ac:spMkLst>
            <pc:docMk/>
            <pc:sldMk cId="3947108107" sldId="1081"/>
            <ac:spMk id="117" creationId="{33260121-034F-44CF-9101-5392420A27A6}"/>
          </ac:spMkLst>
        </pc:spChg>
        <pc:spChg chg="add del">
          <ac:chgData name="Einav, Tal" userId="c5d94e19-bf17-46ef-96ed-abf719c82703" providerId="ADAL" clId="{EF2130E3-9DB0-4876-8F5E-8CEA95870585}" dt="2020-03-07T01:57:48.557" v="42131"/>
          <ac:spMkLst>
            <pc:docMk/>
            <pc:sldMk cId="3947108107" sldId="1081"/>
            <ac:spMk id="118" creationId="{D28C24C4-85A2-47F5-BCDC-AB24F8244711}"/>
          </ac:spMkLst>
        </pc:spChg>
        <pc:spChg chg="add del">
          <ac:chgData name="Einav, Tal" userId="c5d94e19-bf17-46ef-96ed-abf719c82703" providerId="ADAL" clId="{EF2130E3-9DB0-4876-8F5E-8CEA95870585}" dt="2020-03-07T02:09:05.353" v="43457"/>
          <ac:spMkLst>
            <pc:docMk/>
            <pc:sldMk cId="3947108107" sldId="1081"/>
            <ac:spMk id="119" creationId="{22658502-155A-497D-B813-76C216604D59}"/>
          </ac:spMkLst>
        </pc:spChg>
        <pc:spChg chg="add mod">
          <ac:chgData name="Einav, Tal" userId="c5d94e19-bf17-46ef-96ed-abf719c82703" providerId="ADAL" clId="{EF2130E3-9DB0-4876-8F5E-8CEA95870585}" dt="2020-03-07T02:11:47.869" v="43484" actId="164"/>
          <ac:spMkLst>
            <pc:docMk/>
            <pc:sldMk cId="3947108107" sldId="1081"/>
            <ac:spMk id="233" creationId="{294CC52F-5C5E-4244-98B6-4C893481A99E}"/>
          </ac:spMkLst>
        </pc:spChg>
        <pc:spChg chg="add mod ord">
          <ac:chgData name="Einav, Tal" userId="c5d94e19-bf17-46ef-96ed-abf719c82703" providerId="ADAL" clId="{EF2130E3-9DB0-4876-8F5E-8CEA95870585}" dt="2020-03-07T02:11:47.869" v="43484" actId="164"/>
          <ac:spMkLst>
            <pc:docMk/>
            <pc:sldMk cId="3947108107" sldId="1081"/>
            <ac:spMk id="234" creationId="{8657E2F8-143F-4FF8-B88C-74F6505217C5}"/>
          </ac:spMkLst>
        </pc:spChg>
        <pc:spChg chg="mod">
          <ac:chgData name="Einav, Tal" userId="c5d94e19-bf17-46ef-96ed-abf719c82703" providerId="ADAL" clId="{EF2130E3-9DB0-4876-8F5E-8CEA95870585}" dt="2020-03-07T01:57:41.176" v="42129" actId="208"/>
          <ac:spMkLst>
            <pc:docMk/>
            <pc:sldMk cId="3947108107" sldId="1081"/>
            <ac:spMk id="314" creationId="{4E9B5A1B-6329-4CE3-B569-7B7B96EBA04B}"/>
          </ac:spMkLst>
        </pc:spChg>
        <pc:spChg chg="mod">
          <ac:chgData name="Einav, Tal" userId="c5d94e19-bf17-46ef-96ed-abf719c82703" providerId="ADAL" clId="{EF2130E3-9DB0-4876-8F5E-8CEA95870585}" dt="2020-03-07T01:57:35.986" v="42127" actId="208"/>
          <ac:spMkLst>
            <pc:docMk/>
            <pc:sldMk cId="3947108107" sldId="1081"/>
            <ac:spMk id="315" creationId="{F55F9115-B29C-46B3-A8A6-6A3504703ECB}"/>
          </ac:spMkLst>
        </pc:spChg>
        <pc:spChg chg="mod">
          <ac:chgData name="Einav, Tal" userId="c5d94e19-bf17-46ef-96ed-abf719c82703" providerId="ADAL" clId="{EF2130E3-9DB0-4876-8F5E-8CEA95870585}" dt="2020-03-07T01:57:38.922" v="42128" actId="208"/>
          <ac:spMkLst>
            <pc:docMk/>
            <pc:sldMk cId="3947108107" sldId="1081"/>
            <ac:spMk id="316" creationId="{20633494-BBC2-47A5-8573-2BCE29C7B2E7}"/>
          </ac:spMkLst>
        </pc:spChg>
        <pc:spChg chg="mod topLvl">
          <ac:chgData name="Einav, Tal" userId="c5d94e19-bf17-46ef-96ed-abf719c82703" providerId="ADAL" clId="{EF2130E3-9DB0-4876-8F5E-8CEA95870585}" dt="2020-03-07T02:09:16.597" v="43458" actId="164"/>
          <ac:spMkLst>
            <pc:docMk/>
            <pc:sldMk cId="3947108107" sldId="1081"/>
            <ac:spMk id="325" creationId="{8A05BFDF-4406-4E88-8C0A-F54D0E750908}"/>
          </ac:spMkLst>
        </pc:spChg>
        <pc:spChg chg="add del">
          <ac:chgData name="Einav, Tal" userId="c5d94e19-bf17-46ef-96ed-abf719c82703" providerId="ADAL" clId="{EF2130E3-9DB0-4876-8F5E-8CEA95870585}" dt="2020-03-07T02:11:45.137" v="43483"/>
          <ac:spMkLst>
            <pc:docMk/>
            <pc:sldMk cId="3947108107" sldId="1081"/>
            <ac:spMk id="348" creationId="{65F698F3-80CC-463D-985D-FE2CB2947651}"/>
          </ac:spMkLst>
        </pc:spChg>
        <pc:spChg chg="add del">
          <ac:chgData name="Einav, Tal" userId="c5d94e19-bf17-46ef-96ed-abf719c82703" providerId="ADAL" clId="{EF2130E3-9DB0-4876-8F5E-8CEA95870585}" dt="2020-03-07T02:11:45.137" v="43483"/>
          <ac:spMkLst>
            <pc:docMk/>
            <pc:sldMk cId="3947108107" sldId="1081"/>
            <ac:spMk id="367" creationId="{34F5EBB5-BED8-4AE4-BB7C-4439F18035FA}"/>
          </ac:spMkLst>
        </pc:spChg>
        <pc:spChg chg="add del">
          <ac:chgData name="Einav, Tal" userId="c5d94e19-bf17-46ef-96ed-abf719c82703" providerId="ADAL" clId="{EF2130E3-9DB0-4876-8F5E-8CEA95870585}" dt="2020-03-07T02:11:45.137" v="43483"/>
          <ac:spMkLst>
            <pc:docMk/>
            <pc:sldMk cId="3947108107" sldId="1081"/>
            <ac:spMk id="368" creationId="{0E4FAD65-42FC-4FA7-A57A-9D747D410BB7}"/>
          </ac:spMkLst>
        </pc:spChg>
        <pc:spChg chg="add mod">
          <ac:chgData name="Einav, Tal" userId="c5d94e19-bf17-46ef-96ed-abf719c82703" providerId="ADAL" clId="{EF2130E3-9DB0-4876-8F5E-8CEA95870585}" dt="2020-03-07T02:11:56.818" v="43487" actId="1076"/>
          <ac:spMkLst>
            <pc:docMk/>
            <pc:sldMk cId="3947108107" sldId="1081"/>
            <ac:spMk id="406" creationId="{957B1006-9FF7-4AA7-AE5D-51C4E7A76B4D}"/>
          </ac:spMkLst>
        </pc:spChg>
        <pc:spChg chg="add mod">
          <ac:chgData name="Einav, Tal" userId="c5d94e19-bf17-46ef-96ed-abf719c82703" providerId="ADAL" clId="{EF2130E3-9DB0-4876-8F5E-8CEA95870585}" dt="2020-03-07T02:11:56.818" v="43487" actId="1076"/>
          <ac:spMkLst>
            <pc:docMk/>
            <pc:sldMk cId="3947108107" sldId="1081"/>
            <ac:spMk id="407" creationId="{13966756-A3A3-445D-88CE-707B35C4D7A8}"/>
          </ac:spMkLst>
        </pc:spChg>
        <pc:spChg chg="add mod">
          <ac:chgData name="Einav, Tal" userId="c5d94e19-bf17-46ef-96ed-abf719c82703" providerId="ADAL" clId="{EF2130E3-9DB0-4876-8F5E-8CEA95870585}" dt="2020-03-07T02:11:56.818" v="43487" actId="1076"/>
          <ac:spMkLst>
            <pc:docMk/>
            <pc:sldMk cId="3947108107" sldId="1081"/>
            <ac:spMk id="408" creationId="{DC92EAD9-DEE5-4F4F-BF3D-F4BDF0A36E93}"/>
          </ac:spMkLst>
        </pc:spChg>
        <pc:grpChg chg="add mod ord">
          <ac:chgData name="Einav, Tal" userId="c5d94e19-bf17-46ef-96ed-abf719c82703" providerId="ADAL" clId="{EF2130E3-9DB0-4876-8F5E-8CEA95870585}" dt="2020-03-07T02:11:47.869" v="43484" actId="164"/>
          <ac:grpSpMkLst>
            <pc:docMk/>
            <pc:sldMk cId="3947108107" sldId="1081"/>
            <ac:grpSpMk id="3" creationId="{E4837C5E-FEFD-46C0-BFB2-DE55975DA3C6}"/>
          </ac:grpSpMkLst>
        </pc:grpChg>
        <pc:grpChg chg="add del mod">
          <ac:chgData name="Einav, Tal" userId="c5d94e19-bf17-46ef-96ed-abf719c82703" providerId="ADAL" clId="{EF2130E3-9DB0-4876-8F5E-8CEA95870585}" dt="2020-03-07T02:11:58.853" v="43488" actId="478"/>
          <ac:grpSpMkLst>
            <pc:docMk/>
            <pc:sldMk cId="3947108107" sldId="1081"/>
            <ac:grpSpMk id="4" creationId="{35E2A08E-3D60-4392-95D7-0DAE7942DE09}"/>
          </ac:grpSpMkLst>
        </pc:grpChg>
        <pc:grpChg chg="del mod">
          <ac:chgData name="Einav, Tal" userId="c5d94e19-bf17-46ef-96ed-abf719c82703" providerId="ADAL" clId="{EF2130E3-9DB0-4876-8F5E-8CEA95870585}" dt="2020-03-07T01:58:41.635" v="42144" actId="478"/>
          <ac:grpSpMkLst>
            <pc:docMk/>
            <pc:sldMk cId="3947108107" sldId="1081"/>
            <ac:grpSpMk id="9" creationId="{2350E2C1-EC42-462C-A43F-CA3AD41020BF}"/>
          </ac:grpSpMkLst>
        </pc:grpChg>
        <pc:grpChg chg="del mod">
          <ac:chgData name="Einav, Tal" userId="c5d94e19-bf17-46ef-96ed-abf719c82703" providerId="ADAL" clId="{EF2130E3-9DB0-4876-8F5E-8CEA95870585}" dt="2020-03-07T01:58:40.618" v="42143" actId="478"/>
          <ac:grpSpMkLst>
            <pc:docMk/>
            <pc:sldMk cId="3947108107" sldId="1081"/>
            <ac:grpSpMk id="11" creationId="{57FF3E98-6AFA-4AE0-BD12-0133CE5C689C}"/>
          </ac:grpSpMkLst>
        </pc:grpChg>
        <pc:grpChg chg="del">
          <ac:chgData name="Einav, Tal" userId="c5d94e19-bf17-46ef-96ed-abf719c82703" providerId="ADAL" clId="{EF2130E3-9DB0-4876-8F5E-8CEA95870585}" dt="2020-03-07T01:05:17.892" v="37323" actId="165"/>
          <ac:grpSpMkLst>
            <pc:docMk/>
            <pc:sldMk cId="3947108107" sldId="1081"/>
            <ac:grpSpMk id="14" creationId="{758186C6-F602-4B7D-A3E2-E70F98A0C5FC}"/>
          </ac:grpSpMkLst>
        </pc:grpChg>
        <pc:grpChg chg="del mod ord">
          <ac:chgData name="Einav, Tal" userId="c5d94e19-bf17-46ef-96ed-abf719c82703" providerId="ADAL" clId="{EF2130E3-9DB0-4876-8F5E-8CEA95870585}" dt="2020-03-07T01:53:38.646" v="42089" actId="165"/>
          <ac:grpSpMkLst>
            <pc:docMk/>
            <pc:sldMk cId="3947108107" sldId="1081"/>
            <ac:grpSpMk id="15" creationId="{A8144315-7CA8-4F51-8BFA-18D23EB9B5C5}"/>
          </ac:grpSpMkLst>
        </pc:grpChg>
        <pc:grpChg chg="add 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20" creationId="{554CA0B6-E080-447A-BE0C-D5A5E9BF1A6E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21" creationId="{BF577558-AD4C-4AD0-BF83-7B45169201D2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22" creationId="{5E953E6B-77F8-4E2A-BD84-2571039BB1DC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23" creationId="{6FCBC075-0053-4F7D-9A6E-039E7EF7FDC4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24" creationId="{DF9C82B2-916F-4DEC-8AA9-80B8C754ED85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32" creationId="{63D23A88-BFAB-4C6D-BD20-6E7314B8183D}"/>
          </ac:grpSpMkLst>
        </pc:grpChg>
        <pc:grpChg chg="mod">
          <ac:chgData name="Einav, Tal" userId="c5d94e19-bf17-46ef-96ed-abf719c82703" providerId="ADAL" clId="{EF2130E3-9DB0-4876-8F5E-8CEA95870585}" dt="2020-03-07T02:02:49.553" v="42693" actId="555"/>
          <ac:grpSpMkLst>
            <pc:docMk/>
            <pc:sldMk cId="3947108107" sldId="1081"/>
            <ac:grpSpMk id="133" creationId="{E1398764-2AE8-43B5-A4DF-55B094ECDDF2}"/>
          </ac:grpSpMkLst>
        </pc:grpChg>
        <pc:grpChg chg="add 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0" creationId="{69ADFE93-DAFF-4600-AF59-88D33A365ABD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1" creationId="{9E0224E6-6554-4887-9161-99C81C87B2D5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2" creationId="{FA3FD9A5-B757-43A3-B3FE-0911A41FBA1D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3" creationId="{52C297DE-D90F-460F-8AE5-EB01F6FED630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4" creationId="{390E1177-B183-412C-A3D1-5CB90E0102DA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6" creationId="{75E8552C-FA79-4E2C-BB0B-A2028C0E0531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47" creationId="{97FBEB9E-4898-401A-933C-3D2C71501A78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54" creationId="{D3C615F9-1588-4C0F-A955-4AB638176875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55" creationId="{939E9D7F-90D1-4B80-98B7-7EBE206A5D79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62" creationId="{52E4EED0-0A25-4615-9A33-611A926AE94B}"/>
          </ac:grpSpMkLst>
        </pc:grpChg>
        <pc:grpChg chg="mod">
          <ac:chgData name="Einav, Tal" userId="c5d94e19-bf17-46ef-96ed-abf719c82703" providerId="ADAL" clId="{EF2130E3-9DB0-4876-8F5E-8CEA95870585}" dt="2020-03-07T02:02:52.745" v="42694" actId="554"/>
          <ac:grpSpMkLst>
            <pc:docMk/>
            <pc:sldMk cId="3947108107" sldId="1081"/>
            <ac:grpSpMk id="163" creationId="{E7EA7F40-A4D4-49B2-AA0C-8B3EB3E2F5D3}"/>
          </ac:grpSpMkLst>
        </pc:grpChg>
        <pc:grpChg chg="add del mod">
          <ac:chgData name="Einav, Tal" userId="c5d94e19-bf17-46ef-96ed-abf719c82703" providerId="ADAL" clId="{EF2130E3-9DB0-4876-8F5E-8CEA95870585}" dt="2020-03-07T02:02:55.355" v="42695" actId="478"/>
          <ac:grpSpMkLst>
            <pc:docMk/>
            <pc:sldMk cId="3947108107" sldId="1081"/>
            <ac:grpSpMk id="172" creationId="{57B7ACC4-9D2E-4E67-B2CF-C1F7901170E3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73" creationId="{8A0F44AC-2B9A-4CE3-AD84-F04438C8296D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74" creationId="{9FA596E4-CF79-4DE1-8A73-078B2078CF5E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84" creationId="{816AE530-CAAF-4DB5-8A50-D290748D3530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85" creationId="{0775A119-B74D-406F-A908-1E9A12A841EA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93" creationId="{44FB5363-9D0A-4DEB-A4A0-1FB80638DB24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194" creationId="{4AE09658-4128-4EE7-9B13-43F53AD1F310}"/>
          </ac:grpSpMkLst>
        </pc:grpChg>
        <pc:grpChg chg="add del mod">
          <ac:chgData name="Einav, Tal" userId="c5d94e19-bf17-46ef-96ed-abf719c82703" providerId="ADAL" clId="{EF2130E3-9DB0-4876-8F5E-8CEA95870585}" dt="2020-03-07T02:02:55.355" v="42695" actId="478"/>
          <ac:grpSpMkLst>
            <pc:docMk/>
            <pc:sldMk cId="3947108107" sldId="1081"/>
            <ac:grpSpMk id="201" creationId="{6D23FA4B-A4B6-40C5-9409-0C0B7DECD922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2" creationId="{3189DF6F-A998-4AAA-9EFF-6E9D60AA9D02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3" creationId="{ADC61879-CBC4-48CC-A501-1D4CDE884180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4" creationId="{F0E8C990-D5A9-4D33-9D3F-2E279C394FFC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5" creationId="{7D8C8B54-2E9B-410C-BF74-5E80200981EE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7" creationId="{4E843EE5-74BC-44A7-9EA0-5E9E580D97AE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08" creationId="{E4B404BB-5794-4009-ADE8-E5F869AB57C5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15" creationId="{CC202112-78A2-44BB-A388-68DA8DC61DEB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16" creationId="{78579F41-239F-432C-88CE-C36AA449176C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23" creationId="{CBC42899-FD7F-496B-A02C-3E823043A97F}"/>
          </ac:grpSpMkLst>
        </pc:grpChg>
        <pc:grpChg chg="mod">
          <ac:chgData name="Einav, Tal" userId="c5d94e19-bf17-46ef-96ed-abf719c82703" providerId="ADAL" clId="{EF2130E3-9DB0-4876-8F5E-8CEA95870585}" dt="2020-03-07T02:02:43.633" v="42691" actId="571"/>
          <ac:grpSpMkLst>
            <pc:docMk/>
            <pc:sldMk cId="3947108107" sldId="1081"/>
            <ac:grpSpMk id="224" creationId="{4AB88F09-647E-4DA8-A0FE-1287CE56A250}"/>
          </ac:grpSpMkLst>
        </pc:grpChg>
        <pc:grpChg chg="add del">
          <ac:chgData name="Einav, Tal" userId="c5d94e19-bf17-46ef-96ed-abf719c82703" providerId="ADAL" clId="{EF2130E3-9DB0-4876-8F5E-8CEA95870585}" dt="2020-03-07T02:11:45.137" v="43483"/>
          <ac:grpSpMkLst>
            <pc:docMk/>
            <pc:sldMk cId="3947108107" sldId="1081"/>
            <ac:grpSpMk id="235" creationId="{D545875D-B797-43BF-BEB8-8CE61074401D}"/>
          </ac:grpSpMkLst>
        </pc:grpChg>
        <pc:grpChg chg="del mod topLvl">
          <ac:chgData name="Einav, Tal" userId="c5d94e19-bf17-46ef-96ed-abf719c82703" providerId="ADAL" clId="{EF2130E3-9DB0-4876-8F5E-8CEA95870585}" dt="2020-03-07T01:53:40.195" v="42090" actId="165"/>
          <ac:grpSpMkLst>
            <pc:docMk/>
            <pc:sldMk cId="3947108107" sldId="1081"/>
            <ac:grpSpMk id="323" creationId="{9CEF5DFB-744E-4D05-97C4-25CC997E9EAD}"/>
          </ac:grpSpMkLst>
        </pc:grpChg>
        <pc:grpChg chg="del mod topLvl">
          <ac:chgData name="Einav, Tal" userId="c5d94e19-bf17-46ef-96ed-abf719c82703" providerId="ADAL" clId="{EF2130E3-9DB0-4876-8F5E-8CEA95870585}" dt="2020-03-07T01:53:41.643" v="42091" actId="165"/>
          <ac:grpSpMkLst>
            <pc:docMk/>
            <pc:sldMk cId="3947108107" sldId="1081"/>
            <ac:grpSpMk id="324" creationId="{8D77432E-62AA-4BB9-AE2B-1C11D1626575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26" creationId="{60F2F43D-975E-43FA-A69D-5B706D4008B6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27" creationId="{2C420843-E696-4D18-B973-316C285EF1E7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28" creationId="{74F94A2C-25B3-4D7C-9748-D9DC110D61CE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29" creationId="{F3F3ECBB-B9F6-4674-8363-DB482D3E4B96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49" creationId="{B48A980A-1F75-481C-BC6E-CD5B088F5A22}"/>
          </ac:grpSpMkLst>
        </pc:grpChg>
        <pc:grpChg chg="mod topLvl">
          <ac:chgData name="Einav, Tal" userId="c5d94e19-bf17-46ef-96ed-abf719c82703" providerId="ADAL" clId="{EF2130E3-9DB0-4876-8F5E-8CEA95870585}" dt="2020-03-07T02:09:16.597" v="43458" actId="164"/>
          <ac:grpSpMkLst>
            <pc:docMk/>
            <pc:sldMk cId="3947108107" sldId="1081"/>
            <ac:grpSpMk id="350" creationId="{AA7385D3-4939-4090-AF0A-B59AD13F8207}"/>
          </ac:grpSpMkLst>
        </pc:grpChg>
        <pc:grpChg chg="add mod">
          <ac:chgData name="Einav, Tal" userId="c5d94e19-bf17-46ef-96ed-abf719c82703" providerId="ADAL" clId="{EF2130E3-9DB0-4876-8F5E-8CEA95870585}" dt="2020-03-07T02:11:56.818" v="43487" actId="1076"/>
          <ac:grpSpMkLst>
            <pc:docMk/>
            <pc:sldMk cId="3947108107" sldId="1081"/>
            <ac:grpSpMk id="369" creationId="{77BD0067-ECCB-4D92-983D-9F32DDDC3165}"/>
          </ac:grpSpMkLst>
        </pc:grpChg>
        <pc:picChg chg="add del mod ord">
          <ac:chgData name="Einav, Tal" userId="c5d94e19-bf17-46ef-96ed-abf719c82703" providerId="ADAL" clId="{EF2130E3-9DB0-4876-8F5E-8CEA95870585}" dt="2020-03-07T01:09:23.910" v="37366" actId="478"/>
          <ac:picMkLst>
            <pc:docMk/>
            <pc:sldMk cId="3947108107" sldId="1081"/>
            <ac:picMk id="115" creationId="{F48DF36D-C046-4C70-B0BE-37F3BF7BD9A5}"/>
          </ac:picMkLst>
        </pc:picChg>
        <pc:cxnChg chg="mod topLvl">
          <ac:chgData name="Einav, Tal" userId="c5d94e19-bf17-46ef-96ed-abf719c82703" providerId="ADAL" clId="{EF2130E3-9DB0-4876-8F5E-8CEA95870585}" dt="2020-03-07T01:05:17.892" v="37323" actId="165"/>
          <ac:cxnSpMkLst>
            <pc:docMk/>
            <pc:sldMk cId="3947108107" sldId="1081"/>
            <ac:cxnSpMk id="318" creationId="{DA6E4E1D-AD91-41E3-AF3A-4E2CD59EBC78}"/>
          </ac:cxnSpMkLst>
        </pc:cxnChg>
        <pc:cxnChg chg="mod topLvl">
          <ac:chgData name="Einav, Tal" userId="c5d94e19-bf17-46ef-96ed-abf719c82703" providerId="ADAL" clId="{EF2130E3-9DB0-4876-8F5E-8CEA95870585}" dt="2020-03-07T01:05:17.892" v="37323" actId="165"/>
          <ac:cxnSpMkLst>
            <pc:docMk/>
            <pc:sldMk cId="3947108107" sldId="1081"/>
            <ac:cxnSpMk id="319" creationId="{FED59D1E-27E3-4691-B9CE-55320C6C5B92}"/>
          </ac:cxnSpMkLst>
        </pc:cxnChg>
      </pc:sldChg>
      <pc:sldChg chg="addSp delSp modSp add modAnim modNotesTx">
        <pc:chgData name="Einav, Tal" userId="c5d94e19-bf17-46ef-96ed-abf719c82703" providerId="ADAL" clId="{EF2130E3-9DB0-4876-8F5E-8CEA95870585}" dt="2020-03-07T02:26:08.075" v="44297" actId="20577"/>
        <pc:sldMkLst>
          <pc:docMk/>
          <pc:sldMk cId="312767122" sldId="1082"/>
        </pc:sldMkLst>
        <pc:spChg chg="ord">
          <ac:chgData name="Einav, Tal" userId="c5d94e19-bf17-46ef-96ed-abf719c82703" providerId="ADAL" clId="{EF2130E3-9DB0-4876-8F5E-8CEA95870585}" dt="2020-03-07T02:10:17.960" v="43466" actId="166"/>
          <ac:spMkLst>
            <pc:docMk/>
            <pc:sldMk cId="312767122" sldId="1082"/>
            <ac:spMk id="116" creationId="{70E6FA4E-E09D-46BC-B360-9C4AA5895B81}"/>
          </ac:spMkLst>
        </pc:spChg>
        <pc:spChg chg="add del mod ord topLvl">
          <ac:chgData name="Einav, Tal" userId="c5d94e19-bf17-46ef-96ed-abf719c82703" providerId="ADAL" clId="{EF2130E3-9DB0-4876-8F5E-8CEA95870585}" dt="2020-03-07T02:12:33.582" v="43492" actId="478"/>
          <ac:spMkLst>
            <pc:docMk/>
            <pc:sldMk cId="312767122" sldId="1082"/>
            <ac:spMk id="122" creationId="{639A7695-8B6A-4186-B139-A3C795B06AAF}"/>
          </ac:spMkLst>
        </pc:spChg>
        <pc:spChg chg="add del mod">
          <ac:chgData name="Einav, Tal" userId="c5d94e19-bf17-46ef-96ed-abf719c82703" providerId="ADAL" clId="{EF2130E3-9DB0-4876-8F5E-8CEA95870585}" dt="2020-03-07T02:12:37.229" v="43494" actId="478"/>
          <ac:spMkLst>
            <pc:docMk/>
            <pc:sldMk cId="312767122" sldId="1082"/>
            <ac:spMk id="155" creationId="{EB00EA30-8AF6-42B5-94BF-DEE88ED05C5F}"/>
          </ac:spMkLst>
        </pc:spChg>
        <pc:spChg chg="add mod">
          <ac:chgData name="Einav, Tal" userId="c5d94e19-bf17-46ef-96ed-abf719c82703" providerId="ADAL" clId="{EF2130E3-9DB0-4876-8F5E-8CEA95870585}" dt="2020-03-07T02:12:24.525" v="43490" actId="1076"/>
          <ac:spMkLst>
            <pc:docMk/>
            <pc:sldMk cId="312767122" sldId="1082"/>
            <ac:spMk id="156" creationId="{DA520C88-935E-42EB-9C0E-22F70337FD83}"/>
          </ac:spMkLst>
        </pc:spChg>
        <pc:grpChg chg="add mod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3" creationId="{862DFFCD-370C-4B36-B22F-F0590C134565}"/>
          </ac:grpSpMkLst>
        </pc:grpChg>
        <pc:grpChg chg="del">
          <ac:chgData name="Einav, Tal" userId="c5d94e19-bf17-46ef-96ed-abf719c82703" providerId="ADAL" clId="{EF2130E3-9DB0-4876-8F5E-8CEA95870585}" dt="2020-03-07T02:12:54.332" v="43495" actId="478"/>
          <ac:grpSpMkLst>
            <pc:docMk/>
            <pc:sldMk cId="312767122" sldId="1082"/>
            <ac:grpSpMk id="9" creationId="{2350E2C1-EC42-462C-A43F-CA3AD41020BF}"/>
          </ac:grpSpMkLst>
        </pc:grpChg>
        <pc:grpChg chg="del">
          <ac:chgData name="Einav, Tal" userId="c5d94e19-bf17-46ef-96ed-abf719c82703" providerId="ADAL" clId="{EF2130E3-9DB0-4876-8F5E-8CEA95870585}" dt="2020-03-07T02:12:54.332" v="43495" actId="478"/>
          <ac:grpSpMkLst>
            <pc:docMk/>
            <pc:sldMk cId="312767122" sldId="1082"/>
            <ac:grpSpMk id="11" creationId="{57FF3E98-6AFA-4AE0-BD12-0133CE5C689C}"/>
          </ac:grpSpMkLst>
        </pc:grpChg>
        <pc:grpChg chg="del mod">
          <ac:chgData name="Einav, Tal" userId="c5d94e19-bf17-46ef-96ed-abf719c82703" providerId="ADAL" clId="{EF2130E3-9DB0-4876-8F5E-8CEA95870585}" dt="2020-03-07T02:10:11.739" v="43465" actId="478"/>
          <ac:grpSpMkLst>
            <pc:docMk/>
            <pc:sldMk cId="312767122" sldId="1082"/>
            <ac:grpSpMk id="15" creationId="{A8144315-7CA8-4F51-8BFA-18D23EB9B5C5}"/>
          </ac:grpSpMkLst>
        </pc:grpChg>
        <pc:grpChg chg="add del mod ord">
          <ac:chgData name="Einav, Tal" userId="c5d94e19-bf17-46ef-96ed-abf719c82703" providerId="ADAL" clId="{EF2130E3-9DB0-4876-8F5E-8CEA95870585}" dt="2020-03-07T02:11:14.327" v="43475" actId="165"/>
          <ac:grpSpMkLst>
            <pc:docMk/>
            <pc:sldMk cId="312767122" sldId="1082"/>
            <ac:grpSpMk id="117" creationId="{0B013A1A-0FB5-48BD-A89D-1741F06C19BB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18" creationId="{CD644017-2323-4D97-9E16-EA20F8E177C1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19" creationId="{6084E826-2770-47F0-BB5E-9A91E1DE9D4E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20" creationId="{CFFE3242-6A99-41CA-A43A-8921909EAD9E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21" creationId="{7436691E-32BA-47CF-8910-D8B3244B61DC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23" creationId="{746ACA62-CE49-43CC-BE76-D00F4E269759}"/>
          </ac:grpSpMkLst>
        </pc:grpChg>
        <pc:grpChg chg="mod topLvl">
          <ac:chgData name="Einav, Tal" userId="c5d94e19-bf17-46ef-96ed-abf719c82703" providerId="ADAL" clId="{EF2130E3-9DB0-4876-8F5E-8CEA95870585}" dt="2020-03-07T02:11:16.993" v="43476" actId="164"/>
          <ac:grpSpMkLst>
            <pc:docMk/>
            <pc:sldMk cId="312767122" sldId="1082"/>
            <ac:grpSpMk id="124" creationId="{CADA481A-06E4-49B2-9102-1673C215EF5B}"/>
          </ac:grpSpMkLst>
        </pc:grpChg>
        <pc:grpChg chg="add">
          <ac:chgData name="Einav, Tal" userId="c5d94e19-bf17-46ef-96ed-abf719c82703" providerId="ADAL" clId="{EF2130E3-9DB0-4876-8F5E-8CEA95870585}" dt="2020-03-07T02:12:54.561" v="43496"/>
          <ac:grpSpMkLst>
            <pc:docMk/>
            <pc:sldMk cId="312767122" sldId="1082"/>
            <ac:grpSpMk id="157" creationId="{CD545949-2B17-4A04-BB86-19B02E483F51}"/>
          </ac:grpSpMkLst>
        </pc:grpChg>
        <pc:grpChg chg="add">
          <ac:chgData name="Einav, Tal" userId="c5d94e19-bf17-46ef-96ed-abf719c82703" providerId="ADAL" clId="{EF2130E3-9DB0-4876-8F5E-8CEA95870585}" dt="2020-03-07T02:12:54.561" v="43496"/>
          <ac:grpSpMkLst>
            <pc:docMk/>
            <pc:sldMk cId="312767122" sldId="1082"/>
            <ac:grpSpMk id="186" creationId="{7DA2A352-1714-48FB-9152-3C3DF90C6BF7}"/>
          </ac:grpSpMkLst>
        </pc:grpChg>
        <pc:picChg chg="ord">
          <ac:chgData name="Einav, Tal" userId="c5d94e19-bf17-46ef-96ed-abf719c82703" providerId="ADAL" clId="{EF2130E3-9DB0-4876-8F5E-8CEA95870585}" dt="2020-03-07T02:10:22.704" v="43467" actId="166"/>
          <ac:picMkLst>
            <pc:docMk/>
            <pc:sldMk cId="312767122" sldId="1082"/>
            <ac:picMk id="115" creationId="{F48DF36D-C046-4C70-B0BE-37F3BF7BD9A5}"/>
          </ac:picMkLst>
        </pc:picChg>
      </pc:sldChg>
      <pc:sldChg chg="add">
        <pc:chgData name="Einav, Tal" userId="c5d94e19-bf17-46ef-96ed-abf719c82703" providerId="ADAL" clId="{EF2130E3-9DB0-4876-8F5E-8CEA95870585}" dt="2020-03-07T02:20:29.072" v="44122"/>
        <pc:sldMkLst>
          <pc:docMk/>
          <pc:sldMk cId="624398531" sldId="1083"/>
        </pc:sldMkLst>
      </pc:sldChg>
      <pc:sldChg chg="addSp modSp add del modTransition modAnim modNotesTx">
        <pc:chgData name="Einav, Tal" userId="c5d94e19-bf17-46ef-96ed-abf719c82703" providerId="ADAL" clId="{EF2130E3-9DB0-4876-8F5E-8CEA95870585}" dt="2020-03-07T02:20:28.234" v="44121" actId="2696"/>
        <pc:sldMkLst>
          <pc:docMk/>
          <pc:sldMk cId="2425488547" sldId="1083"/>
        </pc:sldMkLst>
        <pc:spChg chg="add">
          <ac:chgData name="Einav, Tal" userId="c5d94e19-bf17-46ef-96ed-abf719c82703" providerId="ADAL" clId="{EF2130E3-9DB0-4876-8F5E-8CEA95870585}" dt="2020-03-07T01:17:11.044" v="38168"/>
          <ac:spMkLst>
            <pc:docMk/>
            <pc:sldMk cId="2425488547" sldId="1083"/>
            <ac:spMk id="117" creationId="{FC26BD9E-2845-43FF-B54E-A4CBD64AF5F2}"/>
          </ac:spMkLst>
        </pc:spChg>
        <pc:spChg chg="add mod">
          <ac:chgData name="Einav, Tal" userId="c5d94e19-bf17-46ef-96ed-abf719c82703" providerId="ADAL" clId="{EF2130E3-9DB0-4876-8F5E-8CEA95870585}" dt="2020-03-07T01:28:43.335" v="39103" actId="1035"/>
          <ac:spMkLst>
            <pc:docMk/>
            <pc:sldMk cId="2425488547" sldId="1083"/>
            <ac:spMk id="118" creationId="{17178277-C944-4D74-8BA8-2848E9ADEEAA}"/>
          </ac:spMkLst>
        </pc:spChg>
        <pc:spChg chg="add mod">
          <ac:chgData name="Einav, Tal" userId="c5d94e19-bf17-46ef-96ed-abf719c82703" providerId="ADAL" clId="{EF2130E3-9DB0-4876-8F5E-8CEA95870585}" dt="2020-03-07T01:28:43.335" v="39103" actId="1035"/>
          <ac:spMkLst>
            <pc:docMk/>
            <pc:sldMk cId="2425488547" sldId="1083"/>
            <ac:spMk id="119" creationId="{49738824-3294-4CE9-B13F-A537BE51CFE6}"/>
          </ac:spMkLst>
        </pc:spChg>
        <pc:spChg chg="add mod">
          <ac:chgData name="Einav, Tal" userId="c5d94e19-bf17-46ef-96ed-abf719c82703" providerId="ADAL" clId="{EF2130E3-9DB0-4876-8F5E-8CEA95870585}" dt="2020-03-07T01:28:43.335" v="39103" actId="1035"/>
          <ac:spMkLst>
            <pc:docMk/>
            <pc:sldMk cId="2425488547" sldId="1083"/>
            <ac:spMk id="120" creationId="{080DE19B-B6B6-473A-9D1B-A29F0480D5A0}"/>
          </ac:spMkLst>
        </pc:spChg>
      </pc:sldChg>
      <pc:sldChg chg="delSp modSp add del delAnim">
        <pc:chgData name="Einav, Tal" userId="c5d94e19-bf17-46ef-96ed-abf719c82703" providerId="ADAL" clId="{EF2130E3-9DB0-4876-8F5E-8CEA95870585}" dt="2020-03-09T06:08:18.649" v="54717" actId="2696"/>
        <pc:sldMkLst>
          <pc:docMk/>
          <pc:sldMk cId="2812340544" sldId="1084"/>
        </pc:sldMkLst>
        <pc:spChg chg="mod">
          <ac:chgData name="Einav, Tal" userId="c5d94e19-bf17-46ef-96ed-abf719c82703" providerId="ADAL" clId="{EF2130E3-9DB0-4876-8F5E-8CEA95870585}" dt="2020-03-07T01:46:10.857" v="40845" actId="1076"/>
          <ac:spMkLst>
            <pc:docMk/>
            <pc:sldMk cId="2812340544" sldId="1084"/>
            <ac:spMk id="3" creationId="{48FE55D7-6BBF-44A1-8B4F-CA19678C3B5B}"/>
          </ac:spMkLst>
        </pc:spChg>
        <pc:spChg chg="mod">
          <ac:chgData name="Einav, Tal" userId="c5d94e19-bf17-46ef-96ed-abf719c82703" providerId="ADAL" clId="{EF2130E3-9DB0-4876-8F5E-8CEA95870585}" dt="2020-03-07T01:46:19.136" v="40847" actId="1076"/>
          <ac:spMkLst>
            <pc:docMk/>
            <pc:sldMk cId="2812340544" sldId="1084"/>
            <ac:spMk id="13" creationId="{A73542A5-96BA-462A-BFCC-2847FA6773BC}"/>
          </ac:spMkLst>
        </pc:spChg>
        <pc:spChg chg="del">
          <ac:chgData name="Einav, Tal" userId="c5d94e19-bf17-46ef-96ed-abf719c82703" providerId="ADAL" clId="{EF2130E3-9DB0-4876-8F5E-8CEA95870585}" dt="2020-03-07T01:46:14.301" v="40846" actId="478"/>
          <ac:spMkLst>
            <pc:docMk/>
            <pc:sldMk cId="2812340544" sldId="1084"/>
            <ac:spMk id="15" creationId="{60116D3F-4E9A-4152-B78B-4597666A9CB1}"/>
          </ac:spMkLst>
        </pc:spChg>
        <pc:grpChg chg="del">
          <ac:chgData name="Einav, Tal" userId="c5d94e19-bf17-46ef-96ed-abf719c82703" providerId="ADAL" clId="{EF2130E3-9DB0-4876-8F5E-8CEA95870585}" dt="2020-03-07T01:46:08.871" v="40844" actId="478"/>
          <ac:grpSpMkLst>
            <pc:docMk/>
            <pc:sldMk cId="2812340544" sldId="1084"/>
            <ac:grpSpMk id="78" creationId="{EB04F08E-344C-49D9-8848-3F7E8B8B8FCD}"/>
          </ac:grpSpMkLst>
        </pc:grpChg>
        <pc:grpChg chg="del">
          <ac:chgData name="Einav, Tal" userId="c5d94e19-bf17-46ef-96ed-abf719c82703" providerId="ADAL" clId="{EF2130E3-9DB0-4876-8F5E-8CEA95870585}" dt="2020-03-07T01:46:08.871" v="40844" actId="478"/>
          <ac:grpSpMkLst>
            <pc:docMk/>
            <pc:sldMk cId="2812340544" sldId="1084"/>
            <ac:grpSpMk id="99" creationId="{61669780-9774-4AAE-B0F4-CB60DBCBCF23}"/>
          </ac:grpSpMkLst>
        </pc:grpChg>
        <pc:grpChg chg="del">
          <ac:chgData name="Einav, Tal" userId="c5d94e19-bf17-46ef-96ed-abf719c82703" providerId="ADAL" clId="{EF2130E3-9DB0-4876-8F5E-8CEA95870585}" dt="2020-03-07T01:46:08.871" v="40844" actId="478"/>
          <ac:grpSpMkLst>
            <pc:docMk/>
            <pc:sldMk cId="2812340544" sldId="1084"/>
            <ac:grpSpMk id="102" creationId="{E9824859-3802-4AA9-A1E0-8BCB0A568675}"/>
          </ac:grpSpMkLst>
        </pc:grpChg>
        <pc:picChg chg="del">
          <ac:chgData name="Einav, Tal" userId="c5d94e19-bf17-46ef-96ed-abf719c82703" providerId="ADAL" clId="{EF2130E3-9DB0-4876-8F5E-8CEA95870585}" dt="2020-03-07T01:46:07.607" v="40843" actId="478"/>
          <ac:picMkLst>
            <pc:docMk/>
            <pc:sldMk cId="2812340544" sldId="1084"/>
            <ac:picMk id="59" creationId="{176782B3-D4B5-46B4-83E4-19704D060675}"/>
          </ac:picMkLst>
        </pc:picChg>
      </pc:sldChg>
      <pc:sldChg chg="addSp delSp modSp add delAnim modAnim modNotesTx">
        <pc:chgData name="Einav, Tal" userId="c5d94e19-bf17-46ef-96ed-abf719c82703" providerId="ADAL" clId="{EF2130E3-9DB0-4876-8F5E-8CEA95870585}" dt="2020-03-07T02:18:24.732" v="44106"/>
        <pc:sldMkLst>
          <pc:docMk/>
          <pc:sldMk cId="752534291" sldId="1085"/>
        </pc:sldMkLst>
        <pc:spChg chg="del">
          <ac:chgData name="Einav, Tal" userId="c5d94e19-bf17-46ef-96ed-abf719c82703" providerId="ADAL" clId="{EF2130E3-9DB0-4876-8F5E-8CEA95870585}" dt="2020-03-07T01:47:31.078" v="40850" actId="478"/>
          <ac:spMkLst>
            <pc:docMk/>
            <pc:sldMk cId="752534291" sldId="1085"/>
            <ac:spMk id="21" creationId="{66945716-4859-4C81-B7AB-A1C667E04C76}"/>
          </ac:spMkLst>
        </pc:spChg>
        <pc:spChg chg="mod">
          <ac:chgData name="Einav, Tal" userId="c5d94e19-bf17-46ef-96ed-abf719c82703" providerId="ADAL" clId="{EF2130E3-9DB0-4876-8F5E-8CEA95870585}" dt="2020-03-07T01:56:41.773" v="42118" actId="208"/>
          <ac:spMkLst>
            <pc:docMk/>
            <pc:sldMk cId="752534291" sldId="1085"/>
            <ac:spMk id="314" creationId="{4E9B5A1B-6329-4CE3-B569-7B7B96EBA04B}"/>
          </ac:spMkLst>
        </pc:spChg>
        <pc:spChg chg="mod topLvl">
          <ac:chgData name="Einav, Tal" userId="c5d94e19-bf17-46ef-96ed-abf719c82703" providerId="ADAL" clId="{EF2130E3-9DB0-4876-8F5E-8CEA95870585}" dt="2020-03-07T01:58:22.876" v="42137" actId="164"/>
          <ac:spMkLst>
            <pc:docMk/>
            <pc:sldMk cId="752534291" sldId="1085"/>
            <ac:spMk id="315" creationId="{F55F9115-B29C-46B3-A8A6-6A3504703ECB}"/>
          </ac:spMkLst>
        </pc:spChg>
        <pc:spChg chg="mod topLvl">
          <ac:chgData name="Einav, Tal" userId="c5d94e19-bf17-46ef-96ed-abf719c82703" providerId="ADAL" clId="{EF2130E3-9DB0-4876-8F5E-8CEA95870585}" dt="2020-03-07T01:58:24.651" v="42138" actId="164"/>
          <ac:spMkLst>
            <pc:docMk/>
            <pc:sldMk cId="752534291" sldId="1085"/>
            <ac:spMk id="316" creationId="{20633494-BBC2-47A5-8573-2BCE29C7B2E7}"/>
          </ac:spMkLst>
        </pc:spChg>
        <pc:grpChg chg="add mod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3" creationId="{677B5C4E-79FE-46E9-91BC-450038AAB71E}"/>
          </ac:grpSpMkLst>
        </pc:grpChg>
        <pc:grpChg chg="add 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4" creationId="{27B3863E-AED2-42DE-97A9-C721BB616FC0}"/>
          </ac:grpSpMkLst>
        </pc:grpChg>
        <pc:grpChg chg="del mod topLvl">
          <ac:chgData name="Einav, Tal" userId="c5d94e19-bf17-46ef-96ed-abf719c82703" providerId="ADAL" clId="{EF2130E3-9DB0-4876-8F5E-8CEA95870585}" dt="2020-03-07T01:55:39.194" v="42109" actId="165"/>
          <ac:grpSpMkLst>
            <pc:docMk/>
            <pc:sldMk cId="752534291" sldId="1085"/>
            <ac:grpSpMk id="8" creationId="{C2A10D81-4076-4F9C-96C7-AB3F13B704A6}"/>
          </ac:grpSpMkLst>
        </pc:grpChg>
        <pc:grpChg chg="del">
          <ac:chgData name="Einav, Tal" userId="c5d94e19-bf17-46ef-96ed-abf719c82703" providerId="ADAL" clId="{EF2130E3-9DB0-4876-8F5E-8CEA95870585}" dt="2020-03-07T01:55:37.342" v="42108" actId="165"/>
          <ac:grpSpMkLst>
            <pc:docMk/>
            <pc:sldMk cId="752534291" sldId="1085"/>
            <ac:grpSpMk id="9" creationId="{2350E2C1-EC42-462C-A43F-CA3AD41020BF}"/>
          </ac:grpSpMkLst>
        </pc:grpChg>
        <pc:grpChg chg="del mod topLvl">
          <ac:chgData name="Einav, Tal" userId="c5d94e19-bf17-46ef-96ed-abf719c82703" providerId="ADAL" clId="{EF2130E3-9DB0-4876-8F5E-8CEA95870585}" dt="2020-03-07T01:55:13.907" v="42104" actId="165"/>
          <ac:grpSpMkLst>
            <pc:docMk/>
            <pc:sldMk cId="752534291" sldId="1085"/>
            <ac:grpSpMk id="10" creationId="{61946A67-5449-4C94-BE98-03CD32A95209}"/>
          </ac:grpSpMkLst>
        </pc:grpChg>
        <pc:grpChg chg="del">
          <ac:chgData name="Einav, Tal" userId="c5d94e19-bf17-46ef-96ed-abf719c82703" providerId="ADAL" clId="{EF2130E3-9DB0-4876-8F5E-8CEA95870585}" dt="2020-03-07T01:55:11.891" v="42103" actId="165"/>
          <ac:grpSpMkLst>
            <pc:docMk/>
            <pc:sldMk cId="752534291" sldId="1085"/>
            <ac:grpSpMk id="11" creationId="{57FF3E98-6AFA-4AE0-BD12-0133CE5C689C}"/>
          </ac:grpSpMkLst>
        </pc:grpChg>
        <pc:grpChg chg="add del mod">
          <ac:chgData name="Einav, Tal" userId="c5d94e19-bf17-46ef-96ed-abf719c82703" providerId="ADAL" clId="{EF2130E3-9DB0-4876-8F5E-8CEA95870585}" dt="2020-03-07T02:02:34.950" v="42690" actId="478"/>
          <ac:grpSpMkLst>
            <pc:docMk/>
            <pc:sldMk cId="752534291" sldId="1085"/>
            <ac:grpSpMk id="75" creationId="{20D2453A-FF94-423E-A0EF-3FFB0701ADC0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76" creationId="{EB1698CF-1014-41A3-8C48-93798E1FA913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77" creationId="{BCD341C4-E6F4-49C0-8956-77F15220A524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78" creationId="{0889DDEE-0DFB-4CA3-B4BD-FDB988CFEFF1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79" creationId="{CF20DBEB-C05C-4957-A949-C4F5A2705555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81" creationId="{A193E3FB-D7DD-44E8-B61F-E93CC22657F4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82" creationId="{688472C6-24E2-40DE-9BD8-81B92596EC20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92" creationId="{A137A351-14D2-4DD4-AE27-EF968C5284B8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93" creationId="{1F6C8730-62B2-4E4F-8170-5E372B7D374F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100" creationId="{15836426-F05F-487D-9171-A5E5CE1DBFFA}"/>
          </ac:grpSpMkLst>
        </pc:grpChg>
        <pc:grpChg chg="mod">
          <ac:chgData name="Einav, Tal" userId="c5d94e19-bf17-46ef-96ed-abf719c82703" providerId="ADAL" clId="{EF2130E3-9DB0-4876-8F5E-8CEA95870585}" dt="2020-03-07T02:02:17.417" v="42685" actId="571"/>
          <ac:grpSpMkLst>
            <pc:docMk/>
            <pc:sldMk cId="752534291" sldId="1085"/>
            <ac:grpSpMk id="101" creationId="{0FBF48D5-342B-4279-9E07-85860A6B35EE}"/>
          </ac:grpSpMkLst>
        </pc:grpChg>
        <pc:grpChg chg="add del mod">
          <ac:chgData name="Einav, Tal" userId="c5d94e19-bf17-46ef-96ed-abf719c82703" providerId="ADAL" clId="{EF2130E3-9DB0-4876-8F5E-8CEA95870585}" dt="2020-03-07T02:02:34.950" v="42690" actId="478"/>
          <ac:grpSpMkLst>
            <pc:docMk/>
            <pc:sldMk cId="752534291" sldId="1085"/>
            <ac:grpSpMk id="110" creationId="{88699B53-7019-4CC4-B83C-92C6FE7A7580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11" creationId="{48D485BE-0E46-4AB1-9EA6-62CB8AE85312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12" creationId="{B3EB95A4-BD01-4220-8BB0-5ACC90467D01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13" creationId="{940BF587-2849-41CD-8924-DB0D16D02A39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14" creationId="{B91B04C6-D74B-453F-839E-4514B27E1773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22" creationId="{EEEC8BC8-98C5-4C37-AC52-BC809E66E8CD}"/>
          </ac:grpSpMkLst>
        </pc:grpChg>
        <pc:grpChg chg="mod">
          <ac:chgData name="Einav, Tal" userId="c5d94e19-bf17-46ef-96ed-abf719c82703" providerId="ADAL" clId="{EF2130E3-9DB0-4876-8F5E-8CEA95870585}" dt="2020-03-07T02:02:18.427" v="42686" actId="571"/>
          <ac:grpSpMkLst>
            <pc:docMk/>
            <pc:sldMk cId="752534291" sldId="1085"/>
            <ac:grpSpMk id="123" creationId="{B1774A33-DDD0-4F94-BA2B-CB6C7C009F4A}"/>
          </ac:grpSpMkLst>
        </pc:grpChg>
        <pc:grpChg chg="mod topLvl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49" creationId="{F1E82981-8D50-46FC-AAE8-6F06258E2D68}"/>
          </ac:grpSpMkLst>
        </pc:grpChg>
        <pc:grpChg chg="mod topLvl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52" creationId="{C9BB9B16-1A59-44A5-A211-8A341D43CC07}"/>
          </ac:grpSpMkLst>
        </pc:grpChg>
        <pc:grpChg chg="mod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53" creationId="{5540638C-EB5E-4E26-9332-08D853CA8A9E}"/>
          </ac:grpSpMkLst>
        </pc:grpChg>
        <pc:grpChg chg="mod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54" creationId="{EAE889F4-18EB-43D6-8B4D-353890D604A2}"/>
          </ac:grpSpMkLst>
        </pc:grpChg>
        <pc:grpChg chg="mod topLvl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72" creationId="{0423047C-9C26-4596-B189-2BC2A9A425C9}"/>
          </ac:grpSpMkLst>
        </pc:grpChg>
        <pc:grpChg chg="mod topLvl">
          <ac:chgData name="Einav, Tal" userId="c5d94e19-bf17-46ef-96ed-abf719c82703" providerId="ADAL" clId="{EF2130E3-9DB0-4876-8F5E-8CEA95870585}" dt="2020-03-07T02:02:28.185" v="42688" actId="555"/>
          <ac:grpSpMkLst>
            <pc:docMk/>
            <pc:sldMk cId="752534291" sldId="1085"/>
            <ac:grpSpMk id="275" creationId="{ABD2767F-8007-46B0-919E-601D6392CFA2}"/>
          </ac:grpSpMkLst>
        </pc:grpChg>
        <pc:grpChg chg="mod topLvl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78" creationId="{124CE2E6-38E9-4C35-8A16-9D6D5E755F02}"/>
          </ac:grpSpMkLst>
        </pc:grpChg>
        <pc:grpChg chg="mod topLvl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81" creationId="{C79525D4-087F-46D0-B8C2-A087EF81B367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82" creationId="{8554C734-D73A-410D-864F-FEE3C10E6B7B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83" creationId="{F66A8532-3D3C-4D96-9CE1-DB4A62758BE8}"/>
          </ac:grpSpMkLst>
        </pc:grpChg>
        <pc:grpChg chg="mod topLvl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96" creationId="{882EDFF0-1F6F-4701-A18B-6732AF7B35C4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97" creationId="{5B840E52-3B4F-4C39-82E6-E3790D81D5B5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298" creationId="{334EABB2-8B0E-465B-AFAD-A0F4DB933725}"/>
          </ac:grpSpMkLst>
        </pc:grpChg>
        <pc:grpChg chg="mod topLvl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305" creationId="{542BF5D6-0D1E-4803-9968-0E22B1F9CF22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306" creationId="{02C30919-33AC-46F2-A753-90C89059497E}"/>
          </ac:grpSpMkLst>
        </pc:grpChg>
        <pc:grpChg chg="mod">
          <ac:chgData name="Einav, Tal" userId="c5d94e19-bf17-46ef-96ed-abf719c82703" providerId="ADAL" clId="{EF2130E3-9DB0-4876-8F5E-8CEA95870585}" dt="2020-03-07T02:02:31.242" v="42689" actId="554"/>
          <ac:grpSpMkLst>
            <pc:docMk/>
            <pc:sldMk cId="752534291" sldId="1085"/>
            <ac:grpSpMk id="307" creationId="{E809F4CF-475A-4260-9698-5B0775E03D78}"/>
          </ac:grpSpMkLst>
        </pc:grpChg>
      </pc:sldChg>
      <pc:sldChg chg="add">
        <pc:chgData name="Einav, Tal" userId="c5d94e19-bf17-46ef-96ed-abf719c82703" providerId="ADAL" clId="{EF2130E3-9DB0-4876-8F5E-8CEA95870585}" dt="2020-03-07T02:20:07.142" v="44116"/>
        <pc:sldMkLst>
          <pc:docMk/>
          <pc:sldMk cId="371175535" sldId="1086"/>
        </pc:sldMkLst>
      </pc:sldChg>
      <pc:sldChg chg="add del">
        <pc:chgData name="Einav, Tal" userId="c5d94e19-bf17-46ef-96ed-abf719c82703" providerId="ADAL" clId="{EF2130E3-9DB0-4876-8F5E-8CEA95870585}" dt="2020-03-07T02:20:06.118" v="44114" actId="2696"/>
        <pc:sldMkLst>
          <pc:docMk/>
          <pc:sldMk cId="3528778026" sldId="1086"/>
        </pc:sldMkLst>
      </pc:sldChg>
      <pc:sldChg chg="add">
        <pc:chgData name="Einav, Tal" userId="c5d94e19-bf17-46ef-96ed-abf719c82703" providerId="ADAL" clId="{EF2130E3-9DB0-4876-8F5E-8CEA95870585}" dt="2020-03-07T02:20:07.142" v="44116"/>
        <pc:sldMkLst>
          <pc:docMk/>
          <pc:sldMk cId="1624554451" sldId="1087"/>
        </pc:sldMkLst>
      </pc:sldChg>
      <pc:sldChg chg="add del">
        <pc:chgData name="Einav, Tal" userId="c5d94e19-bf17-46ef-96ed-abf719c82703" providerId="ADAL" clId="{EF2130E3-9DB0-4876-8F5E-8CEA95870585}" dt="2020-03-07T02:20:06.139" v="44115" actId="2696"/>
        <pc:sldMkLst>
          <pc:docMk/>
          <pc:sldMk cId="2128474515" sldId="1087"/>
        </pc:sldMkLst>
      </pc:sldChg>
      <pc:sldChg chg="addSp delSp modSp add modTransition delAnim modAnim modNotesTx">
        <pc:chgData name="Einav, Tal" userId="c5d94e19-bf17-46ef-96ed-abf719c82703" providerId="ADAL" clId="{EF2130E3-9DB0-4876-8F5E-8CEA95870585}" dt="2020-03-07T02:39:24.469" v="45701" actId="20577"/>
        <pc:sldMkLst>
          <pc:docMk/>
          <pc:sldMk cId="3416938459" sldId="1088"/>
        </pc:sldMkLst>
        <pc:spChg chg="add del">
          <ac:chgData name="Einav, Tal" userId="c5d94e19-bf17-46ef-96ed-abf719c82703" providerId="ADAL" clId="{EF2130E3-9DB0-4876-8F5E-8CEA95870585}" dt="2020-03-07T02:20:51.254" v="44123"/>
          <ac:spMkLst>
            <pc:docMk/>
            <pc:sldMk cId="3416938459" sldId="1088"/>
            <ac:spMk id="114" creationId="{A9AFCBD5-0BBC-4529-851E-8EB773EDBE21}"/>
          </ac:spMkLst>
        </pc:spChg>
        <pc:spChg chg="add ord">
          <ac:chgData name="Einav, Tal" userId="c5d94e19-bf17-46ef-96ed-abf719c82703" providerId="ADAL" clId="{EF2130E3-9DB0-4876-8F5E-8CEA95870585}" dt="2020-03-07T02:21:10.256" v="44127" actId="166"/>
          <ac:spMkLst>
            <pc:docMk/>
            <pc:sldMk cId="3416938459" sldId="1088"/>
            <ac:spMk id="117" creationId="{E0BD3B4C-2377-4AF9-9FFB-8C95C1D323BF}"/>
          </ac:spMkLst>
        </pc:spChg>
        <pc:spChg chg="mod">
          <ac:chgData name="Einav, Tal" userId="c5d94e19-bf17-46ef-96ed-abf719c82703" providerId="ADAL" clId="{EF2130E3-9DB0-4876-8F5E-8CEA95870585}" dt="2020-03-07T02:20:56.758" v="44124" actId="207"/>
          <ac:spMkLst>
            <pc:docMk/>
            <pc:sldMk cId="3416938459" sldId="1088"/>
            <ac:spMk id="155" creationId="{EB00EA30-8AF6-42B5-94BF-DEE88ED05C5F}"/>
          </ac:spMkLst>
        </pc:spChg>
        <pc:spChg chg="add ord">
          <ac:chgData name="Einav, Tal" userId="c5d94e19-bf17-46ef-96ed-abf719c82703" providerId="ADAL" clId="{EF2130E3-9DB0-4876-8F5E-8CEA95870585}" dt="2020-03-07T02:21:10.256" v="44127" actId="166"/>
          <ac:spMkLst>
            <pc:docMk/>
            <pc:sldMk cId="3416938459" sldId="1088"/>
            <ac:spMk id="218" creationId="{2062781C-A786-410A-B2C3-2CBF90AEA922}"/>
          </ac:spMkLst>
        </pc:spChg>
        <pc:spChg chg="add ord">
          <ac:chgData name="Einav, Tal" userId="c5d94e19-bf17-46ef-96ed-abf719c82703" providerId="ADAL" clId="{EF2130E3-9DB0-4876-8F5E-8CEA95870585}" dt="2020-03-07T02:21:10.256" v="44127" actId="166"/>
          <ac:spMkLst>
            <pc:docMk/>
            <pc:sldMk cId="3416938459" sldId="1088"/>
            <ac:spMk id="219" creationId="{16461651-DAD8-49AF-A926-5B49B555A1EE}"/>
          </ac:spMkLst>
        </pc:spChg>
        <pc:spChg chg="add ord">
          <ac:chgData name="Einav, Tal" userId="c5d94e19-bf17-46ef-96ed-abf719c82703" providerId="ADAL" clId="{EF2130E3-9DB0-4876-8F5E-8CEA95870585}" dt="2020-03-07T02:21:10.256" v="44127" actId="166"/>
          <ac:spMkLst>
            <pc:docMk/>
            <pc:sldMk cId="3416938459" sldId="1088"/>
            <ac:spMk id="220" creationId="{D50DDADB-9C10-4F2F-9A47-81B6BCFDE7D9}"/>
          </ac:spMkLst>
        </pc:spChg>
        <pc:spChg chg="add del mod">
          <ac:chgData name="Einav, Tal" userId="c5d94e19-bf17-46ef-96ed-abf719c82703" providerId="ADAL" clId="{EF2130E3-9DB0-4876-8F5E-8CEA95870585}" dt="2020-03-07T02:22:30.718" v="44137" actId="478"/>
          <ac:spMkLst>
            <pc:docMk/>
            <pc:sldMk cId="3416938459" sldId="1088"/>
            <ac:spMk id="221" creationId="{D12A7CAE-AE57-48A0-B36E-3F23BC84F031}"/>
          </ac:spMkLst>
        </pc:spChg>
      </pc:sldChg>
      <pc:sldChg chg="addSp delSp modSp add ord modTransition delAnim">
        <pc:chgData name="Einav, Tal" userId="c5d94e19-bf17-46ef-96ed-abf719c82703" providerId="ADAL" clId="{EF2130E3-9DB0-4876-8F5E-8CEA95870585}" dt="2020-03-07T18:22:28.241" v="45859" actId="1076"/>
        <pc:sldMkLst>
          <pc:docMk/>
          <pc:sldMk cId="1588726546" sldId="1089"/>
        </pc:sldMkLst>
        <pc:spChg chg="add mod">
          <ac:chgData name="Einav, Tal" userId="c5d94e19-bf17-46ef-96ed-abf719c82703" providerId="ADAL" clId="{EF2130E3-9DB0-4876-8F5E-8CEA95870585}" dt="2020-03-07T18:22:28.241" v="45859" actId="1076"/>
          <ac:spMkLst>
            <pc:docMk/>
            <pc:sldMk cId="1588726546" sldId="1089"/>
            <ac:spMk id="3" creationId="{4AE3789F-379E-4CE4-BCD3-8AF7F1B748FC}"/>
          </ac:spMkLst>
        </pc:spChg>
        <pc:spChg chg="del">
          <ac:chgData name="Einav, Tal" userId="c5d94e19-bf17-46ef-96ed-abf719c82703" providerId="ADAL" clId="{EF2130E3-9DB0-4876-8F5E-8CEA95870585}" dt="2020-03-07T18:21:52.993" v="45775" actId="478"/>
          <ac:spMkLst>
            <pc:docMk/>
            <pc:sldMk cId="1588726546" sldId="1089"/>
            <ac:spMk id="84" creationId="{ECF335D2-DE83-43CE-A206-90A5ED5C3B18}"/>
          </ac:spMkLst>
        </pc:spChg>
        <pc:picChg chg="del">
          <ac:chgData name="Einav, Tal" userId="c5d94e19-bf17-46ef-96ed-abf719c82703" providerId="ADAL" clId="{EF2130E3-9DB0-4876-8F5E-8CEA95870585}" dt="2020-03-07T18:21:52.993" v="45775" actId="478"/>
          <ac:picMkLst>
            <pc:docMk/>
            <pc:sldMk cId="1588726546" sldId="1089"/>
            <ac:picMk id="69" creationId="{91B93F5D-369B-49FF-A9C8-E9C8D2D21D01}"/>
          </ac:picMkLst>
        </pc:picChg>
      </pc:sldChg>
      <pc:sldChg chg="add del">
        <pc:chgData name="Einav, Tal" userId="c5d94e19-bf17-46ef-96ed-abf719c82703" providerId="ADAL" clId="{EF2130E3-9DB0-4876-8F5E-8CEA95870585}" dt="2020-03-07T02:26:16.413" v="44298" actId="2696"/>
        <pc:sldMkLst>
          <pc:docMk/>
          <pc:sldMk cId="2907188661" sldId="1089"/>
        </pc:sldMkLst>
      </pc:sldChg>
      <pc:sldChg chg="addSp delSp modSp add del">
        <pc:chgData name="Einav, Tal" userId="c5d94e19-bf17-46ef-96ed-abf719c82703" providerId="ADAL" clId="{EF2130E3-9DB0-4876-8F5E-8CEA95870585}" dt="2020-03-09T04:38:37.722" v="46031" actId="2696"/>
        <pc:sldMkLst>
          <pc:docMk/>
          <pc:sldMk cId="1925160853" sldId="1090"/>
        </pc:sldMkLst>
        <pc:spChg chg="add mod topLvl">
          <ac:chgData name="Einav, Tal" userId="c5d94e19-bf17-46ef-96ed-abf719c82703" providerId="ADAL" clId="{EF2130E3-9DB0-4876-8F5E-8CEA95870585}" dt="2020-03-09T04:37:12.917" v="46017" actId="165"/>
          <ac:spMkLst>
            <pc:docMk/>
            <pc:sldMk cId="1925160853" sldId="1090"/>
            <ac:spMk id="3" creationId="{2CD2ABEA-9937-44F4-B605-13C2935861D9}"/>
          </ac:spMkLst>
        </pc:spChg>
        <pc:spChg chg="mod topLvl">
          <ac:chgData name="Einav, Tal" userId="c5d94e19-bf17-46ef-96ed-abf719c82703" providerId="ADAL" clId="{EF2130E3-9DB0-4876-8F5E-8CEA95870585}" dt="2020-03-09T04:37:59.401" v="46028" actId="14100"/>
          <ac:spMkLst>
            <pc:docMk/>
            <pc:sldMk cId="1925160853" sldId="1090"/>
            <ac:spMk id="5" creationId="{BDB3CF71-B12A-4D90-AEAA-10CC471978B5}"/>
          </ac:spMkLst>
        </pc:spChg>
        <pc:spChg chg="add del mod">
          <ac:chgData name="Einav, Tal" userId="c5d94e19-bf17-46ef-96ed-abf719c82703" providerId="ADAL" clId="{EF2130E3-9DB0-4876-8F5E-8CEA95870585}" dt="2020-03-09T04:36:35.273" v="46008"/>
          <ac:spMkLst>
            <pc:docMk/>
            <pc:sldMk cId="1925160853" sldId="1090"/>
            <ac:spMk id="6" creationId="{03139FFD-E745-406B-B526-0DC1376CE328}"/>
          </ac:spMkLst>
        </pc:spChg>
        <pc:spChg chg="add mod topLvl">
          <ac:chgData name="Einav, Tal" userId="c5d94e19-bf17-46ef-96ed-abf719c82703" providerId="ADAL" clId="{EF2130E3-9DB0-4876-8F5E-8CEA95870585}" dt="2020-03-09T04:37:12.917" v="46017" actId="165"/>
          <ac:spMkLst>
            <pc:docMk/>
            <pc:sldMk cId="1925160853" sldId="1090"/>
            <ac:spMk id="25" creationId="{61088660-FFDF-4C6A-ACE0-98A2758EBC92}"/>
          </ac:spMkLst>
        </pc:spChg>
        <pc:spChg chg="add mod topLvl">
          <ac:chgData name="Einav, Tal" userId="c5d94e19-bf17-46ef-96ed-abf719c82703" providerId="ADAL" clId="{EF2130E3-9DB0-4876-8F5E-8CEA95870585}" dt="2020-03-09T04:37:12.917" v="46017" actId="165"/>
          <ac:spMkLst>
            <pc:docMk/>
            <pc:sldMk cId="1925160853" sldId="1090"/>
            <ac:spMk id="26" creationId="{32372C53-2A25-45A0-8D0D-4F2172E503C1}"/>
          </ac:spMkLst>
        </pc:spChg>
        <pc:spChg chg="add del mod">
          <ac:chgData name="Einav, Tal" userId="c5d94e19-bf17-46ef-96ed-abf719c82703" providerId="ADAL" clId="{EF2130E3-9DB0-4876-8F5E-8CEA95870585}" dt="2020-03-09T04:36:07.551" v="46003"/>
          <ac:spMkLst>
            <pc:docMk/>
            <pc:sldMk cId="1925160853" sldId="1090"/>
            <ac:spMk id="27" creationId="{E6F18313-0287-4D56-A8D6-6D6F2688FDF0}"/>
          </ac:spMkLst>
        </pc:spChg>
        <pc:spChg chg="add del">
          <ac:chgData name="Einav, Tal" userId="c5d94e19-bf17-46ef-96ed-abf719c82703" providerId="ADAL" clId="{EF2130E3-9DB0-4876-8F5E-8CEA95870585}" dt="2020-03-09T04:36:35.273" v="46008"/>
          <ac:spMkLst>
            <pc:docMk/>
            <pc:sldMk cId="1925160853" sldId="1090"/>
            <ac:spMk id="29" creationId="{A4041ACD-E031-42DF-AAF5-7FA2C6941184}"/>
          </ac:spMkLst>
        </pc:spChg>
        <pc:spChg chg="add del mod">
          <ac:chgData name="Einav, Tal" userId="c5d94e19-bf17-46ef-96ed-abf719c82703" providerId="ADAL" clId="{EF2130E3-9DB0-4876-8F5E-8CEA95870585}" dt="2020-03-09T04:36:41.252" v="46009" actId="478"/>
          <ac:spMkLst>
            <pc:docMk/>
            <pc:sldMk cId="1925160853" sldId="1090"/>
            <ac:spMk id="31" creationId="{CD65E3A7-5C7C-4B01-AE63-111440AE9617}"/>
          </ac:spMkLst>
        </pc:spChg>
        <pc:spChg chg="mod ord">
          <ac:chgData name="Einav, Tal" userId="c5d94e19-bf17-46ef-96ed-abf719c82703" providerId="ADAL" clId="{EF2130E3-9DB0-4876-8F5E-8CEA95870585}" dt="2020-03-09T04:36:46.044" v="46010" actId="171"/>
          <ac:spMkLst>
            <pc:docMk/>
            <pc:sldMk cId="1925160853" sldId="1090"/>
            <ac:spMk id="32" creationId="{11B36BCA-3E33-4FB1-9CB3-785B97E4C502}"/>
          </ac:spMkLst>
        </pc:spChg>
        <pc:spChg chg="mod topLvl">
          <ac:chgData name="Einav, Tal" userId="c5d94e19-bf17-46ef-96ed-abf719c82703" providerId="ADAL" clId="{EF2130E3-9DB0-4876-8F5E-8CEA95870585}" dt="2020-03-09T04:37:48.808" v="46026" actId="14100"/>
          <ac:spMkLst>
            <pc:docMk/>
            <pc:sldMk cId="1925160853" sldId="1090"/>
            <ac:spMk id="34" creationId="{EB45DB76-A9F2-42EE-A3B2-E45B3A6E0A94}"/>
          </ac:spMkLst>
        </pc:spChg>
        <pc:spChg chg="mod topLvl">
          <ac:chgData name="Einav, Tal" userId="c5d94e19-bf17-46ef-96ed-abf719c82703" providerId="ADAL" clId="{EF2130E3-9DB0-4876-8F5E-8CEA95870585}" dt="2020-03-09T04:37:52.392" v="46027" actId="14100"/>
          <ac:spMkLst>
            <pc:docMk/>
            <pc:sldMk cId="1925160853" sldId="1090"/>
            <ac:spMk id="46" creationId="{A11BC225-E246-42C1-A4AB-CCACC90E921A}"/>
          </ac:spMkLst>
        </pc:spChg>
        <pc:grpChg chg="add del mod">
          <ac:chgData name="Einav, Tal" userId="c5d94e19-bf17-46ef-96ed-abf719c82703" providerId="ADAL" clId="{EF2130E3-9DB0-4876-8F5E-8CEA95870585}" dt="2020-03-09T04:37:12.917" v="46017" actId="165"/>
          <ac:grpSpMkLst>
            <pc:docMk/>
            <pc:sldMk cId="1925160853" sldId="1090"/>
            <ac:grpSpMk id="4" creationId="{6C8CBA05-313E-4581-81C8-5B7AB011887A}"/>
          </ac:grpSpMkLst>
        </pc:grpChg>
      </pc:sldChg>
      <pc:sldChg chg="add del">
        <pc:chgData name="Einav, Tal" userId="c5d94e19-bf17-46ef-96ed-abf719c82703" providerId="ADAL" clId="{EF2130E3-9DB0-4876-8F5E-8CEA95870585}" dt="2020-03-07T02:26:23.500" v="44299" actId="2696"/>
        <pc:sldMkLst>
          <pc:docMk/>
          <pc:sldMk cId="3115046516" sldId="1090"/>
        </pc:sldMkLst>
      </pc:sldChg>
      <pc:sldChg chg="addSp delSp modSp add modTransition modAnim modNotesTx">
        <pc:chgData name="Einav, Tal" userId="c5d94e19-bf17-46ef-96ed-abf719c82703" providerId="ADAL" clId="{EF2130E3-9DB0-4876-8F5E-8CEA95870585}" dt="2020-03-09T04:42:29.615" v="46052" actId="6549"/>
        <pc:sldMkLst>
          <pc:docMk/>
          <pc:sldMk cId="4203449002" sldId="1091"/>
        </pc:sldMkLst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3" creationId="{2CD2ABEA-9937-44F4-B605-13C2935861D9}"/>
          </ac:spMkLst>
        </pc:spChg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5" creationId="{BDB3CF71-B12A-4D90-AEAA-10CC471978B5}"/>
          </ac:spMkLst>
        </pc:spChg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25" creationId="{61088660-FFDF-4C6A-ACE0-98A2758EBC92}"/>
          </ac:spMkLst>
        </pc:spChg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26" creationId="{32372C53-2A25-45A0-8D0D-4F2172E503C1}"/>
          </ac:spMkLst>
        </pc:spChg>
        <pc:spChg chg="add mod">
          <ac:chgData name="Einav, Tal" userId="c5d94e19-bf17-46ef-96ed-abf719c82703" providerId="ADAL" clId="{EF2130E3-9DB0-4876-8F5E-8CEA95870585}" dt="2020-03-09T04:40:02.343" v="46036" actId="14861"/>
          <ac:spMkLst>
            <pc:docMk/>
            <pc:sldMk cId="4203449002" sldId="1091"/>
            <ac:spMk id="29" creationId="{7984193E-5652-40F6-ABBA-6784497570BC}"/>
          </ac:spMkLst>
        </pc:spChg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34" creationId="{EB45DB76-A9F2-42EE-A3B2-E45B3A6E0A94}"/>
          </ac:spMkLst>
        </pc:spChg>
        <pc:spChg chg="mod topLvl">
          <ac:chgData name="Einav, Tal" userId="c5d94e19-bf17-46ef-96ed-abf719c82703" providerId="ADAL" clId="{EF2130E3-9DB0-4876-8F5E-8CEA95870585}" dt="2020-03-09T04:38:14.655" v="46029" actId="165"/>
          <ac:spMkLst>
            <pc:docMk/>
            <pc:sldMk cId="4203449002" sldId="1091"/>
            <ac:spMk id="46" creationId="{A11BC225-E246-42C1-A4AB-CCACC90E921A}"/>
          </ac:spMkLst>
        </pc:spChg>
        <pc:grpChg chg="del">
          <ac:chgData name="Einav, Tal" userId="c5d94e19-bf17-46ef-96ed-abf719c82703" providerId="ADAL" clId="{EF2130E3-9DB0-4876-8F5E-8CEA95870585}" dt="2020-03-09T04:38:14.655" v="46029" actId="165"/>
          <ac:grpSpMkLst>
            <pc:docMk/>
            <pc:sldMk cId="4203449002" sldId="1091"/>
            <ac:grpSpMk id="4" creationId="{6C8CBA05-313E-4581-81C8-5B7AB011887A}"/>
          </ac:grpSpMkLst>
        </pc:grpChg>
        <pc:graphicFrameChg chg="mod">
          <ac:chgData name="Einav, Tal" userId="c5d94e19-bf17-46ef-96ed-abf719c82703" providerId="ADAL" clId="{EF2130E3-9DB0-4876-8F5E-8CEA95870585}" dt="2020-03-09T04:41:20.244" v="46050" actId="20577"/>
          <ac:graphicFrameMkLst>
            <pc:docMk/>
            <pc:sldMk cId="4203449002" sldId="1091"/>
            <ac:graphicFrameMk id="22" creationId="{879DBE81-3013-43A2-8BC9-541C4D18FDEE}"/>
          </ac:graphicFrameMkLst>
        </pc:graphicFrameChg>
      </pc:sldChg>
      <pc:sldChg chg="addSp delSp modSp add modAnim modNotesTx">
        <pc:chgData name="Einav, Tal" userId="c5d94e19-bf17-46ef-96ed-abf719c82703" providerId="ADAL" clId="{EF2130E3-9DB0-4876-8F5E-8CEA95870585}" dt="2020-03-09T05:52:13.919" v="51642" actId="478"/>
        <pc:sldMkLst>
          <pc:docMk/>
          <pc:sldMk cId="785714775" sldId="1092"/>
        </pc:sldMkLst>
        <pc:spChg chg="del">
          <ac:chgData name="Einav, Tal" userId="c5d94e19-bf17-46ef-96ed-abf719c82703" providerId="ADAL" clId="{EF2130E3-9DB0-4876-8F5E-8CEA95870585}" dt="2020-03-09T05:52:13.919" v="51642" actId="478"/>
          <ac:spMkLst>
            <pc:docMk/>
            <pc:sldMk cId="785714775" sldId="1092"/>
            <ac:spMk id="22" creationId="{1F5100CD-D302-4622-9D4D-4B28929719CA}"/>
          </ac:spMkLst>
        </pc:spChg>
        <pc:spChg chg="add del">
          <ac:chgData name="Einav, Tal" userId="c5d94e19-bf17-46ef-96ed-abf719c82703" providerId="ADAL" clId="{EF2130E3-9DB0-4876-8F5E-8CEA95870585}" dt="2020-03-09T04:47:49.230" v="47139"/>
          <ac:spMkLst>
            <pc:docMk/>
            <pc:sldMk cId="785714775" sldId="1092"/>
            <ac:spMk id="23" creationId="{8E0F611D-D7BA-410D-8F21-D706BBD474F0}"/>
          </ac:spMkLst>
        </pc:spChg>
        <pc:spChg chg="mod">
          <ac:chgData name="Einav, Tal" userId="c5d94e19-bf17-46ef-96ed-abf719c82703" providerId="ADAL" clId="{EF2130E3-9DB0-4876-8F5E-8CEA95870585}" dt="2020-03-09T05:41:39.274" v="50552" actId="20577"/>
          <ac:spMkLst>
            <pc:docMk/>
            <pc:sldMk cId="785714775" sldId="1092"/>
            <ac:spMk id="44" creationId="{FF93BC38-4279-417D-9E3C-AAED8B4AE6CD}"/>
          </ac:spMkLst>
        </pc:spChg>
      </pc:sldChg>
      <pc:sldChg chg="addSp delSp modSp add delAnim modAnim modNotesTx">
        <pc:chgData name="Einav, Tal" userId="c5d94e19-bf17-46ef-96ed-abf719c82703" providerId="ADAL" clId="{EF2130E3-9DB0-4876-8F5E-8CEA95870585}" dt="2020-03-09T05:52:16.790" v="51643" actId="478"/>
        <pc:sldMkLst>
          <pc:docMk/>
          <pc:sldMk cId="3049407049" sldId="1093"/>
        </pc:sldMkLst>
        <pc:spChg chg="add mod topLvl">
          <ac:chgData name="Einav, Tal" userId="c5d94e19-bf17-46ef-96ed-abf719c82703" providerId="ADAL" clId="{EF2130E3-9DB0-4876-8F5E-8CEA95870585}" dt="2020-03-09T05:23:35.301" v="47984" actId="165"/>
          <ac:spMkLst>
            <pc:docMk/>
            <pc:sldMk cId="3049407049" sldId="1093"/>
            <ac:spMk id="3" creationId="{2D7E570C-3B50-44D9-B389-C3B75F5B125E}"/>
          </ac:spMkLst>
        </pc:spChg>
        <pc:spChg chg="add del mod">
          <ac:chgData name="Einav, Tal" userId="c5d94e19-bf17-46ef-96ed-abf719c82703" providerId="ADAL" clId="{EF2130E3-9DB0-4876-8F5E-8CEA95870585}" dt="2020-03-09T04:53:13.065" v="47264"/>
          <ac:spMkLst>
            <pc:docMk/>
            <pc:sldMk cId="3049407049" sldId="1093"/>
            <ac:spMk id="13" creationId="{6FC942F3-5E4D-4C9B-892C-CAE1C7F6B1AC}"/>
          </ac:spMkLst>
        </pc:spChg>
        <pc:spChg chg="add del mod">
          <ac:chgData name="Einav, Tal" userId="c5d94e19-bf17-46ef-96ed-abf719c82703" providerId="ADAL" clId="{EF2130E3-9DB0-4876-8F5E-8CEA95870585}" dt="2020-03-09T04:58:01.172" v="47570" actId="478"/>
          <ac:spMkLst>
            <pc:docMk/>
            <pc:sldMk cId="3049407049" sldId="1093"/>
            <ac:spMk id="14" creationId="{302A6D55-2777-4191-99FA-CFEF32892CA3}"/>
          </ac:spMkLst>
        </pc:spChg>
        <pc:spChg chg="add del mod">
          <ac:chgData name="Einav, Tal" userId="c5d94e19-bf17-46ef-96ed-abf719c82703" providerId="ADAL" clId="{EF2130E3-9DB0-4876-8F5E-8CEA95870585}" dt="2020-03-09T04:54:51.040" v="47288" actId="11529"/>
          <ac:spMkLst>
            <pc:docMk/>
            <pc:sldMk cId="3049407049" sldId="1093"/>
            <ac:spMk id="15" creationId="{F6B01842-8774-442C-BDE2-614847C94A33}"/>
          </ac:spMkLst>
        </pc:spChg>
        <pc:spChg chg="add mo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20" creationId="{B4C723DE-B343-46FA-BF04-B900B1BBA7C8}"/>
          </ac:spMkLst>
        </pc:spChg>
        <pc:spChg chg="del mod">
          <ac:chgData name="Einav, Tal" userId="c5d94e19-bf17-46ef-96ed-abf719c82703" providerId="ADAL" clId="{EF2130E3-9DB0-4876-8F5E-8CEA95870585}" dt="2020-03-09T05:52:16.790" v="51643" actId="478"/>
          <ac:spMkLst>
            <pc:docMk/>
            <pc:sldMk cId="3049407049" sldId="1093"/>
            <ac:spMk id="22" creationId="{1F5100CD-D302-4622-9D4D-4B28929719CA}"/>
          </ac:spMkLst>
        </pc:spChg>
        <pc:spChg chg="add mod">
          <ac:chgData name="Einav, Tal" userId="c5d94e19-bf17-46ef-96ed-abf719c82703" providerId="ADAL" clId="{EF2130E3-9DB0-4876-8F5E-8CEA95870585}" dt="2020-03-09T05:22:42.263" v="47978" actId="1076"/>
          <ac:spMkLst>
            <pc:docMk/>
            <pc:sldMk cId="3049407049" sldId="1093"/>
            <ac:spMk id="23" creationId="{AD02D099-A34C-43A2-B842-1E526325DEFF}"/>
          </ac:spMkLst>
        </pc:spChg>
        <pc:spChg chg="add del">
          <ac:chgData name="Einav, Tal" userId="c5d94e19-bf17-46ef-96ed-abf719c82703" providerId="ADAL" clId="{EF2130E3-9DB0-4876-8F5E-8CEA95870585}" dt="2020-03-09T05:04:15.528" v="47628"/>
          <ac:spMkLst>
            <pc:docMk/>
            <pc:sldMk cId="3049407049" sldId="1093"/>
            <ac:spMk id="25" creationId="{4951A0F5-147D-4BF2-89F9-6DFDC099AA98}"/>
          </ac:spMkLst>
        </pc:spChg>
        <pc:spChg chg="add mod ord topLvl">
          <ac:chgData name="Einav, Tal" userId="c5d94e19-bf17-46ef-96ed-abf719c82703" providerId="ADAL" clId="{EF2130E3-9DB0-4876-8F5E-8CEA95870585}" dt="2020-03-09T05:29:59.762" v="48073" actId="164"/>
          <ac:spMkLst>
            <pc:docMk/>
            <pc:sldMk cId="3049407049" sldId="1093"/>
            <ac:spMk id="27" creationId="{89EB11FC-6823-495C-98DC-A90258ABCDBB}"/>
          </ac:spMkLst>
        </pc:spChg>
        <pc:spChg chg="add mo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0" creationId="{17712DB2-C9C9-47F7-B06A-C3561651596B}"/>
          </ac:spMkLst>
        </pc:spChg>
        <pc:spChg chg="add mod or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1" creationId="{DE1C72E4-4B62-43B5-8467-C05C276DC4C8}"/>
          </ac:spMkLst>
        </pc:spChg>
        <pc:spChg chg="add mo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2" creationId="{94FFB8B7-DF02-46F8-91DA-E33D45EF4DA9}"/>
          </ac:spMkLst>
        </pc:spChg>
        <pc:spChg chg="add mo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3" creationId="{934B0613-4F8D-4914-BE78-7F75054A2311}"/>
          </ac:spMkLst>
        </pc:spChg>
        <pc:spChg chg="add mod or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4" creationId="{C009397C-4A16-40A7-B487-0CA0CC0EDEE7}"/>
          </ac:spMkLst>
        </pc:spChg>
        <pc:spChg chg="add mod ord topLvl">
          <ac:chgData name="Einav, Tal" userId="c5d94e19-bf17-46ef-96ed-abf719c82703" providerId="ADAL" clId="{EF2130E3-9DB0-4876-8F5E-8CEA95870585}" dt="2020-03-09T05:23:15.596" v="47982" actId="165"/>
          <ac:spMkLst>
            <pc:docMk/>
            <pc:sldMk cId="3049407049" sldId="1093"/>
            <ac:spMk id="55" creationId="{49BFDEE8-DBCD-4F3E-8920-8AE54BF11AED}"/>
          </ac:spMkLst>
        </pc:spChg>
        <pc:spChg chg="add del mod">
          <ac:chgData name="Einav, Tal" userId="c5d94e19-bf17-46ef-96ed-abf719c82703" providerId="ADAL" clId="{EF2130E3-9DB0-4876-8F5E-8CEA95870585}" dt="2020-03-09T04:53:13.065" v="47264"/>
          <ac:spMkLst>
            <pc:docMk/>
            <pc:sldMk cId="3049407049" sldId="1093"/>
            <ac:spMk id="56" creationId="{63A6B602-814B-481C-88BD-724307085AF3}"/>
          </ac:spMkLst>
        </pc:spChg>
        <pc:spChg chg="del mod">
          <ac:chgData name="Einav, Tal" userId="c5d94e19-bf17-46ef-96ed-abf719c82703" providerId="ADAL" clId="{EF2130E3-9DB0-4876-8F5E-8CEA95870585}" dt="2020-03-09T04:58:05.361" v="47572" actId="478"/>
          <ac:spMkLst>
            <pc:docMk/>
            <pc:sldMk cId="3049407049" sldId="1093"/>
            <ac:spMk id="57" creationId="{ABF82952-6D57-4ACC-9F6B-65CD2258E8C3}"/>
          </ac:spMkLst>
        </pc:spChg>
        <pc:spChg chg="del mod">
          <ac:chgData name="Einav, Tal" userId="c5d94e19-bf17-46ef-96ed-abf719c82703" providerId="ADAL" clId="{EF2130E3-9DB0-4876-8F5E-8CEA95870585}" dt="2020-03-09T04:58:03.909" v="47571" actId="478"/>
          <ac:spMkLst>
            <pc:docMk/>
            <pc:sldMk cId="3049407049" sldId="1093"/>
            <ac:spMk id="58" creationId="{E1230859-2AF4-4751-B0FF-624951A88E26}"/>
          </ac:spMkLst>
        </pc:spChg>
        <pc:spChg chg="del mod">
          <ac:chgData name="Einav, Tal" userId="c5d94e19-bf17-46ef-96ed-abf719c82703" providerId="ADAL" clId="{EF2130E3-9DB0-4876-8F5E-8CEA95870585}" dt="2020-03-09T04:55:14.918" v="47296" actId="478"/>
          <ac:spMkLst>
            <pc:docMk/>
            <pc:sldMk cId="3049407049" sldId="1093"/>
            <ac:spMk id="59" creationId="{E1BC0112-7677-4B07-95E9-F015FCD02DC7}"/>
          </ac:spMkLst>
        </pc:spChg>
        <pc:spChg chg="add mod topLvl">
          <ac:chgData name="Einav, Tal" userId="c5d94e19-bf17-46ef-96ed-abf719c82703" providerId="ADAL" clId="{EF2130E3-9DB0-4876-8F5E-8CEA95870585}" dt="2020-03-09T05:29:59.762" v="48073" actId="164"/>
          <ac:spMkLst>
            <pc:docMk/>
            <pc:sldMk cId="3049407049" sldId="1093"/>
            <ac:spMk id="82" creationId="{ECD31ED3-28A8-440A-864C-0CBFF974A331}"/>
          </ac:spMkLst>
        </pc:spChg>
        <pc:spChg chg="add mod">
          <ac:chgData name="Einav, Tal" userId="c5d94e19-bf17-46ef-96ed-abf719c82703" providerId="ADAL" clId="{EF2130E3-9DB0-4876-8F5E-8CEA95870585}" dt="2020-03-09T05:21:06.588" v="47951" actId="164"/>
          <ac:spMkLst>
            <pc:docMk/>
            <pc:sldMk cId="3049407049" sldId="1093"/>
            <ac:spMk id="83" creationId="{E877DBD6-9E10-47A9-9FAF-D46DE8831A6B}"/>
          </ac:spMkLst>
        </pc:spChg>
        <pc:spChg chg="add mod">
          <ac:chgData name="Einav, Tal" userId="c5d94e19-bf17-46ef-96ed-abf719c82703" providerId="ADAL" clId="{EF2130E3-9DB0-4876-8F5E-8CEA95870585}" dt="2020-03-09T05:21:06.588" v="47951" actId="164"/>
          <ac:spMkLst>
            <pc:docMk/>
            <pc:sldMk cId="3049407049" sldId="1093"/>
            <ac:spMk id="85" creationId="{05D8B6A3-A739-4D14-9C31-A8074716D1DE}"/>
          </ac:spMkLst>
        </pc:spChg>
        <pc:spChg chg="add mod">
          <ac:chgData name="Einav, Tal" userId="c5d94e19-bf17-46ef-96ed-abf719c82703" providerId="ADAL" clId="{EF2130E3-9DB0-4876-8F5E-8CEA95870585}" dt="2020-03-09T05:21:06.588" v="47951" actId="164"/>
          <ac:spMkLst>
            <pc:docMk/>
            <pc:sldMk cId="3049407049" sldId="1093"/>
            <ac:spMk id="86" creationId="{7660229F-C9D8-4383-AD7F-3CA4F411A365}"/>
          </ac:spMkLst>
        </pc:spChg>
        <pc:spChg chg="add mod">
          <ac:chgData name="Einav, Tal" userId="c5d94e19-bf17-46ef-96ed-abf719c82703" providerId="ADAL" clId="{EF2130E3-9DB0-4876-8F5E-8CEA95870585}" dt="2020-03-09T05:21:21.168" v="47955" actId="1076"/>
          <ac:spMkLst>
            <pc:docMk/>
            <pc:sldMk cId="3049407049" sldId="1093"/>
            <ac:spMk id="87" creationId="{E46CCE56-4622-4181-BE6F-2508F8EF2ABE}"/>
          </ac:spMkLst>
        </pc:spChg>
        <pc:spChg chg="add mod">
          <ac:chgData name="Einav, Tal" userId="c5d94e19-bf17-46ef-96ed-abf719c82703" providerId="ADAL" clId="{EF2130E3-9DB0-4876-8F5E-8CEA95870585}" dt="2020-03-09T05:21:21.168" v="47955" actId="1076"/>
          <ac:spMkLst>
            <pc:docMk/>
            <pc:sldMk cId="3049407049" sldId="1093"/>
            <ac:spMk id="88" creationId="{34494545-D06E-47F0-B3E4-3F3893FEF777}"/>
          </ac:spMkLst>
        </pc:spChg>
        <pc:spChg chg="add mod">
          <ac:chgData name="Einav, Tal" userId="c5d94e19-bf17-46ef-96ed-abf719c82703" providerId="ADAL" clId="{EF2130E3-9DB0-4876-8F5E-8CEA95870585}" dt="2020-03-09T05:21:21.168" v="47955" actId="1076"/>
          <ac:spMkLst>
            <pc:docMk/>
            <pc:sldMk cId="3049407049" sldId="1093"/>
            <ac:spMk id="89" creationId="{3D5E250F-3DD5-4C69-A849-E87F4673231B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0" creationId="{4691170E-15F3-4534-92EC-CF37C956EB65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1" creationId="{798B59E3-3628-4B2B-A160-25172163630E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2" creationId="{A570CB24-A2F4-434B-A443-FC2EAA33F732}"/>
          </ac:spMkLst>
        </pc:spChg>
        <pc:spChg chg="add mod ord topLvl">
          <ac:chgData name="Einav, Tal" userId="c5d94e19-bf17-46ef-96ed-abf719c82703" providerId="ADAL" clId="{EF2130E3-9DB0-4876-8F5E-8CEA95870585}" dt="2020-03-09T05:21:43.041" v="47962" actId="164"/>
          <ac:spMkLst>
            <pc:docMk/>
            <pc:sldMk cId="3049407049" sldId="1093"/>
            <ac:spMk id="93" creationId="{B214C45F-8D31-4766-82FA-DF39B06FE41A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4" creationId="{CB524528-A1B5-47A9-9584-3CD094BF12CD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5" creationId="{92600B51-8C61-4B52-9102-8F9532A98ACE}"/>
          </ac:spMkLst>
        </pc:spChg>
        <pc:spChg chg="add mod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6" creationId="{9E86D56F-01F3-4F36-BB38-862FC2BA176B}"/>
          </ac:spMkLst>
        </pc:spChg>
        <pc:spChg chg="add mod ord topLvl">
          <ac:chgData name="Einav, Tal" userId="c5d94e19-bf17-46ef-96ed-abf719c82703" providerId="ADAL" clId="{EF2130E3-9DB0-4876-8F5E-8CEA95870585}" dt="2020-03-09T05:21:59.129" v="47967" actId="164"/>
          <ac:spMkLst>
            <pc:docMk/>
            <pc:sldMk cId="3049407049" sldId="1093"/>
            <ac:spMk id="97" creationId="{125CCFF8-815B-420D-A66D-8690B489B489}"/>
          </ac:spMkLst>
        </pc:spChg>
        <pc:spChg chg="mod topLvl">
          <ac:chgData name="Einav, Tal" userId="c5d94e19-bf17-46ef-96ed-abf719c82703" providerId="ADAL" clId="{EF2130E3-9DB0-4876-8F5E-8CEA95870585}" dt="2020-03-09T05:26:22.651" v="48029" actId="164"/>
          <ac:spMkLst>
            <pc:docMk/>
            <pc:sldMk cId="3049407049" sldId="1093"/>
            <ac:spMk id="102" creationId="{182711EF-F116-4580-81C8-C5EC2C6CF230}"/>
          </ac:spMkLst>
        </pc:spChg>
        <pc:spChg chg="mod topLvl">
          <ac:chgData name="Einav, Tal" userId="c5d94e19-bf17-46ef-96ed-abf719c82703" providerId="ADAL" clId="{EF2130E3-9DB0-4876-8F5E-8CEA95870585}" dt="2020-03-09T05:26:22.651" v="48029" actId="164"/>
          <ac:spMkLst>
            <pc:docMk/>
            <pc:sldMk cId="3049407049" sldId="1093"/>
            <ac:spMk id="103" creationId="{50955A78-3B6A-457E-9B11-8A54832B5895}"/>
          </ac:spMkLst>
        </pc:spChg>
        <pc:spChg chg="del mod ord topLvl">
          <ac:chgData name="Einav, Tal" userId="c5d94e19-bf17-46ef-96ed-abf719c82703" providerId="ADAL" clId="{EF2130E3-9DB0-4876-8F5E-8CEA95870585}" dt="2020-03-09T05:24:48.783" v="48002" actId="478"/>
          <ac:spMkLst>
            <pc:docMk/>
            <pc:sldMk cId="3049407049" sldId="1093"/>
            <ac:spMk id="106" creationId="{94CDAECF-B88D-432C-B56A-44454C1A0149}"/>
          </ac:spMkLst>
        </pc:spChg>
        <pc:spChg chg="del mod ord topLvl">
          <ac:chgData name="Einav, Tal" userId="c5d94e19-bf17-46ef-96ed-abf719c82703" providerId="ADAL" clId="{EF2130E3-9DB0-4876-8F5E-8CEA95870585}" dt="2020-03-09T05:24:49.506" v="48003" actId="478"/>
          <ac:spMkLst>
            <pc:docMk/>
            <pc:sldMk cId="3049407049" sldId="1093"/>
            <ac:spMk id="107" creationId="{7867D664-9059-49FB-A7F9-6A957CFD7DB6}"/>
          </ac:spMkLst>
        </pc:spChg>
        <pc:spChg chg="mod topLvl">
          <ac:chgData name="Einav, Tal" userId="c5d94e19-bf17-46ef-96ed-abf719c82703" providerId="ADAL" clId="{EF2130E3-9DB0-4876-8F5E-8CEA95870585}" dt="2020-03-09T05:31:49.197" v="48265" actId="14100"/>
          <ac:spMkLst>
            <pc:docMk/>
            <pc:sldMk cId="3049407049" sldId="1093"/>
            <ac:spMk id="108" creationId="{0E51F5FB-C754-4AC9-875A-0479684574F3}"/>
          </ac:spMkLst>
        </pc:spChg>
        <pc:spChg chg="mod topLvl">
          <ac:chgData name="Einav, Tal" userId="c5d94e19-bf17-46ef-96ed-abf719c82703" providerId="ADAL" clId="{EF2130E3-9DB0-4876-8F5E-8CEA95870585}" dt="2020-03-09T05:31:54.596" v="48268" actId="14100"/>
          <ac:spMkLst>
            <pc:docMk/>
            <pc:sldMk cId="3049407049" sldId="1093"/>
            <ac:spMk id="109" creationId="{49513A1D-6573-4DE6-91E8-1116C2091D41}"/>
          </ac:spMkLst>
        </pc:spChg>
        <pc:spChg chg="mod topLvl">
          <ac:chgData name="Einav, Tal" userId="c5d94e19-bf17-46ef-96ed-abf719c82703" providerId="ADAL" clId="{EF2130E3-9DB0-4876-8F5E-8CEA95870585}" dt="2020-03-09T05:32:15.124" v="48286" actId="20577"/>
          <ac:spMkLst>
            <pc:docMk/>
            <pc:sldMk cId="3049407049" sldId="1093"/>
            <ac:spMk id="110" creationId="{70BAB46A-1832-4FED-8C25-5DCF3510F9F3}"/>
          </ac:spMkLst>
        </pc:spChg>
        <pc:spChg chg="add mod topLvl">
          <ac:chgData name="Einav, Tal" userId="c5d94e19-bf17-46ef-96ed-abf719c82703" providerId="ADAL" clId="{EF2130E3-9DB0-4876-8F5E-8CEA95870585}" dt="2020-03-09T05:26:32.846" v="48032" actId="164"/>
          <ac:spMkLst>
            <pc:docMk/>
            <pc:sldMk cId="3049407049" sldId="1093"/>
            <ac:spMk id="111" creationId="{94711259-00F3-419D-B6D7-8D9339AFCB61}"/>
          </ac:spMkLst>
        </pc:spChg>
        <pc:spChg chg="add mod topLvl">
          <ac:chgData name="Einav, Tal" userId="c5d94e19-bf17-46ef-96ed-abf719c82703" providerId="ADAL" clId="{EF2130E3-9DB0-4876-8F5E-8CEA95870585}" dt="2020-03-09T05:26:22.651" v="48029" actId="164"/>
          <ac:spMkLst>
            <pc:docMk/>
            <pc:sldMk cId="3049407049" sldId="1093"/>
            <ac:spMk id="112" creationId="{BEF46EE4-8FC9-4015-B9E5-53C7A975080F}"/>
          </ac:spMkLst>
        </pc:spChg>
        <pc:spChg chg="add mod">
          <ac:chgData name="Einav, Tal" userId="c5d94e19-bf17-46ef-96ed-abf719c82703" providerId="ADAL" clId="{EF2130E3-9DB0-4876-8F5E-8CEA95870585}" dt="2020-03-09T05:26:01.017" v="48027" actId="1076"/>
          <ac:spMkLst>
            <pc:docMk/>
            <pc:sldMk cId="3049407049" sldId="1093"/>
            <ac:spMk id="113" creationId="{AD22E895-86D7-445A-A4AE-6050ECDE074F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29" creationId="{CB828DF1-1A5C-4854-839D-BF6DC61D6476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0" creationId="{B5CC09DD-6C3E-49C4-BE8D-C1E9C0912F28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1" creationId="{7B8C9738-020E-4656-BF55-C691543D8FCB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3" creationId="{AFCC7A75-7830-44DA-87D4-DBC50D78BBB2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4" creationId="{1955F950-515E-4ACB-A9BD-9E77E758C207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5" creationId="{ABFF3471-1067-4B23-AF97-67151D2827DB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36" creationId="{4EE3633B-36FE-4DB1-A5EA-CA3C0A9BC49C}"/>
          </ac:spMkLst>
        </pc:spChg>
        <pc:spChg chg="add del mod">
          <ac:chgData name="Einav, Tal" userId="c5d94e19-bf17-46ef-96ed-abf719c82703" providerId="ADAL" clId="{EF2130E3-9DB0-4876-8F5E-8CEA95870585}" dt="2020-03-09T05:41:59.988" v="50623" actId="478"/>
          <ac:spMkLst>
            <pc:docMk/>
            <pc:sldMk cId="3049407049" sldId="1093"/>
            <ac:spMk id="158" creationId="{F0D6E93C-788A-489C-9223-76323593CF4C}"/>
          </ac:spMkLst>
        </pc:spChg>
        <pc:grpChg chg="add mod topLvl">
          <ac:chgData name="Einav, Tal" userId="c5d94e19-bf17-46ef-96ed-abf719c82703" providerId="ADAL" clId="{EF2130E3-9DB0-4876-8F5E-8CEA95870585}" dt="2020-03-09T05:23:35.301" v="47984" actId="165"/>
          <ac:grpSpMkLst>
            <pc:docMk/>
            <pc:sldMk cId="3049407049" sldId="1093"/>
            <ac:grpSpMk id="11" creationId="{B893C47E-8B27-4A76-9A28-2D54D4C3A39D}"/>
          </ac:grpSpMkLst>
        </pc:grpChg>
        <pc:grpChg chg="add del mod topLvl">
          <ac:chgData name="Einav, Tal" userId="c5d94e19-bf17-46ef-96ed-abf719c82703" providerId="ADAL" clId="{EF2130E3-9DB0-4876-8F5E-8CEA95870585}" dt="2020-03-09T05:23:35.301" v="47984" actId="165"/>
          <ac:grpSpMkLst>
            <pc:docMk/>
            <pc:sldMk cId="3049407049" sldId="1093"/>
            <ac:grpSpMk id="12" creationId="{5A4C3EDE-9240-4E25-AC3B-DAC0BE80547F}"/>
          </ac:grpSpMkLst>
        </pc:grpChg>
        <pc:grpChg chg="add del mod">
          <ac:chgData name="Einav, Tal" userId="c5d94e19-bf17-46ef-96ed-abf719c82703" providerId="ADAL" clId="{EF2130E3-9DB0-4876-8F5E-8CEA95870585}" dt="2020-03-09T05:07:36.410" v="47718" actId="165"/>
          <ac:grpSpMkLst>
            <pc:docMk/>
            <pc:sldMk cId="3049407049" sldId="1093"/>
            <ac:grpSpMk id="19" creationId="{6BF95312-0822-42EF-9C12-225893B7703E}"/>
          </ac:grpSpMkLst>
        </pc:grpChg>
        <pc:grpChg chg="add mod ord topLvl">
          <ac:chgData name="Einav, Tal" userId="c5d94e19-bf17-46ef-96ed-abf719c82703" providerId="ADAL" clId="{EF2130E3-9DB0-4876-8F5E-8CEA95870585}" dt="2020-03-09T05:21:43.041" v="47962" actId="164"/>
          <ac:grpSpMkLst>
            <pc:docMk/>
            <pc:sldMk cId="3049407049" sldId="1093"/>
            <ac:grpSpMk id="72" creationId="{2D49804C-DDDF-4D74-8C70-87DFCBE3BCDA}"/>
          </ac:grpSpMkLst>
        </pc:grpChg>
        <pc:grpChg chg="add del mod">
          <ac:chgData name="Einav, Tal" userId="c5d94e19-bf17-46ef-96ed-abf719c82703" providerId="ADAL" clId="{EF2130E3-9DB0-4876-8F5E-8CEA95870585}" dt="2020-03-09T05:21:40.988" v="47961" actId="165"/>
          <ac:grpSpMkLst>
            <pc:docMk/>
            <pc:sldMk cId="3049407049" sldId="1093"/>
            <ac:grpSpMk id="73" creationId="{B4845095-A66E-4095-B901-8EC581A205E4}"/>
          </ac:grpSpMkLst>
        </pc:grpChg>
        <pc:grpChg chg="add mod">
          <ac:chgData name="Einav, Tal" userId="c5d94e19-bf17-46ef-96ed-abf719c82703" providerId="ADAL" clId="{EF2130E3-9DB0-4876-8F5E-8CEA95870585}" dt="2020-03-09T05:22:48.850" v="47979" actId="1076"/>
          <ac:grpSpMkLst>
            <pc:docMk/>
            <pc:sldMk cId="3049407049" sldId="1093"/>
            <ac:grpSpMk id="74" creationId="{126173D4-72E4-46CE-8BE3-086CA512A850}"/>
          </ac:grpSpMkLst>
        </pc:grpChg>
        <pc:grpChg chg="add del mod">
          <ac:chgData name="Einav, Tal" userId="c5d94e19-bf17-46ef-96ed-abf719c82703" providerId="ADAL" clId="{EF2130E3-9DB0-4876-8F5E-8CEA95870585}" dt="2020-03-09T05:25:16.093" v="48011" actId="478"/>
          <ac:grpSpMkLst>
            <pc:docMk/>
            <pc:sldMk cId="3049407049" sldId="1093"/>
            <ac:grpSpMk id="76" creationId="{1260FF06-53F3-46EA-A61E-CD7E23BB0C38}"/>
          </ac:grpSpMkLst>
        </pc:grpChg>
        <pc:grpChg chg="add del mod">
          <ac:chgData name="Einav, Tal" userId="c5d94e19-bf17-46ef-96ed-abf719c82703" providerId="ADAL" clId="{EF2130E3-9DB0-4876-8F5E-8CEA95870585}" dt="2020-03-09T05:23:15.596" v="47982" actId="165"/>
          <ac:grpSpMkLst>
            <pc:docMk/>
            <pc:sldMk cId="3049407049" sldId="1093"/>
            <ac:grpSpMk id="98" creationId="{12746423-5E8D-4867-80B9-72C50D65B914}"/>
          </ac:grpSpMkLst>
        </pc:grpChg>
        <pc:grpChg chg="add del mod">
          <ac:chgData name="Einav, Tal" userId="c5d94e19-bf17-46ef-96ed-abf719c82703" providerId="ADAL" clId="{EF2130E3-9DB0-4876-8F5E-8CEA95870585}" dt="2020-03-09T05:26:12.390" v="48028" actId="165"/>
          <ac:grpSpMkLst>
            <pc:docMk/>
            <pc:sldMk cId="3049407049" sldId="1093"/>
            <ac:grpSpMk id="99" creationId="{36E89C3E-D339-4379-B99C-98DF75DC262D}"/>
          </ac:grpSpMkLst>
        </pc:grpChg>
        <pc:grpChg chg="add mod ord">
          <ac:chgData name="Einav, Tal" userId="c5d94e19-bf17-46ef-96ed-abf719c82703" providerId="ADAL" clId="{EF2130E3-9DB0-4876-8F5E-8CEA95870585}" dt="2020-03-09T05:31:51.305" v="48266"/>
          <ac:grpSpMkLst>
            <pc:docMk/>
            <pc:sldMk cId="3049407049" sldId="1093"/>
            <ac:grpSpMk id="100" creationId="{1C961397-9CB3-415E-BA13-3ABA9F0A2917}"/>
          </ac:grpSpMkLst>
        </pc:grpChg>
        <pc:grpChg chg="add del mod">
          <ac:chgData name="Einav, Tal" userId="c5d94e19-bf17-46ef-96ed-abf719c82703" providerId="ADAL" clId="{EF2130E3-9DB0-4876-8F5E-8CEA95870585}" dt="2020-03-09T05:24:23.348" v="47994" actId="165"/>
          <ac:grpSpMkLst>
            <pc:docMk/>
            <pc:sldMk cId="3049407049" sldId="1093"/>
            <ac:grpSpMk id="101" creationId="{237E50F2-BB5A-4BEA-B450-2EB540825C36}"/>
          </ac:grpSpMkLst>
        </pc:grpChg>
        <pc:grpChg chg="add mod">
          <ac:chgData name="Einav, Tal" userId="c5d94e19-bf17-46ef-96ed-abf719c82703" providerId="ADAL" clId="{EF2130E3-9DB0-4876-8F5E-8CEA95870585}" dt="2020-03-09T05:32:14.438" v="48285" actId="20577"/>
          <ac:grpSpMkLst>
            <pc:docMk/>
            <pc:sldMk cId="3049407049" sldId="1093"/>
            <ac:grpSpMk id="114" creationId="{919BF4DC-8623-415C-9C89-A6D86EF6932D}"/>
          </ac:grpSpMkLst>
        </pc:grpChg>
        <pc:grpChg chg="add mod">
          <ac:chgData name="Einav, Tal" userId="c5d94e19-bf17-46ef-96ed-abf719c82703" providerId="ADAL" clId="{EF2130E3-9DB0-4876-8F5E-8CEA95870585}" dt="2020-03-09T05:30:02.934" v="48074" actId="1076"/>
          <ac:grpSpMkLst>
            <pc:docMk/>
            <pc:sldMk cId="3049407049" sldId="1093"/>
            <ac:grpSpMk id="115" creationId="{DF5EDF95-2814-4875-B932-D953274BC752}"/>
          </ac:grpSpMkLst>
        </pc:grpChg>
        <pc:grpChg chg="add del mod">
          <ac:chgData name="Einav, Tal" userId="c5d94e19-bf17-46ef-96ed-abf719c82703" providerId="ADAL" clId="{EF2130E3-9DB0-4876-8F5E-8CEA95870585}" dt="2020-03-09T05:41:59.988" v="50623" actId="478"/>
          <ac:grpSpMkLst>
            <pc:docMk/>
            <pc:sldMk cId="3049407049" sldId="1093"/>
            <ac:grpSpMk id="116" creationId="{92A3CB43-F451-458D-BAFC-9CA2BEC2161D}"/>
          </ac:grpSpMkLst>
        </pc:grpChg>
        <pc:grpChg chg="mod">
          <ac:chgData name="Einav, Tal" userId="c5d94e19-bf17-46ef-96ed-abf719c82703" providerId="ADAL" clId="{EF2130E3-9DB0-4876-8F5E-8CEA95870585}" dt="2020-03-09T05:41:55.081" v="50553"/>
          <ac:grpSpMkLst>
            <pc:docMk/>
            <pc:sldMk cId="3049407049" sldId="1093"/>
            <ac:grpSpMk id="119" creationId="{6775F59C-AFEC-420F-8B7C-AE9618F4D2F7}"/>
          </ac:grpSpMkLst>
        </pc:grpChg>
        <pc:grpChg chg="add del mod">
          <ac:chgData name="Einav, Tal" userId="c5d94e19-bf17-46ef-96ed-abf719c82703" providerId="ADAL" clId="{EF2130E3-9DB0-4876-8F5E-8CEA95870585}" dt="2020-03-09T05:41:59.988" v="50623" actId="478"/>
          <ac:grpSpMkLst>
            <pc:docMk/>
            <pc:sldMk cId="3049407049" sldId="1093"/>
            <ac:grpSpMk id="137" creationId="{17A1AB38-FD17-4352-BAE9-DDF0F1D88438}"/>
          </ac:grpSpMkLst>
        </pc:grpChg>
        <pc:grpChg chg="add del mod">
          <ac:chgData name="Einav, Tal" userId="c5d94e19-bf17-46ef-96ed-abf719c82703" providerId="ADAL" clId="{EF2130E3-9DB0-4876-8F5E-8CEA95870585}" dt="2020-03-09T05:41:59.988" v="50623" actId="478"/>
          <ac:grpSpMkLst>
            <pc:docMk/>
            <pc:sldMk cId="3049407049" sldId="1093"/>
            <ac:grpSpMk id="140" creationId="{3A0BDEA7-D227-43B1-AF43-E430C17CA1A3}"/>
          </ac:grpSpMkLst>
        </pc:grpChg>
        <pc:grpChg chg="mod">
          <ac:chgData name="Einav, Tal" userId="c5d94e19-bf17-46ef-96ed-abf719c82703" providerId="ADAL" clId="{EF2130E3-9DB0-4876-8F5E-8CEA95870585}" dt="2020-03-09T05:41:55.081" v="50553"/>
          <ac:grpSpMkLst>
            <pc:docMk/>
            <pc:sldMk cId="3049407049" sldId="1093"/>
            <ac:grpSpMk id="142" creationId="{81D70D44-5D37-462A-A229-2BEFDE460D2A}"/>
          </ac:grpSpMkLst>
        </pc:grpChg>
        <pc:grpChg chg="add del mod">
          <ac:chgData name="Einav, Tal" userId="c5d94e19-bf17-46ef-96ed-abf719c82703" providerId="ADAL" clId="{EF2130E3-9DB0-4876-8F5E-8CEA95870585}" dt="2020-03-09T05:41:59.988" v="50623" actId="478"/>
          <ac:grpSpMkLst>
            <pc:docMk/>
            <pc:sldMk cId="3049407049" sldId="1093"/>
            <ac:grpSpMk id="149" creationId="{EEC9EC7A-F262-4922-92E2-BA43DAD6ED8B}"/>
          </ac:grpSpMkLst>
        </pc:grpChg>
        <pc:grpChg chg="add del mod">
          <ac:chgData name="Einav, Tal" userId="c5d94e19-bf17-46ef-96ed-abf719c82703" providerId="ADAL" clId="{EF2130E3-9DB0-4876-8F5E-8CEA95870585}" dt="2020-03-09T05:41:59.988" v="50623" actId="478"/>
          <ac:grpSpMkLst>
            <pc:docMk/>
            <pc:sldMk cId="3049407049" sldId="1093"/>
            <ac:grpSpMk id="155" creationId="{7B997F38-9154-4C2D-A083-B954645FF58A}"/>
          </ac:grpSpMkLst>
        </pc:grpChg>
        <pc:picChg chg="add del mod">
          <ac:chgData name="Einav, Tal" userId="c5d94e19-bf17-46ef-96ed-abf719c82703" providerId="ADAL" clId="{EF2130E3-9DB0-4876-8F5E-8CEA95870585}" dt="2020-03-09T05:25:20.151" v="48013" actId="478"/>
          <ac:picMkLst>
            <pc:docMk/>
            <pc:sldMk cId="3049407049" sldId="1093"/>
            <ac:picMk id="24" creationId="{D25F7849-EC2F-49DB-BAF4-A3CB9C18F761}"/>
          </ac:picMkLst>
        </pc:picChg>
        <pc:cxnChg chg="add mod topLvl">
          <ac:chgData name="Einav, Tal" userId="c5d94e19-bf17-46ef-96ed-abf719c82703" providerId="ADAL" clId="{EF2130E3-9DB0-4876-8F5E-8CEA95870585}" dt="2020-03-09T05:23:15.596" v="47982" actId="165"/>
          <ac:cxnSpMkLst>
            <pc:docMk/>
            <pc:sldMk cId="3049407049" sldId="1093"/>
            <ac:cxnSpMk id="17" creationId="{2F6FD8C7-581D-40CC-BD81-D75157F3A0E7}"/>
          </ac:cxnSpMkLst>
        </pc:cxnChg>
        <pc:cxnChg chg="add mod topLvl">
          <ac:chgData name="Einav, Tal" userId="c5d94e19-bf17-46ef-96ed-abf719c82703" providerId="ADAL" clId="{EF2130E3-9DB0-4876-8F5E-8CEA95870585}" dt="2020-03-09T05:23:35.301" v="47984" actId="165"/>
          <ac:cxnSpMkLst>
            <pc:docMk/>
            <pc:sldMk cId="3049407049" sldId="1093"/>
            <ac:cxnSpMk id="26" creationId="{CA932532-EBBC-490A-A189-BCA66A601951}"/>
          </ac:cxnSpMkLst>
        </pc:cxnChg>
        <pc:cxnChg chg="add mod">
          <ac:chgData name="Einav, Tal" userId="c5d94e19-bf17-46ef-96ed-abf719c82703" providerId="ADAL" clId="{EF2130E3-9DB0-4876-8F5E-8CEA95870585}" dt="2020-03-09T05:06:09.065" v="47696" actId="14100"/>
          <ac:cxnSpMkLst>
            <pc:docMk/>
            <pc:sldMk cId="3049407049" sldId="1093"/>
            <ac:cxnSpMk id="31" creationId="{6807AF6D-7E2E-4FB7-82F1-7B07D864DA83}"/>
          </ac:cxnSpMkLst>
        </pc:cxnChg>
        <pc:cxnChg chg="add mod">
          <ac:chgData name="Einav, Tal" userId="c5d94e19-bf17-46ef-96ed-abf719c82703" providerId="ADAL" clId="{EF2130E3-9DB0-4876-8F5E-8CEA95870585}" dt="2020-03-09T05:06:06.217" v="47695" actId="14100"/>
          <ac:cxnSpMkLst>
            <pc:docMk/>
            <pc:sldMk cId="3049407049" sldId="1093"/>
            <ac:cxnSpMk id="34" creationId="{E8AFE5EA-66AC-4667-8880-589DC74AE201}"/>
          </ac:cxnSpMkLst>
        </pc:cxnChg>
        <pc:cxnChg chg="add mod">
          <ac:chgData name="Einav, Tal" userId="c5d94e19-bf17-46ef-96ed-abf719c82703" providerId="ADAL" clId="{EF2130E3-9DB0-4876-8F5E-8CEA95870585}" dt="2020-03-09T05:06:00.464" v="47694" actId="14100"/>
          <ac:cxnSpMkLst>
            <pc:docMk/>
            <pc:sldMk cId="3049407049" sldId="1093"/>
            <ac:cxnSpMk id="35" creationId="{03817628-9A89-42B7-8F51-02BFFF946E9D}"/>
          </ac:cxnSpMkLst>
        </pc:cxnChg>
        <pc:cxnChg chg="add mod">
          <ac:chgData name="Einav, Tal" userId="c5d94e19-bf17-46ef-96ed-abf719c82703" providerId="ADAL" clId="{EF2130E3-9DB0-4876-8F5E-8CEA95870585}" dt="2020-03-09T05:05:57.008" v="47693" actId="14100"/>
          <ac:cxnSpMkLst>
            <pc:docMk/>
            <pc:sldMk cId="3049407049" sldId="1093"/>
            <ac:cxnSpMk id="41" creationId="{8FC603AA-9D19-444A-BBA2-991883F0C27D}"/>
          </ac:cxnSpMkLst>
        </pc:cxnChg>
        <pc:cxnChg chg="add mod">
          <ac:chgData name="Einav, Tal" userId="c5d94e19-bf17-46ef-96ed-abf719c82703" providerId="ADAL" clId="{EF2130E3-9DB0-4876-8F5E-8CEA95870585}" dt="2020-03-09T05:05:53.697" v="47692" actId="14100"/>
          <ac:cxnSpMkLst>
            <pc:docMk/>
            <pc:sldMk cId="3049407049" sldId="1093"/>
            <ac:cxnSpMk id="45" creationId="{D818CD61-9A78-471B-85E6-F887985458AF}"/>
          </ac:cxnSpMkLst>
        </pc:cxnChg>
        <pc:cxnChg chg="add mod">
          <ac:chgData name="Einav, Tal" userId="c5d94e19-bf17-46ef-96ed-abf719c82703" providerId="ADAL" clId="{EF2130E3-9DB0-4876-8F5E-8CEA95870585}" dt="2020-03-09T05:05:43.698" v="47690" actId="14100"/>
          <ac:cxnSpMkLst>
            <pc:docMk/>
            <pc:sldMk cId="3049407049" sldId="1093"/>
            <ac:cxnSpMk id="46" creationId="{06CE9C45-64F1-462A-B3AA-88E9396229FC}"/>
          </ac:cxnSpMkLst>
        </pc:cxnChg>
        <pc:cxnChg chg="add mod">
          <ac:chgData name="Einav, Tal" userId="c5d94e19-bf17-46ef-96ed-abf719c82703" providerId="ADAL" clId="{EF2130E3-9DB0-4876-8F5E-8CEA95870585}" dt="2020-03-09T05:05:38.609" v="47689" actId="14100"/>
          <ac:cxnSpMkLst>
            <pc:docMk/>
            <pc:sldMk cId="3049407049" sldId="1093"/>
            <ac:cxnSpMk id="47" creationId="{A6BDC241-2F78-4FD0-8408-7D02F4C27020}"/>
          </ac:cxnSpMkLst>
        </pc:cxnChg>
        <pc:cxnChg chg="add mod">
          <ac:chgData name="Einav, Tal" userId="c5d94e19-bf17-46ef-96ed-abf719c82703" providerId="ADAL" clId="{EF2130E3-9DB0-4876-8F5E-8CEA95870585}" dt="2020-03-09T05:05:47.801" v="47691" actId="14100"/>
          <ac:cxnSpMkLst>
            <pc:docMk/>
            <pc:sldMk cId="3049407049" sldId="1093"/>
            <ac:cxnSpMk id="48" creationId="{4F55CFE1-5BE1-453A-9470-EC6FEEF6F6DF}"/>
          </ac:cxnSpMkLst>
        </pc:cxnChg>
        <pc:cxnChg chg="add mod">
          <ac:chgData name="Einav, Tal" userId="c5d94e19-bf17-46ef-96ed-abf719c82703" providerId="ADAL" clId="{EF2130E3-9DB0-4876-8F5E-8CEA95870585}" dt="2020-03-09T05:06:12.769" v="47697" actId="14100"/>
          <ac:cxnSpMkLst>
            <pc:docMk/>
            <pc:sldMk cId="3049407049" sldId="1093"/>
            <ac:cxnSpMk id="49" creationId="{A062B6A2-1725-45B8-9F4B-A230D89C8A8D}"/>
          </ac:cxnSpMkLst>
        </pc:cxnChg>
        <pc:cxnChg chg="add del">
          <ac:chgData name="Einav, Tal" userId="c5d94e19-bf17-46ef-96ed-abf719c82703" providerId="ADAL" clId="{EF2130E3-9DB0-4876-8F5E-8CEA95870585}" dt="2020-03-09T05:04:06.649" v="47626" actId="478"/>
          <ac:cxnSpMkLst>
            <pc:docMk/>
            <pc:sldMk cId="3049407049" sldId="1093"/>
            <ac:cxnSpMk id="61" creationId="{1076698E-DF79-45C7-AEF1-3D74D4A9361B}"/>
          </ac:cxnSpMkLst>
        </pc:cxnChg>
        <pc:cxnChg chg="mod">
          <ac:chgData name="Einav, Tal" userId="c5d94e19-bf17-46ef-96ed-abf719c82703" providerId="ADAL" clId="{EF2130E3-9DB0-4876-8F5E-8CEA95870585}" dt="2020-03-09T05:41:59.988" v="50623" actId="478"/>
          <ac:cxnSpMkLst>
            <pc:docMk/>
            <pc:sldMk cId="3049407049" sldId="1093"/>
            <ac:cxnSpMk id="118" creationId="{D8F287B1-E361-4883-A9AB-577778B3C6E0}"/>
          </ac:cxnSpMkLst>
        </pc:cxnChg>
        <pc:cxnChg chg="add del mod">
          <ac:chgData name="Einav, Tal" userId="c5d94e19-bf17-46ef-96ed-abf719c82703" providerId="ADAL" clId="{EF2130E3-9DB0-4876-8F5E-8CEA95870585}" dt="2020-03-09T05:41:59.988" v="50623" actId="478"/>
          <ac:cxnSpMkLst>
            <pc:docMk/>
            <pc:sldMk cId="3049407049" sldId="1093"/>
            <ac:cxnSpMk id="132" creationId="{61FDBA95-888D-43DD-ABD4-06140F8DEF98}"/>
          </ac:cxnSpMkLst>
        </pc:cxnChg>
      </pc:sldChg>
      <pc:sldChg chg="delSp add modAnim modNotesTx">
        <pc:chgData name="Einav, Tal" userId="c5d94e19-bf17-46ef-96ed-abf719c82703" providerId="ADAL" clId="{EF2130E3-9DB0-4876-8F5E-8CEA95870585}" dt="2020-03-09T06:04:31.044" v="53647" actId="20577"/>
        <pc:sldMkLst>
          <pc:docMk/>
          <pc:sldMk cId="2911654597" sldId="1094"/>
        </pc:sldMkLst>
        <pc:spChg chg="del">
          <ac:chgData name="Einav, Tal" userId="c5d94e19-bf17-46ef-96ed-abf719c82703" providerId="ADAL" clId="{EF2130E3-9DB0-4876-8F5E-8CEA95870585}" dt="2020-03-09T05:52:30.467" v="51645" actId="478"/>
          <ac:spMkLst>
            <pc:docMk/>
            <pc:sldMk cId="2911654597" sldId="1094"/>
            <ac:spMk id="22" creationId="{1F5100CD-D302-4622-9D4D-4B28929719CA}"/>
          </ac:spMkLst>
        </pc:spChg>
      </pc:sldChg>
      <pc:sldChg chg="addSp delSp modSp add delAnim modAnim modNotesTx">
        <pc:chgData name="Einav, Tal" userId="c5d94e19-bf17-46ef-96ed-abf719c82703" providerId="ADAL" clId="{EF2130E3-9DB0-4876-8F5E-8CEA95870585}" dt="2020-03-09T05:52:11.936" v="51641" actId="478"/>
        <pc:sldMkLst>
          <pc:docMk/>
          <pc:sldMk cId="1831436978" sldId="1095"/>
        </pc:sldMkLst>
        <pc:spChg chg="del">
          <ac:chgData name="Einav, Tal" userId="c5d94e19-bf17-46ef-96ed-abf719c82703" providerId="ADAL" clId="{EF2130E3-9DB0-4876-8F5E-8CEA95870585}" dt="2020-03-09T05:52:11.936" v="51641" actId="478"/>
          <ac:spMkLst>
            <pc:docMk/>
            <pc:sldMk cId="1831436978" sldId="1095"/>
            <ac:spMk id="22" creationId="{1F5100CD-D302-4622-9D4D-4B28929719CA}"/>
          </ac:spMkLst>
        </pc:spChg>
        <pc:spChg chg="add">
          <ac:chgData name="Einav, Tal" userId="c5d94e19-bf17-46ef-96ed-abf719c82703" providerId="ADAL" clId="{EF2130E3-9DB0-4876-8F5E-8CEA95870585}" dt="2020-03-09T05:42:13.829" v="50625"/>
          <ac:spMkLst>
            <pc:docMk/>
            <pc:sldMk cId="1831436978" sldId="1095"/>
            <ac:spMk id="23" creationId="{54529CF4-276C-4131-81DE-57D4A0147B43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45" creationId="{B29CE1F0-270E-4A7C-971F-3418ADB7FEF2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46" creationId="{EBCFABAD-D6BE-457A-A43A-9AA1A54695C9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47" creationId="{A767201E-3D66-45BF-A917-880C38D068BE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49" creationId="{1CB1E120-8A33-4638-9506-E35871F6BBE9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50" creationId="{DF83D72A-78FF-401E-80C9-1DB7613C9D65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51" creationId="{1F517533-4ABB-43FB-B429-7137843347B1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52" creationId="{1BCE2221-534C-4EF6-9708-81C6475C30D9}"/>
          </ac:spMkLst>
        </pc:spChg>
        <pc:spChg chg="add del">
          <ac:chgData name="Einav, Tal" userId="c5d94e19-bf17-46ef-96ed-abf719c82703" providerId="ADAL" clId="{EF2130E3-9DB0-4876-8F5E-8CEA95870585}" dt="2020-03-09T05:42:32.589" v="50627"/>
          <ac:spMkLst>
            <pc:docMk/>
            <pc:sldMk cId="1831436978" sldId="1095"/>
            <ac:spMk id="74" creationId="{1DD1DB16-F0ED-4401-B401-39792567009E}"/>
          </ac:spMkLst>
        </pc:spChg>
        <pc:spChg chg="add">
          <ac:chgData name="Einav, Tal" userId="c5d94e19-bf17-46ef-96ed-abf719c82703" providerId="ADAL" clId="{EF2130E3-9DB0-4876-8F5E-8CEA95870585}" dt="2020-03-09T05:42:37.062" v="50628"/>
          <ac:spMkLst>
            <pc:docMk/>
            <pc:sldMk cId="1831436978" sldId="1095"/>
            <ac:spMk id="95" creationId="{9971B923-18A9-422B-9442-93CA5E878810}"/>
          </ac:spMkLst>
        </pc:spChg>
        <pc:spChg chg="add mod">
          <ac:chgData name="Einav, Tal" userId="c5d94e19-bf17-46ef-96ed-abf719c82703" providerId="ADAL" clId="{EF2130E3-9DB0-4876-8F5E-8CEA95870585}" dt="2020-03-09T05:45:08.045" v="50844" actId="12789"/>
          <ac:spMkLst>
            <pc:docMk/>
            <pc:sldMk cId="1831436978" sldId="1095"/>
            <ac:spMk id="96" creationId="{1413262D-BB64-430F-B91E-8E372CF34034}"/>
          </ac:spMkLst>
        </pc:spChg>
        <pc:spChg chg="add mod">
          <ac:chgData name="Einav, Tal" userId="c5d94e19-bf17-46ef-96ed-abf719c82703" providerId="ADAL" clId="{EF2130E3-9DB0-4876-8F5E-8CEA95870585}" dt="2020-03-09T05:45:54.450" v="50846" actId="1076"/>
          <ac:spMkLst>
            <pc:docMk/>
            <pc:sldMk cId="1831436978" sldId="1095"/>
            <ac:spMk id="97" creationId="{8140A828-87E0-4912-8062-147062A8A71C}"/>
          </ac:spMkLst>
        </pc:spChg>
        <pc:spChg chg="add del">
          <ac:chgData name="Einav, Tal" userId="c5d94e19-bf17-46ef-96ed-abf719c82703" providerId="ADAL" clId="{EF2130E3-9DB0-4876-8F5E-8CEA95870585}" dt="2020-03-09T05:42:51.301" v="50635" actId="478"/>
          <ac:spMkLst>
            <pc:docMk/>
            <pc:sldMk cId="1831436978" sldId="1095"/>
            <ac:spMk id="99" creationId="{A16876D3-BA57-4B91-A17B-DDC87C5F7CE9}"/>
          </ac:spMkLst>
        </pc:spChg>
        <pc:spChg chg="add del">
          <ac:chgData name="Einav, Tal" userId="c5d94e19-bf17-46ef-96ed-abf719c82703" providerId="ADAL" clId="{EF2130E3-9DB0-4876-8F5E-8CEA95870585}" dt="2020-03-09T05:42:52.572" v="50636" actId="478"/>
          <ac:spMkLst>
            <pc:docMk/>
            <pc:sldMk cId="1831436978" sldId="1095"/>
            <ac:spMk id="100" creationId="{15805745-6A77-4D0B-8302-B5B3FC74B690}"/>
          </ac:spMkLst>
        </pc:spChg>
        <pc:spChg chg="add del">
          <ac:chgData name="Einav, Tal" userId="c5d94e19-bf17-46ef-96ed-abf719c82703" providerId="ADAL" clId="{EF2130E3-9DB0-4876-8F5E-8CEA95870585}" dt="2020-03-09T05:42:44.320" v="50630" actId="478"/>
          <ac:spMkLst>
            <pc:docMk/>
            <pc:sldMk cId="1831436978" sldId="1095"/>
            <ac:spMk id="101" creationId="{FD0DD189-769B-44EB-8415-B0C8FF379E4A}"/>
          </ac:spMkLst>
        </pc:spChg>
        <pc:spChg chg="add del">
          <ac:chgData name="Einav, Tal" userId="c5d94e19-bf17-46ef-96ed-abf719c82703" providerId="ADAL" clId="{EF2130E3-9DB0-4876-8F5E-8CEA95870585}" dt="2020-03-09T05:42:46.752" v="50632" actId="478"/>
          <ac:spMkLst>
            <pc:docMk/>
            <pc:sldMk cId="1831436978" sldId="1095"/>
            <ac:spMk id="102" creationId="{0E1A3369-979C-47EE-AF1E-A7E11FCD56E2}"/>
          </ac:spMkLst>
        </pc:spChg>
        <pc:spChg chg="add del">
          <ac:chgData name="Einav, Tal" userId="c5d94e19-bf17-46ef-96ed-abf719c82703" providerId="ADAL" clId="{EF2130E3-9DB0-4876-8F5E-8CEA95870585}" dt="2020-03-09T05:42:48.004" v="50633" actId="478"/>
          <ac:spMkLst>
            <pc:docMk/>
            <pc:sldMk cId="1831436978" sldId="1095"/>
            <ac:spMk id="126" creationId="{5AC3CFF8-A16B-4E41-B242-63724AF937C6}"/>
          </ac:spMkLst>
        </pc:spChg>
        <pc:spChg chg="add mod">
          <ac:chgData name="Einav, Tal" userId="c5d94e19-bf17-46ef-96ed-abf719c82703" providerId="ADAL" clId="{EF2130E3-9DB0-4876-8F5E-8CEA95870585}" dt="2020-03-09T05:45:08.045" v="50844" actId="12789"/>
          <ac:spMkLst>
            <pc:docMk/>
            <pc:sldMk cId="1831436978" sldId="1095"/>
            <ac:spMk id="127" creationId="{9B1157C7-9134-4DF1-A8AD-769BF6D8D9ED}"/>
          </ac:spMkLst>
        </pc:spChg>
        <pc:spChg chg="add mod">
          <ac:chgData name="Einav, Tal" userId="c5d94e19-bf17-46ef-96ed-abf719c82703" providerId="ADAL" clId="{EF2130E3-9DB0-4876-8F5E-8CEA95870585}" dt="2020-03-09T05:45:54.450" v="50846" actId="1076"/>
          <ac:spMkLst>
            <pc:docMk/>
            <pc:sldMk cId="1831436978" sldId="1095"/>
            <ac:spMk id="141" creationId="{8F63120E-B8A3-4CDD-B7B7-83498951F4D0}"/>
          </ac:spMkLst>
        </pc:spChg>
        <pc:spChg chg="add del mod">
          <ac:chgData name="Einav, Tal" userId="c5d94e19-bf17-46ef-96ed-abf719c82703" providerId="ADAL" clId="{EF2130E3-9DB0-4876-8F5E-8CEA95870585}" dt="2020-03-09T05:47:34.889" v="51069" actId="478"/>
          <ac:spMkLst>
            <pc:docMk/>
            <pc:sldMk cId="1831436978" sldId="1095"/>
            <ac:spMk id="142" creationId="{67F2AD46-783D-4999-BB71-BDE0806B2E20}"/>
          </ac:spMkLst>
        </pc:spChg>
        <pc:spChg chg="add mod">
          <ac:chgData name="Einav, Tal" userId="c5d94e19-bf17-46ef-96ed-abf719c82703" providerId="ADAL" clId="{EF2130E3-9DB0-4876-8F5E-8CEA95870585}" dt="2020-03-09T05:47:54.866" v="51074" actId="1076"/>
          <ac:spMkLst>
            <pc:docMk/>
            <pc:sldMk cId="1831436978" sldId="1095"/>
            <ac:spMk id="143" creationId="{A087D484-F3D2-460B-BC74-86142FA93CE0}"/>
          </ac:spMkLst>
        </pc:spChg>
        <pc:spChg chg="add del mod">
          <ac:chgData name="Einav, Tal" userId="c5d94e19-bf17-46ef-96ed-abf719c82703" providerId="ADAL" clId="{EF2130E3-9DB0-4876-8F5E-8CEA95870585}" dt="2020-03-09T05:47:49.503" v="51073" actId="478"/>
          <ac:spMkLst>
            <pc:docMk/>
            <pc:sldMk cId="1831436978" sldId="1095"/>
            <ac:spMk id="144" creationId="{F160ED39-D7A9-4E7F-B126-C0ABCABD177D}"/>
          </ac:spMkLst>
        </pc:spChg>
        <pc:spChg chg="add mod">
          <ac:chgData name="Einav, Tal" userId="c5d94e19-bf17-46ef-96ed-abf719c82703" providerId="ADAL" clId="{EF2130E3-9DB0-4876-8F5E-8CEA95870585}" dt="2020-03-09T05:47:58.947" v="51075" actId="571"/>
          <ac:spMkLst>
            <pc:docMk/>
            <pc:sldMk cId="1831436978" sldId="1095"/>
            <ac:spMk id="145" creationId="{013BC5F7-DEA6-41D0-9C04-CA659B899B2B}"/>
          </ac:spMkLst>
        </pc:spChg>
        <pc:spChg chg="add mod">
          <ac:chgData name="Einav, Tal" userId="c5d94e19-bf17-46ef-96ed-abf719c82703" providerId="ADAL" clId="{EF2130E3-9DB0-4876-8F5E-8CEA95870585}" dt="2020-03-09T05:48:01.003" v="51076" actId="571"/>
          <ac:spMkLst>
            <pc:docMk/>
            <pc:sldMk cId="1831436978" sldId="1095"/>
            <ac:spMk id="146" creationId="{77B9B463-C143-4074-A17D-18AD2C4DA7FF}"/>
          </ac:spMkLst>
        </pc:spChg>
        <pc:spChg chg="add mod">
          <ac:chgData name="Einav, Tal" userId="c5d94e19-bf17-46ef-96ed-abf719c82703" providerId="ADAL" clId="{EF2130E3-9DB0-4876-8F5E-8CEA95870585}" dt="2020-03-09T05:48:07.427" v="51078" actId="1076"/>
          <ac:spMkLst>
            <pc:docMk/>
            <pc:sldMk cId="1831436978" sldId="1095"/>
            <ac:spMk id="147" creationId="{15D7CFFB-AA7A-4C46-BA29-1ED6790A896C}"/>
          </ac:spMkLst>
        </pc:spChg>
        <pc:grpChg chg="add del">
          <ac:chgData name="Einav, Tal" userId="c5d94e19-bf17-46ef-96ed-abf719c82703" providerId="ADAL" clId="{EF2130E3-9DB0-4876-8F5E-8CEA95870585}" dt="2020-03-09T05:42:32.589" v="50627"/>
          <ac:grpSpMkLst>
            <pc:docMk/>
            <pc:sldMk cId="1831436978" sldId="1095"/>
            <ac:grpSpMk id="24" creationId="{B64EE2E0-2515-4466-8EA4-1C0DE54CAFF1}"/>
          </ac:grpSpMkLst>
        </pc:grpChg>
        <pc:grpChg chg="add del">
          <ac:chgData name="Einav, Tal" userId="c5d94e19-bf17-46ef-96ed-abf719c82703" providerId="ADAL" clId="{EF2130E3-9DB0-4876-8F5E-8CEA95870585}" dt="2020-03-09T05:42:32.589" v="50627"/>
          <ac:grpSpMkLst>
            <pc:docMk/>
            <pc:sldMk cId="1831436978" sldId="1095"/>
            <ac:grpSpMk id="53" creationId="{B06776E6-3F34-4230-B452-2667BF860356}"/>
          </ac:grpSpMkLst>
        </pc:grpChg>
        <pc:grpChg chg="add del">
          <ac:chgData name="Einav, Tal" userId="c5d94e19-bf17-46ef-96ed-abf719c82703" providerId="ADAL" clId="{EF2130E3-9DB0-4876-8F5E-8CEA95870585}" dt="2020-03-09T05:42:32.589" v="50627"/>
          <ac:grpSpMkLst>
            <pc:docMk/>
            <pc:sldMk cId="1831436978" sldId="1095"/>
            <ac:grpSpMk id="56" creationId="{FBB999E1-439E-4436-824D-DF1B3B7A905A}"/>
          </ac:grpSpMkLst>
        </pc:grpChg>
        <pc:grpChg chg="add del">
          <ac:chgData name="Einav, Tal" userId="c5d94e19-bf17-46ef-96ed-abf719c82703" providerId="ADAL" clId="{EF2130E3-9DB0-4876-8F5E-8CEA95870585}" dt="2020-03-09T05:42:32.589" v="50627"/>
          <ac:grpSpMkLst>
            <pc:docMk/>
            <pc:sldMk cId="1831436978" sldId="1095"/>
            <ac:grpSpMk id="65" creationId="{5B635BDE-FEA9-4E6C-9687-6E62847FDDC9}"/>
          </ac:grpSpMkLst>
        </pc:grpChg>
        <pc:grpChg chg="add del">
          <ac:chgData name="Einav, Tal" userId="c5d94e19-bf17-46ef-96ed-abf719c82703" providerId="ADAL" clId="{EF2130E3-9DB0-4876-8F5E-8CEA95870585}" dt="2020-03-09T05:42:32.589" v="50627"/>
          <ac:grpSpMkLst>
            <pc:docMk/>
            <pc:sldMk cId="1831436978" sldId="1095"/>
            <ac:grpSpMk id="71" creationId="{81382609-B337-4CB8-A043-17B20B67EDE9}"/>
          </ac:grpSpMkLst>
        </pc:grpChg>
        <pc:grpChg chg="add">
          <ac:chgData name="Einav, Tal" userId="c5d94e19-bf17-46ef-96ed-abf719c82703" providerId="ADAL" clId="{EF2130E3-9DB0-4876-8F5E-8CEA95870585}" dt="2020-03-09T05:42:37.062" v="50628"/>
          <ac:grpSpMkLst>
            <pc:docMk/>
            <pc:sldMk cId="1831436978" sldId="1095"/>
            <ac:grpSpMk id="76" creationId="{EC5B34DF-BCCC-45F6-92D4-ADA47976D890}"/>
          </ac:grpSpMkLst>
        </pc:grpChg>
        <pc:grpChg chg="add del">
          <ac:chgData name="Einav, Tal" userId="c5d94e19-bf17-46ef-96ed-abf719c82703" providerId="ADAL" clId="{EF2130E3-9DB0-4876-8F5E-8CEA95870585}" dt="2020-03-09T05:42:50.184" v="50634" actId="478"/>
          <ac:grpSpMkLst>
            <pc:docMk/>
            <pc:sldMk cId="1831436978" sldId="1095"/>
            <ac:grpSpMk id="103" creationId="{8BEADE71-C416-470F-8045-301DC5233E59}"/>
          </ac:grpSpMkLst>
        </pc:grpChg>
        <pc:grpChg chg="add mod">
          <ac:chgData name="Einav, Tal" userId="c5d94e19-bf17-46ef-96ed-abf719c82703" providerId="ADAL" clId="{EF2130E3-9DB0-4876-8F5E-8CEA95870585}" dt="2020-03-09T05:43:03.901" v="50639" actId="12788"/>
          <ac:grpSpMkLst>
            <pc:docMk/>
            <pc:sldMk cId="1831436978" sldId="1095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EF2130E3-9DB0-4876-8F5E-8CEA95870585}" dt="2020-03-09T05:43:03.901" v="50639" actId="12788"/>
          <ac:grpSpMkLst>
            <pc:docMk/>
            <pc:sldMk cId="1831436978" sldId="1095"/>
            <ac:grpSpMk id="110" creationId="{F74AFD4A-E2A8-4C97-BA12-F7F665F84F05}"/>
          </ac:grpSpMkLst>
        </pc:grpChg>
        <pc:grpChg chg="add del">
          <ac:chgData name="Einav, Tal" userId="c5d94e19-bf17-46ef-96ed-abf719c82703" providerId="ADAL" clId="{EF2130E3-9DB0-4876-8F5E-8CEA95870585}" dt="2020-03-09T05:42:55.064" v="50637" actId="478"/>
          <ac:grpSpMkLst>
            <pc:docMk/>
            <pc:sldMk cId="1831436978" sldId="1095"/>
            <ac:grpSpMk id="117" creationId="{A6252CE8-B23A-4CE5-BD15-EB6145D5F253}"/>
          </ac:grpSpMkLst>
        </pc:grpChg>
        <pc:grpChg chg="add del">
          <ac:chgData name="Einav, Tal" userId="c5d94e19-bf17-46ef-96ed-abf719c82703" providerId="ADAL" clId="{EF2130E3-9DB0-4876-8F5E-8CEA95870585}" dt="2020-03-09T05:42:57.409" v="50638" actId="478"/>
          <ac:grpSpMkLst>
            <pc:docMk/>
            <pc:sldMk cId="1831436978" sldId="1095"/>
            <ac:grpSpMk id="123" creationId="{BF1EB4DC-E81F-4E66-BD48-38647DD9861D}"/>
          </ac:grpSpMkLst>
        </pc:grpChg>
        <pc:grpChg chg="add mod">
          <ac:chgData name="Einav, Tal" userId="c5d94e19-bf17-46ef-96ed-abf719c82703" providerId="ADAL" clId="{EF2130E3-9DB0-4876-8F5E-8CEA95870585}" dt="2020-03-09T05:44:51.156" v="50839" actId="571"/>
          <ac:grpSpMkLst>
            <pc:docMk/>
            <pc:sldMk cId="1831436978" sldId="1095"/>
            <ac:grpSpMk id="128" creationId="{DF195A32-7B71-4009-BAAF-BC1F4E8D2A45}"/>
          </ac:grpSpMkLst>
        </pc:grpChg>
        <pc:grpChg chg="mod">
          <ac:chgData name="Einav, Tal" userId="c5d94e19-bf17-46ef-96ed-abf719c82703" providerId="ADAL" clId="{EF2130E3-9DB0-4876-8F5E-8CEA95870585}" dt="2020-03-09T05:44:51.156" v="50839" actId="571"/>
          <ac:grpSpMkLst>
            <pc:docMk/>
            <pc:sldMk cId="1831436978" sldId="1095"/>
            <ac:grpSpMk id="131" creationId="{BC3732ED-E477-4835-822A-B1C8ECD691D5}"/>
          </ac:grpSpMkLst>
        </pc:grpChg>
        <pc:cxnChg chg="add del">
          <ac:chgData name="Einav, Tal" userId="c5d94e19-bf17-46ef-96ed-abf719c82703" providerId="ADAL" clId="{EF2130E3-9DB0-4876-8F5E-8CEA95870585}" dt="2020-03-09T05:42:32.589" v="50627"/>
          <ac:cxnSpMkLst>
            <pc:docMk/>
            <pc:sldMk cId="1831436978" sldId="1095"/>
            <ac:cxnSpMk id="48" creationId="{DA95A4D1-3E20-4D01-87F0-F382C17E82B1}"/>
          </ac:cxnSpMkLst>
        </pc:cxnChg>
        <pc:cxnChg chg="add del">
          <ac:chgData name="Einav, Tal" userId="c5d94e19-bf17-46ef-96ed-abf719c82703" providerId="ADAL" clId="{EF2130E3-9DB0-4876-8F5E-8CEA95870585}" dt="2020-03-09T05:42:45.597" v="50631" actId="478"/>
          <ac:cxnSpMkLst>
            <pc:docMk/>
            <pc:sldMk cId="1831436978" sldId="1095"/>
            <ac:cxnSpMk id="98" creationId="{6380BB24-9951-4E93-9E0B-F64DA56579D8}"/>
          </ac:cxnSpMkLst>
        </pc:cxnChg>
      </pc:sldChg>
      <pc:sldChg chg="add del ord modNotesTx">
        <pc:chgData name="Einav, Tal" userId="c5d94e19-bf17-46ef-96ed-abf719c82703" providerId="ADAL" clId="{EF2130E3-9DB0-4876-8F5E-8CEA95870585}" dt="2020-03-09T06:04:02.438" v="53606" actId="2696"/>
        <pc:sldMkLst>
          <pc:docMk/>
          <pc:sldMk cId="4265213907" sldId="1096"/>
        </pc:sldMkLst>
      </pc:sldChg>
      <pc:sldChg chg="add ord">
        <pc:chgData name="Einav, Tal" userId="c5d94e19-bf17-46ef-96ed-abf719c82703" providerId="ADAL" clId="{EF2130E3-9DB0-4876-8F5E-8CEA95870585}" dt="2020-03-09T06:01:00.817" v="53502"/>
        <pc:sldMkLst>
          <pc:docMk/>
          <pc:sldMk cId="2158066349" sldId="1097"/>
        </pc:sldMkLst>
      </pc:sldChg>
      <pc:sldChg chg="add del modAnim">
        <pc:chgData name="Einav, Tal" userId="c5d94e19-bf17-46ef-96ed-abf719c82703" providerId="ADAL" clId="{EF2130E3-9DB0-4876-8F5E-8CEA95870585}" dt="2020-03-09T06:07:34.056" v="54702" actId="2696"/>
        <pc:sldMkLst>
          <pc:docMk/>
          <pc:sldMk cId="3993072072" sldId="1098"/>
        </pc:sldMkLst>
      </pc:sldChg>
      <pc:sldChg chg="addSp delSp modSp add modAnim modNotesTx">
        <pc:chgData name="Einav, Tal" userId="c5d94e19-bf17-46ef-96ed-abf719c82703" providerId="ADAL" clId="{EF2130E3-9DB0-4876-8F5E-8CEA95870585}" dt="2020-03-09T06:18:26.426" v="56820" actId="20577"/>
        <pc:sldMkLst>
          <pc:docMk/>
          <pc:sldMk cId="1817756206" sldId="1099"/>
        </pc:sldMkLst>
        <pc:spChg chg="add del mod">
          <ac:chgData name="Einav, Tal" userId="c5d94e19-bf17-46ef-96ed-abf719c82703" providerId="ADAL" clId="{EF2130E3-9DB0-4876-8F5E-8CEA95870585}" dt="2020-03-09T06:02:43.839" v="53591" actId="478"/>
          <ac:spMkLst>
            <pc:docMk/>
            <pc:sldMk cId="1817756206" sldId="1099"/>
            <ac:spMk id="3" creationId="{8818D91A-DF8A-4F68-A9D7-CBEE0F21D874}"/>
          </ac:spMkLst>
        </pc:spChg>
        <pc:spChg chg="mod">
          <ac:chgData name="Einav, Tal" userId="c5d94e19-bf17-46ef-96ed-abf719c82703" providerId="ADAL" clId="{EF2130E3-9DB0-4876-8F5E-8CEA95870585}" dt="2020-03-09T06:03:18.572" v="53601" actId="14100"/>
          <ac:spMkLst>
            <pc:docMk/>
            <pc:sldMk cId="1817756206" sldId="1099"/>
            <ac:spMk id="60" creationId="{F139E470-D87A-472A-85D0-9770C8ED1D27}"/>
          </ac:spMkLst>
        </pc:spChg>
        <pc:spChg chg="mod">
          <ac:chgData name="Einav, Tal" userId="c5d94e19-bf17-46ef-96ed-abf719c82703" providerId="ADAL" clId="{EF2130E3-9DB0-4876-8F5E-8CEA95870585}" dt="2020-03-09T06:03:21.491" v="53602" actId="14100"/>
          <ac:spMkLst>
            <pc:docMk/>
            <pc:sldMk cId="1817756206" sldId="1099"/>
            <ac:spMk id="61" creationId="{96E1A120-43C2-418A-8BFA-F4A10A4666F8}"/>
          </ac:spMkLst>
        </pc:spChg>
        <pc:spChg chg="mod">
          <ac:chgData name="Einav, Tal" userId="c5d94e19-bf17-46ef-96ed-abf719c82703" providerId="ADAL" clId="{EF2130E3-9DB0-4876-8F5E-8CEA95870585}" dt="2020-03-09T06:02:16.812" v="53585" actId="14100"/>
          <ac:spMkLst>
            <pc:docMk/>
            <pc:sldMk cId="1817756206" sldId="1099"/>
            <ac:spMk id="62" creationId="{F312E289-92BD-4FE7-9570-79E0E4221FEF}"/>
          </ac:spMkLst>
        </pc:spChg>
        <pc:spChg chg="mod">
          <ac:chgData name="Einav, Tal" userId="c5d94e19-bf17-46ef-96ed-abf719c82703" providerId="ADAL" clId="{EF2130E3-9DB0-4876-8F5E-8CEA95870585}" dt="2020-03-09T06:03:05.571" v="53596" actId="208"/>
          <ac:spMkLst>
            <pc:docMk/>
            <pc:sldMk cId="1817756206" sldId="1099"/>
            <ac:spMk id="66" creationId="{C9A9FCDF-93F8-44AE-A435-1D7190C85554}"/>
          </ac:spMkLst>
        </pc:spChg>
        <pc:spChg chg="mod">
          <ac:chgData name="Einav, Tal" userId="c5d94e19-bf17-46ef-96ed-abf719c82703" providerId="ADAL" clId="{EF2130E3-9DB0-4876-8F5E-8CEA95870585}" dt="2020-03-09T06:04:19.452" v="53629" actId="20577"/>
          <ac:spMkLst>
            <pc:docMk/>
            <pc:sldMk cId="1817756206" sldId="1099"/>
            <ac:spMk id="70" creationId="{10533A73-09C2-4306-A343-803AA19AC6E9}"/>
          </ac:spMkLst>
        </pc:spChg>
        <pc:spChg chg="mod">
          <ac:chgData name="Einav, Tal" userId="c5d94e19-bf17-46ef-96ed-abf719c82703" providerId="ADAL" clId="{EF2130E3-9DB0-4876-8F5E-8CEA95870585}" dt="2020-03-09T06:03:05.571" v="53596" actId="208"/>
          <ac:spMkLst>
            <pc:docMk/>
            <pc:sldMk cId="1817756206" sldId="1099"/>
            <ac:spMk id="72" creationId="{8FBCE67C-462A-47A5-907A-8C2583BA95DC}"/>
          </ac:spMkLst>
        </pc:spChg>
        <pc:grpChg chg="mod">
          <ac:chgData name="Einav, Tal" userId="c5d94e19-bf17-46ef-96ed-abf719c82703" providerId="ADAL" clId="{EF2130E3-9DB0-4876-8F5E-8CEA95870585}" dt="2020-03-09T06:03:30.691" v="53604" actId="1076"/>
          <ac:grpSpMkLst>
            <pc:docMk/>
            <pc:sldMk cId="1817756206" sldId="1099"/>
            <ac:grpSpMk id="33" creationId="{D16B9201-8BBD-4AB4-8621-B18AF815189B}"/>
          </ac:grpSpMkLst>
        </pc:grpChg>
        <pc:grpChg chg="mod">
          <ac:chgData name="Einav, Tal" userId="c5d94e19-bf17-46ef-96ed-abf719c82703" providerId="ADAL" clId="{EF2130E3-9DB0-4876-8F5E-8CEA95870585}" dt="2020-03-09T06:03:28.858" v="53603" actId="1076"/>
          <ac:grpSpMkLst>
            <pc:docMk/>
            <pc:sldMk cId="1817756206" sldId="1099"/>
            <ac:grpSpMk id="59" creationId="{0E74ABFC-9D92-4D7B-9F30-B6DF03136297}"/>
          </ac:grpSpMkLst>
        </pc:grpChg>
        <pc:grpChg chg="add mod">
          <ac:chgData name="Einav, Tal" userId="c5d94e19-bf17-46ef-96ed-abf719c82703" providerId="ADAL" clId="{EF2130E3-9DB0-4876-8F5E-8CEA95870585}" dt="2020-03-09T06:01:39.107" v="53555" actId="1037"/>
          <ac:grpSpMkLst>
            <pc:docMk/>
            <pc:sldMk cId="1817756206" sldId="1099"/>
            <ac:grpSpMk id="64" creationId="{477157DD-29B7-4B78-9916-69662009DBAB}"/>
          </ac:grpSpMkLst>
        </pc:grpChg>
        <pc:picChg chg="add mod">
          <ac:chgData name="Einav, Tal" userId="c5d94e19-bf17-46ef-96ed-abf719c82703" providerId="ADAL" clId="{EF2130E3-9DB0-4876-8F5E-8CEA95870585}" dt="2020-03-09T06:01:39.107" v="53555" actId="1037"/>
          <ac:picMkLst>
            <pc:docMk/>
            <pc:sldMk cId="1817756206" sldId="1099"/>
            <ac:picMk id="63" creationId="{98C120B8-2F64-4B71-AFE3-B7C69E921FA1}"/>
          </ac:picMkLst>
        </pc:picChg>
      </pc:sldChg>
      <pc:sldChg chg="modSp add">
        <pc:chgData name="Einav, Tal" userId="c5d94e19-bf17-46ef-96ed-abf719c82703" providerId="ADAL" clId="{EF2130E3-9DB0-4876-8F5E-8CEA95870585}" dt="2020-03-09T06:23:23.850" v="57606" actId="20577"/>
        <pc:sldMkLst>
          <pc:docMk/>
          <pc:sldMk cId="3300322792" sldId="1100"/>
        </pc:sldMkLst>
        <pc:spChg chg="mod">
          <ac:chgData name="Einav, Tal" userId="c5d94e19-bf17-46ef-96ed-abf719c82703" providerId="ADAL" clId="{EF2130E3-9DB0-4876-8F5E-8CEA95870585}" dt="2020-03-09T06:08:15.023" v="54714" actId="20577"/>
          <ac:spMkLst>
            <pc:docMk/>
            <pc:sldMk cId="3300322792" sldId="1100"/>
            <ac:spMk id="2" creationId="{8DC0FA52-506A-4E0B-AE5A-1464DF9EC157}"/>
          </ac:spMkLst>
        </pc:spChg>
        <pc:spChg chg="mod">
          <ac:chgData name="Einav, Tal" userId="c5d94e19-bf17-46ef-96ed-abf719c82703" providerId="ADAL" clId="{EF2130E3-9DB0-4876-8F5E-8CEA95870585}" dt="2020-03-09T06:23:23.850" v="57606" actId="20577"/>
          <ac:spMkLst>
            <pc:docMk/>
            <pc:sldMk cId="3300322792" sldId="1100"/>
            <ac:spMk id="3" creationId="{436AB8CC-AC2A-402D-9F57-FA10E2C48094}"/>
          </ac:spMkLst>
        </pc:spChg>
      </pc:sldChg>
      <pc:sldChg chg="add modNotesTx">
        <pc:chgData name="Einav, Tal" userId="c5d94e19-bf17-46ef-96ed-abf719c82703" providerId="ADAL" clId="{EF2130E3-9DB0-4876-8F5E-8CEA95870585}" dt="2020-03-12T18:41:23.903" v="59116" actId="20577"/>
        <pc:sldMkLst>
          <pc:docMk/>
          <pc:sldMk cId="2974623463" sldId="1101"/>
        </pc:sldMkLst>
      </pc:sldChg>
      <pc:sldChg chg="addSp delSp modSp add modNotesTx">
        <pc:chgData name="Einav, Tal" userId="c5d94e19-bf17-46ef-96ed-abf719c82703" providerId="ADAL" clId="{EF2130E3-9DB0-4876-8F5E-8CEA95870585}" dt="2020-03-12T21:52:30.397" v="59638" actId="20577"/>
        <pc:sldMkLst>
          <pc:docMk/>
          <pc:sldMk cId="1305063858" sldId="1102"/>
        </pc:sldMkLst>
        <pc:spChg chg="mod">
          <ac:chgData name="Einav, Tal" userId="c5d94e19-bf17-46ef-96ed-abf719c82703" providerId="ADAL" clId="{EF2130E3-9DB0-4876-8F5E-8CEA95870585}" dt="2020-03-12T21:39:22.293" v="59154" actId="20577"/>
          <ac:spMkLst>
            <pc:docMk/>
            <pc:sldMk cId="1305063858" sldId="1102"/>
            <ac:spMk id="2" creationId="{2EC92DFF-878F-449B-836E-D867C17DDDAB}"/>
          </ac:spMkLst>
        </pc:spChg>
        <pc:spChg chg="add mod">
          <ac:chgData name="Einav, Tal" userId="c5d94e19-bf17-46ef-96ed-abf719c82703" providerId="ADAL" clId="{EF2130E3-9DB0-4876-8F5E-8CEA95870585}" dt="2020-03-12T21:47:03.074" v="59524" actId="208"/>
          <ac:spMkLst>
            <pc:docMk/>
            <pc:sldMk cId="1305063858" sldId="1102"/>
            <ac:spMk id="5" creationId="{DB5F1E49-7BF2-4C98-82C8-869F1F8B0F34}"/>
          </ac:spMkLst>
        </pc:spChg>
        <pc:spChg chg="add mod">
          <ac:chgData name="Einav, Tal" userId="c5d94e19-bf17-46ef-96ed-abf719c82703" providerId="ADAL" clId="{EF2130E3-9DB0-4876-8F5E-8CEA95870585}" dt="2020-03-12T21:47:38.483" v="59555" actId="255"/>
          <ac:spMkLst>
            <pc:docMk/>
            <pc:sldMk cId="1305063858" sldId="1102"/>
            <ac:spMk id="6" creationId="{DFC22DCF-8E24-4E4E-BF64-E02C31F6EE29}"/>
          </ac:spMkLst>
        </pc:spChg>
        <pc:spChg chg="add mod">
          <ac:chgData name="Einav, Tal" userId="c5d94e19-bf17-46ef-96ed-abf719c82703" providerId="ADAL" clId="{EF2130E3-9DB0-4876-8F5E-8CEA95870585}" dt="2020-03-12T21:52:25.250" v="59636" actId="14100"/>
          <ac:spMkLst>
            <pc:docMk/>
            <pc:sldMk cId="1305063858" sldId="1102"/>
            <ac:spMk id="10" creationId="{5149B44B-685E-4696-9334-021E9CF37C86}"/>
          </ac:spMkLst>
        </pc:spChg>
        <pc:spChg chg="add mod ord">
          <ac:chgData name="Einav, Tal" userId="c5d94e19-bf17-46ef-96ed-abf719c82703" providerId="ADAL" clId="{EF2130E3-9DB0-4876-8F5E-8CEA95870585}" dt="2020-03-12T21:52:19.040" v="59635" actId="1076"/>
          <ac:spMkLst>
            <pc:docMk/>
            <pc:sldMk cId="1305063858" sldId="1102"/>
            <ac:spMk id="19" creationId="{C48BA126-8A08-49C9-AFC4-2099F8B4E43F}"/>
          </ac:spMkLst>
        </pc:spChg>
        <pc:spChg chg="add mod ord">
          <ac:chgData name="Einav, Tal" userId="c5d94e19-bf17-46ef-96ed-abf719c82703" providerId="ADAL" clId="{EF2130E3-9DB0-4876-8F5E-8CEA95870585}" dt="2020-03-12T21:52:16.682" v="59634" actId="1076"/>
          <ac:spMkLst>
            <pc:docMk/>
            <pc:sldMk cId="1305063858" sldId="1102"/>
            <ac:spMk id="23" creationId="{21E7F355-2951-4D8D-A225-AD9004A28493}"/>
          </ac:spMkLst>
        </pc:spChg>
        <pc:spChg chg="add mod ord">
          <ac:chgData name="Einav, Tal" userId="c5d94e19-bf17-46ef-96ed-abf719c82703" providerId="ADAL" clId="{EF2130E3-9DB0-4876-8F5E-8CEA95870585}" dt="2020-03-12T21:52:12.402" v="59633" actId="1076"/>
          <ac:spMkLst>
            <pc:docMk/>
            <pc:sldMk cId="1305063858" sldId="1102"/>
            <ac:spMk id="24" creationId="{24BD738A-352A-4F0F-84CA-6886889C987C}"/>
          </ac:spMkLst>
        </pc:spChg>
        <pc:spChg chg="add mod ord">
          <ac:chgData name="Einav, Tal" userId="c5d94e19-bf17-46ef-96ed-abf719c82703" providerId="ADAL" clId="{EF2130E3-9DB0-4876-8F5E-8CEA95870585}" dt="2020-03-12T21:52:09.449" v="59632" actId="1076"/>
          <ac:spMkLst>
            <pc:docMk/>
            <pc:sldMk cId="1305063858" sldId="1102"/>
            <ac:spMk id="25" creationId="{BC0D73B5-75B7-4B2E-90BE-4036C2F2182A}"/>
          </ac:spMkLst>
        </pc:spChg>
        <pc:spChg chg="add mod">
          <ac:chgData name="Einav, Tal" userId="c5d94e19-bf17-46ef-96ed-abf719c82703" providerId="ADAL" clId="{EF2130E3-9DB0-4876-8F5E-8CEA95870585}" dt="2020-03-12T21:52:05.657" v="59631" actId="1076"/>
          <ac:spMkLst>
            <pc:docMk/>
            <pc:sldMk cId="1305063858" sldId="1102"/>
            <ac:spMk id="27" creationId="{2D8A1818-E96B-4790-AF68-A5551BBEADD6}"/>
          </ac:spMkLst>
        </pc:spChg>
        <pc:spChg chg="add mod">
          <ac:chgData name="Einav, Tal" userId="c5d94e19-bf17-46ef-96ed-abf719c82703" providerId="ADAL" clId="{EF2130E3-9DB0-4876-8F5E-8CEA95870585}" dt="2020-03-12T21:52:30.397" v="59638" actId="20577"/>
          <ac:spMkLst>
            <pc:docMk/>
            <pc:sldMk cId="1305063858" sldId="1102"/>
            <ac:spMk id="28" creationId="{711132F3-2F7B-4D03-B473-CB0D2B6ADA5C}"/>
          </ac:spMkLst>
        </pc:spChg>
        <pc:spChg chg="del">
          <ac:chgData name="Einav, Tal" userId="c5d94e19-bf17-46ef-96ed-abf719c82703" providerId="ADAL" clId="{EF2130E3-9DB0-4876-8F5E-8CEA95870585}" dt="2020-03-12T21:39:09.904" v="59134" actId="478"/>
          <ac:spMkLst>
            <pc:docMk/>
            <pc:sldMk cId="1305063858" sldId="1102"/>
            <ac:spMk id="78" creationId="{FE39F14B-0BCE-4DF2-AEEF-064F9B384421}"/>
          </ac:spMkLst>
        </pc:spChg>
        <pc:spChg chg="del">
          <ac:chgData name="Einav, Tal" userId="c5d94e19-bf17-46ef-96ed-abf719c82703" providerId="ADAL" clId="{EF2130E3-9DB0-4876-8F5E-8CEA95870585}" dt="2020-03-12T21:39:09.904" v="59134" actId="478"/>
          <ac:spMkLst>
            <pc:docMk/>
            <pc:sldMk cId="1305063858" sldId="1102"/>
            <ac:spMk id="80" creationId="{E1F6BAF2-9458-4110-8BB1-BD14A3867195}"/>
          </ac:spMkLst>
        </pc:spChg>
        <pc:spChg chg="mod">
          <ac:chgData name="Einav, Tal" userId="c5d94e19-bf17-46ef-96ed-abf719c82703" providerId="ADAL" clId="{EF2130E3-9DB0-4876-8F5E-8CEA95870585}" dt="2020-03-12T21:47:48.435" v="59576" actId="114"/>
          <ac:spMkLst>
            <pc:docMk/>
            <pc:sldMk cId="1305063858" sldId="1102"/>
            <ac:spMk id="81" creationId="{135AF2DB-A837-4B9C-83A4-81A44703870B}"/>
          </ac:spMkLst>
        </pc:spChg>
        <pc:picChg chg="add del mod ord modCrop">
          <ac:chgData name="Einav, Tal" userId="c5d94e19-bf17-46ef-96ed-abf719c82703" providerId="ADAL" clId="{EF2130E3-9DB0-4876-8F5E-8CEA95870585}" dt="2020-03-12T21:49:22.933" v="59596" actId="478"/>
          <ac:picMkLst>
            <pc:docMk/>
            <pc:sldMk cId="1305063858" sldId="1102"/>
            <ac:picMk id="3" creationId="{72863D94-873D-4F27-B82C-66A17C15C616}"/>
          </ac:picMkLst>
        </pc:picChg>
        <pc:picChg chg="add mod modCrop">
          <ac:chgData name="Einav, Tal" userId="c5d94e19-bf17-46ef-96ed-abf719c82703" providerId="ADAL" clId="{EF2130E3-9DB0-4876-8F5E-8CEA95870585}" dt="2020-03-12T21:45:46.921" v="59503" actId="1076"/>
          <ac:picMkLst>
            <pc:docMk/>
            <pc:sldMk cId="1305063858" sldId="1102"/>
            <ac:picMk id="4" creationId="{72F8EC38-D1DB-43A9-9566-F34DA53175FC}"/>
          </ac:picMkLst>
        </pc:picChg>
        <pc:picChg chg="add mod">
          <ac:chgData name="Einav, Tal" userId="c5d94e19-bf17-46ef-96ed-abf719c82703" providerId="ADAL" clId="{EF2130E3-9DB0-4876-8F5E-8CEA95870585}" dt="2020-03-12T21:49:20.994" v="59595" actId="554"/>
          <ac:picMkLst>
            <pc:docMk/>
            <pc:sldMk cId="1305063858" sldId="1102"/>
            <ac:picMk id="7" creationId="{366CB623-F540-42F6-82E1-854FF574D1C8}"/>
          </ac:picMkLst>
        </pc:picChg>
        <pc:picChg chg="add mod">
          <ac:chgData name="Einav, Tal" userId="c5d94e19-bf17-46ef-96ed-abf719c82703" providerId="ADAL" clId="{EF2130E3-9DB0-4876-8F5E-8CEA95870585}" dt="2020-03-12T21:50:04.656" v="59608" actId="1076"/>
          <ac:picMkLst>
            <pc:docMk/>
            <pc:sldMk cId="1305063858" sldId="1102"/>
            <ac:picMk id="8" creationId="{62E31F8C-1D0F-4026-A6EB-74AE0D0D5109}"/>
          </ac:picMkLst>
        </pc:picChg>
        <pc:picChg chg="add mod">
          <ac:chgData name="Einav, Tal" userId="c5d94e19-bf17-46ef-96ed-abf719c82703" providerId="ADAL" clId="{EF2130E3-9DB0-4876-8F5E-8CEA95870585}" dt="2020-03-12T21:50:04.656" v="59608" actId="1076"/>
          <ac:picMkLst>
            <pc:docMk/>
            <pc:sldMk cId="1305063858" sldId="1102"/>
            <ac:picMk id="9" creationId="{66D66AE7-1D9A-4BD3-AB67-2C3532104ACC}"/>
          </ac:picMkLst>
        </pc:picChg>
        <pc:picChg chg="add del mod modCrop">
          <ac:chgData name="Einav, Tal" userId="c5d94e19-bf17-46ef-96ed-abf719c82703" providerId="ADAL" clId="{EF2130E3-9DB0-4876-8F5E-8CEA95870585}" dt="2020-03-12T21:50:00.143" v="59607" actId="478"/>
          <ac:picMkLst>
            <pc:docMk/>
            <pc:sldMk cId="1305063858" sldId="1102"/>
            <ac:picMk id="13" creationId="{B915DDC8-13E3-4F39-8DD3-322CCC91634E}"/>
          </ac:picMkLst>
        </pc:picChg>
        <pc:picChg chg="add del mod modCrop">
          <ac:chgData name="Einav, Tal" userId="c5d94e19-bf17-46ef-96ed-abf719c82703" providerId="ADAL" clId="{EF2130E3-9DB0-4876-8F5E-8CEA95870585}" dt="2020-03-12T21:50:00.143" v="59607" actId="478"/>
          <ac:picMkLst>
            <pc:docMk/>
            <pc:sldMk cId="1305063858" sldId="1102"/>
            <ac:picMk id="14" creationId="{39DFEDE4-72CA-464D-9984-13811D0C81F5}"/>
          </ac:picMkLst>
        </pc:picChg>
        <pc:picChg chg="add mod modCrop">
          <ac:chgData name="Einav, Tal" userId="c5d94e19-bf17-46ef-96ed-abf719c82703" providerId="ADAL" clId="{EF2130E3-9DB0-4876-8F5E-8CEA95870585}" dt="2020-03-12T21:45:37.440" v="59500" actId="1076"/>
          <ac:picMkLst>
            <pc:docMk/>
            <pc:sldMk cId="1305063858" sldId="1102"/>
            <ac:picMk id="15" creationId="{3233F046-91F4-4217-BA25-9CE8264581AE}"/>
          </ac:picMkLst>
        </pc:picChg>
        <pc:picChg chg="add mod modCrop">
          <ac:chgData name="Einav, Tal" userId="c5d94e19-bf17-46ef-96ed-abf719c82703" providerId="ADAL" clId="{EF2130E3-9DB0-4876-8F5E-8CEA95870585}" dt="2020-03-12T21:45:33.761" v="59499" actId="1076"/>
          <ac:picMkLst>
            <pc:docMk/>
            <pc:sldMk cId="1305063858" sldId="1102"/>
            <ac:picMk id="16" creationId="{6933B218-83E0-4665-AEFA-3EAFCCB872DA}"/>
          </ac:picMkLst>
        </pc:picChg>
        <pc:picChg chg="del">
          <ac:chgData name="Einav, Tal" userId="c5d94e19-bf17-46ef-96ed-abf719c82703" providerId="ADAL" clId="{EF2130E3-9DB0-4876-8F5E-8CEA95870585}" dt="2020-03-12T21:39:09.904" v="59134" actId="478"/>
          <ac:picMkLst>
            <pc:docMk/>
            <pc:sldMk cId="1305063858" sldId="1102"/>
            <ac:picMk id="69" creationId="{91B93F5D-369B-49FF-A9C8-E9C8D2D21D01}"/>
          </ac:picMkLst>
        </pc:picChg>
        <pc:picChg chg="del">
          <ac:chgData name="Einav, Tal" userId="c5d94e19-bf17-46ef-96ed-abf719c82703" providerId="ADAL" clId="{EF2130E3-9DB0-4876-8F5E-8CEA95870585}" dt="2020-03-12T21:39:09.904" v="59134" actId="478"/>
          <ac:picMkLst>
            <pc:docMk/>
            <pc:sldMk cId="1305063858" sldId="1102"/>
            <ac:picMk id="70" creationId="{E9330BC6-0F6A-4AE7-892D-318B323FBC32}"/>
          </ac:picMkLst>
        </pc:picChg>
        <pc:picChg chg="del">
          <ac:chgData name="Einav, Tal" userId="c5d94e19-bf17-46ef-96ed-abf719c82703" providerId="ADAL" clId="{EF2130E3-9DB0-4876-8F5E-8CEA95870585}" dt="2020-03-12T21:39:09.904" v="59134" actId="478"/>
          <ac:picMkLst>
            <pc:docMk/>
            <pc:sldMk cId="1305063858" sldId="1102"/>
            <ac:picMk id="75" creationId="{4E2B2A74-AF0C-4A16-8D48-3109AF81EAB1}"/>
          </ac:picMkLst>
        </pc:picChg>
        <pc:picChg chg="del">
          <ac:chgData name="Einav, Tal" userId="c5d94e19-bf17-46ef-96ed-abf719c82703" providerId="ADAL" clId="{EF2130E3-9DB0-4876-8F5E-8CEA95870585}" dt="2020-03-12T21:39:09.904" v="59134" actId="478"/>
          <ac:picMkLst>
            <pc:docMk/>
            <pc:sldMk cId="1305063858" sldId="1102"/>
            <ac:picMk id="76" creationId="{A5AE36E2-17F8-4B7E-B0E8-F06AD121D357}"/>
          </ac:picMkLst>
        </pc:picChg>
        <pc:picChg chg="del">
          <ac:chgData name="Einav, Tal" userId="c5d94e19-bf17-46ef-96ed-abf719c82703" providerId="ADAL" clId="{EF2130E3-9DB0-4876-8F5E-8CEA95870585}" dt="2020-03-12T21:39:09.904" v="59134" actId="478"/>
          <ac:picMkLst>
            <pc:docMk/>
            <pc:sldMk cId="1305063858" sldId="1102"/>
            <ac:picMk id="77" creationId="{3C23231C-B1F0-4ECE-A95A-107696F1A03A}"/>
          </ac:picMkLst>
        </pc:picChg>
      </pc:sldChg>
      <pc:sldChg chg="addSp delSp modSp add modNotesTx">
        <pc:chgData name="Einav, Tal" userId="c5d94e19-bf17-46ef-96ed-abf719c82703" providerId="ADAL" clId="{EF2130E3-9DB0-4876-8F5E-8CEA95870585}" dt="2020-03-12T21:57:59.257" v="60001" actId="20577"/>
        <pc:sldMkLst>
          <pc:docMk/>
          <pc:sldMk cId="2969921902" sldId="1103"/>
        </pc:sldMkLst>
        <pc:spChg chg="mod">
          <ac:chgData name="Einav, Tal" userId="c5d94e19-bf17-46ef-96ed-abf719c82703" providerId="ADAL" clId="{EF2130E3-9DB0-4876-8F5E-8CEA95870585}" dt="2020-03-12T21:53:19.872" v="59664" actId="20577"/>
          <ac:spMkLst>
            <pc:docMk/>
            <pc:sldMk cId="2969921902" sldId="1103"/>
            <ac:spMk id="2" creationId="{2EC92DFF-878F-449B-836E-D867C17DDDAB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5" creationId="{DB5F1E49-7BF2-4C98-82C8-869F1F8B0F34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6" creationId="{DFC22DCF-8E24-4E4E-BF64-E02C31F6EE29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10" creationId="{5149B44B-685E-4696-9334-021E9CF37C86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19" creationId="{C48BA126-8A08-49C9-AFC4-2099F8B4E43F}"/>
          </ac:spMkLst>
        </pc:spChg>
        <pc:spChg chg="add mod topLvl">
          <ac:chgData name="Einav, Tal" userId="c5d94e19-bf17-46ef-96ed-abf719c82703" providerId="ADAL" clId="{EF2130E3-9DB0-4876-8F5E-8CEA95870585}" dt="2020-03-12T21:56:23.285" v="59707" actId="165"/>
          <ac:spMkLst>
            <pc:docMk/>
            <pc:sldMk cId="2969921902" sldId="1103"/>
            <ac:spMk id="21" creationId="{70D00E21-1C59-4689-B776-898AB6476D48}"/>
          </ac:spMkLst>
        </pc:spChg>
        <pc:spChg chg="add mod topLvl">
          <ac:chgData name="Einav, Tal" userId="c5d94e19-bf17-46ef-96ed-abf719c82703" providerId="ADAL" clId="{EF2130E3-9DB0-4876-8F5E-8CEA95870585}" dt="2020-03-12T21:57:14.384" v="59751" actId="1037"/>
          <ac:spMkLst>
            <pc:docMk/>
            <pc:sldMk cId="2969921902" sldId="1103"/>
            <ac:spMk id="22" creationId="{C6C9CD13-455D-4BEF-A923-F4A04E945304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23" creationId="{21E7F355-2951-4D8D-A225-AD9004A28493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24" creationId="{24BD738A-352A-4F0F-84CA-6886889C987C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25" creationId="{BC0D73B5-75B7-4B2E-90BE-4036C2F2182A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27" creationId="{2D8A1818-E96B-4790-AF68-A5551BBEADD6}"/>
          </ac:spMkLst>
        </pc:spChg>
        <pc:spChg chg="del">
          <ac:chgData name="Einav, Tal" userId="c5d94e19-bf17-46ef-96ed-abf719c82703" providerId="ADAL" clId="{EF2130E3-9DB0-4876-8F5E-8CEA95870585}" dt="2020-03-12T21:53:24.240" v="59665" actId="478"/>
          <ac:spMkLst>
            <pc:docMk/>
            <pc:sldMk cId="2969921902" sldId="1103"/>
            <ac:spMk id="28" creationId="{711132F3-2F7B-4D03-B473-CB0D2B6ADA5C}"/>
          </ac:spMkLst>
        </pc:spChg>
        <pc:grpChg chg="add del mod topLvl">
          <ac:chgData name="Einav, Tal" userId="c5d94e19-bf17-46ef-96ed-abf719c82703" providerId="ADAL" clId="{EF2130E3-9DB0-4876-8F5E-8CEA95870585}" dt="2020-03-12T21:56:23.285" v="59707" actId="165"/>
          <ac:grpSpMkLst>
            <pc:docMk/>
            <pc:sldMk cId="2969921902" sldId="1103"/>
            <ac:grpSpMk id="12" creationId="{C1F3AF82-43D3-443F-B248-AE436D61A0C9}"/>
          </ac:grpSpMkLst>
        </pc:grpChg>
        <pc:grpChg chg="add del mod topLvl">
          <ac:chgData name="Einav, Tal" userId="c5d94e19-bf17-46ef-96ed-abf719c82703" providerId="ADAL" clId="{EF2130E3-9DB0-4876-8F5E-8CEA95870585}" dt="2020-03-12T21:56:24.029" v="59708" actId="165"/>
          <ac:grpSpMkLst>
            <pc:docMk/>
            <pc:sldMk cId="2969921902" sldId="1103"/>
            <ac:grpSpMk id="13" creationId="{AE0D0FB1-887B-4411-9DEE-16004963E1C8}"/>
          </ac:grpSpMkLst>
        </pc:grpChg>
        <pc:grpChg chg="add del mod">
          <ac:chgData name="Einav, Tal" userId="c5d94e19-bf17-46ef-96ed-abf719c82703" providerId="ADAL" clId="{EF2130E3-9DB0-4876-8F5E-8CEA95870585}" dt="2020-03-12T21:56:21.280" v="59706" actId="165"/>
          <ac:grpSpMkLst>
            <pc:docMk/>
            <pc:sldMk cId="2969921902" sldId="1103"/>
            <ac:grpSpMk id="14" creationId="{41A7B077-9D8A-434C-9DAB-22ABD0DF7EE5}"/>
          </ac:grpSpMkLst>
        </pc:grpChg>
        <pc:picChg chg="add mod topLvl">
          <ac:chgData name="Einav, Tal" userId="c5d94e19-bf17-46ef-96ed-abf719c82703" providerId="ADAL" clId="{EF2130E3-9DB0-4876-8F5E-8CEA95870585}" dt="2020-03-12T21:56:26.089" v="59711" actId="1036"/>
          <ac:picMkLst>
            <pc:docMk/>
            <pc:sldMk cId="2969921902" sldId="1103"/>
            <ac:picMk id="3" creationId="{B14DDF38-1F7F-4E49-99E2-F136B9516EEB}"/>
          </ac:picMkLst>
        </pc:picChg>
        <pc:picChg chg="del">
          <ac:chgData name="Einav, Tal" userId="c5d94e19-bf17-46ef-96ed-abf719c82703" providerId="ADAL" clId="{EF2130E3-9DB0-4876-8F5E-8CEA95870585}" dt="2020-03-12T21:53:24.240" v="59665" actId="478"/>
          <ac:picMkLst>
            <pc:docMk/>
            <pc:sldMk cId="2969921902" sldId="1103"/>
            <ac:picMk id="4" creationId="{72F8EC38-D1DB-43A9-9566-F34DA53175FC}"/>
          </ac:picMkLst>
        </pc:picChg>
        <pc:picChg chg="del">
          <ac:chgData name="Einav, Tal" userId="c5d94e19-bf17-46ef-96ed-abf719c82703" providerId="ADAL" clId="{EF2130E3-9DB0-4876-8F5E-8CEA95870585}" dt="2020-03-12T21:53:24.240" v="59665" actId="478"/>
          <ac:picMkLst>
            <pc:docMk/>
            <pc:sldMk cId="2969921902" sldId="1103"/>
            <ac:picMk id="7" creationId="{366CB623-F540-42F6-82E1-854FF574D1C8}"/>
          </ac:picMkLst>
        </pc:picChg>
        <pc:picChg chg="del">
          <ac:chgData name="Einav, Tal" userId="c5d94e19-bf17-46ef-96ed-abf719c82703" providerId="ADAL" clId="{EF2130E3-9DB0-4876-8F5E-8CEA95870585}" dt="2020-03-12T21:53:25.734" v="59666" actId="478"/>
          <ac:picMkLst>
            <pc:docMk/>
            <pc:sldMk cId="2969921902" sldId="1103"/>
            <ac:picMk id="8" creationId="{62E31F8C-1D0F-4026-A6EB-74AE0D0D5109}"/>
          </ac:picMkLst>
        </pc:picChg>
        <pc:picChg chg="del">
          <ac:chgData name="Einav, Tal" userId="c5d94e19-bf17-46ef-96ed-abf719c82703" providerId="ADAL" clId="{EF2130E3-9DB0-4876-8F5E-8CEA95870585}" dt="2020-03-12T21:53:24.240" v="59665" actId="478"/>
          <ac:picMkLst>
            <pc:docMk/>
            <pc:sldMk cId="2969921902" sldId="1103"/>
            <ac:picMk id="9" creationId="{66D66AE7-1D9A-4BD3-AB67-2C3532104ACC}"/>
          </ac:picMkLst>
        </pc:picChg>
        <pc:picChg chg="add mod topLvl">
          <ac:chgData name="Einav, Tal" userId="c5d94e19-bf17-46ef-96ed-abf719c82703" providerId="ADAL" clId="{EF2130E3-9DB0-4876-8F5E-8CEA95870585}" dt="2020-03-12T21:57:14.384" v="59751" actId="1037"/>
          <ac:picMkLst>
            <pc:docMk/>
            <pc:sldMk cId="2969921902" sldId="1103"/>
            <ac:picMk id="11" creationId="{8A2DF0AF-9A95-4D8C-BF8B-95A97CC2B45C}"/>
          </ac:picMkLst>
        </pc:picChg>
        <pc:picChg chg="del">
          <ac:chgData name="Einav, Tal" userId="c5d94e19-bf17-46ef-96ed-abf719c82703" providerId="ADAL" clId="{EF2130E3-9DB0-4876-8F5E-8CEA95870585}" dt="2020-03-12T21:53:24.240" v="59665" actId="478"/>
          <ac:picMkLst>
            <pc:docMk/>
            <pc:sldMk cId="2969921902" sldId="1103"/>
            <ac:picMk id="15" creationId="{3233F046-91F4-4217-BA25-9CE8264581AE}"/>
          </ac:picMkLst>
        </pc:picChg>
        <pc:picChg chg="del">
          <ac:chgData name="Einav, Tal" userId="c5d94e19-bf17-46ef-96ed-abf719c82703" providerId="ADAL" clId="{EF2130E3-9DB0-4876-8F5E-8CEA95870585}" dt="2020-03-12T21:53:24.240" v="59665" actId="478"/>
          <ac:picMkLst>
            <pc:docMk/>
            <pc:sldMk cId="2969921902" sldId="1103"/>
            <ac:picMk id="16" creationId="{6933B218-83E0-4665-AEFA-3EAFCCB872DA}"/>
          </ac:picMkLst>
        </pc:picChg>
        <pc:picChg chg="add mod">
          <ac:chgData name="Einav, Tal" userId="c5d94e19-bf17-46ef-96ed-abf719c82703" providerId="ADAL" clId="{EF2130E3-9DB0-4876-8F5E-8CEA95870585}" dt="2020-03-12T21:57:22.737" v="59756" actId="1076"/>
          <ac:picMkLst>
            <pc:docMk/>
            <pc:sldMk cId="2969921902" sldId="1103"/>
            <ac:picMk id="17" creationId="{E03A7942-D251-475C-90AE-E1D0BDC98F99}"/>
          </ac:picMkLst>
        </pc:picChg>
      </pc:sldChg>
    </pc:docChg>
  </pc:docChgLst>
  <pc:docChgLst>
    <pc:chgData name="Einav, Tal" userId="c5d94e19-bf17-46ef-96ed-abf719c82703" providerId="ADAL" clId="{913A26C1-1A7F-4423-8FC4-C24B37D91B10}"/>
    <pc:docChg chg="undo redo custSel modSld">
      <pc:chgData name="Einav, Tal" userId="c5d94e19-bf17-46ef-96ed-abf719c82703" providerId="ADAL" clId="{913A26C1-1A7F-4423-8FC4-C24B37D91B10}" dt="2020-07-07T19:56:35.415" v="91" actId="1076"/>
      <pc:docMkLst>
        <pc:docMk/>
      </pc:docMkLst>
      <pc:sldChg chg="addSp delSp modSp">
        <pc:chgData name="Einav, Tal" userId="c5d94e19-bf17-46ef-96ed-abf719c82703" providerId="ADAL" clId="{913A26C1-1A7F-4423-8FC4-C24B37D91B10}" dt="2020-07-07T19:55:48.634" v="83" actId="1037"/>
        <pc:sldMkLst>
          <pc:docMk/>
          <pc:sldMk cId="4140975717" sldId="1187"/>
        </pc:sldMkLst>
        <pc:spChg chg="mod">
          <ac:chgData name="Einav, Tal" userId="c5d94e19-bf17-46ef-96ed-abf719c82703" providerId="ADAL" clId="{913A26C1-1A7F-4423-8FC4-C24B37D91B10}" dt="2020-07-07T19:55:48.634" v="83" actId="1037"/>
          <ac:spMkLst>
            <pc:docMk/>
            <pc:sldMk cId="4140975717" sldId="1187"/>
            <ac:spMk id="27" creationId="{F7E4BCF9-E999-4E3D-A194-37431428D4D8}"/>
          </ac:spMkLst>
        </pc:spChg>
        <pc:spChg chg="mod">
          <ac:chgData name="Einav, Tal" userId="c5d94e19-bf17-46ef-96ed-abf719c82703" providerId="ADAL" clId="{913A26C1-1A7F-4423-8FC4-C24B37D91B10}" dt="2020-07-07T19:55:48.634" v="83" actId="1037"/>
          <ac:spMkLst>
            <pc:docMk/>
            <pc:sldMk cId="4140975717" sldId="1187"/>
            <ac:spMk id="28" creationId="{38B8F2B7-6A6E-4CFD-8C5F-1D96C16F1E81}"/>
          </ac:spMkLst>
        </pc:spChg>
        <pc:spChg chg="mod">
          <ac:chgData name="Einav, Tal" userId="c5d94e19-bf17-46ef-96ed-abf719c82703" providerId="ADAL" clId="{913A26C1-1A7F-4423-8FC4-C24B37D91B10}" dt="2020-07-07T19:53:05.376" v="49" actId="554"/>
          <ac:spMkLst>
            <pc:docMk/>
            <pc:sldMk cId="4140975717" sldId="1187"/>
            <ac:spMk id="29" creationId="{FFCBCB48-75E8-42AC-A438-1726DA7FA6E1}"/>
          </ac:spMkLst>
        </pc:spChg>
        <pc:spChg chg="mod">
          <ac:chgData name="Einav, Tal" userId="c5d94e19-bf17-46ef-96ed-abf719c82703" providerId="ADAL" clId="{913A26C1-1A7F-4423-8FC4-C24B37D91B10}" dt="2020-07-07T19:55:18.104" v="78" actId="1076"/>
          <ac:spMkLst>
            <pc:docMk/>
            <pc:sldMk cId="4140975717" sldId="1187"/>
            <ac:spMk id="31" creationId="{71FD61BE-8284-4110-95A6-1E22A905969F}"/>
          </ac:spMkLst>
        </pc:spChg>
        <pc:spChg chg="add del mod">
          <ac:chgData name="Einav, Tal" userId="c5d94e19-bf17-46ef-96ed-abf719c82703" providerId="ADAL" clId="{913A26C1-1A7F-4423-8FC4-C24B37D91B10}" dt="2020-07-07T19:53:26.918" v="52" actId="478"/>
          <ac:spMkLst>
            <pc:docMk/>
            <pc:sldMk cId="4140975717" sldId="1187"/>
            <ac:spMk id="36" creationId="{8FE30713-4E07-45BD-8342-9999ABED08CB}"/>
          </ac:spMkLst>
        </pc:spChg>
        <pc:spChg chg="mod">
          <ac:chgData name="Einav, Tal" userId="c5d94e19-bf17-46ef-96ed-abf719c82703" providerId="ADAL" clId="{913A26C1-1A7F-4423-8FC4-C24B37D91B10}" dt="2020-07-07T19:55:48.634" v="83" actId="1037"/>
          <ac:spMkLst>
            <pc:docMk/>
            <pc:sldMk cId="4140975717" sldId="1187"/>
            <ac:spMk id="41" creationId="{B275D76B-5140-46FE-ACF3-331F4EFC82ED}"/>
          </ac:spMkLst>
        </pc:spChg>
        <pc:spChg chg="mod">
          <ac:chgData name="Einav, Tal" userId="c5d94e19-bf17-46ef-96ed-abf719c82703" providerId="ADAL" clId="{913A26C1-1A7F-4423-8FC4-C24B37D91B10}" dt="2020-07-07T19:55:48.634" v="83" actId="1037"/>
          <ac:spMkLst>
            <pc:docMk/>
            <pc:sldMk cId="4140975717" sldId="1187"/>
            <ac:spMk id="42" creationId="{94EF5034-1CE9-44EC-AA08-E8629BF4EAFA}"/>
          </ac:spMkLst>
        </pc:spChg>
        <pc:spChg chg="mod">
          <ac:chgData name="Einav, Tal" userId="c5d94e19-bf17-46ef-96ed-abf719c82703" providerId="ADAL" clId="{913A26C1-1A7F-4423-8FC4-C24B37D91B10}" dt="2020-07-07T19:55:48.634" v="83" actId="1037"/>
          <ac:spMkLst>
            <pc:docMk/>
            <pc:sldMk cId="4140975717" sldId="1187"/>
            <ac:spMk id="54" creationId="{A81998A8-ADBD-4ACE-B982-D12A2F326B8C}"/>
          </ac:spMkLst>
        </pc:spChg>
        <pc:picChg chg="mod">
          <ac:chgData name="Einav, Tal" userId="c5d94e19-bf17-46ef-96ed-abf719c82703" providerId="ADAL" clId="{913A26C1-1A7F-4423-8FC4-C24B37D91B10}" dt="2020-07-07T19:52:16.899" v="35" actId="554"/>
          <ac:picMkLst>
            <pc:docMk/>
            <pc:sldMk cId="4140975717" sldId="1187"/>
            <ac:picMk id="6" creationId="{55760D4E-18E2-4E8B-8425-2E2E0E54F05D}"/>
          </ac:picMkLst>
        </pc:picChg>
        <pc:picChg chg="add del mod modCrop">
          <ac:chgData name="Einav, Tal" userId="c5d94e19-bf17-46ef-96ed-abf719c82703" providerId="ADAL" clId="{913A26C1-1A7F-4423-8FC4-C24B37D91B10}" dt="2020-07-07T19:53:08.482" v="50" actId="478"/>
          <ac:picMkLst>
            <pc:docMk/>
            <pc:sldMk cId="4140975717" sldId="1187"/>
            <ac:picMk id="7" creationId="{5A1F164D-8E2F-484F-8CB5-7C64B16EF956}"/>
          </ac:picMkLst>
        </pc:picChg>
        <pc:picChg chg="add mod modCrop">
          <ac:chgData name="Einav, Tal" userId="c5d94e19-bf17-46ef-96ed-abf719c82703" providerId="ADAL" clId="{913A26C1-1A7F-4423-8FC4-C24B37D91B10}" dt="2020-07-07T19:55:18.104" v="78" actId="1076"/>
          <ac:picMkLst>
            <pc:docMk/>
            <pc:sldMk cId="4140975717" sldId="1187"/>
            <ac:picMk id="10" creationId="{61B1F18F-DA8D-47C3-88BE-0D721561008B}"/>
          </ac:picMkLst>
        </pc:picChg>
        <pc:picChg chg="mod">
          <ac:chgData name="Einav, Tal" userId="c5d94e19-bf17-46ef-96ed-abf719c82703" providerId="ADAL" clId="{913A26C1-1A7F-4423-8FC4-C24B37D91B10}" dt="2020-07-07T19:55:48.634" v="83" actId="1037"/>
          <ac:picMkLst>
            <pc:docMk/>
            <pc:sldMk cId="4140975717" sldId="1187"/>
            <ac:picMk id="33" creationId="{DA2D37B0-344E-4DD3-845B-E84FE923213E}"/>
          </ac:picMkLst>
        </pc:picChg>
        <pc:picChg chg="mod">
          <ac:chgData name="Einav, Tal" userId="c5d94e19-bf17-46ef-96ed-abf719c82703" providerId="ADAL" clId="{913A26C1-1A7F-4423-8FC4-C24B37D91B10}" dt="2020-07-07T19:55:48.634" v="83" actId="1037"/>
          <ac:picMkLst>
            <pc:docMk/>
            <pc:sldMk cId="4140975717" sldId="1187"/>
            <ac:picMk id="34" creationId="{31D1E655-F353-4457-A55D-C21113A50CAC}"/>
          </ac:picMkLst>
        </pc:picChg>
        <pc:picChg chg="add del mod">
          <ac:chgData name="Einav, Tal" userId="c5d94e19-bf17-46ef-96ed-abf719c82703" providerId="ADAL" clId="{913A26C1-1A7F-4423-8FC4-C24B37D91B10}" dt="2020-07-07T19:53:26.918" v="52" actId="478"/>
          <ac:picMkLst>
            <pc:docMk/>
            <pc:sldMk cId="4140975717" sldId="1187"/>
            <ac:picMk id="35" creationId="{73180227-DEC4-4F75-A045-69B2F1D3C705}"/>
          </ac:picMkLst>
        </pc:picChg>
        <pc:cxnChg chg="mod">
          <ac:chgData name="Einav, Tal" userId="c5d94e19-bf17-46ef-96ed-abf719c82703" providerId="ADAL" clId="{913A26C1-1A7F-4423-8FC4-C24B37D91B10}" dt="2020-07-07T19:55:48.634" v="83" actId="1037"/>
          <ac:cxnSpMkLst>
            <pc:docMk/>
            <pc:sldMk cId="4140975717" sldId="1187"/>
            <ac:cxnSpMk id="38" creationId="{1B71495C-6098-4419-99BE-0D7ABDAF61F1}"/>
          </ac:cxnSpMkLst>
        </pc:cxnChg>
        <pc:cxnChg chg="mod">
          <ac:chgData name="Einav, Tal" userId="c5d94e19-bf17-46ef-96ed-abf719c82703" providerId="ADAL" clId="{913A26C1-1A7F-4423-8FC4-C24B37D91B10}" dt="2020-07-07T19:55:48.634" v="83" actId="1037"/>
          <ac:cxnSpMkLst>
            <pc:docMk/>
            <pc:sldMk cId="4140975717" sldId="1187"/>
            <ac:cxnSpMk id="39" creationId="{0F2C77C0-5E02-4281-BBB2-26222E7A0708}"/>
          </ac:cxnSpMkLst>
        </pc:cxnChg>
      </pc:sldChg>
      <pc:sldChg chg="addSp delSp modSp">
        <pc:chgData name="Einav, Tal" userId="c5d94e19-bf17-46ef-96ed-abf719c82703" providerId="ADAL" clId="{913A26C1-1A7F-4423-8FC4-C24B37D91B10}" dt="2020-07-07T19:56:35.415" v="91" actId="1076"/>
        <pc:sldMkLst>
          <pc:docMk/>
          <pc:sldMk cId="1484691264" sldId="1290"/>
        </pc:sldMkLst>
        <pc:spChg chg="mod">
          <ac:chgData name="Einav, Tal" userId="c5d94e19-bf17-46ef-96ed-abf719c82703" providerId="ADAL" clId="{913A26C1-1A7F-4423-8FC4-C24B37D91B10}" dt="2020-07-07T19:56:35.415" v="91" actId="1076"/>
          <ac:spMkLst>
            <pc:docMk/>
            <pc:sldMk cId="1484691264" sldId="1290"/>
            <ac:spMk id="66" creationId="{D1D1FDBD-5A84-4623-9B3C-8FC6C00E1AAB}"/>
          </ac:spMkLst>
        </pc:spChg>
        <pc:spChg chg="del">
          <ac:chgData name="Einav, Tal" userId="c5d94e19-bf17-46ef-96ed-abf719c82703" providerId="ADAL" clId="{913A26C1-1A7F-4423-8FC4-C24B37D91B10}" dt="2020-07-07T19:56:27.118" v="89" actId="478"/>
          <ac:spMkLst>
            <pc:docMk/>
            <pc:sldMk cId="1484691264" sldId="1290"/>
            <ac:spMk id="67" creationId="{CC031A84-3637-4003-B7AE-16185E26DD49}"/>
          </ac:spMkLst>
        </pc:spChg>
        <pc:spChg chg="add mod">
          <ac:chgData name="Einav, Tal" userId="c5d94e19-bf17-46ef-96ed-abf719c82703" providerId="ADAL" clId="{913A26C1-1A7F-4423-8FC4-C24B37D91B10}" dt="2020-07-07T19:56:31.399" v="90" actId="1076"/>
          <ac:spMkLst>
            <pc:docMk/>
            <pc:sldMk cId="1484691264" sldId="1290"/>
            <ac:spMk id="163" creationId="{3D6E8BF2-AA6E-4379-B026-13579290D972}"/>
          </ac:spMkLst>
        </pc:spChg>
        <pc:picChg chg="mod">
          <ac:chgData name="Einav, Tal" userId="c5d94e19-bf17-46ef-96ed-abf719c82703" providerId="ADAL" clId="{913A26C1-1A7F-4423-8FC4-C24B37D91B10}" dt="2020-07-07T19:56:35.415" v="91" actId="1076"/>
          <ac:picMkLst>
            <pc:docMk/>
            <pc:sldMk cId="1484691264" sldId="1290"/>
            <ac:picMk id="65" creationId="{B1C2EDD7-FA4C-4550-9F38-A4AAE9DCBDEB}"/>
          </ac:picMkLst>
        </pc:picChg>
        <pc:picChg chg="add mod">
          <ac:chgData name="Einav, Tal" userId="c5d94e19-bf17-46ef-96ed-abf719c82703" providerId="ADAL" clId="{913A26C1-1A7F-4423-8FC4-C24B37D91B10}" dt="2020-07-07T19:56:31.399" v="90" actId="1076"/>
          <ac:picMkLst>
            <pc:docMk/>
            <pc:sldMk cId="1484691264" sldId="1290"/>
            <ac:picMk id="164" creationId="{A640A520-0F45-4852-A9A6-CCFA0295C524}"/>
          </ac:picMkLst>
        </pc:picChg>
      </pc:sldChg>
      <pc:sldChg chg="addSp modSp">
        <pc:chgData name="Einav, Tal" userId="c5d94e19-bf17-46ef-96ed-abf719c82703" providerId="ADAL" clId="{913A26C1-1A7F-4423-8FC4-C24B37D91B10}" dt="2020-07-07T19:55:33.911" v="82" actId="1038"/>
        <pc:sldMkLst>
          <pc:docMk/>
          <pc:sldMk cId="1802287935" sldId="1297"/>
        </pc:sldMkLst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34" creationId="{C083A389-99F4-4D06-9625-42DE98A79422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35" creationId="{D040238A-4C1C-45B8-87A8-C7D63DFA8F16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37" creationId="{4B9ED2BA-6296-49FE-B4E3-B6F31055FA10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3" creationId="{C41562B1-04E8-44AE-8938-4C1C6EA78DE6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4" creationId="{A81998A8-ADBD-4ACE-B982-D12A2F326B8C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5" creationId="{A901E2ED-4C25-472F-8B44-55E6BE7AAD98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6" creationId="{0A80AB96-3903-4B83-A3C6-38FA5F135CCF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7" creationId="{CB2BF512-37DC-4196-92A9-3A3D43B94925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8" creationId="{923D5AB3-5859-4027-84EF-CA3793F3F3A7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59" creationId="{56464C3F-AC99-47D4-AD93-A80ADEC1302E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0" creationId="{3AF6A937-96E2-4704-AB9A-D3C404746231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1" creationId="{B427553F-5886-414E-A8F4-ED51AEFAE7BF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2" creationId="{6031066E-11B9-49FB-9AA8-679BCBCF8092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3" creationId="{0AE75454-31C2-4C7C-A559-7FC8ECE5B844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4" creationId="{B8D9EC70-943D-4186-8877-20C74A66D0B7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5" creationId="{C062F492-186A-4DF8-9B7B-C962D0E6D1C1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6" creationId="{D14DC102-1F79-42A4-AB6B-3142161B0D1B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7" creationId="{0F463366-3F97-47EF-B49D-210CF809252F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8" creationId="{4E20630E-F4CC-45D8-98A4-3ADD9283610D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69" creationId="{A92A3FF7-8D36-434F-B8FE-7C37FF7F06EB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0" creationId="{7A38EEC8-96ED-457B-951B-AA42D4F2E65C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1" creationId="{2B3047E3-481C-4612-8064-FE32AF6EC02F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2" creationId="{072137DF-1882-4B5A-9983-562B3AEE0AA3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3" creationId="{0EBDE442-C771-454A-AB51-E9BF822AC8CB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4" creationId="{914C8BF8-C298-4CBD-BE74-1CD513E36404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5" creationId="{D7792AA9-8591-4B33-BAD6-D8B1CD293C3E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6" creationId="{AE162ED6-AFB5-4A56-92A2-17416A18E5DB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7" creationId="{DE8D8857-A552-4D34-B429-3B025EBB1834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8" creationId="{4BE50543-CD0D-42AD-9E1C-A45F133243E0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79" creationId="{74B94C48-4CF1-4EAB-9548-697210D0F0DA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0" creationId="{70707EA8-466B-4392-B793-94CA40707747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1" creationId="{43098E4C-041A-4C84-9094-0F40D7295535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2" creationId="{7F436ACC-DE73-479D-8CA3-17FC4A100DAD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3" creationId="{078B18F6-9455-44AA-A8BB-608D970466D4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4" creationId="{051C04B5-5165-4BCA-848D-3363638CD511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5" creationId="{995E08FD-70CD-422A-B59E-D6E80D2A8B26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6" creationId="{40C160DD-E8EF-4836-BC75-5313C2785010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7" creationId="{3F071EFB-48BD-44EE-B8AD-78C973BC0C39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8" creationId="{FF21A6A7-74C2-431D-88F1-9506271CE41A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89" creationId="{22DCEB63-CB75-419C-A0BD-AD4ACA11CB5D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0" creationId="{6E74628E-0872-48BA-9FF2-3AB85BA06C6F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1" creationId="{7E66A11B-C2A6-4D12-A149-7AE4CB04A8CE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2" creationId="{BABFFE43-F72F-46C2-83F4-CCAAD36E7CB2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3" creationId="{71B11F4F-A3C2-4931-A1C8-D4B438AEA67A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4" creationId="{12AA058A-D9B8-430E-B1B9-7F53A6B394C4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95" creationId="{A9B25367-4540-4C65-AB7E-AE972A32B8E7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1" creationId="{4D491E12-1FD5-4362-8AE4-64EEC9560EE3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2" creationId="{606C389C-1338-4EA4-A7FE-D383B9070ACD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3" creationId="{FF92F589-D83B-4584-AA03-6AC85BBEC99D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4" creationId="{2974320E-E1A9-4105-B223-785389BA074A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5" creationId="{E9908A1B-A887-4913-A59A-BA5ACC36C25E}"/>
          </ac:spMkLst>
        </pc:spChg>
        <pc:spChg chg="mod">
          <ac:chgData name="Einav, Tal" userId="c5d94e19-bf17-46ef-96ed-abf719c82703" providerId="ADAL" clId="{913A26C1-1A7F-4423-8FC4-C24B37D91B10}" dt="2020-07-07T19:55:33.911" v="82" actId="1038"/>
          <ac:spMkLst>
            <pc:docMk/>
            <pc:sldMk cId="1802287935" sldId="1297"/>
            <ac:spMk id="106" creationId="{4DF123BB-1E0C-4B30-ADB1-4BF1DB904CBA}"/>
          </ac:spMkLst>
        </pc:spChg>
        <pc:spChg chg="add">
          <ac:chgData name="Einav, Tal" userId="c5d94e19-bf17-46ef-96ed-abf719c82703" providerId="ADAL" clId="{913A26C1-1A7F-4423-8FC4-C24B37D91B10}" dt="2020-07-07T19:55:24.816" v="81"/>
          <ac:spMkLst>
            <pc:docMk/>
            <pc:sldMk cId="1802287935" sldId="1297"/>
            <ac:spMk id="127" creationId="{D4A7633F-CC04-44BD-A075-B47685B45FA9}"/>
          </ac:spMkLst>
        </pc:s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61" creationId="{0665C821-DF39-4F73-B6A2-A9A2F562EA80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64" creationId="{FC090342-0150-4F21-B21E-042D4DB8B1CE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67" creationId="{58802D44-DCF3-4661-B677-C443B50EEC1A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70" creationId="{394479AC-1D81-41F6-ACAA-3732062F4032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73" creationId="{A10C1CD4-F12C-4613-BE85-FD98C022F87A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76" creationId="{C9149A4A-0B63-4D98-B449-556A55887BF6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79" creationId="{0F02D132-78F3-4DFA-B537-FC741F5A9CCC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82" creationId="{6CA0C041-5E76-47F0-8CBC-F6C71161A89B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85" creationId="{B48E6CB6-A032-4474-B958-5B30118D188F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88" creationId="{8B127DAF-6739-4E98-979C-3585D5FD89C3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91" creationId="{E08A4AC7-5B3D-4322-B484-D8FE48B44C27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94" creationId="{647E6D0E-A9A7-42CD-98CA-9DBA48E23E6B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197" creationId="{3ABE2C44-FE0A-4EA8-8AF2-20DF38D114F3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200" creationId="{0A0BA253-4BF1-4F89-B91F-5B071A49B575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203" creationId="{85EAF76C-69E4-4764-9332-7FB838D108F8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206" creationId="{E88706A2-3315-4E95-8BF4-3B7CF1E3E27E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209" creationId="{E371A26C-9FCE-4DE1-8911-B442EE29E91B}"/>
          </ac:grpSpMkLst>
        </pc:grpChg>
        <pc:grpChg chg="mod">
          <ac:chgData name="Einav, Tal" userId="c5d94e19-bf17-46ef-96ed-abf719c82703" providerId="ADAL" clId="{913A26C1-1A7F-4423-8FC4-C24B37D91B10}" dt="2020-07-07T19:55:33.911" v="82" actId="1038"/>
          <ac:grpSpMkLst>
            <pc:docMk/>
            <pc:sldMk cId="1802287935" sldId="1297"/>
            <ac:grpSpMk id="212" creationId="{1CB82BED-FCBE-478E-A139-7940B2AA84E0}"/>
          </ac:grpSpMkLst>
        </pc:grpChg>
        <pc:picChg chg="mod">
          <ac:chgData name="Einav, Tal" userId="c5d94e19-bf17-46ef-96ed-abf719c82703" providerId="ADAL" clId="{913A26C1-1A7F-4423-8FC4-C24B37D91B10}" dt="2020-07-07T19:55:33.911" v="82" actId="1038"/>
          <ac:picMkLst>
            <pc:docMk/>
            <pc:sldMk cId="1802287935" sldId="1297"/>
            <ac:picMk id="26" creationId="{B7F347B3-C7E2-40DF-9744-DDA0D02217CE}"/>
          </ac:picMkLst>
        </pc:picChg>
        <pc:picChg chg="mod">
          <ac:chgData name="Einav, Tal" userId="c5d94e19-bf17-46ef-96ed-abf719c82703" providerId="ADAL" clId="{913A26C1-1A7F-4423-8FC4-C24B37D91B10}" dt="2020-07-07T19:55:33.911" v="82" actId="1038"/>
          <ac:picMkLst>
            <pc:docMk/>
            <pc:sldMk cId="1802287935" sldId="1297"/>
            <ac:picMk id="36" creationId="{3B64F11A-34BC-4ECE-BF9D-E8DB13EB35D3}"/>
          </ac:picMkLst>
        </pc:picChg>
        <pc:picChg chg="add">
          <ac:chgData name="Einav, Tal" userId="c5d94e19-bf17-46ef-96ed-abf719c82703" providerId="ADAL" clId="{913A26C1-1A7F-4423-8FC4-C24B37D91B10}" dt="2020-07-07T19:55:24.816" v="81"/>
          <ac:picMkLst>
            <pc:docMk/>
            <pc:sldMk cId="1802287935" sldId="1297"/>
            <ac:picMk id="128" creationId="{4D8543D3-802C-4BA9-ABBE-AC12BD5A614B}"/>
          </ac:picMkLst>
        </pc:picChg>
      </pc:sldChg>
      <pc:sldChg chg="addSp delSp modSp">
        <pc:chgData name="Einav, Tal" userId="c5d94e19-bf17-46ef-96ed-abf719c82703" providerId="ADAL" clId="{913A26C1-1A7F-4423-8FC4-C24B37D91B10}" dt="2020-07-07T19:55:23.495" v="80"/>
        <pc:sldMkLst>
          <pc:docMk/>
          <pc:sldMk cId="2550355845" sldId="1298"/>
        </pc:sldMkLst>
        <pc:spChg chg="mod">
          <ac:chgData name="Einav, Tal" userId="c5d94e19-bf17-46ef-96ed-abf719c82703" providerId="ADAL" clId="{913A26C1-1A7F-4423-8FC4-C24B37D91B10}" dt="2020-07-07T19:54:51.151" v="76" actId="1038"/>
          <ac:spMkLst>
            <pc:docMk/>
            <pc:sldMk cId="2550355845" sldId="1298"/>
            <ac:spMk id="27" creationId="{F7E4BCF9-E999-4E3D-A194-37431428D4D8}"/>
          </ac:spMkLst>
        </pc:spChg>
        <pc:spChg chg="mod">
          <ac:chgData name="Einav, Tal" userId="c5d94e19-bf17-46ef-96ed-abf719c82703" providerId="ADAL" clId="{913A26C1-1A7F-4423-8FC4-C24B37D91B10}" dt="2020-07-07T19:54:51.151" v="76" actId="1038"/>
          <ac:spMkLst>
            <pc:docMk/>
            <pc:sldMk cId="2550355845" sldId="1298"/>
            <ac:spMk id="28" creationId="{38B8F2B7-6A6E-4CFD-8C5F-1D96C16F1E81}"/>
          </ac:spMkLst>
        </pc:spChg>
        <pc:spChg chg="mod">
          <ac:chgData name="Einav, Tal" userId="c5d94e19-bf17-46ef-96ed-abf719c82703" providerId="ADAL" clId="{913A26C1-1A7F-4423-8FC4-C24B37D91B10}" dt="2020-07-07T19:54:51.151" v="76" actId="1038"/>
          <ac:spMkLst>
            <pc:docMk/>
            <pc:sldMk cId="2550355845" sldId="1298"/>
            <ac:spMk id="41" creationId="{B275D76B-5140-46FE-ACF3-331F4EFC82ED}"/>
          </ac:spMkLst>
        </pc:spChg>
        <pc:spChg chg="mod">
          <ac:chgData name="Einav, Tal" userId="c5d94e19-bf17-46ef-96ed-abf719c82703" providerId="ADAL" clId="{913A26C1-1A7F-4423-8FC4-C24B37D91B10}" dt="2020-07-07T19:54:51.151" v="76" actId="1038"/>
          <ac:spMkLst>
            <pc:docMk/>
            <pc:sldMk cId="2550355845" sldId="1298"/>
            <ac:spMk id="42" creationId="{94EF5034-1CE9-44EC-AA08-E8629BF4EAFA}"/>
          </ac:spMkLst>
        </pc:spChg>
        <pc:spChg chg="mod">
          <ac:chgData name="Einav, Tal" userId="c5d94e19-bf17-46ef-96ed-abf719c82703" providerId="ADAL" clId="{913A26C1-1A7F-4423-8FC4-C24B37D91B10}" dt="2020-07-07T19:54:51.151" v="76" actId="1038"/>
          <ac:spMkLst>
            <pc:docMk/>
            <pc:sldMk cId="2550355845" sldId="1298"/>
            <ac:spMk id="54" creationId="{A81998A8-ADBD-4ACE-B982-D12A2F326B8C}"/>
          </ac:spMkLst>
        </pc:spChg>
        <pc:spChg chg="add del">
          <ac:chgData name="Einav, Tal" userId="c5d94e19-bf17-46ef-96ed-abf719c82703" providerId="ADAL" clId="{913A26C1-1A7F-4423-8FC4-C24B37D91B10}" dt="2020-07-07T19:55:23.216" v="79" actId="478"/>
          <ac:spMkLst>
            <pc:docMk/>
            <pc:sldMk cId="2550355845" sldId="1298"/>
            <ac:spMk id="84" creationId="{44C2750E-85E5-46A7-B25D-37C174E1AB42}"/>
          </ac:spMkLst>
        </pc:spChg>
        <pc:spChg chg="add">
          <ac:chgData name="Einav, Tal" userId="c5d94e19-bf17-46ef-96ed-abf719c82703" providerId="ADAL" clId="{913A26C1-1A7F-4423-8FC4-C24B37D91B10}" dt="2020-07-07T19:55:23.495" v="80"/>
          <ac:spMkLst>
            <pc:docMk/>
            <pc:sldMk cId="2550355845" sldId="1298"/>
            <ac:spMk id="86" creationId="{D55E95EE-AAD4-41DC-B040-844287DF4EDE}"/>
          </ac:spMkLst>
        </pc:s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02" creationId="{8DA1686D-B304-4519-AE6C-8A648D6387F8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05" creationId="{D831798D-F416-4829-B763-F2957FBC504E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08" creationId="{43BABAF0-211A-43FD-A3EB-F0EDF09BB60C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11" creationId="{0A7654E6-551E-4E6B-8206-22615304F3E2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14" creationId="{FFD63C31-418D-467B-913A-F8CF5AE45122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17" creationId="{F69B3F18-5B34-4EF0-9510-13AB40B3F15C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20" creationId="{DAF78BBE-021B-4AAB-A3F8-20B7162126C8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23" creationId="{32AE5611-D629-4DCF-A52B-306927FD0B59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26" creationId="{998D7EF0-4C72-4977-8D15-26CAD0717574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29" creationId="{FA8D7EF1-AD1B-4388-8EF3-8093D67A3A6A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32" creationId="{7E27C0E0-1039-48EC-A871-5D46CF0080F4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35" creationId="{6CD7D5BE-06C4-47D4-9AC8-EAB5E82EB36F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38" creationId="{13E7F1AD-73BA-4A00-9077-2EA1002B19D5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41" creationId="{B17C5C43-FC02-44F5-8E27-BAF84DC4C69B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44" creationId="{BD88F7CA-6683-43F3-A0CF-A94E5B04530A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47" creationId="{EF50BD9D-97D9-4E10-A140-DE37942F9B6E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50" creationId="{CD0A79E8-9CE6-457B-8738-97757D374646}"/>
          </ac:grpSpMkLst>
        </pc:grpChg>
        <pc:grpChg chg="mod">
          <ac:chgData name="Einav, Tal" userId="c5d94e19-bf17-46ef-96ed-abf719c82703" providerId="ADAL" clId="{913A26C1-1A7F-4423-8FC4-C24B37D91B10}" dt="2020-07-07T19:54:51.151" v="76" actId="1038"/>
          <ac:grpSpMkLst>
            <pc:docMk/>
            <pc:sldMk cId="2550355845" sldId="1298"/>
            <ac:grpSpMk id="153" creationId="{FFF9BDA3-6CDB-48A9-AC7F-D1ACCE25EDC0}"/>
          </ac:grpSpMkLst>
        </pc:grpChg>
        <pc:picChg chg="mod">
          <ac:chgData name="Einav, Tal" userId="c5d94e19-bf17-46ef-96ed-abf719c82703" providerId="ADAL" clId="{913A26C1-1A7F-4423-8FC4-C24B37D91B10}" dt="2020-07-07T19:54:51.151" v="76" actId="1038"/>
          <ac:picMkLst>
            <pc:docMk/>
            <pc:sldMk cId="2550355845" sldId="1298"/>
            <ac:picMk id="33" creationId="{DA2D37B0-344E-4DD3-845B-E84FE923213E}"/>
          </ac:picMkLst>
        </pc:picChg>
        <pc:picChg chg="mod">
          <ac:chgData name="Einav, Tal" userId="c5d94e19-bf17-46ef-96ed-abf719c82703" providerId="ADAL" clId="{913A26C1-1A7F-4423-8FC4-C24B37D91B10}" dt="2020-07-07T19:54:51.151" v="76" actId="1038"/>
          <ac:picMkLst>
            <pc:docMk/>
            <pc:sldMk cId="2550355845" sldId="1298"/>
            <ac:picMk id="34" creationId="{31D1E655-F353-4457-A55D-C21113A50CAC}"/>
          </ac:picMkLst>
        </pc:picChg>
        <pc:picChg chg="add del mod">
          <ac:chgData name="Einav, Tal" userId="c5d94e19-bf17-46ef-96ed-abf719c82703" providerId="ADAL" clId="{913A26C1-1A7F-4423-8FC4-C24B37D91B10}" dt="2020-07-07T19:54:41.505" v="73" actId="478"/>
          <ac:picMkLst>
            <pc:docMk/>
            <pc:sldMk cId="2550355845" sldId="1298"/>
            <ac:picMk id="83" creationId="{3841A4D1-F85C-4827-90AE-3130548EF13B}"/>
          </ac:picMkLst>
        </pc:picChg>
        <pc:picChg chg="add del">
          <ac:chgData name="Einav, Tal" userId="c5d94e19-bf17-46ef-96ed-abf719c82703" providerId="ADAL" clId="{913A26C1-1A7F-4423-8FC4-C24B37D91B10}" dt="2020-07-07T19:55:23.216" v="79" actId="478"/>
          <ac:picMkLst>
            <pc:docMk/>
            <pc:sldMk cId="2550355845" sldId="1298"/>
            <ac:picMk id="85" creationId="{90D7834B-FFA7-4BDF-A2D3-3CA3CD2F0591}"/>
          </ac:picMkLst>
        </pc:picChg>
        <pc:picChg chg="add">
          <ac:chgData name="Einav, Tal" userId="c5d94e19-bf17-46ef-96ed-abf719c82703" providerId="ADAL" clId="{913A26C1-1A7F-4423-8FC4-C24B37D91B10}" dt="2020-07-07T19:55:23.495" v="80"/>
          <ac:picMkLst>
            <pc:docMk/>
            <pc:sldMk cId="2550355845" sldId="1298"/>
            <ac:picMk id="87" creationId="{3C7D3D8F-C026-4C22-B8A0-93CE404A4FCB}"/>
          </ac:picMkLst>
        </pc:picChg>
        <pc:cxnChg chg="mod">
          <ac:chgData name="Einav, Tal" userId="c5d94e19-bf17-46ef-96ed-abf719c82703" providerId="ADAL" clId="{913A26C1-1A7F-4423-8FC4-C24B37D91B10}" dt="2020-07-07T19:54:51.151" v="76" actId="1038"/>
          <ac:cxnSpMkLst>
            <pc:docMk/>
            <pc:sldMk cId="2550355845" sldId="1298"/>
            <ac:cxnSpMk id="38" creationId="{1B71495C-6098-4419-99BE-0D7ABDAF61F1}"/>
          </ac:cxnSpMkLst>
        </pc:cxnChg>
        <pc:cxnChg chg="mod">
          <ac:chgData name="Einav, Tal" userId="c5d94e19-bf17-46ef-96ed-abf719c82703" providerId="ADAL" clId="{913A26C1-1A7F-4423-8FC4-C24B37D91B10}" dt="2020-07-07T19:54:51.151" v="76" actId="1038"/>
          <ac:cxnSpMkLst>
            <pc:docMk/>
            <pc:sldMk cId="2550355845" sldId="1298"/>
            <ac:cxnSpMk id="39" creationId="{0F2C77C0-5E02-4281-BBB2-26222E7A0708}"/>
          </ac:cxnSpMkLst>
        </pc:cxnChg>
      </pc:sldChg>
    </pc:docChg>
  </pc:docChgLst>
  <pc:docChgLst>
    <pc:chgData name="Einav, Tal" userId="c5d94e19-bf17-46ef-96ed-abf719c82703" providerId="ADAL" clId="{57D66373-9ABC-4800-89F0-B9833C6D799A}"/>
    <pc:docChg chg="custSel modSld">
      <pc:chgData name="Einav, Tal" userId="c5d94e19-bf17-46ef-96ed-abf719c82703" providerId="ADAL" clId="{57D66373-9ABC-4800-89F0-B9833C6D799A}" dt="2020-04-06T18:44:46.907" v="447" actId="6549"/>
      <pc:docMkLst>
        <pc:docMk/>
      </pc:docMkLst>
      <pc:sldChg chg="modNotesTx">
        <pc:chgData name="Einav, Tal" userId="c5d94e19-bf17-46ef-96ed-abf719c82703" providerId="ADAL" clId="{57D66373-9ABC-4800-89F0-B9833C6D799A}" dt="2020-04-06T18:44:46.907" v="447" actId="6549"/>
        <pc:sldMkLst>
          <pc:docMk/>
          <pc:sldMk cId="649308906" sldId="1112"/>
        </pc:sldMkLst>
      </pc:sldChg>
    </pc:docChg>
  </pc:docChgLst>
  <pc:docChgLst>
    <pc:chgData name="Tal" userId="c5d94e19-bf17-46ef-96ed-abf719c82703" providerId="ADAL" clId="{4C0D6081-376D-476C-9BEF-FA44D2D6A821}"/>
    <pc:docChg chg="undo redo custSel addSld delSld modSld sldOrd">
      <pc:chgData name="Tal" userId="c5d94e19-bf17-46ef-96ed-abf719c82703" providerId="ADAL" clId="{4C0D6081-376D-476C-9BEF-FA44D2D6A821}" dt="2020-08-07T00:32:35.580" v="14912"/>
      <pc:docMkLst>
        <pc:docMk/>
      </pc:docMkLst>
      <pc:sldChg chg="del">
        <pc:chgData name="Tal" userId="c5d94e19-bf17-46ef-96ed-abf719c82703" providerId="ADAL" clId="{4C0D6081-376D-476C-9BEF-FA44D2D6A821}" dt="2020-08-05T01:10:27.329" v="14299" actId="2696"/>
        <pc:sldMkLst>
          <pc:docMk/>
          <pc:sldMk cId="2472820771" sldId="256"/>
        </pc:sldMkLst>
      </pc:sldChg>
      <pc:sldChg chg="addSp delSp modSp">
        <pc:chgData name="Tal" userId="c5d94e19-bf17-46ef-96ed-abf719c82703" providerId="ADAL" clId="{4C0D6081-376D-476C-9BEF-FA44D2D6A821}" dt="2020-08-04T21:00:11.900" v="8860" actId="12788"/>
        <pc:sldMkLst>
          <pc:docMk/>
          <pc:sldMk cId="1146061188" sldId="414"/>
        </pc:sldMkLst>
        <pc:spChg chg="add mod">
          <ac:chgData name="Tal" userId="c5d94e19-bf17-46ef-96ed-abf719c82703" providerId="ADAL" clId="{4C0D6081-376D-476C-9BEF-FA44D2D6A821}" dt="2020-08-04T21:00:11.900" v="8860" actId="12788"/>
          <ac:spMkLst>
            <pc:docMk/>
            <pc:sldMk cId="1146061188" sldId="414"/>
            <ac:spMk id="4" creationId="{B86E53C2-D8AF-4AA7-9450-74C958DD1BF4}"/>
          </ac:spMkLst>
        </pc:spChg>
        <pc:spChg chg="mod">
          <ac:chgData name="Tal" userId="c5d94e19-bf17-46ef-96ed-abf719c82703" providerId="ADAL" clId="{4C0D6081-376D-476C-9BEF-FA44D2D6A821}" dt="2020-08-04T21:00:11.900" v="8860" actId="12788"/>
          <ac:spMkLst>
            <pc:docMk/>
            <pc:sldMk cId="1146061188" sldId="414"/>
            <ac:spMk id="13" creationId="{14790BE6-0ED0-4F00-B9C2-53CEA0BB29A0}"/>
          </ac:spMkLst>
        </pc:spChg>
        <pc:spChg chg="mod">
          <ac:chgData name="Tal" userId="c5d94e19-bf17-46ef-96ed-abf719c82703" providerId="ADAL" clId="{4C0D6081-376D-476C-9BEF-FA44D2D6A821}" dt="2020-08-04T21:00:02.175" v="8858" actId="1076"/>
          <ac:spMkLst>
            <pc:docMk/>
            <pc:sldMk cId="1146061188" sldId="414"/>
            <ac:spMk id="14" creationId="{2D83AA6B-542C-4153-80B4-6E21A5E0F4B6}"/>
          </ac:spMkLst>
        </pc:spChg>
        <pc:spChg chg="del mod">
          <ac:chgData name="Tal" userId="c5d94e19-bf17-46ef-96ed-abf719c82703" providerId="ADAL" clId="{4C0D6081-376D-476C-9BEF-FA44D2D6A821}" dt="2020-08-04T20:59:29.608" v="8849" actId="478"/>
          <ac:spMkLst>
            <pc:docMk/>
            <pc:sldMk cId="1146061188" sldId="414"/>
            <ac:spMk id="16" creationId="{A8422F94-6EE3-499F-829A-5AC807ED7D4F}"/>
          </ac:spMkLst>
        </pc:spChg>
        <pc:spChg chg="add del mod">
          <ac:chgData name="Tal" userId="c5d94e19-bf17-46ef-96ed-abf719c82703" providerId="ADAL" clId="{4C0D6081-376D-476C-9BEF-FA44D2D6A821}" dt="2020-08-04T20:59:50.324" v="8853" actId="478"/>
          <ac:spMkLst>
            <pc:docMk/>
            <pc:sldMk cId="1146061188" sldId="414"/>
            <ac:spMk id="95" creationId="{D8C52938-32C8-4AA5-BC09-4AEAD7113C72}"/>
          </ac:spMkLst>
        </pc:spChg>
        <pc:grpChg chg="del">
          <ac:chgData name="Tal" userId="c5d94e19-bf17-46ef-96ed-abf719c82703" providerId="ADAL" clId="{4C0D6081-376D-476C-9BEF-FA44D2D6A821}" dt="2020-08-04T20:58:22.298" v="8828" actId="478"/>
          <ac:grpSpMkLst>
            <pc:docMk/>
            <pc:sldMk cId="1146061188" sldId="414"/>
            <ac:grpSpMk id="2" creationId="{7C9115B5-CA12-43F6-90F4-4BC0064304B1}"/>
          </ac:grpSpMkLst>
        </pc:grpChg>
        <pc:picChg chg="add mod">
          <ac:chgData name="Tal" userId="c5d94e19-bf17-46ef-96ed-abf719c82703" providerId="ADAL" clId="{4C0D6081-376D-476C-9BEF-FA44D2D6A821}" dt="2020-08-04T21:00:11.900" v="8860" actId="12788"/>
          <ac:picMkLst>
            <pc:docMk/>
            <pc:sldMk cId="1146061188" sldId="414"/>
            <ac:picMk id="3" creationId="{4538CAA6-2025-4EF0-8555-9D286580A1E5}"/>
          </ac:picMkLst>
        </pc:picChg>
        <pc:picChg chg="del">
          <ac:chgData name="Tal" userId="c5d94e19-bf17-46ef-96ed-abf719c82703" providerId="ADAL" clId="{4C0D6081-376D-476C-9BEF-FA44D2D6A821}" dt="2020-08-04T20:58:22.298" v="8828" actId="478"/>
          <ac:picMkLst>
            <pc:docMk/>
            <pc:sldMk cId="1146061188" sldId="414"/>
            <ac:picMk id="91" creationId="{178DEEB9-488C-4651-8AB7-F5F4AEEF1B24}"/>
          </ac:picMkLst>
        </pc:picChg>
      </pc:sldChg>
      <pc:sldChg chg="del">
        <pc:chgData name="Tal" userId="c5d94e19-bf17-46ef-96ed-abf719c82703" providerId="ADAL" clId="{4C0D6081-376D-476C-9BEF-FA44D2D6A821}" dt="2020-08-04T21:01:26.303" v="8861" actId="2696"/>
        <pc:sldMkLst>
          <pc:docMk/>
          <pc:sldMk cId="3923606094" sldId="417"/>
        </pc:sldMkLst>
      </pc:sldChg>
      <pc:sldChg chg="addSp delSp modSp">
        <pc:chgData name="Tal" userId="c5d94e19-bf17-46ef-96ed-abf719c82703" providerId="ADAL" clId="{4C0D6081-376D-476C-9BEF-FA44D2D6A821}" dt="2020-08-04T23:11:56.705" v="10976" actId="20577"/>
        <pc:sldMkLst>
          <pc:docMk/>
          <pc:sldMk cId="2773593921" sldId="998"/>
        </pc:sldMkLst>
        <pc:spChg chg="mod">
          <ac:chgData name="Tal" userId="c5d94e19-bf17-46ef-96ed-abf719c82703" providerId="ADAL" clId="{4C0D6081-376D-476C-9BEF-FA44D2D6A821}" dt="2020-08-04T23:11:56.705" v="10976" actId="20577"/>
          <ac:spMkLst>
            <pc:docMk/>
            <pc:sldMk cId="2773593921" sldId="998"/>
            <ac:spMk id="2" creationId="{2EC92DFF-878F-449B-836E-D867C17DDDAB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05" creationId="{CE0648D3-0326-49EE-95FA-68602BA13B4D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06" creationId="{C138E6F4-A908-40C0-B0DA-9B1ACCB95370}"/>
          </ac:spMkLst>
        </pc:spChg>
        <pc:spChg chg="del mod topLvl">
          <ac:chgData name="Tal" userId="c5d94e19-bf17-46ef-96ed-abf719c82703" providerId="ADAL" clId="{4C0D6081-376D-476C-9BEF-FA44D2D6A821}" dt="2020-08-04T22:13:04.149" v="10626" actId="478"/>
          <ac:spMkLst>
            <pc:docMk/>
            <pc:sldMk cId="2773593921" sldId="998"/>
            <ac:spMk id="107" creationId="{69A5FBB1-96C9-40DB-8658-8B1EE064CE89}"/>
          </ac:spMkLst>
        </pc:spChg>
        <pc:spChg chg="del mod topLvl">
          <ac:chgData name="Tal" userId="c5d94e19-bf17-46ef-96ed-abf719c82703" providerId="ADAL" clId="{4C0D6081-376D-476C-9BEF-FA44D2D6A821}" dt="2020-08-04T22:13:04.149" v="10626" actId="478"/>
          <ac:spMkLst>
            <pc:docMk/>
            <pc:sldMk cId="2773593921" sldId="998"/>
            <ac:spMk id="108" creationId="{513CE4FD-DDFE-4389-8154-A97F1E09402F}"/>
          </ac:spMkLst>
        </pc:spChg>
        <pc:spChg chg="del mod topLvl">
          <ac:chgData name="Tal" userId="c5d94e19-bf17-46ef-96ed-abf719c82703" providerId="ADAL" clId="{4C0D6081-376D-476C-9BEF-FA44D2D6A821}" dt="2020-08-04T22:13:01.753" v="10625" actId="478"/>
          <ac:spMkLst>
            <pc:docMk/>
            <pc:sldMk cId="2773593921" sldId="998"/>
            <ac:spMk id="109" creationId="{D302D880-0532-4B58-94E7-0E4426D7BFE1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10" creationId="{061C51B0-F5D7-47E3-93CF-A12AD1432D4B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11" creationId="{6910ED89-962B-48D0-967D-F88CAFE041ED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12" creationId="{C064AD15-065A-4CC9-8E86-4474C0979DB0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13" creationId="{FAE1041D-3E73-4668-BA9B-6B548649879F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14" creationId="{C3CF0AC5-90CC-4F53-AA79-CC9C8CC200F2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15" creationId="{A5D86BC3-220A-412F-853D-57BD4E6B7357}"/>
          </ac:spMkLst>
        </pc:spChg>
        <pc:spChg chg="del mod topLvl">
          <ac:chgData name="Tal" userId="c5d94e19-bf17-46ef-96ed-abf719c82703" providerId="ADAL" clId="{4C0D6081-376D-476C-9BEF-FA44D2D6A821}" dt="2020-08-04T22:13:04.149" v="10626" actId="478"/>
          <ac:spMkLst>
            <pc:docMk/>
            <pc:sldMk cId="2773593921" sldId="998"/>
            <ac:spMk id="116" creationId="{C32E1F44-BEAC-424F-BA7B-1A6914A252DB}"/>
          </ac:spMkLst>
        </pc:spChg>
        <pc:spChg chg="del mod topLvl">
          <ac:chgData name="Tal" userId="c5d94e19-bf17-46ef-96ed-abf719c82703" providerId="ADAL" clId="{4C0D6081-376D-476C-9BEF-FA44D2D6A821}" dt="2020-08-04T22:13:04.149" v="10626" actId="478"/>
          <ac:spMkLst>
            <pc:docMk/>
            <pc:sldMk cId="2773593921" sldId="998"/>
            <ac:spMk id="117" creationId="{CBEC67E5-6637-49B8-A625-F82253E0CEFE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18" creationId="{16893B2A-B510-4C62-8472-3EC8BB9A2FA0}"/>
          </ac:spMkLst>
        </pc:spChg>
        <pc:spChg chg="del mod topLvl">
          <ac:chgData name="Tal" userId="c5d94e19-bf17-46ef-96ed-abf719c82703" providerId="ADAL" clId="{4C0D6081-376D-476C-9BEF-FA44D2D6A821}" dt="2020-08-04T22:13:01.753" v="10625" actId="478"/>
          <ac:spMkLst>
            <pc:docMk/>
            <pc:sldMk cId="2773593921" sldId="998"/>
            <ac:spMk id="119" creationId="{6A16EECE-06D4-4F5A-881E-DF88CAEFD13B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20" creationId="{9599B62D-32A2-411A-9D7A-D1AB153A52D1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21" creationId="{5D626D84-0050-4C0E-A1F5-0985DBD98D2A}"/>
          </ac:spMkLst>
        </pc:spChg>
        <pc:spChg chg="mod topLvl">
          <ac:chgData name="Tal" userId="c5d94e19-bf17-46ef-96ed-abf719c82703" providerId="ADAL" clId="{4C0D6081-376D-476C-9BEF-FA44D2D6A821}" dt="2020-08-04T22:13:06.213" v="10627" actId="164"/>
          <ac:spMkLst>
            <pc:docMk/>
            <pc:sldMk cId="2773593921" sldId="998"/>
            <ac:spMk id="122" creationId="{C7F892A1-627D-4294-A0D3-BEB7A75D3A17}"/>
          </ac:spMkLst>
        </pc:spChg>
        <pc:spChg chg="del mod topLvl">
          <ac:chgData name="Tal" userId="c5d94e19-bf17-46ef-96ed-abf719c82703" providerId="ADAL" clId="{4C0D6081-376D-476C-9BEF-FA44D2D6A821}" dt="2020-08-04T22:12:55.714" v="10622" actId="478"/>
          <ac:spMkLst>
            <pc:docMk/>
            <pc:sldMk cId="2773593921" sldId="998"/>
            <ac:spMk id="123" creationId="{1C021F54-1290-4943-A849-4B9F30C4D780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24" creationId="{69F264F1-89FE-4F9A-8F7B-21F5F1F23B53}"/>
          </ac:spMkLst>
        </pc:spChg>
        <pc:spChg chg="del mod topLvl">
          <ac:chgData name="Tal" userId="c5d94e19-bf17-46ef-96ed-abf719c82703" providerId="ADAL" clId="{4C0D6081-376D-476C-9BEF-FA44D2D6A821}" dt="2020-08-04T22:13:00.201" v="10624" actId="478"/>
          <ac:spMkLst>
            <pc:docMk/>
            <pc:sldMk cId="2773593921" sldId="998"/>
            <ac:spMk id="125" creationId="{8004EF51-5852-46DB-AFFE-A1FE2E290DF0}"/>
          </ac:spMkLst>
        </pc:spChg>
        <pc:spChg chg="del mod topLvl">
          <ac:chgData name="Tal" userId="c5d94e19-bf17-46ef-96ed-abf719c82703" providerId="ADAL" clId="{4C0D6081-376D-476C-9BEF-FA44D2D6A821}" dt="2020-08-04T22:12:57.682" v="10623" actId="478"/>
          <ac:spMkLst>
            <pc:docMk/>
            <pc:sldMk cId="2773593921" sldId="998"/>
            <ac:spMk id="126" creationId="{42D33E25-37F5-440D-BD42-2AD081A655DE}"/>
          </ac:spMkLst>
        </pc:spChg>
        <pc:grpChg chg="add mod">
          <ac:chgData name="Tal" userId="c5d94e19-bf17-46ef-96ed-abf719c82703" providerId="ADAL" clId="{4C0D6081-376D-476C-9BEF-FA44D2D6A821}" dt="2020-08-04T22:13:06.213" v="10627" actId="164"/>
          <ac:grpSpMkLst>
            <pc:docMk/>
            <pc:sldMk cId="2773593921" sldId="998"/>
            <ac:grpSpMk id="3" creationId="{C2457FB7-91E8-4923-B40C-4EC02B4CA9BB}"/>
          </ac:grpSpMkLst>
        </pc:grpChg>
        <pc:grpChg chg="add mod">
          <ac:chgData name="Tal" userId="c5d94e19-bf17-46ef-96ed-abf719c82703" providerId="ADAL" clId="{4C0D6081-376D-476C-9BEF-FA44D2D6A821}" dt="2020-08-03T16:20:06.474" v="908" actId="571"/>
          <ac:grpSpMkLst>
            <pc:docMk/>
            <pc:sldMk cId="2773593921" sldId="998"/>
            <ac:grpSpMk id="36" creationId="{32F2239C-3897-4A7A-B667-10FB480F0816}"/>
          </ac:grpSpMkLst>
        </pc:grpChg>
        <pc:grpChg chg="mod">
          <ac:chgData name="Tal" userId="c5d94e19-bf17-46ef-96ed-abf719c82703" providerId="ADAL" clId="{4C0D6081-376D-476C-9BEF-FA44D2D6A821}" dt="2020-08-03T16:20:06.474" v="908" actId="571"/>
          <ac:grpSpMkLst>
            <pc:docMk/>
            <pc:sldMk cId="2773593921" sldId="998"/>
            <ac:grpSpMk id="37" creationId="{94E74BB5-E91C-4183-9DFD-D13F11A304D3}"/>
          </ac:grpSpMkLst>
        </pc:grpChg>
        <pc:grpChg chg="mod">
          <ac:chgData name="Tal" userId="c5d94e19-bf17-46ef-96ed-abf719c82703" providerId="ADAL" clId="{4C0D6081-376D-476C-9BEF-FA44D2D6A821}" dt="2020-08-03T16:20:06.474" v="908" actId="571"/>
          <ac:grpSpMkLst>
            <pc:docMk/>
            <pc:sldMk cId="2773593921" sldId="998"/>
            <ac:grpSpMk id="38" creationId="{D5375172-AC0B-4496-8C71-3AA42201809B}"/>
          </ac:grpSpMkLst>
        </pc:grpChg>
        <pc:grpChg chg="mod">
          <ac:chgData name="Tal" userId="c5d94e19-bf17-46ef-96ed-abf719c82703" providerId="ADAL" clId="{4C0D6081-376D-476C-9BEF-FA44D2D6A821}" dt="2020-08-03T16:20:06.474" v="908" actId="571"/>
          <ac:grpSpMkLst>
            <pc:docMk/>
            <pc:sldMk cId="2773593921" sldId="998"/>
            <ac:grpSpMk id="40" creationId="{57AA3670-FE59-437D-AAD8-FABF781BFDB9}"/>
          </ac:grpSpMkLst>
        </pc:grpChg>
        <pc:grpChg chg="del mod">
          <ac:chgData name="Tal" userId="c5d94e19-bf17-46ef-96ed-abf719c82703" providerId="ADAL" clId="{4C0D6081-376D-476C-9BEF-FA44D2D6A821}" dt="2020-08-04T22:12:51.848" v="10621" actId="165"/>
          <ac:grpSpMkLst>
            <pc:docMk/>
            <pc:sldMk cId="2773593921" sldId="998"/>
            <ac:grpSpMk id="104" creationId="{D4071DC4-527B-4003-8D53-265C96058972}"/>
          </ac:grpSpMkLst>
        </pc:grpChg>
      </pc:sldChg>
      <pc:sldChg chg="addSp delSp modSp delAnim modAnim">
        <pc:chgData name="Tal" userId="c5d94e19-bf17-46ef-96ed-abf719c82703" providerId="ADAL" clId="{4C0D6081-376D-476C-9BEF-FA44D2D6A821}" dt="2020-08-04T20:55:25.323" v="8826"/>
        <pc:sldMkLst>
          <pc:docMk/>
          <pc:sldMk cId="3315708711" sldId="1024"/>
        </pc:sldMkLst>
        <pc:spChg chg="add del mod">
          <ac:chgData name="Tal" userId="c5d94e19-bf17-46ef-96ed-abf719c82703" providerId="ADAL" clId="{4C0D6081-376D-476C-9BEF-FA44D2D6A821}" dt="2020-08-04T20:51:11.180" v="8783" actId="478"/>
          <ac:spMkLst>
            <pc:docMk/>
            <pc:sldMk cId="3315708711" sldId="1024"/>
            <ac:spMk id="58" creationId="{3E20EFDE-3C39-4F4E-848B-CA99461D3898}"/>
          </ac:spMkLst>
        </pc:spChg>
        <pc:spChg chg="add mod">
          <ac:chgData name="Tal" userId="c5d94e19-bf17-46ef-96ed-abf719c82703" providerId="ADAL" clId="{4C0D6081-376D-476C-9BEF-FA44D2D6A821}" dt="2020-08-04T20:53:25.305" v="8806" actId="207"/>
          <ac:spMkLst>
            <pc:docMk/>
            <pc:sldMk cId="3315708711" sldId="1024"/>
            <ac:spMk id="59" creationId="{F9B92BDF-1ECA-4543-B74F-5199BE1EAC5C}"/>
          </ac:spMkLst>
        </pc:spChg>
        <pc:spChg chg="add mod">
          <ac:chgData name="Tal" userId="c5d94e19-bf17-46ef-96ed-abf719c82703" providerId="ADAL" clId="{4C0D6081-376D-476C-9BEF-FA44D2D6A821}" dt="2020-08-04T20:55:03.735" v="8817" actId="20577"/>
          <ac:spMkLst>
            <pc:docMk/>
            <pc:sldMk cId="3315708711" sldId="1024"/>
            <ac:spMk id="63" creationId="{8B998D23-5E57-4805-B94E-BA0659B4F5D1}"/>
          </ac:spMkLst>
        </pc:spChg>
        <pc:grpChg chg="mod">
          <ac:chgData name="Tal" userId="c5d94e19-bf17-46ef-96ed-abf719c82703" providerId="ADAL" clId="{4C0D6081-376D-476C-9BEF-FA44D2D6A821}" dt="2020-08-04T20:53:11.103" v="8803" actId="1076"/>
          <ac:grpSpMkLst>
            <pc:docMk/>
            <pc:sldMk cId="3315708711" sldId="1024"/>
            <ac:grpSpMk id="16" creationId="{133F78BD-0E9E-4159-85AF-042CA2432B36}"/>
          </ac:grpSpMkLst>
        </pc:grpChg>
        <pc:grpChg chg="mod">
          <ac:chgData name="Tal" userId="c5d94e19-bf17-46ef-96ed-abf719c82703" providerId="ADAL" clId="{4C0D6081-376D-476C-9BEF-FA44D2D6A821}" dt="2020-08-04T20:53:11.103" v="8803" actId="1076"/>
          <ac:grpSpMkLst>
            <pc:docMk/>
            <pc:sldMk cId="3315708711" sldId="1024"/>
            <ac:grpSpMk id="31" creationId="{8A508547-4F50-4EEB-A3A4-46F59050EE1A}"/>
          </ac:grpSpMkLst>
        </pc:grpChg>
        <pc:grpChg chg="mod">
          <ac:chgData name="Tal" userId="c5d94e19-bf17-46ef-96ed-abf719c82703" providerId="ADAL" clId="{4C0D6081-376D-476C-9BEF-FA44D2D6A821}" dt="2020-08-04T20:53:11.103" v="8803" actId="1076"/>
          <ac:grpSpMkLst>
            <pc:docMk/>
            <pc:sldMk cId="3315708711" sldId="1024"/>
            <ac:grpSpMk id="40" creationId="{143D84E8-1085-42A1-8C2B-31050BF00B38}"/>
          </ac:grpSpMkLst>
        </pc:grpChg>
        <pc:grpChg chg="mod">
          <ac:chgData name="Tal" userId="c5d94e19-bf17-46ef-96ed-abf719c82703" providerId="ADAL" clId="{4C0D6081-376D-476C-9BEF-FA44D2D6A821}" dt="2020-08-04T20:53:11.103" v="8803" actId="1076"/>
          <ac:grpSpMkLst>
            <pc:docMk/>
            <pc:sldMk cId="3315708711" sldId="1024"/>
            <ac:grpSpMk id="49" creationId="{73E5894F-7F4E-4D3C-B18A-322113E04E8E}"/>
          </ac:grpSpMkLst>
        </pc:grpChg>
        <pc:grpChg chg="add mod">
          <ac:chgData name="Tal" userId="c5d94e19-bf17-46ef-96ed-abf719c82703" providerId="ADAL" clId="{4C0D6081-376D-476C-9BEF-FA44D2D6A821}" dt="2020-08-04T20:52:35.543" v="8788" actId="571"/>
          <ac:grpSpMkLst>
            <pc:docMk/>
            <pc:sldMk cId="3315708711" sldId="1024"/>
            <ac:grpSpMk id="60" creationId="{E80C74B0-7EDB-4AB9-A334-741437FEF3DE}"/>
          </ac:grpSpMkLst>
        </pc:grpChg>
      </pc:sldChg>
      <pc:sldChg chg="delSp modSp">
        <pc:chgData name="Tal" userId="c5d94e19-bf17-46ef-96ed-abf719c82703" providerId="ADAL" clId="{4C0D6081-376D-476C-9BEF-FA44D2D6A821}" dt="2020-08-07T00:06:46.158" v="14768"/>
        <pc:sldMkLst>
          <pc:docMk/>
          <pc:sldMk cId="2647873117" sldId="1029"/>
        </pc:sldMkLst>
        <pc:spChg chg="mod">
          <ac:chgData name="Tal" userId="c5d94e19-bf17-46ef-96ed-abf719c82703" providerId="ADAL" clId="{4C0D6081-376D-476C-9BEF-FA44D2D6A821}" dt="2020-08-04T23:12:00.758" v="10977"/>
          <ac:spMkLst>
            <pc:docMk/>
            <pc:sldMk cId="2647873117" sldId="1029"/>
            <ac:spMk id="2" creationId="{2EC92DFF-878F-449B-836E-D867C17DDDAB}"/>
          </ac:spMkLst>
        </pc:spChg>
        <pc:spChg chg="del">
          <ac:chgData name="Tal" userId="c5d94e19-bf17-46ef-96ed-abf719c82703" providerId="ADAL" clId="{4C0D6081-376D-476C-9BEF-FA44D2D6A821}" dt="2020-08-04T22:11:12.037" v="10613" actId="478"/>
          <ac:spMkLst>
            <pc:docMk/>
            <pc:sldMk cId="2647873117" sldId="1029"/>
            <ac:spMk id="66" creationId="{18F564E4-4FEA-434F-BB4A-006337619686}"/>
          </ac:spMkLst>
        </pc:spChg>
        <pc:spChg chg="del">
          <ac:chgData name="Tal" userId="c5d94e19-bf17-46ef-96ed-abf719c82703" providerId="ADAL" clId="{4C0D6081-376D-476C-9BEF-FA44D2D6A821}" dt="2020-08-04T22:11:12.037" v="10613" actId="478"/>
          <ac:spMkLst>
            <pc:docMk/>
            <pc:sldMk cId="2647873117" sldId="1029"/>
            <ac:spMk id="67" creationId="{33F359C3-B058-4F6F-AD04-10F0810DCD0F}"/>
          </ac:spMkLst>
        </pc:spChg>
        <pc:spChg chg="del">
          <ac:chgData name="Tal" userId="c5d94e19-bf17-46ef-96ed-abf719c82703" providerId="ADAL" clId="{4C0D6081-376D-476C-9BEF-FA44D2D6A821}" dt="2020-08-04T22:11:15.789" v="10614" actId="478"/>
          <ac:spMkLst>
            <pc:docMk/>
            <pc:sldMk cId="2647873117" sldId="1029"/>
            <ac:spMk id="68" creationId="{1BDA7D94-37AD-4750-83AA-D27147128249}"/>
          </ac:spMkLst>
        </pc:spChg>
        <pc:spChg chg="del">
          <ac:chgData name="Tal" userId="c5d94e19-bf17-46ef-96ed-abf719c82703" providerId="ADAL" clId="{4C0D6081-376D-476C-9BEF-FA44D2D6A821}" dt="2020-08-04T22:10:34.547" v="10605" actId="478"/>
          <ac:spMkLst>
            <pc:docMk/>
            <pc:sldMk cId="2647873117" sldId="1029"/>
            <ac:spMk id="69" creationId="{CA15B613-0CD2-4E39-B1DE-ED76865480F3}"/>
          </ac:spMkLst>
        </pc:spChg>
        <pc:spChg chg="del">
          <ac:chgData name="Tal" userId="c5d94e19-bf17-46ef-96ed-abf719c82703" providerId="ADAL" clId="{4C0D6081-376D-476C-9BEF-FA44D2D6A821}" dt="2020-08-04T22:10:39.846" v="10607" actId="478"/>
          <ac:spMkLst>
            <pc:docMk/>
            <pc:sldMk cId="2647873117" sldId="1029"/>
            <ac:spMk id="72" creationId="{6270C114-3BCC-4476-85E5-0D004B7DAD1E}"/>
          </ac:spMkLst>
        </pc:spChg>
        <pc:spChg chg="del">
          <ac:chgData name="Tal" userId="c5d94e19-bf17-46ef-96ed-abf719c82703" providerId="ADAL" clId="{4C0D6081-376D-476C-9BEF-FA44D2D6A821}" dt="2020-08-04T22:10:52.297" v="10611" actId="478"/>
          <ac:spMkLst>
            <pc:docMk/>
            <pc:sldMk cId="2647873117" sldId="1029"/>
            <ac:spMk id="73" creationId="{82BF946F-E006-4EB2-8F82-18EFB9BE6A95}"/>
          </ac:spMkLst>
        </pc:spChg>
        <pc:spChg chg="del">
          <ac:chgData name="Tal" userId="c5d94e19-bf17-46ef-96ed-abf719c82703" providerId="ADAL" clId="{4C0D6081-376D-476C-9BEF-FA44D2D6A821}" dt="2020-08-04T22:10:52.297" v="10611" actId="478"/>
          <ac:spMkLst>
            <pc:docMk/>
            <pc:sldMk cId="2647873117" sldId="1029"/>
            <ac:spMk id="74" creationId="{206AFC45-5D5B-41F4-A131-8EEE7191CE47}"/>
          </ac:spMkLst>
        </pc:spChg>
        <pc:spChg chg="del">
          <ac:chgData name="Tal" userId="c5d94e19-bf17-46ef-96ed-abf719c82703" providerId="ADAL" clId="{4C0D6081-376D-476C-9BEF-FA44D2D6A821}" dt="2020-08-04T22:11:07.074" v="10612" actId="478"/>
          <ac:spMkLst>
            <pc:docMk/>
            <pc:sldMk cId="2647873117" sldId="1029"/>
            <ac:spMk id="75" creationId="{10563EC9-595C-4297-BB14-A9D88C4673DA}"/>
          </ac:spMkLst>
        </pc:spChg>
        <pc:spChg chg="del">
          <ac:chgData name="Tal" userId="c5d94e19-bf17-46ef-96ed-abf719c82703" providerId="ADAL" clId="{4C0D6081-376D-476C-9BEF-FA44D2D6A821}" dt="2020-08-04T22:11:07.074" v="10612" actId="478"/>
          <ac:spMkLst>
            <pc:docMk/>
            <pc:sldMk cId="2647873117" sldId="1029"/>
            <ac:spMk id="76" creationId="{3F3CC974-AB89-4CDB-902F-083825190777}"/>
          </ac:spMkLst>
        </pc:spChg>
        <pc:spChg chg="del">
          <ac:chgData name="Tal" userId="c5d94e19-bf17-46ef-96ed-abf719c82703" providerId="ADAL" clId="{4C0D6081-376D-476C-9BEF-FA44D2D6A821}" dt="2020-08-04T22:11:15.789" v="10614" actId="478"/>
          <ac:spMkLst>
            <pc:docMk/>
            <pc:sldMk cId="2647873117" sldId="1029"/>
            <ac:spMk id="78" creationId="{2CC2879E-83E4-4BBA-B665-8988A4AA2C3D}"/>
          </ac:spMkLst>
        </pc:spChg>
        <pc:spChg chg="del">
          <ac:chgData name="Tal" userId="c5d94e19-bf17-46ef-96ed-abf719c82703" providerId="ADAL" clId="{4C0D6081-376D-476C-9BEF-FA44D2D6A821}" dt="2020-08-04T22:10:37.250" v="10606" actId="478"/>
          <ac:spMkLst>
            <pc:docMk/>
            <pc:sldMk cId="2647873117" sldId="1029"/>
            <ac:spMk id="82" creationId="{1E91411E-3F63-4CB6-A5EB-ED475BEED5B3}"/>
          </ac:spMkLst>
        </pc:spChg>
        <pc:spChg chg="del">
          <ac:chgData name="Tal" userId="c5d94e19-bf17-46ef-96ed-abf719c82703" providerId="ADAL" clId="{4C0D6081-376D-476C-9BEF-FA44D2D6A821}" dt="2020-08-04T22:10:43.501" v="10608" actId="478"/>
          <ac:spMkLst>
            <pc:docMk/>
            <pc:sldMk cId="2647873117" sldId="1029"/>
            <ac:spMk id="83" creationId="{51F7D4CE-D65E-4650-A6FB-99F199D05419}"/>
          </ac:spMkLst>
        </pc:spChg>
        <pc:spChg chg="del">
          <ac:chgData name="Tal" userId="c5d94e19-bf17-46ef-96ed-abf719c82703" providerId="ADAL" clId="{4C0D6081-376D-476C-9BEF-FA44D2D6A821}" dt="2020-08-04T22:10:43.501" v="10608" actId="478"/>
          <ac:spMkLst>
            <pc:docMk/>
            <pc:sldMk cId="2647873117" sldId="1029"/>
            <ac:spMk id="84" creationId="{056C6245-E173-49B9-B6AA-98C05472ED6C}"/>
          </ac:spMkLst>
        </pc:spChg>
        <pc:spChg chg="del">
          <ac:chgData name="Tal" userId="c5d94e19-bf17-46ef-96ed-abf719c82703" providerId="ADAL" clId="{4C0D6081-376D-476C-9BEF-FA44D2D6A821}" dt="2020-08-04T22:10:31.513" v="10604" actId="478"/>
          <ac:spMkLst>
            <pc:docMk/>
            <pc:sldMk cId="2647873117" sldId="1029"/>
            <ac:spMk id="85" creationId="{F3DA875D-5A4C-47D5-A80A-5AAC31C25CFA}"/>
          </ac:spMkLst>
        </pc:spChg>
        <pc:grpChg chg="mod">
          <ac:chgData name="Tal" userId="c5d94e19-bf17-46ef-96ed-abf719c82703" providerId="ADAL" clId="{4C0D6081-376D-476C-9BEF-FA44D2D6A821}" dt="2020-08-04T22:10:50.007" v="10610" actId="1076"/>
          <ac:grpSpMkLst>
            <pc:docMk/>
            <pc:sldMk cId="2647873117" sldId="1029"/>
            <ac:grpSpMk id="6" creationId="{E3E55EF2-E55E-4023-B0BC-D1C53C10ABC0}"/>
          </ac:grpSpMkLst>
        </pc:grpChg>
        <pc:graphicFrameChg chg="mod modGraphic">
          <ac:chgData name="Tal" userId="c5d94e19-bf17-46ef-96ed-abf719c82703" providerId="ADAL" clId="{4C0D6081-376D-476C-9BEF-FA44D2D6A821}" dt="2020-08-07T00:06:46.158" v="14768"/>
          <ac:graphicFrameMkLst>
            <pc:docMk/>
            <pc:sldMk cId="2647873117" sldId="1029"/>
            <ac:graphicFrameMk id="89" creationId="{601A7823-B356-4AFB-9C16-62592F960A62}"/>
          </ac:graphicFrameMkLst>
        </pc:graphicFrameChg>
      </pc:sldChg>
      <pc:sldChg chg="addSp delSp modSp delAnim modAnim modNotesTx">
        <pc:chgData name="Tal" userId="c5d94e19-bf17-46ef-96ed-abf719c82703" providerId="ADAL" clId="{4C0D6081-376D-476C-9BEF-FA44D2D6A821}" dt="2020-08-04T23:12:02.852" v="10978"/>
        <pc:sldMkLst>
          <pc:docMk/>
          <pc:sldMk cId="2347684609" sldId="1030"/>
        </pc:sldMkLst>
        <pc:spChg chg="mod">
          <ac:chgData name="Tal" userId="c5d94e19-bf17-46ef-96ed-abf719c82703" providerId="ADAL" clId="{4C0D6081-376D-476C-9BEF-FA44D2D6A821}" dt="2020-08-04T23:12:02.852" v="10978"/>
          <ac:spMkLst>
            <pc:docMk/>
            <pc:sldMk cId="2347684609" sldId="1030"/>
            <ac:spMk id="2" creationId="{2EC92DFF-878F-449B-836E-D867C17DDDAB}"/>
          </ac:spMkLst>
        </pc:spChg>
        <pc:spChg chg="add mod">
          <ac:chgData name="Tal" userId="c5d94e19-bf17-46ef-96ed-abf719c82703" providerId="ADAL" clId="{4C0D6081-376D-476C-9BEF-FA44D2D6A821}" dt="2020-08-04T22:19:04.855" v="10637" actId="196"/>
          <ac:spMkLst>
            <pc:docMk/>
            <pc:sldMk cId="2347684609" sldId="1030"/>
            <ac:spMk id="7" creationId="{41B873F5-8D5A-413F-AC43-429035E2E3FC}"/>
          </ac:spMkLst>
        </pc:spChg>
        <pc:spChg chg="del">
          <ac:chgData name="Tal" userId="c5d94e19-bf17-46ef-96ed-abf719c82703" providerId="ADAL" clId="{4C0D6081-376D-476C-9BEF-FA44D2D6A821}" dt="2020-08-04T22:18:58.393" v="10636" actId="478"/>
          <ac:spMkLst>
            <pc:docMk/>
            <pc:sldMk cId="2347684609" sldId="1030"/>
            <ac:spMk id="42" creationId="{1B1799C7-332C-46F4-8EF4-41D5FCE8AAA3}"/>
          </ac:spMkLst>
        </pc:spChg>
        <pc:graphicFrameChg chg="add modGraphic">
          <ac:chgData name="Tal" userId="c5d94e19-bf17-46ef-96ed-abf719c82703" providerId="ADAL" clId="{4C0D6081-376D-476C-9BEF-FA44D2D6A821}" dt="2020-08-04T22:52:34.097" v="10873" actId="20577"/>
          <ac:graphicFrameMkLst>
            <pc:docMk/>
            <pc:sldMk cId="2347684609" sldId="1030"/>
            <ac:graphicFrameMk id="6" creationId="{5BB20AD2-81C5-4250-8B4F-AF670C0B18B1}"/>
          </ac:graphicFrameMkLst>
        </pc:graphicFrameChg>
        <pc:graphicFrameChg chg="del">
          <ac:chgData name="Tal" userId="c5d94e19-bf17-46ef-96ed-abf719c82703" providerId="ADAL" clId="{4C0D6081-376D-476C-9BEF-FA44D2D6A821}" dt="2020-08-04T22:13:34.131" v="10628" actId="478"/>
          <ac:graphicFrameMkLst>
            <pc:docMk/>
            <pc:sldMk cId="2347684609" sldId="1030"/>
            <ac:graphicFrameMk id="89" creationId="{601A7823-B356-4AFB-9C16-62592F960A62}"/>
          </ac:graphicFrameMkLst>
        </pc:graphicFrameChg>
        <pc:picChg chg="mod">
          <ac:chgData name="Tal" userId="c5d94e19-bf17-46ef-96ed-abf719c82703" providerId="ADAL" clId="{4C0D6081-376D-476C-9BEF-FA44D2D6A821}" dt="2020-08-04T22:19:29.947" v="10643" actId="1076"/>
          <ac:picMkLst>
            <pc:docMk/>
            <pc:sldMk cId="2347684609" sldId="1030"/>
            <ac:picMk id="40" creationId="{83C983E1-3853-4D16-8AD1-7CD278F4CCD7}"/>
          </ac:picMkLst>
        </pc:picChg>
      </pc:sldChg>
      <pc:sldChg chg="del">
        <pc:chgData name="Tal" userId="c5d94e19-bf17-46ef-96ed-abf719c82703" providerId="ADAL" clId="{4C0D6081-376D-476C-9BEF-FA44D2D6A821}" dt="2020-08-05T01:10:22.537" v="14291" actId="2696"/>
        <pc:sldMkLst>
          <pc:docMk/>
          <pc:sldMk cId="2111536039" sldId="1034"/>
        </pc:sldMkLst>
      </pc:sldChg>
      <pc:sldChg chg="del">
        <pc:chgData name="Tal" userId="c5d94e19-bf17-46ef-96ed-abf719c82703" providerId="ADAL" clId="{4C0D6081-376D-476C-9BEF-FA44D2D6A821}" dt="2020-08-05T01:10:22.332" v="14287" actId="2696"/>
        <pc:sldMkLst>
          <pc:docMk/>
          <pc:sldMk cId="518497712" sldId="1035"/>
        </pc:sldMkLst>
      </pc:sldChg>
      <pc:sldChg chg="del">
        <pc:chgData name="Tal" userId="c5d94e19-bf17-46ef-96ed-abf719c82703" providerId="ADAL" clId="{4C0D6081-376D-476C-9BEF-FA44D2D6A821}" dt="2020-08-05T01:10:22.449" v="14289" actId="2696"/>
        <pc:sldMkLst>
          <pc:docMk/>
          <pc:sldMk cId="3407987219" sldId="1036"/>
        </pc:sldMkLst>
      </pc:sldChg>
      <pc:sldChg chg="del">
        <pc:chgData name="Tal" userId="c5d94e19-bf17-46ef-96ed-abf719c82703" providerId="ADAL" clId="{4C0D6081-376D-476C-9BEF-FA44D2D6A821}" dt="2020-08-05T01:10:22.508" v="14290" actId="2696"/>
        <pc:sldMkLst>
          <pc:docMk/>
          <pc:sldMk cId="1734400708" sldId="1037"/>
        </pc:sldMkLst>
      </pc:sldChg>
      <pc:sldChg chg="del">
        <pc:chgData name="Tal" userId="c5d94e19-bf17-46ef-96ed-abf719c82703" providerId="ADAL" clId="{4C0D6081-376D-476C-9BEF-FA44D2D6A821}" dt="2020-08-05T01:10:22.389" v="14288" actId="2696"/>
        <pc:sldMkLst>
          <pc:docMk/>
          <pc:sldMk cId="3110916870" sldId="1039"/>
        </pc:sldMkLst>
      </pc:sldChg>
      <pc:sldChg chg="addSp delSp modSp modTransition addAnim delAnim">
        <pc:chgData name="Tal" userId="c5d94e19-bf17-46ef-96ed-abf719c82703" providerId="ADAL" clId="{4C0D6081-376D-476C-9BEF-FA44D2D6A821}" dt="2020-08-07T00:04:36.204" v="14760"/>
        <pc:sldMkLst>
          <pc:docMk/>
          <pc:sldMk cId="501181074" sldId="1040"/>
        </pc:sldMkLst>
        <pc:spChg chg="mod">
          <ac:chgData name="Tal" userId="c5d94e19-bf17-46ef-96ed-abf719c82703" providerId="ADAL" clId="{4C0D6081-376D-476C-9BEF-FA44D2D6A821}" dt="2020-08-07T00:04:36.204" v="14760"/>
          <ac:spMkLst>
            <pc:docMk/>
            <pc:sldMk cId="501181074" sldId="1040"/>
            <ac:spMk id="2" creationId="{2EC92DFF-878F-449B-836E-D867C17DDDAB}"/>
          </ac:spMkLst>
        </pc:spChg>
        <pc:spChg chg="mod">
          <ac:chgData name="Tal" userId="c5d94e19-bf17-46ef-96ed-abf719c82703" providerId="ADAL" clId="{4C0D6081-376D-476C-9BEF-FA44D2D6A821}" dt="2020-08-04T21:47:31.798" v="9850" actId="1076"/>
          <ac:spMkLst>
            <pc:docMk/>
            <pc:sldMk cId="501181074" sldId="1040"/>
            <ac:spMk id="4" creationId="{E6E12749-F899-4C8A-8BFB-C306BD76433B}"/>
          </ac:spMkLst>
        </pc:spChg>
        <pc:spChg chg="mod">
          <ac:chgData name="Tal" userId="c5d94e19-bf17-46ef-96ed-abf719c82703" providerId="ADAL" clId="{4C0D6081-376D-476C-9BEF-FA44D2D6A821}" dt="2020-08-04T21:47:20.026" v="9848" actId="1076"/>
          <ac:spMkLst>
            <pc:docMk/>
            <pc:sldMk cId="501181074" sldId="1040"/>
            <ac:spMk id="5" creationId="{9A881900-26AC-4926-A360-3DDA0E48CB7D}"/>
          </ac:spMkLst>
        </pc:spChg>
        <pc:spChg chg="mod">
          <ac:chgData name="Tal" userId="c5d94e19-bf17-46ef-96ed-abf719c82703" providerId="ADAL" clId="{4C0D6081-376D-476C-9BEF-FA44D2D6A821}" dt="2020-08-04T21:47:20.026" v="9848" actId="1076"/>
          <ac:spMkLst>
            <pc:docMk/>
            <pc:sldMk cId="501181074" sldId="1040"/>
            <ac:spMk id="10" creationId="{6E04E2C7-9821-42A0-8878-7042E73EBED9}"/>
          </ac:spMkLst>
        </pc:spChg>
        <pc:spChg chg="del mod">
          <ac:chgData name="Tal" userId="c5d94e19-bf17-46ef-96ed-abf719c82703" providerId="ADAL" clId="{4C0D6081-376D-476C-9BEF-FA44D2D6A821}" dt="2020-08-04T21:48:43.951" v="9863" actId="478"/>
          <ac:spMkLst>
            <pc:docMk/>
            <pc:sldMk cId="501181074" sldId="1040"/>
            <ac:spMk id="55" creationId="{8B3BB0FC-0B7B-4266-87BF-34BE6222013B}"/>
          </ac:spMkLst>
        </pc:spChg>
        <pc:spChg chg="del mod">
          <ac:chgData name="Tal" userId="c5d94e19-bf17-46ef-96ed-abf719c82703" providerId="ADAL" clId="{4C0D6081-376D-476C-9BEF-FA44D2D6A821}" dt="2020-08-04T21:48:43.951" v="9863" actId="478"/>
          <ac:spMkLst>
            <pc:docMk/>
            <pc:sldMk cId="501181074" sldId="1040"/>
            <ac:spMk id="75" creationId="{361782A5-EA9C-4763-8B01-AF7DE22C9468}"/>
          </ac:spMkLst>
        </pc:spChg>
        <pc:spChg chg="add del">
          <ac:chgData name="Tal" userId="c5d94e19-bf17-46ef-96ed-abf719c82703" providerId="ADAL" clId="{4C0D6081-376D-476C-9BEF-FA44D2D6A821}" dt="2020-08-04T21:47:34.471" v="9851" actId="478"/>
          <ac:spMkLst>
            <pc:docMk/>
            <pc:sldMk cId="501181074" sldId="1040"/>
            <ac:spMk id="126" creationId="{2CC89C5C-81F6-4FB6-8D69-1ED4A86D5280}"/>
          </ac:spMkLst>
        </pc:spChg>
        <pc:spChg chg="add del">
          <ac:chgData name="Tal" userId="c5d94e19-bf17-46ef-96ed-abf719c82703" providerId="ADAL" clId="{4C0D6081-376D-476C-9BEF-FA44D2D6A821}" dt="2020-08-04T21:47:23.479" v="9849" actId="478"/>
          <ac:spMkLst>
            <pc:docMk/>
            <pc:sldMk cId="501181074" sldId="1040"/>
            <ac:spMk id="127" creationId="{05157325-9A14-4A24-83F4-B8C1A6E2CDAF}"/>
          </ac:spMkLst>
        </pc:spChg>
        <pc:spChg chg="add">
          <ac:chgData name="Tal" userId="c5d94e19-bf17-46ef-96ed-abf719c82703" providerId="ADAL" clId="{4C0D6081-376D-476C-9BEF-FA44D2D6A821}" dt="2020-08-04T21:48:44.206" v="9864"/>
          <ac:spMkLst>
            <pc:docMk/>
            <pc:sldMk cId="501181074" sldId="1040"/>
            <ac:spMk id="128" creationId="{185822A6-783E-4B8B-A883-7A56F763924B}"/>
          </ac:spMkLst>
        </pc:spChg>
        <pc:spChg chg="add">
          <ac:chgData name="Tal" userId="c5d94e19-bf17-46ef-96ed-abf719c82703" providerId="ADAL" clId="{4C0D6081-376D-476C-9BEF-FA44D2D6A821}" dt="2020-08-04T21:48:44.206" v="9864"/>
          <ac:spMkLst>
            <pc:docMk/>
            <pc:sldMk cId="501181074" sldId="1040"/>
            <ac:spMk id="129" creationId="{765A7BD6-E883-4A8E-B96D-C5D0FBA3918C}"/>
          </ac:spMkLst>
        </pc:spChg>
        <pc:spChg chg="mod">
          <ac:chgData name="Tal" userId="c5d94e19-bf17-46ef-96ed-abf719c82703" providerId="ADAL" clId="{4C0D6081-376D-476C-9BEF-FA44D2D6A821}" dt="2020-08-04T21:47:31.798" v="9850" actId="1076"/>
          <ac:spMkLst>
            <pc:docMk/>
            <pc:sldMk cId="501181074" sldId="1040"/>
            <ac:spMk id="147" creationId="{960A5187-01B3-47A7-8E64-77C5B86D7F7D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26" creationId="{7FC9A4AF-9FB7-47F6-B627-F37C10319D62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27" creationId="{5AE7B742-3D06-44F8-8BBF-9F41E91BD4FF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28" creationId="{4C49348E-5224-4B15-A35C-B2063B72AC78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29" creationId="{8EA334E5-9808-4788-AA7D-6313885324FE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0" creationId="{77DBA63A-D7A5-4E03-8D9B-341C537CB551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1" creationId="{242C6FA1-4818-467B-A222-02B6483A40C2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2" creationId="{A279C6B8-9339-4A80-BCE2-7F6A6562A040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3" creationId="{EE27BCB1-CE09-4FE1-9E06-306E060A4F82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4" creationId="{E06F51E3-748A-48B8-93ED-5E9856961EEC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5" creationId="{8F93C92B-9FA8-4D8F-A42E-D88B09A124F1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6" creationId="{710C5D08-4488-4E45-BCBC-278A7A7DE11C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7" creationId="{77C8C53C-CAC9-498A-ACF7-B919DF0D29BA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8" creationId="{0855F827-DB2B-490E-B828-E866E52FE8F0}"/>
          </ac:spMkLst>
        </pc:spChg>
        <pc:spChg chg="add del mod">
          <ac:chgData name="Tal" userId="c5d94e19-bf17-46ef-96ed-abf719c82703" providerId="ADAL" clId="{4C0D6081-376D-476C-9BEF-FA44D2D6A821}" dt="2020-08-04T21:55:52.735" v="9964" actId="478"/>
          <ac:spMkLst>
            <pc:docMk/>
            <pc:sldMk cId="501181074" sldId="1040"/>
            <ac:spMk id="239" creationId="{AE64002B-6061-4261-AC55-02AE538C126B}"/>
          </ac:spMkLst>
        </pc:spChg>
        <pc:spChg chg="mod">
          <ac:chgData name="Tal" userId="c5d94e19-bf17-46ef-96ed-abf719c82703" providerId="ADAL" clId="{4C0D6081-376D-476C-9BEF-FA44D2D6A821}" dt="2020-08-04T21:47:20.026" v="9848" actId="1076"/>
          <ac:spMkLst>
            <pc:docMk/>
            <pc:sldMk cId="501181074" sldId="1040"/>
            <ac:spMk id="253" creationId="{1404C191-1E6D-49DC-9819-E11E75895714}"/>
          </ac:spMkLst>
        </pc:spChg>
        <pc:spChg chg="mod">
          <ac:chgData name="Tal" userId="c5d94e19-bf17-46ef-96ed-abf719c82703" providerId="ADAL" clId="{4C0D6081-376D-476C-9BEF-FA44D2D6A821}" dt="2020-08-04T21:47:20.026" v="9848" actId="1076"/>
          <ac:spMkLst>
            <pc:docMk/>
            <pc:sldMk cId="501181074" sldId="1040"/>
            <ac:spMk id="254" creationId="{DDABA5E4-4482-4422-9391-D924C4DCA9BA}"/>
          </ac:spMkLst>
        </pc:spChg>
        <pc:grpChg chg="mod">
          <ac:chgData name="Tal" userId="c5d94e19-bf17-46ef-96ed-abf719c82703" providerId="ADAL" clId="{4C0D6081-376D-476C-9BEF-FA44D2D6A821}" dt="2020-08-04T21:47:31.798" v="9850" actId="1076"/>
          <ac:grpSpMkLst>
            <pc:docMk/>
            <pc:sldMk cId="501181074" sldId="1040"/>
            <ac:grpSpMk id="3" creationId="{689DF6B0-9A61-4E91-82AB-7E993D20A4DF}"/>
          </ac:grpSpMkLst>
        </pc:grpChg>
        <pc:grpChg chg="mod">
          <ac:chgData name="Tal" userId="c5d94e19-bf17-46ef-96ed-abf719c82703" providerId="ADAL" clId="{4C0D6081-376D-476C-9BEF-FA44D2D6A821}" dt="2020-08-04T21:47:31.798" v="9850" actId="1076"/>
          <ac:grpSpMkLst>
            <pc:docMk/>
            <pc:sldMk cId="501181074" sldId="1040"/>
            <ac:grpSpMk id="8" creationId="{031960CC-9159-4C3C-8075-2CDF2E3C9F17}"/>
          </ac:grpSpMkLst>
        </pc:grpChg>
        <pc:grpChg chg="add mod">
          <ac:chgData name="Tal" userId="c5d94e19-bf17-46ef-96ed-abf719c82703" providerId="ADAL" clId="{4C0D6081-376D-476C-9BEF-FA44D2D6A821}" dt="2020-08-04T21:49:22.542" v="9871" actId="571"/>
          <ac:grpSpMkLst>
            <pc:docMk/>
            <pc:sldMk cId="501181074" sldId="1040"/>
            <ac:grpSpMk id="130" creationId="{832B91AC-4BB9-454A-892F-BB8FB711579A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33" creationId="{1F4954A5-F195-4CE7-8E8C-A3A18847C606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38" creationId="{A709F6E9-A0D6-4EC5-AFC6-989D3311D956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43" creationId="{F8696066-2845-4441-98BA-223BD4C4D1B0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49" creationId="{3100F61F-B044-4F26-973C-B8339EE0085C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52" creationId="{10F8FADB-CC53-44AC-82B0-0657586C82D9}"/>
          </ac:grpSpMkLst>
        </pc:grpChg>
        <pc:grpChg chg="add">
          <ac:chgData name="Tal" userId="c5d94e19-bf17-46ef-96ed-abf719c82703" providerId="ADAL" clId="{4C0D6081-376D-476C-9BEF-FA44D2D6A821}" dt="2020-08-04T21:55:53.505" v="9965"/>
          <ac:grpSpMkLst>
            <pc:docMk/>
            <pc:sldMk cId="501181074" sldId="1040"/>
            <ac:grpSpMk id="155" creationId="{3A8BDCEB-84C7-49F1-B62D-2E4EBA67CF30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57" creationId="{9616A120-170A-44D8-9324-C658BB5FD5E9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62" creationId="{33591899-F117-408D-B2D7-2A3920CF2701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67" creationId="{8D7CC829-1E2C-48B0-8104-C18BF95E87B9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88" creationId="{156FE7E9-E0E4-4AD5-B96F-43FA7E0914B7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91" creationId="{5A67ACE3-F059-479D-AEEE-D65F067A593B}"/>
          </ac:grpSpMkLst>
        </pc:grpChg>
        <pc:grpChg chg="del mod">
          <ac:chgData name="Tal" userId="c5d94e19-bf17-46ef-96ed-abf719c82703" providerId="ADAL" clId="{4C0D6081-376D-476C-9BEF-FA44D2D6A821}" dt="2020-08-04T21:55:41.566" v="9961"/>
          <ac:grpSpMkLst>
            <pc:docMk/>
            <pc:sldMk cId="501181074" sldId="1040"/>
            <ac:grpSpMk id="194" creationId="{9677D554-C76F-4364-8EB2-A9BA9B284C48}"/>
          </ac:grpSpMkLst>
        </pc:grpChg>
        <pc:grpChg chg="mod">
          <ac:chgData name="Tal" userId="c5d94e19-bf17-46ef-96ed-abf719c82703" providerId="ADAL" clId="{4C0D6081-376D-476C-9BEF-FA44D2D6A821}" dt="2020-08-04T21:47:20.026" v="9848" actId="1076"/>
          <ac:grpSpMkLst>
            <pc:docMk/>
            <pc:sldMk cId="501181074" sldId="1040"/>
            <ac:grpSpMk id="241" creationId="{F4F4CA1D-E509-4DEA-9231-65093AE15AEF}"/>
          </ac:grpSpMkLst>
        </pc:grpChg>
        <pc:grpChg chg="mod">
          <ac:chgData name="Tal" userId="c5d94e19-bf17-46ef-96ed-abf719c82703" providerId="ADAL" clId="{4C0D6081-376D-476C-9BEF-FA44D2D6A821}" dt="2020-08-04T21:47:20.026" v="9848" actId="1076"/>
          <ac:grpSpMkLst>
            <pc:docMk/>
            <pc:sldMk cId="501181074" sldId="1040"/>
            <ac:grpSpMk id="242" creationId="{8E181823-2EC0-428E-BB77-A636138DE3B7}"/>
          </ac:grpSpMkLst>
        </pc:grpChg>
        <pc:grpChg chg="mod">
          <ac:chgData name="Tal" userId="c5d94e19-bf17-46ef-96ed-abf719c82703" providerId="ADAL" clId="{4C0D6081-376D-476C-9BEF-FA44D2D6A821}" dt="2020-08-04T21:47:20.026" v="9848" actId="1076"/>
          <ac:grpSpMkLst>
            <pc:docMk/>
            <pc:sldMk cId="501181074" sldId="1040"/>
            <ac:grpSpMk id="243" creationId="{15C36171-D97A-43E8-BC10-B59855DF9EBF}"/>
          </ac:grpSpMkLst>
        </pc:grpChg>
        <pc:grpChg chg="mod">
          <ac:chgData name="Tal" userId="c5d94e19-bf17-46ef-96ed-abf719c82703" providerId="ADAL" clId="{4C0D6081-376D-476C-9BEF-FA44D2D6A821}" dt="2020-08-04T21:47:20.026" v="9848" actId="1076"/>
          <ac:grpSpMkLst>
            <pc:docMk/>
            <pc:sldMk cId="501181074" sldId="1040"/>
            <ac:grpSpMk id="244" creationId="{1B02BA88-2EA0-48E1-9950-2EBC43DD588C}"/>
          </ac:grpSpMkLst>
        </pc:grp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2" creationId="{60113A27-F937-43B9-9706-1713B5D8D577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3" creationId="{4A4F0684-2D62-4027-A3B1-21E37BDAFF6F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4" creationId="{D4B3886D-C022-41EE-9CCB-3280002BE894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5" creationId="{B5734433-A4E8-4B55-8B6E-6F2617F8D07A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6" creationId="{8BCCACD0-6194-435B-8E72-EE3D2953BF4A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7" creationId="{B7C66BA0-39D9-4CD9-8390-8DDC2A8F5487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8" creationId="{0AB06CB7-DC73-4995-B1CE-8EDB8282451F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79" creationId="{85316178-6310-445F-98C6-FC6E7BDFF66E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82" creationId="{3D84CC9B-1403-452F-8CA4-BBE0AECAE1B8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83" creationId="{6BE7733D-3739-4A82-A8C1-2612AA9AB17C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84" creationId="{DC5AA85E-240A-4451-BF41-7685FACA1ADF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85" creationId="{F9101430-FDFB-40DC-8DF7-B22649141242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86" creationId="{95546E5D-2D62-401E-8256-9B1CC58C3C6B}"/>
          </ac:cxnSpMkLst>
        </pc:cxnChg>
        <pc:cxnChg chg="add del mod">
          <ac:chgData name="Tal" userId="c5d94e19-bf17-46ef-96ed-abf719c82703" providerId="ADAL" clId="{4C0D6081-376D-476C-9BEF-FA44D2D6A821}" dt="2020-08-04T21:55:46.393" v="9963" actId="478"/>
          <ac:cxnSpMkLst>
            <pc:docMk/>
            <pc:sldMk cId="501181074" sldId="1040"/>
            <ac:cxnSpMk id="187" creationId="{08CCC438-7DAA-42BC-9B0F-E6DF28AE8F7D}"/>
          </ac:cxnSpMkLst>
        </pc:cxnChg>
        <pc:cxnChg chg="add del mod">
          <ac:chgData name="Tal" userId="c5d94e19-bf17-46ef-96ed-abf719c82703" providerId="ADAL" clId="{4C0D6081-376D-476C-9BEF-FA44D2D6A821}" dt="2020-08-04T21:55:46.393" v="9963" actId="478"/>
          <ac:cxnSpMkLst>
            <pc:docMk/>
            <pc:sldMk cId="501181074" sldId="1040"/>
            <ac:cxnSpMk id="197" creationId="{D18ADAEF-48F0-4DF0-905C-CFDB98CE25DC}"/>
          </ac:cxnSpMkLst>
        </pc:cxnChg>
        <pc:cxnChg chg="add del mod">
          <ac:chgData name="Tal" userId="c5d94e19-bf17-46ef-96ed-abf719c82703" providerId="ADAL" clId="{4C0D6081-376D-476C-9BEF-FA44D2D6A821}" dt="2020-08-04T21:55:46.393" v="9963" actId="478"/>
          <ac:cxnSpMkLst>
            <pc:docMk/>
            <pc:sldMk cId="501181074" sldId="1040"/>
            <ac:cxnSpMk id="198" creationId="{62778FFD-C7E2-4C40-98D0-DF999060424D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199" creationId="{8496770F-FCCF-437E-90A5-563D8F30F3FC}"/>
          </ac:cxnSpMkLst>
        </pc:cxnChg>
        <pc:cxnChg chg="mod">
          <ac:chgData name="Tal" userId="c5d94e19-bf17-46ef-96ed-abf719c82703" providerId="ADAL" clId="{4C0D6081-376D-476C-9BEF-FA44D2D6A821}" dt="2020-08-04T21:47:20.026" v="9848" actId="1076"/>
          <ac:cxnSpMkLst>
            <pc:docMk/>
            <pc:sldMk cId="501181074" sldId="1040"/>
            <ac:cxnSpMk id="201" creationId="{A878C27C-CDE4-49A7-B512-B9FFAA19B285}"/>
          </ac:cxnSpMkLst>
        </pc:cxnChg>
      </pc:sldChg>
      <pc:sldChg chg="addSp delSp modSp modAnim">
        <pc:chgData name="Tal" userId="c5d94e19-bf17-46ef-96ed-abf719c82703" providerId="ADAL" clId="{4C0D6081-376D-476C-9BEF-FA44D2D6A821}" dt="2020-08-07T00:04:31.255" v="14758"/>
        <pc:sldMkLst>
          <pc:docMk/>
          <pc:sldMk cId="116890429" sldId="1041"/>
        </pc:sldMkLst>
        <pc:spChg chg="mod">
          <ac:chgData name="Tal" userId="c5d94e19-bf17-46ef-96ed-abf719c82703" providerId="ADAL" clId="{4C0D6081-376D-476C-9BEF-FA44D2D6A821}" dt="2020-08-07T00:04:31.255" v="14758"/>
          <ac:spMkLst>
            <pc:docMk/>
            <pc:sldMk cId="116890429" sldId="1041"/>
            <ac:spMk id="2" creationId="{2EC92DFF-878F-449B-836E-D867C17DDDAB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4" creationId="{E6E12749-F899-4C8A-8BFB-C306BD76433B}"/>
          </ac:spMkLst>
        </pc:spChg>
        <pc:spChg chg="add 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88" creationId="{257088A7-9BA9-4D0C-8FFE-785CAC5BEDCD}"/>
          </ac:spMkLst>
        </pc:spChg>
        <pc:spChg chg="add del">
          <ac:chgData name="Tal" userId="c5d94e19-bf17-46ef-96ed-abf719c82703" providerId="ADAL" clId="{4C0D6081-376D-476C-9BEF-FA44D2D6A821}" dt="2020-08-04T21:48:14.096" v="9859" actId="478"/>
          <ac:spMkLst>
            <pc:docMk/>
            <pc:sldMk cId="116890429" sldId="1041"/>
            <ac:spMk id="89" creationId="{3B8735E3-355A-433B-B9C7-872D5760482C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28" creationId="{40D58388-D919-440F-8336-61A0D18BBD51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29" creationId="{8118FD5F-5B8F-48BE-BFCE-B610490E9236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0" creationId="{58F1F28C-687C-4795-B2D5-951258FD7C23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1" creationId="{8A6BAD32-C5CE-4D1F-835C-0A2AABD5B689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2" creationId="{0BF1C9A6-A43D-496D-B304-902F43F4A152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3" creationId="{01DFC077-16D0-4A9E-9EFB-1D81419129E8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4" creationId="{A233E14A-D734-4A15-B3DC-12BDA580AF94}"/>
          </ac:spMkLst>
        </pc:spChg>
        <pc:spChg chg="mod">
          <ac:chgData name="Tal" userId="c5d94e19-bf17-46ef-96ed-abf719c82703" providerId="ADAL" clId="{4C0D6081-376D-476C-9BEF-FA44D2D6A821}" dt="2020-08-04T21:48:11.223" v="9858" actId="1076"/>
          <ac:spMkLst>
            <pc:docMk/>
            <pc:sldMk cId="116890429" sldId="1041"/>
            <ac:spMk id="135" creationId="{5637AA70-1C73-4C92-9B82-D0AC52A18112}"/>
          </ac:spMkLst>
        </pc:spChg>
        <pc:spChg chg="del">
          <ac:chgData name="Tal" userId="c5d94e19-bf17-46ef-96ed-abf719c82703" providerId="ADAL" clId="{4C0D6081-376D-476C-9BEF-FA44D2D6A821}" dt="2020-08-04T21:42:21.485" v="9721" actId="478"/>
          <ac:spMkLst>
            <pc:docMk/>
            <pc:sldMk cId="116890429" sldId="1041"/>
            <ac:spMk id="174" creationId="{22F7BCF1-403C-47E5-9E93-36A07BDD9AB2}"/>
          </ac:spMkLst>
        </pc:spChg>
        <pc:grpChg chg="mod">
          <ac:chgData name="Tal" userId="c5d94e19-bf17-46ef-96ed-abf719c82703" providerId="ADAL" clId="{4C0D6081-376D-476C-9BEF-FA44D2D6A821}" dt="2020-08-04T21:48:11.223" v="9858" actId="1076"/>
          <ac:grpSpMkLst>
            <pc:docMk/>
            <pc:sldMk cId="116890429" sldId="1041"/>
            <ac:grpSpMk id="3" creationId="{689DF6B0-9A61-4E91-82AB-7E993D20A4DF}"/>
          </ac:grpSpMkLst>
        </pc:grpChg>
        <pc:grpChg chg="mod">
          <ac:chgData name="Tal" userId="c5d94e19-bf17-46ef-96ed-abf719c82703" providerId="ADAL" clId="{4C0D6081-376D-476C-9BEF-FA44D2D6A821}" dt="2020-08-04T21:48:11.223" v="9858" actId="1076"/>
          <ac:grpSpMkLst>
            <pc:docMk/>
            <pc:sldMk cId="116890429" sldId="1041"/>
            <ac:grpSpMk id="136" creationId="{73D34C82-E95C-4788-8EF6-793F7244CFB6}"/>
          </ac:grpSpMkLst>
        </pc:grp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91" creationId="{04AF7110-5F59-4DD7-8FCE-40FBBE0B510B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93" creationId="{A99B97DF-A201-492E-9225-E9F9FCCF0337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95" creationId="{1A8438E2-9F8B-4ADB-9096-59D87941B39F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97" creationId="{894B87BE-B478-4801-B181-E236010FC9FF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99" creationId="{08B4F5D0-18D1-49DB-8162-276F9952E7E1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1" creationId="{F2326A4C-6E57-41FB-ADCF-0046F9BC6806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3" creationId="{44AF0C33-A879-4D12-B057-F6F73E998E41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5" creationId="{F0737EBA-E148-4D9F-88F2-B8E24AF5C923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7" creationId="{94404D2C-C731-4060-840B-1F5E9CB586D3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8" creationId="{5486DCFD-6447-440B-8E86-D3A346C173E7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09" creationId="{A34D33E9-C268-4969-8224-94D2E2E453E9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0" creationId="{0D8077F7-E7AC-40FA-AA48-A7127E1863A4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1" creationId="{9814ECAB-FAE1-4798-85DA-5B886900C6EB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2" creationId="{E12F1781-4100-4504-B78D-A374D78FECD3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3" creationId="{B7A2097A-8F54-49F7-8514-38935076EBF9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4" creationId="{DE03216D-DB02-43D1-B55F-3A29C8E2555A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5" creationId="{88267FC1-1D6B-453C-9730-B4AAB8684EBB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6" creationId="{F838F2D9-6513-4D31-BDC1-9B7E8CF31538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7" creationId="{A163CE1D-50A6-4E4D-B7BE-C2169F1083D3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8" creationId="{3B17C36A-ED0D-4338-898B-CE34E9A358AC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19" creationId="{C9E237C4-44C2-42DB-B002-50430F3F769F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0" creationId="{3141786B-7B71-498D-9D77-0E1247EC2996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1" creationId="{7996ADB0-1D1F-4A37-BE36-46DE707DDE8E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2" creationId="{0A4E0019-42D0-4E36-8CCD-BB62F71E727F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3" creationId="{F2378338-C9DB-42CC-BE5B-A7902794CFEC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4" creationId="{ED833A48-48F0-4416-85A2-0CD941A81132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5" creationId="{C1769F8F-5B20-475B-BBC6-B240BDDDDC05}"/>
          </ac:cxnSpMkLst>
        </pc:cxnChg>
        <pc:cxnChg chg="mod">
          <ac:chgData name="Tal" userId="c5d94e19-bf17-46ef-96ed-abf719c82703" providerId="ADAL" clId="{4C0D6081-376D-476C-9BEF-FA44D2D6A821}" dt="2020-08-04T21:48:11.223" v="9858" actId="1076"/>
          <ac:cxnSpMkLst>
            <pc:docMk/>
            <pc:sldMk cId="116890429" sldId="1041"/>
            <ac:cxnSpMk id="126" creationId="{AC9491EE-D74C-4ED7-ACC9-05BEEEDA5DC3}"/>
          </ac:cxnSpMkLst>
        </pc:cxnChg>
      </pc:sldChg>
      <pc:sldChg chg="addSp delSp modSp">
        <pc:chgData name="Tal" userId="c5d94e19-bf17-46ef-96ed-abf719c82703" providerId="ADAL" clId="{4C0D6081-376D-476C-9BEF-FA44D2D6A821}" dt="2020-08-07T00:04:27.813" v="14757" actId="20577"/>
        <pc:sldMkLst>
          <pc:docMk/>
          <pc:sldMk cId="2816123829" sldId="1042"/>
        </pc:sldMkLst>
        <pc:spChg chg="mod">
          <ac:chgData name="Tal" userId="c5d94e19-bf17-46ef-96ed-abf719c82703" providerId="ADAL" clId="{4C0D6081-376D-476C-9BEF-FA44D2D6A821}" dt="2020-08-07T00:04:27.813" v="14757" actId="20577"/>
          <ac:spMkLst>
            <pc:docMk/>
            <pc:sldMk cId="2816123829" sldId="1042"/>
            <ac:spMk id="2" creationId="{2EC92DFF-878F-449B-836E-D867C17DDDAB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4" creationId="{E6E12749-F899-4C8A-8BFB-C306BD76433B}"/>
          </ac:spMkLst>
        </pc:spChg>
        <pc:spChg chg="add del">
          <ac:chgData name="Tal" userId="c5d94e19-bf17-46ef-96ed-abf719c82703" providerId="ADAL" clId="{4C0D6081-376D-476C-9BEF-FA44D2D6A821}" dt="2020-08-04T21:48:28.575" v="9862" actId="478"/>
          <ac:spMkLst>
            <pc:docMk/>
            <pc:sldMk cId="2816123829" sldId="1042"/>
            <ac:spMk id="50" creationId="{3A764545-846D-4AF2-9836-693B3727ABA1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28" creationId="{54ECFCDD-0BD2-49C3-AACC-FB739DFB82CF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29" creationId="{A747BA7F-9450-44A4-8E02-244DAADB822F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0" creationId="{7B40993D-63E8-4C3A-B153-452E077ACD3C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1" creationId="{4C292059-7EFC-4B6B-909A-DFA30626CD90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2" creationId="{A96F4CCF-19EF-4F4B-9777-61031CD503A2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3" creationId="{9416B8E2-D611-4D72-AC34-15404E667E65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4" creationId="{C571ED6D-8931-4760-8E26-7AA76DEED009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35" creationId="{601F5788-8852-4458-A2AF-DEFC1AFD9860}"/>
          </ac:spMkLst>
        </pc:spChg>
        <pc:spChg chg="mod">
          <ac:chgData name="Tal" userId="c5d94e19-bf17-46ef-96ed-abf719c82703" providerId="ADAL" clId="{4C0D6081-376D-476C-9BEF-FA44D2D6A821}" dt="2020-08-04T21:48:25.861" v="9861" actId="1076"/>
          <ac:spMkLst>
            <pc:docMk/>
            <pc:sldMk cId="2816123829" sldId="1042"/>
            <ac:spMk id="164" creationId="{5559800D-504D-4314-A1F0-3D0D230AB774}"/>
          </ac:spMkLst>
        </pc:spChg>
        <pc:grpChg chg="mod">
          <ac:chgData name="Tal" userId="c5d94e19-bf17-46ef-96ed-abf719c82703" providerId="ADAL" clId="{4C0D6081-376D-476C-9BEF-FA44D2D6A821}" dt="2020-08-04T21:48:25.861" v="9861" actId="1076"/>
          <ac:grpSpMkLst>
            <pc:docMk/>
            <pc:sldMk cId="2816123829" sldId="1042"/>
            <ac:grpSpMk id="172" creationId="{EFF41672-AFD8-49C6-89BD-25C7DB752FBE}"/>
          </ac:grpSpMkLst>
        </pc:grp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93" creationId="{70D89099-6458-457E-B997-F297C7D223B8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95" creationId="{FB48F458-E60F-46B2-A6ED-D0D11839F252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97" creationId="{1DF1F737-6494-41F2-9C9E-783B4C3EE2BE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99" creationId="{C1ED2C7B-F5B1-4447-B3DA-F1C4A9AADB37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1" creationId="{4AEAF23F-CEC2-4E62-9DB4-8F56AE6D17CD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3" creationId="{042C1490-0485-40D4-AAA5-7799EBE0F427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5" creationId="{2947F239-4835-4404-B60C-E9B674A67F09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7" creationId="{243A416E-6009-4D64-BC10-96B34CBC4AF1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8" creationId="{84EA1C30-8ECF-4BE3-B9B3-60642BCDA265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09" creationId="{221F388C-6396-4550-A6B9-1D463036AAB0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0" creationId="{758A95AC-096F-475B-B45A-BA340DBA1BEC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1" creationId="{E2EED96E-A0DB-425D-8B1B-8CB5CC803DD9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2" creationId="{B1049FC6-424A-4333-9965-6EBF565F4F95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3" creationId="{0297C2FD-CC5C-4DBC-97D2-81095EAFD251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4" creationId="{7A668DC2-08DC-436E-AB05-6D1E2D7D44A0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5" creationId="{DFAE9D82-ECC1-4E66-9FC3-3C114DF3F441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6" creationId="{AA1E3D7B-9309-4603-911A-829A28A62D8E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7" creationId="{891893FC-53E1-43EE-B3EF-7AEB06E7FA1D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8" creationId="{1309CECD-C3FE-4CA7-BE05-23300F1FD8E3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19" creationId="{81885411-C322-4277-9F79-C8312F82650D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0" creationId="{F8ACAD05-4A14-4B4E-85EB-8C4FCE6F9643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1" creationId="{236CC49F-F69E-4940-8FD7-35D382C05585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2" creationId="{DAD6E659-318A-4DD7-AFF3-CABF80A92B5B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3" creationId="{C5E666F0-376F-486A-B9E7-7183305F0B67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4" creationId="{3D6BB85B-20D6-457B-87C1-4A4F71C19968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5" creationId="{854B44B4-E140-4760-8353-50AD8F7702EA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6" creationId="{6608F169-DB6E-461E-A36A-970001A7645C}"/>
          </ac:cxnSpMkLst>
        </pc:cxnChg>
        <pc:cxnChg chg="mod">
          <ac:chgData name="Tal" userId="c5d94e19-bf17-46ef-96ed-abf719c82703" providerId="ADAL" clId="{4C0D6081-376D-476C-9BEF-FA44D2D6A821}" dt="2020-08-04T21:48:25.861" v="9861" actId="1076"/>
          <ac:cxnSpMkLst>
            <pc:docMk/>
            <pc:sldMk cId="2816123829" sldId="1042"/>
            <ac:cxnSpMk id="127" creationId="{59F7EB7E-CE65-4299-9AD3-0AEB0C148506}"/>
          </ac:cxnSpMkLst>
        </pc:cxnChg>
      </pc:sldChg>
      <pc:sldChg chg="delSp modSp delAnim">
        <pc:chgData name="Tal" userId="c5d94e19-bf17-46ef-96ed-abf719c82703" providerId="ADAL" clId="{4C0D6081-376D-476C-9BEF-FA44D2D6A821}" dt="2020-08-04T21:12:41.582" v="9025" actId="1076"/>
        <pc:sldMkLst>
          <pc:docMk/>
          <pc:sldMk cId="3512147946" sldId="1080"/>
        </pc:sldMkLst>
        <pc:grpChg chg="mod">
          <ac:chgData name="Tal" userId="c5d94e19-bf17-46ef-96ed-abf719c82703" providerId="ADAL" clId="{4C0D6081-376D-476C-9BEF-FA44D2D6A821}" dt="2020-08-04T21:12:36.787" v="9023" actId="1076"/>
          <ac:grpSpMkLst>
            <pc:docMk/>
            <pc:sldMk cId="3512147946" sldId="1080"/>
            <ac:grpSpMk id="211" creationId="{6C73255D-9612-4D9E-8BAF-DBD4D613C326}"/>
          </ac:grpSpMkLst>
        </pc:grpChg>
        <pc:grpChg chg="mod">
          <ac:chgData name="Tal" userId="c5d94e19-bf17-46ef-96ed-abf719c82703" providerId="ADAL" clId="{4C0D6081-376D-476C-9BEF-FA44D2D6A821}" dt="2020-08-04T21:12:41.582" v="9025" actId="1076"/>
          <ac:grpSpMkLst>
            <pc:docMk/>
            <pc:sldMk cId="3512147946" sldId="1080"/>
            <ac:grpSpMk id="220" creationId="{E08DDAF8-535F-4C98-AA63-EEB3495375B5}"/>
          </ac:grpSpMkLst>
        </pc:grpChg>
        <pc:grpChg chg="del">
          <ac:chgData name="Tal" userId="c5d94e19-bf17-46ef-96ed-abf719c82703" providerId="ADAL" clId="{4C0D6081-376D-476C-9BEF-FA44D2D6A821}" dt="2020-08-04T21:12:11.332" v="9013" actId="478"/>
          <ac:grpSpMkLst>
            <pc:docMk/>
            <pc:sldMk cId="3512147946" sldId="1080"/>
            <ac:grpSpMk id="238" creationId="{93A23216-E48D-49A2-B0E3-60CB6EDC76F2}"/>
          </ac:grpSpMkLst>
        </pc:grpChg>
      </pc:sldChg>
      <pc:sldChg chg="del">
        <pc:chgData name="Tal" userId="c5d94e19-bf17-46ef-96ed-abf719c82703" providerId="ADAL" clId="{4C0D6081-376D-476C-9BEF-FA44D2D6A821}" dt="2020-08-05T01:10:27.319" v="14298" actId="2696"/>
        <pc:sldMkLst>
          <pc:docMk/>
          <pc:sldMk cId="2503177499" sldId="1176"/>
        </pc:sldMkLst>
      </pc:sldChg>
      <pc:sldChg chg="del">
        <pc:chgData name="Tal" userId="c5d94e19-bf17-46ef-96ed-abf719c82703" providerId="ADAL" clId="{4C0D6081-376D-476C-9BEF-FA44D2D6A821}" dt="2020-08-05T01:10:22.294" v="14284" actId="2696"/>
        <pc:sldMkLst>
          <pc:docMk/>
          <pc:sldMk cId="4140975717" sldId="1187"/>
        </pc:sldMkLst>
      </pc:sldChg>
      <pc:sldChg chg="del">
        <pc:chgData name="Tal" userId="c5d94e19-bf17-46ef-96ed-abf719c82703" providerId="ADAL" clId="{4C0D6081-376D-476C-9BEF-FA44D2D6A821}" dt="2020-08-05T01:10:28.004" v="14327" actId="2696"/>
        <pc:sldMkLst>
          <pc:docMk/>
          <pc:sldMk cId="50130240" sldId="1196"/>
        </pc:sldMkLst>
      </pc:sldChg>
      <pc:sldChg chg="del">
        <pc:chgData name="Tal" userId="c5d94e19-bf17-46ef-96ed-abf719c82703" providerId="ADAL" clId="{4C0D6081-376D-476C-9BEF-FA44D2D6A821}" dt="2020-08-05T01:10:28.022" v="14329" actId="2696"/>
        <pc:sldMkLst>
          <pc:docMk/>
          <pc:sldMk cId="2476365653" sldId="1197"/>
        </pc:sldMkLst>
      </pc:sldChg>
      <pc:sldChg chg="del">
        <pc:chgData name="Tal" userId="c5d94e19-bf17-46ef-96ed-abf719c82703" providerId="ADAL" clId="{4C0D6081-376D-476C-9BEF-FA44D2D6A821}" dt="2020-08-05T01:10:28.012" v="14328" actId="2696"/>
        <pc:sldMkLst>
          <pc:docMk/>
          <pc:sldMk cId="697351362" sldId="1198"/>
        </pc:sldMkLst>
      </pc:sldChg>
      <pc:sldChg chg="del">
        <pc:chgData name="Tal" userId="c5d94e19-bf17-46ef-96ed-abf719c82703" providerId="ADAL" clId="{4C0D6081-376D-476C-9BEF-FA44D2D6A821}" dt="2020-08-04T21:17:20.035" v="9195" actId="2696"/>
        <pc:sldMkLst>
          <pc:docMk/>
          <pc:sldMk cId="1581320384" sldId="1236"/>
        </pc:sldMkLst>
      </pc:sldChg>
      <pc:sldChg chg="del">
        <pc:chgData name="Tal" userId="c5d94e19-bf17-46ef-96ed-abf719c82703" providerId="ADAL" clId="{4C0D6081-376D-476C-9BEF-FA44D2D6A821}" dt="2020-08-05T01:10:21.717" v="14257" actId="2696"/>
        <pc:sldMkLst>
          <pc:docMk/>
          <pc:sldMk cId="1358312341" sldId="1237"/>
        </pc:sldMkLst>
      </pc:sldChg>
      <pc:sldChg chg="del">
        <pc:chgData name="Tal" userId="c5d94e19-bf17-46ef-96ed-abf719c82703" providerId="ADAL" clId="{4C0D6081-376D-476C-9BEF-FA44D2D6A821}" dt="2020-08-04T22:05:18.042" v="10575" actId="2696"/>
        <pc:sldMkLst>
          <pc:docMk/>
          <pc:sldMk cId="90715669" sldId="1238"/>
        </pc:sldMkLst>
      </pc:sldChg>
      <pc:sldChg chg="del">
        <pc:chgData name="Tal" userId="c5d94e19-bf17-46ef-96ed-abf719c82703" providerId="ADAL" clId="{4C0D6081-376D-476C-9BEF-FA44D2D6A821}" dt="2020-08-05T01:10:22.216" v="14280" actId="2696"/>
        <pc:sldMkLst>
          <pc:docMk/>
          <pc:sldMk cId="544100813" sldId="1240"/>
        </pc:sldMkLst>
      </pc:sldChg>
      <pc:sldChg chg="del">
        <pc:chgData name="Tal" userId="c5d94e19-bf17-46ef-96ed-abf719c82703" providerId="ADAL" clId="{4C0D6081-376D-476C-9BEF-FA44D2D6A821}" dt="2020-08-05T01:10:22.210" v="14279" actId="2696"/>
        <pc:sldMkLst>
          <pc:docMk/>
          <pc:sldMk cId="3519725906" sldId="1241"/>
        </pc:sldMkLst>
      </pc:sldChg>
      <pc:sldChg chg="del">
        <pc:chgData name="Tal" userId="c5d94e19-bf17-46ef-96ed-abf719c82703" providerId="ADAL" clId="{4C0D6081-376D-476C-9BEF-FA44D2D6A821}" dt="2020-08-05T01:10:22.203" v="14278" actId="2696"/>
        <pc:sldMkLst>
          <pc:docMk/>
          <pc:sldMk cId="801908811" sldId="1242"/>
        </pc:sldMkLst>
      </pc:sldChg>
      <pc:sldChg chg="del">
        <pc:chgData name="Tal" userId="c5d94e19-bf17-46ef-96ed-abf719c82703" providerId="ADAL" clId="{4C0D6081-376D-476C-9BEF-FA44D2D6A821}" dt="2020-08-05T01:10:22.229" v="14281" actId="2696"/>
        <pc:sldMkLst>
          <pc:docMk/>
          <pc:sldMk cId="714056807" sldId="1243"/>
        </pc:sldMkLst>
      </pc:sldChg>
      <pc:sldChg chg="del">
        <pc:chgData name="Tal" userId="c5d94e19-bf17-46ef-96ed-abf719c82703" providerId="ADAL" clId="{4C0D6081-376D-476C-9BEF-FA44D2D6A821}" dt="2020-08-05T01:10:22.141" v="14277" actId="2696"/>
        <pc:sldMkLst>
          <pc:docMk/>
          <pc:sldMk cId="581956209" sldId="1244"/>
        </pc:sldMkLst>
      </pc:sldChg>
      <pc:sldChg chg="del">
        <pc:chgData name="Tal" userId="c5d94e19-bf17-46ef-96ed-abf719c82703" providerId="ADAL" clId="{4C0D6081-376D-476C-9BEF-FA44D2D6A821}" dt="2020-08-05T01:10:22.126" v="14276" actId="2696"/>
        <pc:sldMkLst>
          <pc:docMk/>
          <pc:sldMk cId="3714484878" sldId="1247"/>
        </pc:sldMkLst>
      </pc:sldChg>
      <pc:sldChg chg="del">
        <pc:chgData name="Tal" userId="c5d94e19-bf17-46ef-96ed-abf719c82703" providerId="ADAL" clId="{4C0D6081-376D-476C-9BEF-FA44D2D6A821}" dt="2020-08-05T01:10:22.091" v="14275" actId="2696"/>
        <pc:sldMkLst>
          <pc:docMk/>
          <pc:sldMk cId="796173837" sldId="1248"/>
        </pc:sldMkLst>
      </pc:sldChg>
      <pc:sldChg chg="del">
        <pc:chgData name="Tal" userId="c5d94e19-bf17-46ef-96ed-abf719c82703" providerId="ADAL" clId="{4C0D6081-376D-476C-9BEF-FA44D2D6A821}" dt="2020-08-05T01:10:22.046" v="14274" actId="2696"/>
        <pc:sldMkLst>
          <pc:docMk/>
          <pc:sldMk cId="650458315" sldId="1249"/>
        </pc:sldMkLst>
      </pc:sldChg>
      <pc:sldChg chg="del">
        <pc:chgData name="Tal" userId="c5d94e19-bf17-46ef-96ed-abf719c82703" providerId="ADAL" clId="{4C0D6081-376D-476C-9BEF-FA44D2D6A821}" dt="2020-08-05T01:10:22.013" v="14273" actId="2696"/>
        <pc:sldMkLst>
          <pc:docMk/>
          <pc:sldMk cId="98877941" sldId="1250"/>
        </pc:sldMkLst>
      </pc:sldChg>
      <pc:sldChg chg="del">
        <pc:chgData name="Tal" userId="c5d94e19-bf17-46ef-96ed-abf719c82703" providerId="ADAL" clId="{4C0D6081-376D-476C-9BEF-FA44D2D6A821}" dt="2020-08-05T01:10:21.986" v="14272" actId="2696"/>
        <pc:sldMkLst>
          <pc:docMk/>
          <pc:sldMk cId="1504748706" sldId="1251"/>
        </pc:sldMkLst>
      </pc:sldChg>
      <pc:sldChg chg="del">
        <pc:chgData name="Tal" userId="c5d94e19-bf17-46ef-96ed-abf719c82703" providerId="ADAL" clId="{4C0D6081-376D-476C-9BEF-FA44D2D6A821}" dt="2020-08-05T01:10:21.914" v="14270" actId="2696"/>
        <pc:sldMkLst>
          <pc:docMk/>
          <pc:sldMk cId="579093462" sldId="1252"/>
        </pc:sldMkLst>
      </pc:sldChg>
      <pc:sldChg chg="del">
        <pc:chgData name="Tal" userId="c5d94e19-bf17-46ef-96ed-abf719c82703" providerId="ADAL" clId="{4C0D6081-376D-476C-9BEF-FA44D2D6A821}" dt="2020-08-05T01:10:21.956" v="14271" actId="2696"/>
        <pc:sldMkLst>
          <pc:docMk/>
          <pc:sldMk cId="3793312724" sldId="1253"/>
        </pc:sldMkLst>
      </pc:sldChg>
      <pc:sldChg chg="del">
        <pc:chgData name="Tal" userId="c5d94e19-bf17-46ef-96ed-abf719c82703" providerId="ADAL" clId="{4C0D6081-376D-476C-9BEF-FA44D2D6A821}" dt="2020-08-05T01:10:27.526" v="14309" actId="2696"/>
        <pc:sldMkLst>
          <pc:docMk/>
          <pc:sldMk cId="353494478" sldId="1257"/>
        </pc:sldMkLst>
      </pc:sldChg>
      <pc:sldChg chg="del">
        <pc:chgData name="Tal" userId="c5d94e19-bf17-46ef-96ed-abf719c82703" providerId="ADAL" clId="{4C0D6081-376D-476C-9BEF-FA44D2D6A821}" dt="2020-08-05T01:10:27.592" v="14312" actId="2696"/>
        <pc:sldMkLst>
          <pc:docMk/>
          <pc:sldMk cId="2135290995" sldId="1262"/>
        </pc:sldMkLst>
      </pc:sldChg>
      <pc:sldChg chg="del">
        <pc:chgData name="Tal" userId="c5d94e19-bf17-46ef-96ed-abf719c82703" providerId="ADAL" clId="{4C0D6081-376D-476C-9BEF-FA44D2D6A821}" dt="2020-08-05T01:10:27.635" v="14314" actId="2696"/>
        <pc:sldMkLst>
          <pc:docMk/>
          <pc:sldMk cId="1972236382" sldId="1264"/>
        </pc:sldMkLst>
      </pc:sldChg>
      <pc:sldChg chg="del">
        <pc:chgData name="Tal" userId="c5d94e19-bf17-46ef-96ed-abf719c82703" providerId="ADAL" clId="{4C0D6081-376D-476C-9BEF-FA44D2D6A821}" dt="2020-08-05T01:10:27.679" v="14316" actId="2696"/>
        <pc:sldMkLst>
          <pc:docMk/>
          <pc:sldMk cId="2657269199" sldId="1265"/>
        </pc:sldMkLst>
      </pc:sldChg>
      <pc:sldChg chg="del">
        <pc:chgData name="Tal" userId="c5d94e19-bf17-46ef-96ed-abf719c82703" providerId="ADAL" clId="{4C0D6081-376D-476C-9BEF-FA44D2D6A821}" dt="2020-08-05T01:10:27.847" v="14322" actId="2696"/>
        <pc:sldMkLst>
          <pc:docMk/>
          <pc:sldMk cId="3814644068" sldId="1271"/>
        </pc:sldMkLst>
      </pc:sldChg>
      <pc:sldChg chg="del">
        <pc:chgData name="Tal" userId="c5d94e19-bf17-46ef-96ed-abf719c82703" providerId="ADAL" clId="{4C0D6081-376D-476C-9BEF-FA44D2D6A821}" dt="2020-08-05T01:10:27.900" v="14323" actId="2696"/>
        <pc:sldMkLst>
          <pc:docMk/>
          <pc:sldMk cId="1929557913" sldId="1272"/>
        </pc:sldMkLst>
      </pc:sldChg>
      <pc:sldChg chg="del">
        <pc:chgData name="Tal" userId="c5d94e19-bf17-46ef-96ed-abf719c82703" providerId="ADAL" clId="{4C0D6081-376D-476C-9BEF-FA44D2D6A821}" dt="2020-08-05T01:10:21.840" v="14267" actId="2696"/>
        <pc:sldMkLst>
          <pc:docMk/>
          <pc:sldMk cId="2002362352" sldId="1280"/>
        </pc:sldMkLst>
      </pc:sldChg>
      <pc:sldChg chg="del">
        <pc:chgData name="Tal" userId="c5d94e19-bf17-46ef-96ed-abf719c82703" providerId="ADAL" clId="{4C0D6081-376D-476C-9BEF-FA44D2D6A821}" dt="2020-08-05T01:10:27.951" v="14324" actId="2696"/>
        <pc:sldMkLst>
          <pc:docMk/>
          <pc:sldMk cId="613276179" sldId="1281"/>
        </pc:sldMkLst>
      </pc:sldChg>
      <pc:sldChg chg="del">
        <pc:chgData name="Tal" userId="c5d94e19-bf17-46ef-96ed-abf719c82703" providerId="ADAL" clId="{4C0D6081-376D-476C-9BEF-FA44D2D6A821}" dt="2020-08-05T01:10:27.982" v="14325" actId="2696"/>
        <pc:sldMkLst>
          <pc:docMk/>
          <pc:sldMk cId="1942058704" sldId="1282"/>
        </pc:sldMkLst>
      </pc:sldChg>
      <pc:sldChg chg="del">
        <pc:chgData name="Tal" userId="c5d94e19-bf17-46ef-96ed-abf719c82703" providerId="ADAL" clId="{4C0D6081-376D-476C-9BEF-FA44D2D6A821}" dt="2020-08-05T01:10:21.829" v="14266" actId="2696"/>
        <pc:sldMkLst>
          <pc:docMk/>
          <pc:sldMk cId="3677453263" sldId="1283"/>
        </pc:sldMkLst>
      </pc:sldChg>
      <pc:sldChg chg="del">
        <pc:chgData name="Tal" userId="c5d94e19-bf17-46ef-96ed-abf719c82703" providerId="ADAL" clId="{4C0D6081-376D-476C-9BEF-FA44D2D6A821}" dt="2020-08-05T01:10:21.813" v="14265" actId="2696"/>
        <pc:sldMkLst>
          <pc:docMk/>
          <pc:sldMk cId="3360323722" sldId="1284"/>
        </pc:sldMkLst>
      </pc:sldChg>
      <pc:sldChg chg="del">
        <pc:chgData name="Tal" userId="c5d94e19-bf17-46ef-96ed-abf719c82703" providerId="ADAL" clId="{4C0D6081-376D-476C-9BEF-FA44D2D6A821}" dt="2020-08-05T01:10:21.803" v="14264" actId="2696"/>
        <pc:sldMkLst>
          <pc:docMk/>
          <pc:sldMk cId="2106078183" sldId="1286"/>
        </pc:sldMkLst>
      </pc:sldChg>
      <pc:sldChg chg="del">
        <pc:chgData name="Tal" userId="c5d94e19-bf17-46ef-96ed-abf719c82703" providerId="ADAL" clId="{4C0D6081-376D-476C-9BEF-FA44D2D6A821}" dt="2020-08-05T01:10:21.792" v="14263" actId="2696"/>
        <pc:sldMkLst>
          <pc:docMk/>
          <pc:sldMk cId="430123506" sldId="1287"/>
        </pc:sldMkLst>
      </pc:sldChg>
      <pc:sldChg chg="del">
        <pc:chgData name="Tal" userId="c5d94e19-bf17-46ef-96ed-abf719c82703" providerId="ADAL" clId="{4C0D6081-376D-476C-9BEF-FA44D2D6A821}" dt="2020-08-05T01:10:21.783" v="14262" actId="2696"/>
        <pc:sldMkLst>
          <pc:docMk/>
          <pc:sldMk cId="1239945206" sldId="1288"/>
        </pc:sldMkLst>
      </pc:sldChg>
      <pc:sldChg chg="del">
        <pc:chgData name="Tal" userId="c5d94e19-bf17-46ef-96ed-abf719c82703" providerId="ADAL" clId="{4C0D6081-376D-476C-9BEF-FA44D2D6A821}" dt="2020-08-05T01:10:21.772" v="14261" actId="2696"/>
        <pc:sldMkLst>
          <pc:docMk/>
          <pc:sldMk cId="1484691264" sldId="1290"/>
        </pc:sldMkLst>
      </pc:sldChg>
      <pc:sldChg chg="del">
        <pc:chgData name="Tal" userId="c5d94e19-bf17-46ef-96ed-abf719c82703" providerId="ADAL" clId="{4C0D6081-376D-476C-9BEF-FA44D2D6A821}" dt="2020-08-05T01:10:21.757" v="14260" actId="2696"/>
        <pc:sldMkLst>
          <pc:docMk/>
          <pc:sldMk cId="3916329353" sldId="1291"/>
        </pc:sldMkLst>
      </pc:sldChg>
      <pc:sldChg chg="addSp delSp modSp delAnim modAnim">
        <pc:chgData name="Tal" userId="c5d94e19-bf17-46ef-96ed-abf719c82703" providerId="ADAL" clId="{4C0D6081-376D-476C-9BEF-FA44D2D6A821}" dt="2020-08-07T00:04:39.993" v="14762"/>
        <pc:sldMkLst>
          <pc:docMk/>
          <pc:sldMk cId="2292662162" sldId="1292"/>
        </pc:sldMkLst>
        <pc:spChg chg="mod">
          <ac:chgData name="Tal" userId="c5d94e19-bf17-46ef-96ed-abf719c82703" providerId="ADAL" clId="{4C0D6081-376D-476C-9BEF-FA44D2D6A821}" dt="2020-08-07T00:04:39.993" v="14762"/>
          <ac:spMkLst>
            <pc:docMk/>
            <pc:sldMk cId="2292662162" sldId="1292"/>
            <ac:spMk id="2" creationId="{2EC92DFF-878F-449B-836E-D867C17DDDAB}"/>
          </ac:spMkLst>
        </pc:spChg>
        <pc:spChg chg="mod topLvl">
          <ac:chgData name="Tal" userId="c5d94e19-bf17-46ef-96ed-abf719c82703" providerId="ADAL" clId="{4C0D6081-376D-476C-9BEF-FA44D2D6A821}" dt="2020-08-04T21:47:02.245" v="9846" actId="165"/>
          <ac:spMkLst>
            <pc:docMk/>
            <pc:sldMk cId="2292662162" sldId="1292"/>
            <ac:spMk id="4" creationId="{E6E12749-F899-4C8A-8BFB-C306BD76433B}"/>
          </ac:spMkLst>
        </pc:spChg>
        <pc:spChg chg="mod topLvl">
          <ac:chgData name="Tal" userId="c5d94e19-bf17-46ef-96ed-abf719c82703" providerId="ADAL" clId="{4C0D6081-376D-476C-9BEF-FA44D2D6A821}" dt="2020-08-04T21:58:08.752" v="9989" actId="12788"/>
          <ac:spMkLst>
            <pc:docMk/>
            <pc:sldMk cId="2292662162" sldId="1292"/>
            <ac:spMk id="5" creationId="{9A881900-26AC-4926-A360-3DDA0E48CB7D}"/>
          </ac:spMkLst>
        </pc:spChg>
        <pc:spChg chg="del mod topLvl">
          <ac:chgData name="Tal" userId="c5d94e19-bf17-46ef-96ed-abf719c82703" providerId="ADAL" clId="{4C0D6081-376D-476C-9BEF-FA44D2D6A821}" dt="2020-08-04T21:48:49.119" v="9865" actId="478"/>
          <ac:spMkLst>
            <pc:docMk/>
            <pc:sldMk cId="2292662162" sldId="1292"/>
            <ac:spMk id="55" creationId="{8B3BB0FC-0B7B-4266-87BF-34BE6222013B}"/>
          </ac:spMkLst>
        </pc:spChg>
        <pc:spChg chg="del mod topLvl">
          <ac:chgData name="Tal" userId="c5d94e19-bf17-46ef-96ed-abf719c82703" providerId="ADAL" clId="{4C0D6081-376D-476C-9BEF-FA44D2D6A821}" dt="2020-08-04T21:48:49.119" v="9865" actId="478"/>
          <ac:spMkLst>
            <pc:docMk/>
            <pc:sldMk cId="2292662162" sldId="1292"/>
            <ac:spMk id="75" creationId="{361782A5-EA9C-4763-8B01-AF7DE22C9468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18" creationId="{5BF0540F-1EEA-410C-BB2F-34A78C92DEAD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19" creationId="{3F5D0EBB-03FF-441E-AE9B-7B71B1D0AF40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0" creationId="{C384C13E-1CCE-41D6-8345-FBA2DAEA2BBB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1" creationId="{2166AB29-0866-442E-81AA-A10E552A0576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2" creationId="{D94809F3-5502-46A6-9EBA-576CD5F12364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3" creationId="{86F67190-DCC3-4845-8390-CD7D732D1152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4" creationId="{6901882A-F8DB-4F8B-9122-85A77100EF64}"/>
          </ac:spMkLst>
        </pc:spChg>
        <pc:spChg chg="del mod topLvl">
          <ac:chgData name="Tal" userId="c5d94e19-bf17-46ef-96ed-abf719c82703" providerId="ADAL" clId="{4C0D6081-376D-476C-9BEF-FA44D2D6A821}" dt="2020-08-04T21:53:41.159" v="9933" actId="478"/>
          <ac:spMkLst>
            <pc:docMk/>
            <pc:sldMk cId="2292662162" sldId="1292"/>
            <ac:spMk id="125" creationId="{EB33B3A1-680D-4FFC-AE02-B872BC06753A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26" creationId="{4BA9425C-F3BF-401F-9FCF-B8C25A1B82A3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27" creationId="{9A1D6674-4214-41E8-A207-E726BA4766E7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28" creationId="{9D865D2D-6BF3-420B-82AD-F48A8782B13B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29" creationId="{76AB9AC8-17FD-496E-ACBD-EF988FDBF809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30" creationId="{D6E852DD-47C4-4508-A779-39362DFE5281}"/>
          </ac:spMkLst>
        </pc:spChg>
        <pc:spChg chg="del mod topLvl">
          <ac:chgData name="Tal" userId="c5d94e19-bf17-46ef-96ed-abf719c82703" providerId="ADAL" clId="{4C0D6081-376D-476C-9BEF-FA44D2D6A821}" dt="2020-08-04T21:53:57.026" v="9937" actId="478"/>
          <ac:spMkLst>
            <pc:docMk/>
            <pc:sldMk cId="2292662162" sldId="1292"/>
            <ac:spMk id="131" creationId="{29CDFB71-A13C-4FAC-842C-23B1BDC38D59}"/>
          </ac:spMkLst>
        </pc:spChg>
        <pc:spChg chg="mod topLvl">
          <ac:chgData name="Tal" userId="c5d94e19-bf17-46ef-96ed-abf719c82703" providerId="ADAL" clId="{4C0D6081-376D-476C-9BEF-FA44D2D6A821}" dt="2020-08-04T21:47:02.245" v="9846" actId="165"/>
          <ac:spMkLst>
            <pc:docMk/>
            <pc:sldMk cId="2292662162" sldId="1292"/>
            <ac:spMk id="147" creationId="{960A5187-01B3-47A7-8E64-77C5B86D7F7D}"/>
          </ac:spMkLst>
        </pc:spChg>
        <pc:spChg chg="add del mod ord">
          <ac:chgData name="Tal" userId="c5d94e19-bf17-46ef-96ed-abf719c82703" providerId="ADAL" clId="{4C0D6081-376D-476C-9BEF-FA44D2D6A821}" dt="2020-08-02T18:03:22.325" v="46" actId="478"/>
          <ac:spMkLst>
            <pc:docMk/>
            <pc:sldMk cId="2292662162" sldId="1292"/>
            <ac:spMk id="200" creationId="{73EAD640-F5FE-4F81-A7EE-F1AA3EB5098E}"/>
          </ac:spMkLst>
        </pc:spChg>
        <pc:spChg chg="add">
          <ac:chgData name="Tal" userId="c5d94e19-bf17-46ef-96ed-abf719c82703" providerId="ADAL" clId="{4C0D6081-376D-476C-9BEF-FA44D2D6A821}" dt="2020-08-04T21:48:49.243" v="9866"/>
          <ac:spMkLst>
            <pc:docMk/>
            <pc:sldMk cId="2292662162" sldId="1292"/>
            <ac:spMk id="200" creationId="{E44804CE-44ED-411A-BA1A-EFAC61E6100E}"/>
          </ac:spMkLst>
        </pc:spChg>
        <pc:spChg chg="add del mod">
          <ac:chgData name="Tal" userId="c5d94e19-bf17-46ef-96ed-abf719c82703" providerId="ADAL" clId="{4C0D6081-376D-476C-9BEF-FA44D2D6A821}" dt="2020-08-02T18:03:23.558" v="47" actId="478"/>
          <ac:spMkLst>
            <pc:docMk/>
            <pc:sldMk cId="2292662162" sldId="1292"/>
            <ac:spMk id="202" creationId="{3FA32FC5-7FBE-4D80-87C0-B8364976E6E8}"/>
          </ac:spMkLst>
        </pc:spChg>
        <pc:spChg chg="add">
          <ac:chgData name="Tal" userId="c5d94e19-bf17-46ef-96ed-abf719c82703" providerId="ADAL" clId="{4C0D6081-376D-476C-9BEF-FA44D2D6A821}" dt="2020-08-04T21:48:49.243" v="9866"/>
          <ac:spMkLst>
            <pc:docMk/>
            <pc:sldMk cId="2292662162" sldId="1292"/>
            <ac:spMk id="202" creationId="{529C592F-7CAD-463E-8E8A-283068AB368A}"/>
          </ac:spMkLst>
        </pc:spChg>
        <pc:spChg chg="add del mod">
          <ac:chgData name="Tal" userId="c5d94e19-bf17-46ef-96ed-abf719c82703" providerId="ADAL" clId="{4C0D6081-376D-476C-9BEF-FA44D2D6A821}" dt="2020-08-04T21:52:06.257" v="9906" actId="478"/>
          <ac:spMkLst>
            <pc:docMk/>
            <pc:sldMk cId="2292662162" sldId="1292"/>
            <ac:spMk id="203" creationId="{7A64E948-558F-4E9B-83A9-90F941B977C4}"/>
          </ac:spMkLst>
        </pc:spChg>
        <pc:spChg chg="add mod">
          <ac:chgData name="Tal" userId="c5d94e19-bf17-46ef-96ed-abf719c82703" providerId="ADAL" clId="{4C0D6081-376D-476C-9BEF-FA44D2D6A821}" dt="2020-08-04T22:05:01.388" v="10573" actId="14100"/>
          <ac:spMkLst>
            <pc:docMk/>
            <pc:sldMk cId="2292662162" sldId="1292"/>
            <ac:spMk id="243" creationId="{7D857588-B806-4EE3-A9E1-8D711B5D8B2B}"/>
          </ac:spMkLst>
        </pc:spChg>
        <pc:spChg chg="mod topLvl">
          <ac:chgData name="Tal" userId="c5d94e19-bf17-46ef-96ed-abf719c82703" providerId="ADAL" clId="{4C0D6081-376D-476C-9BEF-FA44D2D6A821}" dt="2020-08-04T21:58:08.752" v="9989" actId="12788"/>
          <ac:spMkLst>
            <pc:docMk/>
            <pc:sldMk cId="2292662162" sldId="1292"/>
            <ac:spMk id="386" creationId="{0C6F90AF-C7CF-40B1-98E4-B07EC1980EB8}"/>
          </ac:spMkLst>
        </pc:spChg>
        <pc:spChg chg="del">
          <ac:chgData name="Tal" userId="c5d94e19-bf17-46ef-96ed-abf719c82703" providerId="ADAL" clId="{4C0D6081-376D-476C-9BEF-FA44D2D6A821}" dt="2020-08-04T21:46:03.804" v="9819" actId="478"/>
          <ac:spMkLst>
            <pc:docMk/>
            <pc:sldMk cId="2292662162" sldId="1292"/>
            <ac:spMk id="417" creationId="{725D2896-A026-41DF-BF0B-EA6262ED9E60}"/>
          </ac:spMkLst>
        </pc:spChg>
        <pc:spChg chg="del">
          <ac:chgData name="Tal" userId="c5d94e19-bf17-46ef-96ed-abf719c82703" providerId="ADAL" clId="{4C0D6081-376D-476C-9BEF-FA44D2D6A821}" dt="2020-08-04T21:46:03.804" v="9819" actId="478"/>
          <ac:spMkLst>
            <pc:docMk/>
            <pc:sldMk cId="2292662162" sldId="1292"/>
            <ac:spMk id="418" creationId="{D34627EB-E460-4857-A5EF-F694280D6735}"/>
          </ac:spMkLst>
        </pc:spChg>
        <pc:spChg chg="del">
          <ac:chgData name="Tal" userId="c5d94e19-bf17-46ef-96ed-abf719c82703" providerId="ADAL" clId="{4C0D6081-376D-476C-9BEF-FA44D2D6A821}" dt="2020-08-04T21:46:03.804" v="9819" actId="478"/>
          <ac:spMkLst>
            <pc:docMk/>
            <pc:sldMk cId="2292662162" sldId="1292"/>
            <ac:spMk id="598" creationId="{7B586C26-B619-468B-984F-CB74E9EA8C8B}"/>
          </ac:spMkLst>
        </pc:spChg>
        <pc:spChg chg="del mod">
          <ac:chgData name="Tal" userId="c5d94e19-bf17-46ef-96ed-abf719c82703" providerId="ADAL" clId="{4C0D6081-376D-476C-9BEF-FA44D2D6A821}" dt="2020-08-04T21:46:00.680" v="9818" actId="478"/>
          <ac:spMkLst>
            <pc:docMk/>
            <pc:sldMk cId="2292662162" sldId="1292"/>
            <ac:spMk id="599" creationId="{06955E99-6189-4CB1-A65C-62B2B24A91DD}"/>
          </ac:spMkLst>
        </pc:spChg>
        <pc:grpChg chg="mod topLvl">
          <ac:chgData name="Tal" userId="c5d94e19-bf17-46ef-96ed-abf719c82703" providerId="ADAL" clId="{4C0D6081-376D-476C-9BEF-FA44D2D6A821}" dt="2020-08-04T21:47:02.245" v="9846" actId="165"/>
          <ac:grpSpMkLst>
            <pc:docMk/>
            <pc:sldMk cId="2292662162" sldId="1292"/>
            <ac:grpSpMk id="3" creationId="{689DF6B0-9A61-4E91-82AB-7E993D20A4DF}"/>
          </ac:grpSpMkLst>
        </pc:grpChg>
        <pc:grpChg chg="add del mod">
          <ac:chgData name="Tal" userId="c5d94e19-bf17-46ef-96ed-abf719c82703" providerId="ADAL" clId="{4C0D6081-376D-476C-9BEF-FA44D2D6A821}" dt="2020-08-04T21:46:45.343" v="9837" actId="165"/>
          <ac:grpSpMkLst>
            <pc:docMk/>
            <pc:sldMk cId="2292662162" sldId="1292"/>
            <ac:grpSpMk id="6" creationId="{67D9CE95-E94B-4B59-A6A0-7912101732A9}"/>
          </ac:grpSpMkLst>
        </pc:grpChg>
        <pc:grpChg chg="mod">
          <ac:chgData name="Tal" userId="c5d94e19-bf17-46ef-96ed-abf719c82703" providerId="ADAL" clId="{4C0D6081-376D-476C-9BEF-FA44D2D6A821}" dt="2020-08-04T21:46:40.956" v="9836" actId="12788"/>
          <ac:grpSpMkLst>
            <pc:docMk/>
            <pc:sldMk cId="2292662162" sldId="1292"/>
            <ac:grpSpMk id="7" creationId="{81571688-0C3C-4FA2-A28C-4A95B345B4DB}"/>
          </ac:grpSpMkLst>
        </pc:grpChg>
        <pc:grpChg chg="mod topLvl">
          <ac:chgData name="Tal" userId="c5d94e19-bf17-46ef-96ed-abf719c82703" providerId="ADAL" clId="{4C0D6081-376D-476C-9BEF-FA44D2D6A821}" dt="2020-08-04T21:47:02.245" v="9846" actId="165"/>
          <ac:grpSpMkLst>
            <pc:docMk/>
            <pc:sldMk cId="2292662162" sldId="1292"/>
            <ac:grpSpMk id="8" creationId="{031960CC-9159-4C3C-8075-2CDF2E3C9F17}"/>
          </ac:grpSpMkLst>
        </pc:grpChg>
        <pc:grpChg chg="add del mod">
          <ac:chgData name="Tal" userId="c5d94e19-bf17-46ef-96ed-abf719c82703" providerId="ADAL" clId="{4C0D6081-376D-476C-9BEF-FA44D2D6A821}" dt="2020-08-04T21:47:02.245" v="9846" actId="165"/>
          <ac:grpSpMkLst>
            <pc:docMk/>
            <pc:sldMk cId="2292662162" sldId="1292"/>
            <ac:grpSpMk id="9" creationId="{BE2C2CD3-7641-4B62-AF35-F47484DC0F0A}"/>
          </ac:grpSpMkLst>
        </pc:grpChg>
        <pc:grpChg chg="add del mod topLvl">
          <ac:chgData name="Tal" userId="c5d94e19-bf17-46ef-96ed-abf719c82703" providerId="ADAL" clId="{4C0D6081-376D-476C-9BEF-FA44D2D6A821}" dt="2020-08-04T21:53:04.888" v="9923" actId="478"/>
          <ac:grpSpMkLst>
            <pc:docMk/>
            <pc:sldMk cId="2292662162" sldId="1292"/>
            <ac:grpSpMk id="137" creationId="{DFEAD352-9BE4-4C15-A324-823DC4DE4389}"/>
          </ac:grpSpMkLst>
        </pc:grpChg>
        <pc:grpChg chg="add del mod topLvl">
          <ac:chgData name="Tal" userId="c5d94e19-bf17-46ef-96ed-abf719c82703" providerId="ADAL" clId="{4C0D6081-376D-476C-9BEF-FA44D2D6A821}" dt="2020-08-04T21:51:19.360" v="9895" actId="478"/>
          <ac:grpSpMkLst>
            <pc:docMk/>
            <pc:sldMk cId="2292662162" sldId="1292"/>
            <ac:grpSpMk id="138" creationId="{5C0C3FBE-2808-44D5-9642-43B1F1240263}"/>
          </ac:grpSpMkLst>
        </pc:grpChg>
        <pc:grpChg chg="del mod topLvl">
          <ac:chgData name="Tal" userId="c5d94e19-bf17-46ef-96ed-abf719c82703" providerId="ADAL" clId="{4C0D6081-376D-476C-9BEF-FA44D2D6A821}" dt="2020-08-04T21:53:12.848" v="9926" actId="478"/>
          <ac:grpSpMkLst>
            <pc:docMk/>
            <pc:sldMk cId="2292662162" sldId="1292"/>
            <ac:grpSpMk id="139" creationId="{64B61234-8F85-4E6E-84A4-13A4B66FB6E8}"/>
          </ac:grpSpMkLst>
        </pc:grpChg>
        <pc:grpChg chg="del mod topLvl">
          <ac:chgData name="Tal" userId="c5d94e19-bf17-46ef-96ed-abf719c82703" providerId="ADAL" clId="{4C0D6081-376D-476C-9BEF-FA44D2D6A821}" dt="2020-08-04T21:53:14.371" v="9927" actId="478"/>
          <ac:grpSpMkLst>
            <pc:docMk/>
            <pc:sldMk cId="2292662162" sldId="1292"/>
            <ac:grpSpMk id="140" creationId="{27ACFD89-EB99-44E5-A174-D0B370A68B95}"/>
          </ac:grpSpMkLst>
        </pc:grpChg>
        <pc:grpChg chg="add mod">
          <ac:chgData name="Tal" userId="c5d94e19-bf17-46ef-96ed-abf719c82703" providerId="ADAL" clId="{4C0D6081-376D-476C-9BEF-FA44D2D6A821}" dt="2020-08-04T21:55:21.631" v="9960" actId="465"/>
          <ac:grpSpMkLst>
            <pc:docMk/>
            <pc:sldMk cId="2292662162" sldId="1292"/>
            <ac:grpSpMk id="204" creationId="{608971D5-4E85-4E51-A4B3-FB2DDDAEDF9D}"/>
          </ac:grpSpMkLst>
        </pc:grpChg>
        <pc:grpChg chg="add mod">
          <ac:chgData name="Tal" userId="c5d94e19-bf17-46ef-96ed-abf719c82703" providerId="ADAL" clId="{4C0D6081-376D-476C-9BEF-FA44D2D6A821}" dt="2020-08-04T21:55:13.153" v="9957" actId="465"/>
          <ac:grpSpMkLst>
            <pc:docMk/>
            <pc:sldMk cId="2292662162" sldId="1292"/>
            <ac:grpSpMk id="207" creationId="{9254DC51-3F60-4286-94F9-6C9DB61E67EC}"/>
          </ac:grpSpMkLst>
        </pc:grpChg>
        <pc:grpChg chg="add mod">
          <ac:chgData name="Tal" userId="c5d94e19-bf17-46ef-96ed-abf719c82703" providerId="ADAL" clId="{4C0D6081-376D-476C-9BEF-FA44D2D6A821}" dt="2020-08-04T21:55:21.631" v="9960" actId="465"/>
          <ac:grpSpMkLst>
            <pc:docMk/>
            <pc:sldMk cId="2292662162" sldId="1292"/>
            <ac:grpSpMk id="212" creationId="{3263ED92-A27D-42C4-9323-8F48E1BC4872}"/>
          </ac:grpSpMkLst>
        </pc:grpChg>
        <pc:grpChg chg="add mod">
          <ac:chgData name="Tal" userId="c5d94e19-bf17-46ef-96ed-abf719c82703" providerId="ADAL" clId="{4C0D6081-376D-476C-9BEF-FA44D2D6A821}" dt="2020-08-04T21:55:21.631" v="9960" actId="465"/>
          <ac:grpSpMkLst>
            <pc:docMk/>
            <pc:sldMk cId="2292662162" sldId="1292"/>
            <ac:grpSpMk id="217" creationId="{511136E4-64EE-4567-80E4-9C02B383EA4E}"/>
          </ac:grpSpMkLst>
        </pc:grpChg>
        <pc:grpChg chg="add mod">
          <ac:chgData name="Tal" userId="c5d94e19-bf17-46ef-96ed-abf719c82703" providerId="ADAL" clId="{4C0D6081-376D-476C-9BEF-FA44D2D6A821}" dt="2020-08-04T21:55:13.153" v="9957" actId="465"/>
          <ac:grpSpMkLst>
            <pc:docMk/>
            <pc:sldMk cId="2292662162" sldId="1292"/>
            <ac:grpSpMk id="222" creationId="{83175F4B-EA73-484F-A369-8E826162DA38}"/>
          </ac:grpSpMkLst>
        </pc:grpChg>
        <pc:grpChg chg="add mod">
          <ac:chgData name="Tal" userId="c5d94e19-bf17-46ef-96ed-abf719c82703" providerId="ADAL" clId="{4C0D6081-376D-476C-9BEF-FA44D2D6A821}" dt="2020-08-04T21:55:05.129" v="9955" actId="465"/>
          <ac:grpSpMkLst>
            <pc:docMk/>
            <pc:sldMk cId="2292662162" sldId="1292"/>
            <ac:grpSpMk id="225" creationId="{CDDC36A7-C9DA-4E65-BE8F-943F1DB27A1D}"/>
          </ac:grpSpMkLst>
        </pc:grpChg>
        <pc:grpChg chg="add mod">
          <ac:chgData name="Tal" userId="c5d94e19-bf17-46ef-96ed-abf719c82703" providerId="ADAL" clId="{4C0D6081-376D-476C-9BEF-FA44D2D6A821}" dt="2020-08-04T21:50:33.820" v="9887" actId="571"/>
          <ac:grpSpMkLst>
            <pc:docMk/>
            <pc:sldMk cId="2292662162" sldId="1292"/>
            <ac:grpSpMk id="228" creationId="{C299B561-6561-4908-AE62-D1AB47E1D09A}"/>
          </ac:grpSpMkLst>
        </pc:grpChg>
        <pc:grpChg chg="add del mod">
          <ac:chgData name="Tal" userId="c5d94e19-bf17-46ef-96ed-abf719c82703" providerId="ADAL" clId="{4C0D6081-376D-476C-9BEF-FA44D2D6A821}" dt="2020-08-04T21:51:12.368" v="9893" actId="478"/>
          <ac:grpSpMkLst>
            <pc:docMk/>
            <pc:sldMk cId="2292662162" sldId="1292"/>
            <ac:grpSpMk id="233" creationId="{9EB96F59-559D-4F0E-B223-6AB25345FCE3}"/>
          </ac:grpSpMkLst>
        </pc:grpChg>
        <pc:grpChg chg="add del mod">
          <ac:chgData name="Tal" userId="c5d94e19-bf17-46ef-96ed-abf719c82703" providerId="ADAL" clId="{4C0D6081-376D-476C-9BEF-FA44D2D6A821}" dt="2020-08-04T21:53:02.216" v="9922" actId="478"/>
          <ac:grpSpMkLst>
            <pc:docMk/>
            <pc:sldMk cId="2292662162" sldId="1292"/>
            <ac:grpSpMk id="238" creationId="{292BFA2F-59A1-4F07-8E2A-9F5686561760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19" creationId="{1560A2F5-D407-471F-A08B-89F58EC4E4E3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24" creationId="{C165BFC2-BE2E-4ABC-AC74-B07B30D1F7EA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29" creationId="{A79B0C31-6E04-48D9-8BDC-2C6C0A006397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34" creationId="{48E390AB-ADE6-4E77-8D8F-1C174368D975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39" creationId="{1963B177-93CF-4F4B-9EB9-953238CAD6E7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44" creationId="{6837F5B3-40C8-45C2-9791-E593F4AC37DC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52" creationId="{82DBAD2F-CA1A-4A42-865E-85BD94C229CB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57" creationId="{6125957E-9B02-41AE-9F0A-7E11AEA15374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60" creationId="{7C4D1C53-CE32-4471-8FA3-F558A64F50EA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63" creationId="{BC9DF10F-2890-4101-9C01-2D0E436D61F4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66" creationId="{E4CFB0D0-C444-438A-9576-4958CA7EC883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69" creationId="{20191ECB-3B9E-4878-B866-71750704EFFB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472" creationId="{20F72CAC-BBD0-4B73-8983-67E677C72F78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558" creationId="{4F61EB8F-5CAC-4415-9D13-933862692389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589" creationId="{67CC0F1E-F85D-4972-A317-3D96FE55F77E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592" creationId="{301079A8-A4CF-4236-8BE1-82517EA5DA5B}"/>
          </ac:grpSpMkLst>
        </pc:grpChg>
        <pc:grpChg chg="del">
          <ac:chgData name="Tal" userId="c5d94e19-bf17-46ef-96ed-abf719c82703" providerId="ADAL" clId="{4C0D6081-376D-476C-9BEF-FA44D2D6A821}" dt="2020-08-04T21:46:03.804" v="9819" actId="478"/>
          <ac:grpSpMkLst>
            <pc:docMk/>
            <pc:sldMk cId="2292662162" sldId="1292"/>
            <ac:grpSpMk id="595" creationId="{FB2AB071-1D18-41D3-B273-0A9A8DFFB606}"/>
          </ac:grpSpMkLst>
        </pc:grpChg>
        <pc:picChg chg="del">
          <ac:chgData name="Tal" userId="c5d94e19-bf17-46ef-96ed-abf719c82703" providerId="ADAL" clId="{4C0D6081-376D-476C-9BEF-FA44D2D6A821}" dt="2020-08-04T21:46:03.804" v="9819" actId="478"/>
          <ac:picMkLst>
            <pc:docMk/>
            <pc:sldMk cId="2292662162" sldId="1292"/>
            <ac:picMk id="455" creationId="{04C5565A-D4F0-422E-A5A2-1C25AA0CEC2B}"/>
          </ac:picMkLst>
        </pc:picChg>
        <pc:picChg chg="del">
          <ac:chgData name="Tal" userId="c5d94e19-bf17-46ef-96ed-abf719c82703" providerId="ADAL" clId="{4C0D6081-376D-476C-9BEF-FA44D2D6A821}" dt="2020-08-04T21:46:03.804" v="9819" actId="478"/>
          <ac:picMkLst>
            <pc:docMk/>
            <pc:sldMk cId="2292662162" sldId="1292"/>
            <ac:picMk id="456" creationId="{AD30274F-23E9-4973-8F26-DBEFD35A685F}"/>
          </ac:picMkLst>
        </pc:pic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2" creationId="{60113A27-F937-43B9-9706-1713B5D8D577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3" creationId="{4A4F0684-2D62-4027-A3B1-21E37BDAFF6F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4" creationId="{D4B3886D-C022-41EE-9CCB-3280002BE894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5" creationId="{B5734433-A4E8-4B55-8B6E-6F2617F8D07A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6" creationId="{8BCCACD0-6194-435B-8E72-EE3D2953BF4A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7" creationId="{B7C66BA0-39D9-4CD9-8390-8DDC2A8F5487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8" creationId="{0AB06CB7-DC73-4995-B1CE-8EDB8282451F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79" creationId="{85316178-6310-445F-98C6-FC6E7BDFF66E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2" creationId="{3D84CC9B-1403-452F-8CA4-BBE0AECAE1B8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3" creationId="{6BE7733D-3739-4A82-A8C1-2612AA9AB17C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4" creationId="{DC5AA85E-240A-4451-BF41-7685FACA1ADF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5" creationId="{F9101430-FDFB-40DC-8DF7-B22649141242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6" creationId="{95546E5D-2D62-401E-8256-9B1CC58C3C6B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87" creationId="{08CCC438-7DAA-42BC-9B0F-E6DF28AE8F7D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97" creationId="{D18ADAEF-48F0-4DF0-905C-CFDB98CE25DC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98" creationId="{62778FFD-C7E2-4C40-98D0-DF999060424D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199" creationId="{8496770F-FCCF-437E-90A5-563D8F30F3FC}"/>
          </ac:cxnSpMkLst>
        </pc:cxnChg>
        <pc:cxnChg chg="mod topLvl">
          <ac:chgData name="Tal" userId="c5d94e19-bf17-46ef-96ed-abf719c82703" providerId="ADAL" clId="{4C0D6081-376D-476C-9BEF-FA44D2D6A821}" dt="2020-08-04T21:47:02.245" v="9846" actId="165"/>
          <ac:cxnSpMkLst>
            <pc:docMk/>
            <pc:sldMk cId="2292662162" sldId="1292"/>
            <ac:cxnSpMk id="201" creationId="{A878C27C-CDE4-49A7-B512-B9FFAA19B285}"/>
          </ac:cxnSpMkLst>
        </pc:cxnChg>
      </pc:sldChg>
      <pc:sldChg chg="del">
        <pc:chgData name="Tal" userId="c5d94e19-bf17-46ef-96ed-abf719c82703" providerId="ADAL" clId="{4C0D6081-376D-476C-9BEF-FA44D2D6A821}" dt="2020-08-05T01:10:22.324" v="14286" actId="2696"/>
        <pc:sldMkLst>
          <pc:docMk/>
          <pc:sldMk cId="3074346923" sldId="1293"/>
        </pc:sldMkLst>
      </pc:sldChg>
      <pc:sldChg chg="del">
        <pc:chgData name="Tal" userId="c5d94e19-bf17-46ef-96ed-abf719c82703" providerId="ADAL" clId="{4C0D6081-376D-476C-9BEF-FA44D2D6A821}" dt="2020-08-05T01:10:22.310" v="14285" actId="2696"/>
        <pc:sldMkLst>
          <pc:docMk/>
          <pc:sldMk cId="3848700092" sldId="1294"/>
        </pc:sldMkLst>
      </pc:sldChg>
      <pc:sldChg chg="del">
        <pc:chgData name="Tal" userId="c5d94e19-bf17-46ef-96ed-abf719c82703" providerId="ADAL" clId="{4C0D6081-376D-476C-9BEF-FA44D2D6A821}" dt="2020-08-05T01:10:21.867" v="14269" actId="2696"/>
        <pc:sldMkLst>
          <pc:docMk/>
          <pc:sldMk cId="2854905067" sldId="1295"/>
        </pc:sldMkLst>
      </pc:sldChg>
      <pc:sldChg chg="del">
        <pc:chgData name="Tal" userId="c5d94e19-bf17-46ef-96ed-abf719c82703" providerId="ADAL" clId="{4C0D6081-376D-476C-9BEF-FA44D2D6A821}" dt="2020-08-05T01:10:21.853" v="14268" actId="2696"/>
        <pc:sldMkLst>
          <pc:docMk/>
          <pc:sldMk cId="3563284542" sldId="1296"/>
        </pc:sldMkLst>
      </pc:sldChg>
      <pc:sldChg chg="del">
        <pc:chgData name="Tal" userId="c5d94e19-bf17-46ef-96ed-abf719c82703" providerId="ADAL" clId="{4C0D6081-376D-476C-9BEF-FA44D2D6A821}" dt="2020-08-05T01:10:22.254" v="14282" actId="2696"/>
        <pc:sldMkLst>
          <pc:docMk/>
          <pc:sldMk cId="1802287935" sldId="1297"/>
        </pc:sldMkLst>
      </pc:sldChg>
      <pc:sldChg chg="del">
        <pc:chgData name="Tal" userId="c5d94e19-bf17-46ef-96ed-abf719c82703" providerId="ADAL" clId="{4C0D6081-376D-476C-9BEF-FA44D2D6A821}" dt="2020-08-05T01:10:22.275" v="14283" actId="2696"/>
        <pc:sldMkLst>
          <pc:docMk/>
          <pc:sldMk cId="2550355845" sldId="1298"/>
        </pc:sldMkLst>
      </pc:sldChg>
      <pc:sldChg chg="del">
        <pc:chgData name="Tal" userId="c5d94e19-bf17-46ef-96ed-abf719c82703" providerId="ADAL" clId="{4C0D6081-376D-476C-9BEF-FA44D2D6A821}" dt="2020-08-05T01:10:21.743" v="14259" actId="2696"/>
        <pc:sldMkLst>
          <pc:docMk/>
          <pc:sldMk cId="3447166650" sldId="1299"/>
        </pc:sldMkLst>
      </pc:sldChg>
      <pc:sldChg chg="del">
        <pc:chgData name="Tal" userId="c5d94e19-bf17-46ef-96ed-abf719c82703" providerId="ADAL" clId="{4C0D6081-376D-476C-9BEF-FA44D2D6A821}" dt="2020-08-05T01:10:21.730" v="14258" actId="2696"/>
        <pc:sldMkLst>
          <pc:docMk/>
          <pc:sldMk cId="1953850929" sldId="1300"/>
        </pc:sldMkLst>
      </pc:sldChg>
      <pc:sldChg chg="addSp delSp modSp delAnim modAnim">
        <pc:chgData name="Tal" userId="c5d94e19-bf17-46ef-96ed-abf719c82703" providerId="ADAL" clId="{4C0D6081-376D-476C-9BEF-FA44D2D6A821}" dt="2020-08-07T00:04:33.744" v="14759"/>
        <pc:sldMkLst>
          <pc:docMk/>
          <pc:sldMk cId="2457873705" sldId="1303"/>
        </pc:sldMkLst>
        <pc:spChg chg="mod">
          <ac:chgData name="Tal" userId="c5d94e19-bf17-46ef-96ed-abf719c82703" providerId="ADAL" clId="{4C0D6081-376D-476C-9BEF-FA44D2D6A821}" dt="2020-08-07T00:04:33.744" v="14759"/>
          <ac:spMkLst>
            <pc:docMk/>
            <pc:sldMk cId="2457873705" sldId="1303"/>
            <ac:spMk id="2" creationId="{2EC92DFF-878F-449B-836E-D867C17DDDAB}"/>
          </ac:spMkLst>
        </pc:spChg>
        <pc:spChg chg="del mod">
          <ac:chgData name="Tal" userId="c5d94e19-bf17-46ef-96ed-abf719c82703" providerId="ADAL" clId="{4C0D6081-376D-476C-9BEF-FA44D2D6A821}" dt="2020-08-04T21:47:59.125" v="9856" actId="478"/>
          <ac:spMkLst>
            <pc:docMk/>
            <pc:sldMk cId="2457873705" sldId="1303"/>
            <ac:spMk id="4" creationId="{E6E12749-F899-4C8A-8BFB-C306BD76433B}"/>
          </ac:spMkLst>
        </pc:spChg>
        <pc:spChg chg="mod">
          <ac:chgData name="Tal" userId="c5d94e19-bf17-46ef-96ed-abf719c82703" providerId="ADAL" clId="{4C0D6081-376D-476C-9BEF-FA44D2D6A821}" dt="2020-08-04T21:47:49.414" v="9853" actId="1076"/>
          <ac:spMkLst>
            <pc:docMk/>
            <pc:sldMk cId="2457873705" sldId="1303"/>
            <ac:spMk id="5" creationId="{9A881900-26AC-4926-A360-3DDA0E48CB7D}"/>
          </ac:spMkLst>
        </pc:spChg>
        <pc:spChg chg="del">
          <ac:chgData name="Tal" userId="c5d94e19-bf17-46ef-96ed-abf719c82703" providerId="ADAL" clId="{4C0D6081-376D-476C-9BEF-FA44D2D6A821}" dt="2020-08-04T21:42:34.708" v="9724" actId="478"/>
          <ac:spMkLst>
            <pc:docMk/>
            <pc:sldMk cId="2457873705" sldId="1303"/>
            <ac:spMk id="55" creationId="{8B3BB0FC-0B7B-4266-87BF-34BE6222013B}"/>
          </ac:spMkLst>
        </pc:spChg>
        <pc:spChg chg="del mod">
          <ac:chgData name="Tal" userId="c5d94e19-bf17-46ef-96ed-abf719c82703" providerId="ADAL" clId="{4C0D6081-376D-476C-9BEF-FA44D2D6A821}" dt="2020-08-04T21:42:55.489" v="9744" actId="478"/>
          <ac:spMkLst>
            <pc:docMk/>
            <pc:sldMk cId="2457873705" sldId="1303"/>
            <ac:spMk id="75" creationId="{361782A5-EA9C-4763-8B01-AF7DE22C9468}"/>
          </ac:spMkLst>
        </pc:spChg>
        <pc:spChg chg="add mod">
          <ac:chgData name="Tal" userId="c5d94e19-bf17-46ef-96ed-abf719c82703" providerId="ADAL" clId="{4C0D6081-376D-476C-9BEF-FA44D2D6A821}" dt="2020-08-04T21:47:55.967" v="9854" actId="1076"/>
          <ac:spMkLst>
            <pc:docMk/>
            <pc:sldMk cId="2457873705" sldId="1303"/>
            <ac:spMk id="79" creationId="{2810DB82-DDAC-4387-A5A7-0546C4FB76E2}"/>
          </ac:spMkLst>
        </pc:spChg>
        <pc:spChg chg="add mod">
          <ac:chgData name="Tal" userId="c5d94e19-bf17-46ef-96ed-abf719c82703" providerId="ADAL" clId="{4C0D6081-376D-476C-9BEF-FA44D2D6A821}" dt="2020-08-04T21:47:49.414" v="9853" actId="1076"/>
          <ac:spMkLst>
            <pc:docMk/>
            <pc:sldMk cId="2457873705" sldId="1303"/>
            <ac:spMk id="81" creationId="{0F1BE6E7-E39C-40DB-A0F9-327E1D1BB07B}"/>
          </ac:spMkLst>
        </pc:spChg>
        <pc:spChg chg="add">
          <ac:chgData name="Tal" userId="c5d94e19-bf17-46ef-96ed-abf719c82703" providerId="ADAL" clId="{4C0D6081-376D-476C-9BEF-FA44D2D6A821}" dt="2020-08-04T21:47:39.099" v="9852"/>
          <ac:spMkLst>
            <pc:docMk/>
            <pc:sldMk cId="2457873705" sldId="1303"/>
            <ac:spMk id="83" creationId="{5B4553B4-0F9A-42B9-96C5-2EC5B0CDBEE2}"/>
          </ac:spMkLst>
        </pc:spChg>
        <pc:spChg chg="add del">
          <ac:chgData name="Tal" userId="c5d94e19-bf17-46ef-96ed-abf719c82703" providerId="ADAL" clId="{4C0D6081-376D-476C-9BEF-FA44D2D6A821}" dt="2020-08-04T21:47:58.431" v="9855" actId="478"/>
          <ac:spMkLst>
            <pc:docMk/>
            <pc:sldMk cId="2457873705" sldId="1303"/>
            <ac:spMk id="85" creationId="{BF84473B-D71A-44B4-9DA7-B35834A7C8C5}"/>
          </ac:spMkLst>
        </pc:spChg>
        <pc:spChg chg="mod">
          <ac:chgData name="Tal" userId="c5d94e19-bf17-46ef-96ed-abf719c82703" providerId="ADAL" clId="{4C0D6081-376D-476C-9BEF-FA44D2D6A821}" dt="2020-08-04T21:47:55.967" v="9854" actId="1076"/>
          <ac:spMkLst>
            <pc:docMk/>
            <pc:sldMk cId="2457873705" sldId="1303"/>
            <ac:spMk id="147" creationId="{960A5187-01B3-47A7-8E64-77C5B86D7F7D}"/>
          </ac:spMkLst>
        </pc:spChg>
        <pc:grpChg chg="mod">
          <ac:chgData name="Tal" userId="c5d94e19-bf17-46ef-96ed-abf719c82703" providerId="ADAL" clId="{4C0D6081-376D-476C-9BEF-FA44D2D6A821}" dt="2020-08-04T21:47:55.967" v="9854" actId="1076"/>
          <ac:grpSpMkLst>
            <pc:docMk/>
            <pc:sldMk cId="2457873705" sldId="1303"/>
            <ac:grpSpMk id="3" creationId="{689DF6B0-9A61-4E91-82AB-7E993D20A4DF}"/>
          </ac:grpSpMkLst>
        </pc:grpChg>
        <pc:grpChg chg="mod">
          <ac:chgData name="Tal" userId="c5d94e19-bf17-46ef-96ed-abf719c82703" providerId="ADAL" clId="{4C0D6081-376D-476C-9BEF-FA44D2D6A821}" dt="2020-08-04T21:47:55.967" v="9854" actId="1076"/>
          <ac:grpSpMkLst>
            <pc:docMk/>
            <pc:sldMk cId="2457873705" sldId="1303"/>
            <ac:grpSpMk id="8" creationId="{031960CC-9159-4C3C-8075-2CDF2E3C9F17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57" creationId="{9616A120-170A-44D8-9324-C658BB5FD5E9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62" creationId="{33591899-F117-408D-B2D7-2A3920CF2701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67" creationId="{8D7CC829-1E2C-48B0-8104-C18BF95E87B9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88" creationId="{156FE7E9-E0E4-4AD5-B96F-43FA7E0914B7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91" creationId="{5A67ACE3-F059-479D-AEEE-D65F067A593B}"/>
          </ac:grpSpMkLst>
        </pc:grpChg>
        <pc:grpChg chg="mod">
          <ac:chgData name="Tal" userId="c5d94e19-bf17-46ef-96ed-abf719c82703" providerId="ADAL" clId="{4C0D6081-376D-476C-9BEF-FA44D2D6A821}" dt="2020-08-04T21:47:49.414" v="9853" actId="1076"/>
          <ac:grpSpMkLst>
            <pc:docMk/>
            <pc:sldMk cId="2457873705" sldId="1303"/>
            <ac:grpSpMk id="194" creationId="{9677D554-C76F-4364-8EB2-A9BA9B284C48}"/>
          </ac:grpSpMkLst>
        </pc:grpChg>
      </pc:sldChg>
      <pc:sldChg chg="addSp delSp del">
        <pc:chgData name="Tal" userId="c5d94e19-bf17-46ef-96ed-abf719c82703" providerId="ADAL" clId="{4C0D6081-376D-476C-9BEF-FA44D2D6A821}" dt="2020-08-05T01:10:22.554" v="14292" actId="2696"/>
        <pc:sldMkLst>
          <pc:docMk/>
          <pc:sldMk cId="608962760" sldId="1304"/>
        </pc:sldMkLst>
        <pc:graphicFrameChg chg="add">
          <ac:chgData name="Tal" userId="c5d94e19-bf17-46ef-96ed-abf719c82703" providerId="ADAL" clId="{4C0D6081-376D-476C-9BEF-FA44D2D6A821}" dt="2020-08-04T22:13:47.008" v="10632"/>
          <ac:graphicFrameMkLst>
            <pc:docMk/>
            <pc:sldMk cId="608962760" sldId="1304"/>
            <ac:graphicFrameMk id="8" creationId="{D922BB8C-96DD-4849-A1EB-A354FD8D2C26}"/>
          </ac:graphicFrameMkLst>
        </pc:graphicFrameChg>
        <pc:graphicFrameChg chg="del">
          <ac:chgData name="Tal" userId="c5d94e19-bf17-46ef-96ed-abf719c82703" providerId="ADAL" clId="{4C0D6081-376D-476C-9BEF-FA44D2D6A821}" dt="2020-08-04T22:13:46.649" v="10631" actId="478"/>
          <ac:graphicFrameMkLst>
            <pc:docMk/>
            <pc:sldMk cId="608962760" sldId="1304"/>
            <ac:graphicFrameMk id="89" creationId="{601A7823-B356-4AFB-9C16-62592F960A62}"/>
          </ac:graphicFrameMkLst>
        </pc:graphicFrameChg>
      </pc:sldChg>
      <pc:sldChg chg="del">
        <pc:chgData name="Tal" userId="c5d94e19-bf17-46ef-96ed-abf719c82703" providerId="ADAL" clId="{4C0D6081-376D-476C-9BEF-FA44D2D6A821}" dt="2020-08-05T01:10:27.461" v="14306" actId="2696"/>
        <pc:sldMkLst>
          <pc:docMk/>
          <pc:sldMk cId="1958175217" sldId="1305"/>
        </pc:sldMkLst>
      </pc:sldChg>
      <pc:sldChg chg="del">
        <pc:chgData name="Tal" userId="c5d94e19-bf17-46ef-96ed-abf719c82703" providerId="ADAL" clId="{4C0D6081-376D-476C-9BEF-FA44D2D6A821}" dt="2020-08-05T01:10:27.483" v="14307" actId="2696"/>
        <pc:sldMkLst>
          <pc:docMk/>
          <pc:sldMk cId="3359384934" sldId="1308"/>
        </pc:sldMkLst>
      </pc:sldChg>
      <pc:sldChg chg="del">
        <pc:chgData name="Tal" userId="c5d94e19-bf17-46ef-96ed-abf719c82703" providerId="ADAL" clId="{4C0D6081-376D-476C-9BEF-FA44D2D6A821}" dt="2020-08-05T01:10:27.504" v="14308" actId="2696"/>
        <pc:sldMkLst>
          <pc:docMk/>
          <pc:sldMk cId="1125305197" sldId="1309"/>
        </pc:sldMkLst>
      </pc:sldChg>
      <pc:sldChg chg="del">
        <pc:chgData name="Tal" userId="c5d94e19-bf17-46ef-96ed-abf719c82703" providerId="ADAL" clId="{4C0D6081-376D-476C-9BEF-FA44D2D6A821}" dt="2020-08-05T01:10:27.548" v="14310" actId="2696"/>
        <pc:sldMkLst>
          <pc:docMk/>
          <pc:sldMk cId="450217183" sldId="1311"/>
        </pc:sldMkLst>
      </pc:sldChg>
      <pc:sldChg chg="del">
        <pc:chgData name="Tal" userId="c5d94e19-bf17-46ef-96ed-abf719c82703" providerId="ADAL" clId="{4C0D6081-376D-476C-9BEF-FA44D2D6A821}" dt="2020-08-05T01:10:27.570" v="14311" actId="2696"/>
        <pc:sldMkLst>
          <pc:docMk/>
          <pc:sldMk cId="4041967856" sldId="1312"/>
        </pc:sldMkLst>
      </pc:sldChg>
      <pc:sldChg chg="del">
        <pc:chgData name="Tal" userId="c5d94e19-bf17-46ef-96ed-abf719c82703" providerId="ADAL" clId="{4C0D6081-376D-476C-9BEF-FA44D2D6A821}" dt="2020-08-05T01:10:27.614" v="14313" actId="2696"/>
        <pc:sldMkLst>
          <pc:docMk/>
          <pc:sldMk cId="52993379" sldId="1313"/>
        </pc:sldMkLst>
      </pc:sldChg>
      <pc:sldChg chg="del">
        <pc:chgData name="Tal" userId="c5d94e19-bf17-46ef-96ed-abf719c82703" providerId="ADAL" clId="{4C0D6081-376D-476C-9BEF-FA44D2D6A821}" dt="2020-08-05T01:10:27.657" v="14315" actId="2696"/>
        <pc:sldMkLst>
          <pc:docMk/>
          <pc:sldMk cId="3579715915" sldId="1314"/>
        </pc:sldMkLst>
      </pc:sldChg>
      <pc:sldChg chg="del">
        <pc:chgData name="Tal" userId="c5d94e19-bf17-46ef-96ed-abf719c82703" providerId="ADAL" clId="{4C0D6081-376D-476C-9BEF-FA44D2D6A821}" dt="2020-08-05T01:10:27.695" v="14317" actId="2696"/>
        <pc:sldMkLst>
          <pc:docMk/>
          <pc:sldMk cId="2967168475" sldId="1315"/>
        </pc:sldMkLst>
      </pc:sldChg>
      <pc:sldChg chg="del">
        <pc:chgData name="Tal" userId="c5d94e19-bf17-46ef-96ed-abf719c82703" providerId="ADAL" clId="{4C0D6081-376D-476C-9BEF-FA44D2D6A821}" dt="2020-08-05T01:10:27.744" v="14319" actId="2696"/>
        <pc:sldMkLst>
          <pc:docMk/>
          <pc:sldMk cId="2231974556" sldId="1316"/>
        </pc:sldMkLst>
      </pc:sldChg>
      <pc:sldChg chg="del">
        <pc:chgData name="Tal" userId="c5d94e19-bf17-46ef-96ed-abf719c82703" providerId="ADAL" clId="{4C0D6081-376D-476C-9BEF-FA44D2D6A821}" dt="2020-08-05T01:10:27.713" v="14318" actId="2696"/>
        <pc:sldMkLst>
          <pc:docMk/>
          <pc:sldMk cId="3906935816" sldId="1318"/>
        </pc:sldMkLst>
      </pc:sldChg>
      <pc:sldChg chg="del">
        <pc:chgData name="Tal" userId="c5d94e19-bf17-46ef-96ed-abf719c82703" providerId="ADAL" clId="{4C0D6081-376D-476C-9BEF-FA44D2D6A821}" dt="2020-08-05T01:10:27.815" v="14321" actId="2696"/>
        <pc:sldMkLst>
          <pc:docMk/>
          <pc:sldMk cId="3595328458" sldId="1319"/>
        </pc:sldMkLst>
      </pc:sldChg>
      <pc:sldChg chg="del">
        <pc:chgData name="Tal" userId="c5d94e19-bf17-46ef-96ed-abf719c82703" providerId="ADAL" clId="{4C0D6081-376D-476C-9BEF-FA44D2D6A821}" dt="2020-08-05T01:10:27.306" v="14297" actId="2696"/>
        <pc:sldMkLst>
          <pc:docMk/>
          <pc:sldMk cId="202960134" sldId="1320"/>
        </pc:sldMkLst>
      </pc:sldChg>
      <pc:sldChg chg="del">
        <pc:chgData name="Tal" userId="c5d94e19-bf17-46ef-96ed-abf719c82703" providerId="ADAL" clId="{4C0D6081-376D-476C-9BEF-FA44D2D6A821}" dt="2020-08-05T01:10:27.439" v="14305" actId="2696"/>
        <pc:sldMkLst>
          <pc:docMk/>
          <pc:sldMk cId="4275381538" sldId="1321"/>
        </pc:sldMkLst>
      </pc:sldChg>
      <pc:sldChg chg="del">
        <pc:chgData name="Tal" userId="c5d94e19-bf17-46ef-96ed-abf719c82703" providerId="ADAL" clId="{4C0D6081-376D-476C-9BEF-FA44D2D6A821}" dt="2020-08-05T01:10:27.994" v="14326" actId="2696"/>
        <pc:sldMkLst>
          <pc:docMk/>
          <pc:sldMk cId="2666435915" sldId="1322"/>
        </pc:sldMkLst>
      </pc:sldChg>
      <pc:sldChg chg="addSp modSp modNotesTx">
        <pc:chgData name="Tal" userId="c5d94e19-bf17-46ef-96ed-abf719c82703" providerId="ADAL" clId="{4C0D6081-376D-476C-9BEF-FA44D2D6A821}" dt="2020-08-06T23:32:31.813" v="14685" actId="20577"/>
        <pc:sldMkLst>
          <pc:docMk/>
          <pc:sldMk cId="1162343714" sldId="1324"/>
        </pc:sldMkLst>
        <pc:spChg chg="mod">
          <ac:chgData name="Tal" userId="c5d94e19-bf17-46ef-96ed-abf719c82703" providerId="ADAL" clId="{4C0D6081-376D-476C-9BEF-FA44D2D6A821}" dt="2020-08-04T18:05:07.565" v="1129" actId="5793"/>
          <ac:spMkLst>
            <pc:docMk/>
            <pc:sldMk cId="1162343714" sldId="1324"/>
            <ac:spMk id="66" creationId="{1B909715-E6C1-4FF3-9C51-F7B47AB00415}"/>
          </ac:spMkLst>
        </pc:spChg>
        <pc:spChg chg="add mod">
          <ac:chgData name="Tal" userId="c5d94e19-bf17-46ef-96ed-abf719c82703" providerId="ADAL" clId="{4C0D6081-376D-476C-9BEF-FA44D2D6A821}" dt="2020-08-06T23:31:06.981" v="14569" actId="1076"/>
          <ac:spMkLst>
            <pc:docMk/>
            <pc:sldMk cId="1162343714" sldId="1324"/>
            <ac:spMk id="67" creationId="{6689917C-D6F0-40EE-972F-0ED03E211295}"/>
          </ac:spMkLst>
        </pc:spChg>
        <pc:grpChg chg="mod">
          <ac:chgData name="Tal" userId="c5d94e19-bf17-46ef-96ed-abf719c82703" providerId="ADAL" clId="{4C0D6081-376D-476C-9BEF-FA44D2D6A821}" dt="2020-08-06T23:31:00.556" v="14568" actId="1035"/>
          <ac:grpSpMkLst>
            <pc:docMk/>
            <pc:sldMk cId="1162343714" sldId="1324"/>
            <ac:grpSpMk id="27" creationId="{A3165504-F860-4166-8D8A-5BB7B566151E}"/>
          </ac:grpSpMkLst>
        </pc:grpChg>
        <pc:grpChg chg="mod">
          <ac:chgData name="Tal" userId="c5d94e19-bf17-46ef-96ed-abf719c82703" providerId="ADAL" clId="{4C0D6081-376D-476C-9BEF-FA44D2D6A821}" dt="2020-08-06T23:31:00.556" v="14568" actId="1035"/>
          <ac:grpSpMkLst>
            <pc:docMk/>
            <pc:sldMk cId="1162343714" sldId="1324"/>
            <ac:grpSpMk id="30" creationId="{549FC043-4D6C-47C4-B42B-38B02DA843DC}"/>
          </ac:grpSpMkLst>
        </pc:grpChg>
        <pc:grpChg chg="mod">
          <ac:chgData name="Tal" userId="c5d94e19-bf17-46ef-96ed-abf719c82703" providerId="ADAL" clId="{4C0D6081-376D-476C-9BEF-FA44D2D6A821}" dt="2020-08-06T23:31:00.556" v="14568" actId="1035"/>
          <ac:grpSpMkLst>
            <pc:docMk/>
            <pc:sldMk cId="1162343714" sldId="1324"/>
            <ac:grpSpMk id="39" creationId="{1D60AC73-AE67-457A-A62F-4653E80A0A9B}"/>
          </ac:grpSpMkLst>
        </pc:grpChg>
        <pc:grpChg chg="mod">
          <ac:chgData name="Tal" userId="c5d94e19-bf17-46ef-96ed-abf719c82703" providerId="ADAL" clId="{4C0D6081-376D-476C-9BEF-FA44D2D6A821}" dt="2020-08-06T23:31:00.556" v="14568" actId="1035"/>
          <ac:grpSpMkLst>
            <pc:docMk/>
            <pc:sldMk cId="1162343714" sldId="1324"/>
            <ac:grpSpMk id="48" creationId="{303BFE8F-0B11-4022-ACD5-5DE68AC87E0A}"/>
          </ac:grpSpMkLst>
        </pc:grpChg>
        <pc:grpChg chg="mod">
          <ac:chgData name="Tal" userId="c5d94e19-bf17-46ef-96ed-abf719c82703" providerId="ADAL" clId="{4C0D6081-376D-476C-9BEF-FA44D2D6A821}" dt="2020-08-06T23:31:00.556" v="14568" actId="1035"/>
          <ac:grpSpMkLst>
            <pc:docMk/>
            <pc:sldMk cId="1162343714" sldId="1324"/>
            <ac:grpSpMk id="57" creationId="{794A4A82-F399-45F8-9A21-E265A8E79A84}"/>
          </ac:grpSpMkLst>
        </pc:grpChg>
      </pc:sldChg>
      <pc:sldChg chg="del">
        <pc:chgData name="Tal" userId="c5d94e19-bf17-46ef-96ed-abf719c82703" providerId="ADAL" clId="{4C0D6081-376D-476C-9BEF-FA44D2D6A821}" dt="2020-08-05T01:10:27.793" v="14320" actId="2696"/>
        <pc:sldMkLst>
          <pc:docMk/>
          <pc:sldMk cId="3855989127" sldId="1325"/>
        </pc:sldMkLst>
      </pc:sldChg>
      <pc:sldChg chg="del">
        <pc:chgData name="Tal" userId="c5d94e19-bf17-46ef-96ed-abf719c82703" providerId="ADAL" clId="{4C0D6081-376D-476C-9BEF-FA44D2D6A821}" dt="2020-08-05T01:10:27.347" v="14300" actId="2696"/>
        <pc:sldMkLst>
          <pc:docMk/>
          <pc:sldMk cId="2402442677" sldId="1326"/>
        </pc:sldMkLst>
      </pc:sldChg>
      <pc:sldChg chg="del">
        <pc:chgData name="Tal" userId="c5d94e19-bf17-46ef-96ed-abf719c82703" providerId="ADAL" clId="{4C0D6081-376D-476C-9BEF-FA44D2D6A821}" dt="2020-08-05T01:10:27.367" v="14301" actId="2696"/>
        <pc:sldMkLst>
          <pc:docMk/>
          <pc:sldMk cId="3236993292" sldId="1333"/>
        </pc:sldMkLst>
      </pc:sldChg>
      <pc:sldChg chg="del">
        <pc:chgData name="Tal" userId="c5d94e19-bf17-46ef-96ed-abf719c82703" providerId="ADAL" clId="{4C0D6081-376D-476C-9BEF-FA44D2D6A821}" dt="2020-08-05T01:10:27.388" v="14302" actId="2696"/>
        <pc:sldMkLst>
          <pc:docMk/>
          <pc:sldMk cId="3519653909" sldId="1335"/>
        </pc:sldMkLst>
      </pc:sldChg>
      <pc:sldChg chg="del">
        <pc:chgData name="Tal" userId="c5d94e19-bf17-46ef-96ed-abf719c82703" providerId="ADAL" clId="{4C0D6081-376D-476C-9BEF-FA44D2D6A821}" dt="2020-08-05T01:10:27.411" v="14303" actId="2696"/>
        <pc:sldMkLst>
          <pc:docMk/>
          <pc:sldMk cId="2958522850" sldId="1337"/>
        </pc:sldMkLst>
      </pc:sldChg>
      <pc:sldChg chg="del">
        <pc:chgData name="Tal" userId="c5d94e19-bf17-46ef-96ed-abf719c82703" providerId="ADAL" clId="{4C0D6081-376D-476C-9BEF-FA44D2D6A821}" dt="2020-08-05T01:10:27.422" v="14304" actId="2696"/>
        <pc:sldMkLst>
          <pc:docMk/>
          <pc:sldMk cId="2307759168" sldId="1338"/>
        </pc:sldMkLst>
      </pc:sldChg>
      <pc:sldChg chg="addSp delSp modSp add del ord">
        <pc:chgData name="Tal" userId="c5d94e19-bf17-46ef-96ed-abf719c82703" providerId="ADAL" clId="{4C0D6081-376D-476C-9BEF-FA44D2D6A821}" dt="2020-08-06T23:31:35.047" v="14573" actId="2696"/>
        <pc:sldMkLst>
          <pc:docMk/>
          <pc:sldMk cId="3282488852" sldId="1339"/>
        </pc:sldMkLst>
        <pc:spChg chg="add del mod">
          <ac:chgData name="Tal" userId="c5d94e19-bf17-46ef-96ed-abf719c82703" providerId="ADAL" clId="{4C0D6081-376D-476C-9BEF-FA44D2D6A821}" dt="2020-08-06T23:31:34.380" v="14572"/>
          <ac:spMkLst>
            <pc:docMk/>
            <pc:sldMk cId="3282488852" sldId="1339"/>
            <ac:spMk id="2" creationId="{1BA7F73E-1361-45AC-9615-2EA46C7B3E63}"/>
          </ac:spMkLst>
        </pc:spChg>
      </pc:sldChg>
      <pc:sldChg chg="addSp delSp modSp add ord delAnim modAnim modNotesTx">
        <pc:chgData name="Tal" userId="c5d94e19-bf17-46ef-96ed-abf719c82703" providerId="ADAL" clId="{4C0D6081-376D-476C-9BEF-FA44D2D6A821}" dt="2020-08-06T23:33:42.438" v="14687"/>
        <pc:sldMkLst>
          <pc:docMk/>
          <pc:sldMk cId="683538961" sldId="1340"/>
        </pc:sldMkLst>
        <pc:spChg chg="mod">
          <ac:chgData name="Tal" userId="c5d94e19-bf17-46ef-96ed-abf719c82703" providerId="ADAL" clId="{4C0D6081-376D-476C-9BEF-FA44D2D6A821}" dt="2020-08-03T16:11:40.473" v="92" actId="20577"/>
          <ac:spMkLst>
            <pc:docMk/>
            <pc:sldMk cId="683538961" sldId="1340"/>
            <ac:spMk id="2" creationId="{2EC92DFF-878F-449B-836E-D867C17DDDAB}"/>
          </ac:spMkLst>
        </pc:spChg>
        <pc:spChg chg="add del mod">
          <ac:chgData name="Tal" userId="c5d94e19-bf17-46ef-96ed-abf719c82703" providerId="ADAL" clId="{4C0D6081-376D-476C-9BEF-FA44D2D6A821}" dt="2020-08-04T19:21:47.232" v="4024" actId="478"/>
          <ac:spMkLst>
            <pc:docMk/>
            <pc:sldMk cId="683538961" sldId="1340"/>
            <ac:spMk id="3" creationId="{875709A9-41DE-4601-A0E8-7CA10F18650A}"/>
          </ac:spMkLst>
        </pc:spChg>
        <pc:spChg chg="del mod topLvl">
          <ac:chgData name="Tal" userId="c5d94e19-bf17-46ef-96ed-abf719c82703" providerId="ADAL" clId="{4C0D6081-376D-476C-9BEF-FA44D2D6A821}" dt="2020-08-04T18:07:42.066" v="1211" actId="478"/>
          <ac:spMkLst>
            <pc:docMk/>
            <pc:sldMk cId="683538961" sldId="1340"/>
            <ac:spMk id="16" creationId="{C8AA9A39-9881-4D2D-A755-CAD5F7116871}"/>
          </ac:spMkLst>
        </pc:spChg>
        <pc:spChg chg="mod topLvl">
          <ac:chgData name="Tal" userId="c5d94e19-bf17-46ef-96ed-abf719c82703" providerId="ADAL" clId="{4C0D6081-376D-476C-9BEF-FA44D2D6A821}" dt="2020-08-04T18:11:50.201" v="1319" actId="164"/>
          <ac:spMkLst>
            <pc:docMk/>
            <pc:sldMk cId="683538961" sldId="1340"/>
            <ac:spMk id="17" creationId="{EE7E4C4F-D2F9-4C0E-A2FD-E62EAB0C2025}"/>
          </ac:spMkLst>
        </pc:spChg>
        <pc:spChg chg="del">
          <ac:chgData name="Tal" userId="c5d94e19-bf17-46ef-96ed-abf719c82703" providerId="ADAL" clId="{4C0D6081-376D-476C-9BEF-FA44D2D6A821}" dt="2020-08-03T16:20:55.884" v="920" actId="478"/>
          <ac:spMkLst>
            <pc:docMk/>
            <pc:sldMk cId="683538961" sldId="1340"/>
            <ac:spMk id="17" creationId="{EFDCDBEC-857F-47DF-B203-7AA0D52ACD99}"/>
          </ac:spMkLst>
        </pc:spChg>
        <pc:spChg chg="add mod ord">
          <ac:chgData name="Tal" userId="c5d94e19-bf17-46ef-96ed-abf719c82703" providerId="ADAL" clId="{4C0D6081-376D-476C-9BEF-FA44D2D6A821}" dt="2020-08-04T18:11:50.201" v="1319" actId="164"/>
          <ac:spMkLst>
            <pc:docMk/>
            <pc:sldMk cId="683538961" sldId="1340"/>
            <ac:spMk id="18" creationId="{A2F1886E-6110-499B-9410-58749AB9D281}"/>
          </ac:spMkLst>
        </pc:spChg>
        <pc:spChg chg="add mod">
          <ac:chgData name="Tal" userId="c5d94e19-bf17-46ef-96ed-abf719c82703" providerId="ADAL" clId="{4C0D6081-376D-476C-9BEF-FA44D2D6A821}" dt="2020-08-04T18:11:48.346" v="1318" actId="164"/>
          <ac:spMkLst>
            <pc:docMk/>
            <pc:sldMk cId="683538961" sldId="1340"/>
            <ac:spMk id="19" creationId="{22055EB6-8C88-4EB0-90BF-7F637D5AF0DB}"/>
          </ac:spMkLst>
        </pc:spChg>
        <pc:spChg chg="add mod ord">
          <ac:chgData name="Tal" userId="c5d94e19-bf17-46ef-96ed-abf719c82703" providerId="ADAL" clId="{4C0D6081-376D-476C-9BEF-FA44D2D6A821}" dt="2020-08-04T18:11:48.346" v="1318" actId="164"/>
          <ac:spMkLst>
            <pc:docMk/>
            <pc:sldMk cId="683538961" sldId="1340"/>
            <ac:spMk id="20" creationId="{82224318-E1D1-4DA7-BE11-285AC6706A78}"/>
          </ac:spMkLst>
        </pc:spChg>
        <pc:spChg chg="add mod">
          <ac:chgData name="Tal" userId="c5d94e19-bf17-46ef-96ed-abf719c82703" providerId="ADAL" clId="{4C0D6081-376D-476C-9BEF-FA44D2D6A821}" dt="2020-08-04T18:11:46.379" v="1317" actId="164"/>
          <ac:spMkLst>
            <pc:docMk/>
            <pc:sldMk cId="683538961" sldId="1340"/>
            <ac:spMk id="21" creationId="{837D4983-24F4-4B64-AE36-9A46037A7479}"/>
          </ac:spMkLst>
        </pc:spChg>
        <pc:spChg chg="mod topLvl">
          <ac:chgData name="Tal" userId="c5d94e19-bf17-46ef-96ed-abf719c82703" providerId="ADAL" clId="{4C0D6081-376D-476C-9BEF-FA44D2D6A821}" dt="2020-08-04T18:13:58.206" v="1352" actId="164"/>
          <ac:spMkLst>
            <pc:docMk/>
            <pc:sldMk cId="683538961" sldId="1340"/>
            <ac:spMk id="23" creationId="{CEB99792-6BA0-466F-89ED-7D47074A97DE}"/>
          </ac:spMkLst>
        </pc:spChg>
        <pc:spChg chg="add mod ord">
          <ac:chgData name="Tal" userId="c5d94e19-bf17-46ef-96ed-abf719c82703" providerId="ADAL" clId="{4C0D6081-376D-476C-9BEF-FA44D2D6A821}" dt="2020-08-04T18:11:46.379" v="1317" actId="164"/>
          <ac:spMkLst>
            <pc:docMk/>
            <pc:sldMk cId="683538961" sldId="1340"/>
            <ac:spMk id="24" creationId="{5AD7F7EA-48CF-4687-BCB0-238DBE9A6B73}"/>
          </ac:spMkLst>
        </pc:spChg>
        <pc:spChg chg="add mod">
          <ac:chgData name="Tal" userId="c5d94e19-bf17-46ef-96ed-abf719c82703" providerId="ADAL" clId="{4C0D6081-376D-476C-9BEF-FA44D2D6A821}" dt="2020-08-04T18:11:51.889" v="1320" actId="164"/>
          <ac:spMkLst>
            <pc:docMk/>
            <pc:sldMk cId="683538961" sldId="1340"/>
            <ac:spMk id="25" creationId="{D40FE8B8-CD1B-4254-A0DF-3352DB33B869}"/>
          </ac:spMkLst>
        </pc:spChg>
        <pc:spChg chg="del mod topLvl">
          <ac:chgData name="Tal" userId="c5d94e19-bf17-46ef-96ed-abf719c82703" providerId="ADAL" clId="{4C0D6081-376D-476C-9BEF-FA44D2D6A821}" dt="2020-08-03T16:21:58.004" v="942" actId="478"/>
          <ac:spMkLst>
            <pc:docMk/>
            <pc:sldMk cId="683538961" sldId="1340"/>
            <ac:spMk id="25" creationId="{E2754CC5-A011-43CC-B355-AF5110B988ED}"/>
          </ac:spMkLst>
        </pc:spChg>
        <pc:spChg chg="del mod topLvl">
          <ac:chgData name="Tal" userId="c5d94e19-bf17-46ef-96ed-abf719c82703" providerId="ADAL" clId="{4C0D6081-376D-476C-9BEF-FA44D2D6A821}" dt="2020-08-03T16:21:58.004" v="942" actId="478"/>
          <ac:spMkLst>
            <pc:docMk/>
            <pc:sldMk cId="683538961" sldId="1340"/>
            <ac:spMk id="26" creationId="{A309C507-7CBC-4249-BD51-830838A78147}"/>
          </ac:spMkLst>
        </pc:spChg>
        <pc:spChg chg="add mod ord">
          <ac:chgData name="Tal" userId="c5d94e19-bf17-46ef-96ed-abf719c82703" providerId="ADAL" clId="{4C0D6081-376D-476C-9BEF-FA44D2D6A821}" dt="2020-08-04T18:11:51.889" v="1320" actId="164"/>
          <ac:spMkLst>
            <pc:docMk/>
            <pc:sldMk cId="683538961" sldId="1340"/>
            <ac:spMk id="26" creationId="{E01F694F-8B98-4029-9690-16BD213216DD}"/>
          </ac:spMkLst>
        </pc:spChg>
        <pc:spChg chg="add mod">
          <ac:chgData name="Tal" userId="c5d94e19-bf17-46ef-96ed-abf719c82703" providerId="ADAL" clId="{4C0D6081-376D-476C-9BEF-FA44D2D6A821}" dt="2020-08-04T18:12:05.143" v="1322" actId="1076"/>
          <ac:spMkLst>
            <pc:docMk/>
            <pc:sldMk cId="683538961" sldId="1340"/>
            <ac:spMk id="27" creationId="{1619267B-A6A2-438A-A4B9-165E14C3F069}"/>
          </ac:spMkLst>
        </pc:spChg>
        <pc:spChg chg="del mod topLvl">
          <ac:chgData name="Tal" userId="c5d94e19-bf17-46ef-96ed-abf719c82703" providerId="ADAL" clId="{4C0D6081-376D-476C-9BEF-FA44D2D6A821}" dt="2020-08-03T16:22:03.124" v="943" actId="478"/>
          <ac:spMkLst>
            <pc:docMk/>
            <pc:sldMk cId="683538961" sldId="1340"/>
            <ac:spMk id="27" creationId="{7751EDD7-B82D-4F5B-84C1-9E3B3BEC8C4B}"/>
          </ac:spMkLst>
        </pc:spChg>
        <pc:spChg chg="del mod topLvl">
          <ac:chgData name="Tal" userId="c5d94e19-bf17-46ef-96ed-abf719c82703" providerId="ADAL" clId="{4C0D6081-376D-476C-9BEF-FA44D2D6A821}" dt="2020-08-03T16:22:03.124" v="943" actId="478"/>
          <ac:spMkLst>
            <pc:docMk/>
            <pc:sldMk cId="683538961" sldId="1340"/>
            <ac:spMk id="28" creationId="{8BC20A97-E5C4-46EE-865E-3D46BBC0F64E}"/>
          </ac:spMkLst>
        </pc:spChg>
        <pc:spChg chg="add mod">
          <ac:chgData name="Tal" userId="c5d94e19-bf17-46ef-96ed-abf719c82703" providerId="ADAL" clId="{4C0D6081-376D-476C-9BEF-FA44D2D6A821}" dt="2020-08-04T18:11:44.084" v="1316" actId="164"/>
          <ac:spMkLst>
            <pc:docMk/>
            <pc:sldMk cId="683538961" sldId="1340"/>
            <ac:spMk id="28" creationId="{AD5AE990-4B60-4867-99A2-B5DC68C22895}"/>
          </ac:spMkLst>
        </pc:spChg>
        <pc:spChg chg="del mod topLvl">
          <ac:chgData name="Tal" userId="c5d94e19-bf17-46ef-96ed-abf719c82703" providerId="ADAL" clId="{4C0D6081-376D-476C-9BEF-FA44D2D6A821}" dt="2020-08-03T16:22:08.325" v="944" actId="478"/>
          <ac:spMkLst>
            <pc:docMk/>
            <pc:sldMk cId="683538961" sldId="1340"/>
            <ac:spMk id="29" creationId="{A5708ECD-FBD1-425F-88AF-3D36C82129A6}"/>
          </ac:spMkLst>
        </pc:spChg>
        <pc:spChg chg="del mod topLvl">
          <ac:chgData name="Tal" userId="c5d94e19-bf17-46ef-96ed-abf719c82703" providerId="ADAL" clId="{4C0D6081-376D-476C-9BEF-FA44D2D6A821}" dt="2020-08-03T16:21:52.555" v="941" actId="478"/>
          <ac:spMkLst>
            <pc:docMk/>
            <pc:sldMk cId="683538961" sldId="1340"/>
            <ac:spMk id="30" creationId="{9C5B1AAE-C9F8-47F4-96F7-B7A141C4F9BE}"/>
          </ac:spMkLst>
        </pc:spChg>
        <pc:spChg chg="mod topLvl">
          <ac:chgData name="Tal" userId="c5d94e19-bf17-46ef-96ed-abf719c82703" providerId="ADAL" clId="{4C0D6081-376D-476C-9BEF-FA44D2D6A821}" dt="2020-08-04T18:14:35.252" v="1356" actId="164"/>
          <ac:spMkLst>
            <pc:docMk/>
            <pc:sldMk cId="683538961" sldId="1340"/>
            <ac:spMk id="31" creationId="{FC28F053-1967-4BBE-9A86-5F9DF13E7C80}"/>
          </ac:spMkLst>
        </pc:spChg>
        <pc:spChg chg="mod topLvl">
          <ac:chgData name="Tal" userId="c5d94e19-bf17-46ef-96ed-abf719c82703" providerId="ADAL" clId="{4C0D6081-376D-476C-9BEF-FA44D2D6A821}" dt="2020-08-04T18:14:38.385" v="1357" actId="164"/>
          <ac:spMkLst>
            <pc:docMk/>
            <pc:sldMk cId="683538961" sldId="1340"/>
            <ac:spMk id="32" creationId="{BDE4B149-F335-47A4-BF48-3C59AAEFFAD2}"/>
          </ac:spMkLst>
        </pc:spChg>
        <pc:spChg chg="del mod topLvl">
          <ac:chgData name="Tal" userId="c5d94e19-bf17-46ef-96ed-abf719c82703" providerId="ADAL" clId="{4C0D6081-376D-476C-9BEF-FA44D2D6A821}" dt="2020-08-03T16:21:41.744" v="938" actId="478"/>
          <ac:spMkLst>
            <pc:docMk/>
            <pc:sldMk cId="683538961" sldId="1340"/>
            <ac:spMk id="33" creationId="{688B75BD-DA04-4200-8C92-60E1A5A32386}"/>
          </ac:spMkLst>
        </pc:spChg>
        <pc:spChg chg="del mod topLvl">
          <ac:chgData name="Tal" userId="c5d94e19-bf17-46ef-96ed-abf719c82703" providerId="ADAL" clId="{4C0D6081-376D-476C-9BEF-FA44D2D6A821}" dt="2020-08-03T16:21:36.663" v="935" actId="478"/>
          <ac:spMkLst>
            <pc:docMk/>
            <pc:sldMk cId="683538961" sldId="1340"/>
            <ac:spMk id="34" creationId="{CDAB03C0-60EF-4917-A0FD-0FC812A4F332}"/>
          </ac:spMkLst>
        </pc:spChg>
        <pc:spChg chg="del mod topLvl">
          <ac:chgData name="Tal" userId="c5d94e19-bf17-46ef-96ed-abf719c82703" providerId="ADAL" clId="{4C0D6081-376D-476C-9BEF-FA44D2D6A821}" dt="2020-08-03T16:21:36.663" v="935" actId="478"/>
          <ac:spMkLst>
            <pc:docMk/>
            <pc:sldMk cId="683538961" sldId="1340"/>
            <ac:spMk id="35" creationId="{0A3113AE-4EBD-4036-A959-21600C4315A8}"/>
          </ac:spMkLst>
        </pc:spChg>
        <pc:spChg chg="del mod topLvl">
          <ac:chgData name="Tal" userId="c5d94e19-bf17-46ef-96ed-abf719c82703" providerId="ADAL" clId="{4C0D6081-376D-476C-9BEF-FA44D2D6A821}" dt="2020-08-03T16:22:03.124" v="943" actId="478"/>
          <ac:spMkLst>
            <pc:docMk/>
            <pc:sldMk cId="683538961" sldId="1340"/>
            <ac:spMk id="36" creationId="{79F6ADE0-C335-49C7-94D2-067028E8B803}"/>
          </ac:spMkLst>
        </pc:spChg>
        <pc:spChg chg="del mod topLvl">
          <ac:chgData name="Tal" userId="c5d94e19-bf17-46ef-96ed-abf719c82703" providerId="ADAL" clId="{4C0D6081-376D-476C-9BEF-FA44D2D6A821}" dt="2020-08-03T16:22:03.124" v="943" actId="478"/>
          <ac:spMkLst>
            <pc:docMk/>
            <pc:sldMk cId="683538961" sldId="1340"/>
            <ac:spMk id="37" creationId="{A50118B8-E4CC-47D8-9D65-48A7A683F46D}"/>
          </ac:spMkLst>
        </pc:spChg>
        <pc:spChg chg="del mod topLvl">
          <ac:chgData name="Tal" userId="c5d94e19-bf17-46ef-96ed-abf719c82703" providerId="ADAL" clId="{4C0D6081-376D-476C-9BEF-FA44D2D6A821}" dt="2020-08-03T16:21:58.004" v="942" actId="478"/>
          <ac:spMkLst>
            <pc:docMk/>
            <pc:sldMk cId="683538961" sldId="1340"/>
            <ac:spMk id="38" creationId="{1A2A553A-BA34-432F-94FD-E613FC340314}"/>
          </ac:spMkLst>
        </pc:spChg>
        <pc:spChg chg="del mod topLvl">
          <ac:chgData name="Tal" userId="c5d94e19-bf17-46ef-96ed-abf719c82703" providerId="ADAL" clId="{4C0D6081-376D-476C-9BEF-FA44D2D6A821}" dt="2020-08-03T16:22:10.452" v="945" actId="478"/>
          <ac:spMkLst>
            <pc:docMk/>
            <pc:sldMk cId="683538961" sldId="1340"/>
            <ac:spMk id="39" creationId="{41A2DCF0-809A-4204-8C20-56BD2B6B988D}"/>
          </ac:spMkLst>
        </pc:spChg>
        <pc:spChg chg="mod topLvl">
          <ac:chgData name="Tal" userId="c5d94e19-bf17-46ef-96ed-abf719c82703" providerId="ADAL" clId="{4C0D6081-376D-476C-9BEF-FA44D2D6A821}" dt="2020-08-04T18:14:35.252" v="1356" actId="164"/>
          <ac:spMkLst>
            <pc:docMk/>
            <pc:sldMk cId="683538961" sldId="1340"/>
            <ac:spMk id="40" creationId="{294B3457-6A0A-455E-B306-3F4F8786DAA6}"/>
          </ac:spMkLst>
        </pc:spChg>
        <pc:spChg chg="del mod topLvl">
          <ac:chgData name="Tal" userId="c5d94e19-bf17-46ef-96ed-abf719c82703" providerId="ADAL" clId="{4C0D6081-376D-476C-9BEF-FA44D2D6A821}" dt="2020-08-03T16:21:58.004" v="942" actId="478"/>
          <ac:spMkLst>
            <pc:docMk/>
            <pc:sldMk cId="683538961" sldId="1340"/>
            <ac:spMk id="41" creationId="{98046DBD-09DB-46DA-93B2-7CAA8A866B29}"/>
          </ac:spMkLst>
        </pc:spChg>
        <pc:spChg chg="mod topLvl">
          <ac:chgData name="Tal" userId="c5d94e19-bf17-46ef-96ed-abf719c82703" providerId="ADAL" clId="{4C0D6081-376D-476C-9BEF-FA44D2D6A821}" dt="2020-08-04T18:14:38.385" v="1357" actId="164"/>
          <ac:spMkLst>
            <pc:docMk/>
            <pc:sldMk cId="683538961" sldId="1340"/>
            <ac:spMk id="42" creationId="{F53066E5-C7FC-42FD-BDC0-FF9246EB64EA}"/>
          </ac:spMkLst>
        </pc:spChg>
        <pc:spChg chg="del mod topLvl">
          <ac:chgData name="Tal" userId="c5d94e19-bf17-46ef-96ed-abf719c82703" providerId="ADAL" clId="{4C0D6081-376D-476C-9BEF-FA44D2D6A821}" dt="2020-08-03T16:21:40.112" v="937" actId="478"/>
          <ac:spMkLst>
            <pc:docMk/>
            <pc:sldMk cId="683538961" sldId="1340"/>
            <ac:spMk id="43" creationId="{8307E4CA-FF66-427E-87D0-FE0E762E1039}"/>
          </ac:spMkLst>
        </pc:spChg>
        <pc:spChg chg="del mod topLvl">
          <ac:chgData name="Tal" userId="c5d94e19-bf17-46ef-96ed-abf719c82703" providerId="ADAL" clId="{4C0D6081-376D-476C-9BEF-FA44D2D6A821}" dt="2020-08-03T16:21:36.663" v="935" actId="478"/>
          <ac:spMkLst>
            <pc:docMk/>
            <pc:sldMk cId="683538961" sldId="1340"/>
            <ac:spMk id="44" creationId="{5D5362E1-1081-466A-8133-73D02970E2AB}"/>
          </ac:spMkLst>
        </pc:spChg>
        <pc:spChg chg="del mod topLvl">
          <ac:chgData name="Tal" userId="c5d94e19-bf17-46ef-96ed-abf719c82703" providerId="ADAL" clId="{4C0D6081-376D-476C-9BEF-FA44D2D6A821}" dt="2020-08-03T16:21:36.663" v="935" actId="478"/>
          <ac:spMkLst>
            <pc:docMk/>
            <pc:sldMk cId="683538961" sldId="1340"/>
            <ac:spMk id="45" creationId="{41347B2A-6B6B-4514-812F-6AF001B16E0F}"/>
          </ac:spMkLst>
        </pc:spChg>
        <pc:spChg chg="del mod topLvl">
          <ac:chgData name="Tal" userId="c5d94e19-bf17-46ef-96ed-abf719c82703" providerId="ADAL" clId="{4C0D6081-376D-476C-9BEF-FA44D2D6A821}" dt="2020-08-03T16:21:43.368" v="939" actId="478"/>
          <ac:spMkLst>
            <pc:docMk/>
            <pc:sldMk cId="683538961" sldId="1340"/>
            <ac:spMk id="46" creationId="{86862F36-14AC-4EA0-8BC2-9CFE196FEA2F}"/>
          </ac:spMkLst>
        </pc:spChg>
        <pc:spChg chg="add mod">
          <ac:chgData name="Tal" userId="c5d94e19-bf17-46ef-96ed-abf719c82703" providerId="ADAL" clId="{4C0D6081-376D-476C-9BEF-FA44D2D6A821}" dt="2020-08-04T18:12:47.618" v="1341" actId="1038"/>
          <ac:spMkLst>
            <pc:docMk/>
            <pc:sldMk cId="683538961" sldId="1340"/>
            <ac:spMk id="48" creationId="{93791F3F-DAF4-4030-819E-BFE688ECFF7C}"/>
          </ac:spMkLst>
        </pc:spChg>
        <pc:spChg chg="add mod">
          <ac:chgData name="Tal" userId="c5d94e19-bf17-46ef-96ed-abf719c82703" providerId="ADAL" clId="{4C0D6081-376D-476C-9BEF-FA44D2D6A821}" dt="2020-08-04T18:12:47.618" v="1341" actId="1038"/>
          <ac:spMkLst>
            <pc:docMk/>
            <pc:sldMk cId="683538961" sldId="1340"/>
            <ac:spMk id="49" creationId="{E75F4B7F-2A80-4966-9044-D5ED788E5E65}"/>
          </ac:spMkLst>
        </pc:spChg>
        <pc:spChg chg="add mod">
          <ac:chgData name="Tal" userId="c5d94e19-bf17-46ef-96ed-abf719c82703" providerId="ADAL" clId="{4C0D6081-376D-476C-9BEF-FA44D2D6A821}" dt="2020-08-04T18:12:47.618" v="1341" actId="1038"/>
          <ac:spMkLst>
            <pc:docMk/>
            <pc:sldMk cId="683538961" sldId="1340"/>
            <ac:spMk id="54" creationId="{8DEDDD9A-42C4-43F7-9FE1-AD6576D2A113}"/>
          </ac:spMkLst>
        </pc:spChg>
        <pc:spChg chg="add mod">
          <ac:chgData name="Tal" userId="c5d94e19-bf17-46ef-96ed-abf719c82703" providerId="ADAL" clId="{4C0D6081-376D-476C-9BEF-FA44D2D6A821}" dt="2020-08-04T18:12:47.618" v="1341" actId="1038"/>
          <ac:spMkLst>
            <pc:docMk/>
            <pc:sldMk cId="683538961" sldId="1340"/>
            <ac:spMk id="55" creationId="{6D812C48-D639-4D3B-982B-237802D3E1A1}"/>
          </ac:spMkLst>
        </pc:spChg>
        <pc:grpChg chg="add del mod">
          <ac:chgData name="Tal" userId="c5d94e19-bf17-46ef-96ed-abf719c82703" providerId="ADAL" clId="{4C0D6081-376D-476C-9BEF-FA44D2D6A821}" dt="2020-08-03T16:20:16.533" v="911" actId="165"/>
          <ac:grpSpMkLst>
            <pc:docMk/>
            <pc:sldMk cId="683538961" sldId="1340"/>
            <ac:grpSpMk id="4" creationId="{8BA86BE9-D9BA-4E15-945E-205BC2C54602}"/>
          </ac:grpSpMkLst>
        </pc:grpChg>
        <pc:grpChg chg="add del mod">
          <ac:chgData name="Tal" userId="c5d94e19-bf17-46ef-96ed-abf719c82703" providerId="ADAL" clId="{4C0D6081-376D-476C-9BEF-FA44D2D6A821}" dt="2020-08-04T19:24:59.641" v="4738" actId="478"/>
          <ac:grpSpMkLst>
            <pc:docMk/>
            <pc:sldMk cId="683538961" sldId="1340"/>
            <ac:grpSpMk id="4" creationId="{C74B14C9-69EE-489D-9367-9E644F87486F}"/>
          </ac:grpSpMkLst>
        </pc:grpChg>
        <pc:grpChg chg="add del mod">
          <ac:chgData name="Tal" userId="c5d94e19-bf17-46ef-96ed-abf719c82703" providerId="ADAL" clId="{4C0D6081-376D-476C-9BEF-FA44D2D6A821}" dt="2020-08-04T19:24:59.641" v="4738" actId="478"/>
          <ac:grpSpMkLst>
            <pc:docMk/>
            <pc:sldMk cId="683538961" sldId="1340"/>
            <ac:grpSpMk id="5" creationId="{40BDE1E7-74D9-458F-87AE-A78DB9617864}"/>
          </ac:grpSpMkLst>
        </pc:grpChg>
        <pc:grpChg chg="del mod topLvl">
          <ac:chgData name="Tal" userId="c5d94e19-bf17-46ef-96ed-abf719c82703" providerId="ADAL" clId="{4C0D6081-376D-476C-9BEF-FA44D2D6A821}" dt="2020-08-03T16:20:48.815" v="917" actId="478"/>
          <ac:grpSpMkLst>
            <pc:docMk/>
            <pc:sldMk cId="683538961" sldId="1340"/>
            <ac:grpSpMk id="5" creationId="{FFF69439-8B0C-47B9-B37B-D06DE3530F81}"/>
          </ac:grpSpMkLst>
        </pc:grpChg>
        <pc:grpChg chg="del mod topLvl">
          <ac:chgData name="Tal" userId="c5d94e19-bf17-46ef-96ed-abf719c82703" providerId="ADAL" clId="{4C0D6081-376D-476C-9BEF-FA44D2D6A821}" dt="2020-08-03T16:20:20.692" v="913" actId="478"/>
          <ac:grpSpMkLst>
            <pc:docMk/>
            <pc:sldMk cId="683538961" sldId="1340"/>
            <ac:grpSpMk id="6" creationId="{8459C908-E831-4077-94CF-EBB6376AB18E}"/>
          </ac:grpSpMkLst>
        </pc:grpChg>
        <pc:grpChg chg="add del mod">
          <ac:chgData name="Tal" userId="c5d94e19-bf17-46ef-96ed-abf719c82703" providerId="ADAL" clId="{4C0D6081-376D-476C-9BEF-FA44D2D6A821}" dt="2020-08-04T19:24:59.641" v="4738" actId="478"/>
          <ac:grpSpMkLst>
            <pc:docMk/>
            <pc:sldMk cId="683538961" sldId="1340"/>
            <ac:grpSpMk id="6" creationId="{9E49F03C-3F49-4486-B574-707FFF789C3C}"/>
          </ac:grpSpMkLst>
        </pc:grpChg>
        <pc:grpChg chg="add del mod">
          <ac:chgData name="Tal" userId="c5d94e19-bf17-46ef-96ed-abf719c82703" providerId="ADAL" clId="{4C0D6081-376D-476C-9BEF-FA44D2D6A821}" dt="2020-08-04T19:25:12.046" v="4739" actId="478"/>
          <ac:grpSpMkLst>
            <pc:docMk/>
            <pc:sldMk cId="683538961" sldId="1340"/>
            <ac:grpSpMk id="7" creationId="{478DABD7-2BBD-4D83-8305-DD44599C2A82}"/>
          </ac:grpSpMkLst>
        </pc:grpChg>
        <pc:grpChg chg="add mod">
          <ac:chgData name="Tal" userId="c5d94e19-bf17-46ef-96ed-abf719c82703" providerId="ADAL" clId="{4C0D6081-376D-476C-9BEF-FA44D2D6A821}" dt="2020-08-04T18:13:07.644" v="1345" actId="465"/>
          <ac:grpSpMkLst>
            <pc:docMk/>
            <pc:sldMk cId="683538961" sldId="1340"/>
            <ac:grpSpMk id="8" creationId="{254125D5-588D-4713-9F21-F542E72C2D4B}"/>
          </ac:grpSpMkLst>
        </pc:grpChg>
        <pc:grpChg chg="mod">
          <ac:chgData name="Tal" userId="c5d94e19-bf17-46ef-96ed-abf719c82703" providerId="ADAL" clId="{4C0D6081-376D-476C-9BEF-FA44D2D6A821}" dt="2020-08-03T16:20:13.971" v="910" actId="1076"/>
          <ac:grpSpMkLst>
            <pc:docMk/>
            <pc:sldMk cId="683538961" sldId="1340"/>
            <ac:grpSpMk id="8" creationId="{29CD1832-2F15-4CC3-BBCA-8DB94569AFDE}"/>
          </ac:grpSpMkLst>
        </pc:grpChg>
        <pc:grpChg chg="add mod">
          <ac:chgData name="Tal" userId="c5d94e19-bf17-46ef-96ed-abf719c82703" providerId="ADAL" clId="{4C0D6081-376D-476C-9BEF-FA44D2D6A821}" dt="2020-08-04T18:13:52.538" v="1350" actId="164"/>
          <ac:grpSpMkLst>
            <pc:docMk/>
            <pc:sldMk cId="683538961" sldId="1340"/>
            <ac:grpSpMk id="11" creationId="{9DC5B8D2-E3EF-4B90-937E-D856831F390C}"/>
          </ac:grpSpMkLst>
        </pc:grpChg>
        <pc:grpChg chg="add mod">
          <ac:chgData name="Tal" userId="c5d94e19-bf17-46ef-96ed-abf719c82703" providerId="ADAL" clId="{4C0D6081-376D-476C-9BEF-FA44D2D6A821}" dt="2020-08-04T18:13:59.878" v="1354" actId="1076"/>
          <ac:grpSpMkLst>
            <pc:docMk/>
            <pc:sldMk cId="683538961" sldId="1340"/>
            <ac:grpSpMk id="12" creationId="{D07CF4CB-0F1E-4BDA-8F48-D4FA05A37C56}"/>
          </ac:grpSpMkLst>
        </pc:grpChg>
        <pc:grpChg chg="add mod">
          <ac:chgData name="Tal" userId="c5d94e19-bf17-46ef-96ed-abf719c82703" providerId="ADAL" clId="{4C0D6081-376D-476C-9BEF-FA44D2D6A821}" dt="2020-08-04T18:14:35.252" v="1356" actId="164"/>
          <ac:grpSpMkLst>
            <pc:docMk/>
            <pc:sldMk cId="683538961" sldId="1340"/>
            <ac:grpSpMk id="13" creationId="{FB6EEFC2-C8D8-4464-AE05-3B2D7A36BED9}"/>
          </ac:grpSpMkLst>
        </pc:grpChg>
        <pc:grpChg chg="add del mod">
          <ac:chgData name="Tal" userId="c5d94e19-bf17-46ef-96ed-abf719c82703" providerId="ADAL" clId="{4C0D6081-376D-476C-9BEF-FA44D2D6A821}" dt="2020-08-03T16:21:03.108" v="923" actId="478"/>
          <ac:grpSpMkLst>
            <pc:docMk/>
            <pc:sldMk cId="683538961" sldId="1340"/>
            <ac:grpSpMk id="14" creationId="{13258BD3-148E-4FFF-945F-50CDAF6E266C}"/>
          </ac:grpSpMkLst>
        </pc:grpChg>
        <pc:grpChg chg="add mod">
          <ac:chgData name="Tal" userId="c5d94e19-bf17-46ef-96ed-abf719c82703" providerId="ADAL" clId="{4C0D6081-376D-476C-9BEF-FA44D2D6A821}" dt="2020-08-04T18:14:38.385" v="1357" actId="164"/>
          <ac:grpSpMkLst>
            <pc:docMk/>
            <pc:sldMk cId="683538961" sldId="1340"/>
            <ac:grpSpMk id="14" creationId="{3C6D3282-EF79-4470-8A02-C98991668555}"/>
          </ac:grpSpMkLst>
        </pc:grpChg>
        <pc:grpChg chg="del mod topLvl">
          <ac:chgData name="Tal" userId="c5d94e19-bf17-46ef-96ed-abf719c82703" providerId="ADAL" clId="{4C0D6081-376D-476C-9BEF-FA44D2D6A821}" dt="2020-08-03T16:21:29.497" v="934" actId="165"/>
          <ac:grpSpMkLst>
            <pc:docMk/>
            <pc:sldMk cId="683538961" sldId="1340"/>
            <ac:grpSpMk id="15" creationId="{7DCB5B7F-53EA-47A9-9412-6BB8E3A23468}"/>
          </ac:grpSpMkLst>
        </pc:grpChg>
        <pc:grpChg chg="add del mod">
          <ac:chgData name="Tal" userId="c5d94e19-bf17-46ef-96ed-abf719c82703" providerId="ADAL" clId="{4C0D6081-376D-476C-9BEF-FA44D2D6A821}" dt="2020-08-04T18:07:10.609" v="1176" actId="165"/>
          <ac:grpSpMkLst>
            <pc:docMk/>
            <pc:sldMk cId="683538961" sldId="1340"/>
            <ac:grpSpMk id="15" creationId="{AFEC2E1B-E361-47A1-B70D-2D02C0DF08BD}"/>
          </ac:grpSpMkLst>
        </pc:grpChg>
        <pc:grpChg chg="del">
          <ac:chgData name="Tal" userId="c5d94e19-bf17-46ef-96ed-abf719c82703" providerId="ADAL" clId="{4C0D6081-376D-476C-9BEF-FA44D2D6A821}" dt="2020-08-03T16:11:52.958" v="93" actId="478"/>
          <ac:grpSpMkLst>
            <pc:docMk/>
            <pc:sldMk cId="683538961" sldId="1340"/>
            <ac:grpSpMk id="16" creationId="{133F78BD-0E9E-4159-85AF-042CA2432B36}"/>
          </ac:grpSpMkLst>
        </pc:grpChg>
        <pc:grpChg chg="del mod">
          <ac:chgData name="Tal" userId="c5d94e19-bf17-46ef-96ed-abf719c82703" providerId="ADAL" clId="{4C0D6081-376D-476C-9BEF-FA44D2D6A821}" dt="2020-08-03T16:20:55.884" v="920" actId="478"/>
          <ac:grpSpMkLst>
            <pc:docMk/>
            <pc:sldMk cId="683538961" sldId="1340"/>
            <ac:grpSpMk id="16" creationId="{E7029729-855C-4C4E-A3D5-CE69E0A3787B}"/>
          </ac:grpSpMkLst>
        </pc:grpChg>
        <pc:grpChg chg="del mod">
          <ac:chgData name="Tal" userId="c5d94e19-bf17-46ef-96ed-abf719c82703" providerId="ADAL" clId="{4C0D6081-376D-476C-9BEF-FA44D2D6A821}" dt="2020-08-03T16:21:00.308" v="922" actId="478"/>
          <ac:grpSpMkLst>
            <pc:docMk/>
            <pc:sldMk cId="683538961" sldId="1340"/>
            <ac:grpSpMk id="18" creationId="{0C516731-5ED8-4CA6-9AE1-57F7E5F23804}"/>
          </ac:grpSpMkLst>
        </pc:grpChg>
        <pc:grpChg chg="add del mod topLvl">
          <ac:chgData name="Tal" userId="c5d94e19-bf17-46ef-96ed-abf719c82703" providerId="ADAL" clId="{4C0D6081-376D-476C-9BEF-FA44D2D6A821}" dt="2020-08-03T16:21:29.497" v="934" actId="165"/>
          <ac:grpSpMkLst>
            <pc:docMk/>
            <pc:sldMk cId="683538961" sldId="1340"/>
            <ac:grpSpMk id="24" creationId="{E0E1AA5E-180E-4296-9B79-68C48A8C2319}"/>
          </ac:grpSpMkLst>
        </pc:grpChg>
        <pc:grpChg chg="del">
          <ac:chgData name="Tal" userId="c5d94e19-bf17-46ef-96ed-abf719c82703" providerId="ADAL" clId="{4C0D6081-376D-476C-9BEF-FA44D2D6A821}" dt="2020-08-03T16:11:52.958" v="93" actId="478"/>
          <ac:grpSpMkLst>
            <pc:docMk/>
            <pc:sldMk cId="683538961" sldId="1340"/>
            <ac:grpSpMk id="31" creationId="{8A508547-4F50-4EEB-A3A4-46F59050EE1A}"/>
          </ac:grpSpMkLst>
        </pc:grpChg>
        <pc:grpChg chg="del">
          <ac:chgData name="Tal" userId="c5d94e19-bf17-46ef-96ed-abf719c82703" providerId="ADAL" clId="{4C0D6081-376D-476C-9BEF-FA44D2D6A821}" dt="2020-08-03T16:11:52.958" v="93" actId="478"/>
          <ac:grpSpMkLst>
            <pc:docMk/>
            <pc:sldMk cId="683538961" sldId="1340"/>
            <ac:grpSpMk id="40" creationId="{143D84E8-1085-42A1-8C2B-31050BF00B38}"/>
          </ac:grpSpMkLst>
        </pc:grpChg>
        <pc:grpChg chg="add del mod">
          <ac:chgData name="Tal" userId="c5d94e19-bf17-46ef-96ed-abf719c82703" providerId="ADAL" clId="{4C0D6081-376D-476C-9BEF-FA44D2D6A821}" dt="2020-08-03T16:21:26.770" v="933" actId="165"/>
          <ac:grpSpMkLst>
            <pc:docMk/>
            <pc:sldMk cId="683538961" sldId="1340"/>
            <ac:grpSpMk id="47" creationId="{E059801F-3792-4825-BE1A-3FF3BE286D9B}"/>
          </ac:grpSpMkLst>
        </pc:grpChg>
        <pc:grpChg chg="del">
          <ac:chgData name="Tal" userId="c5d94e19-bf17-46ef-96ed-abf719c82703" providerId="ADAL" clId="{4C0D6081-376D-476C-9BEF-FA44D2D6A821}" dt="2020-08-03T16:11:52.958" v="93" actId="478"/>
          <ac:grpSpMkLst>
            <pc:docMk/>
            <pc:sldMk cId="683538961" sldId="1340"/>
            <ac:grpSpMk id="49" creationId="{73E5894F-7F4E-4D3C-B18A-322113E04E8E}"/>
          </ac:grpSpMkLst>
        </pc:grpChg>
        <pc:picChg chg="mod topLvl">
          <ac:chgData name="Tal" userId="c5d94e19-bf17-46ef-96ed-abf719c82703" providerId="ADAL" clId="{4C0D6081-376D-476C-9BEF-FA44D2D6A821}" dt="2020-08-04T18:13:58.206" v="1352" actId="164"/>
          <ac:picMkLst>
            <pc:docMk/>
            <pc:sldMk cId="683538961" sldId="1340"/>
            <ac:picMk id="22" creationId="{F9944B13-C13C-4E08-B19A-2111305B0E5F}"/>
          </ac:picMkLst>
        </pc:picChg>
        <pc:cxnChg chg="add del mod">
          <ac:chgData name="Tal" userId="c5d94e19-bf17-46ef-96ed-abf719c82703" providerId="ADAL" clId="{4C0D6081-376D-476C-9BEF-FA44D2D6A821}" dt="2020-08-04T18:12:29.132" v="1329" actId="478"/>
          <ac:cxnSpMkLst>
            <pc:docMk/>
            <pc:sldMk cId="683538961" sldId="1340"/>
            <ac:cxnSpMk id="10" creationId="{908931A5-9230-4341-A0FD-A3AE9E5D7191}"/>
          </ac:cxnSpMkLst>
        </pc:cxnChg>
        <pc:cxnChg chg="del">
          <ac:chgData name="Tal" userId="c5d94e19-bf17-46ef-96ed-abf719c82703" providerId="ADAL" clId="{4C0D6081-376D-476C-9BEF-FA44D2D6A821}" dt="2020-08-03T16:20:57.525" v="921" actId="478"/>
          <ac:cxnSpMkLst>
            <pc:docMk/>
            <pc:sldMk cId="683538961" sldId="1340"/>
            <ac:cxnSpMk id="19" creationId="{566DDBCC-B031-4F95-B6A3-85BBCC7288CB}"/>
          </ac:cxnSpMkLst>
        </pc:cxnChg>
        <pc:cxnChg chg="del topLvl">
          <ac:chgData name="Tal" userId="c5d94e19-bf17-46ef-96ed-abf719c82703" providerId="ADAL" clId="{4C0D6081-376D-476C-9BEF-FA44D2D6A821}" dt="2020-08-03T16:21:03.108" v="923" actId="478"/>
          <ac:cxnSpMkLst>
            <pc:docMk/>
            <pc:sldMk cId="683538961" sldId="1340"/>
            <ac:cxnSpMk id="20" creationId="{45B8329E-2A50-405E-A91E-2545C4A3D562}"/>
          </ac:cxnSpMkLst>
        </pc:cxnChg>
        <pc:cxnChg chg="del">
          <ac:chgData name="Tal" userId="c5d94e19-bf17-46ef-96ed-abf719c82703" providerId="ADAL" clId="{4C0D6081-376D-476C-9BEF-FA44D2D6A821}" dt="2020-08-03T16:21:00.308" v="922" actId="478"/>
          <ac:cxnSpMkLst>
            <pc:docMk/>
            <pc:sldMk cId="683538961" sldId="1340"/>
            <ac:cxnSpMk id="21" creationId="{7F0CE106-0A6A-46AF-91EB-698CEEFD3C7F}"/>
          </ac:cxnSpMkLst>
        </pc:cxnChg>
        <pc:cxnChg chg="add mod">
          <ac:chgData name="Tal" userId="c5d94e19-bf17-46ef-96ed-abf719c82703" providerId="ADAL" clId="{4C0D6081-376D-476C-9BEF-FA44D2D6A821}" dt="2020-08-04T18:12:47.618" v="1341" actId="1038"/>
          <ac:cxnSpMkLst>
            <pc:docMk/>
            <pc:sldMk cId="683538961" sldId="1340"/>
            <ac:cxnSpMk id="51" creationId="{F3A5D925-80EA-493D-8730-774EAF79DC3B}"/>
          </ac:cxnSpMkLst>
        </pc:cxnChg>
      </pc:sldChg>
      <pc:sldChg chg="addSp delSp modSp add modAnim modNotesTx">
        <pc:chgData name="Tal" userId="c5d94e19-bf17-46ef-96ed-abf719c82703" providerId="ADAL" clId="{4C0D6081-376D-476C-9BEF-FA44D2D6A821}" dt="2020-08-06T23:35:37.450" v="14695"/>
        <pc:sldMkLst>
          <pc:docMk/>
          <pc:sldMk cId="176155862" sldId="1341"/>
        </pc:sldMkLst>
        <pc:spChg chg="del">
          <ac:chgData name="Tal" userId="c5d94e19-bf17-46ef-96ed-abf719c82703" providerId="ADAL" clId="{4C0D6081-376D-476C-9BEF-FA44D2D6A821}" dt="2020-08-04T18:16:00.288" v="1369" actId="478"/>
          <ac:spMkLst>
            <pc:docMk/>
            <pc:sldMk cId="176155862" sldId="1341"/>
            <ac:spMk id="3" creationId="{875709A9-41DE-4601-A0E8-7CA10F18650A}"/>
          </ac:spMkLst>
        </pc:spChg>
        <pc:spChg chg="add mod">
          <ac:chgData name="Tal" userId="c5d94e19-bf17-46ef-96ed-abf719c82703" providerId="ADAL" clId="{4C0D6081-376D-476C-9BEF-FA44D2D6A821}" dt="2020-08-06T23:35:17.719" v="14689" actId="164"/>
          <ac:spMkLst>
            <pc:docMk/>
            <pc:sldMk cId="176155862" sldId="1341"/>
            <ac:spMk id="24" creationId="{6595FF6B-D73C-4B91-ADD6-03F4BA4CF98D}"/>
          </ac:spMkLst>
        </pc:spChg>
        <pc:spChg chg="add mod">
          <ac:chgData name="Tal" userId="c5d94e19-bf17-46ef-96ed-abf719c82703" providerId="ADAL" clId="{4C0D6081-376D-476C-9BEF-FA44D2D6A821}" dt="2020-08-06T23:35:17.719" v="14689" actId="164"/>
          <ac:spMkLst>
            <pc:docMk/>
            <pc:sldMk cId="176155862" sldId="1341"/>
            <ac:spMk id="27" creationId="{8603756F-6B88-4EF1-920F-23C7231D38DD}"/>
          </ac:spMkLst>
        </pc:spChg>
        <pc:spChg chg="add mod">
          <ac:chgData name="Tal" userId="c5d94e19-bf17-46ef-96ed-abf719c82703" providerId="ADAL" clId="{4C0D6081-376D-476C-9BEF-FA44D2D6A821}" dt="2020-08-06T23:35:17.719" v="14689" actId="164"/>
          <ac:spMkLst>
            <pc:docMk/>
            <pc:sldMk cId="176155862" sldId="1341"/>
            <ac:spMk id="29" creationId="{7BA6D398-A087-4A16-8686-933A80B97961}"/>
          </ac:spMkLst>
        </pc:spChg>
        <pc:spChg chg="add mod">
          <ac:chgData name="Tal" userId="c5d94e19-bf17-46ef-96ed-abf719c82703" providerId="ADAL" clId="{4C0D6081-376D-476C-9BEF-FA44D2D6A821}" dt="2020-08-06T23:35:17.719" v="14689" actId="164"/>
          <ac:spMkLst>
            <pc:docMk/>
            <pc:sldMk cId="176155862" sldId="1341"/>
            <ac:spMk id="30" creationId="{B08E23F2-14EC-4A01-A49F-8EFE80B4520D}"/>
          </ac:spMkLst>
        </pc:spChg>
        <pc:spChg chg="add mod">
          <ac:chgData name="Tal" userId="c5d94e19-bf17-46ef-96ed-abf719c82703" providerId="ADAL" clId="{4C0D6081-376D-476C-9BEF-FA44D2D6A821}" dt="2020-08-04T19:21:38.846" v="4022" actId="14100"/>
          <ac:spMkLst>
            <pc:docMk/>
            <pc:sldMk cId="176155862" sldId="1341"/>
            <ac:spMk id="41" creationId="{12FB8C54-4BFB-40D1-B31C-74DAF6FDEF36}"/>
          </ac:spMkLst>
        </pc:spChg>
        <pc:spChg chg="del">
          <ac:chgData name="Tal" userId="c5d94e19-bf17-46ef-96ed-abf719c82703" providerId="ADAL" clId="{4C0D6081-376D-476C-9BEF-FA44D2D6A821}" dt="2020-08-04T18:16:06.311" v="1371" actId="478"/>
          <ac:spMkLst>
            <pc:docMk/>
            <pc:sldMk cId="176155862" sldId="1341"/>
            <ac:spMk id="48" creationId="{93791F3F-DAF4-4030-819E-BFE688ECFF7C}"/>
          </ac:spMkLst>
        </pc:spChg>
        <pc:spChg chg="del">
          <ac:chgData name="Tal" userId="c5d94e19-bf17-46ef-96ed-abf719c82703" providerId="ADAL" clId="{4C0D6081-376D-476C-9BEF-FA44D2D6A821}" dt="2020-08-04T18:16:06.311" v="1371" actId="478"/>
          <ac:spMkLst>
            <pc:docMk/>
            <pc:sldMk cId="176155862" sldId="1341"/>
            <ac:spMk id="49" creationId="{E75F4B7F-2A80-4966-9044-D5ED788E5E65}"/>
          </ac:spMkLst>
        </pc:spChg>
        <pc:spChg chg="del">
          <ac:chgData name="Tal" userId="c5d94e19-bf17-46ef-96ed-abf719c82703" providerId="ADAL" clId="{4C0D6081-376D-476C-9BEF-FA44D2D6A821}" dt="2020-08-04T18:16:06.311" v="1371" actId="478"/>
          <ac:spMkLst>
            <pc:docMk/>
            <pc:sldMk cId="176155862" sldId="1341"/>
            <ac:spMk id="54" creationId="{8DEDDD9A-42C4-43F7-9FE1-AD6576D2A113}"/>
          </ac:spMkLst>
        </pc:spChg>
        <pc:spChg chg="del">
          <ac:chgData name="Tal" userId="c5d94e19-bf17-46ef-96ed-abf719c82703" providerId="ADAL" clId="{4C0D6081-376D-476C-9BEF-FA44D2D6A821}" dt="2020-08-04T18:16:06.311" v="1371" actId="478"/>
          <ac:spMkLst>
            <pc:docMk/>
            <pc:sldMk cId="176155862" sldId="1341"/>
            <ac:spMk id="55" creationId="{6D812C48-D639-4D3B-982B-237802D3E1A1}"/>
          </ac:spMkLst>
        </pc:spChg>
        <pc:grpChg chg="add mod">
          <ac:chgData name="Tal" userId="c5d94e19-bf17-46ef-96ed-abf719c82703" providerId="ADAL" clId="{4C0D6081-376D-476C-9BEF-FA44D2D6A821}" dt="2020-08-06T23:35:28.545" v="14691" actId="167"/>
          <ac:grpSpMkLst>
            <pc:docMk/>
            <pc:sldMk cId="176155862" sldId="1341"/>
            <ac:grpSpMk id="3" creationId="{0B54C30D-CE33-484D-B76D-A0E7B4C6D7DC}"/>
          </ac:grpSpMkLst>
        </pc:grpChg>
        <pc:grpChg chg="del">
          <ac:chgData name="Tal" userId="c5d94e19-bf17-46ef-96ed-abf719c82703" providerId="ADAL" clId="{4C0D6081-376D-476C-9BEF-FA44D2D6A821}" dt="2020-08-04T18:16:04.192" v="1370" actId="478"/>
          <ac:grpSpMkLst>
            <pc:docMk/>
            <pc:sldMk cId="176155862" sldId="1341"/>
            <ac:grpSpMk id="4" creationId="{C74B14C9-69EE-489D-9367-9E644F87486F}"/>
          </ac:grpSpMkLst>
        </pc:grpChg>
        <pc:grpChg chg="del">
          <ac:chgData name="Tal" userId="c5d94e19-bf17-46ef-96ed-abf719c82703" providerId="ADAL" clId="{4C0D6081-376D-476C-9BEF-FA44D2D6A821}" dt="2020-08-04T18:16:04.192" v="1370" actId="478"/>
          <ac:grpSpMkLst>
            <pc:docMk/>
            <pc:sldMk cId="176155862" sldId="1341"/>
            <ac:grpSpMk id="5" creationId="{40BDE1E7-74D9-458F-87AE-A78DB9617864}"/>
          </ac:grpSpMkLst>
        </pc:grpChg>
        <pc:grpChg chg="del">
          <ac:chgData name="Tal" userId="c5d94e19-bf17-46ef-96ed-abf719c82703" providerId="ADAL" clId="{4C0D6081-376D-476C-9BEF-FA44D2D6A821}" dt="2020-08-04T18:16:04.192" v="1370" actId="478"/>
          <ac:grpSpMkLst>
            <pc:docMk/>
            <pc:sldMk cId="176155862" sldId="1341"/>
            <ac:grpSpMk id="6" creationId="{9E49F03C-3F49-4486-B574-707FFF789C3C}"/>
          </ac:grpSpMkLst>
        </pc:grpChg>
        <pc:grpChg chg="del">
          <ac:chgData name="Tal" userId="c5d94e19-bf17-46ef-96ed-abf719c82703" providerId="ADAL" clId="{4C0D6081-376D-476C-9BEF-FA44D2D6A821}" dt="2020-08-04T18:16:06.311" v="1371" actId="478"/>
          <ac:grpSpMkLst>
            <pc:docMk/>
            <pc:sldMk cId="176155862" sldId="1341"/>
            <ac:grpSpMk id="12" creationId="{D07CF4CB-0F1E-4BDA-8F48-D4FA05A37C56}"/>
          </ac:grpSpMkLst>
        </pc:grpChg>
        <pc:grpChg chg="add mod">
          <ac:chgData name="Tal" userId="c5d94e19-bf17-46ef-96ed-abf719c82703" providerId="ADAL" clId="{4C0D6081-376D-476C-9BEF-FA44D2D6A821}" dt="2020-08-06T23:35:17.719" v="14689" actId="164"/>
          <ac:grpSpMkLst>
            <pc:docMk/>
            <pc:sldMk cId="176155862" sldId="1341"/>
            <ac:grpSpMk id="13" creationId="{24F0FEB5-3493-4549-A8A0-24B904B9CD66}"/>
          </ac:grpSpMkLst>
        </pc:grpChg>
        <pc:grpChg chg="del">
          <ac:chgData name="Tal" userId="c5d94e19-bf17-46ef-96ed-abf719c82703" providerId="ADAL" clId="{4C0D6081-376D-476C-9BEF-FA44D2D6A821}" dt="2020-08-04T18:16:06.311" v="1371" actId="478"/>
          <ac:grpSpMkLst>
            <pc:docMk/>
            <pc:sldMk cId="176155862" sldId="1341"/>
            <ac:grpSpMk id="13" creationId="{FB6EEFC2-C8D8-4464-AE05-3B2D7A36BED9}"/>
          </ac:grpSpMkLst>
        </pc:grpChg>
        <pc:grpChg chg="del">
          <ac:chgData name="Tal" userId="c5d94e19-bf17-46ef-96ed-abf719c82703" providerId="ADAL" clId="{4C0D6081-376D-476C-9BEF-FA44D2D6A821}" dt="2020-08-04T18:16:06.311" v="1371" actId="478"/>
          <ac:grpSpMkLst>
            <pc:docMk/>
            <pc:sldMk cId="176155862" sldId="1341"/>
            <ac:grpSpMk id="14" creationId="{3C6D3282-EF79-4470-8A02-C98991668555}"/>
          </ac:grpSpMkLst>
        </pc:grpChg>
        <pc:grpChg chg="add mod">
          <ac:chgData name="Tal" userId="c5d94e19-bf17-46ef-96ed-abf719c82703" providerId="ADAL" clId="{4C0D6081-376D-476C-9BEF-FA44D2D6A821}" dt="2020-08-06T23:35:17.719" v="14689" actId="164"/>
          <ac:grpSpMkLst>
            <pc:docMk/>
            <pc:sldMk cId="176155862" sldId="1341"/>
            <ac:grpSpMk id="16" creationId="{9694461B-3403-4127-96BC-E2969A6EB7E6}"/>
          </ac:grpSpMkLst>
        </pc:grpChg>
        <pc:grpChg chg="add mod">
          <ac:chgData name="Tal" userId="c5d94e19-bf17-46ef-96ed-abf719c82703" providerId="ADAL" clId="{4C0D6081-376D-476C-9BEF-FA44D2D6A821}" dt="2020-08-06T23:35:17.719" v="14689" actId="164"/>
          <ac:grpSpMkLst>
            <pc:docMk/>
            <pc:sldMk cId="176155862" sldId="1341"/>
            <ac:grpSpMk id="21" creationId="{1D22E7CF-612E-489B-8545-AB5DC022051E}"/>
          </ac:grpSpMkLst>
        </pc:grpChg>
        <pc:picChg chg="add mod">
          <ac:chgData name="Tal" userId="c5d94e19-bf17-46ef-96ed-abf719c82703" providerId="ADAL" clId="{4C0D6081-376D-476C-9BEF-FA44D2D6A821}" dt="2020-08-04T18:22:38.623" v="1416" actId="14100"/>
          <ac:picMkLst>
            <pc:docMk/>
            <pc:sldMk cId="176155862" sldId="1341"/>
            <ac:picMk id="10" creationId="{EB3A4C45-C436-4087-8097-94A1FFED5B00}"/>
          </ac:picMkLst>
        </pc:picChg>
        <pc:picChg chg="add del mod">
          <ac:chgData name="Tal" userId="c5d94e19-bf17-46ef-96ed-abf719c82703" providerId="ADAL" clId="{4C0D6081-376D-476C-9BEF-FA44D2D6A821}" dt="2020-08-04T18:17:03.701" v="1377" actId="478"/>
          <ac:picMkLst>
            <pc:docMk/>
            <pc:sldMk cId="176155862" sldId="1341"/>
            <ac:picMk id="1026" creationId="{F0B580DA-07AA-4B40-BEE3-8198F1A7F9A4}"/>
          </ac:picMkLst>
        </pc:picChg>
        <pc:picChg chg="add del mod">
          <ac:chgData name="Tal" userId="c5d94e19-bf17-46ef-96ed-abf719c82703" providerId="ADAL" clId="{4C0D6081-376D-476C-9BEF-FA44D2D6A821}" dt="2020-08-04T18:21:39.432" v="1403" actId="478"/>
          <ac:picMkLst>
            <pc:docMk/>
            <pc:sldMk cId="176155862" sldId="1341"/>
            <ac:picMk id="1028" creationId="{B4446DE3-0F83-4807-A6BB-8DD23E715014}"/>
          </ac:picMkLst>
        </pc:picChg>
        <pc:picChg chg="add mod">
          <ac:chgData name="Tal" userId="c5d94e19-bf17-46ef-96ed-abf719c82703" providerId="ADAL" clId="{4C0D6081-376D-476C-9BEF-FA44D2D6A821}" dt="2020-08-04T18:23:02.889" v="1426" actId="1076"/>
          <ac:picMkLst>
            <pc:docMk/>
            <pc:sldMk cId="176155862" sldId="1341"/>
            <ac:picMk id="1030" creationId="{9FA65D05-A53A-4C63-BE80-B7D404BD6AC4}"/>
          </ac:picMkLst>
        </pc:picChg>
        <pc:picChg chg="add del mod">
          <ac:chgData name="Tal" userId="c5d94e19-bf17-46ef-96ed-abf719c82703" providerId="ADAL" clId="{4C0D6081-376D-476C-9BEF-FA44D2D6A821}" dt="2020-08-04T18:20:21.905" v="1390" actId="478"/>
          <ac:picMkLst>
            <pc:docMk/>
            <pc:sldMk cId="176155862" sldId="1341"/>
            <ac:picMk id="1032" creationId="{47777148-0136-4105-B650-39E11A3CE015}"/>
          </ac:picMkLst>
        </pc:picChg>
        <pc:picChg chg="add mod">
          <ac:chgData name="Tal" userId="c5d94e19-bf17-46ef-96ed-abf719c82703" providerId="ADAL" clId="{4C0D6081-376D-476C-9BEF-FA44D2D6A821}" dt="2020-08-04T18:23:06.356" v="1427" actId="1076"/>
          <ac:picMkLst>
            <pc:docMk/>
            <pc:sldMk cId="176155862" sldId="1341"/>
            <ac:picMk id="1034" creationId="{C1935ADB-75D2-4C2A-BD54-8DEB20F2C9E6}"/>
          </ac:picMkLst>
        </pc:picChg>
        <pc:picChg chg="add del mod">
          <ac:chgData name="Tal" userId="c5d94e19-bf17-46ef-96ed-abf719c82703" providerId="ADAL" clId="{4C0D6081-376D-476C-9BEF-FA44D2D6A821}" dt="2020-08-04T18:22:24.969" v="1411" actId="478"/>
          <ac:picMkLst>
            <pc:docMk/>
            <pc:sldMk cId="176155862" sldId="1341"/>
            <ac:picMk id="1036" creationId="{6F301953-F9D7-446E-A457-4C4AB75B5287}"/>
          </ac:picMkLst>
        </pc:picChg>
        <pc:cxnChg chg="add mod">
          <ac:chgData name="Tal" userId="c5d94e19-bf17-46ef-96ed-abf719c82703" providerId="ADAL" clId="{4C0D6081-376D-476C-9BEF-FA44D2D6A821}" dt="2020-08-06T23:35:17.719" v="14689" actId="164"/>
          <ac:cxnSpMkLst>
            <pc:docMk/>
            <pc:sldMk cId="176155862" sldId="1341"/>
            <ac:cxnSpMk id="28" creationId="{C81849AD-4235-4B74-8269-55177DC15F23}"/>
          </ac:cxnSpMkLst>
        </pc:cxnChg>
        <pc:cxnChg chg="del">
          <ac:chgData name="Tal" userId="c5d94e19-bf17-46ef-96ed-abf719c82703" providerId="ADAL" clId="{4C0D6081-376D-476C-9BEF-FA44D2D6A821}" dt="2020-08-04T18:16:06.311" v="1371" actId="478"/>
          <ac:cxnSpMkLst>
            <pc:docMk/>
            <pc:sldMk cId="176155862" sldId="1341"/>
            <ac:cxnSpMk id="51" creationId="{F3A5D925-80EA-493D-8730-774EAF79DC3B}"/>
          </ac:cxnSpMkLst>
        </pc:cxnChg>
      </pc:sldChg>
      <pc:sldChg chg="addSp delSp modSp add delAnim modAnim modNotesTx">
        <pc:chgData name="Tal" userId="c5d94e19-bf17-46ef-96ed-abf719c82703" providerId="ADAL" clId="{4C0D6081-376D-476C-9BEF-FA44D2D6A821}" dt="2020-08-06T23:36:53.616" v="14700"/>
        <pc:sldMkLst>
          <pc:docMk/>
          <pc:sldMk cId="333184282" sldId="1342"/>
        </pc:sldMkLst>
        <pc:spChg chg="del">
          <ac:chgData name="Tal" userId="c5d94e19-bf17-46ef-96ed-abf719c82703" providerId="ADAL" clId="{4C0D6081-376D-476C-9BEF-FA44D2D6A821}" dt="2020-08-04T18:23:43.551" v="1430" actId="478"/>
          <ac:spMkLst>
            <pc:docMk/>
            <pc:sldMk cId="333184282" sldId="1342"/>
            <ac:spMk id="3" creationId="{875709A9-41DE-4601-A0E8-7CA10F18650A}"/>
          </ac:spMkLst>
        </pc:spChg>
        <pc:spChg chg="add del mod">
          <ac:chgData name="Tal" userId="c5d94e19-bf17-46ef-96ed-abf719c82703" providerId="ADAL" clId="{4C0D6081-376D-476C-9BEF-FA44D2D6A821}" dt="2020-08-04T18:50:02.526" v="1813" actId="478"/>
          <ac:spMkLst>
            <pc:docMk/>
            <pc:sldMk cId="333184282" sldId="1342"/>
            <ac:spMk id="9" creationId="{BCD2A076-DA83-455A-90EE-87D9D42191EF}"/>
          </ac:spMkLst>
        </pc:spChg>
        <pc:spChg chg="add mod">
          <ac:chgData name="Tal" userId="c5d94e19-bf17-46ef-96ed-abf719c82703" providerId="ADAL" clId="{4C0D6081-376D-476C-9BEF-FA44D2D6A821}" dt="2020-08-04T18:50:39.134" v="1825" actId="164"/>
          <ac:spMkLst>
            <pc:docMk/>
            <pc:sldMk cId="333184282" sldId="1342"/>
            <ac:spMk id="10" creationId="{1EDDCF09-5EF6-45F9-B4C3-FF96688AE5FC}"/>
          </ac:spMkLst>
        </pc:spChg>
        <pc:spChg chg="add mod">
          <ac:chgData name="Tal" userId="c5d94e19-bf17-46ef-96ed-abf719c82703" providerId="ADAL" clId="{4C0D6081-376D-476C-9BEF-FA44D2D6A821}" dt="2020-08-04T18:39:58.114" v="1641" actId="14100"/>
          <ac:spMkLst>
            <pc:docMk/>
            <pc:sldMk cId="333184282" sldId="1342"/>
            <ac:spMk id="36" creationId="{461ADD4F-DF5E-4369-9007-C35BB2AEE78F}"/>
          </ac:spMkLst>
        </pc:spChg>
        <pc:spChg chg="add mod">
          <ac:chgData name="Tal" userId="c5d94e19-bf17-46ef-96ed-abf719c82703" providerId="ADAL" clId="{4C0D6081-376D-476C-9BEF-FA44D2D6A821}" dt="2020-08-04T18:40:52.319" v="1658" actId="20577"/>
          <ac:spMkLst>
            <pc:docMk/>
            <pc:sldMk cId="333184282" sldId="1342"/>
            <ac:spMk id="37" creationId="{6A76CDEC-A854-4352-BCEA-CF79C80325BE}"/>
          </ac:spMkLst>
        </pc:spChg>
        <pc:spChg chg="add del mod">
          <ac:chgData name="Tal" userId="c5d94e19-bf17-46ef-96ed-abf719c82703" providerId="ADAL" clId="{4C0D6081-376D-476C-9BEF-FA44D2D6A821}" dt="2020-08-04T19:28:27.537" v="4767" actId="478"/>
          <ac:spMkLst>
            <pc:docMk/>
            <pc:sldMk cId="333184282" sldId="1342"/>
            <ac:spMk id="38" creationId="{1FB13FEA-E4E0-4E35-9FC9-3A313534BDF3}"/>
          </ac:spMkLst>
        </pc:spChg>
        <pc:spChg chg="add del mod">
          <ac:chgData name="Tal" userId="c5d94e19-bf17-46ef-96ed-abf719c82703" providerId="ADAL" clId="{4C0D6081-376D-476C-9BEF-FA44D2D6A821}" dt="2020-08-04T19:28:27.537" v="4767" actId="478"/>
          <ac:spMkLst>
            <pc:docMk/>
            <pc:sldMk cId="333184282" sldId="1342"/>
            <ac:spMk id="39" creationId="{75EA5C85-6F7C-4522-8337-69C58B7AC4FB}"/>
          </ac:spMkLst>
        </pc:spChg>
        <pc:spChg chg="add mod">
          <ac:chgData name="Tal" userId="c5d94e19-bf17-46ef-96ed-abf719c82703" providerId="ADAL" clId="{4C0D6081-376D-476C-9BEF-FA44D2D6A821}" dt="2020-08-04T19:21:33.660" v="4020" actId="14100"/>
          <ac:spMkLst>
            <pc:docMk/>
            <pc:sldMk cId="333184282" sldId="1342"/>
            <ac:spMk id="45" creationId="{831E8A47-0657-4113-9FCD-2ED1B8F5B157}"/>
          </ac:spMkLst>
        </pc:spChg>
        <pc:spChg chg="del">
          <ac:chgData name="Tal" userId="c5d94e19-bf17-46ef-96ed-abf719c82703" providerId="ADAL" clId="{4C0D6081-376D-476C-9BEF-FA44D2D6A821}" dt="2020-08-04T18:23:46.021" v="1432" actId="478"/>
          <ac:spMkLst>
            <pc:docMk/>
            <pc:sldMk cId="333184282" sldId="1342"/>
            <ac:spMk id="48" creationId="{93791F3F-DAF4-4030-819E-BFE688ECFF7C}"/>
          </ac:spMkLst>
        </pc:spChg>
        <pc:spChg chg="del">
          <ac:chgData name="Tal" userId="c5d94e19-bf17-46ef-96ed-abf719c82703" providerId="ADAL" clId="{4C0D6081-376D-476C-9BEF-FA44D2D6A821}" dt="2020-08-04T18:23:46.021" v="1432" actId="478"/>
          <ac:spMkLst>
            <pc:docMk/>
            <pc:sldMk cId="333184282" sldId="1342"/>
            <ac:spMk id="49" creationId="{E75F4B7F-2A80-4966-9044-D5ED788E5E65}"/>
          </ac:spMkLst>
        </pc:spChg>
        <pc:spChg chg="del">
          <ac:chgData name="Tal" userId="c5d94e19-bf17-46ef-96ed-abf719c82703" providerId="ADAL" clId="{4C0D6081-376D-476C-9BEF-FA44D2D6A821}" dt="2020-08-04T18:23:46.021" v="1432" actId="478"/>
          <ac:spMkLst>
            <pc:docMk/>
            <pc:sldMk cId="333184282" sldId="1342"/>
            <ac:spMk id="54" creationId="{8DEDDD9A-42C4-43F7-9FE1-AD6576D2A113}"/>
          </ac:spMkLst>
        </pc:spChg>
        <pc:spChg chg="del">
          <ac:chgData name="Tal" userId="c5d94e19-bf17-46ef-96ed-abf719c82703" providerId="ADAL" clId="{4C0D6081-376D-476C-9BEF-FA44D2D6A821}" dt="2020-08-04T18:23:46.021" v="1432" actId="478"/>
          <ac:spMkLst>
            <pc:docMk/>
            <pc:sldMk cId="333184282" sldId="1342"/>
            <ac:spMk id="55" creationId="{6D812C48-D639-4D3B-982B-237802D3E1A1}"/>
          </ac:spMkLst>
        </pc:spChg>
        <pc:grpChg chg="del">
          <ac:chgData name="Tal" userId="c5d94e19-bf17-46ef-96ed-abf719c82703" providerId="ADAL" clId="{4C0D6081-376D-476C-9BEF-FA44D2D6A821}" dt="2020-08-04T18:23:41.967" v="1429" actId="478"/>
          <ac:grpSpMkLst>
            <pc:docMk/>
            <pc:sldMk cId="333184282" sldId="1342"/>
            <ac:grpSpMk id="4" creationId="{C74B14C9-69EE-489D-9367-9E644F87486F}"/>
          </ac:grpSpMkLst>
        </pc:grpChg>
        <pc:grpChg chg="del">
          <ac:chgData name="Tal" userId="c5d94e19-bf17-46ef-96ed-abf719c82703" providerId="ADAL" clId="{4C0D6081-376D-476C-9BEF-FA44D2D6A821}" dt="2020-08-04T18:23:41.967" v="1429" actId="478"/>
          <ac:grpSpMkLst>
            <pc:docMk/>
            <pc:sldMk cId="333184282" sldId="1342"/>
            <ac:grpSpMk id="5" creationId="{40BDE1E7-74D9-458F-87AE-A78DB9617864}"/>
          </ac:grpSpMkLst>
        </pc:grpChg>
        <pc:grpChg chg="mod">
          <ac:chgData name="Tal" userId="c5d94e19-bf17-46ef-96ed-abf719c82703" providerId="ADAL" clId="{4C0D6081-376D-476C-9BEF-FA44D2D6A821}" dt="2020-08-04T18:37:22.203" v="1614" actId="554"/>
          <ac:grpSpMkLst>
            <pc:docMk/>
            <pc:sldMk cId="333184282" sldId="1342"/>
            <ac:grpSpMk id="8" creationId="{254125D5-588D-4713-9F21-F542E72C2D4B}"/>
          </ac:grpSpMkLst>
        </pc:grpChg>
        <pc:grpChg chg="add mod">
          <ac:chgData name="Tal" userId="c5d94e19-bf17-46ef-96ed-abf719c82703" providerId="ADAL" clId="{4C0D6081-376D-476C-9BEF-FA44D2D6A821}" dt="2020-08-04T18:50:39.134" v="1825" actId="164"/>
          <ac:grpSpMkLst>
            <pc:docMk/>
            <pc:sldMk cId="333184282" sldId="1342"/>
            <ac:grpSpMk id="11" creationId="{AD349CF8-E372-4CEB-8212-08AA43B9AA09}"/>
          </ac:grpSpMkLst>
        </pc:grpChg>
        <pc:grpChg chg="del">
          <ac:chgData name="Tal" userId="c5d94e19-bf17-46ef-96ed-abf719c82703" providerId="ADAL" clId="{4C0D6081-376D-476C-9BEF-FA44D2D6A821}" dt="2020-08-04T18:23:44.842" v="1431" actId="478"/>
          <ac:grpSpMkLst>
            <pc:docMk/>
            <pc:sldMk cId="333184282" sldId="1342"/>
            <ac:grpSpMk id="12" creationId="{D07CF4CB-0F1E-4BDA-8F48-D4FA05A37C56}"/>
          </ac:grpSpMkLst>
        </pc:grpChg>
        <pc:grpChg chg="del">
          <ac:chgData name="Tal" userId="c5d94e19-bf17-46ef-96ed-abf719c82703" providerId="ADAL" clId="{4C0D6081-376D-476C-9BEF-FA44D2D6A821}" dt="2020-08-04T18:23:46.021" v="1432" actId="478"/>
          <ac:grpSpMkLst>
            <pc:docMk/>
            <pc:sldMk cId="333184282" sldId="1342"/>
            <ac:grpSpMk id="13" creationId="{FB6EEFC2-C8D8-4464-AE05-3B2D7A36BED9}"/>
          </ac:grpSpMkLst>
        </pc:grpChg>
        <pc:grpChg chg="del">
          <ac:chgData name="Tal" userId="c5d94e19-bf17-46ef-96ed-abf719c82703" providerId="ADAL" clId="{4C0D6081-376D-476C-9BEF-FA44D2D6A821}" dt="2020-08-04T18:23:46.021" v="1432" actId="478"/>
          <ac:grpSpMkLst>
            <pc:docMk/>
            <pc:sldMk cId="333184282" sldId="1342"/>
            <ac:grpSpMk id="14" creationId="{3C6D3282-EF79-4470-8A02-C98991668555}"/>
          </ac:grpSpMkLst>
        </pc:grpChg>
        <pc:picChg chg="add mod">
          <ac:chgData name="Tal" userId="c5d94e19-bf17-46ef-96ed-abf719c82703" providerId="ADAL" clId="{4C0D6081-376D-476C-9BEF-FA44D2D6A821}" dt="2020-08-04T18:37:36.603" v="1619" actId="554"/>
          <ac:picMkLst>
            <pc:docMk/>
            <pc:sldMk cId="333184282" sldId="1342"/>
            <ac:picMk id="2050" creationId="{C3CFBF0B-8554-4334-BD47-0F8BFFBE483E}"/>
          </ac:picMkLst>
        </pc:picChg>
        <pc:picChg chg="add mod">
          <ac:chgData name="Tal" userId="c5d94e19-bf17-46ef-96ed-abf719c82703" providerId="ADAL" clId="{4C0D6081-376D-476C-9BEF-FA44D2D6A821}" dt="2020-08-04T18:37:47.555" v="1621" actId="12788"/>
          <ac:picMkLst>
            <pc:docMk/>
            <pc:sldMk cId="333184282" sldId="1342"/>
            <ac:picMk id="2052" creationId="{2D3329A3-C118-4B83-9DD8-B03526EE5E32}"/>
          </ac:picMkLst>
        </pc:picChg>
        <pc:picChg chg="add mod">
          <ac:chgData name="Tal" userId="c5d94e19-bf17-46ef-96ed-abf719c82703" providerId="ADAL" clId="{4C0D6081-376D-476C-9BEF-FA44D2D6A821}" dt="2020-08-04T18:37:42.815" v="1620" actId="12788"/>
          <ac:picMkLst>
            <pc:docMk/>
            <pc:sldMk cId="333184282" sldId="1342"/>
            <ac:picMk id="2054" creationId="{2D60C084-BA78-49FC-8B7C-694E9A757976}"/>
          </ac:picMkLst>
        </pc:picChg>
        <pc:picChg chg="add mod">
          <ac:chgData name="Tal" userId="c5d94e19-bf17-46ef-96ed-abf719c82703" providerId="ADAL" clId="{4C0D6081-376D-476C-9BEF-FA44D2D6A821}" dt="2020-08-04T18:39:17.014" v="1633" actId="1036"/>
          <ac:picMkLst>
            <pc:docMk/>
            <pc:sldMk cId="333184282" sldId="1342"/>
            <ac:picMk id="2056" creationId="{5F2BCDE0-092D-47B3-B563-8609FB300AA9}"/>
          </ac:picMkLst>
        </pc:picChg>
        <pc:picChg chg="add mod">
          <ac:chgData name="Tal" userId="c5d94e19-bf17-46ef-96ed-abf719c82703" providerId="ADAL" clId="{4C0D6081-376D-476C-9BEF-FA44D2D6A821}" dt="2020-08-04T18:50:39.134" v="1825" actId="164"/>
          <ac:picMkLst>
            <pc:docMk/>
            <pc:sldMk cId="333184282" sldId="1342"/>
            <ac:picMk id="2058" creationId="{2CCC2E73-07CD-49C9-BBED-ABB97E6E1402}"/>
          </ac:picMkLst>
        </pc:picChg>
        <pc:cxnChg chg="del">
          <ac:chgData name="Tal" userId="c5d94e19-bf17-46ef-96ed-abf719c82703" providerId="ADAL" clId="{4C0D6081-376D-476C-9BEF-FA44D2D6A821}" dt="2020-08-04T18:23:46.021" v="1432" actId="478"/>
          <ac:cxnSpMkLst>
            <pc:docMk/>
            <pc:sldMk cId="333184282" sldId="1342"/>
            <ac:cxnSpMk id="51" creationId="{F3A5D925-80EA-493D-8730-774EAF79DC3B}"/>
          </ac:cxnSpMkLst>
        </pc:cxnChg>
      </pc:sldChg>
      <pc:sldChg chg="addSp delSp modSp add modAnim modNotesTx">
        <pc:chgData name="Tal" userId="c5d94e19-bf17-46ef-96ed-abf719c82703" providerId="ADAL" clId="{4C0D6081-376D-476C-9BEF-FA44D2D6A821}" dt="2020-08-06T23:47:50.293" v="14714"/>
        <pc:sldMkLst>
          <pc:docMk/>
          <pc:sldMk cId="456979658" sldId="1343"/>
        </pc:sldMkLst>
        <pc:spChg chg="del">
          <ac:chgData name="Tal" userId="c5d94e19-bf17-46ef-96ed-abf719c82703" providerId="ADAL" clId="{4C0D6081-376D-476C-9BEF-FA44D2D6A821}" dt="2020-08-04T18:26:22.371" v="1447" actId="478"/>
          <ac:spMkLst>
            <pc:docMk/>
            <pc:sldMk cId="456979658" sldId="1343"/>
            <ac:spMk id="3" creationId="{875709A9-41DE-4601-A0E8-7CA10F18650A}"/>
          </ac:spMkLst>
        </pc:spChg>
        <pc:spChg chg="add mod">
          <ac:chgData name="Tal" userId="c5d94e19-bf17-46ef-96ed-abf719c82703" providerId="ADAL" clId="{4C0D6081-376D-476C-9BEF-FA44D2D6A821}" dt="2020-08-04T19:05:36.724" v="2072" actId="1076"/>
          <ac:spMkLst>
            <pc:docMk/>
            <pc:sldMk cId="456979658" sldId="1343"/>
            <ac:spMk id="33" creationId="{9FB7EA9E-091D-4DF1-AD9A-188B00083C35}"/>
          </ac:spMkLst>
        </pc:spChg>
        <pc:spChg chg="add mod">
          <ac:chgData name="Tal" userId="c5d94e19-bf17-46ef-96ed-abf719c82703" providerId="ADAL" clId="{4C0D6081-376D-476C-9BEF-FA44D2D6A821}" dt="2020-08-04T19:09:10.311" v="2086" actId="12788"/>
          <ac:spMkLst>
            <pc:docMk/>
            <pc:sldMk cId="456979658" sldId="1343"/>
            <ac:spMk id="34" creationId="{15ACA140-FD76-4CBF-BA16-F92FA709DB14}"/>
          </ac:spMkLst>
        </pc:spChg>
        <pc:spChg chg="add mod">
          <ac:chgData name="Tal" userId="c5d94e19-bf17-46ef-96ed-abf719c82703" providerId="ADAL" clId="{4C0D6081-376D-476C-9BEF-FA44D2D6A821}" dt="2020-08-04T19:05:26.413" v="2070" actId="1076"/>
          <ac:spMkLst>
            <pc:docMk/>
            <pc:sldMk cId="456979658" sldId="1343"/>
            <ac:spMk id="35" creationId="{2B4E615D-3E81-48BF-9BA2-11CE901E4407}"/>
          </ac:spMkLst>
        </pc:spChg>
        <pc:spChg chg="add del mod">
          <ac:chgData name="Tal" userId="c5d94e19-bf17-46ef-96ed-abf719c82703" providerId="ADAL" clId="{4C0D6081-376D-476C-9BEF-FA44D2D6A821}" dt="2020-08-04T19:05:43.324" v="2074" actId="478"/>
          <ac:spMkLst>
            <pc:docMk/>
            <pc:sldMk cId="456979658" sldId="1343"/>
            <ac:spMk id="43" creationId="{FED23BBC-8F1A-42B4-92C0-FB56E1132500}"/>
          </ac:spMkLst>
        </pc:spChg>
        <pc:spChg chg="add mod">
          <ac:chgData name="Tal" userId="c5d94e19-bf17-46ef-96ed-abf719c82703" providerId="ADAL" clId="{4C0D6081-376D-476C-9BEF-FA44D2D6A821}" dt="2020-08-04T19:21:15.066" v="4016" actId="14100"/>
          <ac:spMkLst>
            <pc:docMk/>
            <pc:sldMk cId="456979658" sldId="1343"/>
            <ac:spMk id="46" creationId="{06C135FF-BD57-46D7-BB7C-301C498959B6}"/>
          </ac:spMkLst>
        </pc:spChg>
        <pc:spChg chg="del">
          <ac:chgData name="Tal" userId="c5d94e19-bf17-46ef-96ed-abf719c82703" providerId="ADAL" clId="{4C0D6081-376D-476C-9BEF-FA44D2D6A821}" dt="2020-08-04T18:26:20.057" v="1446" actId="478"/>
          <ac:spMkLst>
            <pc:docMk/>
            <pc:sldMk cId="456979658" sldId="1343"/>
            <ac:spMk id="48" creationId="{93791F3F-DAF4-4030-819E-BFE688ECFF7C}"/>
          </ac:spMkLst>
        </pc:spChg>
        <pc:spChg chg="del">
          <ac:chgData name="Tal" userId="c5d94e19-bf17-46ef-96ed-abf719c82703" providerId="ADAL" clId="{4C0D6081-376D-476C-9BEF-FA44D2D6A821}" dt="2020-08-04T18:26:20.057" v="1446" actId="478"/>
          <ac:spMkLst>
            <pc:docMk/>
            <pc:sldMk cId="456979658" sldId="1343"/>
            <ac:spMk id="49" creationId="{E75F4B7F-2A80-4966-9044-D5ED788E5E65}"/>
          </ac:spMkLst>
        </pc:spChg>
        <pc:spChg chg="del">
          <ac:chgData name="Tal" userId="c5d94e19-bf17-46ef-96ed-abf719c82703" providerId="ADAL" clId="{4C0D6081-376D-476C-9BEF-FA44D2D6A821}" dt="2020-08-04T18:26:20.057" v="1446" actId="478"/>
          <ac:spMkLst>
            <pc:docMk/>
            <pc:sldMk cId="456979658" sldId="1343"/>
            <ac:spMk id="54" creationId="{8DEDDD9A-42C4-43F7-9FE1-AD6576D2A113}"/>
          </ac:spMkLst>
        </pc:spChg>
        <pc:spChg chg="del">
          <ac:chgData name="Tal" userId="c5d94e19-bf17-46ef-96ed-abf719c82703" providerId="ADAL" clId="{4C0D6081-376D-476C-9BEF-FA44D2D6A821}" dt="2020-08-04T18:26:20.057" v="1446" actId="478"/>
          <ac:spMkLst>
            <pc:docMk/>
            <pc:sldMk cId="456979658" sldId="1343"/>
            <ac:spMk id="55" creationId="{6D812C48-D639-4D3B-982B-237802D3E1A1}"/>
          </ac:spMkLst>
        </pc:spChg>
        <pc:grpChg chg="del">
          <ac:chgData name="Tal" userId="c5d94e19-bf17-46ef-96ed-abf719c82703" providerId="ADAL" clId="{4C0D6081-376D-476C-9BEF-FA44D2D6A821}" dt="2020-08-04T18:26:20.057" v="1446" actId="478"/>
          <ac:grpSpMkLst>
            <pc:docMk/>
            <pc:sldMk cId="456979658" sldId="1343"/>
            <ac:grpSpMk id="12" creationId="{D07CF4CB-0F1E-4BDA-8F48-D4FA05A37C56}"/>
          </ac:grpSpMkLst>
        </pc:grpChg>
        <pc:grpChg chg="del">
          <ac:chgData name="Tal" userId="c5d94e19-bf17-46ef-96ed-abf719c82703" providerId="ADAL" clId="{4C0D6081-376D-476C-9BEF-FA44D2D6A821}" dt="2020-08-04T18:26:20.057" v="1446" actId="478"/>
          <ac:grpSpMkLst>
            <pc:docMk/>
            <pc:sldMk cId="456979658" sldId="1343"/>
            <ac:grpSpMk id="13" creationId="{FB6EEFC2-C8D8-4464-AE05-3B2D7A36BED9}"/>
          </ac:grpSpMkLst>
        </pc:grpChg>
        <pc:grpChg chg="del">
          <ac:chgData name="Tal" userId="c5d94e19-bf17-46ef-96ed-abf719c82703" providerId="ADAL" clId="{4C0D6081-376D-476C-9BEF-FA44D2D6A821}" dt="2020-08-04T18:26:20.057" v="1446" actId="478"/>
          <ac:grpSpMkLst>
            <pc:docMk/>
            <pc:sldMk cId="456979658" sldId="1343"/>
            <ac:grpSpMk id="14" creationId="{3C6D3282-EF79-4470-8A02-C98991668555}"/>
          </ac:grpSpMkLst>
        </pc:grpChg>
        <pc:picChg chg="add mod">
          <ac:chgData name="Tal" userId="c5d94e19-bf17-46ef-96ed-abf719c82703" providerId="ADAL" clId="{4C0D6081-376D-476C-9BEF-FA44D2D6A821}" dt="2020-08-04T19:07:36.294" v="2081" actId="1076"/>
          <ac:picMkLst>
            <pc:docMk/>
            <pc:sldMk cId="456979658" sldId="1343"/>
            <ac:picMk id="3074" creationId="{3734885E-58A9-4C47-95C1-43C19A9C1CA9}"/>
          </ac:picMkLst>
        </pc:picChg>
        <pc:picChg chg="add mod">
          <ac:chgData name="Tal" userId="c5d94e19-bf17-46ef-96ed-abf719c82703" providerId="ADAL" clId="{4C0D6081-376D-476C-9BEF-FA44D2D6A821}" dt="2020-08-04T19:09:10.311" v="2086" actId="12788"/>
          <ac:picMkLst>
            <pc:docMk/>
            <pc:sldMk cId="456979658" sldId="1343"/>
            <ac:picMk id="3076" creationId="{F4CEDBDA-A97E-4D9A-A80E-CC5334545A95}"/>
          </ac:picMkLst>
        </pc:picChg>
        <pc:cxnChg chg="add mod">
          <ac:chgData name="Tal" userId="c5d94e19-bf17-46ef-96ed-abf719c82703" providerId="ADAL" clId="{4C0D6081-376D-476C-9BEF-FA44D2D6A821}" dt="2020-08-04T19:05:10.838" v="2067" actId="197"/>
          <ac:cxnSpMkLst>
            <pc:docMk/>
            <pc:sldMk cId="456979658" sldId="1343"/>
            <ac:cxnSpMk id="10" creationId="{2173C067-0066-47BE-9D9F-EC0BD82E9C6E}"/>
          </ac:cxnSpMkLst>
        </pc:cxnChg>
        <pc:cxnChg chg="add mod">
          <ac:chgData name="Tal" userId="c5d94e19-bf17-46ef-96ed-abf719c82703" providerId="ADAL" clId="{4C0D6081-376D-476C-9BEF-FA44D2D6A821}" dt="2020-08-04T19:05:32.521" v="2071" actId="1076"/>
          <ac:cxnSpMkLst>
            <pc:docMk/>
            <pc:sldMk cId="456979658" sldId="1343"/>
            <ac:cxnSpMk id="44" creationId="{231F3A0A-93EB-4C38-BB1D-D3FD68E5C6E7}"/>
          </ac:cxnSpMkLst>
        </pc:cxnChg>
        <pc:cxnChg chg="del">
          <ac:chgData name="Tal" userId="c5d94e19-bf17-46ef-96ed-abf719c82703" providerId="ADAL" clId="{4C0D6081-376D-476C-9BEF-FA44D2D6A821}" dt="2020-08-04T18:26:20.057" v="1446" actId="478"/>
          <ac:cxnSpMkLst>
            <pc:docMk/>
            <pc:sldMk cId="456979658" sldId="1343"/>
            <ac:cxnSpMk id="51" creationId="{F3A5D925-80EA-493D-8730-774EAF79DC3B}"/>
          </ac:cxnSpMkLst>
        </pc:cxnChg>
      </pc:sldChg>
      <pc:sldChg chg="addSp delSp modSp add modAnim modNotesTx">
        <pc:chgData name="Tal" userId="c5d94e19-bf17-46ef-96ed-abf719c82703" providerId="ADAL" clId="{4C0D6081-376D-476C-9BEF-FA44D2D6A821}" dt="2020-08-04T19:39:50.248" v="5539" actId="20577"/>
        <pc:sldMkLst>
          <pc:docMk/>
          <pc:sldMk cId="4274582805" sldId="1344"/>
        </pc:sldMkLst>
        <pc:spChg chg="add del mod">
          <ac:chgData name="Tal" userId="c5d94e19-bf17-46ef-96ed-abf719c82703" providerId="ADAL" clId="{4C0D6081-376D-476C-9BEF-FA44D2D6A821}" dt="2020-08-04T18:45:04.586" v="1768" actId="478"/>
          <ac:spMkLst>
            <pc:docMk/>
            <pc:sldMk cId="4274582805" sldId="1344"/>
            <ac:spMk id="3" creationId="{4794FFEB-E723-464B-A388-9E1241C1C343}"/>
          </ac:spMkLst>
        </pc:spChg>
        <pc:spChg chg="add mod">
          <ac:chgData name="Tal" userId="c5d94e19-bf17-46ef-96ed-abf719c82703" providerId="ADAL" clId="{4C0D6081-376D-476C-9BEF-FA44D2D6A821}" dt="2020-08-04T18:44:36.912" v="1765" actId="1076"/>
          <ac:spMkLst>
            <pc:docMk/>
            <pc:sldMk cId="4274582805" sldId="1344"/>
            <ac:spMk id="22" creationId="{2A4C1BB6-00AC-49BC-BAF1-65A1016E59DB}"/>
          </ac:spMkLst>
        </pc:spChg>
        <pc:spChg chg="add mod ord">
          <ac:chgData name="Tal" userId="c5d94e19-bf17-46ef-96ed-abf719c82703" providerId="ADAL" clId="{4C0D6081-376D-476C-9BEF-FA44D2D6A821}" dt="2020-08-04T19:29:02.060" v="4780" actId="164"/>
          <ac:spMkLst>
            <pc:docMk/>
            <pc:sldMk cId="4274582805" sldId="1344"/>
            <ac:spMk id="23" creationId="{D85C5D00-87BE-440F-AF03-A4710B1A4157}"/>
          </ac:spMkLst>
        </pc:spChg>
        <pc:spChg chg="add mod">
          <ac:chgData name="Tal" userId="c5d94e19-bf17-46ef-96ed-abf719c82703" providerId="ADAL" clId="{4C0D6081-376D-476C-9BEF-FA44D2D6A821}" dt="2020-08-04T19:29:02.060" v="4780" actId="164"/>
          <ac:spMkLst>
            <pc:docMk/>
            <pc:sldMk cId="4274582805" sldId="1344"/>
            <ac:spMk id="28" creationId="{FCBE2E7C-0BF5-4A64-B7D4-B9202E2AA4A4}"/>
          </ac:spMkLst>
        </pc:spChg>
        <pc:spChg chg="add mod ord">
          <ac:chgData name="Tal" userId="c5d94e19-bf17-46ef-96ed-abf719c82703" providerId="ADAL" clId="{4C0D6081-376D-476C-9BEF-FA44D2D6A821}" dt="2020-08-04T19:29:02.060" v="4780" actId="164"/>
          <ac:spMkLst>
            <pc:docMk/>
            <pc:sldMk cId="4274582805" sldId="1344"/>
            <ac:spMk id="29" creationId="{6295BBDE-F607-49A8-95E1-F63EDFA240D8}"/>
          </ac:spMkLst>
        </pc:spChg>
        <pc:spChg chg="add mod">
          <ac:chgData name="Tal" userId="c5d94e19-bf17-46ef-96ed-abf719c82703" providerId="ADAL" clId="{4C0D6081-376D-476C-9BEF-FA44D2D6A821}" dt="2020-08-04T18:47:35.366" v="1799" actId="207"/>
          <ac:spMkLst>
            <pc:docMk/>
            <pc:sldMk cId="4274582805" sldId="1344"/>
            <ac:spMk id="30" creationId="{3D452396-EBC1-4D7B-A509-711B2E9C93D9}"/>
          </ac:spMkLst>
        </pc:spChg>
        <pc:spChg chg="add mod">
          <ac:chgData name="Tal" userId="c5d94e19-bf17-46ef-96ed-abf719c82703" providerId="ADAL" clId="{4C0D6081-376D-476C-9BEF-FA44D2D6A821}" dt="2020-08-04T18:50:36.152" v="1824" actId="164"/>
          <ac:spMkLst>
            <pc:docMk/>
            <pc:sldMk cId="4274582805" sldId="1344"/>
            <ac:spMk id="31" creationId="{D1E05148-1D1B-4B86-818A-6117C20A478C}"/>
          </ac:spMkLst>
        </pc:spChg>
        <pc:grpChg chg="mod">
          <ac:chgData name="Tal" userId="c5d94e19-bf17-46ef-96ed-abf719c82703" providerId="ADAL" clId="{4C0D6081-376D-476C-9BEF-FA44D2D6A821}" dt="2020-08-04T18:46:02.324" v="1783" actId="12789"/>
          <ac:grpSpMkLst>
            <pc:docMk/>
            <pc:sldMk cId="4274582805" sldId="1344"/>
            <ac:grpSpMk id="6" creationId="{9E49F03C-3F49-4486-B574-707FFF789C3C}"/>
          </ac:grpSpMkLst>
        </pc:grpChg>
        <pc:grpChg chg="add mod">
          <ac:chgData name="Tal" userId="c5d94e19-bf17-46ef-96ed-abf719c82703" providerId="ADAL" clId="{4C0D6081-376D-476C-9BEF-FA44D2D6A821}" dt="2020-08-04T18:50:36.152" v="1824" actId="164"/>
          <ac:grpSpMkLst>
            <pc:docMk/>
            <pc:sldMk cId="4274582805" sldId="1344"/>
            <ac:grpSpMk id="11" creationId="{A4731F99-B6A3-4393-B595-2EC9C6A33BC4}"/>
          </ac:grpSpMkLst>
        </pc:grpChg>
        <pc:grpChg chg="add mod">
          <ac:chgData name="Tal" userId="c5d94e19-bf17-46ef-96ed-abf719c82703" providerId="ADAL" clId="{4C0D6081-376D-476C-9BEF-FA44D2D6A821}" dt="2020-08-04T19:29:02.060" v="4780" actId="164"/>
          <ac:grpSpMkLst>
            <pc:docMk/>
            <pc:sldMk cId="4274582805" sldId="1344"/>
            <ac:grpSpMk id="12" creationId="{7E94290B-4273-49B9-9CA9-B35DDA297914}"/>
          </ac:grpSpMkLst>
        </pc:grpChg>
        <pc:picChg chg="del">
          <ac:chgData name="Tal" userId="c5d94e19-bf17-46ef-96ed-abf719c82703" providerId="ADAL" clId="{4C0D6081-376D-476C-9BEF-FA44D2D6A821}" dt="2020-08-04T18:41:23.516" v="1661" actId="478"/>
          <ac:picMkLst>
            <pc:docMk/>
            <pc:sldMk cId="4274582805" sldId="1344"/>
            <ac:picMk id="2050" creationId="{C3CFBF0B-8554-4334-BD47-0F8BFFBE483E}"/>
          </ac:picMkLst>
        </pc:picChg>
        <pc:picChg chg="mod">
          <ac:chgData name="Tal" userId="c5d94e19-bf17-46ef-96ed-abf719c82703" providerId="ADAL" clId="{4C0D6081-376D-476C-9BEF-FA44D2D6A821}" dt="2020-08-04T18:50:36.152" v="1824" actId="164"/>
          <ac:picMkLst>
            <pc:docMk/>
            <pc:sldMk cId="4274582805" sldId="1344"/>
            <ac:picMk id="2058" creationId="{2CCC2E73-07CD-49C9-BBED-ABB97E6E1402}"/>
          </ac:picMkLst>
        </pc:picChg>
        <pc:cxnChg chg="add mod">
          <ac:chgData name="Tal" userId="c5d94e19-bf17-46ef-96ed-abf719c82703" providerId="ADAL" clId="{4C0D6081-376D-476C-9BEF-FA44D2D6A821}" dt="2020-08-04T18:45:12.342" v="1771" actId="14100"/>
          <ac:cxnSpMkLst>
            <pc:docMk/>
            <pc:sldMk cId="4274582805" sldId="1344"/>
            <ac:cxnSpMk id="5" creationId="{5E7DDAE4-FC6F-4B79-9496-D974E8CB85D3}"/>
          </ac:cxnSpMkLst>
        </pc:cxnChg>
      </pc:sldChg>
      <pc:sldChg chg="addSp delSp modSp add modAnim modNotesTx">
        <pc:chgData name="Tal" userId="c5d94e19-bf17-46ef-96ed-abf719c82703" providerId="ADAL" clId="{4C0D6081-376D-476C-9BEF-FA44D2D6A821}" dt="2020-08-06T23:44:01.413" v="14705"/>
        <pc:sldMkLst>
          <pc:docMk/>
          <pc:sldMk cId="2213655152" sldId="1345"/>
        </pc:sldMkLst>
        <pc:spChg chg="add mod">
          <ac:chgData name="Tal" userId="c5d94e19-bf17-46ef-96ed-abf719c82703" providerId="ADAL" clId="{4C0D6081-376D-476C-9BEF-FA44D2D6A821}" dt="2020-08-04T18:57:41.962" v="1906" actId="14100"/>
          <ac:spMkLst>
            <pc:docMk/>
            <pc:sldMk cId="2213655152" sldId="1345"/>
            <ac:spMk id="11" creationId="{16F66700-AF52-4A76-93E8-E630C6105EB4}"/>
          </ac:spMkLst>
        </pc:spChg>
        <pc:spChg chg="del">
          <ac:chgData name="Tal" userId="c5d94e19-bf17-46ef-96ed-abf719c82703" providerId="ADAL" clId="{4C0D6081-376D-476C-9BEF-FA44D2D6A821}" dt="2020-08-04T18:49:14.158" v="1806" actId="478"/>
          <ac:spMkLst>
            <pc:docMk/>
            <pc:sldMk cId="2213655152" sldId="1345"/>
            <ac:spMk id="22" creationId="{2A4C1BB6-00AC-49BC-BAF1-65A1016E59DB}"/>
          </ac:spMkLst>
        </pc:spChg>
        <pc:spChg chg="del">
          <ac:chgData name="Tal" userId="c5d94e19-bf17-46ef-96ed-abf719c82703" providerId="ADAL" clId="{4C0D6081-376D-476C-9BEF-FA44D2D6A821}" dt="2020-08-04T18:49:14.158" v="1806" actId="478"/>
          <ac:spMkLst>
            <pc:docMk/>
            <pc:sldMk cId="2213655152" sldId="1345"/>
            <ac:spMk id="23" creationId="{D85C5D00-87BE-440F-AF03-A4710B1A4157}"/>
          </ac:spMkLst>
        </pc:spChg>
        <pc:spChg chg="del">
          <ac:chgData name="Tal" userId="c5d94e19-bf17-46ef-96ed-abf719c82703" providerId="ADAL" clId="{4C0D6081-376D-476C-9BEF-FA44D2D6A821}" dt="2020-08-04T18:49:14.158" v="1806" actId="478"/>
          <ac:spMkLst>
            <pc:docMk/>
            <pc:sldMk cId="2213655152" sldId="1345"/>
            <ac:spMk id="28" creationId="{FCBE2E7C-0BF5-4A64-B7D4-B9202E2AA4A4}"/>
          </ac:spMkLst>
        </pc:spChg>
        <pc:spChg chg="del">
          <ac:chgData name="Tal" userId="c5d94e19-bf17-46ef-96ed-abf719c82703" providerId="ADAL" clId="{4C0D6081-376D-476C-9BEF-FA44D2D6A821}" dt="2020-08-04T18:49:14.158" v="1806" actId="478"/>
          <ac:spMkLst>
            <pc:docMk/>
            <pc:sldMk cId="2213655152" sldId="1345"/>
            <ac:spMk id="29" creationId="{6295BBDE-F607-49A8-95E1-F63EDFA240D8}"/>
          </ac:spMkLst>
        </pc:spChg>
        <pc:spChg chg="del">
          <ac:chgData name="Tal" userId="c5d94e19-bf17-46ef-96ed-abf719c82703" providerId="ADAL" clId="{4C0D6081-376D-476C-9BEF-FA44D2D6A821}" dt="2020-08-04T18:49:11.190" v="1805" actId="478"/>
          <ac:spMkLst>
            <pc:docMk/>
            <pc:sldMk cId="2213655152" sldId="1345"/>
            <ac:spMk id="30" creationId="{3D452396-EBC1-4D7B-A509-711B2E9C93D9}"/>
          </ac:spMkLst>
        </pc:spChg>
        <pc:spChg chg="mod">
          <ac:chgData name="Tal" userId="c5d94e19-bf17-46ef-96ed-abf719c82703" providerId="ADAL" clId="{4C0D6081-376D-476C-9BEF-FA44D2D6A821}" dt="2020-08-04T18:52:06.570" v="1857" actId="20577"/>
          <ac:spMkLst>
            <pc:docMk/>
            <pc:sldMk cId="2213655152" sldId="1345"/>
            <ac:spMk id="31" creationId="{BA4B290B-B24D-4A52-A171-476163BDD9BA}"/>
          </ac:spMkLst>
        </pc:spChg>
        <pc:spChg chg="mod">
          <ac:chgData name="Tal" userId="c5d94e19-bf17-46ef-96ed-abf719c82703" providerId="ADAL" clId="{4C0D6081-376D-476C-9BEF-FA44D2D6A821}" dt="2020-08-04T18:51:30.077" v="1835" actId="1076"/>
          <ac:spMkLst>
            <pc:docMk/>
            <pc:sldMk cId="2213655152" sldId="1345"/>
            <ac:spMk id="32" creationId="{95E43ECD-2D1B-4EF7-B42B-4F4FF9111C47}"/>
          </ac:spMkLst>
        </pc:spChg>
        <pc:spChg chg="add mod">
          <ac:chgData name="Tal" userId="c5d94e19-bf17-46ef-96ed-abf719c82703" providerId="ADAL" clId="{4C0D6081-376D-476C-9BEF-FA44D2D6A821}" dt="2020-08-04T18:50:32.166" v="1823" actId="164"/>
          <ac:spMkLst>
            <pc:docMk/>
            <pc:sldMk cId="2213655152" sldId="1345"/>
            <ac:spMk id="33" creationId="{9A06A3CA-3FA4-40A5-842B-04261402A65B}"/>
          </ac:spMkLst>
        </pc:spChg>
        <pc:spChg chg="add mod">
          <ac:chgData name="Tal" userId="c5d94e19-bf17-46ef-96ed-abf719c82703" providerId="ADAL" clId="{4C0D6081-376D-476C-9BEF-FA44D2D6A821}" dt="2020-08-04T18:56:26.010" v="1868" actId="14100"/>
          <ac:spMkLst>
            <pc:docMk/>
            <pc:sldMk cId="2213655152" sldId="1345"/>
            <ac:spMk id="34" creationId="{D22C8D37-7426-47C6-8424-E51C3FD1769E}"/>
          </ac:spMkLst>
        </pc:spChg>
        <pc:spChg chg="del">
          <ac:chgData name="Tal" userId="c5d94e19-bf17-46ef-96ed-abf719c82703" providerId="ADAL" clId="{4C0D6081-376D-476C-9BEF-FA44D2D6A821}" dt="2020-08-04T18:49:23.939" v="1808" actId="478"/>
          <ac:spMkLst>
            <pc:docMk/>
            <pc:sldMk cId="2213655152" sldId="1345"/>
            <ac:spMk id="36" creationId="{461ADD4F-DF5E-4369-9007-C35BB2AEE78F}"/>
          </ac:spMkLst>
        </pc:spChg>
        <pc:spChg chg="del">
          <ac:chgData name="Tal" userId="c5d94e19-bf17-46ef-96ed-abf719c82703" providerId="ADAL" clId="{4C0D6081-376D-476C-9BEF-FA44D2D6A821}" dt="2020-08-04T18:49:23.939" v="1808" actId="478"/>
          <ac:spMkLst>
            <pc:docMk/>
            <pc:sldMk cId="2213655152" sldId="1345"/>
            <ac:spMk id="37" creationId="{6A76CDEC-A854-4352-BCEA-CF79C80325BE}"/>
          </ac:spMkLst>
        </pc:spChg>
        <pc:spChg chg="del">
          <ac:chgData name="Tal" userId="c5d94e19-bf17-46ef-96ed-abf719c82703" providerId="ADAL" clId="{4C0D6081-376D-476C-9BEF-FA44D2D6A821}" dt="2020-08-04T18:49:22.220" v="1807" actId="478"/>
          <ac:spMkLst>
            <pc:docMk/>
            <pc:sldMk cId="2213655152" sldId="1345"/>
            <ac:spMk id="38" creationId="{1FB13FEA-E4E0-4E35-9FC9-3A313534BDF3}"/>
          </ac:spMkLst>
        </pc:spChg>
        <pc:spChg chg="del">
          <ac:chgData name="Tal" userId="c5d94e19-bf17-46ef-96ed-abf719c82703" providerId="ADAL" clId="{4C0D6081-376D-476C-9BEF-FA44D2D6A821}" dt="2020-08-04T18:49:22.220" v="1807" actId="478"/>
          <ac:spMkLst>
            <pc:docMk/>
            <pc:sldMk cId="2213655152" sldId="1345"/>
            <ac:spMk id="39" creationId="{75EA5C85-6F7C-4522-8337-69C58B7AC4FB}"/>
          </ac:spMkLst>
        </pc:spChg>
        <pc:spChg chg="add mod">
          <ac:chgData name="Tal" userId="c5d94e19-bf17-46ef-96ed-abf719c82703" providerId="ADAL" clId="{4C0D6081-376D-476C-9BEF-FA44D2D6A821}" dt="2020-08-04T18:57:45.672" v="1907" actId="1076"/>
          <ac:spMkLst>
            <pc:docMk/>
            <pc:sldMk cId="2213655152" sldId="1345"/>
            <ac:spMk id="43" creationId="{603BC92A-2B9D-4B3A-84F1-260AE61A8D34}"/>
          </ac:spMkLst>
        </pc:spChg>
        <pc:spChg chg="add mod">
          <ac:chgData name="Tal" userId="c5d94e19-bf17-46ef-96ed-abf719c82703" providerId="ADAL" clId="{4C0D6081-376D-476C-9BEF-FA44D2D6A821}" dt="2020-08-04T19:21:22.057" v="4018" actId="14100"/>
          <ac:spMkLst>
            <pc:docMk/>
            <pc:sldMk cId="2213655152" sldId="1345"/>
            <ac:spMk id="45" creationId="{D807E9CA-0285-4972-AA06-088FB225549E}"/>
          </ac:spMkLst>
        </pc:spChg>
        <pc:grpChg chg="add mod">
          <ac:chgData name="Tal" userId="c5d94e19-bf17-46ef-96ed-abf719c82703" providerId="ADAL" clId="{4C0D6081-376D-476C-9BEF-FA44D2D6A821}" dt="2020-08-04T18:50:32.166" v="1823" actId="164"/>
          <ac:grpSpMkLst>
            <pc:docMk/>
            <pc:sldMk cId="2213655152" sldId="1345"/>
            <ac:grpSpMk id="3" creationId="{BC460518-8422-4C4A-A21E-A12562FA8141}"/>
          </ac:grpSpMkLst>
        </pc:grpChg>
        <pc:grpChg chg="add del mod">
          <ac:chgData name="Tal" userId="c5d94e19-bf17-46ef-96ed-abf719c82703" providerId="ADAL" clId="{4C0D6081-376D-476C-9BEF-FA44D2D6A821}" dt="2020-08-04T18:56:09.651" v="1865" actId="478"/>
          <ac:grpSpMkLst>
            <pc:docMk/>
            <pc:sldMk cId="2213655152" sldId="1345"/>
            <ac:grpSpMk id="4" creationId="{8530414B-EF22-44F3-8B09-3CAE1C38242E}"/>
          </ac:grpSpMkLst>
        </pc:grpChg>
        <pc:grpChg chg="add mod">
          <ac:chgData name="Tal" userId="c5d94e19-bf17-46ef-96ed-abf719c82703" providerId="ADAL" clId="{4C0D6081-376D-476C-9BEF-FA44D2D6A821}" dt="2020-08-04T18:51:54.936" v="1846"/>
          <ac:grpSpMkLst>
            <pc:docMk/>
            <pc:sldMk cId="2213655152" sldId="1345"/>
            <ac:grpSpMk id="27" creationId="{93827A40-BF50-493B-8236-F136810DC345}"/>
          </ac:grpSpMkLst>
        </pc:grpChg>
        <pc:grpChg chg="add mod">
          <ac:chgData name="Tal" userId="c5d94e19-bf17-46ef-96ed-abf719c82703" providerId="ADAL" clId="{4C0D6081-376D-476C-9BEF-FA44D2D6A821}" dt="2020-08-04T18:56:01.698" v="1863" actId="14100"/>
          <ac:grpSpMkLst>
            <pc:docMk/>
            <pc:sldMk cId="2213655152" sldId="1345"/>
            <ac:grpSpMk id="40" creationId="{235CCD34-3DCB-47D1-98D9-7D7A921A16B3}"/>
          </ac:grpSpMkLst>
        </pc:grpChg>
        <pc:graphicFrameChg chg="add del modGraphic">
          <ac:chgData name="Tal" userId="c5d94e19-bf17-46ef-96ed-abf719c82703" providerId="ADAL" clId="{4C0D6081-376D-476C-9BEF-FA44D2D6A821}" dt="2020-08-04T19:04:50.571" v="2062" actId="27309"/>
          <ac:graphicFrameMkLst>
            <pc:docMk/>
            <pc:sldMk cId="2213655152" sldId="1345"/>
            <ac:graphicFrameMk id="13" creationId="{1C9BFA10-B826-4037-A9C0-B7288E6B33F5}"/>
          </ac:graphicFrameMkLst>
        </pc:graphicFrameChg>
        <pc:picChg chg="add mod">
          <ac:chgData name="Tal" userId="c5d94e19-bf17-46ef-96ed-abf719c82703" providerId="ADAL" clId="{4C0D6081-376D-476C-9BEF-FA44D2D6A821}" dt="2020-08-04T18:56:00.009" v="1862" actId="164"/>
          <ac:picMkLst>
            <pc:docMk/>
            <pc:sldMk cId="2213655152" sldId="1345"/>
            <ac:picMk id="35" creationId="{CDCFCD65-50CB-4655-86DA-C706975A289B}"/>
          </ac:picMkLst>
        </pc:picChg>
        <pc:picChg chg="mod">
          <ac:chgData name="Tal" userId="c5d94e19-bf17-46ef-96ed-abf719c82703" providerId="ADAL" clId="{4C0D6081-376D-476C-9BEF-FA44D2D6A821}" dt="2020-08-04T18:50:32.166" v="1823" actId="164"/>
          <ac:picMkLst>
            <pc:docMk/>
            <pc:sldMk cId="2213655152" sldId="1345"/>
            <ac:picMk id="2058" creationId="{2CCC2E73-07CD-49C9-BBED-ABB97E6E1402}"/>
          </ac:picMkLst>
        </pc:picChg>
        <pc:cxnChg chg="del mod">
          <ac:chgData name="Tal" userId="c5d94e19-bf17-46ef-96ed-abf719c82703" providerId="ADAL" clId="{4C0D6081-376D-476C-9BEF-FA44D2D6A821}" dt="2020-08-04T18:49:14.158" v="1806" actId="478"/>
          <ac:cxnSpMkLst>
            <pc:docMk/>
            <pc:sldMk cId="2213655152" sldId="1345"/>
            <ac:cxnSpMk id="5" creationId="{5E7DDAE4-FC6F-4B79-9496-D974E8CB85D3}"/>
          </ac:cxnSpMkLst>
        </pc:cxnChg>
        <pc:cxnChg chg="add del mod">
          <ac:chgData name="Tal" userId="c5d94e19-bf17-46ef-96ed-abf719c82703" providerId="ADAL" clId="{4C0D6081-376D-476C-9BEF-FA44D2D6A821}" dt="2020-08-04T18:57:49.212" v="1908" actId="478"/>
          <ac:cxnSpMkLst>
            <pc:docMk/>
            <pc:sldMk cId="2213655152" sldId="1345"/>
            <ac:cxnSpMk id="44" creationId="{9F2EA7F2-58F5-47D5-9AD9-D469929414BE}"/>
          </ac:cxnSpMkLst>
        </pc:cxnChg>
      </pc:sldChg>
      <pc:sldChg chg="addSp modSp add modNotesTx">
        <pc:chgData name="Tal" userId="c5d94e19-bf17-46ef-96ed-abf719c82703" providerId="ADAL" clId="{4C0D6081-376D-476C-9BEF-FA44D2D6A821}" dt="2020-08-04T20:48:51.917" v="8761" actId="20577"/>
        <pc:sldMkLst>
          <pc:docMk/>
          <pc:sldMk cId="1400537470" sldId="1346"/>
        </pc:sldMkLst>
        <pc:picChg chg="add mod">
          <ac:chgData name="Tal" userId="c5d94e19-bf17-46ef-96ed-abf719c82703" providerId="ADAL" clId="{4C0D6081-376D-476C-9BEF-FA44D2D6A821}" dt="2020-08-04T20:42:07.077" v="7200" actId="1035"/>
          <ac:picMkLst>
            <pc:docMk/>
            <pc:sldMk cId="1400537470" sldId="1346"/>
            <ac:picMk id="6146" creationId="{CF8CAEDC-A99B-45C2-AC68-2910936AF07A}"/>
          </ac:picMkLst>
        </pc:picChg>
      </pc:sldChg>
      <pc:sldChg chg="addSp delSp modSp add delAnim modAnim modNotesTx">
        <pc:chgData name="Tal" userId="c5d94e19-bf17-46ef-96ed-abf719c82703" providerId="ADAL" clId="{4C0D6081-376D-476C-9BEF-FA44D2D6A821}" dt="2020-08-06T23:57:04.652" v="14725"/>
        <pc:sldMkLst>
          <pc:docMk/>
          <pc:sldMk cId="2778310525" sldId="1347"/>
        </pc:sldMkLst>
        <pc:spChg chg="add mod">
          <ac:chgData name="Tal" userId="c5d94e19-bf17-46ef-96ed-abf719c82703" providerId="ADAL" clId="{4C0D6081-376D-476C-9BEF-FA44D2D6A821}" dt="2020-08-04T21:17:13.789" v="9194" actId="1076"/>
          <ac:spMkLst>
            <pc:docMk/>
            <pc:sldMk cId="2778310525" sldId="1347"/>
            <ac:spMk id="8" creationId="{33B3BEDF-4052-4B04-804E-B66C309D7247}"/>
          </ac:spMkLst>
        </pc:spChg>
        <pc:spChg chg="del">
          <ac:chgData name="Tal" userId="c5d94e19-bf17-46ef-96ed-abf719c82703" providerId="ADAL" clId="{4C0D6081-376D-476C-9BEF-FA44D2D6A821}" dt="2020-08-04T21:03:09.885" v="8898" actId="478"/>
          <ac:spMkLst>
            <pc:docMk/>
            <pc:sldMk cId="2778310525" sldId="1347"/>
            <ac:spMk id="247" creationId="{3323B42B-141E-4A66-97E5-0E270F0AACC9}"/>
          </ac:spMkLst>
        </pc:spChg>
        <pc:spChg chg="del">
          <ac:chgData name="Tal" userId="c5d94e19-bf17-46ef-96ed-abf719c82703" providerId="ADAL" clId="{4C0D6081-376D-476C-9BEF-FA44D2D6A821}" dt="2020-08-04T21:02:48.853" v="8891" actId="478"/>
          <ac:spMkLst>
            <pc:docMk/>
            <pc:sldMk cId="2778310525" sldId="1347"/>
            <ac:spMk id="256" creationId="{4E6EB2E8-68DA-485C-ADDF-A7557B4DFCDB}"/>
          </ac:spMkLst>
        </pc:spChg>
        <pc:spChg chg="del">
          <ac:chgData name="Tal" userId="c5d94e19-bf17-46ef-96ed-abf719c82703" providerId="ADAL" clId="{4C0D6081-376D-476C-9BEF-FA44D2D6A821}" dt="2020-08-04T21:02:57.579" v="8893" actId="478"/>
          <ac:spMkLst>
            <pc:docMk/>
            <pc:sldMk cId="2778310525" sldId="1347"/>
            <ac:spMk id="257" creationId="{89A0B969-17F2-4640-AC7A-3323B38B7213}"/>
          </ac:spMkLst>
        </pc:spChg>
        <pc:spChg chg="del">
          <ac:chgData name="Tal" userId="c5d94e19-bf17-46ef-96ed-abf719c82703" providerId="ADAL" clId="{4C0D6081-376D-476C-9BEF-FA44D2D6A821}" dt="2020-08-04T21:03:00.216" v="8894" actId="478"/>
          <ac:spMkLst>
            <pc:docMk/>
            <pc:sldMk cId="2778310525" sldId="1347"/>
            <ac:spMk id="259" creationId="{FB9D09FA-BCA5-4BDD-8141-142779F95A36}"/>
          </ac:spMkLst>
        </pc:spChg>
        <pc:spChg chg="del">
          <ac:chgData name="Tal" userId="c5d94e19-bf17-46ef-96ed-abf719c82703" providerId="ADAL" clId="{4C0D6081-376D-476C-9BEF-FA44D2D6A821}" dt="2020-08-04T21:02:57.579" v="8893" actId="478"/>
          <ac:spMkLst>
            <pc:docMk/>
            <pc:sldMk cId="2778310525" sldId="1347"/>
            <ac:spMk id="260" creationId="{432727FC-B95A-494A-989B-2EC804298E43}"/>
          </ac:spMkLst>
        </pc:spChg>
        <pc:spChg chg="del">
          <ac:chgData name="Tal" userId="c5d94e19-bf17-46ef-96ed-abf719c82703" providerId="ADAL" clId="{4C0D6081-376D-476C-9BEF-FA44D2D6A821}" dt="2020-08-04T21:02:45.309" v="8890" actId="478"/>
          <ac:spMkLst>
            <pc:docMk/>
            <pc:sldMk cId="2778310525" sldId="1347"/>
            <ac:spMk id="261" creationId="{603202AC-F24B-4801-B16B-9F6CB863DBC5}"/>
          </ac:spMkLst>
        </pc:spChg>
        <pc:spChg chg="del">
          <ac:chgData name="Tal" userId="c5d94e19-bf17-46ef-96ed-abf719c82703" providerId="ADAL" clId="{4C0D6081-376D-476C-9BEF-FA44D2D6A821}" dt="2020-08-04T21:03:05.760" v="8896" actId="478"/>
          <ac:spMkLst>
            <pc:docMk/>
            <pc:sldMk cId="2778310525" sldId="1347"/>
            <ac:spMk id="262" creationId="{229A3B03-3814-47F0-AF1A-2C589BE450B6}"/>
          </ac:spMkLst>
        </pc:spChg>
        <pc:spChg chg="del">
          <ac:chgData name="Tal" userId="c5d94e19-bf17-46ef-96ed-abf719c82703" providerId="ADAL" clId="{4C0D6081-376D-476C-9BEF-FA44D2D6A821}" dt="2020-08-04T21:03:00.216" v="8894" actId="478"/>
          <ac:spMkLst>
            <pc:docMk/>
            <pc:sldMk cId="2778310525" sldId="1347"/>
            <ac:spMk id="263" creationId="{EDB0620C-A20F-41AD-BA22-0B5985E57A2E}"/>
          </ac:spMkLst>
        </pc:spChg>
        <pc:spChg chg="del">
          <ac:chgData name="Tal" userId="c5d94e19-bf17-46ef-96ed-abf719c82703" providerId="ADAL" clId="{4C0D6081-376D-476C-9BEF-FA44D2D6A821}" dt="2020-08-04T21:03:02.271" v="8895" actId="478"/>
          <ac:spMkLst>
            <pc:docMk/>
            <pc:sldMk cId="2778310525" sldId="1347"/>
            <ac:spMk id="264" creationId="{182DBD7F-DFD0-4266-9DC5-889A48CAC88D}"/>
          </ac:spMkLst>
        </pc:spChg>
        <pc:spChg chg="del">
          <ac:chgData name="Tal" userId="c5d94e19-bf17-46ef-96ed-abf719c82703" providerId="ADAL" clId="{4C0D6081-376D-476C-9BEF-FA44D2D6A821}" dt="2020-08-04T21:03:06.776" v="8897" actId="478"/>
          <ac:spMkLst>
            <pc:docMk/>
            <pc:sldMk cId="2778310525" sldId="1347"/>
            <ac:spMk id="265" creationId="{F3F34495-73A0-479C-94A5-C45B1A8113B0}"/>
          </ac:spMkLst>
        </pc:spChg>
        <pc:spChg chg="del">
          <ac:chgData name="Tal" userId="c5d94e19-bf17-46ef-96ed-abf719c82703" providerId="ADAL" clId="{4C0D6081-376D-476C-9BEF-FA44D2D6A821}" dt="2020-08-04T21:03:05.760" v="8896" actId="478"/>
          <ac:spMkLst>
            <pc:docMk/>
            <pc:sldMk cId="2778310525" sldId="1347"/>
            <ac:spMk id="266" creationId="{D8C023BA-79DC-4194-B36D-067FB320322B}"/>
          </ac:spMkLst>
        </pc:spChg>
        <pc:spChg chg="del">
          <ac:chgData name="Tal" userId="c5d94e19-bf17-46ef-96ed-abf719c82703" providerId="ADAL" clId="{4C0D6081-376D-476C-9BEF-FA44D2D6A821}" dt="2020-08-04T21:03:09.885" v="8898" actId="478"/>
          <ac:spMkLst>
            <pc:docMk/>
            <pc:sldMk cId="2778310525" sldId="1347"/>
            <ac:spMk id="267" creationId="{B07950F2-E785-4A33-9484-D461A27DB93D}"/>
          </ac:spMkLst>
        </pc:spChg>
        <pc:spChg chg="add mod">
          <ac:chgData name="Tal" userId="c5d94e19-bf17-46ef-96ed-abf719c82703" providerId="ADAL" clId="{4C0D6081-376D-476C-9BEF-FA44D2D6A821}" dt="2020-08-04T21:17:13.789" v="9194" actId="1076"/>
          <ac:spMkLst>
            <pc:docMk/>
            <pc:sldMk cId="2778310525" sldId="1347"/>
            <ac:spMk id="335" creationId="{42F90EE7-4F62-403E-A770-154F09ABB9B2}"/>
          </ac:spMkLst>
        </pc:spChg>
        <pc:spChg chg="add mod">
          <ac:chgData name="Tal" userId="c5d94e19-bf17-46ef-96ed-abf719c82703" providerId="ADAL" clId="{4C0D6081-376D-476C-9BEF-FA44D2D6A821}" dt="2020-08-04T21:45:01.969" v="9811" actId="207"/>
          <ac:spMkLst>
            <pc:docMk/>
            <pc:sldMk cId="2778310525" sldId="1347"/>
            <ac:spMk id="336" creationId="{A985AC24-3A5F-4390-9F06-31F4F3C5EE63}"/>
          </ac:spMkLst>
        </pc:spChg>
        <pc:spChg chg="add mod">
          <ac:chgData name="Tal" userId="c5d94e19-bf17-46ef-96ed-abf719c82703" providerId="ADAL" clId="{4C0D6081-376D-476C-9BEF-FA44D2D6A821}" dt="2020-08-04T21:45:04.241" v="9812" actId="207"/>
          <ac:spMkLst>
            <pc:docMk/>
            <pc:sldMk cId="2778310525" sldId="1347"/>
            <ac:spMk id="337" creationId="{0056498B-BAD3-4061-8D10-A06C35724633}"/>
          </ac:spMkLst>
        </pc:spChg>
        <pc:grpChg chg="add del mod">
          <ac:chgData name="Tal" userId="c5d94e19-bf17-46ef-96ed-abf719c82703" providerId="ADAL" clId="{4C0D6081-376D-476C-9BEF-FA44D2D6A821}" dt="2020-08-04T21:06:19.260" v="8940" actId="165"/>
          <ac:grpSpMkLst>
            <pc:docMk/>
            <pc:sldMk cId="2778310525" sldId="1347"/>
            <ac:grpSpMk id="3" creationId="{8B4870F2-E479-4DEA-9584-875E259F2394}"/>
          </ac:grpSpMkLst>
        </pc:grpChg>
        <pc:grpChg chg="add del mod">
          <ac:chgData name="Tal" userId="c5d94e19-bf17-46ef-96ed-abf719c82703" providerId="ADAL" clId="{4C0D6081-376D-476C-9BEF-FA44D2D6A821}" dt="2020-08-04T21:09:02.640" v="8970" actId="165"/>
          <ac:grpSpMkLst>
            <pc:docMk/>
            <pc:sldMk cId="2778310525" sldId="1347"/>
            <ac:grpSpMk id="4" creationId="{7AC89B76-B8EE-4DBC-93C2-41BE29D3ABE0}"/>
          </ac:grpSpMkLst>
        </pc:grpChg>
        <pc:grpChg chg="add mod">
          <ac:chgData name="Tal" userId="c5d94e19-bf17-46ef-96ed-abf719c82703" providerId="ADAL" clId="{4C0D6081-376D-476C-9BEF-FA44D2D6A821}" dt="2020-08-04T21:10:41.218" v="8995" actId="1076"/>
          <ac:grpSpMkLst>
            <pc:docMk/>
            <pc:sldMk cId="2778310525" sldId="1347"/>
            <ac:grpSpMk id="5" creationId="{632E02E4-B45D-4B35-9BB5-54A60B12E77A}"/>
          </ac:grpSpMkLst>
        </pc:grpChg>
        <pc:grpChg chg="add del mod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6" creationId="{B786E0A6-EB32-4F5C-9897-D653CE8C7B01}"/>
          </ac:grpSpMkLst>
        </pc:grpChg>
        <pc:grpChg chg="add del mod">
          <ac:chgData name="Tal" userId="c5d94e19-bf17-46ef-96ed-abf719c82703" providerId="ADAL" clId="{4C0D6081-376D-476C-9BEF-FA44D2D6A821}" dt="2020-08-04T21:10:09.046" v="8984" actId="165"/>
          <ac:grpSpMkLst>
            <pc:docMk/>
            <pc:sldMk cId="2778310525" sldId="1347"/>
            <ac:grpSpMk id="7" creationId="{83B49C15-497F-425A-A262-78110F75E0ED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16" creationId="{133F78BD-0E9E-4159-85AF-042CA2432B36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22" creationId="{1844E6C4-E698-4985-9456-92105580B4A8}"/>
          </ac:grpSpMkLst>
        </pc:grpChg>
        <pc:grpChg chg="del">
          <ac:chgData name="Tal" userId="c5d94e19-bf17-46ef-96ed-abf719c82703" providerId="ADAL" clId="{4C0D6081-376D-476C-9BEF-FA44D2D6A821}" dt="2020-08-04T21:02:48.853" v="8891" actId="478"/>
          <ac:grpSpMkLst>
            <pc:docMk/>
            <pc:sldMk cId="2778310525" sldId="1347"/>
            <ac:grpSpMk id="31" creationId="{8A508547-4F50-4EEB-A3A4-46F59050EE1A}"/>
          </ac:grpSpMkLst>
        </pc:grpChg>
        <pc:grpChg chg="del">
          <ac:chgData name="Tal" userId="c5d94e19-bf17-46ef-96ed-abf719c82703" providerId="ADAL" clId="{4C0D6081-376D-476C-9BEF-FA44D2D6A821}" dt="2020-08-04T21:02:45.309" v="8890" actId="478"/>
          <ac:grpSpMkLst>
            <pc:docMk/>
            <pc:sldMk cId="2778310525" sldId="1347"/>
            <ac:grpSpMk id="40" creationId="{143D84E8-1085-42A1-8C2B-31050BF00B38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49" creationId="{73E5894F-7F4E-4D3C-B18A-322113E04E8E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50" creationId="{CFB8EFD9-7F4C-4F37-9CB9-69727DE23E0F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51" creationId="{EA266F0F-FAF7-46A1-BF96-DABAF356C642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69" creationId="{1DAE0C2A-E213-420A-9125-139A8F2C0A62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72" creationId="{ABA444D8-BAA8-41EE-8434-D47AC6CA5DB4}"/>
          </ac:grpSpMkLst>
        </pc:grpChg>
        <pc:grpChg chg="del">
          <ac:chgData name="Tal" userId="c5d94e19-bf17-46ef-96ed-abf719c82703" providerId="ADAL" clId="{4C0D6081-376D-476C-9BEF-FA44D2D6A821}" dt="2020-08-04T21:03:11.686" v="8899" actId="478"/>
          <ac:grpSpMkLst>
            <pc:docMk/>
            <pc:sldMk cId="2778310525" sldId="1347"/>
            <ac:grpSpMk id="75" creationId="{3915F35C-5886-4DB7-98BA-2D01060D8C89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84" creationId="{5958B9F7-2ED1-47B4-A71A-D7DC74505F62}"/>
          </ac:grpSpMkLst>
        </pc:grpChg>
        <pc:grpChg chg="del">
          <ac:chgData name="Tal" userId="c5d94e19-bf17-46ef-96ed-abf719c82703" providerId="ADAL" clId="{4C0D6081-376D-476C-9BEF-FA44D2D6A821}" dt="2020-08-04T21:03:00.216" v="8894" actId="478"/>
          <ac:grpSpMkLst>
            <pc:docMk/>
            <pc:sldMk cId="2778310525" sldId="1347"/>
            <ac:grpSpMk id="87" creationId="{BD6947FC-1130-47C2-9ACC-FD3B9C483751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92" creationId="{992A19D8-35E9-45DC-B86D-031001B4EEC4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95" creationId="{93DD62AA-C4D8-45D4-9A20-F09013E5C93E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106" creationId="{BA0A52CE-7463-4A9A-99E0-3084DE0EB433}"/>
          </ac:grpSpMkLst>
        </pc:grpChg>
        <pc:grpChg chg="del">
          <ac:chgData name="Tal" userId="c5d94e19-bf17-46ef-96ed-abf719c82703" providerId="ADAL" clId="{4C0D6081-376D-476C-9BEF-FA44D2D6A821}" dt="2020-08-04T21:02:57.579" v="8893" actId="478"/>
          <ac:grpSpMkLst>
            <pc:docMk/>
            <pc:sldMk cId="2778310525" sldId="1347"/>
            <ac:grpSpMk id="109" creationId="{99CAA6FB-E144-4361-BDF7-646774F1FA1C}"/>
          </ac:grpSpMkLst>
        </pc:grpChg>
        <pc:grpChg chg="del">
          <ac:chgData name="Tal" userId="c5d94e19-bf17-46ef-96ed-abf719c82703" providerId="ADAL" clId="{4C0D6081-376D-476C-9BEF-FA44D2D6A821}" dt="2020-08-04T21:03:06.776" v="8897" actId="478"/>
          <ac:grpSpMkLst>
            <pc:docMk/>
            <pc:sldMk cId="2778310525" sldId="1347"/>
            <ac:grpSpMk id="112" creationId="{E6960B88-5722-411C-A325-EB4FEA8F0197}"/>
          </ac:grpSpMkLst>
        </pc:grpChg>
        <pc:grpChg chg="del">
          <ac:chgData name="Tal" userId="c5d94e19-bf17-46ef-96ed-abf719c82703" providerId="ADAL" clId="{4C0D6081-376D-476C-9BEF-FA44D2D6A821}" dt="2020-08-04T21:03:05.760" v="8896" actId="478"/>
          <ac:grpSpMkLst>
            <pc:docMk/>
            <pc:sldMk cId="2778310525" sldId="1347"/>
            <ac:grpSpMk id="121" creationId="{F508588E-E780-4CE6-B6B3-BF88255EA531}"/>
          </ac:grpSpMkLst>
        </pc:grpChg>
        <pc:grpChg chg="del">
          <ac:chgData name="Tal" userId="c5d94e19-bf17-46ef-96ed-abf719c82703" providerId="ADAL" clId="{4C0D6081-376D-476C-9BEF-FA44D2D6A821}" dt="2020-08-04T21:03:05.760" v="8896" actId="478"/>
          <ac:grpSpMkLst>
            <pc:docMk/>
            <pc:sldMk cId="2778310525" sldId="1347"/>
            <ac:grpSpMk id="130" creationId="{6C9FF66D-66E6-487D-83B8-FF148487A838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139" creationId="{CB6A5603-DB24-48F7-98B3-8460BC57A7C0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40" creationId="{0DA88271-CD44-4A1D-9BAD-73DE2239A49A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41" creationId="{5978C2DD-FB05-472D-958C-E9B3D358097B}"/>
          </ac:grpSpMkLst>
        </pc:grpChg>
        <pc:grpChg chg="del">
          <ac:chgData name="Tal" userId="c5d94e19-bf17-46ef-96ed-abf719c82703" providerId="ADAL" clId="{4C0D6081-376D-476C-9BEF-FA44D2D6A821}" dt="2020-08-04T21:03:02.271" v="8895" actId="478"/>
          <ac:grpSpMkLst>
            <pc:docMk/>
            <pc:sldMk cId="2778310525" sldId="1347"/>
            <ac:grpSpMk id="148" creationId="{83DB81DF-FEED-433E-904B-BFE4C3FFDF08}"/>
          </ac:grpSpMkLst>
        </pc:grpChg>
        <pc:grpChg chg="del">
          <ac:chgData name="Tal" userId="c5d94e19-bf17-46ef-96ed-abf719c82703" providerId="ADAL" clId="{4C0D6081-376D-476C-9BEF-FA44D2D6A821}" dt="2020-08-04T21:03:00.216" v="8894" actId="478"/>
          <ac:grpSpMkLst>
            <pc:docMk/>
            <pc:sldMk cId="2778310525" sldId="1347"/>
            <ac:grpSpMk id="157" creationId="{FBC2374F-8445-446E-A323-835E3B96A65D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166" creationId="{ED43EF6F-3984-43EF-BF1E-AD379FF98A42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67" creationId="{38D1A3D7-F775-4254-B169-4AFABBF1D008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68" creationId="{54B0384B-498A-415B-8AB1-B408093825CC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175" creationId="{C2C3AB11-21EF-46AA-AA67-FCC3C639ABD4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76" creationId="{73C42F81-A356-4048-8C5E-C14C9D163E18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77" creationId="{CCEBA6B9-33AD-4EA4-98A4-B7855D33BD64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184" creationId="{439DCDBE-FF34-49FA-8B7F-37B11B13CC31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85" creationId="{5EEEF97C-DF06-4AE1-91A0-6EC4328774F5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186" creationId="{1F478A24-FCB1-4F12-B0E4-39DB9ACA43B0}"/>
          </ac:grpSpMkLst>
        </pc:grpChg>
        <pc:grpChg chg="del">
          <ac:chgData name="Tal" userId="c5d94e19-bf17-46ef-96ed-abf719c82703" providerId="ADAL" clId="{4C0D6081-376D-476C-9BEF-FA44D2D6A821}" dt="2020-08-04T21:03:09.885" v="8898" actId="478"/>
          <ac:grpSpMkLst>
            <pc:docMk/>
            <pc:sldMk cId="2778310525" sldId="1347"/>
            <ac:grpSpMk id="193" creationId="{B209330A-FC33-4D69-9DF1-FCE3BB39C145}"/>
          </ac:grpSpMkLst>
        </pc:grpChg>
        <pc:grpChg chg="del">
          <ac:chgData name="Tal" userId="c5d94e19-bf17-46ef-96ed-abf719c82703" providerId="ADAL" clId="{4C0D6081-376D-476C-9BEF-FA44D2D6A821}" dt="2020-08-04T21:03:09.885" v="8898" actId="478"/>
          <ac:grpSpMkLst>
            <pc:docMk/>
            <pc:sldMk cId="2778310525" sldId="1347"/>
            <ac:grpSpMk id="202" creationId="{44651372-9A39-4F83-A773-46A5229762EB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211" creationId="{6C73255D-9612-4D9E-8BAF-DBD4D613C326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12" creationId="{31DE7EAC-56B6-47A9-B42A-9EEA00CF47AE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13" creationId="{B678C148-956A-4BC8-AF6D-62077A221166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220" creationId="{E08DDAF8-535F-4C98-AA63-EEB3495375B5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21" creationId="{E0A329ED-ACD7-4284-824A-E61F506331C9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22" creationId="{212CCDD7-9130-4110-A5E2-07A7069FA481}"/>
          </ac:grpSpMkLst>
        </pc:grpChg>
        <pc:grpChg chg="mod topLvl">
          <ac:chgData name="Tal" userId="c5d94e19-bf17-46ef-96ed-abf719c82703" providerId="ADAL" clId="{4C0D6081-376D-476C-9BEF-FA44D2D6A821}" dt="2020-08-04T21:10:48.027" v="8996" actId="165"/>
          <ac:grpSpMkLst>
            <pc:docMk/>
            <pc:sldMk cId="2778310525" sldId="1347"/>
            <ac:grpSpMk id="229" creationId="{77E3EBB0-A82A-4F03-ACD7-450E4AB9D904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30" creationId="{DFCF123F-14B2-430B-9B35-52048A1C38CB}"/>
          </ac:grpSpMkLst>
        </pc:grpChg>
        <pc:grpChg chg="mod">
          <ac:chgData name="Tal" userId="c5d94e19-bf17-46ef-96ed-abf719c82703" providerId="ADAL" clId="{4C0D6081-376D-476C-9BEF-FA44D2D6A821}" dt="2020-08-04T21:10:23.416" v="8989" actId="12788"/>
          <ac:grpSpMkLst>
            <pc:docMk/>
            <pc:sldMk cId="2778310525" sldId="1347"/>
            <ac:grpSpMk id="231" creationId="{22E6F319-9703-46FF-B57A-D8910CCC472F}"/>
          </ac:grpSpMkLst>
        </pc:grpChg>
        <pc:grpChg chg="del mod topLvl">
          <ac:chgData name="Tal" userId="c5d94e19-bf17-46ef-96ed-abf719c82703" providerId="ADAL" clId="{4C0D6081-376D-476C-9BEF-FA44D2D6A821}" dt="2020-08-04T21:07:33.142" v="8950" actId="478"/>
          <ac:grpSpMkLst>
            <pc:docMk/>
            <pc:sldMk cId="2778310525" sldId="1347"/>
            <ac:grpSpMk id="238" creationId="{93A23216-E48D-49A2-B0E3-60CB6EDC76F2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50" creationId="{364048FD-14D1-43B9-B920-C086C9264267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51" creationId="{8B7FA202-B1F0-42CB-BC58-85DE10E7EA38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52" creationId="{97F72026-BFDE-4954-BB35-C432743A24AE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70" creationId="{A9E47998-BC67-4C66-9FFF-974B20DB7E39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71" creationId="{AC3A917F-85D3-4CF2-A975-F5DE9559204A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72" creationId="{0FDBBAE9-C4F9-45B3-9B0C-CB81DE70A337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79" creationId="{40C87C11-21FF-4FC3-AD7C-6C1C221F99C3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80" creationId="{9D88031E-5D84-4BFC-8A07-43B8B2E1A2ED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81" creationId="{0A157209-2ED3-4A4B-A566-9D967E6636BB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88" creationId="{03504CDA-AE27-4CC6-A3E0-5A20AEE2ADEF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89" creationId="{32ADC595-B0A6-4076-A588-DEDC815F5725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90" creationId="{7EBAC163-4DC2-41B9-B82D-38F40AC001F4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97" creationId="{159AE1A3-9CA7-45CD-8F63-4DD01F48EC0C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98" creationId="{41253FC8-1BF3-4CF0-BF12-2194F3351D4D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299" creationId="{F92388F0-B5E1-49DB-8548-09DDC40BB010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06" creationId="{63F7F5FB-E3FF-4BE4-B9A3-9D0AF18ABBCC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07" creationId="{86232075-D965-4CEA-859A-3992E4B218C0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08" creationId="{68AA4B77-6BED-41C1-8EBE-C60EF3B86702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15" creationId="{45DED798-770B-4130-BC22-FBA56C346535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16" creationId="{EFCDFA7A-2711-4B63-BF89-8871644F54EB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17" creationId="{2D48BEEF-1317-4364-95E4-364826AE6431}"/>
          </ac:grpSpMkLst>
        </pc:grpChg>
        <pc:grpChg chg="add mod topLvl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24" creationId="{DC2A6375-F3FE-434A-BA52-F8BFA5F498C3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25" creationId="{556AF534-6C6A-4662-A7AA-B1592CD740E6}"/>
          </ac:grpSpMkLst>
        </pc:grpChg>
        <pc:grpChg chg="mod">
          <ac:chgData name="Tal" userId="c5d94e19-bf17-46ef-96ed-abf719c82703" providerId="ADAL" clId="{4C0D6081-376D-476C-9BEF-FA44D2D6A821}" dt="2020-08-04T21:10:33.449" v="8993" actId="12788"/>
          <ac:grpSpMkLst>
            <pc:docMk/>
            <pc:sldMk cId="2778310525" sldId="1347"/>
            <ac:grpSpMk id="326" creationId="{6E1234E7-F8E3-4728-A186-592BA39EAE15}"/>
          </ac:grpSpMkLst>
        </pc:grpChg>
        <pc:picChg chg="add mod topLvl">
          <ac:chgData name="Tal" userId="c5d94e19-bf17-46ef-96ed-abf719c82703" providerId="ADAL" clId="{4C0D6081-376D-476C-9BEF-FA44D2D6A821}" dt="2020-08-04T21:10:09.046" v="8984" actId="165"/>
          <ac:picMkLst>
            <pc:docMk/>
            <pc:sldMk cId="2778310525" sldId="1347"/>
            <ac:picMk id="248" creationId="{EBF7B8F4-7FF0-4778-8C70-791923CF116F}"/>
          </ac:picMkLst>
        </pc:picChg>
        <pc:picChg chg="add mod topLvl">
          <ac:chgData name="Tal" userId="c5d94e19-bf17-46ef-96ed-abf719c82703" providerId="ADAL" clId="{4C0D6081-376D-476C-9BEF-FA44D2D6A821}" dt="2020-08-04T21:10:09.046" v="8984" actId="165"/>
          <ac:picMkLst>
            <pc:docMk/>
            <pc:sldMk cId="2778310525" sldId="1347"/>
            <ac:picMk id="249" creationId="{2DCD6B79-1775-42EE-A79A-C7BC7BD68D9A}"/>
          </ac:picMkLst>
        </pc:picChg>
        <pc:picChg chg="add del mod">
          <ac:chgData name="Tal" userId="c5d94e19-bf17-46ef-96ed-abf719c82703" providerId="ADAL" clId="{4C0D6081-376D-476C-9BEF-FA44D2D6A821}" dt="2020-08-04T21:10:26.012" v="8990" actId="478"/>
          <ac:picMkLst>
            <pc:docMk/>
            <pc:sldMk cId="2778310525" sldId="1347"/>
            <ac:picMk id="333" creationId="{C9E94738-E7F7-42CB-9477-7BD1803CBB93}"/>
          </ac:picMkLst>
        </pc:picChg>
        <pc:picChg chg="add del mod">
          <ac:chgData name="Tal" userId="c5d94e19-bf17-46ef-96ed-abf719c82703" providerId="ADAL" clId="{4C0D6081-376D-476C-9BEF-FA44D2D6A821}" dt="2020-08-04T21:10:35.763" v="8994" actId="478"/>
          <ac:picMkLst>
            <pc:docMk/>
            <pc:sldMk cId="2778310525" sldId="1347"/>
            <ac:picMk id="334" creationId="{C5F30959-83A8-474A-8098-645D01A05EA8}"/>
          </ac:picMkLst>
        </pc:picChg>
        <pc:cxnChg chg="del">
          <ac:chgData name="Tal" userId="c5d94e19-bf17-46ef-96ed-abf719c82703" providerId="ADAL" clId="{4C0D6081-376D-476C-9BEF-FA44D2D6A821}" dt="2020-08-04T21:03:11.686" v="8899" actId="478"/>
          <ac:cxnSpMkLst>
            <pc:docMk/>
            <pc:sldMk cId="2778310525" sldId="1347"/>
            <ac:cxnSpMk id="105" creationId="{F9A3197A-5C17-4640-8A0A-89E66D63122F}"/>
          </ac:cxnSpMkLst>
        </pc:cxnChg>
      </pc:sldChg>
      <pc:sldChg chg="addSp delSp modSp add modTransition delAnim modAnim modNotesTx">
        <pc:chgData name="Tal" userId="c5d94e19-bf17-46ef-96ed-abf719c82703" providerId="ADAL" clId="{4C0D6081-376D-476C-9BEF-FA44D2D6A821}" dt="2020-08-06T23:54:24.907" v="14715"/>
        <pc:sldMkLst>
          <pc:docMk/>
          <pc:sldMk cId="3720154088" sldId="1348"/>
        </pc:sldMkLst>
        <pc:spChg chg="mod">
          <ac:chgData name="Tal" userId="c5d94e19-bf17-46ef-96ed-abf719c82703" providerId="ADAL" clId="{4C0D6081-376D-476C-9BEF-FA44D2D6A821}" dt="2020-08-04T21:11:24.796" v="9001" actId="1076"/>
          <ac:spMkLst>
            <pc:docMk/>
            <pc:sldMk cId="3720154088" sldId="1348"/>
            <ac:spMk id="2" creationId="{2EC92DFF-878F-449B-836E-D867C17DDDAB}"/>
          </ac:spMkLst>
        </pc:spChg>
        <pc:spChg chg="del">
          <ac:chgData name="Tal" userId="c5d94e19-bf17-46ef-96ed-abf719c82703" providerId="ADAL" clId="{4C0D6081-376D-476C-9BEF-FA44D2D6A821}" dt="2020-08-04T21:11:40.701" v="9009" actId="478"/>
          <ac:spMkLst>
            <pc:docMk/>
            <pc:sldMk cId="3720154088" sldId="1348"/>
            <ac:spMk id="247" creationId="{3323B42B-141E-4A66-97E5-0E270F0AACC9}"/>
          </ac:spMkLst>
        </pc:spChg>
        <pc:spChg chg="del">
          <ac:chgData name="Tal" userId="c5d94e19-bf17-46ef-96ed-abf719c82703" providerId="ADAL" clId="{4C0D6081-376D-476C-9BEF-FA44D2D6A821}" dt="2020-08-04T21:11:42.819" v="9010" actId="478"/>
          <ac:spMkLst>
            <pc:docMk/>
            <pc:sldMk cId="3720154088" sldId="1348"/>
            <ac:spMk id="256" creationId="{4E6EB2E8-68DA-485C-ADDF-A7557B4DFCDB}"/>
          </ac:spMkLst>
        </pc:spChg>
        <pc:spChg chg="del mod">
          <ac:chgData name="Tal" userId="c5d94e19-bf17-46ef-96ed-abf719c82703" providerId="ADAL" clId="{4C0D6081-376D-476C-9BEF-FA44D2D6A821}" dt="2020-08-04T21:11:29.820" v="9004" actId="478"/>
          <ac:spMkLst>
            <pc:docMk/>
            <pc:sldMk cId="3720154088" sldId="1348"/>
            <ac:spMk id="257" creationId="{89A0B969-17F2-4640-AC7A-3323B38B7213}"/>
          </ac:spMkLst>
        </pc:spChg>
        <pc:spChg chg="del">
          <ac:chgData name="Tal" userId="c5d94e19-bf17-46ef-96ed-abf719c82703" providerId="ADAL" clId="{4C0D6081-376D-476C-9BEF-FA44D2D6A821}" dt="2020-08-04T21:11:38.609" v="9008" actId="478"/>
          <ac:spMkLst>
            <pc:docMk/>
            <pc:sldMk cId="3720154088" sldId="1348"/>
            <ac:spMk id="259" creationId="{FB9D09FA-BCA5-4BDD-8141-142779F95A36}"/>
          </ac:spMkLst>
        </pc:spChg>
        <pc:spChg chg="del">
          <ac:chgData name="Tal" userId="c5d94e19-bf17-46ef-96ed-abf719c82703" providerId="ADAL" clId="{4C0D6081-376D-476C-9BEF-FA44D2D6A821}" dt="2020-08-04T21:11:27.966" v="9002" actId="478"/>
          <ac:spMkLst>
            <pc:docMk/>
            <pc:sldMk cId="3720154088" sldId="1348"/>
            <ac:spMk id="260" creationId="{432727FC-B95A-494A-989B-2EC804298E43}"/>
          </ac:spMkLst>
        </pc:spChg>
        <pc:spChg chg="del">
          <ac:chgData name="Tal" userId="c5d94e19-bf17-46ef-96ed-abf719c82703" providerId="ADAL" clId="{4C0D6081-376D-476C-9BEF-FA44D2D6A821}" dt="2020-08-04T21:11:22.265" v="8999" actId="478"/>
          <ac:spMkLst>
            <pc:docMk/>
            <pc:sldMk cId="3720154088" sldId="1348"/>
            <ac:spMk id="261" creationId="{603202AC-F24B-4801-B16B-9F6CB863DBC5}"/>
          </ac:spMkLst>
        </pc:spChg>
        <pc:spChg chg="del">
          <ac:chgData name="Tal" userId="c5d94e19-bf17-46ef-96ed-abf719c82703" providerId="ADAL" clId="{4C0D6081-376D-476C-9BEF-FA44D2D6A821}" dt="2020-08-04T21:11:35.954" v="9007" actId="478"/>
          <ac:spMkLst>
            <pc:docMk/>
            <pc:sldMk cId="3720154088" sldId="1348"/>
            <ac:spMk id="262" creationId="{229A3B03-3814-47F0-AF1A-2C589BE450B6}"/>
          </ac:spMkLst>
        </pc:spChg>
        <pc:spChg chg="del">
          <ac:chgData name="Tal" userId="c5d94e19-bf17-46ef-96ed-abf719c82703" providerId="ADAL" clId="{4C0D6081-376D-476C-9BEF-FA44D2D6A821}" dt="2020-08-04T21:11:38.609" v="9008" actId="478"/>
          <ac:spMkLst>
            <pc:docMk/>
            <pc:sldMk cId="3720154088" sldId="1348"/>
            <ac:spMk id="263" creationId="{EDB0620C-A20F-41AD-BA22-0B5985E57A2E}"/>
          </ac:spMkLst>
        </pc:spChg>
        <pc:spChg chg="del">
          <ac:chgData name="Tal" userId="c5d94e19-bf17-46ef-96ed-abf719c82703" providerId="ADAL" clId="{4C0D6081-376D-476C-9BEF-FA44D2D6A821}" dt="2020-08-04T21:11:35.954" v="9007" actId="478"/>
          <ac:spMkLst>
            <pc:docMk/>
            <pc:sldMk cId="3720154088" sldId="1348"/>
            <ac:spMk id="264" creationId="{182DBD7F-DFD0-4266-9DC5-889A48CAC88D}"/>
          </ac:spMkLst>
        </pc:spChg>
        <pc:spChg chg="del">
          <ac:chgData name="Tal" userId="c5d94e19-bf17-46ef-96ed-abf719c82703" providerId="ADAL" clId="{4C0D6081-376D-476C-9BEF-FA44D2D6A821}" dt="2020-08-04T21:11:31.368" v="9005" actId="478"/>
          <ac:spMkLst>
            <pc:docMk/>
            <pc:sldMk cId="3720154088" sldId="1348"/>
            <ac:spMk id="265" creationId="{F3F34495-73A0-479C-94A5-C45B1A8113B0}"/>
          </ac:spMkLst>
        </pc:spChg>
        <pc:spChg chg="del">
          <ac:chgData name="Tal" userId="c5d94e19-bf17-46ef-96ed-abf719c82703" providerId="ADAL" clId="{4C0D6081-376D-476C-9BEF-FA44D2D6A821}" dt="2020-08-04T21:11:48.924" v="9012" actId="478"/>
          <ac:spMkLst>
            <pc:docMk/>
            <pc:sldMk cId="3720154088" sldId="1348"/>
            <ac:spMk id="266" creationId="{D8C023BA-79DC-4194-B36D-067FB320322B}"/>
          </ac:spMkLst>
        </pc:spChg>
        <pc:spChg chg="del">
          <ac:chgData name="Tal" userId="c5d94e19-bf17-46ef-96ed-abf719c82703" providerId="ADAL" clId="{4C0D6081-376D-476C-9BEF-FA44D2D6A821}" dt="2020-08-04T21:11:40.701" v="9009" actId="478"/>
          <ac:spMkLst>
            <pc:docMk/>
            <pc:sldMk cId="3720154088" sldId="1348"/>
            <ac:spMk id="267" creationId="{B07950F2-E785-4A33-9484-D461A27DB93D}"/>
          </ac:spMkLst>
        </pc:spChg>
        <pc:grpChg chg="del">
          <ac:chgData name="Tal" userId="c5d94e19-bf17-46ef-96ed-abf719c82703" providerId="ADAL" clId="{4C0D6081-376D-476C-9BEF-FA44D2D6A821}" dt="2020-08-04T21:11:22.265" v="8999" actId="478"/>
          <ac:grpSpMkLst>
            <pc:docMk/>
            <pc:sldMk cId="3720154088" sldId="1348"/>
            <ac:grpSpMk id="16" creationId="{133F78BD-0E9E-4159-85AF-042CA2432B36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22" creationId="{1844E6C4-E698-4985-9456-92105580B4A8}"/>
          </ac:grpSpMkLst>
        </pc:grpChg>
        <pc:grpChg chg="del">
          <ac:chgData name="Tal" userId="c5d94e19-bf17-46ef-96ed-abf719c82703" providerId="ADAL" clId="{4C0D6081-376D-476C-9BEF-FA44D2D6A821}" dt="2020-08-04T21:11:42.819" v="9010" actId="478"/>
          <ac:grpSpMkLst>
            <pc:docMk/>
            <pc:sldMk cId="3720154088" sldId="1348"/>
            <ac:grpSpMk id="31" creationId="{8A508547-4F50-4EEB-A3A4-46F59050EE1A}"/>
          </ac:grpSpMkLst>
        </pc:grpChg>
        <pc:grpChg chg="del">
          <ac:chgData name="Tal" userId="c5d94e19-bf17-46ef-96ed-abf719c82703" providerId="ADAL" clId="{4C0D6081-376D-476C-9BEF-FA44D2D6A821}" dt="2020-08-04T21:11:22.265" v="8999" actId="478"/>
          <ac:grpSpMkLst>
            <pc:docMk/>
            <pc:sldMk cId="3720154088" sldId="1348"/>
            <ac:grpSpMk id="40" creationId="{143D84E8-1085-42A1-8C2B-31050BF00B38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69" creationId="{1DAE0C2A-E213-420A-9125-139A8F2C0A62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72" creationId="{ABA444D8-BAA8-41EE-8434-D47AC6CA5DB4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75" creationId="{3915F35C-5886-4DB7-98BA-2D01060D8C89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84" creationId="{5958B9F7-2ED1-47B4-A71A-D7DC74505F62}"/>
          </ac:grpSpMkLst>
        </pc:grpChg>
        <pc:grpChg chg="del">
          <ac:chgData name="Tal" userId="c5d94e19-bf17-46ef-96ed-abf719c82703" providerId="ADAL" clId="{4C0D6081-376D-476C-9BEF-FA44D2D6A821}" dt="2020-08-04T21:11:38.609" v="9008" actId="478"/>
          <ac:grpSpMkLst>
            <pc:docMk/>
            <pc:sldMk cId="3720154088" sldId="1348"/>
            <ac:grpSpMk id="87" creationId="{BD6947FC-1130-47C2-9ACC-FD3B9C483751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92" creationId="{992A19D8-35E9-45DC-B86D-031001B4EEC4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95" creationId="{93DD62AA-C4D8-45D4-9A20-F09013E5C93E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106" creationId="{BA0A52CE-7463-4A9A-99E0-3084DE0EB433}"/>
          </ac:grpSpMkLst>
        </pc:grpChg>
        <pc:grpChg chg="del">
          <ac:chgData name="Tal" userId="c5d94e19-bf17-46ef-96ed-abf719c82703" providerId="ADAL" clId="{4C0D6081-376D-476C-9BEF-FA44D2D6A821}" dt="2020-08-04T21:11:27.966" v="9002" actId="478"/>
          <ac:grpSpMkLst>
            <pc:docMk/>
            <pc:sldMk cId="3720154088" sldId="1348"/>
            <ac:grpSpMk id="109" creationId="{99CAA6FB-E144-4361-BDF7-646774F1FA1C}"/>
          </ac:grpSpMkLst>
        </pc:grpChg>
        <pc:grpChg chg="del">
          <ac:chgData name="Tal" userId="c5d94e19-bf17-46ef-96ed-abf719c82703" providerId="ADAL" clId="{4C0D6081-376D-476C-9BEF-FA44D2D6A821}" dt="2020-08-04T21:11:31.368" v="9005" actId="478"/>
          <ac:grpSpMkLst>
            <pc:docMk/>
            <pc:sldMk cId="3720154088" sldId="1348"/>
            <ac:grpSpMk id="112" creationId="{E6960B88-5722-411C-A325-EB4FEA8F0197}"/>
          </ac:grpSpMkLst>
        </pc:grpChg>
        <pc:grpChg chg="del">
          <ac:chgData name="Tal" userId="c5d94e19-bf17-46ef-96ed-abf719c82703" providerId="ADAL" clId="{4C0D6081-376D-476C-9BEF-FA44D2D6A821}" dt="2020-08-04T21:11:35.954" v="9007" actId="478"/>
          <ac:grpSpMkLst>
            <pc:docMk/>
            <pc:sldMk cId="3720154088" sldId="1348"/>
            <ac:grpSpMk id="121" creationId="{F508588E-E780-4CE6-B6B3-BF88255EA531}"/>
          </ac:grpSpMkLst>
        </pc:grpChg>
        <pc:grpChg chg="del">
          <ac:chgData name="Tal" userId="c5d94e19-bf17-46ef-96ed-abf719c82703" providerId="ADAL" clId="{4C0D6081-376D-476C-9BEF-FA44D2D6A821}" dt="2020-08-04T21:11:33.157" v="9006" actId="478"/>
          <ac:grpSpMkLst>
            <pc:docMk/>
            <pc:sldMk cId="3720154088" sldId="1348"/>
            <ac:grpSpMk id="130" creationId="{6C9FF66D-66E6-487D-83B8-FF148487A838}"/>
          </ac:grpSpMkLst>
        </pc:grpChg>
        <pc:grpChg chg="del">
          <ac:chgData name="Tal" userId="c5d94e19-bf17-46ef-96ed-abf719c82703" providerId="ADAL" clId="{4C0D6081-376D-476C-9BEF-FA44D2D6A821}" dt="2020-08-04T21:11:35.954" v="9007" actId="478"/>
          <ac:grpSpMkLst>
            <pc:docMk/>
            <pc:sldMk cId="3720154088" sldId="1348"/>
            <ac:grpSpMk id="148" creationId="{83DB81DF-FEED-433E-904B-BFE4C3FFDF08}"/>
          </ac:grpSpMkLst>
        </pc:grpChg>
        <pc:grpChg chg="del">
          <ac:chgData name="Tal" userId="c5d94e19-bf17-46ef-96ed-abf719c82703" providerId="ADAL" clId="{4C0D6081-376D-476C-9BEF-FA44D2D6A821}" dt="2020-08-04T21:11:38.609" v="9008" actId="478"/>
          <ac:grpSpMkLst>
            <pc:docMk/>
            <pc:sldMk cId="3720154088" sldId="1348"/>
            <ac:grpSpMk id="157" creationId="{FBC2374F-8445-446E-A323-835E3B96A65D}"/>
          </ac:grpSpMkLst>
        </pc:grpChg>
        <pc:grpChg chg="del">
          <ac:chgData name="Tal" userId="c5d94e19-bf17-46ef-96ed-abf719c82703" providerId="ADAL" clId="{4C0D6081-376D-476C-9BEF-FA44D2D6A821}" dt="2020-08-04T21:11:40.701" v="9009" actId="478"/>
          <ac:grpSpMkLst>
            <pc:docMk/>
            <pc:sldMk cId="3720154088" sldId="1348"/>
            <ac:grpSpMk id="193" creationId="{B209330A-FC33-4D69-9DF1-FCE3BB39C145}"/>
          </ac:grpSpMkLst>
        </pc:grpChg>
        <pc:grpChg chg="del">
          <ac:chgData name="Tal" userId="c5d94e19-bf17-46ef-96ed-abf719c82703" providerId="ADAL" clId="{4C0D6081-376D-476C-9BEF-FA44D2D6A821}" dt="2020-08-04T21:11:40.701" v="9009" actId="478"/>
          <ac:grpSpMkLst>
            <pc:docMk/>
            <pc:sldMk cId="3720154088" sldId="1348"/>
            <ac:grpSpMk id="202" creationId="{44651372-9A39-4F83-A773-46A5229762EB}"/>
          </ac:grpSpMkLst>
        </pc:grpChg>
        <pc:grpChg chg="del">
          <ac:chgData name="Tal" userId="c5d94e19-bf17-46ef-96ed-abf719c82703" providerId="ADAL" clId="{4C0D6081-376D-476C-9BEF-FA44D2D6A821}" dt="2020-08-04T21:12:50.829" v="9026" actId="478"/>
          <ac:grpSpMkLst>
            <pc:docMk/>
            <pc:sldMk cId="3720154088" sldId="1348"/>
            <ac:grpSpMk id="211" creationId="{6C73255D-9612-4D9E-8BAF-DBD4D613C326}"/>
          </ac:grpSpMkLst>
        </pc:grpChg>
        <pc:grpChg chg="del">
          <ac:chgData name="Tal" userId="c5d94e19-bf17-46ef-96ed-abf719c82703" providerId="ADAL" clId="{4C0D6081-376D-476C-9BEF-FA44D2D6A821}" dt="2020-08-04T21:12:50.829" v="9026" actId="478"/>
          <ac:grpSpMkLst>
            <pc:docMk/>
            <pc:sldMk cId="3720154088" sldId="1348"/>
            <ac:grpSpMk id="220" creationId="{E08DDAF8-535F-4C98-AA63-EEB3495375B5}"/>
          </ac:grpSpMkLst>
        </pc:grpChg>
        <pc:grpChg chg="del">
          <ac:chgData name="Tal" userId="c5d94e19-bf17-46ef-96ed-abf719c82703" providerId="ADAL" clId="{4C0D6081-376D-476C-9BEF-FA44D2D6A821}" dt="2020-08-04T21:11:44.266" v="9011" actId="478"/>
          <ac:grpSpMkLst>
            <pc:docMk/>
            <pc:sldMk cId="3720154088" sldId="1348"/>
            <ac:grpSpMk id="238" creationId="{93A23216-E48D-49A2-B0E3-60CB6EDC76F2}"/>
          </ac:grpSpMkLst>
        </pc:grpChg>
        <pc:grpChg chg="add">
          <ac:chgData name="Tal" userId="c5d94e19-bf17-46ef-96ed-abf719c82703" providerId="ADAL" clId="{4C0D6081-376D-476C-9BEF-FA44D2D6A821}" dt="2020-08-04T21:12:51.321" v="9027"/>
          <ac:grpSpMkLst>
            <pc:docMk/>
            <pc:sldMk cId="3720154088" sldId="1348"/>
            <ac:grpSpMk id="248" creationId="{86C22642-D9A6-401B-AC0D-6D1B40CBBB0F}"/>
          </ac:grpSpMkLst>
        </pc:grpChg>
        <pc:grpChg chg="add">
          <ac:chgData name="Tal" userId="c5d94e19-bf17-46ef-96ed-abf719c82703" providerId="ADAL" clId="{4C0D6081-376D-476C-9BEF-FA44D2D6A821}" dt="2020-08-04T21:12:51.321" v="9027"/>
          <ac:grpSpMkLst>
            <pc:docMk/>
            <pc:sldMk cId="3720154088" sldId="1348"/>
            <ac:grpSpMk id="268" creationId="{BB670604-7D97-48EC-98D9-8898D3453872}"/>
          </ac:grpSpMkLst>
        </pc:grpChg>
        <pc:cxnChg chg="del">
          <ac:chgData name="Tal" userId="c5d94e19-bf17-46ef-96ed-abf719c82703" providerId="ADAL" clId="{4C0D6081-376D-476C-9BEF-FA44D2D6A821}" dt="2020-08-04T21:11:27.966" v="9002" actId="478"/>
          <ac:cxnSpMkLst>
            <pc:docMk/>
            <pc:sldMk cId="3720154088" sldId="1348"/>
            <ac:cxnSpMk id="105" creationId="{F9A3197A-5C17-4640-8A0A-89E66D63122F}"/>
          </ac:cxnSpMkLst>
        </pc:cxnChg>
      </pc:sldChg>
      <pc:sldChg chg="addSp delSp modSp add modTransition delAnim modAnim modNotesTx">
        <pc:chgData name="Tal" userId="c5d94e19-bf17-46ef-96ed-abf719c82703" providerId="ADAL" clId="{4C0D6081-376D-476C-9BEF-FA44D2D6A821}" dt="2020-08-05T00:33:34.346" v="13539" actId="478"/>
        <pc:sldMkLst>
          <pc:docMk/>
          <pc:sldMk cId="3568576426" sldId="1349"/>
        </pc:sldMkLst>
        <pc:spChg chg="del mod">
          <ac:chgData name="Tal" userId="c5d94e19-bf17-46ef-96ed-abf719c82703" providerId="ADAL" clId="{4C0D6081-376D-476C-9BEF-FA44D2D6A821}" dt="2020-08-04T21:27:50.813" v="9271" actId="478"/>
          <ac:spMkLst>
            <pc:docMk/>
            <pc:sldMk cId="3568576426" sldId="1349"/>
            <ac:spMk id="8" creationId="{33B3BEDF-4052-4B04-804E-B66C309D7247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4" creationId="{F8E17059-1093-454B-BF2E-EA929D3A5D75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5" creationId="{EFACBA66-A73F-41E0-9AC2-964140D04895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6" creationId="{61882A46-36B6-4FE8-BF76-FA975771BC44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7" creationId="{4EDBE118-BECC-4B07-ADA8-4849FD93111A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8" creationId="{D8DBAE61-6CC7-4701-84A6-164EE2779BE6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59" creationId="{05C2BA6A-AF22-4E0F-8A94-B94E3FA7F82C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60" creationId="{A8553B7E-62A5-4BA5-8687-FAAEC9A98EEA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61" creationId="{00F67C41-E0D8-41FC-BD7C-BE3AB8C86DD3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62" creationId="{398993F2-6ECF-4284-B7CB-1FEB01FEA5C6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63" creationId="{7AA62B4B-1BB7-4B12-9E48-FABB14BD8C8B}"/>
          </ac:spMkLst>
        </pc:spChg>
        <pc:spChg chg="del mod topLvl">
          <ac:chgData name="Tal" userId="c5d94e19-bf17-46ef-96ed-abf719c82703" providerId="ADAL" clId="{4C0D6081-376D-476C-9BEF-FA44D2D6A821}" dt="2020-08-04T21:20:53.077" v="9208" actId="478"/>
          <ac:spMkLst>
            <pc:docMk/>
            <pc:sldMk cId="3568576426" sldId="1349"/>
            <ac:spMk id="164" creationId="{B5C12CED-7CCC-4100-AABB-1ADDE1DDE28C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65" creationId="{B844E6D5-00A6-4DA1-827D-CF21D506AD1D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93" creationId="{E779B8E4-CC7E-4D4D-BA26-2F325B1FE7A0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94" creationId="{64848FFF-B82A-461E-ACC0-8E5DC23D87BE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95" creationId="{D4486C41-6522-465B-BB71-E6767C8DAA03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96" creationId="{61F086DF-C6E0-480A-8938-D1D72E9AAEEA}"/>
          </ac:spMkLst>
        </pc:spChg>
        <pc:spChg chg="del mod topLvl">
          <ac:chgData name="Tal" userId="c5d94e19-bf17-46ef-96ed-abf719c82703" providerId="ADAL" clId="{4C0D6081-376D-476C-9BEF-FA44D2D6A821}" dt="2020-08-04T21:20:53.077" v="9208" actId="478"/>
          <ac:spMkLst>
            <pc:docMk/>
            <pc:sldMk cId="3568576426" sldId="1349"/>
            <ac:spMk id="197" creationId="{802C7948-3202-4794-95F2-29CD6288B9DB}"/>
          </ac:spMkLst>
        </pc:spChg>
        <pc:spChg chg="del mod topLvl">
          <ac:chgData name="Tal" userId="c5d94e19-bf17-46ef-96ed-abf719c82703" providerId="ADAL" clId="{4C0D6081-376D-476C-9BEF-FA44D2D6A821}" dt="2020-08-04T21:20:53.077" v="9208" actId="478"/>
          <ac:spMkLst>
            <pc:docMk/>
            <pc:sldMk cId="3568576426" sldId="1349"/>
            <ac:spMk id="198" creationId="{E1A256B7-A9F6-46F1-BD1A-2A0243BDC93B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199" creationId="{ADA235F2-2C0D-4C9B-9FDE-071B816B4E49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0" creationId="{82061F20-60EB-4569-92E9-C3D6A0C713CF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1" creationId="{8A37EBA7-0D7C-4227-B1BA-AADAFABA82C9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2" creationId="{51C62EC4-3E3E-4E4C-B386-4203B83866CA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3" creationId="{B21B2D1D-D643-4B4A-95BA-48391DBBFCDB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4" creationId="{8D2D9359-F770-440C-82BD-8205422F68AE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5" creationId="{A4D1490B-4F07-4CCC-A63F-C99C65F6ECF5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6" creationId="{1D650E8D-E71D-48D4-BFE0-5629C4DCD7D1}"/>
          </ac:spMkLst>
        </pc:spChg>
        <pc:spChg chg="del mod topLvl">
          <ac:chgData name="Tal" userId="c5d94e19-bf17-46ef-96ed-abf719c82703" providerId="ADAL" clId="{4C0D6081-376D-476C-9BEF-FA44D2D6A821}" dt="2020-08-04T21:20:53.077" v="9208" actId="478"/>
          <ac:spMkLst>
            <pc:docMk/>
            <pc:sldMk cId="3568576426" sldId="1349"/>
            <ac:spMk id="207" creationId="{E967B6C2-D5AD-48F6-88F4-D4DA2EE01D8E}"/>
          </ac:spMkLst>
        </pc:spChg>
        <pc:spChg chg="del mod topLvl">
          <ac:chgData name="Tal" userId="c5d94e19-bf17-46ef-96ed-abf719c82703" providerId="ADAL" clId="{4C0D6081-376D-476C-9BEF-FA44D2D6A821}" dt="2020-08-04T21:20:50.656" v="9207" actId="478"/>
          <ac:spMkLst>
            <pc:docMk/>
            <pc:sldMk cId="3568576426" sldId="1349"/>
            <ac:spMk id="208" creationId="{6CD87BEF-D3F1-4AEC-B7C4-512FFDE0C4CF}"/>
          </ac:spMkLst>
        </pc:spChg>
        <pc:spChg chg="mod">
          <ac:chgData name="Tal" userId="c5d94e19-bf17-46ef-96ed-abf719c82703" providerId="ADAL" clId="{4C0D6081-376D-476C-9BEF-FA44D2D6A821}" dt="2020-08-04T21:21:02.229" v="9211" actId="207"/>
          <ac:spMkLst>
            <pc:docMk/>
            <pc:sldMk cId="3568576426" sldId="1349"/>
            <ac:spMk id="243" creationId="{6A5FBD54-F362-4753-B4B2-7AC0C3EE4C46}"/>
          </ac:spMkLst>
        </pc:spChg>
        <pc:spChg chg="add mod">
          <ac:chgData name="Tal" userId="c5d94e19-bf17-46ef-96ed-abf719c82703" providerId="ADAL" clId="{4C0D6081-376D-476C-9BEF-FA44D2D6A821}" dt="2020-08-04T21:22:47.822" v="9224" actId="571"/>
          <ac:spMkLst>
            <pc:docMk/>
            <pc:sldMk cId="3568576426" sldId="1349"/>
            <ac:spMk id="247" creationId="{47B36AE6-B906-4C78-89E3-8AA90AF11C11}"/>
          </ac:spMkLst>
        </pc:spChg>
        <pc:spChg chg="add mod">
          <ac:chgData name="Tal" userId="c5d94e19-bf17-46ef-96ed-abf719c82703" providerId="ADAL" clId="{4C0D6081-376D-476C-9BEF-FA44D2D6A821}" dt="2020-08-04T21:22:47.822" v="9224" actId="571"/>
          <ac:spMkLst>
            <pc:docMk/>
            <pc:sldMk cId="3568576426" sldId="1349"/>
            <ac:spMk id="256" creationId="{9D1B02E6-C388-45DB-A71C-5690208C69C8}"/>
          </ac:spMkLst>
        </pc:spChg>
        <pc:spChg chg="add del">
          <ac:chgData name="Tal" userId="c5d94e19-bf17-46ef-96ed-abf719c82703" providerId="ADAL" clId="{4C0D6081-376D-476C-9BEF-FA44D2D6A821}" dt="2020-08-04T21:29:06.810" v="9279" actId="478"/>
          <ac:spMkLst>
            <pc:docMk/>
            <pc:sldMk cId="3568576426" sldId="1349"/>
            <ac:spMk id="257" creationId="{8090E3B5-4154-4831-916A-96C9C9D5FC86}"/>
          </ac:spMkLst>
        </pc:spChg>
        <pc:spChg chg="add del">
          <ac:chgData name="Tal" userId="c5d94e19-bf17-46ef-96ed-abf719c82703" providerId="ADAL" clId="{4C0D6081-376D-476C-9BEF-FA44D2D6A821}" dt="2020-08-04T21:29:06.810" v="9279" actId="478"/>
          <ac:spMkLst>
            <pc:docMk/>
            <pc:sldMk cId="3568576426" sldId="1349"/>
            <ac:spMk id="259" creationId="{1A16011B-C039-43D9-AD86-AFB358F8F194}"/>
          </ac:spMkLst>
        </pc:spChg>
        <pc:spChg chg="add del">
          <ac:chgData name="Tal" userId="c5d94e19-bf17-46ef-96ed-abf719c82703" providerId="ADAL" clId="{4C0D6081-376D-476C-9BEF-FA44D2D6A821}" dt="2020-08-04T21:30:10.885" v="9285" actId="478"/>
          <ac:spMkLst>
            <pc:docMk/>
            <pc:sldMk cId="3568576426" sldId="1349"/>
            <ac:spMk id="260" creationId="{833039FD-56D7-4378-83E5-4815F25AB18C}"/>
          </ac:spMkLst>
        </pc:spChg>
        <pc:spChg chg="add del">
          <ac:chgData name="Tal" userId="c5d94e19-bf17-46ef-96ed-abf719c82703" providerId="ADAL" clId="{4C0D6081-376D-476C-9BEF-FA44D2D6A821}" dt="2020-08-04T21:30:10.885" v="9285" actId="478"/>
          <ac:spMkLst>
            <pc:docMk/>
            <pc:sldMk cId="3568576426" sldId="1349"/>
            <ac:spMk id="261" creationId="{250D3F8C-0C6C-434C-B283-E974EEE3A643}"/>
          </ac:spMkLst>
        </pc:spChg>
        <pc:spChg chg="add">
          <ac:chgData name="Tal" userId="c5d94e19-bf17-46ef-96ed-abf719c82703" providerId="ADAL" clId="{4C0D6081-376D-476C-9BEF-FA44D2D6A821}" dt="2020-08-04T21:30:07.158" v="9284"/>
          <ac:spMkLst>
            <pc:docMk/>
            <pc:sldMk cId="3568576426" sldId="1349"/>
            <ac:spMk id="262" creationId="{5BA7F09E-3A33-411F-991B-2211948BC2EB}"/>
          </ac:spMkLst>
        </pc:spChg>
        <pc:spChg chg="add">
          <ac:chgData name="Tal" userId="c5d94e19-bf17-46ef-96ed-abf719c82703" providerId="ADAL" clId="{4C0D6081-376D-476C-9BEF-FA44D2D6A821}" dt="2020-08-04T21:30:07.158" v="9284"/>
          <ac:spMkLst>
            <pc:docMk/>
            <pc:sldMk cId="3568576426" sldId="1349"/>
            <ac:spMk id="263" creationId="{F68EDBB2-439E-44AA-A2D1-611949303EE9}"/>
          </ac:spMkLst>
        </pc:spChg>
        <pc:spChg chg="del mod">
          <ac:chgData name="Tal" userId="c5d94e19-bf17-46ef-96ed-abf719c82703" providerId="ADAL" clId="{4C0D6081-376D-476C-9BEF-FA44D2D6A821}" dt="2020-08-04T21:27:50.813" v="9271" actId="478"/>
          <ac:spMkLst>
            <pc:docMk/>
            <pc:sldMk cId="3568576426" sldId="1349"/>
            <ac:spMk id="335" creationId="{42F90EE7-4F62-403E-A770-154F09ABB9B2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38" creationId="{62778F77-62ED-4AFC-96C7-C1B8609BAE14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39" creationId="{30FDDD03-1E6B-4D55-BF06-8AAE706AE314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40" creationId="{38578282-EDA9-4B63-99E5-ADCD76615E1C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41" creationId="{66CD2D20-4884-4C87-8934-CD812AA154E7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42" creationId="{9427E877-521A-4EBA-A29A-80754036F1AA}"/>
          </ac:spMkLst>
        </pc:spChg>
        <pc:spChg chg="mod">
          <ac:chgData name="Tal" userId="c5d94e19-bf17-46ef-96ed-abf719c82703" providerId="ADAL" clId="{4C0D6081-376D-476C-9BEF-FA44D2D6A821}" dt="2020-08-05T00:33:13.999" v="13537" actId="208"/>
          <ac:spMkLst>
            <pc:docMk/>
            <pc:sldMk cId="3568576426" sldId="1349"/>
            <ac:spMk id="343" creationId="{62027796-D222-4837-A943-6F197B39276A}"/>
          </ac:spMkLst>
        </pc:spChg>
        <pc:grpChg chg="add del mod">
          <ac:chgData name="Tal" userId="c5d94e19-bf17-46ef-96ed-abf719c82703" providerId="ADAL" clId="{4C0D6081-376D-476C-9BEF-FA44D2D6A821}" dt="2020-08-04T21:28:30.824" v="9277" actId="165"/>
          <ac:grpSpMkLst>
            <pc:docMk/>
            <pc:sldMk cId="3568576426" sldId="1349"/>
            <ac:grpSpMk id="3" creationId="{7350E2D6-F670-4B5E-89B1-85F69D5F6928}"/>
          </ac:grpSpMkLst>
        </pc:grpChg>
        <pc:grpChg chg="add del mod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4" creationId="{4A105FFF-C641-4EDC-8D06-6ECA2CEE069B}"/>
          </ac:grpSpMkLst>
        </pc:grpChg>
        <pc:grpChg chg="del">
          <ac:chgData name="Tal" userId="c5d94e19-bf17-46ef-96ed-abf719c82703" providerId="ADAL" clId="{4C0D6081-376D-476C-9BEF-FA44D2D6A821}" dt="2020-08-04T21:18:51.480" v="9197" actId="478"/>
          <ac:grpSpMkLst>
            <pc:docMk/>
            <pc:sldMk cId="3568576426" sldId="1349"/>
            <ac:grpSpMk id="5" creationId="{632E02E4-B45D-4B35-9BB5-54A60B12E77A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49" creationId="{73E5894F-7F4E-4D3C-B18A-322113E04E8E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139" creationId="{CB6A5603-DB24-48F7-98B3-8460BC57A7C0}"/>
          </ac:grpSpMkLst>
        </pc:grpChg>
        <pc:grpChg chg="add del mod">
          <ac:chgData name="Tal" userId="c5d94e19-bf17-46ef-96ed-abf719c82703" providerId="ADAL" clId="{4C0D6081-376D-476C-9BEF-FA44D2D6A821}" dt="2020-08-04T21:20:45.177" v="9206" actId="165"/>
          <ac:grpSpMkLst>
            <pc:docMk/>
            <pc:sldMk cId="3568576426" sldId="1349"/>
            <ac:grpSpMk id="152" creationId="{C6C9C198-2EF7-47BD-9E2A-E2DF2986210B}"/>
          </ac:grpSpMkLst>
        </pc:grpChg>
        <pc:grpChg chg="del mod topLvl">
          <ac:chgData name="Tal" userId="c5d94e19-bf17-46ef-96ed-abf719c82703" providerId="ADAL" clId="{4C0D6081-376D-476C-9BEF-FA44D2D6A821}" dt="2020-08-04T21:30:17.130" v="9288" actId="478"/>
          <ac:grpSpMkLst>
            <pc:docMk/>
            <pc:sldMk cId="3568576426" sldId="1349"/>
            <ac:grpSpMk id="153" creationId="{4B936701-44D7-43E4-A9EF-06DDD1B398AD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166" creationId="{ED43EF6F-3984-43EF-BF1E-AD379FF98A42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175" creationId="{C2C3AB11-21EF-46AA-AA67-FCC3C639ABD4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184" creationId="{439DCDBE-FF34-49FA-8B7F-37B11B13CC31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211" creationId="{6C73255D-9612-4D9E-8BAF-DBD4D613C326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220" creationId="{E08DDAF8-535F-4C98-AA63-EEB3495375B5}"/>
          </ac:grpSpMkLst>
        </pc:grpChg>
        <pc:grpChg chg="mod topLvl">
          <ac:chgData name="Tal" userId="c5d94e19-bf17-46ef-96ed-abf719c82703" providerId="ADAL" clId="{4C0D6081-376D-476C-9BEF-FA44D2D6A821}" dt="2020-08-04T21:30:23.459" v="9289" actId="165"/>
          <ac:grpSpMkLst>
            <pc:docMk/>
            <pc:sldMk cId="3568576426" sldId="1349"/>
            <ac:grpSpMk id="229" creationId="{77E3EBB0-A82A-4F03-ACD7-450E4AB9D904}"/>
          </ac:grpSpMkLst>
        </pc:grpChg>
        <pc:grpChg chg="add del mod">
          <ac:chgData name="Tal" userId="c5d94e19-bf17-46ef-96ed-abf719c82703" providerId="ADAL" clId="{4C0D6081-376D-476C-9BEF-FA44D2D6A821}" dt="2020-08-05T00:33:34.346" v="13539" actId="478"/>
          <ac:grpSpMkLst>
            <pc:docMk/>
            <pc:sldMk cId="3568576426" sldId="1349"/>
            <ac:grpSpMk id="264" creationId="{AC2E22D4-C0AF-419D-95F3-B8D82175D56F}"/>
          </ac:grpSpMkLst>
        </pc:grpChg>
        <pc:grpChg chg="add del mod">
          <ac:chgData name="Tal" userId="c5d94e19-bf17-46ef-96ed-abf719c82703" providerId="ADAL" clId="{4C0D6081-376D-476C-9BEF-FA44D2D6A821}" dt="2020-08-05T00:33:17.890" v="13538" actId="478"/>
          <ac:grpSpMkLst>
            <pc:docMk/>
            <pc:sldMk cId="3568576426" sldId="1349"/>
            <ac:grpSpMk id="334" creationId="{440A51CB-270A-44BF-B835-98E29D0FD8E2}"/>
          </ac:grpSpMkLst>
        </pc:grpChg>
        <pc:grpChg chg="mod">
          <ac:chgData name="Tal" userId="c5d94e19-bf17-46ef-96ed-abf719c82703" providerId="ADAL" clId="{4C0D6081-376D-476C-9BEF-FA44D2D6A821}" dt="2020-08-05T00:33:08.366" v="13535" actId="571"/>
          <ac:grpSpMkLst>
            <pc:docMk/>
            <pc:sldMk cId="3568576426" sldId="1349"/>
            <ac:grpSpMk id="336" creationId="{5DE99FA4-7A1E-43B1-AF8C-871BCE9129AF}"/>
          </ac:grpSpMkLst>
        </pc:grpChg>
        <pc:grpChg chg="mod">
          <ac:chgData name="Tal" userId="c5d94e19-bf17-46ef-96ed-abf719c82703" providerId="ADAL" clId="{4C0D6081-376D-476C-9BEF-FA44D2D6A821}" dt="2020-08-05T00:33:08.366" v="13535" actId="571"/>
          <ac:grpSpMkLst>
            <pc:docMk/>
            <pc:sldMk cId="3568576426" sldId="1349"/>
            <ac:grpSpMk id="337" creationId="{F5B44391-CF27-4DE5-896E-B28DAE75C72E}"/>
          </ac:grpSpMkLst>
        </pc:grpChg>
        <pc:picChg chg="del">
          <ac:chgData name="Tal" userId="c5d94e19-bf17-46ef-96ed-abf719c82703" providerId="ADAL" clId="{4C0D6081-376D-476C-9BEF-FA44D2D6A821}" dt="2020-08-04T21:18:51.480" v="9197" actId="478"/>
          <ac:picMkLst>
            <pc:docMk/>
            <pc:sldMk cId="3568576426" sldId="1349"/>
            <ac:picMk id="249" creationId="{2DCD6B79-1775-42EE-A79A-C7BC7BD68D9A}"/>
          </ac:picMkLst>
        </pc:picChg>
      </pc:sldChg>
      <pc:sldChg chg="addSp delSp modSp add modAnim modNotesTx">
        <pc:chgData name="Tal" userId="c5d94e19-bf17-46ef-96ed-abf719c82703" providerId="ADAL" clId="{4C0D6081-376D-476C-9BEF-FA44D2D6A821}" dt="2020-08-07T00:00:48.524" v="14741"/>
        <pc:sldMkLst>
          <pc:docMk/>
          <pc:sldMk cId="392258743" sldId="1350"/>
        </pc:sldMkLst>
        <pc:spChg chg="mod">
          <ac:chgData name="Tal" userId="c5d94e19-bf17-46ef-96ed-abf719c82703" providerId="ADAL" clId="{4C0D6081-376D-476C-9BEF-FA44D2D6A821}" dt="2020-08-04T21:27:45.548" v="9270" actId="1076"/>
          <ac:spMkLst>
            <pc:docMk/>
            <pc:sldMk cId="392258743" sldId="1350"/>
            <ac:spMk id="8" creationId="{33B3BEDF-4052-4B04-804E-B66C309D7247}"/>
          </ac:spMkLst>
        </pc:spChg>
        <pc:spChg chg="add mod">
          <ac:chgData name="Tal" userId="c5d94e19-bf17-46ef-96ed-abf719c82703" providerId="ADAL" clId="{4C0D6081-376D-476C-9BEF-FA44D2D6A821}" dt="2020-08-04T21:34:50.168" v="9589" actId="20577"/>
          <ac:spMkLst>
            <pc:docMk/>
            <pc:sldMk cId="392258743" sldId="1350"/>
            <ac:spMk id="105" creationId="{56265E6F-F474-4094-87D4-B688046F4A7E}"/>
          </ac:spMkLst>
        </pc:spChg>
        <pc:spChg chg="add mod">
          <ac:chgData name="Tal" userId="c5d94e19-bf17-46ef-96ed-abf719c82703" providerId="ADAL" clId="{4C0D6081-376D-476C-9BEF-FA44D2D6A821}" dt="2020-08-04T21:33:05.384" v="9369" actId="14100"/>
          <ac:spMkLst>
            <pc:docMk/>
            <pc:sldMk cId="392258743" sldId="1350"/>
            <ac:spMk id="106" creationId="{A782B750-43CC-41C9-B8D7-61EF9740FA18}"/>
          </ac:spMkLst>
        </pc:spChg>
        <pc:spChg chg="add del mod">
          <ac:chgData name="Tal" userId="c5d94e19-bf17-46ef-96ed-abf719c82703" providerId="ADAL" clId="{4C0D6081-376D-476C-9BEF-FA44D2D6A821}" dt="2020-08-04T22:04:21.981" v="10569" actId="478"/>
          <ac:spMkLst>
            <pc:docMk/>
            <pc:sldMk cId="392258743" sldId="1350"/>
            <ac:spMk id="107" creationId="{C63AF9B3-262E-4554-AD45-F08E234DE369}"/>
          </ac:spMkLst>
        </pc:spChg>
        <pc:spChg chg="mod">
          <ac:chgData name="Tal" userId="c5d94e19-bf17-46ef-96ed-abf719c82703" providerId="ADAL" clId="{4C0D6081-376D-476C-9BEF-FA44D2D6A821}" dt="2020-08-04T21:27:45.548" v="9270" actId="1076"/>
          <ac:spMkLst>
            <pc:docMk/>
            <pc:sldMk cId="392258743" sldId="1350"/>
            <ac:spMk id="335" creationId="{42F90EE7-4F62-403E-A770-154F09ABB9B2}"/>
          </ac:spMkLst>
        </pc:spChg>
        <pc:grpChg chg="add mod ord">
          <ac:chgData name="Tal" userId="c5d94e19-bf17-46ef-96ed-abf719c82703" providerId="ADAL" clId="{4C0D6081-376D-476C-9BEF-FA44D2D6A821}" dt="2020-08-04T21:27:45.548" v="9270" actId="1076"/>
          <ac:grpSpMkLst>
            <pc:docMk/>
            <pc:sldMk cId="392258743" sldId="1350"/>
            <ac:grpSpMk id="3" creationId="{15CE5B1A-E8BB-4DE9-9086-0DABFA53A5EF}"/>
          </ac:grpSpMkLst>
        </pc:grpChg>
        <pc:grpChg chg="add del mod">
          <ac:chgData name="Tal" userId="c5d94e19-bf17-46ef-96ed-abf719c82703" providerId="ADAL" clId="{4C0D6081-376D-476C-9BEF-FA44D2D6A821}" dt="2020-08-04T21:24:57.190" v="9252" actId="165"/>
          <ac:grpSpMkLst>
            <pc:docMk/>
            <pc:sldMk cId="392258743" sldId="1350"/>
            <ac:grpSpMk id="4" creationId="{B8D06FF7-9CC6-4A49-B54B-C91934D5A865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49" creationId="{73E5894F-7F4E-4D3C-B18A-322113E04E8E}"/>
          </ac:grpSpMkLst>
        </pc:grpChg>
        <pc:grpChg chg="add mod topLvl">
          <ac:chgData name="Tal" userId="c5d94e19-bf17-46ef-96ed-abf719c82703" providerId="ADAL" clId="{4C0D6081-376D-476C-9BEF-FA44D2D6A821}" dt="2020-08-04T21:27:45.548" v="9270" actId="1076"/>
          <ac:grpSpMkLst>
            <pc:docMk/>
            <pc:sldMk cId="392258743" sldId="1350"/>
            <ac:grpSpMk id="91" creationId="{CF29DDE5-9851-480C-9F80-4A8F7C5A95E6}"/>
          </ac:grpSpMkLst>
        </pc:grpChg>
        <pc:grpChg chg="add mod topLvl">
          <ac:chgData name="Tal" userId="c5d94e19-bf17-46ef-96ed-abf719c82703" providerId="ADAL" clId="{4C0D6081-376D-476C-9BEF-FA44D2D6A821}" dt="2020-08-04T21:27:45.548" v="9270" actId="1076"/>
          <ac:grpSpMkLst>
            <pc:docMk/>
            <pc:sldMk cId="392258743" sldId="1350"/>
            <ac:grpSpMk id="94" creationId="{A8DA61FF-EE5B-4F0E-94AE-2B137A487633}"/>
          </ac:grpSpMkLst>
        </pc:grpChg>
        <pc:grpChg chg="add mod topLvl">
          <ac:chgData name="Tal" userId="c5d94e19-bf17-46ef-96ed-abf719c82703" providerId="ADAL" clId="{4C0D6081-376D-476C-9BEF-FA44D2D6A821}" dt="2020-08-04T21:27:45.548" v="9270" actId="1076"/>
          <ac:grpSpMkLst>
            <pc:docMk/>
            <pc:sldMk cId="392258743" sldId="1350"/>
            <ac:grpSpMk id="97" creationId="{48396E80-250B-4F53-A0A5-E7B0AE527B74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139" creationId="{CB6A5603-DB24-48F7-98B3-8460BC57A7C0}"/>
          </ac:grpSpMkLst>
        </pc:grpChg>
        <pc:grpChg chg="mod">
          <ac:chgData name="Tal" userId="c5d94e19-bf17-46ef-96ed-abf719c82703" providerId="ADAL" clId="{4C0D6081-376D-476C-9BEF-FA44D2D6A821}" dt="2020-08-04T21:27:45.548" v="9270" actId="1076"/>
          <ac:grpSpMkLst>
            <pc:docMk/>
            <pc:sldMk cId="392258743" sldId="1350"/>
            <ac:grpSpMk id="153" creationId="{4B936701-44D7-43E4-A9EF-06DDD1B398AD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166" creationId="{ED43EF6F-3984-43EF-BF1E-AD379FF98A42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175" creationId="{C2C3AB11-21EF-46AA-AA67-FCC3C639ABD4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184" creationId="{439DCDBE-FF34-49FA-8B7F-37B11B13CC31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211" creationId="{6C73255D-9612-4D9E-8BAF-DBD4D613C326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220" creationId="{E08DDAF8-535F-4C98-AA63-EEB3495375B5}"/>
          </ac:grpSpMkLst>
        </pc:grpChg>
        <pc:grpChg chg="mod">
          <ac:chgData name="Tal" userId="c5d94e19-bf17-46ef-96ed-abf719c82703" providerId="ADAL" clId="{4C0D6081-376D-476C-9BEF-FA44D2D6A821}" dt="2020-08-04T21:23:45.502" v="9234" actId="164"/>
          <ac:grpSpMkLst>
            <pc:docMk/>
            <pc:sldMk cId="392258743" sldId="1350"/>
            <ac:grpSpMk id="229" creationId="{77E3EBB0-A82A-4F03-ACD7-450E4AB9D904}"/>
          </ac:grpSpMkLst>
        </pc:grpChg>
        <pc:picChg chg="mod">
          <ac:chgData name="Tal" userId="c5d94e19-bf17-46ef-96ed-abf719c82703" providerId="ADAL" clId="{4C0D6081-376D-476C-9BEF-FA44D2D6A821}" dt="2020-08-04T21:27:45.548" v="9270" actId="1076"/>
          <ac:picMkLst>
            <pc:docMk/>
            <pc:sldMk cId="392258743" sldId="1350"/>
            <ac:picMk id="248" creationId="{EBF7B8F4-7FF0-4778-8C70-791923CF116F}"/>
          </ac:picMkLst>
        </pc:picChg>
        <pc:cxnChg chg="add mod">
          <ac:chgData name="Tal" userId="c5d94e19-bf17-46ef-96ed-abf719c82703" providerId="ADAL" clId="{4C0D6081-376D-476C-9BEF-FA44D2D6A821}" dt="2020-08-04T21:27:45.548" v="9270" actId="1076"/>
          <ac:cxnSpMkLst>
            <pc:docMk/>
            <pc:sldMk cId="392258743" sldId="1350"/>
            <ac:cxnSpMk id="6" creationId="{9DCCCB2B-ABC1-44E3-A6D8-B8EFDD7EB8BB}"/>
          </ac:cxnSpMkLst>
        </pc:cxnChg>
        <pc:cxnChg chg="add mod">
          <ac:chgData name="Tal" userId="c5d94e19-bf17-46ef-96ed-abf719c82703" providerId="ADAL" clId="{4C0D6081-376D-476C-9BEF-FA44D2D6A821}" dt="2020-08-04T21:27:45.548" v="9270" actId="1076"/>
          <ac:cxnSpMkLst>
            <pc:docMk/>
            <pc:sldMk cId="392258743" sldId="1350"/>
            <ac:cxnSpMk id="103" creationId="{407B0560-4D7D-413A-AD28-C7FEAE5EDFA6}"/>
          </ac:cxnSpMkLst>
        </pc:cxnChg>
        <pc:cxnChg chg="add mod">
          <ac:chgData name="Tal" userId="c5d94e19-bf17-46ef-96ed-abf719c82703" providerId="ADAL" clId="{4C0D6081-376D-476C-9BEF-FA44D2D6A821}" dt="2020-08-04T21:27:45.548" v="9270" actId="1076"/>
          <ac:cxnSpMkLst>
            <pc:docMk/>
            <pc:sldMk cId="392258743" sldId="1350"/>
            <ac:cxnSpMk id="104" creationId="{8BB7FA1E-982D-4183-B104-1C065210C55B}"/>
          </ac:cxnSpMkLst>
        </pc:cxnChg>
      </pc:sldChg>
      <pc:sldChg chg="add modTransition modNotesTx">
        <pc:chgData name="Tal" userId="c5d94e19-bf17-46ef-96ed-abf719c82703" providerId="ADAL" clId="{4C0D6081-376D-476C-9BEF-FA44D2D6A821}" dt="2020-08-06T23:59:08.253" v="14726"/>
        <pc:sldMkLst>
          <pc:docMk/>
          <pc:sldMk cId="246872985" sldId="1351"/>
        </pc:sldMkLst>
      </pc:sldChg>
      <pc:sldChg chg="add del modTransition">
        <pc:chgData name="Tal" userId="c5d94e19-bf17-46ef-96ed-abf719c82703" providerId="ADAL" clId="{4C0D6081-376D-476C-9BEF-FA44D2D6A821}" dt="2020-08-04T21:29:19.283" v="9283" actId="2696"/>
        <pc:sldMkLst>
          <pc:docMk/>
          <pc:sldMk cId="380817830" sldId="1351"/>
        </pc:sldMkLst>
      </pc:sldChg>
      <pc:sldChg chg="addSp delSp modSp add modTransition modAnim">
        <pc:chgData name="Tal" userId="c5d94e19-bf17-46ef-96ed-abf719c82703" providerId="ADAL" clId="{4C0D6081-376D-476C-9BEF-FA44D2D6A821}" dt="2020-08-07T00:02:05.656" v="14748"/>
        <pc:sldMkLst>
          <pc:docMk/>
          <pc:sldMk cId="1168918301" sldId="1352"/>
        </pc:sldMkLst>
        <pc:spChg chg="add mod">
          <ac:chgData name="Tal" userId="c5d94e19-bf17-46ef-96ed-abf719c82703" providerId="ADAL" clId="{4C0D6081-376D-476C-9BEF-FA44D2D6A821}" dt="2020-08-04T21:36:55.417" v="9663" actId="12789"/>
          <ac:spMkLst>
            <pc:docMk/>
            <pc:sldMk cId="1168918301" sldId="1352"/>
            <ac:spMk id="4" creationId="{0F9992F6-612D-4D1B-B144-A43522272C37}"/>
          </ac:spMkLst>
        </pc:spChg>
        <pc:spChg chg="del">
          <ac:chgData name="Tal" userId="c5d94e19-bf17-46ef-96ed-abf719c82703" providerId="ADAL" clId="{4C0D6081-376D-476C-9BEF-FA44D2D6A821}" dt="2020-08-04T21:35:54.963" v="9658" actId="478"/>
          <ac:spMkLst>
            <pc:docMk/>
            <pc:sldMk cId="1168918301" sldId="1352"/>
            <ac:spMk id="8" creationId="{33B3BEDF-4052-4B04-804E-B66C309D7247}"/>
          </ac:spMkLst>
        </pc:spChg>
        <pc:spChg chg="mod">
          <ac:chgData name="Tal" userId="c5d94e19-bf17-46ef-96ed-abf719c82703" providerId="ADAL" clId="{4C0D6081-376D-476C-9BEF-FA44D2D6A821}" dt="2020-08-04T21:57:05.795" v="9967" actId="1076"/>
          <ac:spMkLst>
            <pc:docMk/>
            <pc:sldMk cId="1168918301" sldId="1352"/>
            <ac:spMk id="107" creationId="{C63AF9B3-262E-4554-AD45-F08E234DE369}"/>
          </ac:spMkLst>
        </pc:spChg>
        <pc:spChg chg="del">
          <ac:chgData name="Tal" userId="c5d94e19-bf17-46ef-96ed-abf719c82703" providerId="ADAL" clId="{4C0D6081-376D-476C-9BEF-FA44D2D6A821}" dt="2020-08-04T21:35:54.963" v="9658" actId="478"/>
          <ac:spMkLst>
            <pc:docMk/>
            <pc:sldMk cId="1168918301" sldId="1352"/>
            <ac:spMk id="335" creationId="{42F90EE7-4F62-403E-A770-154F09ABB9B2}"/>
          </ac:spMkLst>
        </pc:spChg>
        <pc:grpChg chg="add mod">
          <ac:chgData name="Tal" userId="c5d94e19-bf17-46ef-96ed-abf719c82703" providerId="ADAL" clId="{4C0D6081-376D-476C-9BEF-FA44D2D6A821}" dt="2020-08-04T21:40:57.145" v="9700" actId="164"/>
          <ac:grpSpMkLst>
            <pc:docMk/>
            <pc:sldMk cId="1168918301" sldId="1352"/>
            <ac:grpSpMk id="5" creationId="{2CB74273-6918-4616-88D5-BFDFADD775F5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7" creationId="{7D70DC39-707D-4B0A-9532-823860C8E5BD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11" creationId="{83516A35-6699-4F16-9BEB-024DDC4D04E9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14" creationId="{3B74F633-0CA5-460E-AD69-D800AEDB02EB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17" creationId="{391D8E14-1977-4F4A-AC5A-DCBB2F937AA4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20" creationId="{FAC3F790-844D-4D63-8CC6-4F66E3468273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23" creationId="{176A8384-40BE-465B-B6BD-3BCE3785D3A5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26" creationId="{DFB4CA57-83A4-4FEB-AFA8-346CE93FF796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29" creationId="{363CA886-AAC6-412D-8A68-507F48C47FE8}"/>
          </ac:grpSpMkLst>
        </pc:grpChg>
        <pc:grpChg chg="add del mod">
          <ac:chgData name="Tal" userId="c5d94e19-bf17-46ef-96ed-abf719c82703" providerId="ADAL" clId="{4C0D6081-376D-476C-9BEF-FA44D2D6A821}" dt="2020-08-04T21:37:22.449" v="9668" actId="478"/>
          <ac:grpSpMkLst>
            <pc:docMk/>
            <pc:sldMk cId="1168918301" sldId="1352"/>
            <ac:grpSpMk id="132" creationId="{2F405EFA-E360-46DC-8138-30CA1EE5F461}"/>
          </ac:grpSpMkLst>
        </pc:grpChg>
        <pc:grpChg chg="add mod">
          <ac:chgData name="Tal" userId="c5d94e19-bf17-46ef-96ed-abf719c82703" providerId="ADAL" clId="{4C0D6081-376D-476C-9BEF-FA44D2D6A821}" dt="2020-08-04T21:41:02.200" v="9703" actId="164"/>
          <ac:grpSpMkLst>
            <pc:docMk/>
            <pc:sldMk cId="1168918301" sldId="1352"/>
            <ac:grpSpMk id="135" creationId="{678935BD-609B-4FC9-A077-EA133D7145F3}"/>
          </ac:grpSpMkLst>
        </pc:grpChg>
        <pc:cxnChg chg="mod">
          <ac:chgData name="Tal" userId="c5d94e19-bf17-46ef-96ed-abf719c82703" providerId="ADAL" clId="{4C0D6081-376D-476C-9BEF-FA44D2D6A821}" dt="2020-08-04T21:36:55.417" v="9663" actId="12789"/>
          <ac:cxnSpMkLst>
            <pc:docMk/>
            <pc:sldMk cId="1168918301" sldId="1352"/>
            <ac:cxnSpMk id="104" creationId="{8BB7FA1E-982D-4183-B104-1C065210C55B}"/>
          </ac:cxnSpMkLst>
        </pc:cxnChg>
        <pc:cxnChg chg="add mod">
          <ac:chgData name="Tal" userId="c5d94e19-bf17-46ef-96ed-abf719c82703" providerId="ADAL" clId="{4C0D6081-376D-476C-9BEF-FA44D2D6A821}" dt="2020-08-04T21:40:57.145" v="9700" actId="164"/>
          <ac:cxnSpMkLst>
            <pc:docMk/>
            <pc:sldMk cId="1168918301" sldId="1352"/>
            <ac:cxnSpMk id="108" creationId="{ED5CE7BF-DB49-4F40-B9B3-9589AD7F25DC}"/>
          </ac:cxnSpMkLst>
        </pc:cxnChg>
        <pc:cxnChg chg="add mod">
          <ac:chgData name="Tal" userId="c5d94e19-bf17-46ef-96ed-abf719c82703" providerId="ADAL" clId="{4C0D6081-376D-476C-9BEF-FA44D2D6A821}" dt="2020-08-04T21:40:57.145" v="9700" actId="164"/>
          <ac:cxnSpMkLst>
            <pc:docMk/>
            <pc:sldMk cId="1168918301" sldId="1352"/>
            <ac:cxnSpMk id="109" creationId="{E7C53E78-50BC-4E4B-999C-028CCCB10210}"/>
          </ac:cxnSpMkLst>
        </pc:cxnChg>
        <pc:cxnChg chg="add mod">
          <ac:chgData name="Tal" userId="c5d94e19-bf17-46ef-96ed-abf719c82703" providerId="ADAL" clId="{4C0D6081-376D-476C-9BEF-FA44D2D6A821}" dt="2020-08-04T21:40:57.145" v="9700" actId="164"/>
          <ac:cxnSpMkLst>
            <pc:docMk/>
            <pc:sldMk cId="1168918301" sldId="1352"/>
            <ac:cxnSpMk id="110" creationId="{79C262A9-0D34-4514-86B2-A5F38410E42F}"/>
          </ac:cxnSpMkLst>
        </pc:cxnChg>
      </pc:sldChg>
      <pc:sldChg chg="add del">
        <pc:chgData name="Tal" userId="c5d94e19-bf17-46ef-96ed-abf719c82703" providerId="ADAL" clId="{4C0D6081-376D-476C-9BEF-FA44D2D6A821}" dt="2020-08-04T22:05:03.964" v="10574" actId="2696"/>
        <pc:sldMkLst>
          <pc:docMk/>
          <pc:sldMk cId="16459100" sldId="1353"/>
        </pc:sldMkLst>
      </pc:sldChg>
      <pc:sldChg chg="addSp delSp modSp add modTransition delAnim modAnim">
        <pc:chgData name="Tal" userId="c5d94e19-bf17-46ef-96ed-abf719c82703" providerId="ADAL" clId="{4C0D6081-376D-476C-9BEF-FA44D2D6A821}" dt="2020-08-04T23:12:05.338" v="10979"/>
        <pc:sldMkLst>
          <pc:docMk/>
          <pc:sldMk cId="1852439987" sldId="1353"/>
        </pc:sldMkLst>
        <pc:spChg chg="mod">
          <ac:chgData name="Tal" userId="c5d94e19-bf17-46ef-96ed-abf719c82703" providerId="ADAL" clId="{4C0D6081-376D-476C-9BEF-FA44D2D6A821}" dt="2020-08-04T23:12:05.338" v="10979"/>
          <ac:spMkLst>
            <pc:docMk/>
            <pc:sldMk cId="1852439987" sldId="1353"/>
            <ac:spMk id="2" creationId="{2EC92DFF-878F-449B-836E-D867C17DDDAB}"/>
          </ac:spMkLst>
        </pc:spChg>
        <pc:spChg chg="add del mod ord">
          <ac:chgData name="Tal" userId="c5d94e19-bf17-46ef-96ed-abf719c82703" providerId="ADAL" clId="{4C0D6081-376D-476C-9BEF-FA44D2D6A821}" dt="2020-08-04T22:34:38.826" v="10769" actId="478"/>
          <ac:spMkLst>
            <pc:docMk/>
            <pc:sldMk cId="1852439987" sldId="1353"/>
            <ac:spMk id="3" creationId="{B0873661-B8B6-40F1-8E36-541DE24B21F2}"/>
          </ac:spMkLst>
        </pc:spChg>
        <pc:spChg chg="del topLvl">
          <ac:chgData name="Tal" userId="c5d94e19-bf17-46ef-96ed-abf719c82703" providerId="ADAL" clId="{4C0D6081-376D-476C-9BEF-FA44D2D6A821}" dt="2020-08-04T22:22:37.620" v="10661" actId="478"/>
          <ac:spMkLst>
            <pc:docMk/>
            <pc:sldMk cId="1852439987" sldId="1353"/>
            <ac:spMk id="37" creationId="{A1719990-1A77-4FD2-8CCB-D0C537C15532}"/>
          </ac:spMkLst>
        </pc:spChg>
        <pc:spChg chg="del mod topLvl">
          <ac:chgData name="Tal" userId="c5d94e19-bf17-46ef-96ed-abf719c82703" providerId="ADAL" clId="{4C0D6081-376D-476C-9BEF-FA44D2D6A821}" dt="2020-08-04T22:28:53.939" v="10723" actId="478"/>
          <ac:spMkLst>
            <pc:docMk/>
            <pc:sldMk cId="1852439987" sldId="1353"/>
            <ac:spMk id="57" creationId="{19BC805B-E511-4724-8683-6339BE1D0607}"/>
          </ac:spMkLst>
        </pc:spChg>
        <pc:spChg chg="del topLvl">
          <ac:chgData name="Tal" userId="c5d94e19-bf17-46ef-96ed-abf719c82703" providerId="ADAL" clId="{4C0D6081-376D-476C-9BEF-FA44D2D6A821}" dt="2020-08-04T22:28:15.196" v="10712" actId="478"/>
          <ac:spMkLst>
            <pc:docMk/>
            <pc:sldMk cId="1852439987" sldId="1353"/>
            <ac:spMk id="58" creationId="{16E5466A-4144-4DAC-B237-195FDE7BCA1A}"/>
          </ac:spMkLst>
        </pc:spChg>
        <pc:spChg chg="add del mod">
          <ac:chgData name="Tal" userId="c5d94e19-bf17-46ef-96ed-abf719c82703" providerId="ADAL" clId="{4C0D6081-376D-476C-9BEF-FA44D2D6A821}" dt="2020-08-04T22:34:42.272" v="10772" actId="478"/>
          <ac:spMkLst>
            <pc:docMk/>
            <pc:sldMk cId="1852439987" sldId="1353"/>
            <ac:spMk id="59" creationId="{54FF1D2E-B84D-4F68-BB95-5B8E9948237F}"/>
          </ac:spMkLst>
        </pc:spChg>
        <pc:spChg chg="add del mod">
          <ac:chgData name="Tal" userId="c5d94e19-bf17-46ef-96ed-abf719c82703" providerId="ADAL" clId="{4C0D6081-376D-476C-9BEF-FA44D2D6A821}" dt="2020-08-04T22:32:03.895" v="10740" actId="478"/>
          <ac:spMkLst>
            <pc:docMk/>
            <pc:sldMk cId="1852439987" sldId="1353"/>
            <ac:spMk id="61" creationId="{A0BFE223-BAE9-46E7-B466-6D7554E12860}"/>
          </ac:spMkLst>
        </pc:spChg>
        <pc:spChg chg="mod topLvl">
          <ac:chgData name="Tal" userId="c5d94e19-bf17-46ef-96ed-abf719c82703" providerId="ADAL" clId="{4C0D6081-376D-476C-9BEF-FA44D2D6A821}" dt="2020-08-04T22:34:04.891" v="10761" actId="164"/>
          <ac:spMkLst>
            <pc:docMk/>
            <pc:sldMk cId="1852439987" sldId="1353"/>
            <ac:spMk id="64" creationId="{F8989870-CBAA-4D1B-A239-57E5518EC575}"/>
          </ac:spMkLst>
        </pc:spChg>
        <pc:spChg chg="mod topLvl">
          <ac:chgData name="Tal" userId="c5d94e19-bf17-46ef-96ed-abf719c82703" providerId="ADAL" clId="{4C0D6081-376D-476C-9BEF-FA44D2D6A821}" dt="2020-08-04T22:34:08.358" v="10764" actId="164"/>
          <ac:spMkLst>
            <pc:docMk/>
            <pc:sldMk cId="1852439987" sldId="1353"/>
            <ac:spMk id="65" creationId="{DBF1868D-200F-49AE-900D-BECFA2A4BB13}"/>
          </ac:spMkLst>
        </pc:spChg>
        <pc:spChg chg="add del mod">
          <ac:chgData name="Tal" userId="c5d94e19-bf17-46ef-96ed-abf719c82703" providerId="ADAL" clId="{4C0D6081-376D-476C-9BEF-FA44D2D6A821}" dt="2020-08-04T22:32:03.895" v="10740" actId="478"/>
          <ac:spMkLst>
            <pc:docMk/>
            <pc:sldMk cId="1852439987" sldId="1353"/>
            <ac:spMk id="66" creationId="{3664689B-EA0A-4651-A13A-AB491B427EB3}"/>
          </ac:spMkLst>
        </pc:spChg>
        <pc:spChg chg="add del mod">
          <ac:chgData name="Tal" userId="c5d94e19-bf17-46ef-96ed-abf719c82703" providerId="ADAL" clId="{4C0D6081-376D-476C-9BEF-FA44D2D6A821}" dt="2020-08-04T22:31:10.116" v="10735" actId="478"/>
          <ac:spMkLst>
            <pc:docMk/>
            <pc:sldMk cId="1852439987" sldId="1353"/>
            <ac:spMk id="67" creationId="{3540915B-83D6-4742-9DAD-4C2663B908E1}"/>
          </ac:spMkLst>
        </pc:spChg>
        <pc:spChg chg="add del">
          <ac:chgData name="Tal" userId="c5d94e19-bf17-46ef-96ed-abf719c82703" providerId="ADAL" clId="{4C0D6081-376D-476C-9BEF-FA44D2D6A821}" dt="2020-08-04T22:32:58.009" v="10749"/>
          <ac:spMkLst>
            <pc:docMk/>
            <pc:sldMk cId="1852439987" sldId="1353"/>
            <ac:spMk id="68" creationId="{F6D5275F-C483-4129-AC41-CE891D5A1FC0}"/>
          </ac:spMkLst>
        </pc:spChg>
        <pc:spChg chg="add">
          <ac:chgData name="Tal" userId="c5d94e19-bf17-46ef-96ed-abf719c82703" providerId="ADAL" clId="{4C0D6081-376D-476C-9BEF-FA44D2D6A821}" dt="2020-08-04T22:32:59.380" v="10751"/>
          <ac:spMkLst>
            <pc:docMk/>
            <pc:sldMk cId="1852439987" sldId="1353"/>
            <ac:spMk id="69" creationId="{C9ABC421-430C-4FCF-A8B9-D396DA512550}"/>
          </ac:spMkLst>
        </pc:spChg>
        <pc:spChg chg="mod topLvl">
          <ac:chgData name="Tal" userId="c5d94e19-bf17-46ef-96ed-abf719c82703" providerId="ADAL" clId="{4C0D6081-376D-476C-9BEF-FA44D2D6A821}" dt="2020-08-04T22:33:50.916" v="10756" actId="164"/>
          <ac:spMkLst>
            <pc:docMk/>
            <pc:sldMk cId="1852439987" sldId="1353"/>
            <ac:spMk id="70" creationId="{8126AA30-86AB-4242-988D-EA7DE5FCFC42}"/>
          </ac:spMkLst>
        </pc:spChg>
        <pc:spChg chg="mod topLvl">
          <ac:chgData name="Tal" userId="c5d94e19-bf17-46ef-96ed-abf719c82703" providerId="ADAL" clId="{4C0D6081-376D-476C-9BEF-FA44D2D6A821}" dt="2020-08-04T22:33:57.863" v="10759" actId="164"/>
          <ac:spMkLst>
            <pc:docMk/>
            <pc:sldMk cId="1852439987" sldId="1353"/>
            <ac:spMk id="71" creationId="{2B3982A6-E209-4BBF-AF1B-987B30A067B5}"/>
          </ac:spMkLst>
        </pc:spChg>
        <pc:spChg chg="mod topLvl">
          <ac:chgData name="Tal" userId="c5d94e19-bf17-46ef-96ed-abf719c82703" providerId="ADAL" clId="{4C0D6081-376D-476C-9BEF-FA44D2D6A821}" dt="2020-08-04T22:34:08.358" v="10764" actId="164"/>
          <ac:spMkLst>
            <pc:docMk/>
            <pc:sldMk cId="1852439987" sldId="1353"/>
            <ac:spMk id="77" creationId="{E301DC57-BE4C-489B-A279-E019279F488D}"/>
          </ac:spMkLst>
        </pc:spChg>
        <pc:spChg chg="mod topLvl">
          <ac:chgData name="Tal" userId="c5d94e19-bf17-46ef-96ed-abf719c82703" providerId="ADAL" clId="{4C0D6081-376D-476C-9BEF-FA44D2D6A821}" dt="2020-08-04T22:33:50.916" v="10756" actId="164"/>
          <ac:spMkLst>
            <pc:docMk/>
            <pc:sldMk cId="1852439987" sldId="1353"/>
            <ac:spMk id="79" creationId="{B527CF12-0855-4951-A93B-481181CB6288}"/>
          </ac:spMkLst>
        </pc:spChg>
        <pc:spChg chg="mod topLvl">
          <ac:chgData name="Tal" userId="c5d94e19-bf17-46ef-96ed-abf719c82703" providerId="ADAL" clId="{4C0D6081-376D-476C-9BEF-FA44D2D6A821}" dt="2020-08-04T22:34:04.891" v="10761" actId="164"/>
          <ac:spMkLst>
            <pc:docMk/>
            <pc:sldMk cId="1852439987" sldId="1353"/>
            <ac:spMk id="80" creationId="{E1347491-7661-4EA3-A40E-7D87C7C6D08C}"/>
          </ac:spMkLst>
        </pc:spChg>
        <pc:spChg chg="mod topLvl">
          <ac:chgData name="Tal" userId="c5d94e19-bf17-46ef-96ed-abf719c82703" providerId="ADAL" clId="{4C0D6081-376D-476C-9BEF-FA44D2D6A821}" dt="2020-08-04T22:33:57.863" v="10759" actId="164"/>
          <ac:spMkLst>
            <pc:docMk/>
            <pc:sldMk cId="1852439987" sldId="1353"/>
            <ac:spMk id="81" creationId="{03FE0128-224B-406D-9735-536D897175A0}"/>
          </ac:spMkLst>
        </pc:spChg>
        <pc:spChg chg="del">
          <ac:chgData name="Tal" userId="c5d94e19-bf17-46ef-96ed-abf719c82703" providerId="ADAL" clId="{4C0D6081-376D-476C-9BEF-FA44D2D6A821}" dt="2020-08-04T22:32:59.202" v="10750" actId="478"/>
          <ac:spMkLst>
            <pc:docMk/>
            <pc:sldMk cId="1852439987" sldId="1353"/>
            <ac:spMk id="88" creationId="{BE25F926-3F3C-4E25-B659-0D73BEA3D242}"/>
          </ac:spMkLst>
        </pc:spChg>
        <pc:grpChg chg="add del mod">
          <ac:chgData name="Tal" userId="c5d94e19-bf17-46ef-96ed-abf719c82703" providerId="ADAL" clId="{4C0D6081-376D-476C-9BEF-FA44D2D6A821}" dt="2020-08-04T22:34:29.152" v="10767" actId="165"/>
          <ac:grpSpMkLst>
            <pc:docMk/>
            <pc:sldMk cId="1852439987" sldId="1353"/>
            <ac:grpSpMk id="4" creationId="{ED4D4D50-5250-4E9E-9A6D-592377F6DC8A}"/>
          </ac:grpSpMkLst>
        </pc:grpChg>
        <pc:grpChg chg="add mod">
          <ac:chgData name="Tal" userId="c5d94e19-bf17-46ef-96ed-abf719c82703" providerId="ADAL" clId="{4C0D6081-376D-476C-9BEF-FA44D2D6A821}" dt="2020-08-04T22:33:50.916" v="10756" actId="164"/>
          <ac:grpSpMkLst>
            <pc:docMk/>
            <pc:sldMk cId="1852439987" sldId="1353"/>
            <ac:grpSpMk id="5" creationId="{F05A56CE-0852-4529-AD36-3561D27DC092}"/>
          </ac:grpSpMkLst>
        </pc:grpChg>
        <pc:grpChg chg="del">
          <ac:chgData name="Tal" userId="c5d94e19-bf17-46ef-96ed-abf719c82703" providerId="ADAL" clId="{4C0D6081-376D-476C-9BEF-FA44D2D6A821}" dt="2020-08-04T22:20:06.592" v="10644" actId="165"/>
          <ac:grpSpMkLst>
            <pc:docMk/>
            <pc:sldMk cId="1852439987" sldId="1353"/>
            <ac:grpSpMk id="6" creationId="{E3E55EF2-E55E-4023-B0BC-D1C53C10ABC0}"/>
          </ac:grpSpMkLst>
        </pc:grpChg>
        <pc:grpChg chg="add del mod">
          <ac:chgData name="Tal" userId="c5d94e19-bf17-46ef-96ed-abf719c82703" providerId="ADAL" clId="{4C0D6081-376D-476C-9BEF-FA44D2D6A821}" dt="2020-08-04T22:35:26.996" v="10780" actId="478"/>
          <ac:grpSpMkLst>
            <pc:docMk/>
            <pc:sldMk cId="1852439987" sldId="1353"/>
            <ac:grpSpMk id="7" creationId="{46AE52EF-F5BA-4E45-A97A-24A0E76BBAB2}"/>
          </ac:grpSpMkLst>
        </pc:grpChg>
        <pc:grpChg chg="add del mod">
          <ac:chgData name="Tal" userId="c5d94e19-bf17-46ef-96ed-abf719c82703" providerId="ADAL" clId="{4C0D6081-376D-476C-9BEF-FA44D2D6A821}" dt="2020-08-04T22:34:43.965" v="10773" actId="478"/>
          <ac:grpSpMkLst>
            <pc:docMk/>
            <pc:sldMk cId="1852439987" sldId="1353"/>
            <ac:grpSpMk id="8" creationId="{6164C270-C241-44E0-ADB8-1CC87AACC5D3}"/>
          </ac:grpSpMkLst>
        </pc:grpChg>
        <pc:grpChg chg="add del mod">
          <ac:chgData name="Tal" userId="c5d94e19-bf17-46ef-96ed-abf719c82703" providerId="ADAL" clId="{4C0D6081-376D-476C-9BEF-FA44D2D6A821}" dt="2020-08-04T22:34:43.965" v="10773" actId="478"/>
          <ac:grpSpMkLst>
            <pc:docMk/>
            <pc:sldMk cId="1852439987" sldId="1353"/>
            <ac:grpSpMk id="9" creationId="{8C9ABD38-623D-4BE8-9932-5D0E8257CE61}"/>
          </ac:grpSpMkLst>
        </pc:grpChg>
        <pc:grpChg chg="add mod">
          <ac:chgData name="Tal" userId="c5d94e19-bf17-46ef-96ed-abf719c82703" providerId="ADAL" clId="{4C0D6081-376D-476C-9BEF-FA44D2D6A821}" dt="2020-08-04T22:22:20.187" v="10657" actId="571"/>
          <ac:grpSpMkLst>
            <pc:docMk/>
            <pc:sldMk cId="1852439987" sldId="1353"/>
            <ac:grpSpMk id="24" creationId="{E3D8332E-E373-4098-A643-8F33647488D8}"/>
          </ac:grpSpMkLst>
        </pc:grpChg>
        <pc:grpChg chg="mod">
          <ac:chgData name="Tal" userId="c5d94e19-bf17-46ef-96ed-abf719c82703" providerId="ADAL" clId="{4C0D6081-376D-476C-9BEF-FA44D2D6A821}" dt="2020-08-04T22:22:20.187" v="10657" actId="571"/>
          <ac:grpSpMkLst>
            <pc:docMk/>
            <pc:sldMk cId="1852439987" sldId="1353"/>
            <ac:grpSpMk id="25" creationId="{AD1D639E-5F30-4AA8-B8E6-A9D14555BA13}"/>
          </ac:grpSpMkLst>
        </pc:grpChg>
        <pc:grpChg chg="mod">
          <ac:chgData name="Tal" userId="c5d94e19-bf17-46ef-96ed-abf719c82703" providerId="ADAL" clId="{4C0D6081-376D-476C-9BEF-FA44D2D6A821}" dt="2020-08-04T22:22:20.187" v="10657" actId="571"/>
          <ac:grpSpMkLst>
            <pc:docMk/>
            <pc:sldMk cId="1852439987" sldId="1353"/>
            <ac:grpSpMk id="26" creationId="{FB891582-A192-43EB-BD1D-9D1A94F8F86B}"/>
          </ac:grpSpMkLst>
        </pc:grpChg>
        <pc:grpChg chg="mod">
          <ac:chgData name="Tal" userId="c5d94e19-bf17-46ef-96ed-abf719c82703" providerId="ADAL" clId="{4C0D6081-376D-476C-9BEF-FA44D2D6A821}" dt="2020-08-04T22:22:20.187" v="10657" actId="571"/>
          <ac:grpSpMkLst>
            <pc:docMk/>
            <pc:sldMk cId="1852439987" sldId="1353"/>
            <ac:grpSpMk id="28" creationId="{2E987811-4C36-4C54-AF07-3EBAF41A40DC}"/>
          </ac:grpSpMkLst>
        </pc:grpChg>
        <pc:grpChg chg="add del mod">
          <ac:chgData name="Tal" userId="c5d94e19-bf17-46ef-96ed-abf719c82703" providerId="ADAL" clId="{4C0D6081-376D-476C-9BEF-FA44D2D6A821}" dt="2020-08-04T22:22:30.365" v="10659" actId="165"/>
          <ac:grpSpMkLst>
            <pc:docMk/>
            <pc:sldMk cId="1852439987" sldId="1353"/>
            <ac:grpSpMk id="34" creationId="{082A6463-DF75-4F57-9505-69C049FA8315}"/>
          </ac:grpSpMkLst>
        </pc:grpChg>
        <pc:grpChg chg="del mod topLvl">
          <ac:chgData name="Tal" userId="c5d94e19-bf17-46ef-96ed-abf719c82703" providerId="ADAL" clId="{4C0D6081-376D-476C-9BEF-FA44D2D6A821}" dt="2020-08-04T22:22:33.714" v="10660" actId="478"/>
          <ac:grpSpMkLst>
            <pc:docMk/>
            <pc:sldMk cId="1852439987" sldId="1353"/>
            <ac:grpSpMk id="35" creationId="{156445C5-F0B4-4B29-AE4A-38AD79117E8E}"/>
          </ac:grpSpMkLst>
        </pc:grpChg>
        <pc:grpChg chg="del mod topLvl">
          <ac:chgData name="Tal" userId="c5d94e19-bf17-46ef-96ed-abf719c82703" providerId="ADAL" clId="{4C0D6081-376D-476C-9BEF-FA44D2D6A821}" dt="2020-08-04T22:22:37.620" v="10661" actId="478"/>
          <ac:grpSpMkLst>
            <pc:docMk/>
            <pc:sldMk cId="1852439987" sldId="1353"/>
            <ac:grpSpMk id="36" creationId="{F9D3ACB0-1372-48F3-99D8-3F66E8D3A0DE}"/>
          </ac:grpSpMkLst>
        </pc:grpChg>
        <pc:grpChg chg="mod topLvl">
          <ac:chgData name="Tal" userId="c5d94e19-bf17-46ef-96ed-abf719c82703" providerId="ADAL" clId="{4C0D6081-376D-476C-9BEF-FA44D2D6A821}" dt="2020-08-04T22:36:45.077" v="10784" actId="14100"/>
          <ac:grpSpMkLst>
            <pc:docMk/>
            <pc:sldMk cId="1852439987" sldId="1353"/>
            <ac:grpSpMk id="38" creationId="{02C82AAC-5965-4FA5-9D92-A62CE63F7FF3}"/>
          </ac:grpSpMkLst>
        </pc:grpChg>
        <pc:grpChg chg="add del mod">
          <ac:chgData name="Tal" userId="c5d94e19-bf17-46ef-96ed-abf719c82703" providerId="ADAL" clId="{4C0D6081-376D-476C-9BEF-FA44D2D6A821}" dt="2020-08-04T22:34:41.024" v="10771" actId="478"/>
          <ac:grpSpMkLst>
            <pc:docMk/>
            <pc:sldMk cId="1852439987" sldId="1353"/>
            <ac:grpSpMk id="41" creationId="{C91CDB06-03E0-487F-93D5-502A4D60CAFC}"/>
          </ac:grpSpMkLst>
        </pc:grpChg>
        <pc:grpChg chg="mod">
          <ac:chgData name="Tal" userId="c5d94e19-bf17-46ef-96ed-abf719c82703" providerId="ADAL" clId="{4C0D6081-376D-476C-9BEF-FA44D2D6A821}" dt="2020-08-04T22:34:06.877" v="10763" actId="1076"/>
          <ac:grpSpMkLst>
            <pc:docMk/>
            <pc:sldMk cId="1852439987" sldId="1353"/>
            <ac:grpSpMk id="44" creationId="{76CDCDFC-AEC6-4EC9-86C9-4506FC08C141}"/>
          </ac:grpSpMkLst>
        </pc:grpChg>
        <pc:grpChg chg="mod">
          <ac:chgData name="Tal" userId="c5d94e19-bf17-46ef-96ed-abf719c82703" providerId="ADAL" clId="{4C0D6081-376D-476C-9BEF-FA44D2D6A821}" dt="2020-08-04T22:34:06.877" v="10763" actId="1076"/>
          <ac:grpSpMkLst>
            <pc:docMk/>
            <pc:sldMk cId="1852439987" sldId="1353"/>
            <ac:grpSpMk id="45" creationId="{04BF1BD6-D14C-445B-B39A-BBF2E601CAA1}"/>
          </ac:grpSpMkLst>
        </pc:grpChg>
        <pc:grpChg chg="mod">
          <ac:chgData name="Tal" userId="c5d94e19-bf17-46ef-96ed-abf719c82703" providerId="ADAL" clId="{4C0D6081-376D-476C-9BEF-FA44D2D6A821}" dt="2020-08-04T22:34:06.877" v="10763" actId="1076"/>
          <ac:grpSpMkLst>
            <pc:docMk/>
            <pc:sldMk cId="1852439987" sldId="1353"/>
            <ac:grpSpMk id="48" creationId="{B59B3070-9879-4C85-8FC1-FA2D478F0212}"/>
          </ac:grpSpMkLst>
        </pc:grpChg>
        <pc:grpChg chg="add del mod topLvl">
          <ac:chgData name="Tal" userId="c5d94e19-bf17-46ef-96ed-abf719c82703" providerId="ADAL" clId="{4C0D6081-376D-476C-9BEF-FA44D2D6A821}" dt="2020-08-04T22:34:32.546" v="10768" actId="478"/>
          <ac:grpSpMkLst>
            <pc:docMk/>
            <pc:sldMk cId="1852439987" sldId="1353"/>
            <ac:grpSpMk id="52" creationId="{E60D40FD-288D-4A51-B17A-73B9E4DDB64B}"/>
          </ac:grpSpMkLst>
        </pc:grpChg>
        <pc:grpChg chg="add del mod">
          <ac:chgData name="Tal" userId="c5d94e19-bf17-46ef-96ed-abf719c82703" providerId="ADAL" clId="{4C0D6081-376D-476C-9BEF-FA44D2D6A821}" dt="2020-08-04T22:28:15.196" v="10712" actId="478"/>
          <ac:grpSpMkLst>
            <pc:docMk/>
            <pc:sldMk cId="1852439987" sldId="1353"/>
            <ac:grpSpMk id="56" creationId="{7ECECE81-B51B-4402-8982-166A50A41F89}"/>
          </ac:grpSpMkLst>
        </pc:grpChg>
        <pc:graphicFrameChg chg="modGraphic">
          <ac:chgData name="Tal" userId="c5d94e19-bf17-46ef-96ed-abf719c82703" providerId="ADAL" clId="{4C0D6081-376D-476C-9BEF-FA44D2D6A821}" dt="2020-08-04T22:51:44.656" v="10868" actId="20577"/>
          <ac:graphicFrameMkLst>
            <pc:docMk/>
            <pc:sldMk cId="1852439987" sldId="1353"/>
            <ac:graphicFrameMk id="89" creationId="{601A7823-B356-4AFB-9C16-62592F960A62}"/>
          </ac:graphicFrameMkLst>
        </pc:graphicFrameChg>
        <pc:cxnChg chg="add del mod">
          <ac:chgData name="Tal" userId="c5d94e19-bf17-46ef-96ed-abf719c82703" providerId="ADAL" clId="{4C0D6081-376D-476C-9BEF-FA44D2D6A821}" dt="2020-08-04T22:22:58.456" v="10667" actId="478"/>
          <ac:cxnSpMkLst>
            <pc:docMk/>
            <pc:sldMk cId="1852439987" sldId="1353"/>
            <ac:cxnSpMk id="51" creationId="{FB302A0A-520B-4D5D-9F15-800C4E819BEB}"/>
          </ac:cxnSpMkLst>
        </pc:cxnChg>
      </pc:sldChg>
      <pc:sldChg chg="addSp delSp add del delAnim modNotesTx">
        <pc:chgData name="Tal" userId="c5d94e19-bf17-46ef-96ed-abf719c82703" providerId="ADAL" clId="{4C0D6081-376D-476C-9BEF-FA44D2D6A821}" dt="2020-08-05T01:10:22.571" v="14294" actId="2696"/>
        <pc:sldMkLst>
          <pc:docMk/>
          <pc:sldMk cId="1116474380" sldId="1354"/>
        </pc:sldMkLst>
        <pc:spChg chg="add">
          <ac:chgData name="Tal" userId="c5d94e19-bf17-46ef-96ed-abf719c82703" providerId="ADAL" clId="{4C0D6081-376D-476C-9BEF-FA44D2D6A821}" dt="2020-08-04T22:33:12.094" v="10754"/>
          <ac:spMkLst>
            <pc:docMk/>
            <pc:sldMk cId="1116474380" sldId="1354"/>
            <ac:spMk id="34" creationId="{6B5B9E6C-E44B-4004-8BBF-4CE25F539A9A}"/>
          </ac:spMkLst>
        </pc:spChg>
        <pc:spChg chg="del">
          <ac:chgData name="Tal" userId="c5d94e19-bf17-46ef-96ed-abf719c82703" providerId="ADAL" clId="{4C0D6081-376D-476C-9BEF-FA44D2D6A821}" dt="2020-08-04T22:33:11.931" v="10753" actId="478"/>
          <ac:spMkLst>
            <pc:docMk/>
            <pc:sldMk cId="1116474380" sldId="1354"/>
            <ac:spMk id="88" creationId="{BE25F926-3F3C-4E25-B659-0D73BEA3D242}"/>
          </ac:spMkLst>
        </pc:spChg>
      </pc:sldChg>
      <pc:sldChg chg="add del">
        <pc:chgData name="Tal" userId="c5d94e19-bf17-46ef-96ed-abf719c82703" providerId="ADAL" clId="{4C0D6081-376D-476C-9BEF-FA44D2D6A821}" dt="2020-08-05T01:10:22.578" v="14295" actId="2696"/>
        <pc:sldMkLst>
          <pc:docMk/>
          <pc:sldMk cId="1895083750" sldId="1355"/>
        </pc:sldMkLst>
      </pc:sldChg>
      <pc:sldChg chg="addSp modSp add modTransition modAnim">
        <pc:chgData name="Tal" userId="c5d94e19-bf17-46ef-96ed-abf719c82703" providerId="ADAL" clId="{4C0D6081-376D-476C-9BEF-FA44D2D6A821}" dt="2020-08-04T23:12:09.858" v="10981"/>
        <pc:sldMkLst>
          <pc:docMk/>
          <pc:sldMk cId="3143319939" sldId="1356"/>
        </pc:sldMkLst>
        <pc:spChg chg="mod">
          <ac:chgData name="Tal" userId="c5d94e19-bf17-46ef-96ed-abf719c82703" providerId="ADAL" clId="{4C0D6081-376D-476C-9BEF-FA44D2D6A821}" dt="2020-08-04T23:12:09.858" v="10981"/>
          <ac:spMkLst>
            <pc:docMk/>
            <pc:sldMk cId="3143319939" sldId="1356"/>
            <ac:spMk id="2" creationId="{2EC92DFF-878F-449B-836E-D867C17DDDAB}"/>
          </ac:spMkLst>
        </pc:spChg>
        <pc:grpChg chg="add">
          <ac:chgData name="Tal" userId="c5d94e19-bf17-46ef-96ed-abf719c82703" providerId="ADAL" clId="{4C0D6081-376D-476C-9BEF-FA44D2D6A821}" dt="2020-08-04T22:45:33.165" v="10821"/>
          <ac:grpSpMkLst>
            <pc:docMk/>
            <pc:sldMk cId="3143319939" sldId="1356"/>
            <ac:grpSpMk id="25" creationId="{827FA57F-6D1B-4EE1-B695-898D0FFC78D6}"/>
          </ac:grpSpMkLst>
        </pc:grpChg>
        <pc:graphicFrameChg chg="modGraphic">
          <ac:chgData name="Tal" userId="c5d94e19-bf17-46ef-96ed-abf719c82703" providerId="ADAL" clId="{4C0D6081-376D-476C-9BEF-FA44D2D6A821}" dt="2020-08-04T22:51:29.743" v="10866" actId="20577"/>
          <ac:graphicFrameMkLst>
            <pc:docMk/>
            <pc:sldMk cId="3143319939" sldId="1356"/>
            <ac:graphicFrameMk id="89" creationId="{601A7823-B356-4AFB-9C16-62592F960A62}"/>
          </ac:graphicFrameMkLst>
        </pc:graphicFrameChg>
      </pc:sldChg>
      <pc:sldChg chg="addSp modSp add modAnim">
        <pc:chgData name="Tal" userId="c5d94e19-bf17-46ef-96ed-abf719c82703" providerId="ADAL" clId="{4C0D6081-376D-476C-9BEF-FA44D2D6A821}" dt="2020-08-07T00:09:35.896" v="14772"/>
        <pc:sldMkLst>
          <pc:docMk/>
          <pc:sldMk cId="3176616920" sldId="1357"/>
        </pc:sldMkLst>
        <pc:spChg chg="mod">
          <ac:chgData name="Tal" userId="c5d94e19-bf17-46ef-96ed-abf719c82703" providerId="ADAL" clId="{4C0D6081-376D-476C-9BEF-FA44D2D6A821}" dt="2020-08-04T23:12:07.531" v="10980"/>
          <ac:spMkLst>
            <pc:docMk/>
            <pc:sldMk cId="3176616920" sldId="1357"/>
            <ac:spMk id="2" creationId="{2EC92DFF-878F-449B-836E-D867C17DDDAB}"/>
          </ac:spMkLst>
        </pc:spChg>
        <pc:grpChg chg="add">
          <ac:chgData name="Tal" userId="c5d94e19-bf17-46ef-96ed-abf719c82703" providerId="ADAL" clId="{4C0D6081-376D-476C-9BEF-FA44D2D6A821}" dt="2020-08-04T22:39:29.696" v="10790"/>
          <ac:grpSpMkLst>
            <pc:docMk/>
            <pc:sldMk cId="3176616920" sldId="1357"/>
            <ac:grpSpMk id="22" creationId="{B85A18FC-FB27-488E-9172-DFBD4F4104AC}"/>
          </ac:grpSpMkLst>
        </pc:grpChg>
        <pc:graphicFrameChg chg="modGraphic">
          <ac:chgData name="Tal" userId="c5d94e19-bf17-46ef-96ed-abf719c82703" providerId="ADAL" clId="{4C0D6081-376D-476C-9BEF-FA44D2D6A821}" dt="2020-08-04T22:51:40.406" v="10867" actId="20577"/>
          <ac:graphicFrameMkLst>
            <pc:docMk/>
            <pc:sldMk cId="3176616920" sldId="1357"/>
            <ac:graphicFrameMk id="89" creationId="{601A7823-B356-4AFB-9C16-62592F960A62}"/>
          </ac:graphicFrameMkLst>
        </pc:graphicFrameChg>
      </pc:sldChg>
      <pc:sldChg chg="addSp delSp modSp add modTransition delAnim modAnim">
        <pc:chgData name="Tal" userId="c5d94e19-bf17-46ef-96ed-abf719c82703" providerId="ADAL" clId="{4C0D6081-376D-476C-9BEF-FA44D2D6A821}" dt="2020-08-04T23:12:12.832" v="10982"/>
        <pc:sldMkLst>
          <pc:docMk/>
          <pc:sldMk cId="2521186698" sldId="1358"/>
        </pc:sldMkLst>
        <pc:spChg chg="mod">
          <ac:chgData name="Tal" userId="c5d94e19-bf17-46ef-96ed-abf719c82703" providerId="ADAL" clId="{4C0D6081-376D-476C-9BEF-FA44D2D6A821}" dt="2020-08-04T23:12:12.832" v="10982"/>
          <ac:spMkLst>
            <pc:docMk/>
            <pc:sldMk cId="2521186698" sldId="1358"/>
            <ac:spMk id="2" creationId="{2EC92DFF-878F-449B-836E-D867C17DDDAB}"/>
          </ac:spMkLst>
        </pc:spChg>
        <pc:spChg chg="del">
          <ac:chgData name="Tal" userId="c5d94e19-bf17-46ef-96ed-abf719c82703" providerId="ADAL" clId="{4C0D6081-376D-476C-9BEF-FA44D2D6A821}" dt="2020-08-04T22:43:44.263" v="10809" actId="478"/>
          <ac:spMkLst>
            <pc:docMk/>
            <pc:sldMk cId="2521186698" sldId="1358"/>
            <ac:spMk id="3" creationId="{B0873661-B8B6-40F1-8E36-541DE24B21F2}"/>
          </ac:spMkLst>
        </pc:spChg>
        <pc:spChg chg="del">
          <ac:chgData name="Tal" userId="c5d94e19-bf17-46ef-96ed-abf719c82703" providerId="ADAL" clId="{4C0D6081-376D-476C-9BEF-FA44D2D6A821}" dt="2020-08-04T22:43:41.059" v="10807" actId="478"/>
          <ac:spMkLst>
            <pc:docMk/>
            <pc:sldMk cId="2521186698" sldId="1358"/>
            <ac:spMk id="59" creationId="{54FF1D2E-B84D-4F68-BB95-5B8E9948237F}"/>
          </ac:spMkLst>
        </pc:spChg>
        <pc:grpChg chg="del mod">
          <ac:chgData name="Tal" userId="c5d94e19-bf17-46ef-96ed-abf719c82703" providerId="ADAL" clId="{4C0D6081-376D-476C-9BEF-FA44D2D6A821}" dt="2020-08-04T22:45:48.799" v="10824" actId="478"/>
          <ac:grpSpMkLst>
            <pc:docMk/>
            <pc:sldMk cId="2521186698" sldId="1358"/>
            <ac:grpSpMk id="4" creationId="{ED4D4D50-5250-4E9E-9A6D-592377F6DC8A}"/>
          </ac:grpSpMkLst>
        </pc:grpChg>
        <pc:grpChg chg="del">
          <ac:chgData name="Tal" userId="c5d94e19-bf17-46ef-96ed-abf719c82703" providerId="ADAL" clId="{4C0D6081-376D-476C-9BEF-FA44D2D6A821}" dt="2020-08-04T22:43:42.941" v="10808" actId="478"/>
          <ac:grpSpMkLst>
            <pc:docMk/>
            <pc:sldMk cId="2521186698" sldId="1358"/>
            <ac:grpSpMk id="8" creationId="{6164C270-C241-44E0-ADB8-1CC87AACC5D3}"/>
          </ac:grpSpMkLst>
        </pc:grpChg>
        <pc:grpChg chg="del">
          <ac:chgData name="Tal" userId="c5d94e19-bf17-46ef-96ed-abf719c82703" providerId="ADAL" clId="{4C0D6081-376D-476C-9BEF-FA44D2D6A821}" dt="2020-08-04T22:43:42.941" v="10808" actId="478"/>
          <ac:grpSpMkLst>
            <pc:docMk/>
            <pc:sldMk cId="2521186698" sldId="1358"/>
            <ac:grpSpMk id="9" creationId="{8C9ABD38-623D-4BE8-9932-5D0E8257CE61}"/>
          </ac:grpSpMkLst>
        </pc:grpChg>
        <pc:grpChg chg="mod">
          <ac:chgData name="Tal" userId="c5d94e19-bf17-46ef-96ed-abf719c82703" providerId="ADAL" clId="{4C0D6081-376D-476C-9BEF-FA44D2D6A821}" dt="2020-08-04T22:45:51.521" v="10825" actId="167"/>
          <ac:grpSpMkLst>
            <pc:docMk/>
            <pc:sldMk cId="2521186698" sldId="1358"/>
            <ac:grpSpMk id="41" creationId="{C91CDB06-03E0-487F-93D5-502A4D60CAFC}"/>
          </ac:grpSpMkLst>
        </pc:grpChg>
        <pc:grpChg chg="add mod">
          <ac:chgData name="Tal" userId="c5d94e19-bf17-46ef-96ed-abf719c82703" providerId="ADAL" clId="{4C0D6081-376D-476C-9BEF-FA44D2D6A821}" dt="2020-08-04T22:43:01.673" v="10801" actId="571"/>
          <ac:grpSpMkLst>
            <pc:docMk/>
            <pc:sldMk cId="2521186698" sldId="1358"/>
            <ac:grpSpMk id="43" creationId="{95285993-AD38-4879-8D1E-4FCDCA7B21D7}"/>
          </ac:grpSpMkLst>
        </pc:grpChg>
        <pc:grpChg chg="mod">
          <ac:chgData name="Tal" userId="c5d94e19-bf17-46ef-96ed-abf719c82703" providerId="ADAL" clId="{4C0D6081-376D-476C-9BEF-FA44D2D6A821}" dt="2020-08-04T22:43:01.673" v="10801" actId="571"/>
          <ac:grpSpMkLst>
            <pc:docMk/>
            <pc:sldMk cId="2521186698" sldId="1358"/>
            <ac:grpSpMk id="47" creationId="{2DF47F17-F7D2-4435-970A-38FBA73CE022}"/>
          </ac:grpSpMkLst>
        </pc:grpChg>
        <pc:grpChg chg="mod">
          <ac:chgData name="Tal" userId="c5d94e19-bf17-46ef-96ed-abf719c82703" providerId="ADAL" clId="{4C0D6081-376D-476C-9BEF-FA44D2D6A821}" dt="2020-08-04T22:43:01.673" v="10801" actId="571"/>
          <ac:grpSpMkLst>
            <pc:docMk/>
            <pc:sldMk cId="2521186698" sldId="1358"/>
            <ac:grpSpMk id="51" creationId="{F24C91E2-57CC-4992-B36D-695E3664961F}"/>
          </ac:grpSpMkLst>
        </pc:grpChg>
        <pc:grpChg chg="add">
          <ac:chgData name="Tal" userId="c5d94e19-bf17-46ef-96ed-abf719c82703" providerId="ADAL" clId="{4C0D6081-376D-476C-9BEF-FA44D2D6A821}" dt="2020-08-04T22:44:24.236" v="10811"/>
          <ac:grpSpMkLst>
            <pc:docMk/>
            <pc:sldMk cId="2521186698" sldId="1358"/>
            <ac:grpSpMk id="68" creationId="{46891946-E4C6-4222-91B7-07EF73517CB4}"/>
          </ac:grpSpMkLst>
        </pc:grpChg>
        <pc:grpChg chg="add del mod">
          <ac:chgData name="Tal" userId="c5d94e19-bf17-46ef-96ed-abf719c82703" providerId="ADAL" clId="{4C0D6081-376D-476C-9BEF-FA44D2D6A821}" dt="2020-08-04T22:45:30.658" v="10820"/>
          <ac:grpSpMkLst>
            <pc:docMk/>
            <pc:sldMk cId="2521186698" sldId="1358"/>
            <ac:grpSpMk id="75" creationId="{38ADDAFB-7008-4F58-89E6-6BAFC40FB7F9}"/>
          </ac:grpSpMkLst>
        </pc:grpChg>
        <pc:grpChg chg="add mod ord">
          <ac:chgData name="Tal" userId="c5d94e19-bf17-46ef-96ed-abf719c82703" providerId="ADAL" clId="{4C0D6081-376D-476C-9BEF-FA44D2D6A821}" dt="2020-08-04T22:59:52.365" v="10934" actId="1076"/>
          <ac:grpSpMkLst>
            <pc:docMk/>
            <pc:sldMk cId="2521186698" sldId="1358"/>
            <ac:grpSpMk id="83" creationId="{66FEA040-B4BB-400A-8847-38D3F17CABF1}"/>
          </ac:grpSpMkLst>
        </pc:grpChg>
        <pc:graphicFrameChg chg="modGraphic">
          <ac:chgData name="Tal" userId="c5d94e19-bf17-46ef-96ed-abf719c82703" providerId="ADAL" clId="{4C0D6081-376D-476C-9BEF-FA44D2D6A821}" dt="2020-08-04T22:51:26.268" v="10865" actId="20577"/>
          <ac:graphicFrameMkLst>
            <pc:docMk/>
            <pc:sldMk cId="2521186698" sldId="1358"/>
            <ac:graphicFrameMk id="89" creationId="{601A7823-B356-4AFB-9C16-62592F960A62}"/>
          </ac:graphicFrameMkLst>
        </pc:graphicFrameChg>
      </pc:sldChg>
      <pc:sldChg chg="addSp delSp modSp add delAnim modAnim">
        <pc:chgData name="Tal" userId="c5d94e19-bf17-46ef-96ed-abf719c82703" providerId="ADAL" clId="{4C0D6081-376D-476C-9BEF-FA44D2D6A821}" dt="2020-08-07T00:14:29.211" v="14791"/>
        <pc:sldMkLst>
          <pc:docMk/>
          <pc:sldMk cId="535560285" sldId="1359"/>
        </pc:sldMkLst>
        <pc:spChg chg="mod">
          <ac:chgData name="Tal" userId="c5d94e19-bf17-46ef-96ed-abf719c82703" providerId="ADAL" clId="{4C0D6081-376D-476C-9BEF-FA44D2D6A821}" dt="2020-08-04T23:12:22.001" v="10985"/>
          <ac:spMkLst>
            <pc:docMk/>
            <pc:sldMk cId="535560285" sldId="1359"/>
            <ac:spMk id="2" creationId="{2EC92DFF-878F-449B-836E-D867C17DDDAB}"/>
          </ac:spMkLst>
        </pc:spChg>
        <pc:spChg chg="mod">
          <ac:chgData name="Tal" userId="c5d94e19-bf17-46ef-96ed-abf719c82703" providerId="ADAL" clId="{4C0D6081-376D-476C-9BEF-FA44D2D6A821}" dt="2020-08-04T22:50:43.413" v="10860" actId="14100"/>
          <ac:spMkLst>
            <pc:docMk/>
            <pc:sldMk cId="535560285" sldId="1359"/>
            <ac:spMk id="3" creationId="{B0873661-B8B6-40F1-8E36-541DE24B21F2}"/>
          </ac:spMkLst>
        </pc:spChg>
        <pc:spChg chg="add mod">
          <ac:chgData name="Tal" userId="c5d94e19-bf17-46ef-96ed-abf719c82703" providerId="ADAL" clId="{4C0D6081-376D-476C-9BEF-FA44D2D6A821}" dt="2020-08-04T23:01:18.048" v="10945" actId="14100"/>
          <ac:spMkLst>
            <pc:docMk/>
            <pc:sldMk cId="535560285" sldId="1359"/>
            <ac:spMk id="43" creationId="{01E5E736-F06D-4B70-B7E6-572A85886D81}"/>
          </ac:spMkLst>
        </pc:spChg>
        <pc:spChg chg="mod">
          <ac:chgData name="Tal" userId="c5d94e19-bf17-46ef-96ed-abf719c82703" providerId="ADAL" clId="{4C0D6081-376D-476C-9BEF-FA44D2D6A821}" dt="2020-08-04T22:50:53.146" v="10861" actId="14100"/>
          <ac:spMkLst>
            <pc:docMk/>
            <pc:sldMk cId="535560285" sldId="1359"/>
            <ac:spMk id="59" creationId="{54FF1D2E-B84D-4F68-BB95-5B8E9948237F}"/>
          </ac:spMkLst>
        </pc:spChg>
        <pc:grpChg chg="del">
          <ac:chgData name="Tal" userId="c5d94e19-bf17-46ef-96ed-abf719c82703" providerId="ADAL" clId="{4C0D6081-376D-476C-9BEF-FA44D2D6A821}" dt="2020-08-04T22:49:42.713" v="10857" actId="478"/>
          <ac:grpSpMkLst>
            <pc:docMk/>
            <pc:sldMk cId="535560285" sldId="1359"/>
            <ac:grpSpMk id="4" creationId="{ED4D4D50-5250-4E9E-9A6D-592377F6DC8A}"/>
          </ac:grpSpMkLst>
        </pc:grpChg>
        <pc:grpChg chg="ord">
          <ac:chgData name="Tal" userId="c5d94e19-bf17-46ef-96ed-abf719c82703" providerId="ADAL" clId="{4C0D6081-376D-476C-9BEF-FA44D2D6A821}" dt="2020-08-04T22:53:39.335" v="10884" actId="166"/>
          <ac:grpSpMkLst>
            <pc:docMk/>
            <pc:sldMk cId="535560285" sldId="1359"/>
            <ac:grpSpMk id="8" creationId="{6164C270-C241-44E0-ADB8-1CC87AACC5D3}"/>
          </ac:grpSpMkLst>
        </pc:grpChg>
        <pc:graphicFrameChg chg="modGraphic">
          <ac:chgData name="Tal" userId="c5d94e19-bf17-46ef-96ed-abf719c82703" providerId="ADAL" clId="{4C0D6081-376D-476C-9BEF-FA44D2D6A821}" dt="2020-08-04T22:51:03.452" v="10862" actId="20577"/>
          <ac:graphicFrameMkLst>
            <pc:docMk/>
            <pc:sldMk cId="535560285" sldId="1359"/>
            <ac:graphicFrameMk id="89" creationId="{601A7823-B356-4AFB-9C16-62592F960A62}"/>
          </ac:graphicFrameMkLst>
        </pc:graphicFrameChg>
      </pc:sldChg>
      <pc:sldChg chg="add del ord">
        <pc:chgData name="Tal" userId="c5d94e19-bf17-46ef-96ed-abf719c82703" providerId="ADAL" clId="{4C0D6081-376D-476C-9BEF-FA44D2D6A821}" dt="2020-08-05T01:10:22.562" v="14293" actId="2696"/>
        <pc:sldMkLst>
          <pc:docMk/>
          <pc:sldMk cId="1590943630" sldId="1360"/>
        </pc:sldMkLst>
      </pc:sldChg>
      <pc:sldChg chg="addSp delSp modSp add modTransition modAnim">
        <pc:chgData name="Tal" userId="c5d94e19-bf17-46ef-96ed-abf719c82703" providerId="ADAL" clId="{4C0D6081-376D-476C-9BEF-FA44D2D6A821}" dt="2020-08-04T23:12:16.394" v="10983"/>
        <pc:sldMkLst>
          <pc:docMk/>
          <pc:sldMk cId="369816034" sldId="1361"/>
        </pc:sldMkLst>
        <pc:spChg chg="mod">
          <ac:chgData name="Tal" userId="c5d94e19-bf17-46ef-96ed-abf719c82703" providerId="ADAL" clId="{4C0D6081-376D-476C-9BEF-FA44D2D6A821}" dt="2020-08-04T23:12:16.394" v="10983"/>
          <ac:spMkLst>
            <pc:docMk/>
            <pc:sldMk cId="369816034" sldId="1361"/>
            <ac:spMk id="2" creationId="{2EC92DFF-878F-449B-836E-D867C17DDDAB}"/>
          </ac:spMkLst>
        </pc:spChg>
        <pc:spChg chg="add mod">
          <ac:chgData name="Tal" userId="c5d94e19-bf17-46ef-96ed-abf719c82703" providerId="ADAL" clId="{4C0D6081-376D-476C-9BEF-FA44D2D6A821}" dt="2020-08-04T22:59:42.405" v="10919" actId="1076"/>
          <ac:spMkLst>
            <pc:docMk/>
            <pc:sldMk cId="369816034" sldId="1361"/>
            <ac:spMk id="43" creationId="{CADCC131-5B2F-454C-9EDF-CA951E7A9213}"/>
          </ac:spMkLst>
        </pc:spChg>
        <pc:spChg chg="add del">
          <ac:chgData name="Tal" userId="c5d94e19-bf17-46ef-96ed-abf719c82703" providerId="ADAL" clId="{4C0D6081-376D-476C-9BEF-FA44D2D6A821}" dt="2020-08-04T22:48:29.686" v="10850" actId="478"/>
          <ac:spMkLst>
            <pc:docMk/>
            <pc:sldMk cId="369816034" sldId="1361"/>
            <ac:spMk id="47" creationId="{318295E9-8884-45D0-BF4C-1A84EDAB7733}"/>
          </ac:spMkLst>
        </pc:spChg>
        <pc:spChg chg="add del">
          <ac:chgData name="Tal" userId="c5d94e19-bf17-46ef-96ed-abf719c82703" providerId="ADAL" clId="{4C0D6081-376D-476C-9BEF-FA44D2D6A821}" dt="2020-08-04T23:10:33.686" v="10955"/>
          <ac:spMkLst>
            <pc:docMk/>
            <pc:sldMk cId="369816034" sldId="1361"/>
            <ac:spMk id="58" creationId="{E46BE09A-48A1-431D-B731-2DED334CF10F}"/>
          </ac:spMkLst>
        </pc:spChg>
        <pc:grpChg chg="mod ord">
          <ac:chgData name="Tal" userId="c5d94e19-bf17-46ef-96ed-abf719c82703" providerId="ADAL" clId="{4C0D6081-376D-476C-9BEF-FA44D2D6A821}" dt="2020-08-04T22:46:06.863" v="10828" actId="167"/>
          <ac:grpSpMkLst>
            <pc:docMk/>
            <pc:sldMk cId="369816034" sldId="1361"/>
            <ac:grpSpMk id="4" creationId="{ED4D4D50-5250-4E9E-9A6D-592377F6DC8A}"/>
          </ac:grpSpMkLst>
        </pc:grpChg>
        <pc:grpChg chg="mod">
          <ac:chgData name="Tal" userId="c5d94e19-bf17-46ef-96ed-abf719c82703" providerId="ADAL" clId="{4C0D6081-376D-476C-9BEF-FA44D2D6A821}" dt="2020-08-04T22:46:17.021" v="10832" actId="1076"/>
          <ac:grpSpMkLst>
            <pc:docMk/>
            <pc:sldMk cId="369816034" sldId="1361"/>
            <ac:grpSpMk id="5" creationId="{F05A56CE-0852-4529-AD36-3561D27DC092}"/>
          </ac:grpSpMkLst>
        </pc:grpChg>
        <pc:grpChg chg="mod">
          <ac:chgData name="Tal" userId="c5d94e19-bf17-46ef-96ed-abf719c82703" providerId="ADAL" clId="{4C0D6081-376D-476C-9BEF-FA44D2D6A821}" dt="2020-08-04T22:46:21.679" v="10836" actId="1076"/>
          <ac:grpSpMkLst>
            <pc:docMk/>
            <pc:sldMk cId="369816034" sldId="1361"/>
            <ac:grpSpMk id="41" creationId="{C91CDB06-03E0-487F-93D5-502A4D60CAFC}"/>
          </ac:grpSpMkLst>
        </pc:grpChg>
        <pc:grpChg chg="mod">
          <ac:chgData name="Tal" userId="c5d94e19-bf17-46ef-96ed-abf719c82703" providerId="ADAL" clId="{4C0D6081-376D-476C-9BEF-FA44D2D6A821}" dt="2020-08-04T22:46:21.679" v="10836" actId="1076"/>
          <ac:grpSpMkLst>
            <pc:docMk/>
            <pc:sldMk cId="369816034" sldId="1361"/>
            <ac:grpSpMk id="44" creationId="{76CDCDFC-AEC6-4EC9-86C9-4506FC08C141}"/>
          </ac:grpSpMkLst>
        </pc:grpChg>
        <pc:grpChg chg="mod">
          <ac:chgData name="Tal" userId="c5d94e19-bf17-46ef-96ed-abf719c82703" providerId="ADAL" clId="{4C0D6081-376D-476C-9BEF-FA44D2D6A821}" dt="2020-08-04T22:46:21.679" v="10836" actId="1076"/>
          <ac:grpSpMkLst>
            <pc:docMk/>
            <pc:sldMk cId="369816034" sldId="1361"/>
            <ac:grpSpMk id="45" creationId="{04BF1BD6-D14C-445B-B39A-BBF2E601CAA1}"/>
          </ac:grpSpMkLst>
        </pc:grpChg>
        <pc:grpChg chg="mod">
          <ac:chgData name="Tal" userId="c5d94e19-bf17-46ef-96ed-abf719c82703" providerId="ADAL" clId="{4C0D6081-376D-476C-9BEF-FA44D2D6A821}" dt="2020-08-04T22:46:21.679" v="10836" actId="1076"/>
          <ac:grpSpMkLst>
            <pc:docMk/>
            <pc:sldMk cId="369816034" sldId="1361"/>
            <ac:grpSpMk id="48" creationId="{B59B3070-9879-4C85-8FC1-FA2D478F0212}"/>
          </ac:grpSpMkLst>
        </pc:grpChg>
        <pc:grpChg chg="add del">
          <ac:chgData name="Tal" userId="c5d94e19-bf17-46ef-96ed-abf719c82703" providerId="ADAL" clId="{4C0D6081-376D-476C-9BEF-FA44D2D6A821}" dt="2020-08-04T22:48:31.067" v="10851" actId="478"/>
          <ac:grpSpMkLst>
            <pc:docMk/>
            <pc:sldMk cId="369816034" sldId="1361"/>
            <ac:grpSpMk id="51" creationId="{5AADB4DA-07BD-4798-BC1D-1343D6107180}"/>
          </ac:grpSpMkLst>
        </pc:grpChg>
        <pc:grpChg chg="add del">
          <ac:chgData name="Tal" userId="c5d94e19-bf17-46ef-96ed-abf719c82703" providerId="ADAL" clId="{4C0D6081-376D-476C-9BEF-FA44D2D6A821}" dt="2020-08-04T23:10:33.686" v="10955"/>
          <ac:grpSpMkLst>
            <pc:docMk/>
            <pc:sldMk cId="369816034" sldId="1361"/>
            <ac:grpSpMk id="59" creationId="{12F30834-DD30-4B40-911E-69887835D63F}"/>
          </ac:grpSpMkLst>
        </pc:grpChg>
        <pc:grpChg chg="del">
          <ac:chgData name="Tal" userId="c5d94e19-bf17-46ef-96ed-abf719c82703" providerId="ADAL" clId="{4C0D6081-376D-476C-9BEF-FA44D2D6A821}" dt="2020-08-04T22:46:10.017" v="10829" actId="478"/>
          <ac:grpSpMkLst>
            <pc:docMk/>
            <pc:sldMk cId="369816034" sldId="1361"/>
            <ac:grpSpMk id="68" creationId="{46891946-E4C6-4222-91B7-07EF73517CB4}"/>
          </ac:grpSpMkLst>
        </pc:grpChg>
        <pc:grpChg chg="del mod">
          <ac:chgData name="Tal" userId="c5d94e19-bf17-46ef-96ed-abf719c82703" providerId="ADAL" clId="{4C0D6081-376D-476C-9BEF-FA44D2D6A821}" dt="2020-08-04T22:46:19.113" v="10834" actId="478"/>
          <ac:grpSpMkLst>
            <pc:docMk/>
            <pc:sldMk cId="369816034" sldId="1361"/>
            <ac:grpSpMk id="83" creationId="{66FEA040-B4BB-400A-8847-38D3F17CABF1}"/>
          </ac:grpSpMkLst>
        </pc:grpChg>
        <pc:graphicFrameChg chg="modGraphic">
          <ac:chgData name="Tal" userId="c5d94e19-bf17-46ef-96ed-abf719c82703" providerId="ADAL" clId="{4C0D6081-376D-476C-9BEF-FA44D2D6A821}" dt="2020-08-04T22:51:22.251" v="10864" actId="20577"/>
          <ac:graphicFrameMkLst>
            <pc:docMk/>
            <pc:sldMk cId="369816034" sldId="1361"/>
            <ac:graphicFrameMk id="89" creationId="{601A7823-B356-4AFB-9C16-62592F960A62}"/>
          </ac:graphicFrameMkLst>
        </pc:graphicFrameChg>
        <pc:cxnChg chg="add del">
          <ac:chgData name="Tal" userId="c5d94e19-bf17-46ef-96ed-abf719c82703" providerId="ADAL" clId="{4C0D6081-376D-476C-9BEF-FA44D2D6A821}" dt="2020-08-04T22:59:52.071" v="10933" actId="478"/>
          <ac:cxnSpMkLst>
            <pc:docMk/>
            <pc:sldMk cId="369816034" sldId="1361"/>
            <ac:cxnSpMk id="55" creationId="{AD690C1F-B914-4846-8015-F2C1FD919174}"/>
          </ac:cxnSpMkLst>
        </pc:cxnChg>
      </pc:sldChg>
      <pc:sldChg chg="addSp delSp modSp add modAnim">
        <pc:chgData name="Tal" userId="c5d94e19-bf17-46ef-96ed-abf719c82703" providerId="ADAL" clId="{4C0D6081-376D-476C-9BEF-FA44D2D6A821}" dt="2020-08-07T00:11:37.012" v="14778"/>
        <pc:sldMkLst>
          <pc:docMk/>
          <pc:sldMk cId="423007693" sldId="1362"/>
        </pc:sldMkLst>
        <pc:spChg chg="mod">
          <ac:chgData name="Tal" userId="c5d94e19-bf17-46ef-96ed-abf719c82703" providerId="ADAL" clId="{4C0D6081-376D-476C-9BEF-FA44D2D6A821}" dt="2020-08-04T23:12:19.161" v="10984"/>
          <ac:spMkLst>
            <pc:docMk/>
            <pc:sldMk cId="423007693" sldId="1362"/>
            <ac:spMk id="2" creationId="{2EC92DFF-878F-449B-836E-D867C17DDDAB}"/>
          </ac:spMkLst>
        </pc:spChg>
        <pc:spChg chg="add del">
          <ac:chgData name="Tal" userId="c5d94e19-bf17-46ef-96ed-abf719c82703" providerId="ADAL" clId="{4C0D6081-376D-476C-9BEF-FA44D2D6A821}" dt="2020-08-04T22:59:24.638" v="10913"/>
          <ac:spMkLst>
            <pc:docMk/>
            <pc:sldMk cId="423007693" sldId="1362"/>
            <ac:spMk id="35" creationId="{D93B7EF6-AE55-4D56-A283-B8CDE853B9CB}"/>
          </ac:spMkLst>
        </pc:spChg>
        <pc:spChg chg="add del">
          <ac:chgData name="Tal" userId="c5d94e19-bf17-46ef-96ed-abf719c82703" providerId="ADAL" clId="{4C0D6081-376D-476C-9BEF-FA44D2D6A821}" dt="2020-08-04T22:59:40.960" v="10917"/>
          <ac:spMkLst>
            <pc:docMk/>
            <pc:sldMk cId="423007693" sldId="1362"/>
            <ac:spMk id="36" creationId="{263283E7-7070-4249-AC2D-B4A23F338065}"/>
          </ac:spMkLst>
        </pc:spChg>
        <pc:spChg chg="add">
          <ac:chgData name="Tal" userId="c5d94e19-bf17-46ef-96ed-abf719c82703" providerId="ADAL" clId="{4C0D6081-376D-476C-9BEF-FA44D2D6A821}" dt="2020-08-04T23:10:46.128" v="10956"/>
          <ac:spMkLst>
            <pc:docMk/>
            <pc:sldMk cId="423007693" sldId="1362"/>
            <ac:spMk id="37" creationId="{482A117C-4AF1-45FA-AF94-69E506C65E12}"/>
          </ac:spMkLst>
        </pc:spChg>
        <pc:spChg chg="add del">
          <ac:chgData name="Tal" userId="c5d94e19-bf17-46ef-96ed-abf719c82703" providerId="ADAL" clId="{4C0D6081-376D-476C-9BEF-FA44D2D6A821}" dt="2020-08-04T22:59:41.411" v="10918" actId="478"/>
          <ac:spMkLst>
            <pc:docMk/>
            <pc:sldMk cId="423007693" sldId="1362"/>
            <ac:spMk id="43" creationId="{CADCC131-5B2F-454C-9EDF-CA951E7A9213}"/>
          </ac:spMkLst>
        </pc:spChg>
        <pc:spChg chg="del">
          <ac:chgData name="Tal" userId="c5d94e19-bf17-46ef-96ed-abf719c82703" providerId="ADAL" clId="{4C0D6081-376D-476C-9BEF-FA44D2D6A821}" dt="2020-08-04T23:10:25.322" v="10953"/>
          <ac:spMkLst>
            <pc:docMk/>
            <pc:sldMk cId="423007693" sldId="1362"/>
            <ac:spMk id="47" creationId="{318295E9-8884-45D0-BF4C-1A84EDAB7733}"/>
          </ac:spMkLst>
        </pc:spChg>
        <pc:grpChg chg="del">
          <ac:chgData name="Tal" userId="c5d94e19-bf17-46ef-96ed-abf719c82703" providerId="ADAL" clId="{4C0D6081-376D-476C-9BEF-FA44D2D6A821}" dt="2020-08-04T22:49:27.951" v="10856" actId="478"/>
          <ac:grpSpMkLst>
            <pc:docMk/>
            <pc:sldMk cId="423007693" sldId="1362"/>
            <ac:grpSpMk id="4" creationId="{ED4D4D50-5250-4E9E-9A6D-592377F6DC8A}"/>
          </ac:grpSpMkLst>
        </pc:grpChg>
        <pc:grpChg chg="del mod">
          <ac:chgData name="Tal" userId="c5d94e19-bf17-46ef-96ed-abf719c82703" providerId="ADAL" clId="{4C0D6081-376D-476C-9BEF-FA44D2D6A821}" dt="2020-08-04T23:10:25.322" v="10953"/>
          <ac:grpSpMkLst>
            <pc:docMk/>
            <pc:sldMk cId="423007693" sldId="1362"/>
            <ac:grpSpMk id="51" creationId="{5AADB4DA-07BD-4798-BC1D-1343D6107180}"/>
          </ac:grpSpMkLst>
        </pc:grpChg>
        <pc:grpChg chg="add">
          <ac:chgData name="Tal" userId="c5d94e19-bf17-46ef-96ed-abf719c82703" providerId="ADAL" clId="{4C0D6081-376D-476C-9BEF-FA44D2D6A821}" dt="2020-08-04T23:10:46.128" v="10956"/>
          <ac:grpSpMkLst>
            <pc:docMk/>
            <pc:sldMk cId="423007693" sldId="1362"/>
            <ac:grpSpMk id="58" creationId="{CFC1D24B-175E-4FDF-B229-801297779EF8}"/>
          </ac:grpSpMkLst>
        </pc:grpChg>
        <pc:graphicFrameChg chg="modGraphic">
          <ac:chgData name="Tal" userId="c5d94e19-bf17-46ef-96ed-abf719c82703" providerId="ADAL" clId="{4C0D6081-376D-476C-9BEF-FA44D2D6A821}" dt="2020-08-04T22:51:18.484" v="10863" actId="20577"/>
          <ac:graphicFrameMkLst>
            <pc:docMk/>
            <pc:sldMk cId="423007693" sldId="1362"/>
            <ac:graphicFrameMk id="89" creationId="{601A7823-B356-4AFB-9C16-62592F960A62}"/>
          </ac:graphicFrameMkLst>
        </pc:graphicFrameChg>
      </pc:sldChg>
      <pc:sldChg chg="addSp delSp modSp add del modAnim">
        <pc:chgData name="Tal" userId="c5d94e19-bf17-46ef-96ed-abf719c82703" providerId="ADAL" clId="{4C0D6081-376D-476C-9BEF-FA44D2D6A821}" dt="2020-08-04T23:26:22.321" v="11223" actId="2696"/>
        <pc:sldMkLst>
          <pc:docMk/>
          <pc:sldMk cId="591141205" sldId="1363"/>
        </pc:sldMkLst>
        <pc:spChg chg="mod">
          <ac:chgData name="Tal" userId="c5d94e19-bf17-46ef-96ed-abf719c82703" providerId="ADAL" clId="{4C0D6081-376D-476C-9BEF-FA44D2D6A821}" dt="2020-08-04T23:22:44.171" v="11166" actId="20577"/>
          <ac:spMkLst>
            <pc:docMk/>
            <pc:sldMk cId="591141205" sldId="1363"/>
            <ac:spMk id="2" creationId="{6D61FDCC-AD38-4D87-9723-4CFBD7CFA249}"/>
          </ac:spMkLst>
        </pc:spChg>
        <pc:spChg chg="add mod topLvl">
          <ac:chgData name="Tal" userId="c5d94e19-bf17-46ef-96ed-abf719c82703" providerId="ADAL" clId="{4C0D6081-376D-476C-9BEF-FA44D2D6A821}" dt="2020-08-04T23:19:52.131" v="11012" actId="1076"/>
          <ac:spMkLst>
            <pc:docMk/>
            <pc:sldMk cId="591141205" sldId="1363"/>
            <ac:spMk id="4" creationId="{44FABEE7-E8E1-4C1B-9E18-94CF8F574DA0}"/>
          </ac:spMkLst>
        </pc:spChg>
        <pc:spChg chg="add mod topLvl">
          <ac:chgData name="Tal" userId="c5d94e19-bf17-46ef-96ed-abf719c82703" providerId="ADAL" clId="{4C0D6081-376D-476C-9BEF-FA44D2D6A821}" dt="2020-08-04T23:19:48.712" v="11011" actId="165"/>
          <ac:spMkLst>
            <pc:docMk/>
            <pc:sldMk cId="591141205" sldId="1363"/>
            <ac:spMk id="5" creationId="{B0F640C3-5AB9-4B8D-A7E3-1C34761A4EA0}"/>
          </ac:spMkLst>
        </pc:spChg>
        <pc:spChg chg="add mod">
          <ac:chgData name="Tal" userId="c5d94e19-bf17-46ef-96ed-abf719c82703" providerId="ADAL" clId="{4C0D6081-376D-476C-9BEF-FA44D2D6A821}" dt="2020-08-04T23:23:26.465" v="11176" actId="1076"/>
          <ac:spMkLst>
            <pc:docMk/>
            <pc:sldMk cId="591141205" sldId="1363"/>
            <ac:spMk id="51" creationId="{90912D49-574F-4F53-B41C-0920A98DCFF9}"/>
          </ac:spMkLst>
        </pc:spChg>
        <pc:grpChg chg="add del mod">
          <ac:chgData name="Tal" userId="c5d94e19-bf17-46ef-96ed-abf719c82703" providerId="ADAL" clId="{4C0D6081-376D-476C-9BEF-FA44D2D6A821}" dt="2020-08-04T23:19:48.712" v="11011" actId="165"/>
          <ac:grpSpMkLst>
            <pc:docMk/>
            <pc:sldMk cId="591141205" sldId="1363"/>
            <ac:grpSpMk id="7" creationId="{E93E9CAF-1C9F-4EC7-BCE4-F6626C64A753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27" creationId="{ACB78C2D-62B2-4113-AB55-627CE0061BD2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30" creationId="{9EB956E4-0DD0-487C-B413-720B838CFF0C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35" creationId="{3B594652-D7DD-4D08-A9BF-B4843BE6912E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40" creationId="{BF961717-CA37-4BD2-A417-67178FBA0BD8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45" creationId="{60CCDC78-25FF-46EF-9B00-0AC1154FC860}"/>
          </ac:grpSpMkLst>
        </pc:grpChg>
        <pc:grpChg chg="add mod">
          <ac:chgData name="Tal" userId="c5d94e19-bf17-46ef-96ed-abf719c82703" providerId="ADAL" clId="{4C0D6081-376D-476C-9BEF-FA44D2D6A821}" dt="2020-08-04T23:23:13.772" v="11173" actId="164"/>
          <ac:grpSpMkLst>
            <pc:docMk/>
            <pc:sldMk cId="591141205" sldId="1363"/>
            <ac:grpSpMk id="48" creationId="{D800458B-B51B-49D6-AC29-664451ECD8FD}"/>
          </ac:grpSpMkLst>
        </pc:grpChg>
        <pc:grpChg chg="add mod">
          <ac:chgData name="Tal" userId="c5d94e19-bf17-46ef-96ed-abf719c82703" providerId="ADAL" clId="{4C0D6081-376D-476C-9BEF-FA44D2D6A821}" dt="2020-08-04T23:23:18.772" v="11175" actId="1076"/>
          <ac:grpSpMkLst>
            <pc:docMk/>
            <pc:sldMk cId="591141205" sldId="1363"/>
            <ac:grpSpMk id="70" creationId="{8823C291-7A4A-4113-A3A2-EFAA05EA12BC}"/>
          </ac:grpSpMkLst>
        </pc:grpChg>
        <pc:graphicFrameChg chg="add mod modGraphic">
          <ac:chgData name="Tal" userId="c5d94e19-bf17-46ef-96ed-abf719c82703" providerId="ADAL" clId="{4C0D6081-376D-476C-9BEF-FA44D2D6A821}" dt="2020-08-04T23:26:13.356" v="11221" actId="122"/>
          <ac:graphicFrameMkLst>
            <pc:docMk/>
            <pc:sldMk cId="591141205" sldId="1363"/>
            <ac:graphicFrameMk id="8" creationId="{CED9EB25-4543-4C91-9A10-C01EF21A3597}"/>
          </ac:graphicFrameMkLst>
        </pc:graphicFrameChg>
        <pc:picChg chg="add mod topLvl">
          <ac:chgData name="Tal" userId="c5d94e19-bf17-46ef-96ed-abf719c82703" providerId="ADAL" clId="{4C0D6081-376D-476C-9BEF-FA44D2D6A821}" dt="2020-08-04T23:19:52.131" v="11012" actId="1076"/>
          <ac:picMkLst>
            <pc:docMk/>
            <pc:sldMk cId="591141205" sldId="1363"/>
            <ac:picMk id="3" creationId="{E65FD254-977D-4BE3-8324-BFE955009685}"/>
          </ac:picMkLst>
        </pc:picChg>
        <pc:picChg chg="add mod topLvl">
          <ac:chgData name="Tal" userId="c5d94e19-bf17-46ef-96ed-abf719c82703" providerId="ADAL" clId="{4C0D6081-376D-476C-9BEF-FA44D2D6A821}" dt="2020-08-04T23:19:48.712" v="11011" actId="165"/>
          <ac:picMkLst>
            <pc:docMk/>
            <pc:sldMk cId="591141205" sldId="1363"/>
            <ac:picMk id="6" creationId="{C1ED00BA-1774-4303-A042-D84F0272B4C1}"/>
          </ac:picMkLst>
        </pc:pic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9" creationId="{C346DEA4-667B-4029-8EF5-D5F46BAD8AAB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0" creationId="{F1068FF3-9A64-418B-A76D-E7790A5A0DD9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1" creationId="{7961029E-33FD-4AD6-B500-0A9DCE02163B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2" creationId="{531F94E5-4B66-47C1-B021-D586B9870C9E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3" creationId="{3747A27C-589D-4F2C-82ED-3705B9593364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4" creationId="{3F93EA9F-7737-4B2B-A78B-3BB51413F424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5" creationId="{7C405B47-AD65-4B83-B551-27198C4510A5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6" creationId="{4A33534C-7CB5-44CA-A35B-587E44374AC5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7" creationId="{CABE197D-4937-469D-ADD4-E12761F703B8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8" creationId="{926FE640-CD47-4624-98EF-BC866EB0BF07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19" creationId="{40EE10AE-A487-4B52-B0F1-4A08AAFF9070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0" creationId="{AD4150B8-0468-4693-A84A-8D879BBBBCC9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1" creationId="{E4E00779-95DC-4CFE-8CBF-92C5F9D04BDA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2" creationId="{D75055D8-5D39-43A7-856A-9B8FF2AF42B4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3" creationId="{AE75D70C-8B9D-43E7-9BE1-41EE644E52FB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4" creationId="{8A6BE9A7-5922-4F9B-830E-A7F45829E312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5" creationId="{8D48CFFE-B32C-4ED1-A75A-C4D6C994B44F}"/>
          </ac:cxnSpMkLst>
        </pc:cxnChg>
        <pc:cxnChg chg="add mod">
          <ac:chgData name="Tal" userId="c5d94e19-bf17-46ef-96ed-abf719c82703" providerId="ADAL" clId="{4C0D6081-376D-476C-9BEF-FA44D2D6A821}" dt="2020-08-04T23:23:13.772" v="11173" actId="164"/>
          <ac:cxnSpMkLst>
            <pc:docMk/>
            <pc:sldMk cId="591141205" sldId="1363"/>
            <ac:cxnSpMk id="26" creationId="{08B246E2-A1B0-451D-9B6A-7E2EFD96C574}"/>
          </ac:cxnSpMkLst>
        </pc:cxnChg>
      </pc:sldChg>
      <pc:sldChg chg="addSp delSp modSp add modAnim">
        <pc:chgData name="Tal" userId="c5d94e19-bf17-46ef-96ed-abf719c82703" providerId="ADAL" clId="{4C0D6081-376D-476C-9BEF-FA44D2D6A821}" dt="2020-08-04T23:16:43.016" v="10990" actId="478"/>
        <pc:sldMkLst>
          <pc:docMk/>
          <pc:sldMk cId="1791416594" sldId="1364"/>
        </pc:sldMkLst>
        <pc:spChg chg="add mod">
          <ac:chgData name="Tal" userId="c5d94e19-bf17-46ef-96ed-abf719c82703" providerId="ADAL" clId="{4C0D6081-376D-476C-9BEF-FA44D2D6A821}" dt="2020-08-04T23:16:38.343" v="10988" actId="1076"/>
          <ac:spMkLst>
            <pc:docMk/>
            <pc:sldMk cId="1791416594" sldId="1364"/>
            <ac:spMk id="99" creationId="{AA1CFDD8-C830-4F30-92FB-C3FD39FEF7F7}"/>
          </ac:spMkLst>
        </pc:spChg>
        <pc:spChg chg="del">
          <ac:chgData name="Tal" userId="c5d94e19-bf17-46ef-96ed-abf719c82703" providerId="ADAL" clId="{4C0D6081-376D-476C-9BEF-FA44D2D6A821}" dt="2020-08-04T23:16:43.016" v="10990" actId="478"/>
          <ac:spMkLst>
            <pc:docMk/>
            <pc:sldMk cId="1791416594" sldId="1364"/>
            <ac:spMk id="243" creationId="{7D857588-B806-4EE3-A9E1-8D711B5D8B2B}"/>
          </ac:spMkLst>
        </pc:spChg>
      </pc:sldChg>
      <pc:sldChg chg="addSp delSp modSp add modTransition modAnim">
        <pc:chgData name="Tal" userId="c5d94e19-bf17-46ef-96ed-abf719c82703" providerId="ADAL" clId="{4C0D6081-376D-476C-9BEF-FA44D2D6A821}" dt="2020-08-07T00:18:56.731" v="14796"/>
        <pc:sldMkLst>
          <pc:docMk/>
          <pc:sldMk cId="2464355522" sldId="1365"/>
        </pc:sldMkLst>
        <pc:spChg chg="del">
          <ac:chgData name="Tal" userId="c5d94e19-bf17-46ef-96ed-abf719c82703" providerId="ADAL" clId="{4C0D6081-376D-476C-9BEF-FA44D2D6A821}" dt="2020-08-04T23:17:58.967" v="10996" actId="478"/>
          <ac:spMkLst>
            <pc:docMk/>
            <pc:sldMk cId="2464355522" sldId="1365"/>
            <ac:spMk id="4" creationId="{E6E12749-F899-4C8A-8BFB-C306BD76433B}"/>
          </ac:spMkLst>
        </pc:spChg>
        <pc:spChg chg="add del">
          <ac:chgData name="Tal" userId="c5d94e19-bf17-46ef-96ed-abf719c82703" providerId="ADAL" clId="{4C0D6081-376D-476C-9BEF-FA44D2D6A821}" dt="2020-08-04T23:17:35.492" v="10994" actId="478"/>
          <ac:spMkLst>
            <pc:docMk/>
            <pc:sldMk cId="2464355522" sldId="1365"/>
            <ac:spMk id="112" creationId="{54291429-38E1-4DAA-9D39-1B4E59161187}"/>
          </ac:spMkLst>
        </pc:spChg>
        <pc:spChg chg="add">
          <ac:chgData name="Tal" userId="c5d94e19-bf17-46ef-96ed-abf719c82703" providerId="ADAL" clId="{4C0D6081-376D-476C-9BEF-FA44D2D6A821}" dt="2020-08-04T23:17:40.267" v="10995"/>
          <ac:spMkLst>
            <pc:docMk/>
            <pc:sldMk cId="2464355522" sldId="1365"/>
            <ac:spMk id="113" creationId="{9061E08A-A943-47B7-9A68-33ECAF4B500D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114" creationId="{17124080-13BA-4FF9-BB4F-8D1C6DD4382D}"/>
          </ac:spMkLst>
        </pc:spChg>
        <pc:spChg chg="del">
          <ac:chgData name="Tal" userId="c5d94e19-bf17-46ef-96ed-abf719c82703" providerId="ADAL" clId="{4C0D6081-376D-476C-9BEF-FA44D2D6A821}" dt="2020-08-04T23:17:58.967" v="10996" actId="478"/>
          <ac:spMkLst>
            <pc:docMk/>
            <pc:sldMk cId="2464355522" sldId="1365"/>
            <ac:spMk id="128" creationId="{185822A6-783E-4B8B-A883-7A56F763924B}"/>
          </ac:spMkLst>
        </pc:spChg>
        <pc:spChg chg="del">
          <ac:chgData name="Tal" userId="c5d94e19-bf17-46ef-96ed-abf719c82703" providerId="ADAL" clId="{4C0D6081-376D-476C-9BEF-FA44D2D6A821}" dt="2020-08-04T23:17:58.967" v="10996" actId="478"/>
          <ac:spMkLst>
            <pc:docMk/>
            <pc:sldMk cId="2464355522" sldId="1365"/>
            <ac:spMk id="147" creationId="{960A5187-01B3-47A7-8E64-77C5B86D7F7D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193" creationId="{AC7C6335-756F-477D-8AC2-D650B9947041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194" creationId="{C0C06695-0480-4618-B0FC-660E2E538554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195" creationId="{39058EF3-FB79-4A21-A4BF-2422315FBB83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196" creationId="{B202B218-A7BA-4D26-A6BA-441A888529E8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200" creationId="{D63B2799-6CDC-40FF-887A-FC74D67B7F94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202" creationId="{993E21F9-9E97-4048-94AE-1DBDC07536C1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203" creationId="{FEEB5D8E-4ED9-4175-8A9A-AB569706BEDE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204" creationId="{2D1A0DC6-FC72-44A1-9134-91DBF76F5167}"/>
          </ac:spMkLst>
        </pc:spChg>
        <pc:spChg chg="add">
          <ac:chgData name="Tal" userId="c5d94e19-bf17-46ef-96ed-abf719c82703" providerId="ADAL" clId="{4C0D6081-376D-476C-9BEF-FA44D2D6A821}" dt="2020-08-04T23:18:01.528" v="10997"/>
          <ac:spMkLst>
            <pc:docMk/>
            <pc:sldMk cId="2464355522" sldId="1365"/>
            <ac:spMk id="257" creationId="{FA30688E-8AD8-40BE-83BA-02AB38BCC727}"/>
          </ac:spMkLst>
        </pc:spChg>
        <pc:spChg chg="add ord">
          <ac:chgData name="Tal" userId="c5d94e19-bf17-46ef-96ed-abf719c82703" providerId="ADAL" clId="{4C0D6081-376D-476C-9BEF-FA44D2D6A821}" dt="2020-08-04T23:18:26.623" v="11002" actId="166"/>
          <ac:spMkLst>
            <pc:docMk/>
            <pc:sldMk cId="2464355522" sldId="1365"/>
            <ac:spMk id="258" creationId="{366546FA-234E-40E8-853A-A2082291620C}"/>
          </ac:spMkLst>
        </pc:spChg>
        <pc:spChg chg="add">
          <ac:chgData name="Tal" userId="c5d94e19-bf17-46ef-96ed-abf719c82703" providerId="ADAL" clId="{4C0D6081-376D-476C-9BEF-FA44D2D6A821}" dt="2020-08-04T23:18:16.935" v="11000"/>
          <ac:spMkLst>
            <pc:docMk/>
            <pc:sldMk cId="2464355522" sldId="1365"/>
            <ac:spMk id="259" creationId="{0249DE01-1B81-4792-AD6C-BF90E7F57447}"/>
          </ac:spMkLst>
        </pc:spChg>
        <pc:grpChg chg="del">
          <ac:chgData name="Tal" userId="c5d94e19-bf17-46ef-96ed-abf719c82703" providerId="ADAL" clId="{4C0D6081-376D-476C-9BEF-FA44D2D6A821}" dt="2020-08-04T23:17:58.967" v="10996" actId="478"/>
          <ac:grpSpMkLst>
            <pc:docMk/>
            <pc:sldMk cId="2464355522" sldId="1365"/>
            <ac:grpSpMk id="3" creationId="{689DF6B0-9A61-4E91-82AB-7E993D20A4DF}"/>
          </ac:grpSpMkLst>
        </pc:grpChg>
        <pc:grpChg chg="del">
          <ac:chgData name="Tal" userId="c5d94e19-bf17-46ef-96ed-abf719c82703" providerId="ADAL" clId="{4C0D6081-376D-476C-9BEF-FA44D2D6A821}" dt="2020-08-04T23:17:58.967" v="10996" actId="478"/>
          <ac:grpSpMkLst>
            <pc:docMk/>
            <pc:sldMk cId="2464355522" sldId="1365"/>
            <ac:grpSpMk id="8" creationId="{031960CC-9159-4C3C-8075-2CDF2E3C9F17}"/>
          </ac:grpSpMkLst>
        </pc:grpChg>
        <pc:grpChg chg="add">
          <ac:chgData name="Tal" userId="c5d94e19-bf17-46ef-96ed-abf719c82703" providerId="ADAL" clId="{4C0D6081-376D-476C-9BEF-FA44D2D6A821}" dt="2020-08-04T23:18:01.528" v="10997"/>
          <ac:grpSpMkLst>
            <pc:docMk/>
            <pc:sldMk cId="2464355522" sldId="1365"/>
            <ac:grpSpMk id="115" creationId="{A6609E5F-97BC-4A38-8473-46657A32EB15}"/>
          </ac:grpSpMkLst>
        </pc:grpChg>
        <pc:grpChg chg="add">
          <ac:chgData name="Tal" userId="c5d94e19-bf17-46ef-96ed-abf719c82703" providerId="ADAL" clId="{4C0D6081-376D-476C-9BEF-FA44D2D6A821}" dt="2020-08-04T23:18:01.528" v="10997"/>
          <ac:grpSpMkLst>
            <pc:docMk/>
            <pc:sldMk cId="2464355522" sldId="1365"/>
            <ac:grpSpMk id="205" creationId="{D827AA33-AC2E-487F-97ED-A8AB358C8B2F}"/>
          </ac:grpSpMkLst>
        </pc:grp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52" creationId="{080646D3-2A7E-40FA-8A3D-E8FFBD105B7F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54" creationId="{E6494993-6FDB-490A-B396-AD33A1C47C5E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56" creationId="{31FD73C6-50FA-4C49-8F99-16B618A52C14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58" creationId="{6A853A8B-71BD-40B6-A18E-82585A51B2E4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60" creationId="{9A001EA1-E1DB-4BA1-925E-B1C0CCBB1C80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62" creationId="{364B7BA2-29CB-43FF-9793-4AB5C2B92F84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64" creationId="{E3A71E3B-C0B7-434A-B27E-0A2A98C6A2B1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66" creationId="{70A3ED89-D925-4316-AE48-7E24CB3E9916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68" creationId="{088B8F30-FB6E-421C-B2D9-6ACCE6A1197F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70" creationId="{6BBB04B1-B593-4BA3-8D67-7A0B2A8B586D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72" creationId="{81A5F5FB-7FD7-44B8-A087-D63694B453BD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74" creationId="{67FEB5DA-C405-493E-8B43-37C231EFD41D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76" creationId="{B1DDB33B-4E69-4B1F-9107-D12520B01B3C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78" creationId="{B8552B44-8CA3-4586-8863-1431EC4A65D2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80" creationId="{BB35BEBC-C2C6-4D14-82CD-A3A0505D7360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82" creationId="{DF6D7474-4223-4327-84CF-4AFD56EED475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84" creationId="{CB22EDB0-3D45-4328-A8A1-212309EC50DE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86" creationId="{2B6D819B-ADC1-4F6A-B209-18BC404C901B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88" creationId="{AD7A97CE-22E6-41DE-88CE-67213B0517ED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90" creationId="{75732DB2-6920-4712-9C7C-98E17E73D022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92" creationId="{E4B3782A-AC1E-4466-B35A-25FB0FD6BE04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94" creationId="{ED7ACE56-63B7-4599-ADA5-8E8682815FC7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96" creationId="{301F6BF8-7A6A-4880-896A-6F1A933917E7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98" creationId="{96507A7A-04B1-476E-B988-3DD5257B97D9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100" creationId="{277C0B0D-6328-4D99-AE62-B67F19666BFC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102" creationId="{2F0AF403-5326-47CD-B66A-D8F7218103DE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104" creationId="{D382BCBB-A28F-4267-A74A-CCAF984544E7}"/>
          </ac:cxnSpMkLst>
        </pc:cxnChg>
        <pc:cxnChg chg="mod">
          <ac:chgData name="Tal" userId="c5d94e19-bf17-46ef-96ed-abf719c82703" providerId="ADAL" clId="{4C0D6081-376D-476C-9BEF-FA44D2D6A821}" dt="2020-08-04T23:17:58.967" v="10996" actId="478"/>
          <ac:cxnSpMkLst>
            <pc:docMk/>
            <pc:sldMk cId="2464355522" sldId="1365"/>
            <ac:cxnSpMk id="106" creationId="{6E0E3A18-F922-4CA6-9E76-99C01EAD728D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24" creationId="{5EA5D70F-2129-41D7-B21B-8CAF622BAF3E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25" creationId="{85873F24-AEB6-46A0-AD9F-CD11605774B7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26" creationId="{4A9AC873-72F4-41B0-A445-E7499CA401EF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27" creationId="{4C4AFD5E-3514-41E6-899A-5FCA49C2FB4E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30" creationId="{B6448946-EA86-40A2-976D-99C9D6B060FA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31" creationId="{99893450-BAC4-4FFB-9053-79B284352DC5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32" creationId="{BC7487BE-3DFB-453B-A643-D52D6F2504C2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57" creationId="{307FAE18-EB16-402D-8ECA-5F445F914595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58" creationId="{69628A22-B362-4233-8278-6E96F9A58A22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59" creationId="{DB31177A-E866-4B24-95EF-782DF7C807F0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0" creationId="{AA860752-493C-47E2-A189-AD1DB7A29824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1" creationId="{C3137F55-9CCA-4FFF-B44A-D4DBFD097CFF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2" creationId="{A8A2F260-218A-4C78-B778-B0BFA616C596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3" creationId="{6BCA0CA0-0D53-4779-8D06-4B3ACCD2CBD0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4" creationId="{946EF1D7-866D-4CC2-90E7-FE4ABA6740EE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5" creationId="{580BF236-E102-4492-80CD-AA7F31B652AC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6" creationId="{2D6B4EF9-FCB0-4834-815E-FE44ABF8D4DC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7" creationId="{702E92C8-B547-4B96-80DF-24950F88C316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8" creationId="{A50AF433-2572-4010-8072-546AE096120F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69" creationId="{C448339D-25E1-44BD-8568-CC75B77FACBE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70" creationId="{6A0FA35C-1A6A-4FFE-B91B-087BA283AECE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71" creationId="{2C0A5A6B-6CBD-408F-A96E-38B84DF4D1CA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81" creationId="{8AF6E246-FE45-4834-AAA3-812ABCC3CED6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88" creationId="{9AB1DAC0-8C41-426F-89F0-AAC203EB61EA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89" creationId="{8BDDF58E-B329-4C83-88FD-FF00F94C1063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90" creationId="{0C3EACF0-2FC4-475A-883A-311A5A651838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91" creationId="{31BF71E7-3E4F-4694-9D0B-CA515FFC8EB2}"/>
          </ac:cxnSpMkLst>
        </pc:cxnChg>
        <pc:cxnChg chg="add">
          <ac:chgData name="Tal" userId="c5d94e19-bf17-46ef-96ed-abf719c82703" providerId="ADAL" clId="{4C0D6081-376D-476C-9BEF-FA44D2D6A821}" dt="2020-08-04T23:18:01.528" v="10997"/>
          <ac:cxnSpMkLst>
            <pc:docMk/>
            <pc:sldMk cId="2464355522" sldId="1365"/>
            <ac:cxnSpMk id="192" creationId="{CA199F64-93E1-413C-A704-1ED06984C89E}"/>
          </ac:cxnSpMkLst>
        </pc:cxnChg>
      </pc:sldChg>
      <pc:sldChg chg="delSp add del">
        <pc:chgData name="Tal" userId="c5d94e19-bf17-46ef-96ed-abf719c82703" providerId="ADAL" clId="{4C0D6081-376D-476C-9BEF-FA44D2D6A821}" dt="2020-08-05T01:10:22.587" v="14296" actId="2696"/>
        <pc:sldMkLst>
          <pc:docMk/>
          <pc:sldMk cId="3157087869" sldId="1366"/>
        </pc:sldMkLst>
        <pc:spChg chg="del">
          <ac:chgData name="Tal" userId="c5d94e19-bf17-46ef-96ed-abf719c82703" providerId="ADAL" clId="{4C0D6081-376D-476C-9BEF-FA44D2D6A821}" dt="2020-08-04T23:19:19.911" v="11005" actId="478"/>
          <ac:spMkLst>
            <pc:docMk/>
            <pc:sldMk cId="3157087869" sldId="1366"/>
            <ac:spMk id="2" creationId="{6D61FDCC-AD38-4D87-9723-4CFBD7CFA249}"/>
          </ac:spMkLst>
        </pc:spChg>
        <pc:spChg chg="del">
          <ac:chgData name="Tal" userId="c5d94e19-bf17-46ef-96ed-abf719c82703" providerId="ADAL" clId="{4C0D6081-376D-476C-9BEF-FA44D2D6A821}" dt="2020-08-04T23:19:19.911" v="11005" actId="478"/>
          <ac:spMkLst>
            <pc:docMk/>
            <pc:sldMk cId="3157087869" sldId="1366"/>
            <ac:spMk id="4" creationId="{44FABEE7-E8E1-4C1B-9E18-94CF8F574DA0}"/>
          </ac:spMkLst>
        </pc:spChg>
        <pc:spChg chg="del">
          <ac:chgData name="Tal" userId="c5d94e19-bf17-46ef-96ed-abf719c82703" providerId="ADAL" clId="{4C0D6081-376D-476C-9BEF-FA44D2D6A821}" dt="2020-08-04T23:19:19.911" v="11005" actId="478"/>
          <ac:spMkLst>
            <pc:docMk/>
            <pc:sldMk cId="3157087869" sldId="1366"/>
            <ac:spMk id="5" creationId="{B0F640C3-5AB9-4B8D-A7E3-1C34761A4EA0}"/>
          </ac:spMkLst>
        </pc:spChg>
        <pc:picChg chg="del">
          <ac:chgData name="Tal" userId="c5d94e19-bf17-46ef-96ed-abf719c82703" providerId="ADAL" clId="{4C0D6081-376D-476C-9BEF-FA44D2D6A821}" dt="2020-08-04T23:19:19.911" v="11005" actId="478"/>
          <ac:picMkLst>
            <pc:docMk/>
            <pc:sldMk cId="3157087869" sldId="1366"/>
            <ac:picMk id="3" creationId="{E65FD254-977D-4BE3-8324-BFE955009685}"/>
          </ac:picMkLst>
        </pc:picChg>
        <pc:picChg chg="del">
          <ac:chgData name="Tal" userId="c5d94e19-bf17-46ef-96ed-abf719c82703" providerId="ADAL" clId="{4C0D6081-376D-476C-9BEF-FA44D2D6A821}" dt="2020-08-04T23:19:19.911" v="11005" actId="478"/>
          <ac:picMkLst>
            <pc:docMk/>
            <pc:sldMk cId="3157087869" sldId="1366"/>
            <ac:picMk id="6" creationId="{C1ED00BA-1774-4303-A042-D84F0272B4C1}"/>
          </ac:picMkLst>
        </pc:picChg>
      </pc:sldChg>
      <pc:sldChg chg="addSp delSp modSp add modTransition delAnim modAnim">
        <pc:chgData name="Tal" userId="c5d94e19-bf17-46ef-96ed-abf719c82703" providerId="ADAL" clId="{4C0D6081-376D-476C-9BEF-FA44D2D6A821}" dt="2020-08-04T23:49:14.538" v="11499"/>
        <pc:sldMkLst>
          <pc:docMk/>
          <pc:sldMk cId="4028859922" sldId="1367"/>
        </pc:sldMkLst>
        <pc:spChg chg="del mod">
          <ac:chgData name="Tal" userId="c5d94e19-bf17-46ef-96ed-abf719c82703" providerId="ADAL" clId="{4C0D6081-376D-476C-9BEF-FA44D2D6A821}" dt="2020-08-04T23:34:55.363" v="11284" actId="478"/>
          <ac:spMkLst>
            <pc:docMk/>
            <pc:sldMk cId="4028859922" sldId="1367"/>
            <ac:spMk id="51" creationId="{90912D49-574F-4F53-B41C-0920A98DCFF9}"/>
          </ac:spMkLst>
        </pc:spChg>
        <pc:grpChg chg="add del mod">
          <ac:chgData name="Tal" userId="c5d94e19-bf17-46ef-96ed-abf719c82703" providerId="ADAL" clId="{4C0D6081-376D-476C-9BEF-FA44D2D6A821}" dt="2020-08-04T23:27:20.740" v="11231" actId="165"/>
          <ac:grpSpMkLst>
            <pc:docMk/>
            <pc:sldMk cId="4028859922" sldId="1367"/>
            <ac:grpSpMk id="7" creationId="{7616B377-A5AB-40EF-A978-8AA1E58C17BC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27" creationId="{ACB78C2D-62B2-4113-AB55-627CE0061BD2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30" creationId="{9EB956E4-0DD0-487C-B413-720B838CFF0C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35" creationId="{3B594652-D7DD-4D08-A9BF-B4843BE6912E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40" creationId="{BF961717-CA37-4BD2-A417-67178FBA0BD8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45" creationId="{60CCDC78-25FF-46EF-9B00-0AC1154FC860}"/>
          </ac:grpSpMkLst>
        </pc:grpChg>
        <pc:grpChg chg="del mod topLvl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48" creationId="{D800458B-B51B-49D6-AC29-664451ECD8FD}"/>
          </ac:grpSpMkLst>
        </pc:grpChg>
        <pc:grpChg chg="add del mod ord">
          <ac:chgData name="Tal" userId="c5d94e19-bf17-46ef-96ed-abf719c82703" providerId="ADAL" clId="{4C0D6081-376D-476C-9BEF-FA44D2D6A821}" dt="2020-08-04T23:34:57.204" v="11285" actId="478"/>
          <ac:grpSpMkLst>
            <pc:docMk/>
            <pc:sldMk cId="4028859922" sldId="1367"/>
            <ac:grpSpMk id="52" creationId="{8C12F2A6-064B-42D5-8BA0-DD4EE7113882}"/>
          </ac:grpSpMkLst>
        </pc:grpChg>
        <pc:grpChg chg="add del mod">
          <ac:chgData name="Tal" userId="c5d94e19-bf17-46ef-96ed-abf719c82703" providerId="ADAL" clId="{4C0D6081-376D-476C-9BEF-FA44D2D6A821}" dt="2020-08-04T23:30:08.972" v="11242" actId="165"/>
          <ac:grpSpMkLst>
            <pc:docMk/>
            <pc:sldMk cId="4028859922" sldId="1367"/>
            <ac:grpSpMk id="53" creationId="{9462BB16-F4D0-4733-A3D0-DFC13E09FE58}"/>
          </ac:grpSpMkLst>
        </pc:grpChg>
        <pc:grpChg chg="add mod topLvl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54" creationId="{95482251-4DC3-4760-8973-1B985EBDE591}"/>
          </ac:grpSpMkLst>
        </pc:grpChg>
        <pc:grpChg chg="add mod topLvl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59" creationId="{45A1A8BF-0CB2-4DA4-959E-AEBCB3639249}"/>
          </ac:grpSpMkLst>
        </pc:grpChg>
        <pc:grpChg chg="add mod topLvl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64" creationId="{060A7E64-A0B7-4F7D-B9FE-45C9C7997B24}"/>
          </ac:grpSpMkLst>
        </pc:grpChg>
        <pc:grpChg chg="add mod topLvl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69" creationId="{F2C77CD4-9ECF-4DF9-BBD6-E6A6700B2B17}"/>
          </ac:grpSpMkLst>
        </pc:grpChg>
        <pc:grpChg chg="del">
          <ac:chgData name="Tal" userId="c5d94e19-bf17-46ef-96ed-abf719c82703" providerId="ADAL" clId="{4C0D6081-376D-476C-9BEF-FA44D2D6A821}" dt="2020-08-04T23:26:53.323" v="11225" actId="165"/>
          <ac:grpSpMkLst>
            <pc:docMk/>
            <pc:sldMk cId="4028859922" sldId="1367"/>
            <ac:grpSpMk id="70" creationId="{8823C291-7A4A-4113-A3A2-EFAA05EA12BC}"/>
          </ac:grpSpMkLst>
        </pc:grpChg>
        <pc:grpChg chg="add mod topLvl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73" creationId="{7573FE5A-AD2D-411C-A9A9-E256DA34188D}"/>
          </ac:grpSpMkLst>
        </pc:grpChg>
        <pc:grpChg chg="add mod topLvl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76" creationId="{45FC22FC-FBAC-4CBB-865B-EA2B1BB47F36}"/>
          </ac:grpSpMkLst>
        </pc:grpChg>
        <pc:grpChg chg="add del mod">
          <ac:chgData name="Tal" userId="c5d94e19-bf17-46ef-96ed-abf719c82703" providerId="ADAL" clId="{4C0D6081-376D-476C-9BEF-FA44D2D6A821}" dt="2020-08-04T23:31:03.107" v="11253" actId="165"/>
          <ac:grpSpMkLst>
            <pc:docMk/>
            <pc:sldMk cId="4028859922" sldId="1367"/>
            <ac:grpSpMk id="79" creationId="{33C3E7F6-EC98-450E-AC5A-EDD9FF1700D0}"/>
          </ac:grpSpMkLst>
        </pc:grpChg>
        <pc:grpChg chg="add mod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80" creationId="{6E391349-2367-4CCE-9458-D672FA76B111}"/>
          </ac:grpSpMkLst>
        </pc:grpChg>
        <pc:grpChg chg="add mod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85" creationId="{18A809DF-17BA-4CB0-9D09-03D911115022}"/>
          </ac:grpSpMkLst>
        </pc:grpChg>
        <pc:grpChg chg="add mod">
          <ac:chgData name="Tal" userId="c5d94e19-bf17-46ef-96ed-abf719c82703" providerId="ADAL" clId="{4C0D6081-376D-476C-9BEF-FA44D2D6A821}" dt="2020-08-04T23:35:13.052" v="11287" actId="164"/>
          <ac:grpSpMkLst>
            <pc:docMk/>
            <pc:sldMk cId="4028859922" sldId="1367"/>
            <ac:grpSpMk id="90" creationId="{408604E2-6F09-489D-9749-A076B8A1FB75}"/>
          </ac:grpSpMkLst>
        </pc:grpChg>
        <pc:grpChg chg="add mod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95" creationId="{5AFE355E-5280-4A53-B83C-71E22FFA1C11}"/>
          </ac:grpSpMkLst>
        </pc:grpChg>
        <pc:grpChg chg="add mod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98" creationId="{83FB35EB-A9A6-43B4-8213-06949A04AE53}"/>
          </ac:grpSpMkLst>
        </pc:grpChg>
        <pc:grpChg chg="add mod">
          <ac:chgData name="Tal" userId="c5d94e19-bf17-46ef-96ed-abf719c82703" providerId="ADAL" clId="{4C0D6081-376D-476C-9BEF-FA44D2D6A821}" dt="2020-08-04T23:35:14.656" v="11288" actId="164"/>
          <ac:grpSpMkLst>
            <pc:docMk/>
            <pc:sldMk cId="4028859922" sldId="1367"/>
            <ac:grpSpMk id="101" creationId="{F29F1917-7F6D-4EFC-8916-D1CE03D4333C}"/>
          </ac:grpSpMkLst>
        </pc:grpChg>
        <pc:grpChg chg="add del mod">
          <ac:chgData name="Tal" userId="c5d94e19-bf17-46ef-96ed-abf719c82703" providerId="ADAL" clId="{4C0D6081-376D-476C-9BEF-FA44D2D6A821}" dt="2020-08-04T23:47:58.209" v="11463" actId="478"/>
          <ac:grpSpMkLst>
            <pc:docMk/>
            <pc:sldMk cId="4028859922" sldId="1367"/>
            <ac:grpSpMk id="104" creationId="{5AE6623E-030E-43CD-9C78-187EA418C19F}"/>
          </ac:grpSpMkLst>
        </pc:grpChg>
        <pc:grpChg chg="add del mod">
          <ac:chgData name="Tal" userId="c5d94e19-bf17-46ef-96ed-abf719c82703" providerId="ADAL" clId="{4C0D6081-376D-476C-9BEF-FA44D2D6A821}" dt="2020-08-04T23:47:58.209" v="11463" actId="478"/>
          <ac:grpSpMkLst>
            <pc:docMk/>
            <pc:sldMk cId="4028859922" sldId="1367"/>
            <ac:grpSpMk id="105" creationId="{D96DA3C5-0E99-478B-AD32-D74AF09270E9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07" creationId="{6611AFF7-EDA4-468B-801A-D8021FB2D9FD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12" creationId="{EA612DFE-AAF4-4DF2-8DB6-6DC4D5F564FE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17" creationId="{CAB9165A-E517-4326-8DA5-BC19DAD38DE5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22" creationId="{13516281-1DB9-4CA7-BC46-BF7932030B35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25" creationId="{9255F845-FB33-4C0B-BEA5-73BAEF3F9FC3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28" creationId="{E1AA229C-492D-4AFB-839E-5AFDE5143F1E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31" creationId="{C531F7F9-C670-44F0-8E82-6D67E42F73FA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36" creationId="{AB6DFBB6-6927-4BAF-8C5D-C1A412CCC0E3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41" creationId="{C75024ED-F8D8-4C64-AAFD-51CF4D85046A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46" creationId="{9D14449A-8005-40C9-B615-2652E3D00198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49" creationId="{31B8BC8D-AC47-4845-A110-33E7B0541EEE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52" creationId="{FF7A322F-4175-4B0E-82E8-53ECF9FAA6E1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55" creationId="{46EF0D04-EC13-4322-8B68-CCCB31116DFA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60" creationId="{4BAA4DA6-027D-4898-9ECD-032DD23D3958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65" creationId="{6387B76D-F3E6-4349-B099-521C356F1496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70" creationId="{E1464F74-0BAB-44AA-B177-0CF1CE610A24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73" creationId="{C6C1F180-253F-46D4-AE0E-1D352F138597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76" creationId="{511C2719-F30B-4AED-A985-5FD884E1F39E}"/>
          </ac:grpSpMkLst>
        </pc:grpChg>
        <pc:grpChg chg="add mod">
          <ac:chgData name="Tal" userId="c5d94e19-bf17-46ef-96ed-abf719c82703" providerId="ADAL" clId="{4C0D6081-376D-476C-9BEF-FA44D2D6A821}" dt="2020-08-04T23:48:02.319" v="11465" actId="164"/>
          <ac:grpSpMkLst>
            <pc:docMk/>
            <pc:sldMk cId="4028859922" sldId="1367"/>
            <ac:grpSpMk id="179" creationId="{FA5B2B71-1FCA-4855-9E52-1D655588C65C}"/>
          </ac:grpSpMkLst>
        </pc:grpChg>
        <pc:grpChg chg="add mod">
          <ac:chgData name="Tal" userId="c5d94e19-bf17-46ef-96ed-abf719c82703" providerId="ADAL" clId="{4C0D6081-376D-476C-9BEF-FA44D2D6A821}" dt="2020-08-04T23:48:04.405" v="11466" actId="164"/>
          <ac:grpSpMkLst>
            <pc:docMk/>
            <pc:sldMk cId="4028859922" sldId="1367"/>
            <ac:grpSpMk id="180" creationId="{8B5ECECB-42F4-4705-857F-F504F62A832F}"/>
          </ac:grpSpMkLst>
        </pc:grpChg>
        <pc:graphicFrameChg chg="del mod modGraphic">
          <ac:chgData name="Tal" userId="c5d94e19-bf17-46ef-96ed-abf719c82703" providerId="ADAL" clId="{4C0D6081-376D-476C-9BEF-FA44D2D6A821}" dt="2020-08-04T23:47:58.209" v="11463" actId="478"/>
          <ac:graphicFrameMkLst>
            <pc:docMk/>
            <pc:sldMk cId="4028859922" sldId="1367"/>
            <ac:graphicFrameMk id="8" creationId="{CED9EB25-4543-4C91-9A10-C01EF21A3597}"/>
          </ac:graphicFrameMkLst>
        </pc:graphicFrameChg>
        <pc:graphicFrameChg chg="add mod">
          <ac:chgData name="Tal" userId="c5d94e19-bf17-46ef-96ed-abf719c82703" providerId="ADAL" clId="{4C0D6081-376D-476C-9BEF-FA44D2D6A821}" dt="2020-08-04T23:49:14.538" v="11499"/>
          <ac:graphicFrameMkLst>
            <pc:docMk/>
            <pc:sldMk cId="4028859922" sldId="1367"/>
            <ac:graphicFrameMk id="106" creationId="{D65B0315-C075-4134-A9B2-29A770615592}"/>
          </ac:graphicFrameMkLst>
        </pc:graphicFrame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9" creationId="{C346DEA4-667B-4029-8EF5-D5F46BAD8AAB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0" creationId="{F1068FF3-9A64-418B-A76D-E7790A5A0DD9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1" creationId="{7961029E-33FD-4AD6-B500-0A9DCE02163B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2" creationId="{531F94E5-4B66-47C1-B021-D586B9870C9E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3" creationId="{3747A27C-589D-4F2C-82ED-3705B9593364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4" creationId="{3F93EA9F-7737-4B2B-A78B-3BB51413F424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5" creationId="{7C405B47-AD65-4B83-B551-27198C4510A5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6" creationId="{4A33534C-7CB5-44CA-A35B-587E44374AC5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7" creationId="{CABE197D-4937-469D-ADD4-E12761F703B8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8" creationId="{926FE640-CD47-4624-98EF-BC866EB0BF07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19" creationId="{40EE10AE-A487-4B52-B0F1-4A08AAFF9070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0" creationId="{AD4150B8-0468-4693-A84A-8D879BBBBCC9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1" creationId="{E4E00779-95DC-4CFE-8CBF-92C5F9D04BDA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2" creationId="{D75055D8-5D39-43A7-856A-9B8FF2AF42B4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3" creationId="{AE75D70C-8B9D-43E7-9BE1-41EE644E52FB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4" creationId="{8A6BE9A7-5922-4F9B-830E-A7F45829E312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5" creationId="{8D48CFFE-B32C-4ED1-A75A-C4D6C994B44F}"/>
          </ac:cxnSpMkLst>
        </pc:cxnChg>
        <pc:cxnChg chg="mod topLvl">
          <ac:chgData name="Tal" userId="c5d94e19-bf17-46ef-96ed-abf719c82703" providerId="ADAL" clId="{4C0D6081-376D-476C-9BEF-FA44D2D6A821}" dt="2020-08-04T23:27:22.424" v="11232" actId="164"/>
          <ac:cxnSpMkLst>
            <pc:docMk/>
            <pc:sldMk cId="4028859922" sldId="1367"/>
            <ac:cxnSpMk id="26" creationId="{08B246E2-A1B0-451D-9B6A-7E2EFD96C574}"/>
          </ac:cxnSpMkLst>
        </pc:cxnChg>
      </pc:sldChg>
      <pc:sldChg chg="addSp delSp modSp add modAnim">
        <pc:chgData name="Tal" userId="c5d94e19-bf17-46ef-96ed-abf719c82703" providerId="ADAL" clId="{4C0D6081-376D-476C-9BEF-FA44D2D6A821}" dt="2020-08-04T23:49:09.783" v="11498" actId="2711"/>
        <pc:sldMkLst>
          <pc:docMk/>
          <pc:sldMk cId="2916467660" sldId="1368"/>
        </pc:sldMkLst>
        <pc:spChg chg="del">
          <ac:chgData name="Tal" userId="c5d94e19-bf17-46ef-96ed-abf719c82703" providerId="ADAL" clId="{4C0D6081-376D-476C-9BEF-FA44D2D6A821}" dt="2020-08-04T23:34:42.035" v="11281" actId="478"/>
          <ac:spMkLst>
            <pc:docMk/>
            <pc:sldMk cId="2916467660" sldId="1368"/>
            <ac:spMk id="4" creationId="{44FABEE7-E8E1-4C1B-9E18-94CF8F574DA0}"/>
          </ac:spMkLst>
        </pc:spChg>
        <pc:spChg chg="del">
          <ac:chgData name="Tal" userId="c5d94e19-bf17-46ef-96ed-abf719c82703" providerId="ADAL" clId="{4C0D6081-376D-476C-9BEF-FA44D2D6A821}" dt="2020-08-04T23:34:42.035" v="11281" actId="478"/>
          <ac:spMkLst>
            <pc:docMk/>
            <pc:sldMk cId="2916467660" sldId="1368"/>
            <ac:spMk id="5" creationId="{B0F640C3-5AB9-4B8D-A7E3-1C34761A4EA0}"/>
          </ac:spMkLst>
        </pc:spChg>
        <pc:spChg chg="add del">
          <ac:chgData name="Tal" userId="c5d94e19-bf17-46ef-96ed-abf719c82703" providerId="ADAL" clId="{4C0D6081-376D-476C-9BEF-FA44D2D6A821}" dt="2020-08-04T23:46:23.465" v="11373"/>
          <ac:spMkLst>
            <pc:docMk/>
            <pc:sldMk cId="2916467660" sldId="1368"/>
            <ac:spMk id="7" creationId="{92C5559A-6409-47BC-948C-E1D9DC0798FD}"/>
          </ac:spMkLst>
        </pc:spChg>
        <pc:spChg chg="mod">
          <ac:chgData name="Tal" userId="c5d94e19-bf17-46ef-96ed-abf719c82703" providerId="ADAL" clId="{4C0D6081-376D-476C-9BEF-FA44D2D6A821}" dt="2020-08-04T23:34:51.796" v="11283" actId="1076"/>
          <ac:spMkLst>
            <pc:docMk/>
            <pc:sldMk cId="2916467660" sldId="1368"/>
            <ac:spMk id="51" creationId="{90912D49-574F-4F53-B41C-0920A98DCFF9}"/>
          </ac:spMkLst>
        </pc:spChg>
        <pc:spChg chg="add mod">
          <ac:chgData name="Tal" userId="c5d94e19-bf17-46ef-96ed-abf719c82703" providerId="ADAL" clId="{4C0D6081-376D-476C-9BEF-FA44D2D6A821}" dt="2020-08-04T23:47:14.614" v="11456" actId="1076"/>
          <ac:spMkLst>
            <pc:docMk/>
            <pc:sldMk cId="2916467660" sldId="1368"/>
            <ac:spMk id="53" creationId="{2A5382F9-4A67-434B-84CE-2F6F342AFF18}"/>
          </ac:spMkLst>
        </pc:spChg>
        <pc:grpChg chg="mod">
          <ac:chgData name="Tal" userId="c5d94e19-bf17-46ef-96ed-abf719c82703" providerId="ADAL" clId="{4C0D6081-376D-476C-9BEF-FA44D2D6A821}" dt="2020-08-04T23:44:13.185" v="11360" actId="207"/>
          <ac:grpSpMkLst>
            <pc:docMk/>
            <pc:sldMk cId="2916467660" sldId="1368"/>
            <ac:grpSpMk id="27" creationId="{ACB78C2D-62B2-4113-AB55-627CE0061BD2}"/>
          </ac:grpSpMkLst>
        </pc:grpChg>
        <pc:grpChg chg="mod">
          <ac:chgData name="Tal" userId="c5d94e19-bf17-46ef-96ed-abf719c82703" providerId="ADAL" clId="{4C0D6081-376D-476C-9BEF-FA44D2D6A821}" dt="2020-08-04T23:40:52.973" v="11328" actId="207"/>
          <ac:grpSpMkLst>
            <pc:docMk/>
            <pc:sldMk cId="2916467660" sldId="1368"/>
            <ac:grpSpMk id="30" creationId="{9EB956E4-0DD0-487C-B413-720B838CFF0C}"/>
          </ac:grpSpMkLst>
        </pc:grpChg>
        <pc:grpChg chg="mod">
          <ac:chgData name="Tal" userId="c5d94e19-bf17-46ef-96ed-abf719c82703" providerId="ADAL" clId="{4C0D6081-376D-476C-9BEF-FA44D2D6A821}" dt="2020-08-04T23:48:59.643" v="11497" actId="1076"/>
          <ac:grpSpMkLst>
            <pc:docMk/>
            <pc:sldMk cId="2916467660" sldId="1368"/>
            <ac:grpSpMk id="35" creationId="{3B594652-D7DD-4D08-A9BF-B4843BE6912E}"/>
          </ac:grpSpMkLst>
        </pc:grpChg>
        <pc:grpChg chg="mod">
          <ac:chgData name="Tal" userId="c5d94e19-bf17-46ef-96ed-abf719c82703" providerId="ADAL" clId="{4C0D6081-376D-476C-9BEF-FA44D2D6A821}" dt="2020-08-04T23:40:59.730" v="11330" actId="207"/>
          <ac:grpSpMkLst>
            <pc:docMk/>
            <pc:sldMk cId="2916467660" sldId="1368"/>
            <ac:grpSpMk id="40" creationId="{BF961717-CA37-4BD2-A417-67178FBA0BD8}"/>
          </ac:grpSpMkLst>
        </pc:grpChg>
        <pc:grpChg chg="mod">
          <ac:chgData name="Tal" userId="c5d94e19-bf17-46ef-96ed-abf719c82703" providerId="ADAL" clId="{4C0D6081-376D-476C-9BEF-FA44D2D6A821}" dt="2020-08-04T23:39:34.665" v="11319" actId="207"/>
          <ac:grpSpMkLst>
            <pc:docMk/>
            <pc:sldMk cId="2916467660" sldId="1368"/>
            <ac:grpSpMk id="45" creationId="{60CCDC78-25FF-46EF-9B00-0AC1154FC860}"/>
          </ac:grpSpMkLst>
        </pc:grpChg>
        <pc:grpChg chg="mod">
          <ac:chgData name="Tal" userId="c5d94e19-bf17-46ef-96ed-abf719c82703" providerId="ADAL" clId="{4C0D6081-376D-476C-9BEF-FA44D2D6A821}" dt="2020-08-04T23:44:06.568" v="11358" actId="207"/>
          <ac:grpSpMkLst>
            <pc:docMk/>
            <pc:sldMk cId="2916467660" sldId="1368"/>
            <ac:grpSpMk id="48" creationId="{D800458B-B51B-49D6-AC29-664451ECD8FD}"/>
          </ac:grpSpMkLst>
        </pc:grpChg>
        <pc:grpChg chg="mod">
          <ac:chgData name="Tal" userId="c5d94e19-bf17-46ef-96ed-abf719c82703" providerId="ADAL" clId="{4C0D6081-376D-476C-9BEF-FA44D2D6A821}" dt="2020-08-04T23:39:48.033" v="11322" actId="1076"/>
          <ac:grpSpMkLst>
            <pc:docMk/>
            <pc:sldMk cId="2916467660" sldId="1368"/>
            <ac:grpSpMk id="52" creationId="{8C12F2A6-064B-42D5-8BA0-DD4EE7113882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54" creationId="{95482251-4DC3-4760-8973-1B985EBDE591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59" creationId="{45A1A8BF-0CB2-4DA4-959E-AEBCB3639249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64" creationId="{060A7E64-A0B7-4F7D-B9FE-45C9C7997B24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69" creationId="{F2C77CD4-9ECF-4DF9-BBD6-E6A6700B2B17}"/>
          </ac:grpSpMkLst>
        </pc:grpChg>
        <pc:grpChg chg="add 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70" creationId="{BFB34F5F-6967-48BC-9101-975F43BF4997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73" creationId="{7573FE5A-AD2D-411C-A9A9-E256DA34188D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76" creationId="{45FC22FC-FBAC-4CBB-865B-EA2B1BB47F36}"/>
          </ac:grpSpMkLst>
        </pc:grpChg>
        <pc:grpChg chg="add 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79" creationId="{D375DD3B-EA66-4747-8659-BF5879AE4EB8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80" creationId="{6E391349-2367-4CCE-9458-D672FA76B111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85" creationId="{18A809DF-17BA-4CB0-9D09-03D911115022}"/>
          </ac:grpSpMkLst>
        </pc:grpChg>
        <pc:grpChg chg="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90" creationId="{408604E2-6F09-489D-9749-A076B8A1FB75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95" creationId="{5AFE355E-5280-4A53-B83C-71E22FFA1C11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98" creationId="{83FB35EB-A9A6-43B4-8213-06949A04AE53}"/>
          </ac:grpSpMkLst>
        </pc:grpChg>
        <pc:grpChg chg="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101" creationId="{F29F1917-7F6D-4EFC-8916-D1CE03D4333C}"/>
          </ac:grpSpMkLst>
        </pc:grpChg>
        <pc:grpChg chg="add del mod">
          <ac:chgData name="Tal" userId="c5d94e19-bf17-46ef-96ed-abf719c82703" providerId="ADAL" clId="{4C0D6081-376D-476C-9BEF-FA44D2D6A821}" dt="2020-08-04T23:42:02.530" v="11347" actId="478"/>
          <ac:grpSpMkLst>
            <pc:docMk/>
            <pc:sldMk cId="2916467660" sldId="1368"/>
            <ac:grpSpMk id="104" creationId="{C727899D-513B-4B12-90DD-8190B3B7A4D4}"/>
          </ac:grpSpMkLst>
        </pc:grpChg>
        <pc:grpChg chg="add del mod">
          <ac:chgData name="Tal" userId="c5d94e19-bf17-46ef-96ed-abf719c82703" providerId="ADAL" clId="{4C0D6081-376D-476C-9BEF-FA44D2D6A821}" dt="2020-08-04T23:42:00.530" v="11346" actId="478"/>
          <ac:grpSpMkLst>
            <pc:docMk/>
            <pc:sldMk cId="2916467660" sldId="1368"/>
            <ac:grpSpMk id="109" creationId="{F8D916F5-71AF-47F0-B239-12886D5069D7}"/>
          </ac:grpSpMkLst>
        </pc:grpChg>
        <pc:grpChg chg="add 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114" creationId="{8AED73C0-E083-4789-916B-4A5ED9131520}"/>
          </ac:grpSpMkLst>
        </pc:grpChg>
        <pc:grpChg chg="add 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119" creationId="{D2E048DB-A9E2-469A-93EF-5B996E604816}"/>
          </ac:grpSpMkLst>
        </pc:grpChg>
        <pc:grpChg chg="add mod">
          <ac:chgData name="Tal" userId="c5d94e19-bf17-46ef-96ed-abf719c82703" providerId="ADAL" clId="{4C0D6081-376D-476C-9BEF-FA44D2D6A821}" dt="2020-08-04T23:48:12.007" v="11468" actId="164"/>
          <ac:grpSpMkLst>
            <pc:docMk/>
            <pc:sldMk cId="2916467660" sldId="1368"/>
            <ac:grpSpMk id="124" creationId="{159667D8-7075-4D8D-A782-1DFE5F45929C}"/>
          </ac:grpSpMkLst>
        </pc:grpChg>
        <pc:grpChg chg="add 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129" creationId="{4A44E49E-BE40-4059-99A9-3BA1CE3149A0}"/>
          </ac:grpSpMkLst>
        </pc:grpChg>
        <pc:grpChg chg="add 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132" creationId="{C76F984A-3588-43CE-9DFE-3430B107790A}"/>
          </ac:grpSpMkLst>
        </pc:grpChg>
        <pc:grpChg chg="add mod">
          <ac:chgData name="Tal" userId="c5d94e19-bf17-46ef-96ed-abf719c82703" providerId="ADAL" clId="{4C0D6081-376D-476C-9BEF-FA44D2D6A821}" dt="2020-08-04T23:48:14.001" v="11469" actId="164"/>
          <ac:grpSpMkLst>
            <pc:docMk/>
            <pc:sldMk cId="2916467660" sldId="1368"/>
            <ac:grpSpMk id="135" creationId="{5C657B1D-71D7-4B09-8662-F244EFCFA98C}"/>
          </ac:grpSpMkLst>
        </pc:grpChg>
        <pc:grpChg chg="add del mod">
          <ac:chgData name="Tal" userId="c5d94e19-bf17-46ef-96ed-abf719c82703" providerId="ADAL" clId="{4C0D6081-376D-476C-9BEF-FA44D2D6A821}" dt="2020-08-04T23:44:15.288" v="11361" actId="478"/>
          <ac:grpSpMkLst>
            <pc:docMk/>
            <pc:sldMk cId="2916467660" sldId="1368"/>
            <ac:grpSpMk id="138" creationId="{F559FF91-7AB1-4A26-960C-E23DB04A83E6}"/>
          </ac:grpSpMkLst>
        </pc:grpChg>
        <pc:graphicFrameChg chg="mod modGraphic">
          <ac:chgData name="Tal" userId="c5d94e19-bf17-46ef-96ed-abf719c82703" providerId="ADAL" clId="{4C0D6081-376D-476C-9BEF-FA44D2D6A821}" dt="2020-08-04T23:49:09.783" v="11498" actId="2711"/>
          <ac:graphicFrameMkLst>
            <pc:docMk/>
            <pc:sldMk cId="2916467660" sldId="1368"/>
            <ac:graphicFrameMk id="8" creationId="{CED9EB25-4543-4C91-9A10-C01EF21A3597}"/>
          </ac:graphicFrameMkLst>
        </pc:graphicFrameChg>
        <pc:picChg chg="del">
          <ac:chgData name="Tal" userId="c5d94e19-bf17-46ef-96ed-abf719c82703" providerId="ADAL" clId="{4C0D6081-376D-476C-9BEF-FA44D2D6A821}" dt="2020-08-04T23:34:42.035" v="11281" actId="478"/>
          <ac:picMkLst>
            <pc:docMk/>
            <pc:sldMk cId="2916467660" sldId="1368"/>
            <ac:picMk id="3" creationId="{E65FD254-977D-4BE3-8324-BFE955009685}"/>
          </ac:picMkLst>
        </pc:picChg>
        <pc:picChg chg="del">
          <ac:chgData name="Tal" userId="c5d94e19-bf17-46ef-96ed-abf719c82703" providerId="ADAL" clId="{4C0D6081-376D-476C-9BEF-FA44D2D6A821}" dt="2020-08-04T23:34:42.035" v="11281" actId="478"/>
          <ac:picMkLst>
            <pc:docMk/>
            <pc:sldMk cId="2916467660" sldId="1368"/>
            <ac:picMk id="6" creationId="{C1ED00BA-1774-4303-A042-D84F0272B4C1}"/>
          </ac:picMkLst>
        </pc:picChg>
      </pc:sldChg>
      <pc:sldChg chg="addSp delSp modSp add modAnim">
        <pc:chgData name="Tal" userId="c5d94e19-bf17-46ef-96ed-abf719c82703" providerId="ADAL" clId="{4C0D6081-376D-476C-9BEF-FA44D2D6A821}" dt="2020-08-05T00:02:23.225" v="11614"/>
        <pc:sldMkLst>
          <pc:docMk/>
          <pc:sldMk cId="9817527" sldId="1369"/>
        </pc:sldMkLst>
        <pc:spChg chg="add del mod">
          <ac:chgData name="Tal" userId="c5d94e19-bf17-46ef-96ed-abf719c82703" providerId="ADAL" clId="{4C0D6081-376D-476C-9BEF-FA44D2D6A821}" dt="2020-08-04T23:51:10.640" v="11509" actId="11529"/>
          <ac:spMkLst>
            <pc:docMk/>
            <pc:sldMk cId="9817527" sldId="1369"/>
            <ac:spMk id="3" creationId="{41FBDF95-78BD-479B-BC41-E9A01FD7A906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36" creationId="{F8AC591F-40E6-41CA-A325-059CFD25337A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37" creationId="{520F19DB-CAFE-446C-904D-04C56D63F2A7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38" creationId="{81A90D97-BDD9-4DDF-8A3D-65C5E81237B5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39" creationId="{E8BB25E2-C6C7-41A9-B890-081D9400427E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41" creationId="{24374F17-A9DC-49BD-BDF9-72ED9CAD1A08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42" creationId="{C771D566-A383-4DE7-983E-DC8CE663B3D0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43" creationId="{89854052-D970-48AB-B506-677A593D9269}"/>
          </ac:spMkLst>
        </pc:spChg>
        <pc:spChg chg="mod">
          <ac:chgData name="Tal" userId="c5d94e19-bf17-46ef-96ed-abf719c82703" providerId="ADAL" clId="{4C0D6081-376D-476C-9BEF-FA44D2D6A821}" dt="2020-08-05T00:00:18.609" v="11583" actId="692"/>
          <ac:spMkLst>
            <pc:docMk/>
            <pc:sldMk cId="9817527" sldId="1369"/>
            <ac:spMk id="44" creationId="{EE13327F-D0C6-46F0-9303-645DB846F168}"/>
          </ac:spMkLst>
        </pc:spChg>
        <pc:spChg chg="add del">
          <ac:chgData name="Tal" userId="c5d94e19-bf17-46ef-96ed-abf719c82703" providerId="ADAL" clId="{4C0D6081-376D-476C-9BEF-FA44D2D6A821}" dt="2020-08-04T23:52:28.075" v="11526"/>
          <ac:spMkLst>
            <pc:docMk/>
            <pc:sldMk cId="9817527" sldId="1369"/>
            <ac:spMk id="106" creationId="{6946969A-9050-49B6-98E3-32BB1C65FC6A}"/>
          </ac:spMkLst>
        </pc:spChg>
        <pc:spChg chg="add mod ord">
          <ac:chgData name="Tal" userId="c5d94e19-bf17-46ef-96ed-abf719c82703" providerId="ADAL" clId="{4C0D6081-376D-476C-9BEF-FA44D2D6A821}" dt="2020-08-05T00:01:28.821" v="11591" actId="164"/>
          <ac:spMkLst>
            <pc:docMk/>
            <pc:sldMk cId="9817527" sldId="1369"/>
            <ac:spMk id="107" creationId="{02C257BA-332E-4260-9845-89FFE9432456}"/>
          </ac:spMkLst>
        </pc:spChg>
        <pc:spChg chg="add mod">
          <ac:chgData name="Tal" userId="c5d94e19-bf17-46ef-96ed-abf719c82703" providerId="ADAL" clId="{4C0D6081-376D-476C-9BEF-FA44D2D6A821}" dt="2020-08-05T00:01:42.446" v="11594" actId="164"/>
          <ac:spMkLst>
            <pc:docMk/>
            <pc:sldMk cId="9817527" sldId="1369"/>
            <ac:spMk id="110" creationId="{57A47655-B342-49E2-9CDB-A3C6426BED1D}"/>
          </ac:spMkLst>
        </pc:spChg>
        <pc:spChg chg="add mod">
          <ac:chgData name="Tal" userId="c5d94e19-bf17-46ef-96ed-abf719c82703" providerId="ADAL" clId="{4C0D6081-376D-476C-9BEF-FA44D2D6A821}" dt="2020-08-04T23:49:55.390" v="11505" actId="207"/>
          <ac:spMkLst>
            <pc:docMk/>
            <pc:sldMk cId="9817527" sldId="1369"/>
            <ac:spMk id="138" creationId="{40DB5772-5D80-4FF5-916C-356CD983B1D1}"/>
          </ac:spMkLst>
        </pc:spChg>
        <pc:spChg chg="add mod ord">
          <ac:chgData name="Tal" userId="c5d94e19-bf17-46ef-96ed-abf719c82703" providerId="ADAL" clId="{4C0D6081-376D-476C-9BEF-FA44D2D6A821}" dt="2020-08-05T00:01:42.446" v="11594" actId="164"/>
          <ac:spMkLst>
            <pc:docMk/>
            <pc:sldMk cId="9817527" sldId="1369"/>
            <ac:spMk id="141" creationId="{3251D968-B7F0-4815-AB99-1B16960998A1}"/>
          </ac:spMkLst>
        </pc:spChg>
        <pc:spChg chg="add mod ord">
          <ac:chgData name="Tal" userId="c5d94e19-bf17-46ef-96ed-abf719c82703" providerId="ADAL" clId="{4C0D6081-376D-476C-9BEF-FA44D2D6A821}" dt="2020-08-05T00:01:24.409" v="11589" actId="164"/>
          <ac:spMkLst>
            <pc:docMk/>
            <pc:sldMk cId="9817527" sldId="1369"/>
            <ac:spMk id="142" creationId="{773669FC-1B1C-4B2A-BD42-7DFAA33A4324}"/>
          </ac:spMkLst>
        </pc:spChg>
        <pc:spChg chg="add mod">
          <ac:chgData name="Tal" userId="c5d94e19-bf17-46ef-96ed-abf719c82703" providerId="ADAL" clId="{4C0D6081-376D-476C-9BEF-FA44D2D6A821}" dt="2020-08-05T00:01:28.821" v="11591" actId="164"/>
          <ac:spMkLst>
            <pc:docMk/>
            <pc:sldMk cId="9817527" sldId="1369"/>
            <ac:spMk id="143" creationId="{78E1FFBA-8E9B-47EA-BD06-4340ED438A04}"/>
          </ac:spMkLst>
        </pc:spChg>
        <pc:spChg chg="add mod">
          <ac:chgData name="Tal" userId="c5d94e19-bf17-46ef-96ed-abf719c82703" providerId="ADAL" clId="{4C0D6081-376D-476C-9BEF-FA44D2D6A821}" dt="2020-08-05T00:01:24.409" v="11589" actId="164"/>
          <ac:spMkLst>
            <pc:docMk/>
            <pc:sldMk cId="9817527" sldId="1369"/>
            <ac:spMk id="144" creationId="{49325F66-FFE3-4034-8B65-4F161CC20BE5}"/>
          </ac:spMkLst>
        </pc:spChg>
        <pc:grpChg chg="ord">
          <ac:chgData name="Tal" userId="c5d94e19-bf17-46ef-96ed-abf719c82703" providerId="ADAL" clId="{4C0D6081-376D-476C-9BEF-FA44D2D6A821}" dt="2020-08-04T23:58:44.419" v="11580" actId="166"/>
          <ac:grpSpMkLst>
            <pc:docMk/>
            <pc:sldMk cId="9817527" sldId="1369"/>
            <ac:grpSpMk id="27" creationId="{ACB78C2D-62B2-4113-AB55-627CE0061BD2}"/>
          </ac:grpSpMkLst>
        </pc:grpChg>
        <pc:grpChg chg="mod">
          <ac:chgData name="Tal" userId="c5d94e19-bf17-46ef-96ed-abf719c82703" providerId="ADAL" clId="{4C0D6081-376D-476C-9BEF-FA44D2D6A821}" dt="2020-08-05T00:00:15.668" v="11581" actId="207"/>
          <ac:grpSpMkLst>
            <pc:docMk/>
            <pc:sldMk cId="9817527" sldId="1369"/>
            <ac:grpSpMk id="35" creationId="{3B594652-D7DD-4D08-A9BF-B4843BE6912E}"/>
          </ac:grpSpMkLst>
        </pc:grpChg>
        <pc:grpChg chg="mod">
          <ac:chgData name="Tal" userId="c5d94e19-bf17-46ef-96ed-abf719c82703" providerId="ADAL" clId="{4C0D6081-376D-476C-9BEF-FA44D2D6A821}" dt="2020-08-05T00:00:15.668" v="11581" actId="207"/>
          <ac:grpSpMkLst>
            <pc:docMk/>
            <pc:sldMk cId="9817527" sldId="1369"/>
            <ac:grpSpMk id="40" creationId="{BF961717-CA37-4BD2-A417-67178FBA0BD8}"/>
          </ac:grpSpMkLst>
        </pc:grpChg>
        <pc:grpChg chg="ord">
          <ac:chgData name="Tal" userId="c5d94e19-bf17-46ef-96ed-abf719c82703" providerId="ADAL" clId="{4C0D6081-376D-476C-9BEF-FA44D2D6A821}" dt="2020-08-04T23:58:44.419" v="11580" actId="166"/>
          <ac:grpSpMkLst>
            <pc:docMk/>
            <pc:sldMk cId="9817527" sldId="1369"/>
            <ac:grpSpMk id="45" creationId="{60CCDC78-25FF-46EF-9B00-0AC1154FC860}"/>
          </ac:grpSpMkLst>
        </pc:grpChg>
        <pc:grpChg chg="ord">
          <ac:chgData name="Tal" userId="c5d94e19-bf17-46ef-96ed-abf719c82703" providerId="ADAL" clId="{4C0D6081-376D-476C-9BEF-FA44D2D6A821}" dt="2020-08-04T23:58:44.419" v="11580" actId="166"/>
          <ac:grpSpMkLst>
            <pc:docMk/>
            <pc:sldMk cId="9817527" sldId="1369"/>
            <ac:grpSpMk id="48" creationId="{D800458B-B51B-49D6-AC29-664451ECD8FD}"/>
          </ac:grpSpMkLst>
        </pc:grpChg>
        <pc:grpChg chg="add mod">
          <ac:chgData name="Tal" userId="c5d94e19-bf17-46ef-96ed-abf719c82703" providerId="ADAL" clId="{4C0D6081-376D-476C-9BEF-FA44D2D6A821}" dt="2020-08-05T00:01:24.409" v="11589" actId="164"/>
          <ac:grpSpMkLst>
            <pc:docMk/>
            <pc:sldMk cId="9817527" sldId="1369"/>
            <ac:grpSpMk id="111" creationId="{E691AA07-BC9A-4C92-8F83-1640AD6726F9}"/>
          </ac:grpSpMkLst>
        </pc:grpChg>
        <pc:grpChg chg="add mod">
          <ac:chgData name="Tal" userId="c5d94e19-bf17-46ef-96ed-abf719c82703" providerId="ADAL" clId="{4C0D6081-376D-476C-9BEF-FA44D2D6A821}" dt="2020-08-05T00:01:28.821" v="11591" actId="164"/>
          <ac:grpSpMkLst>
            <pc:docMk/>
            <pc:sldMk cId="9817527" sldId="1369"/>
            <ac:grpSpMk id="112" creationId="{283416D1-03A0-4B31-8299-1AA38D45F966}"/>
          </ac:grpSpMkLst>
        </pc:grpChg>
        <pc:grpChg chg="add mod">
          <ac:chgData name="Tal" userId="c5d94e19-bf17-46ef-96ed-abf719c82703" providerId="ADAL" clId="{4C0D6081-376D-476C-9BEF-FA44D2D6A821}" dt="2020-08-05T00:01:42.446" v="11594" actId="164"/>
          <ac:grpSpMkLst>
            <pc:docMk/>
            <pc:sldMk cId="9817527" sldId="1369"/>
            <ac:grpSpMk id="113" creationId="{F1211886-23CB-4E66-B68A-D5DD0D69048E}"/>
          </ac:grpSpMkLst>
        </pc:grpChg>
        <pc:graphicFrameChg chg="mod">
          <ac:chgData name="Tal" userId="c5d94e19-bf17-46ef-96ed-abf719c82703" providerId="ADAL" clId="{4C0D6081-376D-476C-9BEF-FA44D2D6A821}" dt="2020-08-04T23:52:21.664" v="11520"/>
          <ac:graphicFrameMkLst>
            <pc:docMk/>
            <pc:sldMk cId="9817527" sldId="1369"/>
            <ac:graphicFrameMk id="8" creationId="{CED9EB25-4543-4C91-9A10-C01EF21A3597}"/>
          </ac:graphicFrameMkLst>
        </pc:graphicFrameChg>
        <pc:cxnChg chg="add mod ord">
          <ac:chgData name="Tal" userId="c5d94e19-bf17-46ef-96ed-abf719c82703" providerId="ADAL" clId="{4C0D6081-376D-476C-9BEF-FA44D2D6A821}" dt="2020-08-04T23:58:44.419" v="11580" actId="166"/>
          <ac:cxnSpMkLst>
            <pc:docMk/>
            <pc:sldMk cId="9817527" sldId="1369"/>
            <ac:cxnSpMk id="5" creationId="{D17FFE6F-E1EA-4DE5-ADF1-392BF2CF13E6}"/>
          </ac:cxnSpMkLst>
        </pc:cxnChg>
        <pc:cxnChg chg="add mod ord">
          <ac:chgData name="Tal" userId="c5d94e19-bf17-46ef-96ed-abf719c82703" providerId="ADAL" clId="{4C0D6081-376D-476C-9BEF-FA44D2D6A821}" dt="2020-08-04T23:58:44.419" v="11580" actId="166"/>
          <ac:cxnSpMkLst>
            <pc:docMk/>
            <pc:sldMk cId="9817527" sldId="1369"/>
            <ac:cxnSpMk id="139" creationId="{330F4FB6-42E1-4891-A2A0-51E6CE221D9D}"/>
          </ac:cxnSpMkLst>
        </pc:cxnChg>
        <pc:cxnChg chg="add mod ord">
          <ac:chgData name="Tal" userId="c5d94e19-bf17-46ef-96ed-abf719c82703" providerId="ADAL" clId="{4C0D6081-376D-476C-9BEF-FA44D2D6A821}" dt="2020-08-04T23:58:44.419" v="11580" actId="166"/>
          <ac:cxnSpMkLst>
            <pc:docMk/>
            <pc:sldMk cId="9817527" sldId="1369"/>
            <ac:cxnSpMk id="140" creationId="{0D01CEFC-4EF5-4432-B6AD-8F7FAE9C5742}"/>
          </ac:cxnSpMkLst>
        </pc:cxnChg>
      </pc:sldChg>
      <pc:sldChg chg="delSp modSp add modNotesTx">
        <pc:chgData name="Tal" userId="c5d94e19-bf17-46ef-96ed-abf719c82703" providerId="ADAL" clId="{4C0D6081-376D-476C-9BEF-FA44D2D6A821}" dt="2020-08-05T00:15:49.235" v="12259" actId="20577"/>
        <pc:sldMkLst>
          <pc:docMk/>
          <pc:sldMk cId="2166677653" sldId="1370"/>
        </pc:sldMkLst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36" creationId="{F8AC591F-40E6-41CA-A325-059CFD25337A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37" creationId="{520F19DB-CAFE-446C-904D-04C56D63F2A7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38" creationId="{81A90D97-BDD9-4DDF-8A3D-65C5E81237B5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39" creationId="{E8BB25E2-C6C7-41A9-B890-081D9400427E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41" creationId="{24374F17-A9DC-49BD-BDF9-72ED9CAD1A08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42" creationId="{C771D566-A383-4DE7-983E-DC8CE663B3D0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43" creationId="{89854052-D970-48AB-B506-677A593D9269}"/>
          </ac:spMkLst>
        </pc:spChg>
        <pc:spChg chg="mod">
          <ac:chgData name="Tal" userId="c5d94e19-bf17-46ef-96ed-abf719c82703" providerId="ADAL" clId="{4C0D6081-376D-476C-9BEF-FA44D2D6A821}" dt="2020-08-05T00:06:35.510" v="11666" actId="692"/>
          <ac:spMkLst>
            <pc:docMk/>
            <pc:sldMk cId="2166677653" sldId="1370"/>
            <ac:spMk id="44" creationId="{EE13327F-D0C6-46F0-9303-645DB846F168}"/>
          </ac:spMkLst>
        </pc:spChg>
        <pc:spChg chg="del">
          <ac:chgData name="Tal" userId="c5d94e19-bf17-46ef-96ed-abf719c82703" providerId="ADAL" clId="{4C0D6081-376D-476C-9BEF-FA44D2D6A821}" dt="2020-08-05T00:06:25.133" v="11662" actId="478"/>
          <ac:spMkLst>
            <pc:docMk/>
            <pc:sldMk cId="2166677653" sldId="1370"/>
            <ac:spMk id="107" creationId="{02C257BA-332E-4260-9845-89FFE9432456}"/>
          </ac:spMkLst>
        </pc:spChg>
        <pc:spChg chg="del">
          <ac:chgData name="Tal" userId="c5d94e19-bf17-46ef-96ed-abf719c82703" providerId="ADAL" clId="{4C0D6081-376D-476C-9BEF-FA44D2D6A821}" dt="2020-08-05T00:06:44.039" v="11670" actId="478"/>
          <ac:spMkLst>
            <pc:docMk/>
            <pc:sldMk cId="2166677653" sldId="1370"/>
            <ac:spMk id="110" creationId="{57A47655-B342-49E2-9CDB-A3C6426BED1D}"/>
          </ac:spMkLst>
        </pc:spChg>
        <pc:spChg chg="del">
          <ac:chgData name="Tal" userId="c5d94e19-bf17-46ef-96ed-abf719c82703" providerId="ADAL" clId="{4C0D6081-376D-476C-9BEF-FA44D2D6A821}" dt="2020-08-05T00:06:21.709" v="11661" actId="478"/>
          <ac:spMkLst>
            <pc:docMk/>
            <pc:sldMk cId="2166677653" sldId="1370"/>
            <ac:spMk id="138" creationId="{40DB5772-5D80-4FF5-916C-356CD983B1D1}"/>
          </ac:spMkLst>
        </pc:spChg>
        <pc:spChg chg="del">
          <ac:chgData name="Tal" userId="c5d94e19-bf17-46ef-96ed-abf719c82703" providerId="ADAL" clId="{4C0D6081-376D-476C-9BEF-FA44D2D6A821}" dt="2020-08-05T00:06:25.133" v="11662" actId="478"/>
          <ac:spMkLst>
            <pc:docMk/>
            <pc:sldMk cId="2166677653" sldId="1370"/>
            <ac:spMk id="141" creationId="{3251D968-B7F0-4815-AB99-1B16960998A1}"/>
          </ac:spMkLst>
        </pc:spChg>
        <pc:spChg chg="del">
          <ac:chgData name="Tal" userId="c5d94e19-bf17-46ef-96ed-abf719c82703" providerId="ADAL" clId="{4C0D6081-376D-476C-9BEF-FA44D2D6A821}" dt="2020-08-05T00:06:25.133" v="11662" actId="478"/>
          <ac:spMkLst>
            <pc:docMk/>
            <pc:sldMk cId="2166677653" sldId="1370"/>
            <ac:spMk id="142" creationId="{773669FC-1B1C-4B2A-BD42-7DFAA33A4324}"/>
          </ac:spMkLst>
        </pc:spChg>
        <pc:spChg chg="del">
          <ac:chgData name="Tal" userId="c5d94e19-bf17-46ef-96ed-abf719c82703" providerId="ADAL" clId="{4C0D6081-376D-476C-9BEF-FA44D2D6A821}" dt="2020-08-05T00:06:42.239" v="11669" actId="478"/>
          <ac:spMkLst>
            <pc:docMk/>
            <pc:sldMk cId="2166677653" sldId="1370"/>
            <ac:spMk id="143" creationId="{78E1FFBA-8E9B-47EA-BD06-4340ED438A04}"/>
          </ac:spMkLst>
        </pc:spChg>
        <pc:spChg chg="del">
          <ac:chgData name="Tal" userId="c5d94e19-bf17-46ef-96ed-abf719c82703" providerId="ADAL" clId="{4C0D6081-376D-476C-9BEF-FA44D2D6A821}" dt="2020-08-05T00:06:40.964" v="11668" actId="478"/>
          <ac:spMkLst>
            <pc:docMk/>
            <pc:sldMk cId="2166677653" sldId="1370"/>
            <ac:spMk id="144" creationId="{49325F66-FFE3-4034-8B65-4F161CC20BE5}"/>
          </ac:spMkLst>
        </pc:spChg>
        <pc:grpChg chg="mod">
          <ac:chgData name="Tal" userId="c5d94e19-bf17-46ef-96ed-abf719c82703" providerId="ADAL" clId="{4C0D6081-376D-476C-9BEF-FA44D2D6A821}" dt="2020-08-05T00:06:36.985" v="11667" actId="207"/>
          <ac:grpSpMkLst>
            <pc:docMk/>
            <pc:sldMk cId="2166677653" sldId="1370"/>
            <ac:grpSpMk id="35" creationId="{3B594652-D7DD-4D08-A9BF-B4843BE6912E}"/>
          </ac:grpSpMkLst>
        </pc:grpChg>
        <pc:grpChg chg="mod">
          <ac:chgData name="Tal" userId="c5d94e19-bf17-46ef-96ed-abf719c82703" providerId="ADAL" clId="{4C0D6081-376D-476C-9BEF-FA44D2D6A821}" dt="2020-08-05T00:06:36.985" v="11667" actId="207"/>
          <ac:grpSpMkLst>
            <pc:docMk/>
            <pc:sldMk cId="2166677653" sldId="1370"/>
            <ac:grpSpMk id="40" creationId="{BF961717-CA37-4BD2-A417-67178FBA0BD8}"/>
          </ac:grpSpMkLst>
        </pc:grpChg>
        <pc:cxnChg chg="del">
          <ac:chgData name="Tal" userId="c5d94e19-bf17-46ef-96ed-abf719c82703" providerId="ADAL" clId="{4C0D6081-376D-476C-9BEF-FA44D2D6A821}" dt="2020-08-05T00:06:30.331" v="11665" actId="478"/>
          <ac:cxnSpMkLst>
            <pc:docMk/>
            <pc:sldMk cId="2166677653" sldId="1370"/>
            <ac:cxnSpMk id="5" creationId="{D17FFE6F-E1EA-4DE5-ADF1-392BF2CF13E6}"/>
          </ac:cxnSpMkLst>
        </pc:cxnChg>
        <pc:cxnChg chg="del">
          <ac:chgData name="Tal" userId="c5d94e19-bf17-46ef-96ed-abf719c82703" providerId="ADAL" clId="{4C0D6081-376D-476C-9BEF-FA44D2D6A821}" dt="2020-08-05T00:06:29.544" v="11664" actId="478"/>
          <ac:cxnSpMkLst>
            <pc:docMk/>
            <pc:sldMk cId="2166677653" sldId="1370"/>
            <ac:cxnSpMk id="139" creationId="{330F4FB6-42E1-4891-A2A0-51E6CE221D9D}"/>
          </ac:cxnSpMkLst>
        </pc:cxnChg>
        <pc:cxnChg chg="del">
          <ac:chgData name="Tal" userId="c5d94e19-bf17-46ef-96ed-abf719c82703" providerId="ADAL" clId="{4C0D6081-376D-476C-9BEF-FA44D2D6A821}" dt="2020-08-05T00:06:27.952" v="11663" actId="478"/>
          <ac:cxnSpMkLst>
            <pc:docMk/>
            <pc:sldMk cId="2166677653" sldId="1370"/>
            <ac:cxnSpMk id="140" creationId="{0D01CEFC-4EF5-4432-B6AD-8F7FAE9C5742}"/>
          </ac:cxnSpMkLst>
        </pc:cxnChg>
      </pc:sldChg>
      <pc:sldChg chg="addSp delSp modSp add delAnim modAnim">
        <pc:chgData name="Tal" userId="c5d94e19-bf17-46ef-96ed-abf719c82703" providerId="ADAL" clId="{4C0D6081-376D-476C-9BEF-FA44D2D6A821}" dt="2020-08-05T00:08:13.424" v="11687" actId="1076"/>
        <pc:sldMkLst>
          <pc:docMk/>
          <pc:sldMk cId="3977400988" sldId="1371"/>
        </pc:sldMkLst>
        <pc:spChg chg="mod">
          <ac:chgData name="Tal" userId="c5d94e19-bf17-46ef-96ed-abf719c82703" providerId="ADAL" clId="{4C0D6081-376D-476C-9BEF-FA44D2D6A821}" dt="2020-08-05T00:03:19.777" v="11617" actId="692"/>
          <ac:spMkLst>
            <pc:docMk/>
            <pc:sldMk cId="3977400988" sldId="1371"/>
            <ac:spMk id="31" creationId="{4FBC014A-15EF-4BFE-AE74-8FFFB79FDC78}"/>
          </ac:spMkLst>
        </pc:spChg>
        <pc:spChg chg="mod">
          <ac:chgData name="Tal" userId="c5d94e19-bf17-46ef-96ed-abf719c82703" providerId="ADAL" clId="{4C0D6081-376D-476C-9BEF-FA44D2D6A821}" dt="2020-08-05T00:03:19.777" v="11617" actId="692"/>
          <ac:spMkLst>
            <pc:docMk/>
            <pc:sldMk cId="3977400988" sldId="1371"/>
            <ac:spMk id="32" creationId="{544E24F3-C90A-45B8-BA9C-813F3C000745}"/>
          </ac:spMkLst>
        </pc:spChg>
        <pc:spChg chg="mod">
          <ac:chgData name="Tal" userId="c5d94e19-bf17-46ef-96ed-abf719c82703" providerId="ADAL" clId="{4C0D6081-376D-476C-9BEF-FA44D2D6A821}" dt="2020-08-05T00:03:19.777" v="11617" actId="692"/>
          <ac:spMkLst>
            <pc:docMk/>
            <pc:sldMk cId="3977400988" sldId="1371"/>
            <ac:spMk id="33" creationId="{6555DBE2-59B6-4DF1-BC83-8153FF8A959A}"/>
          </ac:spMkLst>
        </pc:spChg>
        <pc:spChg chg="mod">
          <ac:chgData name="Tal" userId="c5d94e19-bf17-46ef-96ed-abf719c82703" providerId="ADAL" clId="{4C0D6081-376D-476C-9BEF-FA44D2D6A821}" dt="2020-08-05T00:03:19.777" v="11617" actId="692"/>
          <ac:spMkLst>
            <pc:docMk/>
            <pc:sldMk cId="3977400988" sldId="1371"/>
            <ac:spMk id="34" creationId="{61665AB0-81FD-43D6-AC8D-DFABC4834A1B}"/>
          </ac:spMkLst>
        </pc:spChg>
        <pc:spChg chg="mod">
          <ac:chgData name="Tal" userId="c5d94e19-bf17-46ef-96ed-abf719c82703" providerId="ADAL" clId="{4C0D6081-376D-476C-9BEF-FA44D2D6A821}" dt="2020-08-05T00:03:27.946" v="11621" actId="692"/>
          <ac:spMkLst>
            <pc:docMk/>
            <pc:sldMk cId="3977400988" sldId="1371"/>
            <ac:spMk id="36" creationId="{F8AC591F-40E6-41CA-A325-059CFD25337A}"/>
          </ac:spMkLst>
        </pc:spChg>
        <pc:spChg chg="mod">
          <ac:chgData name="Tal" userId="c5d94e19-bf17-46ef-96ed-abf719c82703" providerId="ADAL" clId="{4C0D6081-376D-476C-9BEF-FA44D2D6A821}" dt="2020-08-05T00:03:27.946" v="11621" actId="692"/>
          <ac:spMkLst>
            <pc:docMk/>
            <pc:sldMk cId="3977400988" sldId="1371"/>
            <ac:spMk id="37" creationId="{520F19DB-CAFE-446C-904D-04C56D63F2A7}"/>
          </ac:spMkLst>
        </pc:spChg>
        <pc:spChg chg="mod">
          <ac:chgData name="Tal" userId="c5d94e19-bf17-46ef-96ed-abf719c82703" providerId="ADAL" clId="{4C0D6081-376D-476C-9BEF-FA44D2D6A821}" dt="2020-08-05T00:03:27.946" v="11621" actId="692"/>
          <ac:spMkLst>
            <pc:docMk/>
            <pc:sldMk cId="3977400988" sldId="1371"/>
            <ac:spMk id="38" creationId="{81A90D97-BDD9-4DDF-8A3D-65C5E81237B5}"/>
          </ac:spMkLst>
        </pc:spChg>
        <pc:spChg chg="mod">
          <ac:chgData name="Tal" userId="c5d94e19-bf17-46ef-96ed-abf719c82703" providerId="ADAL" clId="{4C0D6081-376D-476C-9BEF-FA44D2D6A821}" dt="2020-08-05T00:03:27.946" v="11621" actId="692"/>
          <ac:spMkLst>
            <pc:docMk/>
            <pc:sldMk cId="3977400988" sldId="1371"/>
            <ac:spMk id="39" creationId="{E8BB25E2-C6C7-41A9-B890-081D9400427E}"/>
          </ac:spMkLst>
        </pc:spChg>
        <pc:spChg chg="mod topLvl">
          <ac:chgData name="Tal" userId="c5d94e19-bf17-46ef-96ed-abf719c82703" providerId="ADAL" clId="{4C0D6081-376D-476C-9BEF-FA44D2D6A821}" dt="2020-08-05T00:04:57.907" v="11648" actId="164"/>
          <ac:spMkLst>
            <pc:docMk/>
            <pc:sldMk cId="3977400988" sldId="1371"/>
            <ac:spMk id="110" creationId="{57A47655-B342-49E2-9CDB-A3C6426BED1D}"/>
          </ac:spMkLst>
        </pc:spChg>
        <pc:spChg chg="mod">
          <ac:chgData name="Tal" userId="c5d94e19-bf17-46ef-96ed-abf719c82703" providerId="ADAL" clId="{4C0D6081-376D-476C-9BEF-FA44D2D6A821}" dt="2020-08-05T00:05:56.810" v="11656" actId="14100"/>
          <ac:spMkLst>
            <pc:docMk/>
            <pc:sldMk cId="3977400988" sldId="1371"/>
            <ac:spMk id="138" creationId="{40DB5772-5D80-4FF5-916C-356CD983B1D1}"/>
          </ac:spMkLst>
        </pc:spChg>
        <pc:spChg chg="mod topLvl">
          <ac:chgData name="Tal" userId="c5d94e19-bf17-46ef-96ed-abf719c82703" providerId="ADAL" clId="{4C0D6081-376D-476C-9BEF-FA44D2D6A821}" dt="2020-08-05T00:05:05.189" v="11649" actId="207"/>
          <ac:spMkLst>
            <pc:docMk/>
            <pc:sldMk cId="3977400988" sldId="1371"/>
            <ac:spMk id="141" creationId="{3251D968-B7F0-4815-AB99-1B16960998A1}"/>
          </ac:spMkLst>
        </pc:spChg>
        <pc:spChg chg="add mod">
          <ac:chgData name="Tal" userId="c5d94e19-bf17-46ef-96ed-abf719c82703" providerId="ADAL" clId="{4C0D6081-376D-476C-9BEF-FA44D2D6A821}" dt="2020-08-05T00:06:11.351" v="11660" actId="14100"/>
          <ac:spMkLst>
            <pc:docMk/>
            <pc:sldMk cId="3977400988" sldId="1371"/>
            <ac:spMk id="151" creationId="{381F7EF4-648B-4BC3-B894-202D28D85B10}"/>
          </ac:spMkLst>
        </pc:spChg>
        <pc:grpChg chg="ord">
          <ac:chgData name="Tal" userId="c5d94e19-bf17-46ef-96ed-abf719c82703" providerId="ADAL" clId="{4C0D6081-376D-476C-9BEF-FA44D2D6A821}" dt="2020-08-05T00:05:38.404" v="11654" actId="166"/>
          <ac:grpSpMkLst>
            <pc:docMk/>
            <pc:sldMk cId="3977400988" sldId="1371"/>
            <ac:grpSpMk id="27" creationId="{ACB78C2D-62B2-4113-AB55-627CE0061BD2}"/>
          </ac:grpSpMkLst>
        </pc:grpChg>
        <pc:grpChg chg="mod">
          <ac:chgData name="Tal" userId="c5d94e19-bf17-46ef-96ed-abf719c82703" providerId="ADAL" clId="{4C0D6081-376D-476C-9BEF-FA44D2D6A821}" dt="2020-08-05T00:03:22.473" v="11619" actId="207"/>
          <ac:grpSpMkLst>
            <pc:docMk/>
            <pc:sldMk cId="3977400988" sldId="1371"/>
            <ac:grpSpMk id="30" creationId="{9EB956E4-0DD0-487C-B413-720B838CFF0C}"/>
          </ac:grpSpMkLst>
        </pc:grpChg>
        <pc:grpChg chg="mod">
          <ac:chgData name="Tal" userId="c5d94e19-bf17-46ef-96ed-abf719c82703" providerId="ADAL" clId="{4C0D6081-376D-476C-9BEF-FA44D2D6A821}" dt="2020-08-05T00:03:26.804" v="11620" actId="207"/>
          <ac:grpSpMkLst>
            <pc:docMk/>
            <pc:sldMk cId="3977400988" sldId="1371"/>
            <ac:grpSpMk id="35" creationId="{3B594652-D7DD-4D08-A9BF-B4843BE6912E}"/>
          </ac:grpSpMkLst>
        </pc:grpChg>
        <pc:grpChg chg="ord">
          <ac:chgData name="Tal" userId="c5d94e19-bf17-46ef-96ed-abf719c82703" providerId="ADAL" clId="{4C0D6081-376D-476C-9BEF-FA44D2D6A821}" dt="2020-08-05T00:05:38.404" v="11654" actId="166"/>
          <ac:grpSpMkLst>
            <pc:docMk/>
            <pc:sldMk cId="3977400988" sldId="1371"/>
            <ac:grpSpMk id="45" creationId="{60CCDC78-25FF-46EF-9B00-0AC1154FC860}"/>
          </ac:grpSpMkLst>
        </pc:grpChg>
        <pc:grpChg chg="ord">
          <ac:chgData name="Tal" userId="c5d94e19-bf17-46ef-96ed-abf719c82703" providerId="ADAL" clId="{4C0D6081-376D-476C-9BEF-FA44D2D6A821}" dt="2020-08-05T00:05:38.404" v="11654" actId="166"/>
          <ac:grpSpMkLst>
            <pc:docMk/>
            <pc:sldMk cId="3977400988" sldId="1371"/>
            <ac:grpSpMk id="48" creationId="{D800458B-B51B-49D6-AC29-664451ECD8FD}"/>
          </ac:grpSpMkLst>
        </pc:grpChg>
        <pc:grpChg chg="add mod">
          <ac:chgData name="Tal" userId="c5d94e19-bf17-46ef-96ed-abf719c82703" providerId="ADAL" clId="{4C0D6081-376D-476C-9BEF-FA44D2D6A821}" dt="2020-08-05T00:08:13.424" v="11687" actId="1076"/>
          <ac:grpSpMkLst>
            <pc:docMk/>
            <pc:sldMk cId="3977400988" sldId="1371"/>
            <ac:grpSpMk id="106" creationId="{0175D58D-0F4B-4326-92CB-69578C22270F}"/>
          </ac:grpSpMkLst>
        </pc:grpChg>
        <pc:grpChg chg="del">
          <ac:chgData name="Tal" userId="c5d94e19-bf17-46ef-96ed-abf719c82703" providerId="ADAL" clId="{4C0D6081-376D-476C-9BEF-FA44D2D6A821}" dt="2020-08-05T00:05:23.637" v="11653" actId="478"/>
          <ac:grpSpMkLst>
            <pc:docMk/>
            <pc:sldMk cId="3977400988" sldId="1371"/>
            <ac:grpSpMk id="111" creationId="{E691AA07-BC9A-4C92-8F83-1640AD6726F9}"/>
          </ac:grpSpMkLst>
        </pc:grpChg>
        <pc:grpChg chg="del">
          <ac:chgData name="Tal" userId="c5d94e19-bf17-46ef-96ed-abf719c82703" providerId="ADAL" clId="{4C0D6081-376D-476C-9BEF-FA44D2D6A821}" dt="2020-08-05T00:05:23.637" v="11653" actId="478"/>
          <ac:grpSpMkLst>
            <pc:docMk/>
            <pc:sldMk cId="3977400988" sldId="1371"/>
            <ac:grpSpMk id="112" creationId="{283416D1-03A0-4B31-8299-1AA38D45F966}"/>
          </ac:grpSpMkLst>
        </pc:grpChg>
        <pc:grpChg chg="del mod">
          <ac:chgData name="Tal" userId="c5d94e19-bf17-46ef-96ed-abf719c82703" providerId="ADAL" clId="{4C0D6081-376D-476C-9BEF-FA44D2D6A821}" dt="2020-08-05T00:04:38.431" v="11641" actId="165"/>
          <ac:grpSpMkLst>
            <pc:docMk/>
            <pc:sldMk cId="3977400988" sldId="1371"/>
            <ac:grpSpMk id="113" creationId="{F1211886-23CB-4E66-B68A-D5DD0D69048E}"/>
          </ac:grpSpMkLst>
        </pc:grpChg>
        <pc:grpChg chg="add mod">
          <ac:chgData name="Tal" userId="c5d94e19-bf17-46ef-96ed-abf719c82703" providerId="ADAL" clId="{4C0D6081-376D-476C-9BEF-FA44D2D6A821}" dt="2020-08-05T00:08:07.517" v="11686" actId="1076"/>
          <ac:grpSpMkLst>
            <pc:docMk/>
            <pc:sldMk cId="3977400988" sldId="1371"/>
            <ac:grpSpMk id="145" creationId="{99C3139A-18AC-45EE-ADCD-0AA77A1DCEF8}"/>
          </ac:grpSpMkLst>
        </pc:grpChg>
        <pc:grpChg chg="add mod">
          <ac:chgData name="Tal" userId="c5d94e19-bf17-46ef-96ed-abf719c82703" providerId="ADAL" clId="{4C0D6081-376D-476C-9BEF-FA44D2D6A821}" dt="2020-08-05T00:05:20.633" v="11652" actId="571"/>
          <ac:grpSpMkLst>
            <pc:docMk/>
            <pc:sldMk cId="3977400988" sldId="1371"/>
            <ac:grpSpMk id="148" creationId="{F34D5AE6-4090-44D5-A542-DEA20E76C3E5}"/>
          </ac:grpSpMkLst>
        </pc:grpChg>
        <pc:cxnChg chg="mod ord">
          <ac:chgData name="Tal" userId="c5d94e19-bf17-46ef-96ed-abf719c82703" providerId="ADAL" clId="{4C0D6081-376D-476C-9BEF-FA44D2D6A821}" dt="2020-08-05T00:05:38.404" v="11654" actId="166"/>
          <ac:cxnSpMkLst>
            <pc:docMk/>
            <pc:sldMk cId="3977400988" sldId="1371"/>
            <ac:cxnSpMk id="5" creationId="{D17FFE6F-E1EA-4DE5-ADF1-392BF2CF13E6}"/>
          </ac:cxnSpMkLst>
        </pc:cxnChg>
        <pc:cxnChg chg="mod ord">
          <ac:chgData name="Tal" userId="c5d94e19-bf17-46ef-96ed-abf719c82703" providerId="ADAL" clId="{4C0D6081-376D-476C-9BEF-FA44D2D6A821}" dt="2020-08-05T00:05:38.404" v="11654" actId="166"/>
          <ac:cxnSpMkLst>
            <pc:docMk/>
            <pc:sldMk cId="3977400988" sldId="1371"/>
            <ac:cxnSpMk id="139" creationId="{330F4FB6-42E1-4891-A2A0-51E6CE221D9D}"/>
          </ac:cxnSpMkLst>
        </pc:cxnChg>
        <pc:cxnChg chg="mod ord">
          <ac:chgData name="Tal" userId="c5d94e19-bf17-46ef-96ed-abf719c82703" providerId="ADAL" clId="{4C0D6081-376D-476C-9BEF-FA44D2D6A821}" dt="2020-08-05T00:05:38.404" v="11654" actId="166"/>
          <ac:cxnSpMkLst>
            <pc:docMk/>
            <pc:sldMk cId="3977400988" sldId="1371"/>
            <ac:cxnSpMk id="140" creationId="{0D01CEFC-4EF5-4432-B6AD-8F7FAE9C5742}"/>
          </ac:cxnSpMkLst>
        </pc:cxnChg>
      </pc:sldChg>
      <pc:sldChg chg="addSp delSp modSp add modAnim modNotesTx">
        <pc:chgData name="Tal" userId="c5d94e19-bf17-46ef-96ed-abf719c82703" providerId="ADAL" clId="{4C0D6081-376D-476C-9BEF-FA44D2D6A821}" dt="2020-08-07T00:28:37.320" v="14885"/>
        <pc:sldMkLst>
          <pc:docMk/>
          <pc:sldMk cId="128743118" sldId="1372"/>
        </pc:sldMkLst>
        <pc:spChg chg="del">
          <ac:chgData name="Tal" userId="c5d94e19-bf17-46ef-96ed-abf719c82703" providerId="ADAL" clId="{4C0D6081-376D-476C-9BEF-FA44D2D6A821}" dt="2020-08-05T00:14:08.587" v="12207" actId="478"/>
          <ac:spMkLst>
            <pc:docMk/>
            <pc:sldMk cId="128743118" sldId="1372"/>
            <ac:spMk id="51" creationId="{90912D49-574F-4F53-B41C-0920A98DCFF9}"/>
          </ac:spMkLst>
        </pc:spChg>
        <pc:grpChg chg="add mod ord">
          <ac:chgData name="Tal" userId="c5d94e19-bf17-46ef-96ed-abf719c82703" providerId="ADAL" clId="{4C0D6081-376D-476C-9BEF-FA44D2D6A821}" dt="2020-08-05T00:43:24.636" v="13873" actId="166"/>
          <ac:grpSpMkLst>
            <pc:docMk/>
            <pc:sldMk cId="128743118" sldId="1372"/>
            <ac:grpSpMk id="3" creationId="{8D54D015-9CB1-48AE-952F-0BCBDFE20162}"/>
          </ac:grpSpMkLst>
        </pc:grpChg>
        <pc:grpChg chg="add mod ord">
          <ac:chgData name="Tal" userId="c5d94e19-bf17-46ef-96ed-abf719c82703" providerId="ADAL" clId="{4C0D6081-376D-476C-9BEF-FA44D2D6A821}" dt="2020-08-05T00:43:24.636" v="13873" actId="166"/>
          <ac:grpSpMkLst>
            <pc:docMk/>
            <pc:sldMk cId="128743118" sldId="1372"/>
            <ac:grpSpMk id="4" creationId="{32D7C60B-9858-4FC9-A33F-61FEA7B230C6}"/>
          </ac:grpSpMkLst>
        </pc:grpChg>
        <pc:grpChg chg="add mod ord">
          <ac:chgData name="Tal" userId="c5d94e19-bf17-46ef-96ed-abf719c82703" providerId="ADAL" clId="{4C0D6081-376D-476C-9BEF-FA44D2D6A821}" dt="2020-08-05T00:26:30.347" v="12918" actId="167"/>
          <ac:grpSpMkLst>
            <pc:docMk/>
            <pc:sldMk cId="128743118" sldId="1372"/>
            <ac:grpSpMk id="5" creationId="{1D1BEBDF-4F85-47A4-995E-9A6D10A66EDF}"/>
          </ac:grpSpMkLst>
        </pc:grpChg>
        <pc:grpChg chg="add mod ord">
          <ac:chgData name="Tal" userId="c5d94e19-bf17-46ef-96ed-abf719c82703" providerId="ADAL" clId="{4C0D6081-376D-476C-9BEF-FA44D2D6A821}" dt="2020-08-05T00:26:30.347" v="12918" actId="167"/>
          <ac:grpSpMkLst>
            <pc:docMk/>
            <pc:sldMk cId="128743118" sldId="1372"/>
            <ac:grpSpMk id="6" creationId="{099802D4-AD0B-4757-8A07-56F007C95F91}"/>
          </ac:grpSpMkLst>
        </pc:grpChg>
        <pc:grpChg chg="del">
          <ac:chgData name="Tal" userId="c5d94e19-bf17-46ef-96ed-abf719c82703" providerId="ADAL" clId="{4C0D6081-376D-476C-9BEF-FA44D2D6A821}" dt="2020-08-05T00:14:06.389" v="12206" actId="478"/>
          <ac:grpSpMkLst>
            <pc:docMk/>
            <pc:sldMk cId="128743118" sldId="1372"/>
            <ac:grpSpMk id="70" creationId="{BFB34F5F-6967-48BC-9101-975F43BF4997}"/>
          </ac:grpSpMkLst>
        </pc:grpChg>
        <pc:grpChg chg="del">
          <ac:chgData name="Tal" userId="c5d94e19-bf17-46ef-96ed-abf719c82703" providerId="ADAL" clId="{4C0D6081-376D-476C-9BEF-FA44D2D6A821}" dt="2020-08-05T00:14:06.389" v="12206" actId="478"/>
          <ac:grpSpMkLst>
            <pc:docMk/>
            <pc:sldMk cId="128743118" sldId="1372"/>
            <ac:grpSpMk id="79" creationId="{D375DD3B-EA66-4747-8659-BF5879AE4EB8}"/>
          </ac:grpSpMkLst>
        </pc:grpChg>
        <pc:grpChg chg="add mod">
          <ac:chgData name="Tal" userId="c5d94e19-bf17-46ef-96ed-abf719c82703" providerId="ADAL" clId="{4C0D6081-376D-476C-9BEF-FA44D2D6A821}" dt="2020-08-05T00:14:22.357" v="12211" actId="207"/>
          <ac:grpSpMkLst>
            <pc:docMk/>
            <pc:sldMk cId="128743118" sldId="1372"/>
            <ac:grpSpMk id="138" creationId="{3666C175-8A13-409C-93A9-069DB59DA242}"/>
          </ac:grpSpMkLst>
        </pc:grpChg>
        <pc:grpChg chg="add mod">
          <ac:chgData name="Tal" userId="c5d94e19-bf17-46ef-96ed-abf719c82703" providerId="ADAL" clId="{4C0D6081-376D-476C-9BEF-FA44D2D6A821}" dt="2020-08-05T00:14:19.305" v="12210" actId="207"/>
          <ac:grpSpMkLst>
            <pc:docMk/>
            <pc:sldMk cId="128743118" sldId="1372"/>
            <ac:grpSpMk id="141" creationId="{84D1FB04-BC85-455E-BA9F-E2544E4389EA}"/>
          </ac:grpSpMkLst>
        </pc:grpChg>
        <pc:grpChg chg="add mod">
          <ac:chgData name="Tal" userId="c5d94e19-bf17-46ef-96ed-abf719c82703" providerId="ADAL" clId="{4C0D6081-376D-476C-9BEF-FA44D2D6A821}" dt="2020-08-05T00:14:29.896" v="12214" actId="207"/>
          <ac:grpSpMkLst>
            <pc:docMk/>
            <pc:sldMk cId="128743118" sldId="1372"/>
            <ac:grpSpMk id="144" creationId="{9D0D27A4-54E8-44A1-ABFF-CD8F24EF7844}"/>
          </ac:grpSpMkLst>
        </pc:grpChg>
        <pc:grpChg chg="add mod">
          <ac:chgData name="Tal" userId="c5d94e19-bf17-46ef-96ed-abf719c82703" providerId="ADAL" clId="{4C0D6081-376D-476C-9BEF-FA44D2D6A821}" dt="2020-08-05T00:14:38.191" v="12217" actId="1076"/>
          <ac:grpSpMkLst>
            <pc:docMk/>
            <pc:sldMk cId="128743118" sldId="1372"/>
            <ac:grpSpMk id="147" creationId="{E3604D1B-AE07-4352-B883-28207DE7713C}"/>
          </ac:grpSpMkLst>
        </pc:grpChg>
        <pc:grpChg chg="add mod">
          <ac:chgData name="Tal" userId="c5d94e19-bf17-46ef-96ed-abf719c82703" providerId="ADAL" clId="{4C0D6081-376D-476C-9BEF-FA44D2D6A821}" dt="2020-08-05T00:23:50.157" v="12894" actId="1076"/>
          <ac:grpSpMkLst>
            <pc:docMk/>
            <pc:sldMk cId="128743118" sldId="1372"/>
            <ac:grpSpMk id="150" creationId="{ED5EB74E-0E6F-4A77-A7CE-4EEA00AB3EC9}"/>
          </ac:grpSpMkLst>
        </pc:grpChg>
        <pc:grpChg chg="add mod">
          <ac:chgData name="Tal" userId="c5d94e19-bf17-46ef-96ed-abf719c82703" providerId="ADAL" clId="{4C0D6081-376D-476C-9BEF-FA44D2D6A821}" dt="2020-08-05T00:17:42.218" v="12477" actId="207"/>
          <ac:grpSpMkLst>
            <pc:docMk/>
            <pc:sldMk cId="128743118" sldId="1372"/>
            <ac:grpSpMk id="153" creationId="{B42113DC-3107-4A2E-BE48-CC014E4B3F71}"/>
          </ac:grpSpMkLst>
        </pc:grpChg>
        <pc:grpChg chg="add mod">
          <ac:chgData name="Tal" userId="c5d94e19-bf17-46ef-96ed-abf719c82703" providerId="ADAL" clId="{4C0D6081-376D-476C-9BEF-FA44D2D6A821}" dt="2020-08-05T00:15:30.012" v="12230" actId="207"/>
          <ac:grpSpMkLst>
            <pc:docMk/>
            <pc:sldMk cId="128743118" sldId="1372"/>
            <ac:grpSpMk id="156" creationId="{65FEE321-CC6B-4A38-99D4-7A501B9BDCF2}"/>
          </ac:grpSpMkLst>
        </pc:grpChg>
        <pc:grpChg chg="add mod">
          <ac:chgData name="Tal" userId="c5d94e19-bf17-46ef-96ed-abf719c82703" providerId="ADAL" clId="{4C0D6081-376D-476C-9BEF-FA44D2D6A821}" dt="2020-08-05T00:15:15.894" v="12227" actId="207"/>
          <ac:grpSpMkLst>
            <pc:docMk/>
            <pc:sldMk cId="128743118" sldId="1372"/>
            <ac:grpSpMk id="159" creationId="{3286ADCD-4AFE-4EAA-BAA5-67C51417C8F7}"/>
          </ac:grpSpMkLst>
        </pc:grpChg>
        <pc:grpChg chg="add del mod">
          <ac:chgData name="Tal" userId="c5d94e19-bf17-46ef-96ed-abf719c82703" providerId="ADAL" clId="{4C0D6081-376D-476C-9BEF-FA44D2D6A821}" dt="2020-08-05T00:15:25.135" v="12229" actId="478"/>
          <ac:grpSpMkLst>
            <pc:docMk/>
            <pc:sldMk cId="128743118" sldId="1372"/>
            <ac:grpSpMk id="164" creationId="{0F8C1EB2-028E-44DC-BAD1-2BE5A2D316C9}"/>
          </ac:grpSpMkLst>
        </pc:grpChg>
        <pc:grpChg chg="add del mod">
          <ac:chgData name="Tal" userId="c5d94e19-bf17-46ef-96ed-abf719c82703" providerId="ADAL" clId="{4C0D6081-376D-476C-9BEF-FA44D2D6A821}" dt="2020-08-05T00:23:45.735" v="12893" actId="478"/>
          <ac:grpSpMkLst>
            <pc:docMk/>
            <pc:sldMk cId="128743118" sldId="1372"/>
            <ac:grpSpMk id="169" creationId="{9E554653-49AC-4F02-9270-009E8375423C}"/>
          </ac:grpSpMkLst>
        </pc:grpChg>
        <pc:grpChg chg="add del">
          <ac:chgData name="Tal" userId="c5d94e19-bf17-46ef-96ed-abf719c82703" providerId="ADAL" clId="{4C0D6081-376D-476C-9BEF-FA44D2D6A821}" dt="2020-08-05T00:21:55.170" v="12870" actId="165"/>
          <ac:grpSpMkLst>
            <pc:docMk/>
            <pc:sldMk cId="128743118" sldId="1372"/>
            <ac:grpSpMk id="173" creationId="{84EFEDA7-6EB4-4207-A1C6-9A2C7C5D2FE5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4" creationId="{B8BC5542-8854-4945-8EFA-8419918CC6F3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5" creationId="{9258F1D4-241F-41C5-9903-F3AE02A86900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6" creationId="{7DA907B0-97F5-4EE8-BFCF-DAAB6AA1E1EA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7" creationId="{6E8AC67F-DF62-42D1-8F02-EDAD7D6F9873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8" creationId="{B7E76FCF-6087-468A-B673-1FEB0655147E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79" creationId="{A61CE2FA-B6F4-4B72-B0F0-18ADBC11FA22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80" creationId="{0C8F162B-C0FF-46D9-859C-299CCB2489D2}"/>
          </ac:grpSpMkLst>
        </pc:grpChg>
        <pc:grpChg chg="mod topLvl">
          <ac:chgData name="Tal" userId="c5d94e19-bf17-46ef-96ed-abf719c82703" providerId="ADAL" clId="{4C0D6081-376D-476C-9BEF-FA44D2D6A821}" dt="2020-08-05T00:25:01.776" v="12901" actId="164"/>
          <ac:grpSpMkLst>
            <pc:docMk/>
            <pc:sldMk cId="128743118" sldId="1372"/>
            <ac:grpSpMk id="181" creationId="{846B3103-C2E7-476C-A201-27CF6A7C16B0}"/>
          </ac:grpSpMkLst>
        </pc:grpChg>
        <pc:grpChg chg="del mod topLvl">
          <ac:chgData name="Tal" userId="c5d94e19-bf17-46ef-96ed-abf719c82703" providerId="ADAL" clId="{4C0D6081-376D-476C-9BEF-FA44D2D6A821}" dt="2020-08-05T00:21:58.343" v="12872" actId="478"/>
          <ac:grpSpMkLst>
            <pc:docMk/>
            <pc:sldMk cId="128743118" sldId="1372"/>
            <ac:grpSpMk id="182" creationId="{E251BCF0-FC78-4D77-8FF5-5A7CF7B9C19A}"/>
          </ac:grpSpMkLst>
        </pc:grpChg>
        <pc:grpChg chg="add del">
          <ac:chgData name="Tal" userId="c5d94e19-bf17-46ef-96ed-abf719c82703" providerId="ADAL" clId="{4C0D6081-376D-476C-9BEF-FA44D2D6A821}" dt="2020-08-05T00:21:55.872" v="12871" actId="165"/>
          <ac:grpSpMkLst>
            <pc:docMk/>
            <pc:sldMk cId="128743118" sldId="1372"/>
            <ac:grpSpMk id="219" creationId="{006EFC30-EB3F-42B9-8D9E-923EAB3D1950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0" creationId="{1392F290-FCD5-40F1-901B-D339ED6ACA05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1" creationId="{47BB8223-923D-4A25-A3F2-21274DC7871C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2" creationId="{BB335EDA-5A55-4968-BC1A-E9C7BF3FB3B9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3" creationId="{07A5F792-CFFB-47D5-B2F7-6F503B665124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4" creationId="{2A7DA5CA-1CF7-47CC-82CF-1B8610CB4626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5" creationId="{3C90EFFE-53C2-4651-874F-C76B6854DC77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6" creationId="{4C434BE7-891E-4819-B46B-E1CCF3E50049}"/>
          </ac:grpSpMkLst>
        </pc:grpChg>
        <pc:grpChg chg="del mod topLvl">
          <ac:chgData name="Tal" userId="c5d94e19-bf17-46ef-96ed-abf719c82703" providerId="ADAL" clId="{4C0D6081-376D-476C-9BEF-FA44D2D6A821}" dt="2020-08-05T00:21:59.287" v="12873" actId="478"/>
          <ac:grpSpMkLst>
            <pc:docMk/>
            <pc:sldMk cId="128743118" sldId="1372"/>
            <ac:grpSpMk id="227" creationId="{5D6A0469-477E-4624-877F-B5D379A17AD5}"/>
          </ac:grpSpMkLst>
        </pc:grpChg>
        <pc:grpChg chg="mod topLvl">
          <ac:chgData name="Tal" userId="c5d94e19-bf17-46ef-96ed-abf719c82703" providerId="ADAL" clId="{4C0D6081-376D-476C-9BEF-FA44D2D6A821}" dt="2020-08-05T00:25:03.126" v="12902" actId="164"/>
          <ac:grpSpMkLst>
            <pc:docMk/>
            <pc:sldMk cId="128743118" sldId="1372"/>
            <ac:grpSpMk id="228" creationId="{74DF0408-50A1-41E6-9A1C-6D79A13CFB87}"/>
          </ac:grpSpMkLst>
        </pc:grpChg>
        <pc:grpChg chg="add del mod">
          <ac:chgData name="Tal" userId="c5d94e19-bf17-46ef-96ed-abf719c82703" providerId="ADAL" clId="{4C0D6081-376D-476C-9BEF-FA44D2D6A821}" dt="2020-08-05T00:26:02.088" v="12910" actId="165"/>
          <ac:grpSpMkLst>
            <pc:docMk/>
            <pc:sldMk cId="128743118" sldId="1372"/>
            <ac:grpSpMk id="250" creationId="{3E85E11A-675B-4A11-95C9-0A0331638FAC}"/>
          </ac:grpSpMkLst>
        </pc:grpChg>
        <pc:grpChg chg="mod topLvl">
          <ac:chgData name="Tal" userId="c5d94e19-bf17-46ef-96ed-abf719c82703" providerId="ADAL" clId="{4C0D6081-376D-476C-9BEF-FA44D2D6A821}" dt="2020-08-05T00:26:07.775" v="12912" actId="164"/>
          <ac:grpSpMkLst>
            <pc:docMk/>
            <pc:sldMk cId="128743118" sldId="1372"/>
            <ac:grpSpMk id="251" creationId="{ABE0EF4A-7713-4383-8054-FE533BFC6855}"/>
          </ac:grpSpMkLst>
        </pc:grpChg>
        <pc:grpChg chg="mod topLvl">
          <ac:chgData name="Tal" userId="c5d94e19-bf17-46ef-96ed-abf719c82703" providerId="ADAL" clId="{4C0D6081-376D-476C-9BEF-FA44D2D6A821}" dt="2020-08-05T00:26:07.775" v="12912" actId="164"/>
          <ac:grpSpMkLst>
            <pc:docMk/>
            <pc:sldMk cId="128743118" sldId="1372"/>
            <ac:grpSpMk id="252" creationId="{DAA94954-DA25-4E31-8CAA-1E625689CCB9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3" creationId="{86E352D0-EA4E-4008-AD2D-9A443BDCD338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4" creationId="{8DDB393A-ADE4-42CA-AB38-8F46D380AE18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5" creationId="{944BCD04-362A-418A-A3FA-1027184DF61F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6" creationId="{7B92A5EC-03E2-4796-8785-0BC10236AC14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7" creationId="{8F419809-AEFF-4819-B2AC-5254D311F5A8}"/>
          </ac:grpSpMkLst>
        </pc:grpChg>
        <pc:grpChg chg="del mod topLvl">
          <ac:chgData name="Tal" userId="c5d94e19-bf17-46ef-96ed-abf719c82703" providerId="ADAL" clId="{4C0D6081-376D-476C-9BEF-FA44D2D6A821}" dt="2020-08-05T00:26:05.668" v="12911" actId="478"/>
          <ac:grpSpMkLst>
            <pc:docMk/>
            <pc:sldMk cId="128743118" sldId="1372"/>
            <ac:grpSpMk id="258" creationId="{04847287-DD72-43A3-9E85-8EC71976AD2C}"/>
          </ac:grpSpMkLst>
        </pc:grpChg>
        <pc:grpChg chg="add del mod">
          <ac:chgData name="Tal" userId="c5d94e19-bf17-46ef-96ed-abf719c82703" providerId="ADAL" clId="{4C0D6081-376D-476C-9BEF-FA44D2D6A821}" dt="2020-08-05T00:26:09.956" v="12913" actId="165"/>
          <ac:grpSpMkLst>
            <pc:docMk/>
            <pc:sldMk cId="128743118" sldId="1372"/>
            <ac:grpSpMk id="291" creationId="{6D466EC8-1FE3-4F08-8E79-7747188EDE87}"/>
          </ac:grpSpMkLst>
        </pc:grpChg>
        <pc:grpChg chg="mod topLvl">
          <ac:chgData name="Tal" userId="c5d94e19-bf17-46ef-96ed-abf719c82703" providerId="ADAL" clId="{4C0D6081-376D-476C-9BEF-FA44D2D6A821}" dt="2020-08-05T00:26:14.951" v="12915" actId="164"/>
          <ac:grpSpMkLst>
            <pc:docMk/>
            <pc:sldMk cId="128743118" sldId="1372"/>
            <ac:grpSpMk id="292" creationId="{F8E8E459-46A7-4F4C-A8B6-DB7BA65171A7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3" creationId="{7E92DE34-7143-45CB-BC60-1A31B8F7F3B6}"/>
          </ac:grpSpMkLst>
        </pc:grpChg>
        <pc:grpChg chg="mod topLvl">
          <ac:chgData name="Tal" userId="c5d94e19-bf17-46ef-96ed-abf719c82703" providerId="ADAL" clId="{4C0D6081-376D-476C-9BEF-FA44D2D6A821}" dt="2020-08-05T00:26:14.951" v="12915" actId="164"/>
          <ac:grpSpMkLst>
            <pc:docMk/>
            <pc:sldMk cId="128743118" sldId="1372"/>
            <ac:grpSpMk id="294" creationId="{E98315DA-5D65-4F54-A47C-99867BEAE8E9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5" creationId="{86F81748-5AD0-43FF-9DE1-03BA80A4DF49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6" creationId="{FEBD3C9E-8133-4728-A9C4-C389EB0FBAF4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7" creationId="{44020ADE-9FC6-4CAD-A14B-023BA727F10D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8" creationId="{B434C426-AA63-4A4E-8E07-F2EE92781F9C}"/>
          </ac:grpSpMkLst>
        </pc:grpChg>
        <pc:grpChg chg="del mod topLvl">
          <ac:chgData name="Tal" userId="c5d94e19-bf17-46ef-96ed-abf719c82703" providerId="ADAL" clId="{4C0D6081-376D-476C-9BEF-FA44D2D6A821}" dt="2020-08-05T00:26:12.792" v="12914" actId="478"/>
          <ac:grpSpMkLst>
            <pc:docMk/>
            <pc:sldMk cId="128743118" sldId="1372"/>
            <ac:grpSpMk id="299" creationId="{96828B5D-DC3D-4FF8-8997-6388A6D13679}"/>
          </ac:grpSpMkLst>
        </pc:grpChg>
        <pc:grpChg chg="add del mod">
          <ac:chgData name="Tal" userId="c5d94e19-bf17-46ef-96ed-abf719c82703" providerId="ADAL" clId="{4C0D6081-376D-476C-9BEF-FA44D2D6A821}" dt="2020-08-05T00:30:28.202" v="13518" actId="478"/>
          <ac:grpSpMkLst>
            <pc:docMk/>
            <pc:sldMk cId="128743118" sldId="1372"/>
            <ac:grpSpMk id="316" creationId="{BAA3D62B-36FC-4427-911D-0B7A4CD18717}"/>
          </ac:grpSpMkLst>
        </pc:grpChg>
        <pc:graphicFrameChg chg="del">
          <ac:chgData name="Tal" userId="c5d94e19-bf17-46ef-96ed-abf719c82703" providerId="ADAL" clId="{4C0D6081-376D-476C-9BEF-FA44D2D6A821}" dt="2020-08-05T00:14:06.389" v="12206" actId="478"/>
          <ac:graphicFrameMkLst>
            <pc:docMk/>
            <pc:sldMk cId="128743118" sldId="1372"/>
            <ac:graphicFrameMk id="8" creationId="{CED9EB25-4543-4C91-9A10-C01EF21A3597}"/>
          </ac:graphicFrameMkLst>
        </pc:graphicFrameChg>
        <pc:graphicFrameChg chg="add mod ord modGraphic">
          <ac:chgData name="Tal" userId="c5d94e19-bf17-46ef-96ed-abf719c82703" providerId="ADAL" clId="{4C0D6081-376D-476C-9BEF-FA44D2D6A821}" dt="2020-08-05T00:43:24.636" v="13873" actId="166"/>
          <ac:graphicFrameMkLst>
            <pc:docMk/>
            <pc:sldMk cId="128743118" sldId="1372"/>
            <ac:graphicFrameMk id="172" creationId="{A895C469-28FF-46F5-B307-1A5973FC9698}"/>
          </ac:graphicFrameMkLst>
        </pc:graphicFrameChg>
        <pc:graphicFrameChg chg="add mod">
          <ac:chgData name="Tal" userId="c5d94e19-bf17-46ef-96ed-abf719c82703" providerId="ADAL" clId="{4C0D6081-376D-476C-9BEF-FA44D2D6A821}" dt="2020-08-05T00:21:15.065" v="12865"/>
          <ac:graphicFrameMkLst>
            <pc:docMk/>
            <pc:sldMk cId="128743118" sldId="1372"/>
            <ac:graphicFrameMk id="247" creationId="{173FB33D-3F66-4279-8578-6EC1090B9BE6}"/>
          </ac:graphicFrameMkLst>
        </pc:graphicFrameChg>
        <pc:graphicFrameChg chg="add del">
          <ac:chgData name="Tal" userId="c5d94e19-bf17-46ef-96ed-abf719c82703" providerId="ADAL" clId="{4C0D6081-376D-476C-9BEF-FA44D2D6A821}" dt="2020-08-05T00:25:34.677" v="12905"/>
          <ac:graphicFrameMkLst>
            <pc:docMk/>
            <pc:sldMk cId="128743118" sldId="1372"/>
            <ac:graphicFrameMk id="248" creationId="{5CC713AF-4E3B-44CA-BF26-35688D18A923}"/>
          </ac:graphicFrameMkLst>
        </pc:graphicFrameChg>
        <pc:graphicFrameChg chg="add mod ord modGraphic">
          <ac:chgData name="Tal" userId="c5d94e19-bf17-46ef-96ed-abf719c82703" providerId="ADAL" clId="{4C0D6081-376D-476C-9BEF-FA44D2D6A821}" dt="2020-08-05T00:43:16.225" v="13872"/>
          <ac:graphicFrameMkLst>
            <pc:docMk/>
            <pc:sldMk cId="128743118" sldId="1372"/>
            <ac:graphicFrameMk id="249" creationId="{461715FB-2220-44ED-BFA7-BA398B3D91B5}"/>
          </ac:graphicFrameMkLst>
        </pc:graphicFrameChg>
      </pc:sldChg>
      <pc:sldChg chg="delSp modSp add delAnim modAnim">
        <pc:chgData name="Tal" userId="c5d94e19-bf17-46ef-96ed-abf719c82703" providerId="ADAL" clId="{4C0D6081-376D-476C-9BEF-FA44D2D6A821}" dt="2020-08-07T00:29:51.278" v="14893" actId="20577"/>
        <pc:sldMkLst>
          <pc:docMk/>
          <pc:sldMk cId="1649269879" sldId="1373"/>
        </pc:sldMkLst>
        <pc:grpChg chg="del">
          <ac:chgData name="Tal" userId="c5d94e19-bf17-46ef-96ed-abf719c82703" providerId="ADAL" clId="{4C0D6081-376D-476C-9BEF-FA44D2D6A821}" dt="2020-08-05T00:30:34.619" v="13519" actId="478"/>
          <ac:grpSpMkLst>
            <pc:docMk/>
            <pc:sldMk cId="1649269879" sldId="1373"/>
            <ac:grpSpMk id="5" creationId="{1D1BEBDF-4F85-47A4-995E-9A6D10A66EDF}"/>
          </ac:grpSpMkLst>
        </pc:grpChg>
        <pc:grpChg chg="del">
          <ac:chgData name="Tal" userId="c5d94e19-bf17-46ef-96ed-abf719c82703" providerId="ADAL" clId="{4C0D6081-376D-476C-9BEF-FA44D2D6A821}" dt="2020-08-05T00:30:34.619" v="13519" actId="478"/>
          <ac:grpSpMkLst>
            <pc:docMk/>
            <pc:sldMk cId="1649269879" sldId="1373"/>
            <ac:grpSpMk id="6" creationId="{099802D4-AD0B-4757-8A07-56F007C95F91}"/>
          </ac:grpSpMkLst>
        </pc:grpChg>
        <pc:grpChg chg="del">
          <ac:chgData name="Tal" userId="c5d94e19-bf17-46ef-96ed-abf719c82703" providerId="ADAL" clId="{4C0D6081-376D-476C-9BEF-FA44D2D6A821}" dt="2020-08-05T00:30:44.298" v="13522" actId="478"/>
          <ac:grpSpMkLst>
            <pc:docMk/>
            <pc:sldMk cId="1649269879" sldId="1373"/>
            <ac:grpSpMk id="30" creationId="{9EB956E4-0DD0-487C-B413-720B838CFF0C}"/>
          </ac:grpSpMkLst>
        </pc:grpChg>
        <pc:grpChg chg="del">
          <ac:chgData name="Tal" userId="c5d94e19-bf17-46ef-96ed-abf719c82703" providerId="ADAL" clId="{4C0D6081-376D-476C-9BEF-FA44D2D6A821}" dt="2020-08-05T00:30:43.523" v="13521" actId="478"/>
          <ac:grpSpMkLst>
            <pc:docMk/>
            <pc:sldMk cId="1649269879" sldId="1373"/>
            <ac:grpSpMk id="35" creationId="{3B594652-D7DD-4D08-A9BF-B4843BE6912E}"/>
          </ac:grpSpMkLst>
        </pc:grpChg>
        <pc:grpChg chg="del">
          <ac:chgData name="Tal" userId="c5d94e19-bf17-46ef-96ed-abf719c82703" providerId="ADAL" clId="{4C0D6081-376D-476C-9BEF-FA44D2D6A821}" dt="2020-08-05T00:30:45.055" v="13523" actId="478"/>
          <ac:grpSpMkLst>
            <pc:docMk/>
            <pc:sldMk cId="1649269879" sldId="1373"/>
            <ac:grpSpMk id="40" creationId="{BF961717-CA37-4BD2-A417-67178FBA0BD8}"/>
          </ac:grpSpMkLst>
        </pc:grpChg>
        <pc:grpChg chg="del">
          <ac:chgData name="Tal" userId="c5d94e19-bf17-46ef-96ed-abf719c82703" providerId="ADAL" clId="{4C0D6081-376D-476C-9BEF-FA44D2D6A821}" dt="2020-08-05T00:30:43.523" v="13521" actId="478"/>
          <ac:grpSpMkLst>
            <pc:docMk/>
            <pc:sldMk cId="1649269879" sldId="1373"/>
            <ac:grpSpMk id="159" creationId="{3286ADCD-4AFE-4EAA-BAA5-67C51417C8F7}"/>
          </ac:grpSpMkLst>
        </pc:grpChg>
        <pc:graphicFrameChg chg="mod modGraphic">
          <ac:chgData name="Tal" userId="c5d94e19-bf17-46ef-96ed-abf719c82703" providerId="ADAL" clId="{4C0D6081-376D-476C-9BEF-FA44D2D6A821}" dt="2020-08-07T00:29:51.278" v="14893" actId="20577"/>
          <ac:graphicFrameMkLst>
            <pc:docMk/>
            <pc:sldMk cId="1649269879" sldId="1373"/>
            <ac:graphicFrameMk id="172" creationId="{A895C469-28FF-46F5-B307-1A5973FC9698}"/>
          </ac:graphicFrameMkLst>
        </pc:graphicFrameChg>
        <pc:graphicFrameChg chg="del">
          <ac:chgData name="Tal" userId="c5d94e19-bf17-46ef-96ed-abf719c82703" providerId="ADAL" clId="{4C0D6081-376D-476C-9BEF-FA44D2D6A821}" dt="2020-08-05T00:30:34.619" v="13519" actId="478"/>
          <ac:graphicFrameMkLst>
            <pc:docMk/>
            <pc:sldMk cId="1649269879" sldId="1373"/>
            <ac:graphicFrameMk id="249" creationId="{461715FB-2220-44ED-BFA7-BA398B3D91B5}"/>
          </ac:graphicFrameMkLst>
        </pc:graphicFrameChg>
      </pc:sldChg>
      <pc:sldChg chg="addSp delSp modSp add modTransition modAnim modNotesTx">
        <pc:chgData name="Tal" userId="c5d94e19-bf17-46ef-96ed-abf719c82703" providerId="ADAL" clId="{4C0D6081-376D-476C-9BEF-FA44D2D6A821}" dt="2020-08-07T00:31:43.312" v="14903"/>
        <pc:sldMkLst>
          <pc:docMk/>
          <pc:sldMk cId="3905460144" sldId="1374"/>
        </pc:sldMkLst>
        <pc:spChg chg="mod">
          <ac:chgData name="Tal" userId="c5d94e19-bf17-46ef-96ed-abf719c82703" providerId="ADAL" clId="{4C0D6081-376D-476C-9BEF-FA44D2D6A821}" dt="2020-08-05T00:33:56.624" v="13541"/>
          <ac:spMkLst>
            <pc:docMk/>
            <pc:sldMk cId="3905460144" sldId="1374"/>
            <ac:spMk id="2" creationId="{2EC92DFF-878F-449B-836E-D867C17DDDAB}"/>
          </ac:spMkLst>
        </pc:spChg>
        <pc:grpChg chg="add mod">
          <ac:chgData name="Tal" userId="c5d94e19-bf17-46ef-96ed-abf719c82703" providerId="ADAL" clId="{4C0D6081-376D-476C-9BEF-FA44D2D6A821}" dt="2020-08-05T00:37:10.171" v="13576" actId="164"/>
          <ac:grpSpMkLst>
            <pc:docMk/>
            <pc:sldMk cId="3905460144" sldId="1374"/>
            <ac:grpSpMk id="3" creationId="{0829758E-1221-49C7-8C53-4DC868E2AAB9}"/>
          </ac:grpSpMkLst>
        </pc:grpChg>
        <pc:grpChg chg="del">
          <ac:chgData name="Tal" userId="c5d94e19-bf17-46ef-96ed-abf719c82703" providerId="ADAL" clId="{4C0D6081-376D-476C-9BEF-FA44D2D6A821}" dt="2020-08-05T00:35:06.522" v="13546" actId="478"/>
          <ac:grpSpMkLst>
            <pc:docMk/>
            <pc:sldMk cId="3905460144" sldId="1374"/>
            <ac:grpSpMk id="49" creationId="{73E5894F-7F4E-4D3C-B18A-322113E04E8E}"/>
          </ac:grpSpMkLst>
        </pc:grpChg>
        <pc:grpChg chg="add mod">
          <ac:chgData name="Tal" userId="c5d94e19-bf17-46ef-96ed-abf719c82703" providerId="ADAL" clId="{4C0D6081-376D-476C-9BEF-FA44D2D6A821}" dt="2020-08-05T00:37:10.171" v="13576" actId="164"/>
          <ac:grpSpMkLst>
            <pc:docMk/>
            <pc:sldMk cId="3905460144" sldId="1374"/>
            <ac:grpSpMk id="78" creationId="{F9CF83DF-03DF-42B7-9C44-ABFD92085FA7}"/>
          </ac:grpSpMkLst>
        </pc:grpChg>
        <pc:grpChg chg="add del mod">
          <ac:chgData name="Tal" userId="c5d94e19-bf17-46ef-96ed-abf719c82703" providerId="ADAL" clId="{4C0D6081-376D-476C-9BEF-FA44D2D6A821}" dt="2020-08-05T00:36:09.523" v="13560" actId="478"/>
          <ac:grpSpMkLst>
            <pc:docMk/>
            <pc:sldMk cId="3905460144" sldId="1374"/>
            <ac:grpSpMk id="83" creationId="{7D50BFFC-4DC9-456E-BA22-88995A924CE7}"/>
          </ac:grpSpMkLst>
        </pc:grpChg>
        <pc:grpChg chg="mod">
          <ac:chgData name="Tal" userId="c5d94e19-bf17-46ef-96ed-abf719c82703" providerId="ADAL" clId="{4C0D6081-376D-476C-9BEF-FA44D2D6A821}" dt="2020-08-05T00:35:30.645" v="13554" actId="571"/>
          <ac:grpSpMkLst>
            <pc:docMk/>
            <pc:sldMk cId="3905460144" sldId="1374"/>
            <ac:grpSpMk id="84" creationId="{08137BB4-08AE-4897-95CD-9DF411892B10}"/>
          </ac:grpSpMkLst>
        </pc:grpChg>
        <pc:grpChg chg="mod">
          <ac:chgData name="Tal" userId="c5d94e19-bf17-46ef-96ed-abf719c82703" providerId="ADAL" clId="{4C0D6081-376D-476C-9BEF-FA44D2D6A821}" dt="2020-08-05T00:35:30.645" v="13554" actId="571"/>
          <ac:grpSpMkLst>
            <pc:docMk/>
            <pc:sldMk cId="3905460144" sldId="1374"/>
            <ac:grpSpMk id="85" creationId="{D07D4752-CE89-46A6-8BE9-3EB1D58ABD1E}"/>
          </ac:grpSpMkLst>
        </pc:grpChg>
        <pc:grpChg chg="add mod">
          <ac:chgData name="Tal" userId="c5d94e19-bf17-46ef-96ed-abf719c82703" providerId="ADAL" clId="{4C0D6081-376D-476C-9BEF-FA44D2D6A821}" dt="2020-08-05T00:37:10.171" v="13576" actId="164"/>
          <ac:grpSpMkLst>
            <pc:docMk/>
            <pc:sldMk cId="3905460144" sldId="1374"/>
            <ac:grpSpMk id="92" creationId="{13768F65-D2FE-4E37-94D6-E00C8AF40705}"/>
          </ac:grpSpMkLst>
        </pc:grpChg>
        <pc:grpChg chg="add mod">
          <ac:chgData name="Tal" userId="c5d94e19-bf17-46ef-96ed-abf719c82703" providerId="ADAL" clId="{4C0D6081-376D-476C-9BEF-FA44D2D6A821}" dt="2020-08-05T00:37:10.171" v="13576" actId="164"/>
          <ac:grpSpMkLst>
            <pc:docMk/>
            <pc:sldMk cId="3905460144" sldId="1374"/>
            <ac:grpSpMk id="97" creationId="{EC91E82E-2167-4F1F-8779-02F855B03A9A}"/>
          </ac:grpSpMkLst>
        </pc:grpChg>
        <pc:grpChg chg="add mod">
          <ac:chgData name="Tal" userId="c5d94e19-bf17-46ef-96ed-abf719c82703" providerId="ADAL" clId="{4C0D6081-376D-476C-9BEF-FA44D2D6A821}" dt="2020-08-05T00:37:10.171" v="13576" actId="164"/>
          <ac:grpSpMkLst>
            <pc:docMk/>
            <pc:sldMk cId="3905460144" sldId="1374"/>
            <ac:grpSpMk id="102" creationId="{A4EF7F29-16FC-4ABD-8A67-E0D37C0B026C}"/>
          </ac:grpSpMkLst>
        </pc:grpChg>
        <pc:grpChg chg="add">
          <ac:chgData name="Tal" userId="c5d94e19-bf17-46ef-96ed-abf719c82703" providerId="ADAL" clId="{4C0D6081-376D-476C-9BEF-FA44D2D6A821}" dt="2020-08-05T00:37:22.524" v="13579"/>
          <ac:grpSpMkLst>
            <pc:docMk/>
            <pc:sldMk cId="3905460144" sldId="1374"/>
            <ac:grpSpMk id="108" creationId="{F752E26E-74BA-4E89-91F1-6652D3B95B7E}"/>
          </ac:grpSpMkLst>
        </pc:grpChg>
        <pc:grpChg chg="add del">
          <ac:chgData name="Tal" userId="c5d94e19-bf17-46ef-96ed-abf719c82703" providerId="ADAL" clId="{4C0D6081-376D-476C-9BEF-FA44D2D6A821}" dt="2020-08-05T00:39:26.369" v="13600"/>
          <ac:grpSpMkLst>
            <pc:docMk/>
            <pc:sldMk cId="3905460144" sldId="1374"/>
            <ac:grpSpMk id="120" creationId="{39146B24-C2D1-4EEF-A7AA-28B5D7A1FF62}"/>
          </ac:grpSpMkLst>
        </pc:grpChg>
        <pc:grpChg chg="add del">
          <ac:chgData name="Tal" userId="c5d94e19-bf17-46ef-96ed-abf719c82703" providerId="ADAL" clId="{4C0D6081-376D-476C-9BEF-FA44D2D6A821}" dt="2020-08-05T00:39:26.369" v="13600"/>
          <ac:grpSpMkLst>
            <pc:docMk/>
            <pc:sldMk cId="3905460144" sldId="1374"/>
            <ac:grpSpMk id="123" creationId="{8BD7981F-E3B2-477B-82D5-37E0D85D8B77}"/>
          </ac:grpSpMkLst>
        </pc:grpChg>
        <pc:grpChg chg="add del">
          <ac:chgData name="Tal" userId="c5d94e19-bf17-46ef-96ed-abf719c82703" providerId="ADAL" clId="{4C0D6081-376D-476C-9BEF-FA44D2D6A821}" dt="2020-08-05T00:39:26.369" v="13600"/>
          <ac:grpSpMkLst>
            <pc:docMk/>
            <pc:sldMk cId="3905460144" sldId="1374"/>
            <ac:grpSpMk id="126" creationId="{E0BBADDF-6C26-45CE-997D-364682E64E85}"/>
          </ac:grpSpMkLst>
        </pc:grpChg>
        <pc:grpChg chg="del mod">
          <ac:chgData name="Tal" userId="c5d94e19-bf17-46ef-96ed-abf719c82703" providerId="ADAL" clId="{4C0D6081-376D-476C-9BEF-FA44D2D6A821}" dt="2020-08-05T00:36:09.523" v="13560" actId="478"/>
          <ac:grpSpMkLst>
            <pc:docMk/>
            <pc:sldMk cId="3905460144" sldId="1374"/>
            <ac:grpSpMk id="139" creationId="{CB6A5603-DB24-48F7-98B3-8460BC57A7C0}"/>
          </ac:grpSpMkLst>
        </pc:grpChg>
        <pc:grpChg chg="del">
          <ac:chgData name="Tal" userId="c5d94e19-bf17-46ef-96ed-abf719c82703" providerId="ADAL" clId="{4C0D6081-376D-476C-9BEF-FA44D2D6A821}" dt="2020-08-05T00:35:06.522" v="13546" actId="478"/>
          <ac:grpSpMkLst>
            <pc:docMk/>
            <pc:sldMk cId="3905460144" sldId="1374"/>
            <ac:grpSpMk id="166" creationId="{ED43EF6F-3984-43EF-BF1E-AD379FF98A42}"/>
          </ac:grpSpMkLst>
        </pc:grpChg>
        <pc:grpChg chg="del mod">
          <ac:chgData name="Tal" userId="c5d94e19-bf17-46ef-96ed-abf719c82703" providerId="ADAL" clId="{4C0D6081-376D-476C-9BEF-FA44D2D6A821}" dt="2020-08-05T00:36:10.281" v="13561" actId="478"/>
          <ac:grpSpMkLst>
            <pc:docMk/>
            <pc:sldMk cId="3905460144" sldId="1374"/>
            <ac:grpSpMk id="175" creationId="{C2C3AB11-21EF-46AA-AA67-FCC3C639ABD4}"/>
          </ac:grpSpMkLst>
        </pc:grpChg>
        <pc:grpChg chg="del">
          <ac:chgData name="Tal" userId="c5d94e19-bf17-46ef-96ed-abf719c82703" providerId="ADAL" clId="{4C0D6081-376D-476C-9BEF-FA44D2D6A821}" dt="2020-08-05T00:36:09.523" v="13560" actId="478"/>
          <ac:grpSpMkLst>
            <pc:docMk/>
            <pc:sldMk cId="3905460144" sldId="1374"/>
            <ac:grpSpMk id="184" creationId="{439DCDBE-FF34-49FA-8B7F-37B11B13CC31}"/>
          </ac:grpSpMkLst>
        </pc:grpChg>
        <pc:grpChg chg="del">
          <ac:chgData name="Tal" userId="c5d94e19-bf17-46ef-96ed-abf719c82703" providerId="ADAL" clId="{4C0D6081-376D-476C-9BEF-FA44D2D6A821}" dt="2020-08-05T00:35:08.547" v="13547" actId="478"/>
          <ac:grpSpMkLst>
            <pc:docMk/>
            <pc:sldMk cId="3905460144" sldId="1374"/>
            <ac:grpSpMk id="211" creationId="{6C73255D-9612-4D9E-8BAF-DBD4D613C326}"/>
          </ac:grpSpMkLst>
        </pc:grpChg>
        <pc:grpChg chg="del">
          <ac:chgData name="Tal" userId="c5d94e19-bf17-46ef-96ed-abf719c82703" providerId="ADAL" clId="{4C0D6081-376D-476C-9BEF-FA44D2D6A821}" dt="2020-08-05T00:35:08.547" v="13547" actId="478"/>
          <ac:grpSpMkLst>
            <pc:docMk/>
            <pc:sldMk cId="3905460144" sldId="1374"/>
            <ac:grpSpMk id="220" creationId="{E08DDAF8-535F-4C98-AA63-EEB3495375B5}"/>
          </ac:grpSpMkLst>
        </pc:grpChg>
        <pc:grpChg chg="del mod">
          <ac:chgData name="Tal" userId="c5d94e19-bf17-46ef-96ed-abf719c82703" providerId="ADAL" clId="{4C0D6081-376D-476C-9BEF-FA44D2D6A821}" dt="2020-08-05T00:36:09.523" v="13560" actId="478"/>
          <ac:grpSpMkLst>
            <pc:docMk/>
            <pc:sldMk cId="3905460144" sldId="1374"/>
            <ac:grpSpMk id="229" creationId="{77E3EBB0-A82A-4F03-ACD7-450E4AB9D904}"/>
          </ac:grpSpMkLst>
        </pc:grpChg>
      </pc:sldChg>
      <pc:sldChg chg="addSp delSp modSp add del">
        <pc:chgData name="Tal" userId="c5d94e19-bf17-46ef-96ed-abf719c82703" providerId="ADAL" clId="{4C0D6081-376D-476C-9BEF-FA44D2D6A821}" dt="2020-08-05T00:37:31.615" v="13581" actId="2696"/>
        <pc:sldMkLst>
          <pc:docMk/>
          <pc:sldMk cId="845614850" sldId="1375"/>
        </pc:sldMkLst>
        <pc:spChg chg="mod">
          <ac:chgData name="Tal" userId="c5d94e19-bf17-46ef-96ed-abf719c82703" providerId="ADAL" clId="{4C0D6081-376D-476C-9BEF-FA44D2D6A821}" dt="2020-08-05T00:33:59.470" v="13542"/>
          <ac:spMkLst>
            <pc:docMk/>
            <pc:sldMk cId="845614850" sldId="1375"/>
            <ac:spMk id="2" creationId="{2EC92DFF-878F-449B-836E-D867C17DDDAB}"/>
          </ac:spMkLst>
        </pc:spChg>
        <pc:grpChg chg="del">
          <ac:chgData name="Tal" userId="c5d94e19-bf17-46ef-96ed-abf719c82703" providerId="ADAL" clId="{4C0D6081-376D-476C-9BEF-FA44D2D6A821}" dt="2020-08-05T00:37:14.444" v="13577" actId="478"/>
          <ac:grpSpMkLst>
            <pc:docMk/>
            <pc:sldMk cId="845614850" sldId="1375"/>
            <ac:grpSpMk id="4" creationId="{4A105FFF-C641-4EDC-8D06-6ECA2CEE069B}"/>
          </ac:grpSpMkLst>
        </pc:grpChg>
        <pc:grpChg chg="add">
          <ac:chgData name="Tal" userId="c5d94e19-bf17-46ef-96ed-abf719c82703" providerId="ADAL" clId="{4C0D6081-376D-476C-9BEF-FA44D2D6A821}" dt="2020-08-05T00:37:14.956" v="13578"/>
          <ac:grpSpMkLst>
            <pc:docMk/>
            <pc:sldMk cId="845614850" sldId="1375"/>
            <ac:grpSpMk id="91" creationId="{DCBC9A40-E7D5-466B-8291-6EF23A46AC9A}"/>
          </ac:grpSpMkLst>
        </pc:grpChg>
      </pc:sldChg>
      <pc:sldChg chg="addSp delSp modSp add modAnim modNotesTx">
        <pc:chgData name="Tal" userId="c5d94e19-bf17-46ef-96ed-abf719c82703" providerId="ADAL" clId="{4C0D6081-376D-476C-9BEF-FA44D2D6A821}" dt="2020-08-07T00:32:02.811" v="14906"/>
        <pc:sldMkLst>
          <pc:docMk/>
          <pc:sldMk cId="411083864" sldId="1376"/>
        </pc:sldMkLst>
        <pc:spChg chg="mod">
          <ac:chgData name="Tal" userId="c5d94e19-bf17-46ef-96ed-abf719c82703" providerId="ADAL" clId="{4C0D6081-376D-476C-9BEF-FA44D2D6A821}" dt="2020-08-05T00:34:02.158" v="13543"/>
          <ac:spMkLst>
            <pc:docMk/>
            <pc:sldMk cId="411083864" sldId="1376"/>
            <ac:spMk id="2" creationId="{2EC92DFF-878F-449B-836E-D867C17DDDAB}"/>
          </ac:spMkLst>
        </pc:spChg>
        <pc:spChg chg="del">
          <ac:chgData name="Tal" userId="c5d94e19-bf17-46ef-96ed-abf719c82703" providerId="ADAL" clId="{4C0D6081-376D-476C-9BEF-FA44D2D6A821}" dt="2020-08-05T00:38:35.838" v="13596" actId="478"/>
          <ac:spMkLst>
            <pc:docMk/>
            <pc:sldMk cId="411083864" sldId="1376"/>
            <ac:spMk id="105" creationId="{56265E6F-F474-4094-87D4-B688046F4A7E}"/>
          </ac:spMkLst>
        </pc:spChg>
        <pc:spChg chg="del">
          <ac:chgData name="Tal" userId="c5d94e19-bf17-46ef-96ed-abf719c82703" providerId="ADAL" clId="{4C0D6081-376D-476C-9BEF-FA44D2D6A821}" dt="2020-08-05T00:38:35.838" v="13596" actId="478"/>
          <ac:spMkLst>
            <pc:docMk/>
            <pc:sldMk cId="411083864" sldId="1376"/>
            <ac:spMk id="106" creationId="{A782B750-43CC-41C9-B8D7-61EF9740FA18}"/>
          </ac:spMkLst>
        </pc:spChg>
        <pc:spChg chg="add del">
          <ac:chgData name="Tal" userId="c5d94e19-bf17-46ef-96ed-abf719c82703" providerId="ADAL" clId="{4C0D6081-376D-476C-9BEF-FA44D2D6A821}" dt="2020-08-05T00:37:41.038" v="13584" actId="478"/>
          <ac:spMkLst>
            <pc:docMk/>
            <pc:sldMk cId="411083864" sldId="1376"/>
            <ac:spMk id="242" creationId="{11675C63-098C-4DEF-A19E-655F5E955CAC}"/>
          </ac:spMkLst>
        </pc:spChg>
        <pc:grpChg chg="del">
          <ac:chgData name="Tal" userId="c5d94e19-bf17-46ef-96ed-abf719c82703" providerId="ADAL" clId="{4C0D6081-376D-476C-9BEF-FA44D2D6A821}" dt="2020-08-05T00:37:49.736" v="13585" actId="478"/>
          <ac:grpSpMkLst>
            <pc:docMk/>
            <pc:sldMk cId="411083864" sldId="1376"/>
            <ac:grpSpMk id="3" creationId="{15CE5B1A-E8BB-4DE9-9086-0DABFA53A5EF}"/>
          </ac:grpSpMkLst>
        </pc:grpChg>
        <pc:grpChg chg="mod">
          <ac:chgData name="Tal" userId="c5d94e19-bf17-46ef-96ed-abf719c82703" providerId="ADAL" clId="{4C0D6081-376D-476C-9BEF-FA44D2D6A821}" dt="2020-08-05T00:39:50.453" v="13605" actId="207"/>
          <ac:grpSpMkLst>
            <pc:docMk/>
            <pc:sldMk cId="411083864" sldId="1376"/>
            <ac:grpSpMk id="91" creationId="{CF29DDE5-9851-480C-9F80-4A8F7C5A95E6}"/>
          </ac:grpSpMkLst>
        </pc:grpChg>
        <pc:grpChg chg="mod">
          <ac:chgData name="Tal" userId="c5d94e19-bf17-46ef-96ed-abf719c82703" providerId="ADAL" clId="{4C0D6081-376D-476C-9BEF-FA44D2D6A821}" dt="2020-08-05T00:39:58.874" v="13606" actId="207"/>
          <ac:grpSpMkLst>
            <pc:docMk/>
            <pc:sldMk cId="411083864" sldId="1376"/>
            <ac:grpSpMk id="94" creationId="{A8DA61FF-EE5B-4F0E-94AE-2B137A487633}"/>
          </ac:grpSpMkLst>
        </pc:grpChg>
        <pc:grpChg chg="mod">
          <ac:chgData name="Tal" userId="c5d94e19-bf17-46ef-96ed-abf719c82703" providerId="ADAL" clId="{4C0D6081-376D-476C-9BEF-FA44D2D6A821}" dt="2020-08-05T00:39:45.523" v="13604" actId="207"/>
          <ac:grpSpMkLst>
            <pc:docMk/>
            <pc:sldMk cId="411083864" sldId="1376"/>
            <ac:grpSpMk id="97" creationId="{48396E80-250B-4F53-A0A5-E7B0AE527B74}"/>
          </ac:grpSpMkLst>
        </pc:grpChg>
        <pc:grpChg chg="add del">
          <ac:chgData name="Tal" userId="c5d94e19-bf17-46ef-96ed-abf719c82703" providerId="ADAL" clId="{4C0D6081-376D-476C-9BEF-FA44D2D6A821}" dt="2020-08-05T00:37:51.645" v="13587"/>
          <ac:grpSpMkLst>
            <pc:docMk/>
            <pc:sldMk cId="411083864" sldId="1376"/>
            <ac:grpSpMk id="107" creationId="{A133F691-B94C-44CF-AF0A-AE517AC764CB}"/>
          </ac:grpSpMkLst>
        </pc:grpChg>
        <pc:grpChg chg="add mod">
          <ac:chgData name="Tal" userId="c5d94e19-bf17-46ef-96ed-abf719c82703" providerId="ADAL" clId="{4C0D6081-376D-476C-9BEF-FA44D2D6A821}" dt="2020-08-05T00:38:23.681" v="13594" actId="1076"/>
          <ac:grpSpMkLst>
            <pc:docMk/>
            <pc:sldMk cId="411083864" sldId="1376"/>
            <ac:grpSpMk id="119" creationId="{880C8470-856D-48F9-A2AB-99E8635616B1}"/>
          </ac:grpSpMkLst>
        </pc:grpChg>
        <pc:grpChg chg="add del mod">
          <ac:chgData name="Tal" userId="c5d94e19-bf17-46ef-96ed-abf719c82703" providerId="ADAL" clId="{4C0D6081-376D-476C-9BEF-FA44D2D6A821}" dt="2020-08-05T00:40:02.314" v="13609" actId="478"/>
          <ac:grpSpMkLst>
            <pc:docMk/>
            <pc:sldMk cId="411083864" sldId="1376"/>
            <ac:grpSpMk id="149" creationId="{D6E40F53-D5A4-4625-996F-423535B96721}"/>
          </ac:grpSpMkLst>
        </pc:grpChg>
        <pc:grpChg chg="add del mod">
          <ac:chgData name="Tal" userId="c5d94e19-bf17-46ef-96ed-abf719c82703" providerId="ADAL" clId="{4C0D6081-376D-476C-9BEF-FA44D2D6A821}" dt="2020-08-05T00:40:01.581" v="13608" actId="478"/>
          <ac:grpSpMkLst>
            <pc:docMk/>
            <pc:sldMk cId="411083864" sldId="1376"/>
            <ac:grpSpMk id="152" creationId="{8DE518C7-B4EA-4E79-97D4-6AE050A79B29}"/>
          </ac:grpSpMkLst>
        </pc:grpChg>
        <pc:grpChg chg="ord">
          <ac:chgData name="Tal" userId="c5d94e19-bf17-46ef-96ed-abf719c82703" providerId="ADAL" clId="{4C0D6081-376D-476C-9BEF-FA44D2D6A821}" dt="2020-08-05T00:38:26.119" v="13595" actId="166"/>
          <ac:grpSpMkLst>
            <pc:docMk/>
            <pc:sldMk cId="411083864" sldId="1376"/>
            <ac:grpSpMk id="153" creationId="{4B936701-44D7-43E4-A9EF-06DDD1B398AD}"/>
          </ac:grpSpMkLst>
        </pc:grpChg>
        <pc:grpChg chg="add del mod">
          <ac:chgData name="Tal" userId="c5d94e19-bf17-46ef-96ed-abf719c82703" providerId="ADAL" clId="{4C0D6081-376D-476C-9BEF-FA44D2D6A821}" dt="2020-08-05T00:40:00.674" v="13607" actId="478"/>
          <ac:grpSpMkLst>
            <pc:docMk/>
            <pc:sldMk cId="411083864" sldId="1376"/>
            <ac:grpSpMk id="156" creationId="{E4136B51-D469-43F6-AF8E-42B387419620}"/>
          </ac:grpSpMkLst>
        </pc:grpChg>
      </pc:sldChg>
      <pc:sldChg chg="addSp delSp modSp add delAnim modAnim modNotesTx">
        <pc:chgData name="Tal" userId="c5d94e19-bf17-46ef-96ed-abf719c82703" providerId="ADAL" clId="{4C0D6081-376D-476C-9BEF-FA44D2D6A821}" dt="2020-08-07T00:32:35.580" v="14912"/>
        <pc:sldMkLst>
          <pc:docMk/>
          <pc:sldMk cId="2077414831" sldId="1377"/>
        </pc:sldMkLst>
        <pc:spChg chg="mod">
          <ac:chgData name="Tal" userId="c5d94e19-bf17-46ef-96ed-abf719c82703" providerId="ADAL" clId="{4C0D6081-376D-476C-9BEF-FA44D2D6A821}" dt="2020-08-05T00:34:04.862" v="13544"/>
          <ac:spMkLst>
            <pc:docMk/>
            <pc:sldMk cId="2077414831" sldId="1377"/>
            <ac:spMk id="2" creationId="{2EC92DFF-878F-449B-836E-D867C17DDDAB}"/>
          </ac:spMkLst>
        </pc:spChg>
        <pc:spChg chg="del">
          <ac:chgData name="Tal" userId="c5d94e19-bf17-46ef-96ed-abf719c82703" providerId="ADAL" clId="{4C0D6081-376D-476C-9BEF-FA44D2D6A821}" dt="2020-08-05T00:39:03.765" v="13597" actId="478"/>
          <ac:spMkLst>
            <pc:docMk/>
            <pc:sldMk cId="2077414831" sldId="1377"/>
            <ac:spMk id="105" creationId="{56265E6F-F474-4094-87D4-B688046F4A7E}"/>
          </ac:spMkLst>
        </pc:spChg>
        <pc:spChg chg="del">
          <ac:chgData name="Tal" userId="c5d94e19-bf17-46ef-96ed-abf719c82703" providerId="ADAL" clId="{4C0D6081-376D-476C-9BEF-FA44D2D6A821}" dt="2020-08-05T00:39:03.765" v="13597" actId="478"/>
          <ac:spMkLst>
            <pc:docMk/>
            <pc:sldMk cId="2077414831" sldId="1377"/>
            <ac:spMk id="106" creationId="{A782B750-43CC-41C9-B8D7-61EF9740FA18}"/>
          </ac:spMkLst>
        </pc:spChg>
        <pc:spChg chg="del">
          <ac:chgData name="Tal" userId="c5d94e19-bf17-46ef-96ed-abf719c82703" providerId="ADAL" clId="{4C0D6081-376D-476C-9BEF-FA44D2D6A821}" dt="2020-08-05T00:39:07.648" v="13598" actId="478"/>
          <ac:spMkLst>
            <pc:docMk/>
            <pc:sldMk cId="2077414831" sldId="1377"/>
            <ac:spMk id="107" creationId="{C63AF9B3-262E-4554-AD45-F08E234DE369}"/>
          </ac:spMkLst>
        </pc:spChg>
        <pc:grpChg chg="del">
          <ac:chgData name="Tal" userId="c5d94e19-bf17-46ef-96ed-abf719c82703" providerId="ADAL" clId="{4C0D6081-376D-476C-9BEF-FA44D2D6A821}" dt="2020-08-05T00:40:43.666" v="13761" actId="165"/>
          <ac:grpSpMkLst>
            <pc:docMk/>
            <pc:sldMk cId="2077414831" sldId="1377"/>
            <ac:grpSpMk id="7" creationId="{7D70DC39-707D-4B0A-9532-823860C8E5BD}"/>
          </ac:grpSpMkLst>
        </pc:grpChg>
        <pc:grpChg chg="add mod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8" creationId="{E6EB45D6-4D46-48A1-99A5-101FD2008B6E}"/>
          </ac:grpSpMkLst>
        </pc:grpChg>
        <pc:grpChg chg="del">
          <ac:chgData name="Tal" userId="c5d94e19-bf17-46ef-96ed-abf719c82703" providerId="ADAL" clId="{4C0D6081-376D-476C-9BEF-FA44D2D6A821}" dt="2020-08-05T00:40:14.451" v="13612" actId="478"/>
          <ac:grpSpMkLst>
            <pc:docMk/>
            <pc:sldMk cId="2077414831" sldId="1377"/>
            <ac:grpSpMk id="91" creationId="{CF29DDE5-9851-480C-9F80-4A8F7C5A95E6}"/>
          </ac:grpSpMkLst>
        </pc:grpChg>
        <pc:grpChg chg="del">
          <ac:chgData name="Tal" userId="c5d94e19-bf17-46ef-96ed-abf719c82703" providerId="ADAL" clId="{4C0D6081-376D-476C-9BEF-FA44D2D6A821}" dt="2020-08-05T00:40:14.451" v="13612" actId="478"/>
          <ac:grpSpMkLst>
            <pc:docMk/>
            <pc:sldMk cId="2077414831" sldId="1377"/>
            <ac:grpSpMk id="94" creationId="{A8DA61FF-EE5B-4F0E-94AE-2B137A487633}"/>
          </ac:grpSpMkLst>
        </pc:grpChg>
        <pc:grpChg chg="del">
          <ac:chgData name="Tal" userId="c5d94e19-bf17-46ef-96ed-abf719c82703" providerId="ADAL" clId="{4C0D6081-376D-476C-9BEF-FA44D2D6A821}" dt="2020-08-05T00:40:14.451" v="13612" actId="478"/>
          <ac:grpSpMkLst>
            <pc:docMk/>
            <pc:sldMk cId="2077414831" sldId="1377"/>
            <ac:grpSpMk id="97" creationId="{48396E80-250B-4F53-A0A5-E7B0AE527B74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11" creationId="{83516A35-6699-4F16-9BEB-024DDC4D04E9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14" creationId="{3B74F633-0CA5-460E-AD69-D800AEDB02EB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17" creationId="{391D8E14-1977-4F4A-AC5A-DCBB2F937AA4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20" creationId="{FAC3F790-844D-4D63-8CC6-4F66E3468273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23" creationId="{176A8384-40BE-465B-B6BD-3BCE3785D3A5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26" creationId="{DFB4CA57-83A4-4FEB-AFA8-346CE93FF796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29" creationId="{363CA886-AAC6-412D-8A68-507F48C47FE8}"/>
          </ac:grpSpMkLst>
        </pc:grpChg>
        <pc:grpChg chg="add del mod">
          <ac:chgData name="Tal" userId="c5d94e19-bf17-46ef-96ed-abf719c82703" providerId="ADAL" clId="{4C0D6081-376D-476C-9BEF-FA44D2D6A821}" dt="2020-08-05T00:40:11.466" v="13611"/>
          <ac:grpSpMkLst>
            <pc:docMk/>
            <pc:sldMk cId="2077414831" sldId="1377"/>
            <ac:grpSpMk id="134" creationId="{3AF52312-6868-41C7-806D-AD85438FFD47}"/>
          </ac:grpSpMkLst>
        </pc:grpChg>
        <pc:grpChg chg="mod topLvl">
          <ac:chgData name="Tal" userId="c5d94e19-bf17-46ef-96ed-abf719c82703" providerId="ADAL" clId="{4C0D6081-376D-476C-9BEF-FA44D2D6A821}" dt="2020-08-05T00:41:29.769" v="13769" actId="164"/>
          <ac:grpSpMkLst>
            <pc:docMk/>
            <pc:sldMk cId="2077414831" sldId="1377"/>
            <ac:grpSpMk id="135" creationId="{678935BD-609B-4FC9-A077-EA133D7145F3}"/>
          </ac:grpSpMkLst>
        </pc:grpChg>
        <pc:grpChg chg="add del mod">
          <ac:chgData name="Tal" userId="c5d94e19-bf17-46ef-96ed-abf719c82703" providerId="ADAL" clId="{4C0D6081-376D-476C-9BEF-FA44D2D6A821}" dt="2020-08-05T00:40:11.466" v="13611"/>
          <ac:grpSpMkLst>
            <pc:docMk/>
            <pc:sldMk cId="2077414831" sldId="1377"/>
            <ac:grpSpMk id="149" creationId="{26280EB4-5783-4100-8233-46379EBF5B87}"/>
          </ac:grpSpMkLst>
        </pc:grpChg>
        <pc:grpChg chg="add del mod">
          <ac:chgData name="Tal" userId="c5d94e19-bf17-46ef-96ed-abf719c82703" providerId="ADAL" clId="{4C0D6081-376D-476C-9BEF-FA44D2D6A821}" dt="2020-08-05T00:40:11.466" v="13611"/>
          <ac:grpSpMkLst>
            <pc:docMk/>
            <pc:sldMk cId="2077414831" sldId="1377"/>
            <ac:grpSpMk id="152" creationId="{BB689B11-5644-47A8-BB24-40D39942ACF4}"/>
          </ac:grpSpMkLst>
        </pc:grpChg>
        <pc:grpChg chg="add">
          <ac:chgData name="Tal" userId="c5d94e19-bf17-46ef-96ed-abf719c82703" providerId="ADAL" clId="{4C0D6081-376D-476C-9BEF-FA44D2D6A821}" dt="2020-08-05T00:40:14.668" v="13613"/>
          <ac:grpSpMkLst>
            <pc:docMk/>
            <pc:sldMk cId="2077414831" sldId="1377"/>
            <ac:grpSpMk id="156" creationId="{2D39718F-B749-4C7B-8F78-9C5724C39107}"/>
          </ac:grpSpMkLst>
        </pc:grpChg>
        <pc:grpChg chg="add">
          <ac:chgData name="Tal" userId="c5d94e19-bf17-46ef-96ed-abf719c82703" providerId="ADAL" clId="{4C0D6081-376D-476C-9BEF-FA44D2D6A821}" dt="2020-08-05T00:40:14.668" v="13613"/>
          <ac:grpSpMkLst>
            <pc:docMk/>
            <pc:sldMk cId="2077414831" sldId="1377"/>
            <ac:grpSpMk id="159" creationId="{1FE48C98-B432-450B-B7D1-509A8CEA0878}"/>
          </ac:grpSpMkLst>
        </pc:grpChg>
        <pc:grpChg chg="add">
          <ac:chgData name="Tal" userId="c5d94e19-bf17-46ef-96ed-abf719c82703" providerId="ADAL" clId="{4C0D6081-376D-476C-9BEF-FA44D2D6A821}" dt="2020-08-05T00:40:14.668" v="13613"/>
          <ac:grpSpMkLst>
            <pc:docMk/>
            <pc:sldMk cId="2077414831" sldId="1377"/>
            <ac:grpSpMk id="162" creationId="{021FA9A0-7550-424F-8478-055AC2C96366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165" creationId="{5F21556B-8AE4-45CE-9A86-78B98B58C1DA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50" creationId="{03CFEB2E-D422-4F37-B5E6-708443AE05A4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53" creationId="{EC475123-32D3-4DAA-9058-0FEB70482FD3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56" creationId="{E053EFF9-F7DA-4761-BD28-AF3D65788B39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59" creationId="{46666A82-41E6-4534-85F5-7F6BFA241258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62" creationId="{B868E430-E60C-468A-81A8-A9F50C3B97CE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65" creationId="{C12D0F8E-3141-4432-BA37-FFB24F4B742B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68" creationId="{05B2CE48-4334-4F8E-949C-B7812A2BDD5C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71" creationId="{5BF221C8-FB72-47DF-AC31-71981A709739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74" creationId="{10D9136C-7639-4CD8-88EB-00A5896BCF94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77" creationId="{F2D57F70-50FA-4A79-A69F-035FBD3D586A}"/>
          </ac:grpSpMkLst>
        </pc:grpChg>
        <pc:grpChg chg="add del mod">
          <ac:chgData name="Tal" userId="c5d94e19-bf17-46ef-96ed-abf719c82703" providerId="ADAL" clId="{4C0D6081-376D-476C-9BEF-FA44D2D6A821}" dt="2020-08-05T00:41:32.782" v="13770" actId="478"/>
          <ac:grpSpMkLst>
            <pc:docMk/>
            <pc:sldMk cId="2077414831" sldId="1377"/>
            <ac:grpSpMk id="280" creationId="{C266E63C-AD0B-418A-822E-EC141942F0AB}"/>
          </ac:grpSpMkLst>
        </pc:grpChg>
      </pc:sldChg>
      <pc:sldChg chg="addSp delSp modSp add modAnim">
        <pc:chgData name="Tal" userId="c5d94e19-bf17-46ef-96ed-abf719c82703" providerId="ADAL" clId="{4C0D6081-376D-476C-9BEF-FA44D2D6A821}" dt="2020-08-05T00:53:12.855" v="13975"/>
        <pc:sldMkLst>
          <pc:docMk/>
          <pc:sldMk cId="1773951903" sldId="1378"/>
        </pc:sldMkLst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28" creationId="{1C196D97-99BB-410F-ADF8-B1980AE65325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29" creationId="{2C0D86F8-780D-4CB6-A7BE-AFDE527F78DF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46" creationId="{64B9EC28-EA9A-468F-A6B6-8E5A5E6F11A7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47" creationId="{B3BC6EE9-FE39-43C9-B2B3-541E63673437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49" creationId="{F9C0BD54-C9E9-45CA-A805-732124DAFDAF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50" creationId="{14389C44-A2CA-4676-841D-29D5AD7CDF34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39" creationId="{D784F230-087F-4604-B648-45965107BA58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40" creationId="{634E959E-261D-4DA6-8999-A2844D16E3CB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42" creationId="{154B6CAC-9C02-4364-87B3-0B74F2D348BA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43" creationId="{78096C27-AC63-4BC8-A3E3-5D1E841580CF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45" creationId="{5856D3C5-52D8-4567-A85A-E87AD237A474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46" creationId="{FE483E77-DB51-4C75-AAA3-74B7138A54B9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51" creationId="{0CC55208-35ED-4862-867E-514BD41C3EC7}"/>
          </ac:spMkLst>
        </pc:spChg>
        <pc:spChg chg="mod">
          <ac:chgData name="Tal" userId="c5d94e19-bf17-46ef-96ed-abf719c82703" providerId="ADAL" clId="{4C0D6081-376D-476C-9BEF-FA44D2D6A821}" dt="2020-08-05T00:50:32.290" v="13957" actId="692"/>
          <ac:spMkLst>
            <pc:docMk/>
            <pc:sldMk cId="1773951903" sldId="1378"/>
            <ac:spMk id="152" creationId="{C716B1D5-7F1B-43F7-A4E6-8B46A51B8183}"/>
          </ac:spMkLst>
        </pc:spChg>
        <pc:grpChg chg="mod">
          <ac:chgData name="Tal" userId="c5d94e19-bf17-46ef-96ed-abf719c82703" providerId="ADAL" clId="{4C0D6081-376D-476C-9BEF-FA44D2D6A821}" dt="2020-08-05T00:46:44.941" v="13928" actId="1076"/>
          <ac:grpSpMkLst>
            <pc:docMk/>
            <pc:sldMk cId="1773951903" sldId="1378"/>
            <ac:grpSpMk id="3" creationId="{8D54D015-9CB1-48AE-952F-0BCBDFE20162}"/>
          </ac:grpSpMkLst>
        </pc:grpChg>
        <pc:grpChg chg="del">
          <ac:chgData name="Tal" userId="c5d94e19-bf17-46ef-96ed-abf719c82703" providerId="ADAL" clId="{4C0D6081-376D-476C-9BEF-FA44D2D6A821}" dt="2020-08-05T00:47:44.806" v="13944" actId="165"/>
          <ac:grpSpMkLst>
            <pc:docMk/>
            <pc:sldMk cId="1773951903" sldId="1378"/>
            <ac:grpSpMk id="4" creationId="{32D7C60B-9858-4FC9-A33F-61FEA7B230C6}"/>
          </ac:grpSpMkLst>
        </pc:grpChg>
        <pc:grpChg chg="add mod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5" creationId="{4A8AB90B-60D5-4A86-B798-065F8195CEBE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27" creationId="{ACB78C2D-62B2-4113-AB55-627CE0061BD2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45" creationId="{60CCDC78-25FF-46EF-9B00-0AC1154FC860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48" creationId="{D800458B-B51B-49D6-AC29-664451ECD8FD}"/>
          </ac:grpSpMkLst>
        </pc:grpChg>
        <pc:grpChg chg="add mod">
          <ac:chgData name="Tal" userId="c5d94e19-bf17-46ef-96ed-abf719c82703" providerId="ADAL" clId="{4C0D6081-376D-476C-9BEF-FA44D2D6A821}" dt="2020-08-05T00:46:44.941" v="13928" actId="1076"/>
          <ac:grpSpMkLst>
            <pc:docMk/>
            <pc:sldMk cId="1773951903" sldId="1378"/>
            <ac:grpSpMk id="125" creationId="{5ECEF908-8669-4F1B-9B7A-6BE02DAE0444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26" creationId="{E59F4323-4CEC-43BC-8B3B-E859CD43F3CE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27" creationId="{0618C597-56E2-4AD9-8AA4-27E9F5401535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28" creationId="{90F5B95E-9D4A-46C3-A810-ED191C6D4BAC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29" creationId="{1027F7B3-DC11-4754-B00A-4BF96586B276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30" creationId="{D9A930E5-22A9-4D59-82B8-412C3458A263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31" creationId="{5924C82C-1536-4BFE-8FF6-A2AD0439E233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32" creationId="{DD92168C-FFDF-4EAE-B076-5846A418DF9E}"/>
          </ac:grpSpMkLst>
        </pc:grpChg>
        <pc:grpChg chg="mod">
          <ac:chgData name="Tal" userId="c5d94e19-bf17-46ef-96ed-abf719c82703" providerId="ADAL" clId="{4C0D6081-376D-476C-9BEF-FA44D2D6A821}" dt="2020-08-05T00:45:14.528" v="13913" actId="571"/>
          <ac:grpSpMkLst>
            <pc:docMk/>
            <pc:sldMk cId="1773951903" sldId="1378"/>
            <ac:grpSpMk id="133" creationId="{4BB94290-2231-4A5D-BEBE-CF4AF8A8FAC7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138" creationId="{3666C175-8A13-409C-93A9-069DB59DA242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141" creationId="{84D1FB04-BC85-455E-BA9F-E2544E4389EA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144" creationId="{9D0D27A4-54E8-44A1-ABFF-CD8F24EF7844}"/>
          </ac:grpSpMkLst>
        </pc:grpChg>
        <pc:grpChg chg="mod">
          <ac:chgData name="Tal" userId="c5d94e19-bf17-46ef-96ed-abf719c82703" providerId="ADAL" clId="{4C0D6081-376D-476C-9BEF-FA44D2D6A821}" dt="2020-08-05T00:50:36.541" v="13958" actId="207"/>
          <ac:grpSpMkLst>
            <pc:docMk/>
            <pc:sldMk cId="1773951903" sldId="1378"/>
            <ac:grpSpMk id="150" creationId="{ED5EB74E-0E6F-4A77-A7CE-4EEA00AB3EC9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0" creationId="{1392F290-FCD5-40F1-901B-D339ED6ACA05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1" creationId="{47BB8223-923D-4A25-A3F2-21274DC7871C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2" creationId="{BB335EDA-5A55-4968-BC1A-E9C7BF3FB3B9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3" creationId="{07A5F792-CFFB-47D5-B2F7-6F503B665124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4" creationId="{2A7DA5CA-1CF7-47CC-82CF-1B8610CB4626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5" creationId="{3C90EFFE-53C2-4651-874F-C76B6854DC77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6" creationId="{4C434BE7-891E-4819-B46B-E1CCF3E50049}"/>
          </ac:grpSpMkLst>
        </pc:grpChg>
        <pc:grpChg chg="mod topLvl">
          <ac:chgData name="Tal" userId="c5d94e19-bf17-46ef-96ed-abf719c82703" providerId="ADAL" clId="{4C0D6081-376D-476C-9BEF-FA44D2D6A821}" dt="2020-08-05T00:50:10.496" v="13955" actId="164"/>
          <ac:grpSpMkLst>
            <pc:docMk/>
            <pc:sldMk cId="1773951903" sldId="1378"/>
            <ac:grpSpMk id="228" creationId="{74DF0408-50A1-41E6-9A1C-6D79A13CFB87}"/>
          </ac:grpSpMkLst>
        </pc:grpChg>
        <pc:grpChg chg="add mod">
          <ac:chgData name="Tal" userId="c5d94e19-bf17-46ef-96ed-abf719c82703" providerId="ADAL" clId="{4C0D6081-376D-476C-9BEF-FA44D2D6A821}" dt="2020-08-05T00:46:44.941" v="13928" actId="1076"/>
          <ac:grpSpMkLst>
            <pc:docMk/>
            <pc:sldMk cId="1773951903" sldId="1378"/>
            <ac:grpSpMk id="252" creationId="{F8215B68-104A-4D7C-A9CC-2B865DBBA7B9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3" creationId="{CF6CE3E9-A96C-4AE5-BB76-A3D2B31E593C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4" creationId="{024C76FB-72C3-4DA6-A26A-6CB9DADC0741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5" creationId="{D931B02B-931A-47A0-9AD2-926483475C52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6" creationId="{0587F91B-6C0B-411F-9975-1E599597E0B3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7" creationId="{CBD7FA35-AAB6-4E7C-8283-8968CB7D038A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8" creationId="{3FBD7B36-E7F0-4504-9AE9-D1CD2F8D47C6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59" creationId="{62DA5D5F-35F0-444F-A7B2-830F4B878566}"/>
          </ac:grpSpMkLst>
        </pc:grpChg>
        <pc:grpChg chg="mod">
          <ac:chgData name="Tal" userId="c5d94e19-bf17-46ef-96ed-abf719c82703" providerId="ADAL" clId="{4C0D6081-376D-476C-9BEF-FA44D2D6A821}" dt="2020-08-05T00:45:16.644" v="13914" actId="571"/>
          <ac:grpSpMkLst>
            <pc:docMk/>
            <pc:sldMk cId="1773951903" sldId="1378"/>
            <ac:grpSpMk id="260" creationId="{38553C43-0406-48F9-A219-4984BD28CF4F}"/>
          </ac:grpSpMkLst>
        </pc:grpChg>
        <pc:grpChg chg="add del mod">
          <ac:chgData name="Tal" userId="c5d94e19-bf17-46ef-96ed-abf719c82703" providerId="ADAL" clId="{4C0D6081-376D-476C-9BEF-FA44D2D6A821}" dt="2020-08-05T00:49:05.622" v="13953" actId="478"/>
          <ac:grpSpMkLst>
            <pc:docMk/>
            <pc:sldMk cId="1773951903" sldId="1378"/>
            <ac:grpSpMk id="293" creationId="{BF484042-A6A5-4A36-A774-EA8612EE64C0}"/>
          </ac:grpSpMkLst>
        </pc:grpChg>
        <pc:grpChg chg="del">
          <ac:chgData name="Tal" userId="c5d94e19-bf17-46ef-96ed-abf719c82703" providerId="ADAL" clId="{4C0D6081-376D-476C-9BEF-FA44D2D6A821}" dt="2020-08-05T00:43:50.153" v="13875" actId="478"/>
          <ac:grpSpMkLst>
            <pc:docMk/>
            <pc:sldMk cId="1773951903" sldId="1378"/>
            <ac:grpSpMk id="316" creationId="{BAA3D62B-36FC-4427-911D-0B7A4CD18717}"/>
          </ac:grpSpMkLst>
        </pc:grpChg>
        <pc:grpChg chg="add del mod">
          <ac:chgData name="Tal" userId="c5d94e19-bf17-46ef-96ed-abf719c82703" providerId="ADAL" clId="{4C0D6081-376D-476C-9BEF-FA44D2D6A821}" dt="2020-08-05T00:51:43.768" v="13960" actId="165"/>
          <ac:grpSpMkLst>
            <pc:docMk/>
            <pc:sldMk cId="1773951903" sldId="1378"/>
            <ac:grpSpMk id="323" creationId="{5C165854-5E8C-4E5D-B4E4-880C1ACE3CB7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4" creationId="{968F87E5-6DD9-4619-B34C-9EC5118F8F97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5" creationId="{95D9804F-1919-4496-A3DA-BA8B61AB3635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6" creationId="{B9851FDF-69AC-4314-9F5E-FE05EF65CA75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7" creationId="{1699435B-EA2D-4E9C-9D97-898ED1BBC441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8" creationId="{CC8AEBA7-3EFD-4484-BAC6-33CEE6B2DDDE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29" creationId="{125AF6C2-C481-4AF0-927D-93BAC3474D40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30" creationId="{ED078A1A-2F8E-4463-8AB4-425467ECF91B}"/>
          </ac:grpSpMkLst>
        </pc:grpChg>
        <pc:grpChg chg="del mod topLvl">
          <ac:chgData name="Tal" userId="c5d94e19-bf17-46ef-96ed-abf719c82703" providerId="ADAL" clId="{4C0D6081-376D-476C-9BEF-FA44D2D6A821}" dt="2020-08-05T00:52:45.616" v="13970" actId="478"/>
          <ac:grpSpMkLst>
            <pc:docMk/>
            <pc:sldMk cId="1773951903" sldId="1378"/>
            <ac:grpSpMk id="331" creationId="{6F1E7B5C-AF01-4465-983F-4EB64CD67981}"/>
          </ac:grpSpMkLst>
        </pc:grpChg>
        <pc:grpChg chg="add del mod">
          <ac:chgData name="Tal" userId="c5d94e19-bf17-46ef-96ed-abf719c82703" providerId="ADAL" clId="{4C0D6081-376D-476C-9BEF-FA44D2D6A821}" dt="2020-08-05T00:51:43.768" v="13960" actId="165"/>
          <ac:grpSpMkLst>
            <pc:docMk/>
            <pc:sldMk cId="1773951903" sldId="1378"/>
            <ac:grpSpMk id="364" creationId="{B944F4B9-8A59-4047-B36F-ADB17001D733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65" creationId="{4D5A96D3-1219-4239-8949-67856B127B41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66" creationId="{62D9D54C-3116-4224-9789-74ED250979BA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67" creationId="{0EA80519-7039-41DB-856C-79F7391140D9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68" creationId="{C4ADE5B3-3CDA-4FB6-9774-E853A3881F13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69" creationId="{D9FC1F1E-19A0-42AB-96A2-B91E40C9AB62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70" creationId="{0ECA5904-CE53-4F01-B0BA-7F0E6AE94931}"/>
          </ac:grpSpMkLst>
        </pc:grpChg>
        <pc:grpChg chg="del mod topLvl">
          <ac:chgData name="Tal" userId="c5d94e19-bf17-46ef-96ed-abf719c82703" providerId="ADAL" clId="{4C0D6081-376D-476C-9BEF-FA44D2D6A821}" dt="2020-08-05T00:51:48.686" v="13961" actId="478"/>
          <ac:grpSpMkLst>
            <pc:docMk/>
            <pc:sldMk cId="1773951903" sldId="1378"/>
            <ac:grpSpMk id="371" creationId="{14BDBC57-CAA1-4611-BC91-A5F7DD845652}"/>
          </ac:grpSpMkLst>
        </pc:grpChg>
        <pc:grpChg chg="del mod topLvl">
          <ac:chgData name="Tal" userId="c5d94e19-bf17-46ef-96ed-abf719c82703" providerId="ADAL" clId="{4C0D6081-376D-476C-9BEF-FA44D2D6A821}" dt="2020-08-05T00:52:45.616" v="13970" actId="478"/>
          <ac:grpSpMkLst>
            <pc:docMk/>
            <pc:sldMk cId="1773951903" sldId="1378"/>
            <ac:grpSpMk id="372" creationId="{019C88BE-7A9A-4BF4-AE55-B87E5D2253FC}"/>
          </ac:grpSpMkLst>
        </pc:grpChg>
        <pc:grpChg chg="add mod">
          <ac:chgData name="Tal" userId="c5d94e19-bf17-46ef-96ed-abf719c82703" providerId="ADAL" clId="{4C0D6081-376D-476C-9BEF-FA44D2D6A821}" dt="2020-08-05T00:52:32.371" v="13967" actId="207"/>
          <ac:grpSpMkLst>
            <pc:docMk/>
            <pc:sldMk cId="1773951903" sldId="1378"/>
            <ac:grpSpMk id="405" creationId="{E8FC38C5-F712-43C2-9BE1-390C925565D6}"/>
          </ac:grpSpMkLst>
        </pc:grpChg>
        <pc:grpChg chg="add mod">
          <ac:chgData name="Tal" userId="c5d94e19-bf17-46ef-96ed-abf719c82703" providerId="ADAL" clId="{4C0D6081-376D-476C-9BEF-FA44D2D6A821}" dt="2020-08-05T00:52:52.948" v="13971" actId="1076"/>
          <ac:grpSpMkLst>
            <pc:docMk/>
            <pc:sldMk cId="1773951903" sldId="1378"/>
            <ac:grpSpMk id="410" creationId="{06E50C6D-F2EB-47C8-B665-403D1D2491AC}"/>
          </ac:grpSpMkLst>
        </pc:grpChg>
        <pc:graphicFrameChg chg="mod modGraphic">
          <ac:chgData name="Tal" userId="c5d94e19-bf17-46ef-96ed-abf719c82703" providerId="ADAL" clId="{4C0D6081-376D-476C-9BEF-FA44D2D6A821}" dt="2020-08-05T00:47:40.397" v="13943"/>
          <ac:graphicFrameMkLst>
            <pc:docMk/>
            <pc:sldMk cId="1773951903" sldId="1378"/>
            <ac:graphicFrameMk id="172" creationId="{A895C469-28FF-46F5-B307-1A5973FC9698}"/>
          </ac:graphicFrameMkLst>
        </pc:graphicFrameChg>
      </pc:sldChg>
      <pc:sldChg chg="modSp add modAnim">
        <pc:chgData name="Tal" userId="c5d94e19-bf17-46ef-96ed-abf719c82703" providerId="ADAL" clId="{4C0D6081-376D-476C-9BEF-FA44D2D6A821}" dt="2020-08-05T00:54:41.581" v="14012" actId="207"/>
        <pc:sldMkLst>
          <pc:docMk/>
          <pc:sldMk cId="4216682572" sldId="1379"/>
        </pc:sldMkLst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28" creationId="{1C196D97-99BB-410F-ADF8-B1980AE65325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29" creationId="{2C0D86F8-780D-4CB6-A7BE-AFDE527F78DF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46" creationId="{64B9EC28-EA9A-468F-A6B6-8E5A5E6F11A7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47" creationId="{B3BC6EE9-FE39-43C9-B2B3-541E63673437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49" creationId="{F9C0BD54-C9E9-45CA-A805-732124DAFDAF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50" creationId="{14389C44-A2CA-4676-841D-29D5AD7CDF34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39" creationId="{D784F230-087F-4604-B648-45965107BA58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40" creationId="{634E959E-261D-4DA6-8999-A2844D16E3CB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42" creationId="{154B6CAC-9C02-4364-87B3-0B74F2D348BA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43" creationId="{78096C27-AC63-4BC8-A3E3-5D1E841580CF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45" creationId="{5856D3C5-52D8-4567-A85A-E87AD237A474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46" creationId="{FE483E77-DB51-4C75-AAA3-74B7138A54B9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51" creationId="{0CC55208-35ED-4862-867E-514BD41C3EC7}"/>
          </ac:spMkLst>
        </pc:spChg>
        <pc:spChg chg="mod">
          <ac:chgData name="Tal" userId="c5d94e19-bf17-46ef-96ed-abf719c82703" providerId="ADAL" clId="{4C0D6081-376D-476C-9BEF-FA44D2D6A821}" dt="2020-08-05T00:53:54.094" v="13978" actId="692"/>
          <ac:spMkLst>
            <pc:docMk/>
            <pc:sldMk cId="4216682572" sldId="1379"/>
            <ac:spMk id="152" creationId="{C716B1D5-7F1B-43F7-A4E6-8B46A51B8183}"/>
          </ac:spMkLst>
        </pc:s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27" creationId="{ACB78C2D-62B2-4113-AB55-627CE0061BD2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45" creationId="{60CCDC78-25FF-46EF-9B00-0AC1154FC860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48" creationId="{D800458B-B51B-49D6-AC29-664451ECD8FD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138" creationId="{3666C175-8A13-409C-93A9-069DB59DA242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141" creationId="{84D1FB04-BC85-455E-BA9F-E2544E4389EA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144" creationId="{9D0D27A4-54E8-44A1-ABFF-CD8F24EF7844}"/>
          </ac:grpSpMkLst>
        </pc:grpChg>
        <pc:grpChg chg="mod">
          <ac:chgData name="Tal" userId="c5d94e19-bf17-46ef-96ed-abf719c82703" providerId="ADAL" clId="{4C0D6081-376D-476C-9BEF-FA44D2D6A821}" dt="2020-08-05T00:53:55.585" v="13979" actId="207"/>
          <ac:grpSpMkLst>
            <pc:docMk/>
            <pc:sldMk cId="4216682572" sldId="1379"/>
            <ac:grpSpMk id="150" creationId="{ED5EB74E-0E6F-4A77-A7CE-4EEA00AB3EC9}"/>
          </ac:grpSpMkLst>
        </pc:grpChg>
        <pc:graphicFrameChg chg="modGraphic">
          <ac:chgData name="Tal" userId="c5d94e19-bf17-46ef-96ed-abf719c82703" providerId="ADAL" clId="{4C0D6081-376D-476C-9BEF-FA44D2D6A821}" dt="2020-08-05T00:54:41.581" v="14012" actId="207"/>
          <ac:graphicFrameMkLst>
            <pc:docMk/>
            <pc:sldMk cId="4216682572" sldId="1379"/>
            <ac:graphicFrameMk id="172" creationId="{A895C469-28FF-46F5-B307-1A5973FC9698}"/>
          </ac:graphicFrameMkLst>
        </pc:graphicFrameChg>
      </pc:sldChg>
      <pc:sldChg chg="addSp delSp modSp add modTransition delAnim modAnim">
        <pc:chgData name="Tal" userId="c5d94e19-bf17-46ef-96ed-abf719c82703" providerId="ADAL" clId="{4C0D6081-376D-476C-9BEF-FA44D2D6A821}" dt="2020-08-05T01:08:17.356" v="14207"/>
        <pc:sldMkLst>
          <pc:docMk/>
          <pc:sldMk cId="3932713508" sldId="1380"/>
        </pc:sldMkLst>
        <pc:spChg chg="add del mod">
          <ac:chgData name="Tal" userId="c5d94e19-bf17-46ef-96ed-abf719c82703" providerId="ADAL" clId="{4C0D6081-376D-476C-9BEF-FA44D2D6A821}" dt="2020-08-05T01:08:12.876" v="14206" actId="478"/>
          <ac:spMkLst>
            <pc:docMk/>
            <pc:sldMk cId="3932713508" sldId="1380"/>
            <ac:spMk id="4" creationId="{175D21A1-B68A-41D8-AEBB-866BBD378591}"/>
          </ac:spMkLst>
        </pc:spChg>
        <pc:grpChg chg="del">
          <ac:chgData name="Tal" userId="c5d94e19-bf17-46ef-96ed-abf719c82703" providerId="ADAL" clId="{4C0D6081-376D-476C-9BEF-FA44D2D6A821}" dt="2020-08-05T00:56:10.909" v="14014" actId="478"/>
          <ac:grpSpMkLst>
            <pc:docMk/>
            <pc:sldMk cId="3932713508" sldId="1380"/>
            <ac:grpSpMk id="3" creationId="{8D54D015-9CB1-48AE-952F-0BCBDFE20162}"/>
          </ac:grpSpMkLst>
        </pc:grpChg>
        <pc:grpChg chg="del">
          <ac:chgData name="Tal" userId="c5d94e19-bf17-46ef-96ed-abf719c82703" providerId="ADAL" clId="{4C0D6081-376D-476C-9BEF-FA44D2D6A821}" dt="2020-08-05T00:56:10.909" v="14014" actId="478"/>
          <ac:grpSpMkLst>
            <pc:docMk/>
            <pc:sldMk cId="3932713508" sldId="1380"/>
            <ac:grpSpMk id="5" creationId="{4A8AB90B-60D5-4A86-B798-065F8195CEBE}"/>
          </ac:grpSpMkLst>
        </pc:grpChg>
        <pc:grpChg chg="del">
          <ac:chgData name="Tal" userId="c5d94e19-bf17-46ef-96ed-abf719c82703" providerId="ADAL" clId="{4C0D6081-376D-476C-9BEF-FA44D2D6A821}" dt="2020-08-05T00:56:10.909" v="14014" actId="478"/>
          <ac:grpSpMkLst>
            <pc:docMk/>
            <pc:sldMk cId="3932713508" sldId="1380"/>
            <ac:grpSpMk id="125" creationId="{5ECEF908-8669-4F1B-9B7A-6BE02DAE0444}"/>
          </ac:grpSpMkLst>
        </pc:grpChg>
        <pc:grpChg chg="del">
          <ac:chgData name="Tal" userId="c5d94e19-bf17-46ef-96ed-abf719c82703" providerId="ADAL" clId="{4C0D6081-376D-476C-9BEF-FA44D2D6A821}" dt="2020-08-05T00:56:10.909" v="14014" actId="478"/>
          <ac:grpSpMkLst>
            <pc:docMk/>
            <pc:sldMk cId="3932713508" sldId="1380"/>
            <ac:grpSpMk id="252" creationId="{F8215B68-104A-4D7C-A9CC-2B865DBBA7B9}"/>
          </ac:grpSpMkLst>
        </pc:grpChg>
        <pc:graphicFrameChg chg="del">
          <ac:chgData name="Tal" userId="c5d94e19-bf17-46ef-96ed-abf719c82703" providerId="ADAL" clId="{4C0D6081-376D-476C-9BEF-FA44D2D6A821}" dt="2020-08-05T00:56:10.909" v="14014" actId="478"/>
          <ac:graphicFrameMkLst>
            <pc:docMk/>
            <pc:sldMk cId="3932713508" sldId="1380"/>
            <ac:graphicFrameMk id="172" creationId="{A895C469-28FF-46F5-B307-1A5973FC9698}"/>
          </ac:graphicFrameMkLst>
        </pc:graphicFrameChg>
        <pc:picChg chg="add del mod">
          <ac:chgData name="Tal" userId="c5d94e19-bf17-46ef-96ed-abf719c82703" providerId="ADAL" clId="{4C0D6081-376D-476C-9BEF-FA44D2D6A821}" dt="2020-08-05T01:08:12.876" v="14206" actId="478"/>
          <ac:picMkLst>
            <pc:docMk/>
            <pc:sldMk cId="3932713508" sldId="1380"/>
            <ac:picMk id="293" creationId="{047FAEEE-4661-4183-9D00-4B0BE02CD41E}"/>
          </ac:picMkLst>
        </pc:picChg>
        <pc:picChg chg="add mod">
          <ac:chgData name="Tal" userId="c5d94e19-bf17-46ef-96ed-abf719c82703" providerId="ADAL" clId="{4C0D6081-376D-476C-9BEF-FA44D2D6A821}" dt="2020-08-05T00:57:37.540" v="14024" actId="12789"/>
          <ac:picMkLst>
            <pc:docMk/>
            <pc:sldMk cId="3932713508" sldId="1380"/>
            <ac:picMk id="294" creationId="{45A7DD49-586B-44F3-8A79-A30B878DD39F}"/>
          </ac:picMkLst>
        </pc:picChg>
      </pc:sldChg>
      <pc:sldChg chg="addSp modSp add modTransition modAnim">
        <pc:chgData name="Tal" userId="c5d94e19-bf17-46ef-96ed-abf719c82703" providerId="ADAL" clId="{4C0D6081-376D-476C-9BEF-FA44D2D6A821}" dt="2020-08-05T01:07:36.934" v="14203" actId="1076"/>
        <pc:sldMkLst>
          <pc:docMk/>
          <pc:sldMk cId="1643973242" sldId="1381"/>
        </pc:sldMkLst>
        <pc:grpChg chg="add mod">
          <ac:chgData name="Tal" userId="c5d94e19-bf17-46ef-96ed-abf719c82703" providerId="ADAL" clId="{4C0D6081-376D-476C-9BEF-FA44D2D6A821}" dt="2020-08-05T01:07:36.934" v="14203" actId="1076"/>
          <ac:grpSpMkLst>
            <pc:docMk/>
            <pc:sldMk cId="1643973242" sldId="1381"/>
            <ac:grpSpMk id="66" creationId="{747D3FF5-EE43-4B12-8394-88610B9D3C99}"/>
          </ac:grpSpMkLst>
        </pc:grpChg>
        <pc:grpChg chg="mod ord">
          <ac:chgData name="Tal" userId="c5d94e19-bf17-46ef-96ed-abf719c82703" providerId="ADAL" clId="{4C0D6081-376D-476C-9BEF-FA44D2D6A821}" dt="2020-08-05T01:07:36.934" v="14203" actId="1076"/>
          <ac:grpSpMkLst>
            <pc:docMk/>
            <pc:sldMk cId="1643973242" sldId="1381"/>
            <ac:grpSpMk id="405" creationId="{E8FC38C5-F712-43C2-9BE1-390C925565D6}"/>
          </ac:grpSpMkLst>
        </pc:grpChg>
        <pc:grpChg chg="mod">
          <ac:chgData name="Tal" userId="c5d94e19-bf17-46ef-96ed-abf719c82703" providerId="ADAL" clId="{4C0D6081-376D-476C-9BEF-FA44D2D6A821}" dt="2020-08-05T00:59:39.940" v="14040" actId="1076"/>
          <ac:grpSpMkLst>
            <pc:docMk/>
            <pc:sldMk cId="1643973242" sldId="1381"/>
            <ac:grpSpMk id="410" creationId="{06E50C6D-F2EB-47C8-B665-403D1D2491AC}"/>
          </ac:grpSpMkLst>
        </pc:grpChg>
      </pc:sldChg>
      <pc:sldChg chg="addSp delSp modSp add modTransition modAnim">
        <pc:chgData name="Tal" userId="c5d94e19-bf17-46ef-96ed-abf719c82703" providerId="ADAL" clId="{4C0D6081-376D-476C-9BEF-FA44D2D6A821}" dt="2020-08-05T01:09:03.135" v="14245" actId="1038"/>
        <pc:sldMkLst>
          <pc:docMk/>
          <pc:sldMk cId="2826015334" sldId="1382"/>
        </pc:sldMkLst>
        <pc:grpChg chg="add mod">
          <ac:chgData name="Tal" userId="c5d94e19-bf17-46ef-96ed-abf719c82703" providerId="ADAL" clId="{4C0D6081-376D-476C-9BEF-FA44D2D6A821}" dt="2020-08-05T01:07:42.357" v="14204" actId="1076"/>
          <ac:grpSpMkLst>
            <pc:docMk/>
            <pc:sldMk cId="2826015334" sldId="1382"/>
            <ac:grpSpMk id="66" creationId="{F3DB1249-E56C-42CC-920E-071BFCFD92AB}"/>
          </ac:grpSpMkLst>
        </pc:grpChg>
        <pc:grpChg chg="add del mod">
          <ac:chgData name="Tal" userId="c5d94e19-bf17-46ef-96ed-abf719c82703" providerId="ADAL" clId="{4C0D6081-376D-476C-9BEF-FA44D2D6A821}" dt="2020-08-05T01:01:11.094" v="14058" actId="478"/>
          <ac:grpSpMkLst>
            <pc:docMk/>
            <pc:sldMk cId="2826015334" sldId="1382"/>
            <ac:grpSpMk id="71" creationId="{03736A1F-B620-4F93-BEF9-36EA99F33805}"/>
          </ac:grpSpMkLst>
        </pc:grpChg>
        <pc:grpChg chg="add mod ord">
          <ac:chgData name="Tal" userId="c5d94e19-bf17-46ef-96ed-abf719c82703" providerId="ADAL" clId="{4C0D6081-376D-476C-9BEF-FA44D2D6A821}" dt="2020-08-05T01:09:03.135" v="14245" actId="1038"/>
          <ac:grpSpMkLst>
            <pc:docMk/>
            <pc:sldMk cId="2826015334" sldId="1382"/>
            <ac:grpSpMk id="76" creationId="{E25081D1-4CB9-4324-B748-E9A90B67EF5B}"/>
          </ac:grpSpMkLst>
        </pc:grpChg>
        <pc:grpChg chg="mod">
          <ac:chgData name="Tal" userId="c5d94e19-bf17-46ef-96ed-abf719c82703" providerId="ADAL" clId="{4C0D6081-376D-476C-9BEF-FA44D2D6A821}" dt="2020-08-05T01:07:25.553" v="14200" actId="1076"/>
          <ac:grpSpMkLst>
            <pc:docMk/>
            <pc:sldMk cId="2826015334" sldId="1382"/>
            <ac:grpSpMk id="405" creationId="{E8FC38C5-F712-43C2-9BE1-390C925565D6}"/>
          </ac:grpSpMkLst>
        </pc:grpChg>
        <pc:grpChg chg="mod ord">
          <ac:chgData name="Tal" userId="c5d94e19-bf17-46ef-96ed-abf719c82703" providerId="ADAL" clId="{4C0D6081-376D-476C-9BEF-FA44D2D6A821}" dt="2020-08-05T01:09:03.135" v="14245" actId="1038"/>
          <ac:grpSpMkLst>
            <pc:docMk/>
            <pc:sldMk cId="2826015334" sldId="1382"/>
            <ac:grpSpMk id="410" creationId="{06E50C6D-F2EB-47C8-B665-403D1D2491AC}"/>
          </ac:grpSpMkLst>
        </pc:grpChg>
      </pc:sldChg>
      <pc:sldChg chg="addSp delSp modSp add modAnim">
        <pc:chgData name="Tal" userId="c5d94e19-bf17-46ef-96ed-abf719c82703" providerId="ADAL" clId="{4C0D6081-376D-476C-9BEF-FA44D2D6A821}" dt="2020-08-05T01:10:03.260" v="14256"/>
        <pc:sldMkLst>
          <pc:docMk/>
          <pc:sldMk cId="3927478497" sldId="1383"/>
        </pc:sldMkLst>
        <pc:spChg chg="add mod">
          <ac:chgData name="Tal" userId="c5d94e19-bf17-46ef-96ed-abf719c82703" providerId="ADAL" clId="{4C0D6081-376D-476C-9BEF-FA44D2D6A821}" dt="2020-08-05T01:09:30.732" v="14250" actId="14100"/>
          <ac:spMkLst>
            <pc:docMk/>
            <pc:sldMk cId="3927478497" sldId="1383"/>
            <ac:spMk id="76" creationId="{04C46EC6-4575-47FB-A76E-405B2E19B5E0}"/>
          </ac:spMkLst>
        </pc:spChg>
        <pc:spChg chg="add mod">
          <ac:chgData name="Tal" userId="c5d94e19-bf17-46ef-96ed-abf719c82703" providerId="ADAL" clId="{4C0D6081-376D-476C-9BEF-FA44D2D6A821}" dt="2020-08-05T01:04:17.279" v="14121" actId="465"/>
          <ac:spMkLst>
            <pc:docMk/>
            <pc:sldMk cId="3927478497" sldId="1383"/>
            <ac:spMk id="77" creationId="{A7514FE2-D76F-43B9-AD54-A12DA5013539}"/>
          </ac:spMkLst>
        </pc:spChg>
        <pc:spChg chg="add del mod">
          <ac:chgData name="Tal" userId="c5d94e19-bf17-46ef-96ed-abf719c82703" providerId="ADAL" clId="{4C0D6081-376D-476C-9BEF-FA44D2D6A821}" dt="2020-08-05T01:03:00.796" v="14082" actId="478"/>
          <ac:spMkLst>
            <pc:docMk/>
            <pc:sldMk cId="3927478497" sldId="1383"/>
            <ac:spMk id="78" creationId="{5E7DB2ED-9035-4D3C-B221-3CC5A765EECA}"/>
          </ac:spMkLst>
        </pc:spChg>
        <pc:spChg chg="add mod">
          <ac:chgData name="Tal" userId="c5d94e19-bf17-46ef-96ed-abf719c82703" providerId="ADAL" clId="{4C0D6081-376D-476C-9BEF-FA44D2D6A821}" dt="2020-08-05T01:04:17.279" v="14121" actId="465"/>
          <ac:spMkLst>
            <pc:docMk/>
            <pc:sldMk cId="3927478497" sldId="1383"/>
            <ac:spMk id="79" creationId="{249C8C61-B2F8-4CEA-B216-CE1575BC70CC}"/>
          </ac:spMkLst>
        </pc:spChg>
        <pc:spChg chg="add mod">
          <ac:chgData name="Tal" userId="c5d94e19-bf17-46ef-96ed-abf719c82703" providerId="ADAL" clId="{4C0D6081-376D-476C-9BEF-FA44D2D6A821}" dt="2020-08-05T01:04:17.279" v="14121" actId="465"/>
          <ac:spMkLst>
            <pc:docMk/>
            <pc:sldMk cId="3927478497" sldId="1383"/>
            <ac:spMk id="80" creationId="{FA0B28B5-BC7A-4C94-B525-492D13D0869F}"/>
          </ac:spMkLst>
        </pc:spChg>
        <pc:spChg chg="add mod">
          <ac:chgData name="Tal" userId="c5d94e19-bf17-46ef-96ed-abf719c82703" providerId="ADAL" clId="{4C0D6081-376D-476C-9BEF-FA44D2D6A821}" dt="2020-08-05T01:09:52.350" v="14255" actId="14100"/>
          <ac:spMkLst>
            <pc:docMk/>
            <pc:sldMk cId="3927478497" sldId="1383"/>
            <ac:spMk id="81" creationId="{B704DCB4-3744-447E-B1EA-AC1DC7C3CF40}"/>
          </ac:spMkLst>
        </pc:spChg>
        <pc:spChg chg="add mod">
          <ac:chgData name="Tal" userId="c5d94e19-bf17-46ef-96ed-abf719c82703" providerId="ADAL" clId="{4C0D6081-376D-476C-9BEF-FA44D2D6A821}" dt="2020-08-05T01:05:43.054" v="14188" actId="1076"/>
          <ac:spMkLst>
            <pc:docMk/>
            <pc:sldMk cId="3927478497" sldId="1383"/>
            <ac:spMk id="82" creationId="{9561DDA9-9003-4225-A2F7-3D3EE977BF16}"/>
          </ac:spMkLst>
        </pc:spChg>
        <pc:spChg chg="add mod">
          <ac:chgData name="Tal" userId="c5d94e19-bf17-46ef-96ed-abf719c82703" providerId="ADAL" clId="{4C0D6081-376D-476C-9BEF-FA44D2D6A821}" dt="2020-08-05T01:05:42.644" v="14187" actId="571"/>
          <ac:spMkLst>
            <pc:docMk/>
            <pc:sldMk cId="3927478497" sldId="1383"/>
            <ac:spMk id="83" creationId="{D7810C01-2BDF-46F7-9A67-68DCF9F459A6}"/>
          </ac:spMkLst>
        </pc:spChg>
        <pc:grpChg chg="mod">
          <ac:chgData name="Tal" userId="c5d94e19-bf17-46ef-96ed-abf719c82703" providerId="ADAL" clId="{4C0D6081-376D-476C-9BEF-FA44D2D6A821}" dt="2020-08-05T01:02:00.961" v="14069" actId="1076"/>
          <ac:grpSpMkLst>
            <pc:docMk/>
            <pc:sldMk cId="3927478497" sldId="1383"/>
            <ac:grpSpMk id="66" creationId="{F3DB1249-E56C-42CC-920E-071BFCFD92AB}"/>
          </ac:grpSpMkLst>
        </pc:grpChg>
        <pc:grpChg chg="mod">
          <ac:chgData name="Tal" userId="c5d94e19-bf17-46ef-96ed-abf719c82703" providerId="ADAL" clId="{4C0D6081-376D-476C-9BEF-FA44D2D6A821}" dt="2020-08-05T01:02:05.641" v="14071" actId="1076"/>
          <ac:grpSpMkLst>
            <pc:docMk/>
            <pc:sldMk cId="3927478497" sldId="1383"/>
            <ac:grpSpMk id="71" creationId="{03736A1F-B620-4F93-BEF9-36EA99F33805}"/>
          </ac:grpSpMkLst>
        </pc:grpChg>
        <pc:grpChg chg="mod">
          <ac:chgData name="Tal" userId="c5d94e19-bf17-46ef-96ed-abf719c82703" providerId="ADAL" clId="{4C0D6081-376D-476C-9BEF-FA44D2D6A821}" dt="2020-08-05T01:01:59.079" v="14068" actId="1076"/>
          <ac:grpSpMkLst>
            <pc:docMk/>
            <pc:sldMk cId="3927478497" sldId="1383"/>
            <ac:grpSpMk id="405" creationId="{E8FC38C5-F712-43C2-9BE1-390C925565D6}"/>
          </ac:grpSpMkLst>
        </pc:grpChg>
        <pc:grpChg chg="mod">
          <ac:chgData name="Tal" userId="c5d94e19-bf17-46ef-96ed-abf719c82703" providerId="ADAL" clId="{4C0D6081-376D-476C-9BEF-FA44D2D6A821}" dt="2020-08-05T01:02:03.017" v="14070" actId="1076"/>
          <ac:grpSpMkLst>
            <pc:docMk/>
            <pc:sldMk cId="3927478497" sldId="1383"/>
            <ac:grpSpMk id="410" creationId="{06E50C6D-F2EB-47C8-B665-403D1D2491AC}"/>
          </ac:grpSpMkLst>
        </pc:grpChg>
      </pc:sldChg>
      <pc:sldChg chg="add modAnim">
        <pc:chgData name="Tal" userId="c5d94e19-bf17-46ef-96ed-abf719c82703" providerId="ADAL" clId="{4C0D6081-376D-476C-9BEF-FA44D2D6A821}" dt="2020-08-05T01:08:24.841" v="14209"/>
        <pc:sldMkLst>
          <pc:docMk/>
          <pc:sldMk cId="2271899014" sldId="1384"/>
        </pc:sldMkLst>
      </pc:sldChg>
      <pc:sldChg chg="add modTransition modAnim">
        <pc:chgData name="Tal" userId="c5d94e19-bf17-46ef-96ed-abf719c82703" providerId="ADAL" clId="{4C0D6081-376D-476C-9BEF-FA44D2D6A821}" dt="2020-08-07T00:07:29.454" v="14769"/>
        <pc:sldMkLst>
          <pc:docMk/>
          <pc:sldMk cId="3012753552" sldId="1385"/>
        </pc:sldMkLst>
      </pc:sldChg>
      <pc:sldChg chg="addSp delSp modSp add delAnim modAnim">
        <pc:chgData name="Tal" userId="c5d94e19-bf17-46ef-96ed-abf719c82703" providerId="ADAL" clId="{4C0D6081-376D-476C-9BEF-FA44D2D6A821}" dt="2020-08-07T00:24:42.992" v="14880" actId="478"/>
        <pc:sldMkLst>
          <pc:docMk/>
          <pc:sldMk cId="1822693915" sldId="1386"/>
        </pc:sldMkLst>
        <pc:spChg chg="del">
          <ac:chgData name="Tal" userId="c5d94e19-bf17-46ef-96ed-abf719c82703" providerId="ADAL" clId="{4C0D6081-376D-476C-9BEF-FA44D2D6A821}" dt="2020-08-07T00:14:39.846" v="14793" actId="478"/>
          <ac:spMkLst>
            <pc:docMk/>
            <pc:sldMk cId="1822693915" sldId="1386"/>
            <ac:spMk id="3" creationId="{B0873661-B8B6-40F1-8E36-541DE24B21F2}"/>
          </ac:spMkLst>
        </pc:spChg>
        <pc:spChg chg="add mod">
          <ac:chgData name="Tal" userId="c5d94e19-bf17-46ef-96ed-abf719c82703" providerId="ADAL" clId="{4C0D6081-376D-476C-9BEF-FA44D2D6A821}" dt="2020-08-07T00:23:26.072" v="14865" actId="207"/>
          <ac:spMkLst>
            <pc:docMk/>
            <pc:sldMk cId="1822693915" sldId="1386"/>
            <ac:spMk id="4" creationId="{A794A1AF-A427-42F0-A586-9CC4205F65AD}"/>
          </ac:spMkLst>
        </pc:spChg>
        <pc:spChg chg="add del">
          <ac:chgData name="Tal" userId="c5d94e19-bf17-46ef-96ed-abf719c82703" providerId="ADAL" clId="{4C0D6081-376D-476C-9BEF-FA44D2D6A821}" dt="2020-08-07T00:21:23.557" v="14812"/>
          <ac:spMkLst>
            <pc:docMk/>
            <pc:sldMk cId="1822693915" sldId="1386"/>
            <ac:spMk id="6" creationId="{F3056E12-5E3D-46AF-9211-B4C4ECD6A01B}"/>
          </ac:spMkLst>
        </pc:spChg>
        <pc:spChg chg="add mod">
          <ac:chgData name="Tal" userId="c5d94e19-bf17-46ef-96ed-abf719c82703" providerId="ADAL" clId="{4C0D6081-376D-476C-9BEF-FA44D2D6A821}" dt="2020-08-07T00:24:40.352" v="14879" actId="1076"/>
          <ac:spMkLst>
            <pc:docMk/>
            <pc:sldMk cId="1822693915" sldId="1386"/>
            <ac:spMk id="10" creationId="{C18B6485-8BD5-4972-919A-9D2874327173}"/>
          </ac:spMkLst>
        </pc:spChg>
        <pc:spChg chg="add del mod">
          <ac:chgData name="Tal" userId="c5d94e19-bf17-46ef-96ed-abf719c82703" providerId="ADAL" clId="{4C0D6081-376D-476C-9BEF-FA44D2D6A821}" dt="2020-08-07T00:23:41.177" v="14867" actId="478"/>
          <ac:spMkLst>
            <pc:docMk/>
            <pc:sldMk cId="1822693915" sldId="1386"/>
            <ac:spMk id="31" creationId="{C618092A-DC55-453C-A732-9910549C3009}"/>
          </ac:spMkLst>
        </pc:spChg>
        <pc:spChg chg="add del mod">
          <ac:chgData name="Tal" userId="c5d94e19-bf17-46ef-96ed-abf719c82703" providerId="ADAL" clId="{4C0D6081-376D-476C-9BEF-FA44D2D6A821}" dt="2020-08-07T00:23:48.236" v="14870" actId="478"/>
          <ac:spMkLst>
            <pc:docMk/>
            <pc:sldMk cId="1822693915" sldId="1386"/>
            <ac:spMk id="32" creationId="{61EE8635-54F6-4D33-99CC-422247280B31}"/>
          </ac:spMkLst>
        </pc:spChg>
        <pc:spChg chg="add mod">
          <ac:chgData name="Tal" userId="c5d94e19-bf17-46ef-96ed-abf719c82703" providerId="ADAL" clId="{4C0D6081-376D-476C-9BEF-FA44D2D6A821}" dt="2020-08-07T00:24:36.658" v="14878" actId="1076"/>
          <ac:spMkLst>
            <pc:docMk/>
            <pc:sldMk cId="1822693915" sldId="1386"/>
            <ac:spMk id="35" creationId="{AF109367-795D-4712-82BB-FB3C94F38307}"/>
          </ac:spMkLst>
        </pc:spChg>
        <pc:spChg chg="add mod">
          <ac:chgData name="Tal" userId="c5d94e19-bf17-46ef-96ed-abf719c82703" providerId="ADAL" clId="{4C0D6081-376D-476C-9BEF-FA44D2D6A821}" dt="2020-08-07T00:24:33.728" v="14877" actId="1076"/>
          <ac:spMkLst>
            <pc:docMk/>
            <pc:sldMk cId="1822693915" sldId="1386"/>
            <ac:spMk id="36" creationId="{52651879-D7A2-4E75-B359-ECC4D4E5F073}"/>
          </ac:spMkLst>
        </pc:spChg>
        <pc:spChg chg="add mod">
          <ac:chgData name="Tal" userId="c5d94e19-bf17-46ef-96ed-abf719c82703" providerId="ADAL" clId="{4C0D6081-376D-476C-9BEF-FA44D2D6A821}" dt="2020-08-07T00:23:44.143" v="14868" actId="1076"/>
          <ac:spMkLst>
            <pc:docMk/>
            <pc:sldMk cId="1822693915" sldId="1386"/>
            <ac:spMk id="37" creationId="{310EC82F-EFBA-43D9-BBAE-443FC9242E9B}"/>
          </ac:spMkLst>
        </pc:spChg>
        <pc:spChg chg="add mod">
          <ac:chgData name="Tal" userId="c5d94e19-bf17-46ef-96ed-abf719c82703" providerId="ADAL" clId="{4C0D6081-376D-476C-9BEF-FA44D2D6A821}" dt="2020-08-07T00:23:52.722" v="14871" actId="1076"/>
          <ac:spMkLst>
            <pc:docMk/>
            <pc:sldMk cId="1822693915" sldId="1386"/>
            <ac:spMk id="38" creationId="{E4156CDC-CBBA-4017-9E9E-A993B065BFD6}"/>
          </ac:spMkLst>
        </pc:spChg>
        <pc:spChg chg="add del mod">
          <ac:chgData name="Tal" userId="c5d94e19-bf17-46ef-96ed-abf719c82703" providerId="ADAL" clId="{4C0D6081-376D-476C-9BEF-FA44D2D6A821}" dt="2020-08-07T00:24:42.992" v="14880" actId="478"/>
          <ac:spMkLst>
            <pc:docMk/>
            <pc:sldMk cId="1822693915" sldId="1386"/>
            <ac:spMk id="39" creationId="{1BB61F04-407E-47F8-83DD-500D11028B1D}"/>
          </ac:spMkLst>
        </pc:spChg>
        <pc:spChg chg="add del mod">
          <ac:chgData name="Tal" userId="c5d94e19-bf17-46ef-96ed-abf719c82703" providerId="ADAL" clId="{4C0D6081-376D-476C-9BEF-FA44D2D6A821}" dt="2020-08-07T00:24:42.992" v="14880" actId="478"/>
          <ac:spMkLst>
            <pc:docMk/>
            <pc:sldMk cId="1822693915" sldId="1386"/>
            <ac:spMk id="40" creationId="{46EE82B4-3AAA-484A-9CDD-033B30483ADD}"/>
          </ac:spMkLst>
        </pc:spChg>
        <pc:spChg chg="add del mod">
          <ac:chgData name="Tal" userId="c5d94e19-bf17-46ef-96ed-abf719c82703" providerId="ADAL" clId="{4C0D6081-376D-476C-9BEF-FA44D2D6A821}" dt="2020-08-07T00:24:42.992" v="14880" actId="478"/>
          <ac:spMkLst>
            <pc:docMk/>
            <pc:sldMk cId="1822693915" sldId="1386"/>
            <ac:spMk id="42" creationId="{55993918-1A1F-4669-B2D7-939C2BA8D867}"/>
          </ac:spMkLst>
        </pc:spChg>
        <pc:spChg chg="del">
          <ac:chgData name="Tal" userId="c5d94e19-bf17-46ef-96ed-abf719c82703" providerId="ADAL" clId="{4C0D6081-376D-476C-9BEF-FA44D2D6A821}" dt="2020-08-07T00:14:39.846" v="14793" actId="478"/>
          <ac:spMkLst>
            <pc:docMk/>
            <pc:sldMk cId="1822693915" sldId="1386"/>
            <ac:spMk id="43" creationId="{01E5E736-F06D-4B70-B7E6-572A85886D81}"/>
          </ac:spMkLst>
        </pc:spChg>
        <pc:spChg chg="del">
          <ac:chgData name="Tal" userId="c5d94e19-bf17-46ef-96ed-abf719c82703" providerId="ADAL" clId="{4C0D6081-376D-476C-9BEF-FA44D2D6A821}" dt="2020-08-07T00:14:39.846" v="14793" actId="478"/>
          <ac:spMkLst>
            <pc:docMk/>
            <pc:sldMk cId="1822693915" sldId="1386"/>
            <ac:spMk id="59" creationId="{54FF1D2E-B84D-4F68-BB95-5B8E9948237F}"/>
          </ac:spMkLst>
        </pc:spChg>
        <pc:graphicFrameChg chg="modGraphic">
          <ac:chgData name="Tal" userId="c5d94e19-bf17-46ef-96ed-abf719c82703" providerId="ADAL" clId="{4C0D6081-376D-476C-9BEF-FA44D2D6A821}" dt="2020-08-07T00:14:52.465" v="14795" actId="207"/>
          <ac:graphicFrameMkLst>
            <pc:docMk/>
            <pc:sldMk cId="1822693915" sldId="1386"/>
            <ac:graphicFrameMk id="89" creationId="{601A7823-B356-4AFB-9C16-62592F960A62}"/>
          </ac:graphicFrameMkLst>
        </pc:graphicFrameChg>
      </pc:sldChg>
      <pc:sldChg chg="add del">
        <pc:chgData name="Tal" userId="c5d94e19-bf17-46ef-96ed-abf719c82703" providerId="ADAL" clId="{4C0D6081-376D-476C-9BEF-FA44D2D6A821}" dt="2020-08-07T00:21:18.056" v="14810"/>
        <pc:sldMkLst>
          <pc:docMk/>
          <pc:sldMk cId="1071928071" sldId="1387"/>
        </pc:sldMkLst>
      </pc:sldChg>
      <pc:sldMasterChg chg="delSldLayout">
        <pc:chgData name="Tal" userId="c5d94e19-bf17-46ef-96ed-abf719c82703" providerId="ADAL" clId="{4C0D6081-376D-476C-9BEF-FA44D2D6A821}" dt="2020-08-04T21:01:26.304" v="8862" actId="2696"/>
        <pc:sldMasterMkLst>
          <pc:docMk/>
          <pc:sldMasterMk cId="4066921572" sldId="2147483672"/>
        </pc:sldMasterMkLst>
        <pc:sldLayoutChg chg="del">
          <pc:chgData name="Tal" userId="c5d94e19-bf17-46ef-96ed-abf719c82703" providerId="ADAL" clId="{4C0D6081-376D-476C-9BEF-FA44D2D6A821}" dt="2020-08-04T21:01:26.304" v="8862" actId="2696"/>
          <pc:sldLayoutMkLst>
            <pc:docMk/>
            <pc:sldMasterMk cId="4066921572" sldId="2147483672"/>
            <pc:sldLayoutMk cId="966987961" sldId="2147483704"/>
          </pc:sldLayoutMkLst>
        </pc:sldLayoutChg>
      </pc:sldMasterChg>
    </pc:docChg>
  </pc:docChgLst>
  <pc:docChgLst>
    <pc:chgData name="Einav, Tal" userId="c5d94e19-bf17-46ef-96ed-abf719c82703" providerId="ADAL" clId="{6378B42C-7B54-4118-8831-06204A6CCC87}"/>
    <pc:docChg chg="undo redo custSel modSld">
      <pc:chgData name="Einav, Tal" userId="c5d94e19-bf17-46ef-96ed-abf719c82703" providerId="ADAL" clId="{6378B42C-7B54-4118-8831-06204A6CCC87}" dt="2020-04-21T18:07:10.412" v="1055" actId="20577"/>
      <pc:docMkLst>
        <pc:docMk/>
      </pc:docMkLst>
      <pc:sldChg chg="addSp modSp">
        <pc:chgData name="Einav, Tal" userId="c5d94e19-bf17-46ef-96ed-abf719c82703" providerId="ADAL" clId="{6378B42C-7B54-4118-8831-06204A6CCC87}" dt="2020-04-20T05:05:33.221" v="143" actId="14100"/>
        <pc:sldMkLst>
          <pc:docMk/>
          <pc:sldMk cId="1146061188" sldId="414"/>
        </pc:sldMkLst>
        <pc:spChg chg="mod">
          <ac:chgData name="Einav, Tal" userId="c5d94e19-bf17-46ef-96ed-abf719c82703" providerId="ADAL" clId="{6378B42C-7B54-4118-8831-06204A6CCC87}" dt="2020-04-20T05:05:33.221" v="143" actId="14100"/>
          <ac:spMkLst>
            <pc:docMk/>
            <pc:sldMk cId="1146061188" sldId="414"/>
            <ac:spMk id="16" creationId="{A8422F94-6EE3-499F-829A-5AC807ED7D4F}"/>
          </ac:spMkLst>
        </pc:spChg>
        <pc:spChg chg="add mod">
          <ac:chgData name="Einav, Tal" userId="c5d94e19-bf17-46ef-96ed-abf719c82703" providerId="ADAL" clId="{6378B42C-7B54-4118-8831-06204A6CCC87}" dt="2020-04-20T05:04:59.571" v="110" actId="571"/>
          <ac:spMkLst>
            <pc:docMk/>
            <pc:sldMk cId="1146061188" sldId="414"/>
            <ac:spMk id="95" creationId="{C1AFC6F4-5F23-43A2-A631-EB30490440E4}"/>
          </ac:spMkLst>
        </pc:spChg>
        <pc:spChg chg="add mod">
          <ac:chgData name="Einav, Tal" userId="c5d94e19-bf17-46ef-96ed-abf719c82703" providerId="ADAL" clId="{6378B42C-7B54-4118-8831-06204A6CCC87}" dt="2020-04-20T05:05:01.910" v="112" actId="571"/>
          <ac:spMkLst>
            <pc:docMk/>
            <pc:sldMk cId="1146061188" sldId="414"/>
            <ac:spMk id="96" creationId="{5880CB01-E8BD-41A4-A873-117AE15F9FEE}"/>
          </ac:spMkLst>
        </pc:spChg>
      </pc:sldChg>
      <pc:sldChg chg="modSp">
        <pc:chgData name="Einav, Tal" userId="c5d94e19-bf17-46ef-96ed-abf719c82703" providerId="ADAL" clId="{6378B42C-7B54-4118-8831-06204A6CCC87}" dt="2020-04-20T04:49:40.208" v="44" actId="20577"/>
        <pc:sldMkLst>
          <pc:docMk/>
          <pc:sldMk cId="3709140667" sldId="1006"/>
        </pc:sldMkLst>
        <pc:graphicFrameChg chg="modGraphic">
          <ac:chgData name="Einav, Tal" userId="c5d94e19-bf17-46ef-96ed-abf719c82703" providerId="ADAL" clId="{6378B42C-7B54-4118-8831-06204A6CCC87}" dt="2020-04-20T04:49:40.208" v="44" actId="20577"/>
          <ac:graphicFrameMkLst>
            <pc:docMk/>
            <pc:sldMk cId="3709140667" sldId="1006"/>
            <ac:graphicFrameMk id="38" creationId="{87B64B34-DB82-43CE-9145-392DF3540508}"/>
          </ac:graphicFrameMkLst>
        </pc:graphicFrameChg>
      </pc:sldChg>
      <pc:sldChg chg="addSp modSp">
        <pc:chgData name="Einav, Tal" userId="c5d94e19-bf17-46ef-96ed-abf719c82703" providerId="ADAL" clId="{6378B42C-7B54-4118-8831-06204A6CCC87}" dt="2020-04-20T04:45:12.819" v="32" actId="1076"/>
        <pc:sldMkLst>
          <pc:docMk/>
          <pc:sldMk cId="2446213045" sldId="1051"/>
        </pc:sldMkLst>
        <pc:spChg chg="mod">
          <ac:chgData name="Einav, Tal" userId="c5d94e19-bf17-46ef-96ed-abf719c82703" providerId="ADAL" clId="{6378B42C-7B54-4118-8831-06204A6CCC87}" dt="2020-04-20T04:45:12.819" v="32" actId="1076"/>
          <ac:spMkLst>
            <pc:docMk/>
            <pc:sldMk cId="2446213045" sldId="1051"/>
            <ac:spMk id="265" creationId="{25995526-7D7B-4298-A57B-A957515EF801}"/>
          </ac:spMkLst>
        </pc:spChg>
        <pc:spChg chg="add mod">
          <ac:chgData name="Einav, Tal" userId="c5d94e19-bf17-46ef-96ed-abf719c82703" providerId="ADAL" clId="{6378B42C-7B54-4118-8831-06204A6CCC87}" dt="2020-04-20T04:44:58.191" v="30" actId="571"/>
          <ac:spMkLst>
            <pc:docMk/>
            <pc:sldMk cId="2446213045" sldId="1051"/>
            <ac:spMk id="380" creationId="{DFBEDB8F-E507-4A59-9105-6D596128DB42}"/>
          </ac:spMkLst>
        </pc:spChg>
      </pc:sldChg>
      <pc:sldChg chg="modAnim">
        <pc:chgData name="Einav, Tal" userId="c5d94e19-bf17-46ef-96ed-abf719c82703" providerId="ADAL" clId="{6378B42C-7B54-4118-8831-06204A6CCC87}" dt="2020-04-20T04:56:08.100" v="108"/>
        <pc:sldMkLst>
          <pc:docMk/>
          <pc:sldMk cId="3713083215" sldId="1067"/>
        </pc:sldMkLst>
      </pc:sldChg>
      <pc:sldChg chg="modSp modNotesTx">
        <pc:chgData name="Einav, Tal" userId="c5d94e19-bf17-46ef-96ed-abf719c82703" providerId="ADAL" clId="{6378B42C-7B54-4118-8831-06204A6CCC87}" dt="2020-04-21T18:07:10.412" v="1055" actId="20577"/>
        <pc:sldMkLst>
          <pc:docMk/>
          <pc:sldMk cId="2911654597" sldId="1094"/>
        </pc:sldMkLst>
        <pc:spChg chg="mod">
          <ac:chgData name="Einav, Tal" userId="c5d94e19-bf17-46ef-96ed-abf719c82703" providerId="ADAL" clId="{6378B42C-7B54-4118-8831-06204A6CCC87}" dt="2020-04-21T17:28:48.677" v="149" actId="207"/>
          <ac:spMkLst>
            <pc:docMk/>
            <pc:sldMk cId="2911654597" sldId="1094"/>
            <ac:spMk id="44" creationId="{FF93BC38-4279-417D-9E3C-AAED8B4AE6CD}"/>
          </ac:spMkLst>
        </pc:spChg>
      </pc:sldChg>
      <pc:sldChg chg="addSp delSp modSp modTransition">
        <pc:chgData name="Einav, Tal" userId="c5d94e19-bf17-46ef-96ed-abf719c82703" providerId="ADAL" clId="{6378B42C-7B54-4118-8831-06204A6CCC87}" dt="2020-04-20T04:49:43.717" v="46" actId="478"/>
        <pc:sldMkLst>
          <pc:docMk/>
          <pc:sldMk cId="1814499931" sldId="1105"/>
        </pc:sldMkLst>
        <pc:spChg chg="ord">
          <ac:chgData name="Einav, Tal" userId="c5d94e19-bf17-46ef-96ed-abf719c82703" providerId="ADAL" clId="{6378B42C-7B54-4118-8831-06204A6CCC87}" dt="2020-04-20T04:45:40.269" v="36" actId="166"/>
          <ac:spMkLst>
            <pc:docMk/>
            <pc:sldMk cId="1814499931" sldId="1105"/>
            <ac:spMk id="120" creationId="{D0B368C2-574D-4956-8D78-7E549D93AA5D}"/>
          </ac:spMkLst>
        </pc:spChg>
        <pc:spChg chg="ord">
          <ac:chgData name="Einav, Tal" userId="c5d94e19-bf17-46ef-96ed-abf719c82703" providerId="ADAL" clId="{6378B42C-7B54-4118-8831-06204A6CCC87}" dt="2020-04-20T04:45:40.269" v="36" actId="166"/>
          <ac:spMkLst>
            <pc:docMk/>
            <pc:sldMk cId="1814499931" sldId="1105"/>
            <ac:spMk id="121" creationId="{35C04295-53EE-4172-B107-A70738A09BDC}"/>
          </ac:spMkLst>
        </pc:spChg>
        <pc:spChg chg="add del ord">
          <ac:chgData name="Einav, Tal" userId="c5d94e19-bf17-46ef-96ed-abf719c82703" providerId="ADAL" clId="{6378B42C-7B54-4118-8831-06204A6CCC87}" dt="2020-04-20T04:49:43.717" v="46" actId="478"/>
          <ac:spMkLst>
            <pc:docMk/>
            <pc:sldMk cId="1814499931" sldId="1105"/>
            <ac:spMk id="122" creationId="{7755D08A-3A66-452F-A42D-5ED955CF8600}"/>
          </ac:spMkLst>
        </pc:spChg>
      </pc:sldChg>
      <pc:sldChg chg="addSp delSp modSp modAnim">
        <pc:chgData name="Einav, Tal" userId="c5d94e19-bf17-46ef-96ed-abf719c82703" providerId="ADAL" clId="{6378B42C-7B54-4118-8831-06204A6CCC87}" dt="2020-04-20T23:42:39.399" v="144" actId="478"/>
        <pc:sldMkLst>
          <pc:docMk/>
          <pc:sldMk cId="649308906" sldId="1112"/>
        </pc:sldMkLst>
        <pc:spChg chg="add del mod">
          <ac:chgData name="Einav, Tal" userId="c5d94e19-bf17-46ef-96ed-abf719c82703" providerId="ADAL" clId="{6378B42C-7B54-4118-8831-06204A6CCC87}" dt="2020-04-20T23:42:39.399" v="144" actId="478"/>
          <ac:spMkLst>
            <pc:docMk/>
            <pc:sldMk cId="649308906" sldId="1112"/>
            <ac:spMk id="26" creationId="{A171AE15-3D7E-472C-9DB4-BD82A4C26284}"/>
          </ac:spMkLst>
        </pc:spChg>
      </pc:sldChg>
      <pc:sldChg chg="addSp delSp modAnim">
        <pc:chgData name="Einav, Tal" userId="c5d94e19-bf17-46ef-96ed-abf719c82703" providerId="ADAL" clId="{6378B42C-7B54-4118-8831-06204A6CCC87}" dt="2020-04-20T23:42:41.952" v="145" actId="478"/>
        <pc:sldMkLst>
          <pc:docMk/>
          <pc:sldMk cId="3785145954" sldId="1115"/>
        </pc:sldMkLst>
        <pc:spChg chg="add del">
          <ac:chgData name="Einav, Tal" userId="c5d94e19-bf17-46ef-96ed-abf719c82703" providerId="ADAL" clId="{6378B42C-7B54-4118-8831-06204A6CCC87}" dt="2020-04-20T23:42:41.952" v="145" actId="478"/>
          <ac:spMkLst>
            <pc:docMk/>
            <pc:sldMk cId="3785145954" sldId="1115"/>
            <ac:spMk id="34" creationId="{E7381604-39DD-4E74-84E8-E7F9AFB06A38}"/>
          </ac:spMkLst>
        </pc:spChg>
      </pc:sldChg>
      <pc:sldChg chg="addSp delSp modAnim">
        <pc:chgData name="Einav, Tal" userId="c5d94e19-bf17-46ef-96ed-abf719c82703" providerId="ADAL" clId="{6378B42C-7B54-4118-8831-06204A6CCC87}" dt="2020-04-20T23:42:44.390" v="146" actId="478"/>
        <pc:sldMkLst>
          <pc:docMk/>
          <pc:sldMk cId="1839274204" sldId="1116"/>
        </pc:sldMkLst>
        <pc:spChg chg="add del">
          <ac:chgData name="Einav, Tal" userId="c5d94e19-bf17-46ef-96ed-abf719c82703" providerId="ADAL" clId="{6378B42C-7B54-4118-8831-06204A6CCC87}" dt="2020-04-20T23:42:44.390" v="146" actId="478"/>
          <ac:spMkLst>
            <pc:docMk/>
            <pc:sldMk cId="1839274204" sldId="1116"/>
            <ac:spMk id="85" creationId="{A69171C7-6B80-47EF-8857-B5F61084671D}"/>
          </ac:spMkLst>
        </pc:spChg>
      </pc:sldChg>
      <pc:sldChg chg="addSp delSp modAnim">
        <pc:chgData name="Einav, Tal" userId="c5d94e19-bf17-46ef-96ed-abf719c82703" providerId="ADAL" clId="{6378B42C-7B54-4118-8831-06204A6CCC87}" dt="2020-04-20T23:42:47.310" v="147" actId="478"/>
        <pc:sldMkLst>
          <pc:docMk/>
          <pc:sldMk cId="317930566" sldId="1117"/>
        </pc:sldMkLst>
        <pc:spChg chg="add del">
          <ac:chgData name="Einav, Tal" userId="c5d94e19-bf17-46ef-96ed-abf719c82703" providerId="ADAL" clId="{6378B42C-7B54-4118-8831-06204A6CCC87}" dt="2020-04-20T23:42:47.310" v="147" actId="478"/>
          <ac:spMkLst>
            <pc:docMk/>
            <pc:sldMk cId="317930566" sldId="1117"/>
            <ac:spMk id="82" creationId="{472A8C70-BA09-426C-B24B-E84898C75597}"/>
          </ac:spMkLst>
        </pc:spChg>
      </pc:sldChg>
      <pc:sldChg chg="modSp">
        <pc:chgData name="Einav, Tal" userId="c5d94e19-bf17-46ef-96ed-abf719c82703" providerId="ADAL" clId="{6378B42C-7B54-4118-8831-06204A6CCC87}" dt="2020-04-20T04:53:08.094" v="103" actId="14100"/>
        <pc:sldMkLst>
          <pc:docMk/>
          <pc:sldMk cId="1052056908" sldId="1134"/>
        </pc:sldMkLst>
        <pc:spChg chg="mod">
          <ac:chgData name="Einav, Tal" userId="c5d94e19-bf17-46ef-96ed-abf719c82703" providerId="ADAL" clId="{6378B42C-7B54-4118-8831-06204A6CCC87}" dt="2020-04-20T04:53:08.094" v="103" actId="14100"/>
          <ac:spMkLst>
            <pc:docMk/>
            <pc:sldMk cId="1052056908" sldId="1134"/>
            <ac:spMk id="31" creationId="{2A11D536-8764-4EBC-B13E-6929ADAD64BA}"/>
          </ac:spMkLst>
        </pc:spChg>
        <pc:spChg chg="mod">
          <ac:chgData name="Einav, Tal" userId="c5d94e19-bf17-46ef-96ed-abf719c82703" providerId="ADAL" clId="{6378B42C-7B54-4118-8831-06204A6CCC87}" dt="2020-04-20T04:53:08.094" v="103" actId="14100"/>
          <ac:spMkLst>
            <pc:docMk/>
            <pc:sldMk cId="1052056908" sldId="1134"/>
            <ac:spMk id="32" creationId="{10FB4A1E-5CE5-4060-8EDF-BC5AD037E654}"/>
          </ac:spMkLst>
        </pc:spChg>
      </pc:sldChg>
    </pc:docChg>
  </pc:docChgLst>
  <pc:docChgLst>
    <pc:chgData name="Einav, Tal" userId="c5d94e19-bf17-46ef-96ed-abf719c82703" providerId="ADAL" clId="{198F410E-B5B1-4800-ABB9-EF162FE0CC25}"/>
    <pc:docChg chg="undo custSel addSld delSld modSld">
      <pc:chgData name="Einav, Tal" userId="c5d94e19-bf17-46ef-96ed-abf719c82703" providerId="ADAL" clId="{198F410E-B5B1-4800-ABB9-EF162FE0CC25}" dt="2020-03-18T05:46:55.011" v="6677" actId="20577"/>
      <pc:docMkLst>
        <pc:docMk/>
      </pc:docMkLst>
      <pc:sldChg chg="addSp delSp modSp modAnim">
        <pc:chgData name="Einav, Tal" userId="c5d94e19-bf17-46ef-96ed-abf719c82703" providerId="ADAL" clId="{198F410E-B5B1-4800-ABB9-EF162FE0CC25}" dt="2020-03-14T18:46:44.559" v="4216"/>
        <pc:sldMkLst>
          <pc:docMk/>
          <pc:sldMk cId="3709140667" sldId="1006"/>
        </pc:sldMkLst>
        <pc:spChg chg="mod">
          <ac:chgData name="Einav, Tal" userId="c5d94e19-bf17-46ef-96ed-abf719c82703" providerId="ADAL" clId="{198F410E-B5B1-4800-ABB9-EF162FE0CC25}" dt="2020-03-14T18:09:43.357" v="484" actId="20577"/>
          <ac:spMkLst>
            <pc:docMk/>
            <pc:sldMk cId="3709140667" sldId="1006"/>
            <ac:spMk id="9" creationId="{027DD98C-AA6D-4952-9CBC-805AD522F710}"/>
          </ac:spMkLst>
        </pc:spChg>
        <pc:spChg chg="add mod">
          <ac:chgData name="Einav, Tal" userId="c5d94e19-bf17-46ef-96ed-abf719c82703" providerId="ADAL" clId="{198F410E-B5B1-4800-ABB9-EF162FE0CC25}" dt="2020-03-14T18:46:38.607" v="4214" actId="1076"/>
          <ac:spMkLst>
            <pc:docMk/>
            <pc:sldMk cId="3709140667" sldId="1006"/>
            <ac:spMk id="10" creationId="{00A9AEA5-3E8B-4162-9397-E94E5312F691}"/>
          </ac:spMkLst>
        </pc:spChg>
        <pc:spChg chg="del mod">
          <ac:chgData name="Einav, Tal" userId="c5d94e19-bf17-46ef-96ed-abf719c82703" providerId="ADAL" clId="{198F410E-B5B1-4800-ABB9-EF162FE0CC25}" dt="2020-03-14T18:46:42.805" v="4215" actId="478"/>
          <ac:spMkLst>
            <pc:docMk/>
            <pc:sldMk cId="3709140667" sldId="1006"/>
            <ac:spMk id="40" creationId="{E4CA7B9F-4244-48B0-BC95-EC5F192ECD62}"/>
          </ac:spMkLst>
        </pc:spChg>
      </pc:sldChg>
      <pc:sldChg chg="del">
        <pc:chgData name="Einav, Tal" userId="c5d94e19-bf17-46ef-96ed-abf719c82703" providerId="ADAL" clId="{198F410E-B5B1-4800-ABB9-EF162FE0CC25}" dt="2020-03-14T18:10:10.297" v="488" actId="2696"/>
        <pc:sldMkLst>
          <pc:docMk/>
          <pc:sldMk cId="2084892591" sldId="1008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2633892497" sldId="1008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942988610" sldId="1011"/>
        </pc:sldMkLst>
      </pc:sldChg>
      <pc:sldChg chg="del">
        <pc:chgData name="Einav, Tal" userId="c5d94e19-bf17-46ef-96ed-abf719c82703" providerId="ADAL" clId="{198F410E-B5B1-4800-ABB9-EF162FE0CC25}" dt="2020-03-14T18:10:10.314" v="490" actId="2696"/>
        <pc:sldMkLst>
          <pc:docMk/>
          <pc:sldMk cId="988855039" sldId="1011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627858597" sldId="1012"/>
        </pc:sldMkLst>
      </pc:sldChg>
      <pc:sldChg chg="del">
        <pc:chgData name="Einav, Tal" userId="c5d94e19-bf17-46ef-96ed-abf719c82703" providerId="ADAL" clId="{198F410E-B5B1-4800-ABB9-EF162FE0CC25}" dt="2020-03-14T18:10:10.329" v="492" actId="2696"/>
        <pc:sldMkLst>
          <pc:docMk/>
          <pc:sldMk cId="3390932295" sldId="1012"/>
        </pc:sldMkLst>
      </pc:sldChg>
      <pc:sldChg chg="del">
        <pc:chgData name="Einav, Tal" userId="c5d94e19-bf17-46ef-96ed-abf719c82703" providerId="ADAL" clId="{198F410E-B5B1-4800-ABB9-EF162FE0CC25}" dt="2020-03-14T18:10:10.321" v="491" actId="2696"/>
        <pc:sldMkLst>
          <pc:docMk/>
          <pc:sldMk cId="1192311643" sldId="1013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1696762718" sldId="1013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1232240544" sldId="1015"/>
        </pc:sldMkLst>
      </pc:sldChg>
      <pc:sldChg chg="del">
        <pc:chgData name="Einav, Tal" userId="c5d94e19-bf17-46ef-96ed-abf719c82703" providerId="ADAL" clId="{198F410E-B5B1-4800-ABB9-EF162FE0CC25}" dt="2020-03-14T18:10:10.306" v="489" actId="2696"/>
        <pc:sldMkLst>
          <pc:docMk/>
          <pc:sldMk cId="2329953586" sldId="1015"/>
        </pc:sldMkLst>
      </pc:sldChg>
      <pc:sldChg chg="del">
        <pc:chgData name="Einav, Tal" userId="c5d94e19-bf17-46ef-96ed-abf719c82703" providerId="ADAL" clId="{198F410E-B5B1-4800-ABB9-EF162FE0CC25}" dt="2020-03-14T18:10:10.284" v="486" actId="2696"/>
        <pc:sldMkLst>
          <pc:docMk/>
          <pc:sldMk cId="729601341" sldId="1016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2591756699" sldId="1016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2795046066" sldId="1017"/>
        </pc:sldMkLst>
      </pc:sldChg>
      <pc:sldChg chg="del">
        <pc:chgData name="Einav, Tal" userId="c5d94e19-bf17-46ef-96ed-abf719c82703" providerId="ADAL" clId="{198F410E-B5B1-4800-ABB9-EF162FE0CC25}" dt="2020-03-14T18:10:10.290" v="487" actId="2696"/>
        <pc:sldMkLst>
          <pc:docMk/>
          <pc:sldMk cId="4093474838" sldId="1017"/>
        </pc:sldMkLst>
      </pc:sldChg>
      <pc:sldChg chg="add">
        <pc:chgData name="Einav, Tal" userId="c5d94e19-bf17-46ef-96ed-abf719c82703" providerId="ADAL" clId="{198F410E-B5B1-4800-ABB9-EF162FE0CC25}" dt="2020-03-14T18:10:19.187" v="494"/>
        <pc:sldMkLst>
          <pc:docMk/>
          <pc:sldMk cId="1512153522" sldId="1019"/>
        </pc:sldMkLst>
      </pc:sldChg>
      <pc:sldChg chg="del">
        <pc:chgData name="Einav, Tal" userId="c5d94e19-bf17-46ef-96ed-abf719c82703" providerId="ADAL" clId="{198F410E-B5B1-4800-ABB9-EF162FE0CC25}" dt="2020-03-14T18:10:10.278" v="485" actId="2696"/>
        <pc:sldMkLst>
          <pc:docMk/>
          <pc:sldMk cId="2742661879" sldId="1019"/>
        </pc:sldMkLst>
      </pc:sldChg>
      <pc:sldChg chg="addSp delSp modSp">
        <pc:chgData name="Einav, Tal" userId="c5d94e19-bf17-46ef-96ed-abf719c82703" providerId="ADAL" clId="{198F410E-B5B1-4800-ABB9-EF162FE0CC25}" dt="2020-03-14T18:11:59.339" v="519" actId="478"/>
        <pc:sldMkLst>
          <pc:docMk/>
          <pc:sldMk cId="1308741026" sldId="1049"/>
        </pc:sldMkLst>
        <pc:spChg chg="mod">
          <ac:chgData name="Einav, Tal" userId="c5d94e19-bf17-46ef-96ed-abf719c82703" providerId="ADAL" clId="{198F410E-B5B1-4800-ABB9-EF162FE0CC25}" dt="2020-03-14T18:11:56.295" v="518" actId="1076"/>
          <ac:spMkLst>
            <pc:docMk/>
            <pc:sldMk cId="1308741026" sldId="1049"/>
            <ac:spMk id="12" creationId="{81F480A7-EA36-4512-A80F-0BC4F744C735}"/>
          </ac:spMkLst>
        </pc:spChg>
        <pc:spChg chg="mod">
          <ac:chgData name="Einav, Tal" userId="c5d94e19-bf17-46ef-96ed-abf719c82703" providerId="ADAL" clId="{198F410E-B5B1-4800-ABB9-EF162FE0CC25}" dt="2020-03-14T18:11:45.803" v="517" actId="207"/>
          <ac:spMkLst>
            <pc:docMk/>
            <pc:sldMk cId="1308741026" sldId="1049"/>
            <ac:spMk id="263" creationId="{0317D0A2-ED81-4E0F-BE4C-6EFCE0E0B648}"/>
          </ac:spMkLst>
        </pc:spChg>
        <pc:spChg chg="add del mod">
          <ac:chgData name="Einav, Tal" userId="c5d94e19-bf17-46ef-96ed-abf719c82703" providerId="ADAL" clId="{198F410E-B5B1-4800-ABB9-EF162FE0CC25}" dt="2020-03-14T18:11:59.339" v="519" actId="478"/>
          <ac:spMkLst>
            <pc:docMk/>
            <pc:sldMk cId="1308741026" sldId="1049"/>
            <ac:spMk id="264" creationId="{E3FA1958-433E-4C53-B982-E2D165BA1502}"/>
          </ac:spMkLst>
        </pc:spChg>
      </pc:sldChg>
      <pc:sldChg chg="addSp delSp modSp modAnim">
        <pc:chgData name="Einav, Tal" userId="c5d94e19-bf17-46ef-96ed-abf719c82703" providerId="ADAL" clId="{198F410E-B5B1-4800-ABB9-EF162FE0CC25}" dt="2020-03-14T18:13:02.321" v="525" actId="14429"/>
        <pc:sldMkLst>
          <pc:docMk/>
          <pc:sldMk cId="2446213045" sldId="1051"/>
        </pc:sldMkLst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" creationId="{2EC92DFF-878F-449B-836E-D867C17DDDA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" creationId="{E6E12749-F899-4C8A-8BFB-C306BD76433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5" creationId="{9A881900-26AC-4926-A360-3DDA0E48CB7D}"/>
          </ac:spMkLst>
        </pc:spChg>
        <pc:spChg chg="del mod">
          <ac:chgData name="Einav, Tal" userId="c5d94e19-bf17-46ef-96ed-abf719c82703" providerId="ADAL" clId="{198F410E-B5B1-4800-ABB9-EF162FE0CC25}" dt="2020-03-14T18:12:46.986" v="521" actId="478"/>
          <ac:spMkLst>
            <pc:docMk/>
            <pc:sldMk cId="2446213045" sldId="1051"/>
            <ac:spMk id="12" creationId="{81F480A7-EA36-4512-A80F-0BC4F744C73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0" creationId="{50904F2C-4263-47B9-B6CA-2B03ACFD3A1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1" creationId="{353292FB-D78B-4BB6-BF22-E99C039256F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" creationId="{63E52D7B-DC0C-4BE8-8FAE-9FF209DC7BC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3" creationId="{40CC5320-A289-4AAA-B3F0-DA025CD6FB8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" creationId="{F74962A0-379C-46B8-97F6-8488BBA2478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6" creationId="{DFD4CEA2-49E9-4CDE-88D7-EC535408BF4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7" creationId="{A59F75BC-9990-45BE-87E4-F237B3AAF29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" creationId="{3AC6D68F-2CD8-44F9-95F2-7BD4B201B14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3" creationId="{2BDA1835-301A-4912-8E89-27F76FFED67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4" creationId="{65865688-00AA-49E6-91AF-CF3C8D98DFA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5" creationId="{616D0F58-94C0-47DE-A9CF-1966BB94486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6" creationId="{367CFC2F-B7B2-4960-A0A7-2B4313D3254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7" creationId="{A38A5DD6-AEFC-4183-9935-F318253DA3D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8" creationId="{FF143026-9128-4C98-A479-90A1E6A45E6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49" creationId="{37158DCA-D786-4052-9C1D-A4B92711765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50" creationId="{F529D2D8-E695-4476-9B84-529ADF75C7E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55" creationId="{8B3BB0FC-0B7B-4266-87BF-34BE6222013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75" creationId="{361782A5-EA9C-4763-8B01-AF7DE22C946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79" creationId="{AFE03D6D-6024-4A31-9EA2-8AF4ECA2309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81" creationId="{2F58489C-91C5-4B0D-B951-876967BA27B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83" creationId="{0D2A3971-E6A2-47D4-AEF1-D0B02E63BDA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85" creationId="{D244DF89-7D90-4B6D-B476-2C002C12F58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87" creationId="{3ED136F9-FB2D-480F-886D-D92CD8C6725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89" creationId="{D9503C2D-3EDF-4986-B649-41578B83886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91" creationId="{E82084D2-ED3D-487D-A80E-E32ACD6A6AC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93" creationId="{50EFDC8A-160D-4A8B-B81F-39732A0F740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95" creationId="{06E5F5B2-F8EC-466B-8456-FA4F31D3A4F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97" creationId="{F57A61BD-BB46-45E8-B03B-C2636EABD8D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99" creationId="{6A1B25DC-41B6-4140-9CC7-78BE99825E5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1" creationId="{FA20A8F8-BA93-472A-B0FE-F7E9CEC4B59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3" creationId="{B447ACE3-6691-4B24-A2A8-C0DC8182A66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5" creationId="{20E31635-6B90-466F-8BDB-727CB070B41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7" creationId="{E2F33252-D301-4CE0-90F1-8852FBE0518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8" creationId="{5DF40747-6E8D-4A36-84D7-09BCB6384AE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09" creationId="{A776FD06-63B4-4F7E-8671-22C0148B443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0" creationId="{7712B1E5-6C3E-4CC8-8C01-7D1B8F48770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1" creationId="{B4932ECE-2B34-41AA-9EF1-D85BCFC82A0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2" creationId="{B7196A21-86E7-49D3-9181-F46E322503E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3" creationId="{BAE96C7C-7DC9-4171-A2E7-340CC6DFE9D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4" creationId="{6D0132C7-2204-4AA9-8366-DC7E041B583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5" creationId="{B30D625D-8356-4A3E-9677-EBBD19A6021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6" creationId="{B90FF8F5-C2AB-42D4-9B85-48724340CD5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7" creationId="{0A428DB0-614C-4B41-B10E-4774DFE9F04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8" creationId="{672803A2-35FE-4B9F-86B5-2739710AA75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19" creationId="{C8C569C3-E253-41DB-9D01-32CFBAF2F21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0" creationId="{DF4984DA-8459-431A-B72A-ECD137EE36E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1" creationId="{639BFF7C-83B7-41B5-9325-8A3DD45B758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2" creationId="{BC6DBE56-8AA3-44C0-A467-CD8A1C87F23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3" creationId="{686CE584-C4A8-4E70-8AF1-B20FCADD324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4" creationId="{D2842A5E-08F4-40D1-B0CA-D21C8ED6BDB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5" creationId="{E3A214B0-F75E-4842-B288-31708D11218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6" creationId="{D48F7AB1-16B9-4B5D-8085-6762E849772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7" creationId="{528BF921-8671-47B7-8B53-15AAAA979C6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8" creationId="{28AAB707-93AD-4662-A5C4-6AE3C31A2EF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29" creationId="{8AFE6E3A-0786-455A-9938-1E722A5AA84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0" creationId="{39602AB0-B45E-4A1E-AEDC-F1A9E431F82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1" creationId="{8E5CC5AE-4F0C-4B04-B4E2-0D23C46C739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2" creationId="{1BFD548B-B4B7-4E92-8A07-1D402D2936A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3" creationId="{D9B9AF22-B0F0-4C24-82D5-DC009BDFBB4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4" creationId="{1E481BDE-4A7F-4C4A-AA7E-D3FF98FE689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5" creationId="{4EE1C89F-D06A-4B98-A3CD-D11E52286B8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6" creationId="{4CE66ECF-E6F4-45A9-B9B6-14151C90F1B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7" creationId="{CB0A8767-7804-4FFA-95D4-6CE6E3A61E8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8" creationId="{DA8C9114-1C8B-4589-89F4-A82EBADA8A0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39" creationId="{222AAF9C-4C17-42A9-A233-6027F9CA1E7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0" creationId="{624DDC64-A489-4071-A52D-FD5B3CAB4C9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1" creationId="{7E2C8481-7FEC-478A-8336-A87B2CC2DB2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2" creationId="{AEFDC56F-63FC-44EA-85F4-534EF74BC55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3" creationId="{134BDBE9-A6B8-498E-A36B-5493550CEA1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4" creationId="{87AAC22C-C663-412B-B722-2904617EA51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5" creationId="{1C830587-29DA-4644-8FB8-7D19BC4A991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6" creationId="{0FB81180-BB98-428C-AB59-A0304771B2B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7" creationId="{5F62081C-13A9-4969-B66E-3A75B25228D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8" creationId="{ADC7A025-C318-4D70-ADC1-005BC6DEC07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49" creationId="{A10E9001-F810-4F2D-B1AE-5E55CE1736D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0" creationId="{EEDDC523-5988-45C1-8EA5-DDF36350796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1" creationId="{11BA1FD9-C71B-4C08-B49A-FBE389C2811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2" creationId="{D8B431A9-8B9B-46E9-BAB1-41F47960E93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3" creationId="{64D60558-D437-4DF4-B2DA-7A3B93F920F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4" creationId="{F7845B8F-3D19-437F-B8DA-445018F4128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5" creationId="{4DC00E76-CCAC-47C0-A3C3-AC86443090F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6" creationId="{D840CB6B-4CCF-4F10-9002-47E44655D7F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7" creationId="{A2A56B83-15EE-49C2-9055-02C6F534AC4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8" creationId="{B747151D-4CB0-48E1-8CAC-B5115752A1E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59" creationId="{CB1CD3C4-79F3-48A5-8445-D5C550A0675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60" creationId="{5517D888-83D8-4CFA-A306-7074AA7419C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61" creationId="{BA8CE967-AF19-415D-A4A7-D30B9CE0202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62" creationId="{52D60B98-0500-4ACD-8D28-01C8283E139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85" creationId="{FABD5B2D-BB76-48EA-92DA-2959A22D572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86" creationId="{83CD2B13-CB49-4AC5-92B0-AF5FFA39432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87" creationId="{FA6D674B-3242-4F56-B346-CFE2D1C9821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88" creationId="{BE82E335-684A-4DBC-A597-79EDF5DD4B7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89" creationId="{3F4A61FA-1811-4B4C-989F-A61E8A8E77F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0" creationId="{3FD644F9-A77D-4718-9161-F6D65666F26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1" creationId="{CCD3371B-ACA8-4DFD-AE4E-10BEEA75BCA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2" creationId="{AC1E365D-0FD3-4596-BDD5-A9D98A1C2DE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3" creationId="{83CA33EF-D0B8-44E7-8C3D-363CDED10F3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4" creationId="{09DA3C23-DEFE-46F5-83B2-DDBE1FDC581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5" creationId="{6029245B-0FA7-4912-A012-3C46A9F00E6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6" creationId="{DA78636D-BED3-4009-B09D-0D047FCBF67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7" creationId="{1F8CEFAB-BB9B-478A-B65D-38B06D75119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8" creationId="{28F54C4B-A65C-4CB9-B6A6-E4E79FAEB2D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199" creationId="{8D8658B9-C3CD-4D36-81EC-EBEABFCD53B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00" creationId="{BA5C55A1-4388-453E-9E55-28874A792C9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10" creationId="{EFA1BF7D-7992-4D45-BD79-A0554E2F0CC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12" creationId="{8D842560-02DF-4067-8A54-A22359214FB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13" creationId="{4DF18093-DB1E-4B66-B57B-0736CC36D9D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0" creationId="{0A12245B-2421-4710-81D4-A2A3E907D6A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1" creationId="{60796BBE-89CE-4276-8E7D-8F5F8F50081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2" creationId="{781219E5-3314-423F-94B7-48ECCA295AA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3" creationId="{D616DED9-0CFC-4719-A3C4-27EA21E2532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4" creationId="{EC77FBAE-8FA5-4386-AEC3-CC921A0D513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25" creationId="{E139020F-8F39-4CEA-994F-A1E178A9BD4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36" creationId="{EFA4219F-1DA5-4775-AF6F-65FAE16E517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37" creationId="{74CB7904-8FDE-4A7A-B953-DC400C69146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38" creationId="{3DC74B72-325A-4C7C-A211-DA64E455A36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39" creationId="{88104316-C823-42EA-B118-C3B3D9BD561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40" creationId="{28D0CD3F-3F4B-4CFD-944B-938E7294C8B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41" creationId="{3574D844-DE56-48CB-AA8E-D7CC6BF40D1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48" creationId="{32C69E39-6AD3-4425-B1B1-B0E7426D83B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49" creationId="{61A506B0-D1C9-4A09-B64D-6A3A11536B1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0" creationId="{F6DCE034-AE19-4284-B024-17C9C3E97CC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1" creationId="{0FA59CBD-B908-430F-BEF9-7761B118291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2" creationId="{3ED15B9C-B28C-4CBB-A433-0568C5801CF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3" creationId="{F43E4FA6-1439-4555-9A2A-53AC623864D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4" creationId="{7F7D24A4-67D6-4292-BC70-D111788D55F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5" creationId="{31B1D6CB-750E-44CA-ADA7-1E59CF1B198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6" creationId="{1CCBCBEA-9FB6-426D-B000-CE942F5F788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7" creationId="{7D9EADA8-3672-4308-8DCF-623EFC72DE5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8" creationId="{986E3594-96D0-4ED7-ACC3-CA1503B51E5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59" creationId="{6BC2ABD6-8CE7-4C79-85FB-ED0A2472657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60" creationId="{E4F89519-A5DF-4684-87FD-4ECD6C14373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61" creationId="{87EA452B-6FF1-4009-A043-FB9F509BBB5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62" creationId="{D6E071B7-A665-49D4-B266-6E57C1095365}"/>
          </ac:spMkLst>
        </pc:spChg>
        <pc:spChg chg="del mod">
          <ac:chgData name="Einav, Tal" userId="c5d94e19-bf17-46ef-96ed-abf719c82703" providerId="ADAL" clId="{198F410E-B5B1-4800-ABB9-EF162FE0CC25}" dt="2020-03-14T18:12:46.986" v="521" actId="478"/>
          <ac:spMkLst>
            <pc:docMk/>
            <pc:sldMk cId="2446213045" sldId="1051"/>
            <ac:spMk id="263" creationId="{0317D0A2-ED81-4E0F-BE4C-6EFCE0E0B64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64" creationId="{7DCD3DB7-E13A-4494-8074-E9B1A2E58410}"/>
          </ac:spMkLst>
        </pc:spChg>
        <pc:spChg chg="mod">
          <ac:chgData name="Einav, Tal" userId="c5d94e19-bf17-46ef-96ed-abf719c82703" providerId="ADAL" clId="{198F410E-B5B1-4800-ABB9-EF162FE0CC25}" dt="2020-03-14T18:13:02.321" v="525" actId="14429"/>
          <ac:spMkLst>
            <pc:docMk/>
            <pc:sldMk cId="2446213045" sldId="1051"/>
            <ac:spMk id="265" creationId="{25995526-7D7B-4298-A57B-A957515EF80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89" creationId="{DB04B3B9-2F53-41B4-9EE3-CC7333C4976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0" creationId="{E992FAFB-5F20-478B-AC7A-ED7425913C5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1" creationId="{7FF66B67-1F31-4325-9BC3-71ACA4C17BC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2" creationId="{EA2DE191-A555-4B17-9C5C-EE9CBA91EE5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3" creationId="{6D1E2A4B-4185-49E5-8872-3A3DBE0233D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4" creationId="{4C244643-BD6E-4A3D-8902-325E1520D6C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5" creationId="{00ECA205-2C71-4454-BB08-DEE17847DEF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6" creationId="{B59ABB2F-0652-4E8E-AD1C-F4D25075FC8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7" creationId="{8F22AE65-5D42-4F61-A0B8-71CCE8E4472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8" creationId="{B12E41B0-D9EE-41A8-924B-C869CA3989B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299" creationId="{481A825A-0C6B-4E87-90F7-E083389DEA4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0" creationId="{E5CD7A9A-58C9-49D4-A637-1752C74CE0F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1" creationId="{2003B0BE-F478-4361-A139-80FC8272EFF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2" creationId="{64B434A4-E521-4C69-A23A-3EBB4D653DE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3" creationId="{7C5B6590-9722-45C9-81DC-BB12D098188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4" creationId="{DBB1C1FB-2410-403C-9827-B3BAB890DA4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5" creationId="{B7D6214D-4E2D-44AE-9E6A-91D1C6C2C18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6" creationId="{0F9917A4-0A66-4E57-B8A6-8A2FCD95131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7" creationId="{ABFB3061-A9CF-4002-A68B-C61B268023C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8" creationId="{B7A7E107-0F32-4132-99A8-1AB20157AAF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09" creationId="{4717B14D-44DF-4979-99C5-522912ADE14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0" creationId="{76B253C2-F51F-4710-9D57-B4B7FC3EF27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1" creationId="{63D598A1-38F1-46AC-A184-6361F3FCDA7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2" creationId="{64FC5EE1-A6A2-49F3-AA56-24E4DF5330E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3" creationId="{B509E51C-B1C1-4082-929B-B0024A2DA2F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4" creationId="{AD803141-AE0A-4761-9206-510921FC585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5" creationId="{400B92B2-E547-4C44-A7BD-976534CE046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6" creationId="{4DD7A77E-BDC1-4875-A746-0D81F9DFE2A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7" creationId="{8A877633-E0FD-4639-BA45-74A70E0D171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8" creationId="{6068131D-52BE-4F6C-89C5-8B6D91489F1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19" creationId="{0B7360E3-10DC-44EC-8953-8735757B2D1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0" creationId="{6204102C-EACD-4F7B-82C3-FC275BF3F49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1" creationId="{04E7F003-660E-4307-BED2-C682240B892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2" creationId="{9087D070-2FD6-4E1A-8C93-ED043029A8C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3" creationId="{11814F81-D2B5-4DF9-B447-391AEA26FEB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4" creationId="{0B92C7A1-76DC-4A6E-9181-CB099FBB48E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5" creationId="{6AC571BD-2C3F-4EC3-ABA8-03C8D624964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6" creationId="{B798736B-036B-4DB0-9143-207D1A91490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7" creationId="{9DBC7B5C-7AE3-4A4C-A8B7-EC3C9F67BC1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8" creationId="{4DA64C33-84C8-407F-96EA-6D02FDA45B9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29" creationId="{CEF1042C-140D-4BE9-9B4E-81CF946FFC5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0" creationId="{DFBD0DC9-75A9-4CB6-B691-808E7B32126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1" creationId="{E7CF06E2-4B51-4E20-9D34-3D4B9DF557ED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2" creationId="{4CD211CC-418A-42CC-81F3-A3A599D31EC2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3" creationId="{633B6AFC-3BB5-4419-B304-A06284D28DD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4" creationId="{103A11E7-2BF9-40D2-8F7E-EB2251C83B3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5" creationId="{16A81496-D8DB-4286-8EC1-2204AEF189F0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6" creationId="{7EEA26BC-13BC-4D07-BFA9-977ABBE85F3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7" creationId="{1C6818E8-3FA1-4C72-8DC1-D529ABB4D909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8" creationId="{DC051D9A-DBBF-4A0F-AD4B-4404A9471A8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39" creationId="{66F90726-E62C-4FED-9CB4-0FD20FBE084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0" creationId="{8D64E820-53E1-4C8A-9DD4-FEBF172AF71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1" creationId="{6F105F7D-09B5-4442-B19D-033671B40B7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2" creationId="{5E4A63B0-76F3-4359-AF6E-53591E98862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3" creationId="{6578C1CE-E083-45C9-A834-ECF55119A7F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4" creationId="{8AE39D0F-453F-4576-960C-F3277BC9E6A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5" creationId="{C23A7072-B3F7-4A20-8515-0B2A6C9A50E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6" creationId="{BA41C5FB-C0B6-4443-86C2-20C86D60FFE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7" creationId="{EBC1E2D7-C753-4A81-B185-1D56BDA8B618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8" creationId="{9CAE1084-AD51-4A65-818C-5C35D224646E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49" creationId="{901253EB-74D3-40B9-95FD-62A5BAD00F2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0" creationId="{7984767F-B339-4B34-8310-C1FB1EC9DF9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1" creationId="{C19D7998-B9FD-4609-81D5-1BA7375037A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2" creationId="{5BF37E52-D959-4CBC-9FD6-82F2B0E6B8B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3" creationId="{0804784B-C5A7-4B60-9220-A5D0E02077B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4" creationId="{E14A138B-E86B-458A-A41C-A7FD55CC6A2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5" creationId="{15699E5A-2F37-454B-83B7-2162A8B2F8F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6" creationId="{DE516723-502F-43DD-9195-15674939834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7" creationId="{62CA6A69-D3A8-4A1B-82D6-CF7C395F23E7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8" creationId="{7EC7D020-BC59-4069-B615-1245219BC2CA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59" creationId="{BB20F49D-BC98-49B3-841B-E6CA5DE8F87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0" creationId="{6149A4F6-8AC9-421A-B552-0168D9E657E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1" creationId="{1DDBB13F-3650-4526-88D0-299835760B44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2" creationId="{8B82292D-DAB1-4E6D-ACA0-2FBC1DE16EEC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3" creationId="{1ED12472-BD62-426E-A67D-7D8684C037E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4" creationId="{7834C1D1-C066-4CE0-9F21-98F3E59832F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5" creationId="{B5BC1951-423F-4811-A13C-FCD3B91E578B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6" creationId="{5D4ABF4B-3790-4BD2-A0E9-25251D017FA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7" creationId="{802BA50E-66C4-4C73-8ABE-16F06B30C15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8" creationId="{BB231848-B413-4081-B2D9-5FB1C31B68B3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69" creationId="{81715E20-EE3F-4FFB-AECC-3005654C67AF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70" creationId="{1E97D9A6-640D-4F24-8E6D-5A1A037DA9A6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71" creationId="{1E959850-12CA-4883-B374-EB9D3470B6C1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72" creationId="{E64CFE33-5D42-43FB-94C5-0E2589D64395}"/>
          </ac:spMkLst>
        </pc:spChg>
        <pc:spChg chg="mod">
          <ac:chgData name="Einav, Tal" userId="c5d94e19-bf17-46ef-96ed-abf719c82703" providerId="ADAL" clId="{198F410E-B5B1-4800-ABB9-EF162FE0CC25}" dt="2020-03-14T17:56:31.404" v="46"/>
          <ac:spMkLst>
            <pc:docMk/>
            <pc:sldMk cId="2446213045" sldId="1051"/>
            <ac:spMk id="373" creationId="{4C46A0AE-8F0F-46A5-AB01-1B4A15510AEC}"/>
          </ac:spMkLst>
        </pc:spChg>
        <pc:spChg chg="add mod">
          <ac:chgData name="Einav, Tal" userId="c5d94e19-bf17-46ef-96ed-abf719c82703" providerId="ADAL" clId="{198F410E-B5B1-4800-ABB9-EF162FE0CC25}" dt="2020-03-14T18:12:59.857" v="524" actId="13244"/>
          <ac:spMkLst>
            <pc:docMk/>
            <pc:sldMk cId="2446213045" sldId="1051"/>
            <ac:spMk id="374" creationId="{2BC75D08-8D83-46EC-A162-72C83B1A8B78}"/>
          </ac:spMkLst>
        </pc:spChg>
        <pc:spChg chg="add mod">
          <ac:chgData name="Einav, Tal" userId="c5d94e19-bf17-46ef-96ed-abf719c82703" providerId="ADAL" clId="{198F410E-B5B1-4800-ABB9-EF162FE0CC25}" dt="2020-03-14T18:12:59.857" v="524" actId="13244"/>
          <ac:spMkLst>
            <pc:docMk/>
            <pc:sldMk cId="2446213045" sldId="1051"/>
            <ac:spMk id="375" creationId="{E6E8FF1F-C528-4DC5-9E7A-46BCB6C9AE59}"/>
          </ac:spMkLst>
        </pc:s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1" creationId="{00000000-0000-0000-0000-000000000000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3" creationId="{689DF6B0-9A61-4E91-82AB-7E993D20A4DF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6" creationId="{A4417150-B4A6-4DA4-B2A6-72C048575F74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7" creationId="{81571688-0C3C-4FA2-A28C-4A95B345B4DB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8" creationId="{031960CC-9159-4C3C-8075-2CDF2E3C9F17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9" creationId="{60326EA2-0F10-4493-BB03-FCB49EC2F07A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11" creationId="{0F498ECE-D961-4D83-B576-3390449BE382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01" creationId="{1904A467-DB3E-4D31-A869-23E4493DC28F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15" creationId="{9A2C480F-491A-4062-8A56-AAE51245448F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17" creationId="{49C5DF0B-DE44-44D4-BC95-E8E7B4E05660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18" creationId="{29089517-9B4F-41C2-9B8B-329187056656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19" creationId="{F10EC7D5-17E9-4592-AA75-A47643A504D4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27" creationId="{F161004B-CDCC-4674-9701-6374875200BC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34" creationId="{A72D276B-D544-45CC-B85B-44CEEC822637}"/>
          </ac:grpSpMkLst>
        </pc:grpChg>
        <pc:grpChg chg="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35" creationId="{4D2DFBD7-9AB0-4634-8E67-087826AFC2BA}"/>
          </ac:grpSpMkLst>
        </pc:grpChg>
        <pc:grpChg chg="add mod">
          <ac:chgData name="Einav, Tal" userId="c5d94e19-bf17-46ef-96ed-abf719c82703" providerId="ADAL" clId="{198F410E-B5B1-4800-ABB9-EF162FE0CC25}" dt="2020-03-14T17:56:31.404" v="46"/>
          <ac:grpSpMkLst>
            <pc:docMk/>
            <pc:sldMk cId="2446213045" sldId="1051"/>
            <ac:grpSpMk id="266" creationId="{96213953-53FC-4C01-B122-F76768B0A386}"/>
          </ac:grpSpMkLst>
        </pc:grp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0" creationId="{AE2E5F8F-001B-434A-87CF-AE74C74B995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52" creationId="{080646D3-2A7E-40FA-8A3D-E8FFBD105B7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54" creationId="{E6494993-6FDB-490A-B396-AD33A1C47C5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56" creationId="{31FD73C6-50FA-4C49-8F99-16B618A52C1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58" creationId="{6A853A8B-71BD-40B6-A18E-82585A51B2E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60" creationId="{9A001EA1-E1DB-4BA1-925E-B1C0CCBB1C80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62" creationId="{364B7BA2-29CB-43FF-9793-4AB5C2B92F8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64" creationId="{E3A71E3B-C0B7-434A-B27E-0A2A98C6A2B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66" creationId="{70A3ED89-D925-4316-AE48-7E24CB3E991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68" creationId="{088B8F30-FB6E-421C-B2D9-6ACCE6A1197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70" creationId="{6BBB04B1-B593-4BA3-8D67-7A0B2A8B586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72" creationId="{81A5F5FB-7FD7-44B8-A087-D63694B453B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74" creationId="{67FEB5DA-C405-493E-8B43-37C231EFD41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76" creationId="{B1DDB33B-4E69-4B1F-9107-D12520B01B3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78" creationId="{B8552B44-8CA3-4586-8863-1431EC4A65D2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80" creationId="{BB35BEBC-C2C6-4D14-82CD-A3A0505D7360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82" creationId="{DF6D7474-4223-4327-84CF-4AFD56EED47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84" creationId="{CB22EDB0-3D45-4328-A8A1-212309EC50D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86" creationId="{2B6D819B-ADC1-4F6A-B209-18BC404C901B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88" creationId="{AD7A97CE-22E6-41DE-88CE-67213B0517E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90" creationId="{75732DB2-6920-4712-9C7C-98E17E73D022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92" creationId="{E4B3782A-AC1E-4466-B35A-25FB0FD6BE0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94" creationId="{ED7ACE56-63B7-4599-ADA5-8E8682815FC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96" creationId="{301F6BF8-7A6A-4880-896A-6F1A933917E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98" creationId="{96507A7A-04B1-476E-B988-3DD5257B97D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06" creationId="{6E0E3A18-F922-4CA6-9E76-99C01EAD728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3" creationId="{E30BDFA5-4A42-4797-AD02-58123620F81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4" creationId="{ACF3DCAD-8702-421B-8B55-113427CF07A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5" creationId="{BEAA92FE-D284-43A5-94AA-B85C5B4CC402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6" creationId="{A9660AF3-7CB9-4E2A-A108-DF3ED2072FE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7" creationId="{0D01A0D6-C92C-4115-A9D2-E9F226BC4FBA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8" creationId="{EE6934F9-0E92-49C6-865D-FD0D6805227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69" creationId="{C4DEE62F-AA9C-44A9-839C-20DE96A056D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0" creationId="{92399EB9-4A46-4CCB-ADEB-362CC7EE00D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1" creationId="{EF8D9311-1DD6-402A-B3EC-965FD8DA112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2" creationId="{1F878782-A1A5-48B0-B948-95CC4A8B6633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4" creationId="{5005DE06-06D3-4CBA-9F8C-2BDDB90E6C8A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5" creationId="{476A19B0-5F7F-4934-AAAD-F356B488AD80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6" creationId="{5DC9251B-04FB-43BE-AE2B-B11C11F1D6C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7" creationId="{D0BE569F-63B5-43BA-A258-CB59791ABCE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8" creationId="{495E721D-856D-4102-9412-697BDBDDBAD3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79" creationId="{F8AC66DB-2568-40C8-BFBF-75598879417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80" creationId="{9FABFA80-3DB4-4AAB-B0FF-372D578BF38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81" creationId="{1D266F52-371D-4BCF-AA74-561DCC5FC56B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82" creationId="{563B9CFA-E550-47BC-A006-C06AD18A6CF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83" creationId="{4475A44A-B527-43C0-8E58-37695923AED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184" creationId="{8A489328-FC26-4D16-8408-7156663DAA9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2" creationId="{BEDF170B-0153-481E-A418-462AAFA17B8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3" creationId="{F4E858B8-EECA-4DA9-9740-74A4B793B262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4" creationId="{BC065296-64EE-4F78-8D72-9C30E3B7888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5" creationId="{4585A161-AC0B-4265-93F8-B1AA5B4E4D0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6" creationId="{7C1F4FE0-F69B-47FE-8AFC-A6714B62293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7" creationId="{137B21D9-7338-42F7-A89A-D4C57AB726D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8" creationId="{B6F1D9D7-3F9F-4F01-A55D-5A36BD22D1F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09" creationId="{5E92BA49-769B-4FB6-8662-1F491CFD04E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11" creationId="{17A629CD-18C5-4F1D-B616-FF469AEB6D4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14" creationId="{5CB769D0-64BC-489F-BA99-422CEBBB554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16" creationId="{D4BD8E72-AEBC-4711-9BBA-5ED911109EF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26" creationId="{27FACFEF-FA6B-4A0F-91B7-B935A32284B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28" creationId="{0A2DD744-AA59-45D8-AFDC-5A0801DF2E0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29" creationId="{6817182E-2BB3-4717-B538-E7DE2A72546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30" creationId="{584C9A5C-7259-4A70-83DB-1E0544D32387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31" creationId="{5402A4AC-2722-4595-8ACC-85D6DF3E50F4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32" creationId="{9D85587D-85E3-4C4B-AE9F-7B794AFD5822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33" creationId="{0204059F-B5BE-4525-915F-89036FF9090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2" creationId="{1756D519-47AE-49B0-9C25-6B08A3F8ABD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3" creationId="{7128B0BE-A111-421C-A824-D898D4BC5EB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4" creationId="{DE45CDDF-E40F-46C6-AE20-E6E8C7BAE3E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5" creationId="{C4FE329E-2C0A-4966-A61A-1496D3F1E10D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6" creationId="{E23C3B73-A312-46D4-81FF-4AE2416793D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47" creationId="{03AED1FA-9A94-4B93-961A-7CA17AD615D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67" creationId="{61420242-D45D-4E8E-832E-76DA84C6DBB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68" creationId="{305CA8C3-089B-4C02-8E86-BA6DCCEC191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69" creationId="{1B3CF272-CB1B-4C34-950D-120A88B73C9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0" creationId="{DC13A2DD-5CB4-4115-BA51-A3DF38C1455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1" creationId="{F5A18332-CAB7-4861-8EBB-A1835ECA8C6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2" creationId="{AE3A2B06-BC2C-4F40-B929-EEFC183913D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3" creationId="{57311316-FF80-4E19-851E-1F6B93425A8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4" creationId="{6702F1FA-F5B9-41C7-837B-CBC92E3495C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5" creationId="{49C58951-9BE7-4583-9306-3431303BBF6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6" creationId="{7BCFB7AA-3E5E-46FE-AB3E-477B11667EA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7" creationId="{EB59616B-70E1-4E7C-980A-3920C85166C6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8" creationId="{0DEB4707-9D10-4F08-A7CC-6BCBF2EE42DC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79" creationId="{5A3C7CEC-4741-44D0-B98F-0CE1237ACF9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0" creationId="{12BC535E-8557-4921-9892-C26F86CD7D5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1" creationId="{7B9698ED-F004-48FB-BE92-079B3C1F2EF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2" creationId="{9E959255-3650-40D3-AA0A-199EB4DE796F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3" creationId="{40C0B977-5A9E-466E-BB35-69B2451EFE95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4" creationId="{528095A7-01E8-4A4B-8BCC-F604158CDFE1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5" creationId="{A7C2DB14-A92B-4299-8889-63EB398889C9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6" creationId="{F7A3ED8F-2F0F-4E22-9456-5ED0F6225768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7" creationId="{E834019B-F253-4801-A3DD-411240F71A6E}"/>
          </ac:cxnSpMkLst>
        </pc:cxnChg>
        <pc:cxnChg chg="mod">
          <ac:chgData name="Einav, Tal" userId="c5d94e19-bf17-46ef-96ed-abf719c82703" providerId="ADAL" clId="{198F410E-B5B1-4800-ABB9-EF162FE0CC25}" dt="2020-03-14T17:56:31.404" v="46"/>
          <ac:cxnSpMkLst>
            <pc:docMk/>
            <pc:sldMk cId="2446213045" sldId="1051"/>
            <ac:cxnSpMk id="288" creationId="{1CFFD32D-AC1B-4B9E-83A4-0646A697B854}"/>
          </ac:cxnSpMkLst>
        </pc:cxnChg>
      </pc:sldChg>
      <pc:sldChg chg="addSp delSp modSp">
        <pc:chgData name="Einav, Tal" userId="c5d94e19-bf17-46ef-96ed-abf719c82703" providerId="ADAL" clId="{198F410E-B5B1-4800-ABB9-EF162FE0CC25}" dt="2020-03-14T18:13:49.046" v="537" actId="14429"/>
        <pc:sldMkLst>
          <pc:docMk/>
          <pc:sldMk cId="1907090405" sldId="1052"/>
        </pc:sldMkLst>
        <pc:spChg chg="add del">
          <ac:chgData name="Einav, Tal" userId="c5d94e19-bf17-46ef-96ed-abf719c82703" providerId="ADAL" clId="{198F410E-B5B1-4800-ABB9-EF162FE0CC25}" dt="2020-03-14T18:13:12.618" v="528"/>
          <ac:spMkLst>
            <pc:docMk/>
            <pc:sldMk cId="1907090405" sldId="1052"/>
            <ac:spMk id="364" creationId="{16F4A2FD-1764-4DE2-961F-A00B5FEC59E3}"/>
          </ac:spMkLst>
        </pc:spChg>
        <pc:spChg chg="add del">
          <ac:chgData name="Einav, Tal" userId="c5d94e19-bf17-46ef-96ed-abf719c82703" providerId="ADAL" clId="{198F410E-B5B1-4800-ABB9-EF162FE0CC25}" dt="2020-03-14T18:13:12.618" v="528"/>
          <ac:spMkLst>
            <pc:docMk/>
            <pc:sldMk cId="1907090405" sldId="1052"/>
            <ac:spMk id="365" creationId="{68AA2FD7-B111-4BF2-9963-8044E629ADA2}"/>
          </ac:spMkLst>
        </pc:spChg>
        <pc:spChg chg="add mod">
          <ac:chgData name="Einav, Tal" userId="c5d94e19-bf17-46ef-96ed-abf719c82703" providerId="ADAL" clId="{198F410E-B5B1-4800-ABB9-EF162FE0CC25}" dt="2020-03-14T18:13:24.760" v="532" actId="13244"/>
          <ac:spMkLst>
            <pc:docMk/>
            <pc:sldMk cId="1907090405" sldId="1052"/>
            <ac:spMk id="366" creationId="{0FBCAED9-2C32-4308-9C59-81AA86705944}"/>
          </ac:spMkLst>
        </pc:spChg>
        <pc:spChg chg="add mod">
          <ac:chgData name="Einav, Tal" userId="c5d94e19-bf17-46ef-96ed-abf719c82703" providerId="ADAL" clId="{198F410E-B5B1-4800-ABB9-EF162FE0CC25}" dt="2020-03-14T18:13:24.760" v="532" actId="13244"/>
          <ac:spMkLst>
            <pc:docMk/>
            <pc:sldMk cId="1907090405" sldId="1052"/>
            <ac:spMk id="367" creationId="{A345D383-0C68-45DC-B4CC-EECFEEEF2CE3}"/>
          </ac:spMkLst>
        </pc:spChg>
        <pc:spChg chg="del">
          <ac:chgData name="Einav, Tal" userId="c5d94e19-bf17-46ef-96ed-abf719c82703" providerId="ADAL" clId="{198F410E-B5B1-4800-ABB9-EF162FE0CC25}" dt="2020-03-14T18:13:16.283" v="529" actId="478"/>
          <ac:spMkLst>
            <pc:docMk/>
            <pc:sldMk cId="1907090405" sldId="1052"/>
            <ac:spMk id="430" creationId="{D34134F3-1DF6-4822-BBB6-51B3DF2FB1CB}"/>
          </ac:spMkLst>
        </pc:spChg>
        <pc:spChg chg="del">
          <ac:chgData name="Einav, Tal" userId="c5d94e19-bf17-46ef-96ed-abf719c82703" providerId="ADAL" clId="{198F410E-B5B1-4800-ABB9-EF162FE0CC25}" dt="2020-03-14T18:13:16.283" v="529" actId="478"/>
          <ac:spMkLst>
            <pc:docMk/>
            <pc:sldMk cId="1907090405" sldId="1052"/>
            <ac:spMk id="431" creationId="{6C1489BA-CC00-4EFC-834B-0237384DEC72}"/>
          </ac:spMkLst>
        </pc:spChg>
        <pc:spChg chg="mod">
          <ac:chgData name="Einav, Tal" userId="c5d94e19-bf17-46ef-96ed-abf719c82703" providerId="ADAL" clId="{198F410E-B5B1-4800-ABB9-EF162FE0CC25}" dt="2020-03-14T18:13:49.046" v="537" actId="14429"/>
          <ac:spMkLst>
            <pc:docMk/>
            <pc:sldMk cId="1907090405" sldId="1052"/>
            <ac:spMk id="451" creationId="{BF6DFC2B-3334-4979-A8B2-80126EF34274}"/>
          </ac:spMkLst>
        </pc:spChg>
      </pc:sldChg>
      <pc:sldChg chg="addSp delSp">
        <pc:chgData name="Einav, Tal" userId="c5d94e19-bf17-46ef-96ed-abf719c82703" providerId="ADAL" clId="{198F410E-B5B1-4800-ABB9-EF162FE0CC25}" dt="2020-03-14T18:13:54.823" v="539"/>
        <pc:sldMkLst>
          <pc:docMk/>
          <pc:sldMk cId="3440083123" sldId="1053"/>
        </pc:sldMkLst>
        <pc:spChg chg="add">
          <ac:chgData name="Einav, Tal" userId="c5d94e19-bf17-46ef-96ed-abf719c82703" providerId="ADAL" clId="{198F410E-B5B1-4800-ABB9-EF162FE0CC25}" dt="2020-03-14T18:13:54.823" v="539"/>
          <ac:spMkLst>
            <pc:docMk/>
            <pc:sldMk cId="3440083123" sldId="1053"/>
            <ac:spMk id="364" creationId="{66B2F5B1-AD6A-419A-9414-9EE4AE2EDFCB}"/>
          </ac:spMkLst>
        </pc:spChg>
        <pc:spChg chg="add">
          <ac:chgData name="Einav, Tal" userId="c5d94e19-bf17-46ef-96ed-abf719c82703" providerId="ADAL" clId="{198F410E-B5B1-4800-ABB9-EF162FE0CC25}" dt="2020-03-14T18:13:54.823" v="539"/>
          <ac:spMkLst>
            <pc:docMk/>
            <pc:sldMk cId="3440083123" sldId="1053"/>
            <ac:spMk id="365" creationId="{2C727877-99A1-4583-A443-5C2DECB74827}"/>
          </ac:spMkLst>
        </pc:spChg>
        <pc:spChg chg="del">
          <ac:chgData name="Einav, Tal" userId="c5d94e19-bf17-46ef-96ed-abf719c82703" providerId="ADAL" clId="{198F410E-B5B1-4800-ABB9-EF162FE0CC25}" dt="2020-03-14T18:13:54.152" v="538" actId="478"/>
          <ac:spMkLst>
            <pc:docMk/>
            <pc:sldMk cId="3440083123" sldId="1053"/>
            <ac:spMk id="430" creationId="{D34134F3-1DF6-4822-BBB6-51B3DF2FB1CB}"/>
          </ac:spMkLst>
        </pc:spChg>
        <pc:spChg chg="del">
          <ac:chgData name="Einav, Tal" userId="c5d94e19-bf17-46ef-96ed-abf719c82703" providerId="ADAL" clId="{198F410E-B5B1-4800-ABB9-EF162FE0CC25}" dt="2020-03-14T18:13:54.152" v="538" actId="478"/>
          <ac:spMkLst>
            <pc:docMk/>
            <pc:sldMk cId="3440083123" sldId="1053"/>
            <ac:spMk id="431" creationId="{6C1489BA-CC00-4EFC-834B-0237384DEC72}"/>
          </ac:spMkLst>
        </pc:spChg>
      </pc:sldChg>
      <pc:sldChg chg="addSp delSp">
        <pc:chgData name="Einav, Tal" userId="c5d94e19-bf17-46ef-96ed-abf719c82703" providerId="ADAL" clId="{198F410E-B5B1-4800-ABB9-EF162FE0CC25}" dt="2020-03-14T18:13:38.941" v="535"/>
        <pc:sldMkLst>
          <pc:docMk/>
          <pc:sldMk cId="2410062365" sldId="1054"/>
        </pc:sldMkLst>
        <pc:spChg chg="del">
          <ac:chgData name="Einav, Tal" userId="c5d94e19-bf17-46ef-96ed-abf719c82703" providerId="ADAL" clId="{198F410E-B5B1-4800-ABB9-EF162FE0CC25}" dt="2020-03-14T18:13:38.402" v="534" actId="478"/>
          <ac:spMkLst>
            <pc:docMk/>
            <pc:sldMk cId="2410062365" sldId="1054"/>
            <ac:spMk id="12" creationId="{81F480A7-EA36-4512-A80F-0BC4F744C735}"/>
          </ac:spMkLst>
        </pc:spChg>
        <pc:spChg chg="del">
          <ac:chgData name="Einav, Tal" userId="c5d94e19-bf17-46ef-96ed-abf719c82703" providerId="ADAL" clId="{198F410E-B5B1-4800-ABB9-EF162FE0CC25}" dt="2020-03-14T18:13:38.402" v="534" actId="478"/>
          <ac:spMkLst>
            <pc:docMk/>
            <pc:sldMk cId="2410062365" sldId="1054"/>
            <ac:spMk id="263" creationId="{0317D0A2-ED81-4E0F-BE4C-6EFCE0E0B648}"/>
          </ac:spMkLst>
        </pc:spChg>
        <pc:spChg chg="add">
          <ac:chgData name="Einav, Tal" userId="c5d94e19-bf17-46ef-96ed-abf719c82703" providerId="ADAL" clId="{198F410E-B5B1-4800-ABB9-EF162FE0CC25}" dt="2020-03-14T18:13:38.941" v="535"/>
          <ac:spMkLst>
            <pc:docMk/>
            <pc:sldMk cId="2410062365" sldId="1054"/>
            <ac:spMk id="265" creationId="{E32DED63-58A5-477F-B049-50461F8DA05C}"/>
          </ac:spMkLst>
        </pc:spChg>
        <pc:spChg chg="add">
          <ac:chgData name="Einav, Tal" userId="c5d94e19-bf17-46ef-96ed-abf719c82703" providerId="ADAL" clId="{198F410E-B5B1-4800-ABB9-EF162FE0CC25}" dt="2020-03-14T18:13:38.941" v="535"/>
          <ac:spMkLst>
            <pc:docMk/>
            <pc:sldMk cId="2410062365" sldId="1054"/>
            <ac:spMk id="266" creationId="{D48C3B81-01B7-47C6-BA63-4A9385429F97}"/>
          </ac:spMkLst>
        </pc:spChg>
      </pc:sldChg>
      <pc:sldChg chg="addSp delSp modSp modTransition modNotesTx">
        <pc:chgData name="Einav, Tal" userId="c5d94e19-bf17-46ef-96ed-abf719c82703" providerId="ADAL" clId="{198F410E-B5B1-4800-ABB9-EF162FE0CC25}" dt="2020-03-18T05:46:55.011" v="6677" actId="20577"/>
        <pc:sldMkLst>
          <pc:docMk/>
          <pc:sldMk cId="776914452" sldId="1073"/>
        </pc:sldMkLst>
        <pc:spChg chg="add mod">
          <ac:chgData name="Einav, Tal" userId="c5d94e19-bf17-46ef-96ed-abf719c82703" providerId="ADAL" clId="{198F410E-B5B1-4800-ABB9-EF162FE0CC25}" dt="2020-03-18T05:46:55.011" v="6677" actId="20577"/>
          <ac:spMkLst>
            <pc:docMk/>
            <pc:sldMk cId="776914452" sldId="1073"/>
            <ac:spMk id="19" creationId="{72755EB5-3F12-4A10-8F8D-9A03BA349FDA}"/>
          </ac:spMkLst>
        </pc:spChg>
        <pc:spChg chg="del">
          <ac:chgData name="Einav, Tal" userId="c5d94e19-bf17-46ef-96ed-abf719c82703" providerId="ADAL" clId="{198F410E-B5B1-4800-ABB9-EF162FE0CC25}" dt="2020-03-18T05:44:47.456" v="6082" actId="478"/>
          <ac:spMkLst>
            <pc:docMk/>
            <pc:sldMk cId="776914452" sldId="1073"/>
            <ac:spMk id="42" creationId="{8E31A64B-09EF-4F6E-A4DA-0009F369DB7E}"/>
          </ac:spMkLst>
        </pc:spChg>
        <pc:spChg chg="del">
          <ac:chgData name="Einav, Tal" userId="c5d94e19-bf17-46ef-96ed-abf719c82703" providerId="ADAL" clId="{198F410E-B5B1-4800-ABB9-EF162FE0CC25}" dt="2020-03-18T05:44:47.456" v="6082" actId="478"/>
          <ac:spMkLst>
            <pc:docMk/>
            <pc:sldMk cId="776914452" sldId="1073"/>
            <ac:spMk id="104" creationId="{D54D6504-5FE2-418C-9FCA-7A27E2F29D79}"/>
          </ac:spMkLst>
        </pc:spChg>
        <pc:spChg chg="del">
          <ac:chgData name="Einav, Tal" userId="c5d94e19-bf17-46ef-96ed-abf719c82703" providerId="ADAL" clId="{198F410E-B5B1-4800-ABB9-EF162FE0CC25}" dt="2020-03-18T05:44:47.456" v="6082" actId="478"/>
          <ac:spMkLst>
            <pc:docMk/>
            <pc:sldMk cId="776914452" sldId="1073"/>
            <ac:spMk id="105" creationId="{CF535F7E-4DCD-41A0-84FF-ADE8012FDAF9}"/>
          </ac:spMkLst>
        </pc:spChg>
        <pc:grpChg chg="del">
          <ac:chgData name="Einav, Tal" userId="c5d94e19-bf17-46ef-96ed-abf719c82703" providerId="ADAL" clId="{198F410E-B5B1-4800-ABB9-EF162FE0CC25}" dt="2020-03-18T05:44:47.456" v="6082" actId="478"/>
          <ac:grpSpMkLst>
            <pc:docMk/>
            <pc:sldMk cId="776914452" sldId="1073"/>
            <ac:grpSpMk id="7" creationId="{5097451F-5075-462D-8D89-FCE8B5E546C8}"/>
          </ac:grpSpMkLst>
        </pc:grpChg>
        <pc:grpChg chg="del">
          <ac:chgData name="Einav, Tal" userId="c5d94e19-bf17-46ef-96ed-abf719c82703" providerId="ADAL" clId="{198F410E-B5B1-4800-ABB9-EF162FE0CC25}" dt="2020-03-18T05:44:47.456" v="6082" actId="478"/>
          <ac:grpSpMkLst>
            <pc:docMk/>
            <pc:sldMk cId="776914452" sldId="1073"/>
            <ac:grpSpMk id="75" creationId="{C2B021F1-A720-4C7C-85D8-4A3FF96E3AB9}"/>
          </ac:grpSpMkLst>
        </pc:grpChg>
      </pc:sldChg>
      <pc:sldChg chg="addSp delSp modSp del modTransition">
        <pc:chgData name="Einav, Tal" userId="c5d94e19-bf17-46ef-96ed-abf719c82703" providerId="ADAL" clId="{198F410E-B5B1-4800-ABB9-EF162FE0CC25}" dt="2020-03-14T17:55:37.053" v="38" actId="2696"/>
        <pc:sldMkLst>
          <pc:docMk/>
          <pc:sldMk cId="1588726546" sldId="1089"/>
        </pc:sldMkLst>
        <pc:spChg chg="mod">
          <ac:chgData name="Einav, Tal" userId="c5d94e19-bf17-46ef-96ed-abf719c82703" providerId="ADAL" clId="{198F410E-B5B1-4800-ABB9-EF162FE0CC25}" dt="2020-03-14T17:53:37.489" v="18"/>
          <ac:spMkLst>
            <pc:docMk/>
            <pc:sldMk cId="1588726546" sldId="1089"/>
            <ac:spMk id="2" creationId="{2EC92DFF-878F-449B-836E-D867C17DDDAB}"/>
          </ac:spMkLst>
        </pc:spChg>
        <pc:spChg chg="del mod">
          <ac:chgData name="Einav, Tal" userId="c5d94e19-bf17-46ef-96ed-abf719c82703" providerId="ADAL" clId="{198F410E-B5B1-4800-ABB9-EF162FE0CC25}" dt="2020-03-14T17:53:32.794" v="16" actId="478"/>
          <ac:spMkLst>
            <pc:docMk/>
            <pc:sldMk cId="1588726546" sldId="1089"/>
            <ac:spMk id="3" creationId="{4AE3789F-379E-4CE4-BCD3-8AF7F1B748FC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1" creationId="{E8C7DD0A-8EBB-471B-AAED-19B8B7904E3E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2" creationId="{C38A6247-1A69-4A7D-B223-FBBC720470D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3" creationId="{FAC57E8C-C9BE-45E3-8847-5E0C4269057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4" creationId="{677E84E5-629F-47AE-8EAB-A4ADD0CCE78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5" creationId="{D8336E97-D154-45F4-8C3B-B0C9E8CF6FC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6" creationId="{A8EE902E-F04C-407F-9182-B84C84BB232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7" creationId="{184C71F2-3C9D-4551-81CC-EDB83EA259DB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8" creationId="{5CF98F6B-F258-474A-9809-C5988B41C17B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39" creationId="{8C02096C-72B1-4FB3-8BFD-89B3EF99E3B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0" creationId="{6F3AF418-A485-4779-B575-55B88EA744B0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1" creationId="{838ADB44-CB89-47B8-B0E8-1FF693FEC7D7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2" creationId="{D8F9F8A4-4017-4998-8190-226EA6D7D97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3" creationId="{57AD0077-1CEE-47F5-83F2-1C50B32E76E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4" creationId="{162B63F7-B0AB-474E-BEB5-DE9BF592A307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5" creationId="{F608F599-78DF-4B06-A867-583C0F01411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46" creationId="{7D08C5A9-B477-43F9-8872-17BE0A3A6C8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1" creationId="{E11BAA40-2E42-4D0E-82D9-1225308CF9C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2" creationId="{B610F628-820D-4160-8BFB-BB73EE07BD4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3" creationId="{DBD97E96-6BDC-42E0-92D6-283DDF6905E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4" creationId="{7113BE69-1D0A-4BBF-8A7B-7E5BAA9CFC7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5" creationId="{7E8D6E66-3DE1-4843-AECD-21B8B05484C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6" creationId="{1B42B6A8-B457-44B8-A60F-2DB9AC724120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7" creationId="{5845E80D-7859-4510-9E05-0071067076F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8" creationId="{CD5DD67D-5A9E-4BA0-98F5-DACB25F1623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59" creationId="{CFB50D2D-AB2F-4772-B1DF-9CC3366A8E0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0" creationId="{EA88E13C-887A-4185-9444-846B497AB184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1" creationId="{76198171-60CD-45A6-9F9D-4A7CD92F666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2" creationId="{9F28F171-C00F-4161-ABD9-8EC7E03F5254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3" creationId="{27FCE0B9-0DC9-49A5-9810-0CE81A18E81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4" creationId="{3A376D6F-500B-4953-A0B1-F2E4E74452E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5" creationId="{C5181765-0515-4C53-A3B9-0B7FFC1ECC8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6" creationId="{0456DFD1-FD95-4CF1-B5F8-13A413A1F8D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7" creationId="{95FC3CEE-5EC9-496E-913F-E09C8A22DAA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8" creationId="{95B1E459-A97A-4679-BCFE-9CE83D343337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69" creationId="{DF1BD95D-266A-451A-A1C0-80E0DA8FA9A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0" creationId="{71E58B24-CB8A-48D0-BE57-507E0138F2D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1" creationId="{93E5CDBC-576B-4B8D-90AB-14509AD3BC70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2" creationId="{23B036E2-06AF-44CB-9A34-BBB2A5C8C60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3" creationId="{6AED7639-487E-4D12-8775-E587AB206C64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4" creationId="{C42D0024-7186-42C8-BC80-EE13C153C614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5" creationId="{916B6349-30E9-458A-9E04-0780CFA2F43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6" creationId="{875C331A-42C2-4FC1-BA99-7BB43DDE379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7" creationId="{2866317A-A270-4366-B982-ABD9214308EE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8" creationId="{7ADED94F-1ABE-4D2E-858A-B169ADE5816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79" creationId="{D1A98377-82F8-48CA-B70D-3A9868E9CED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0" creationId="{DE422EE6-AAE0-4523-8657-EEF4885A04B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1" creationId="{1F152A23-99A4-4C79-B45E-0DBBD6D06F7A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2" creationId="{FA7647E7-11E9-4D12-84FC-BD419C10705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3" creationId="{F75D6582-67D1-4C18-9DFF-C8EE748971B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4" creationId="{172F4329-4D68-4276-B7CA-6BFC2EC08AF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5" creationId="{5A4B24B9-C301-48E0-83B9-9F25E96935E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6" creationId="{2072B222-E04E-48F6-8118-48151A92392E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7" creationId="{07E0E01A-C7D1-4805-94FD-2C980EFE4890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8" creationId="{557C4C65-F4C2-4231-8C12-B82AEAE915CE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89" creationId="{C76F516D-471C-4EFB-9E31-BCFAAC2E574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0" creationId="{CDEC36F7-7B09-406F-878B-27432E770D7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1" creationId="{1A950051-EB57-450B-B002-A2B5C91E0E22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2" creationId="{CB712742-9DCD-4F74-89F1-07E1731F75E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3" creationId="{E21BB86F-6A06-4D71-A261-7F2EED2D161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4" creationId="{E0C0BD2A-F39A-4121-8194-53EDA5605BA6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5" creationId="{6E113CAF-850F-4EE7-AE0B-920292C2A297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6" creationId="{9E72CD85-CBAD-4829-962B-0BC84556605A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7" creationId="{97CDB711-E5AA-42D1-A5CE-78F6AA84EADD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8" creationId="{DBEE7095-7278-417B-AAC2-2C3DE0394693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99" creationId="{3009E3AE-8B6A-45E0-AC5E-1E961C13D6D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0" creationId="{67EE6B3E-4702-4A88-85FE-89756148DD3C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1" creationId="{03B5CF45-EEF8-4BCF-8148-89789CE081F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2" creationId="{776BFE5E-ABC4-4F8B-9EFD-D84E556964B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3" creationId="{E6EFB973-D6DE-4AB2-B3EB-A59001A5028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4" creationId="{DAC5B3E2-89A2-462D-80B2-8C51798BAC78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5" creationId="{81B73E12-37B0-4F3A-8B04-9EC5A625F509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6" creationId="{881F4607-3703-40D2-9190-D183EE23F8AC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7" creationId="{149EFF6C-DE05-41A1-8AA1-12C9E4F3EB8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8" creationId="{C275AC1B-D337-4665-A5F6-5C82802B8F94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09" creationId="{F1DB0CD7-5937-4E67-BCF5-14B031E9C0DF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0" creationId="{588DC723-5610-40A5-86EC-767B9E79294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1" creationId="{AF9952A4-FD40-4C85-AC93-9418972CF53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2" creationId="{C0226C13-4A43-43D2-87F4-40EA4BEAC805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3" creationId="{D61A263B-266E-44DD-A98F-EC73FAEDC9DA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4" creationId="{AA0C9BE3-DC00-4228-A9AD-6FD6FF2C9196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5" creationId="{143A5EA4-2156-4DDA-A0DF-6EBAED50489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6" creationId="{BC021CB3-B0AD-4AE8-9EB7-27936A25AC01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7" creationId="{DD8D0540-004B-4598-9E7C-CD9AC8B0EE1A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8" creationId="{947DAC61-012C-4E46-BBC8-A5691C6314EC}"/>
          </ac:spMkLst>
        </pc:spChg>
        <pc:spChg chg="add mod topLvl">
          <ac:chgData name="Einav, Tal" userId="c5d94e19-bf17-46ef-96ed-abf719c82703" providerId="ADAL" clId="{198F410E-B5B1-4800-ABB9-EF162FE0CC25}" dt="2020-03-14T17:54:56.096" v="32" actId="164"/>
          <ac:spMkLst>
            <pc:docMk/>
            <pc:sldMk cId="1588726546" sldId="1089"/>
            <ac:spMk id="119" creationId="{56D828D4-1D1A-49E1-B537-86F90F6872B0}"/>
          </ac:spMkLst>
        </pc:spChg>
        <pc:spChg chg="del">
          <ac:chgData name="Einav, Tal" userId="c5d94e19-bf17-46ef-96ed-abf719c82703" providerId="ADAL" clId="{198F410E-B5B1-4800-ABB9-EF162FE0CC25}" dt="2020-03-14T17:54:18.935" v="27" actId="478"/>
          <ac:spMkLst>
            <pc:docMk/>
            <pc:sldMk cId="1588726546" sldId="1089"/>
            <ac:spMk id="175" creationId="{D7CBB510-424A-4699-8FE4-8C7906001D5B}"/>
          </ac:spMkLst>
        </pc:spChg>
        <pc:grpChg chg="add del mod">
          <ac:chgData name="Einav, Tal" userId="c5d94e19-bf17-46ef-96ed-abf719c82703" providerId="ADAL" clId="{198F410E-B5B1-4800-ABB9-EF162FE0CC25}" dt="2020-03-14T17:53:57.269" v="24" actId="165"/>
          <ac:grpSpMkLst>
            <pc:docMk/>
            <pc:sldMk cId="1588726546" sldId="1089"/>
            <ac:grpSpMk id="137" creationId="{D5473112-823E-436D-8A0F-70E14389E4EB}"/>
          </ac:grpSpMkLst>
        </pc:grpChg>
        <pc:grpChg chg="add mod">
          <ac:chgData name="Einav, Tal" userId="c5d94e19-bf17-46ef-96ed-abf719c82703" providerId="ADAL" clId="{198F410E-B5B1-4800-ABB9-EF162FE0CC25}" dt="2020-03-14T17:55:02.706" v="34" actId="14100"/>
          <ac:grpSpMkLst>
            <pc:docMk/>
            <pc:sldMk cId="1588726546" sldId="1089"/>
            <ac:grpSpMk id="138" creationId="{A85BD05A-680B-4C0B-8316-E96C13D5CEF7}"/>
          </ac:grpSpMkLst>
        </pc:grpChg>
        <pc:picChg chg="del">
          <ac:chgData name="Einav, Tal" userId="c5d94e19-bf17-46ef-96ed-abf719c82703" providerId="ADAL" clId="{198F410E-B5B1-4800-ABB9-EF162FE0CC25}" dt="2020-03-14T17:54:22.674" v="31" actId="478"/>
          <ac:picMkLst>
            <pc:docMk/>
            <pc:sldMk cId="1588726546" sldId="1089"/>
            <ac:picMk id="47" creationId="{C428E33F-DD49-493C-A9BD-3349DAFBD145}"/>
          </ac:picMkLst>
        </pc:picChg>
        <pc:picChg chg="del">
          <ac:chgData name="Einav, Tal" userId="c5d94e19-bf17-46ef-96ed-abf719c82703" providerId="ADAL" clId="{198F410E-B5B1-4800-ABB9-EF162FE0CC25}" dt="2020-03-14T17:54:21.062" v="30" actId="478"/>
          <ac:picMkLst>
            <pc:docMk/>
            <pc:sldMk cId="1588726546" sldId="1089"/>
            <ac:picMk id="48" creationId="{11EE46D1-134F-45A2-86A1-989CAACAD92A}"/>
          </ac:picMkLst>
        </pc:picChg>
        <pc:picChg chg="del">
          <ac:chgData name="Einav, Tal" userId="c5d94e19-bf17-46ef-96ed-abf719c82703" providerId="ADAL" clId="{198F410E-B5B1-4800-ABB9-EF162FE0CC25}" dt="2020-03-14T17:54:19.753" v="28" actId="478"/>
          <ac:picMkLst>
            <pc:docMk/>
            <pc:sldMk cId="1588726546" sldId="1089"/>
            <ac:picMk id="49" creationId="{1DA73F2B-78A1-419F-8217-361E83653924}"/>
          </ac:picMkLst>
        </pc:picChg>
        <pc:picChg chg="del">
          <ac:chgData name="Einav, Tal" userId="c5d94e19-bf17-46ef-96ed-abf719c82703" providerId="ADAL" clId="{198F410E-B5B1-4800-ABB9-EF162FE0CC25}" dt="2020-03-14T17:54:20.300" v="29" actId="478"/>
          <ac:picMkLst>
            <pc:docMk/>
            <pc:sldMk cId="1588726546" sldId="1089"/>
            <ac:picMk id="50" creationId="{C02B95E3-189B-4113-8C63-D10942AFCF63}"/>
          </ac:picMkLst>
        </pc:pic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9" creationId="{DBF14721-7AD4-4242-BE71-4B04B287E2C0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0" creationId="{D10CD75C-BCC2-448B-B515-9D0CA8F27D5D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1" creationId="{6165DB3F-53BB-46D5-802A-935B4C3F2183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2" creationId="{12D7127B-D0BF-47E7-8C56-6AA331E2D4EB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3" creationId="{B5B2BE0B-C008-4C76-B429-0AA1FB2B2B22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4" creationId="{D420579E-71C2-4C59-B7FF-C5AF032C34BE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5" creationId="{FC148D13-0CC2-450B-AA57-2B38383C6D46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6" creationId="{AB9BC7A0-E5B1-4107-A0F9-0FA655E8E3D8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7" creationId="{4CBF178A-B1DB-4247-974A-C2769A4C6A6A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8" creationId="{049FD08D-9C34-43D0-9F94-9DCEAB5F6A92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19" creationId="{D155BF65-5332-4524-9BDA-65B4886372A7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0" creationId="{E35B092B-B1C9-4668-B63D-12716830506E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1" creationId="{E038D6EC-E78F-47B0-9B06-E0F47A44F6BE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2" creationId="{66D32DB6-070A-4C5D-953C-1265F0CE878E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3" creationId="{3DA17E85-0E82-431C-A8E7-5818E0F92209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4" creationId="{33C22C16-98B9-4FD3-BA2E-8D19B95AF8C4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5" creationId="{E1B068B4-FC74-4BA2-9A67-71753FD57713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6" creationId="{0628CF3F-C730-4755-953D-A931274E3A1D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7" creationId="{2E97DE39-BF5E-449B-A4A1-B87F3CE69DF0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8" creationId="{75BF29EE-69A4-4A10-9979-AF362FCCC8A9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29" creationId="{FED4034D-5461-47C8-86DB-D04A924F4B3A}"/>
          </ac:cxnSpMkLst>
        </pc:cxnChg>
        <pc:cxnChg chg="add mod topLvl">
          <ac:chgData name="Einav, Tal" userId="c5d94e19-bf17-46ef-96ed-abf719c82703" providerId="ADAL" clId="{198F410E-B5B1-4800-ABB9-EF162FE0CC25}" dt="2020-03-14T17:54:56.096" v="32" actId="164"/>
          <ac:cxnSpMkLst>
            <pc:docMk/>
            <pc:sldMk cId="1588726546" sldId="1089"/>
            <ac:cxnSpMk id="30" creationId="{BF54D7CB-DB8A-46A9-AE6B-C23E5E6EC155}"/>
          </ac:cxnSpMkLst>
        </pc:cxnChg>
      </pc:sldChg>
      <pc:sldChg chg="add del">
        <pc:chgData name="Einav, Tal" userId="c5d94e19-bf17-46ef-96ed-abf719c82703" providerId="ADAL" clId="{198F410E-B5B1-4800-ABB9-EF162FE0CC25}" dt="2020-03-14T18:10:12.693" v="493" actId="2696"/>
        <pc:sldMkLst>
          <pc:docMk/>
          <pc:sldMk cId="2839037483" sldId="1104"/>
        </pc:sldMkLst>
      </pc:sldChg>
      <pc:sldChg chg="addSp modSp add modAnim modNotesTx">
        <pc:chgData name="Einav, Tal" userId="c5d94e19-bf17-46ef-96ed-abf719c82703" providerId="ADAL" clId="{198F410E-B5B1-4800-ABB9-EF162FE0CC25}" dt="2020-03-15T17:17:23.633" v="6080" actId="20577"/>
        <pc:sldMkLst>
          <pc:docMk/>
          <pc:sldMk cId="1814499931" sldId="1105"/>
        </pc:sldMkLst>
        <pc:spChg chg="add mod">
          <ac:chgData name="Einav, Tal" userId="c5d94e19-bf17-46ef-96ed-abf719c82703" providerId="ADAL" clId="{198F410E-B5B1-4800-ABB9-EF162FE0CC25}" dt="2020-03-14T18:26:38.983" v="2237" actId="1076"/>
          <ac:spMkLst>
            <pc:docMk/>
            <pc:sldMk cId="1814499931" sldId="1105"/>
            <ac:spMk id="120" creationId="{D0B368C2-574D-4956-8D78-7E549D93AA5D}"/>
          </ac:spMkLst>
        </pc:spChg>
        <pc:spChg chg="add mod">
          <ac:chgData name="Einav, Tal" userId="c5d94e19-bf17-46ef-96ed-abf719c82703" providerId="ADAL" clId="{198F410E-B5B1-4800-ABB9-EF162FE0CC25}" dt="2020-03-14T18:26:38.983" v="2237" actId="1076"/>
          <ac:spMkLst>
            <pc:docMk/>
            <pc:sldMk cId="1814499931" sldId="1105"/>
            <ac:spMk id="121" creationId="{35C04295-53EE-4172-B107-A70738A09BDC}"/>
          </ac:spMkLst>
        </pc:spChg>
        <pc:grpChg chg="mod">
          <ac:chgData name="Einav, Tal" userId="c5d94e19-bf17-46ef-96ed-abf719c82703" providerId="ADAL" clId="{198F410E-B5B1-4800-ABB9-EF162FE0CC25}" dt="2020-03-14T18:01:04.465" v="302" actId="1076"/>
          <ac:grpSpMkLst>
            <pc:docMk/>
            <pc:sldMk cId="1814499931" sldId="1105"/>
            <ac:grpSpMk id="138" creationId="{A85BD05A-680B-4C0B-8316-E96C13D5CEF7}"/>
          </ac:grpSpMkLst>
        </pc:grpChg>
      </pc:sldChg>
      <pc:sldChg chg="modSp add">
        <pc:chgData name="Einav, Tal" userId="c5d94e19-bf17-46ef-96ed-abf719c82703" providerId="ADAL" clId="{198F410E-B5B1-4800-ABB9-EF162FE0CC25}" dt="2020-03-14T18:10:27.876" v="506" actId="20577"/>
        <pc:sldMkLst>
          <pc:docMk/>
          <pc:sldMk cId="1430941056" sldId="1106"/>
        </pc:sldMkLst>
        <pc:spChg chg="mod">
          <ac:chgData name="Einav, Tal" userId="c5d94e19-bf17-46ef-96ed-abf719c82703" providerId="ADAL" clId="{198F410E-B5B1-4800-ABB9-EF162FE0CC25}" dt="2020-03-14T18:10:27.876" v="506" actId="20577"/>
          <ac:spMkLst>
            <pc:docMk/>
            <pc:sldMk cId="1430941056" sldId="1106"/>
            <ac:spMk id="4" creationId="{00000000-0000-0000-0000-000000000000}"/>
          </ac:spMkLst>
        </pc:spChg>
      </pc:sldChg>
      <pc:sldChg chg="add del setBg">
        <pc:chgData name="Einav, Tal" userId="c5d94e19-bf17-46ef-96ed-abf719c82703" providerId="ADAL" clId="{198F410E-B5B1-4800-ABB9-EF162FE0CC25}" dt="2020-03-14T18:10:24.910" v="496"/>
        <pc:sldMkLst>
          <pc:docMk/>
          <pc:sldMk cId="3810558870" sldId="1106"/>
        </pc:sldMkLst>
      </pc:sldChg>
      <pc:sldChg chg="add">
        <pc:chgData name="Einav, Tal" userId="c5d94e19-bf17-46ef-96ed-abf719c82703" providerId="ADAL" clId="{198F410E-B5B1-4800-ABB9-EF162FE0CC25}" dt="2020-03-18T05:44:43.963" v="6081"/>
        <pc:sldMkLst>
          <pc:docMk/>
          <pc:sldMk cId="2637610289" sldId="1107"/>
        </pc:sldMkLst>
      </pc:sldChg>
    </pc:docChg>
  </pc:docChgLst>
  <pc:docChgLst>
    <pc:chgData name="Einav, Tal" userId="c5d94e19-bf17-46ef-96ed-abf719c82703" providerId="ADAL" clId="{1D067149-D9FB-4AA6-9152-0999B06079B3}"/>
    <pc:docChg chg="addSld delSld modSld">
      <pc:chgData name="Einav, Tal" userId="c5d94e19-bf17-46ef-96ed-abf719c82703" providerId="ADAL" clId="{1D067149-D9FB-4AA6-9152-0999B06079B3}" dt="2020-05-26T17:54:10.811" v="38"/>
      <pc:docMkLst>
        <pc:docMk/>
      </pc:docMkLst>
      <pc:sldChg chg="addSp delSp modSp">
        <pc:chgData name="Einav, Tal" userId="c5d94e19-bf17-46ef-96ed-abf719c82703" providerId="ADAL" clId="{1D067149-D9FB-4AA6-9152-0999B06079B3}" dt="2020-05-26T17:53:46.892" v="37"/>
        <pc:sldMkLst>
          <pc:docMk/>
          <pc:sldMk cId="785714775" sldId="1092"/>
        </pc:sldMkLst>
        <pc:graphicFrameChg chg="add del mod">
          <ac:chgData name="Einav, Tal" userId="c5d94e19-bf17-46ef-96ed-abf719c82703" providerId="ADAL" clId="{1D067149-D9FB-4AA6-9152-0999B06079B3}" dt="2020-05-26T17:52:59.845" v="29"/>
          <ac:graphicFrameMkLst>
            <pc:docMk/>
            <pc:sldMk cId="785714775" sldId="1092"/>
            <ac:graphicFrameMk id="3" creationId="{2DCE4951-8BB8-488C-BC8E-92F986CD2DE7}"/>
          </ac:graphicFrameMkLst>
        </pc:graphicFrameChg>
        <pc:graphicFrameChg chg="add del mod">
          <ac:chgData name="Einav, Tal" userId="c5d94e19-bf17-46ef-96ed-abf719c82703" providerId="ADAL" clId="{1D067149-D9FB-4AA6-9152-0999B06079B3}" dt="2020-05-26T17:53:09.119" v="31"/>
          <ac:graphicFrameMkLst>
            <pc:docMk/>
            <pc:sldMk cId="785714775" sldId="1092"/>
            <ac:graphicFrameMk id="4" creationId="{2B78D3FE-3FAD-49E7-ABB0-6C15865AFBF2}"/>
          </ac:graphicFrameMkLst>
        </pc:graphicFrameChg>
        <pc:graphicFrameChg chg="add del mod">
          <ac:chgData name="Einav, Tal" userId="c5d94e19-bf17-46ef-96ed-abf719c82703" providerId="ADAL" clId="{1D067149-D9FB-4AA6-9152-0999B06079B3}" dt="2020-05-26T17:53:22.499" v="33"/>
          <ac:graphicFrameMkLst>
            <pc:docMk/>
            <pc:sldMk cId="785714775" sldId="1092"/>
            <ac:graphicFrameMk id="5" creationId="{F1F58D8D-1DED-4C47-87E3-303AD5A0DEBE}"/>
          </ac:graphicFrameMkLst>
        </pc:graphicFrameChg>
        <pc:graphicFrameChg chg="add del mod">
          <ac:chgData name="Einav, Tal" userId="c5d94e19-bf17-46ef-96ed-abf719c82703" providerId="ADAL" clId="{1D067149-D9FB-4AA6-9152-0999B06079B3}" dt="2020-05-26T17:53:34.196" v="35"/>
          <ac:graphicFrameMkLst>
            <pc:docMk/>
            <pc:sldMk cId="785714775" sldId="1092"/>
            <ac:graphicFrameMk id="6" creationId="{FC8008E0-62EC-4549-AD11-F1BA7C685B84}"/>
          </ac:graphicFrameMkLst>
        </pc:graphicFrameChg>
        <pc:graphicFrameChg chg="add del mod">
          <ac:chgData name="Einav, Tal" userId="c5d94e19-bf17-46ef-96ed-abf719c82703" providerId="ADAL" clId="{1D067149-D9FB-4AA6-9152-0999B06079B3}" dt="2020-05-26T17:53:46.892" v="37"/>
          <ac:graphicFrameMkLst>
            <pc:docMk/>
            <pc:sldMk cId="785714775" sldId="1092"/>
            <ac:graphicFrameMk id="8" creationId="{6C762A79-B918-4AB6-AFB3-152073A32F82}"/>
          </ac:graphicFrameMkLst>
        </pc:graphicFrameChg>
      </pc:sldChg>
      <pc:sldChg chg="add">
        <pc:chgData name="Einav, Tal" userId="c5d94e19-bf17-46ef-96ed-abf719c82703" providerId="ADAL" clId="{1D067149-D9FB-4AA6-9152-0999B06079B3}" dt="2020-05-26T17:54:10.811" v="38"/>
        <pc:sldMkLst>
          <pc:docMk/>
          <pc:sldMk cId="978824476" sldId="1125"/>
        </pc:sldMkLst>
      </pc:sldChg>
      <pc:sldChg chg="add">
        <pc:chgData name="Einav, Tal" userId="c5d94e19-bf17-46ef-96ed-abf719c82703" providerId="ADAL" clId="{1D067149-D9FB-4AA6-9152-0999B06079B3}" dt="2020-05-26T17:54:10.811" v="38"/>
        <pc:sldMkLst>
          <pc:docMk/>
          <pc:sldMk cId="4200720361" sldId="1128"/>
        </pc:sldMkLst>
      </pc:sldChg>
      <pc:sldChg chg="add">
        <pc:chgData name="Einav, Tal" userId="c5d94e19-bf17-46ef-96ed-abf719c82703" providerId="ADAL" clId="{1D067149-D9FB-4AA6-9152-0999B06079B3}" dt="2020-05-26T17:54:10.811" v="38"/>
        <pc:sldMkLst>
          <pc:docMk/>
          <pc:sldMk cId="4238270672" sldId="1129"/>
        </pc:sldMkLst>
      </pc:sldChg>
      <pc:sldChg chg="add">
        <pc:chgData name="Einav, Tal" userId="c5d94e19-bf17-46ef-96ed-abf719c82703" providerId="ADAL" clId="{1D067149-D9FB-4AA6-9152-0999B06079B3}" dt="2020-05-26T17:54:10.811" v="38"/>
        <pc:sldMkLst>
          <pc:docMk/>
          <pc:sldMk cId="812924192" sldId="1130"/>
        </pc:sldMkLst>
      </pc:sldChg>
      <pc:sldChg chg="del">
        <pc:chgData name="Einav, Tal" userId="c5d94e19-bf17-46ef-96ed-abf719c82703" providerId="ADAL" clId="{1D067149-D9FB-4AA6-9152-0999B06079B3}" dt="2020-05-26T17:44:51.715" v="27" actId="2696"/>
        <pc:sldMkLst>
          <pc:docMk/>
          <pc:sldMk cId="1154403098" sldId="1158"/>
        </pc:sldMkLst>
      </pc:sldChg>
      <pc:sldChg chg="del">
        <pc:chgData name="Einav, Tal" userId="c5d94e19-bf17-46ef-96ed-abf719c82703" providerId="ADAL" clId="{1D067149-D9FB-4AA6-9152-0999B06079B3}" dt="2020-05-26T17:44:47.138" v="24" actId="2696"/>
        <pc:sldMkLst>
          <pc:docMk/>
          <pc:sldMk cId="3641496269" sldId="1161"/>
        </pc:sldMkLst>
      </pc:sldChg>
      <pc:sldChg chg="del">
        <pc:chgData name="Einav, Tal" userId="c5d94e19-bf17-46ef-96ed-abf719c82703" providerId="ADAL" clId="{1D067149-D9FB-4AA6-9152-0999B06079B3}" dt="2020-05-26T17:44:47.158" v="26" actId="2696"/>
        <pc:sldMkLst>
          <pc:docMk/>
          <pc:sldMk cId="941875401" sldId="1162"/>
        </pc:sldMkLst>
      </pc:sldChg>
      <pc:sldChg chg="del">
        <pc:chgData name="Einav, Tal" userId="c5d94e19-bf17-46ef-96ed-abf719c82703" providerId="ADAL" clId="{1D067149-D9FB-4AA6-9152-0999B06079B3}" dt="2020-05-26T17:44:47.148" v="25" actId="2696"/>
        <pc:sldMkLst>
          <pc:docMk/>
          <pc:sldMk cId="147987134" sldId="1163"/>
        </pc:sldMkLst>
      </pc:sldChg>
      <pc:sldChg chg="del">
        <pc:chgData name="Einav, Tal" userId="c5d94e19-bf17-46ef-96ed-abf719c82703" providerId="ADAL" clId="{1D067149-D9FB-4AA6-9152-0999B06079B3}" dt="2020-05-26T17:44:47.127" v="23" actId="2696"/>
        <pc:sldMkLst>
          <pc:docMk/>
          <pc:sldMk cId="691986748" sldId="1164"/>
        </pc:sldMkLst>
      </pc:sldChg>
      <pc:sldChg chg="del">
        <pc:chgData name="Einav, Tal" userId="c5d94e19-bf17-46ef-96ed-abf719c82703" providerId="ADAL" clId="{1D067149-D9FB-4AA6-9152-0999B06079B3}" dt="2020-05-26T17:44:47.042" v="17" actId="2696"/>
        <pc:sldMkLst>
          <pc:docMk/>
          <pc:sldMk cId="2549449750" sldId="1165"/>
        </pc:sldMkLst>
      </pc:sldChg>
      <pc:sldChg chg="del">
        <pc:chgData name="Einav, Tal" userId="c5d94e19-bf17-46ef-96ed-abf719c82703" providerId="ADAL" clId="{1D067149-D9FB-4AA6-9152-0999B06079B3}" dt="2020-05-26T17:44:47.112" v="22" actId="2696"/>
        <pc:sldMkLst>
          <pc:docMk/>
          <pc:sldMk cId="3261768308" sldId="1166"/>
        </pc:sldMkLst>
      </pc:sldChg>
      <pc:sldChg chg="del">
        <pc:chgData name="Einav, Tal" userId="c5d94e19-bf17-46ef-96ed-abf719c82703" providerId="ADAL" clId="{1D067149-D9FB-4AA6-9152-0999B06079B3}" dt="2020-05-26T17:44:47.104" v="21" actId="2696"/>
        <pc:sldMkLst>
          <pc:docMk/>
          <pc:sldMk cId="227645665" sldId="1167"/>
        </pc:sldMkLst>
      </pc:sldChg>
      <pc:sldChg chg="del">
        <pc:chgData name="Einav, Tal" userId="c5d94e19-bf17-46ef-96ed-abf719c82703" providerId="ADAL" clId="{1D067149-D9FB-4AA6-9152-0999B06079B3}" dt="2020-05-26T17:44:47.092" v="20" actId="2696"/>
        <pc:sldMkLst>
          <pc:docMk/>
          <pc:sldMk cId="96197028" sldId="1168"/>
        </pc:sldMkLst>
      </pc:sldChg>
      <pc:sldChg chg="del">
        <pc:chgData name="Einav, Tal" userId="c5d94e19-bf17-46ef-96ed-abf719c82703" providerId="ADAL" clId="{1D067149-D9FB-4AA6-9152-0999B06079B3}" dt="2020-05-26T17:44:47.081" v="19" actId="2696"/>
        <pc:sldMkLst>
          <pc:docMk/>
          <pc:sldMk cId="2037844923" sldId="1169"/>
        </pc:sldMkLst>
      </pc:sldChg>
      <pc:sldChg chg="del">
        <pc:chgData name="Einav, Tal" userId="c5d94e19-bf17-46ef-96ed-abf719c82703" providerId="ADAL" clId="{1D067149-D9FB-4AA6-9152-0999B06079B3}" dt="2020-05-26T17:44:47.075" v="18" actId="2696"/>
        <pc:sldMkLst>
          <pc:docMk/>
          <pc:sldMk cId="2963633106" sldId="1170"/>
        </pc:sldMkLst>
      </pc:sldChg>
      <pc:sldChg chg="del">
        <pc:chgData name="Einav, Tal" userId="c5d94e19-bf17-46ef-96ed-abf719c82703" providerId="ADAL" clId="{1D067149-D9FB-4AA6-9152-0999B06079B3}" dt="2020-05-26T17:44:47.015" v="16" actId="2696"/>
        <pc:sldMkLst>
          <pc:docMk/>
          <pc:sldMk cId="4250333103" sldId="1171"/>
        </pc:sldMkLst>
      </pc:sldChg>
      <pc:sldChg chg="del">
        <pc:chgData name="Einav, Tal" userId="c5d94e19-bf17-46ef-96ed-abf719c82703" providerId="ADAL" clId="{1D067149-D9FB-4AA6-9152-0999B06079B3}" dt="2020-05-26T17:44:46.981" v="15" actId="2696"/>
        <pc:sldMkLst>
          <pc:docMk/>
          <pc:sldMk cId="1996749237" sldId="1172"/>
        </pc:sldMkLst>
      </pc:sldChg>
      <pc:sldChg chg="del">
        <pc:chgData name="Einav, Tal" userId="c5d94e19-bf17-46ef-96ed-abf719c82703" providerId="ADAL" clId="{1D067149-D9FB-4AA6-9152-0999B06079B3}" dt="2020-05-26T17:44:46.954" v="14" actId="2696"/>
        <pc:sldMkLst>
          <pc:docMk/>
          <pc:sldMk cId="561185355" sldId="1173"/>
        </pc:sldMkLst>
      </pc:sldChg>
      <pc:sldChg chg="del">
        <pc:chgData name="Einav, Tal" userId="c5d94e19-bf17-46ef-96ed-abf719c82703" providerId="ADAL" clId="{1D067149-D9FB-4AA6-9152-0999B06079B3}" dt="2020-05-26T17:44:46.924" v="13" actId="2696"/>
        <pc:sldMkLst>
          <pc:docMk/>
          <pc:sldMk cId="4112404220" sldId="1174"/>
        </pc:sldMkLst>
      </pc:sldChg>
      <pc:sldChg chg="del">
        <pc:chgData name="Einav, Tal" userId="c5d94e19-bf17-46ef-96ed-abf719c82703" providerId="ADAL" clId="{1D067149-D9FB-4AA6-9152-0999B06079B3}" dt="2020-05-26T17:44:46.892" v="12" actId="2696"/>
        <pc:sldMkLst>
          <pc:docMk/>
          <pc:sldMk cId="2045103876" sldId="1175"/>
        </pc:sldMkLst>
      </pc:sldChg>
      <pc:sldChg chg="del">
        <pc:chgData name="Einav, Tal" userId="c5d94e19-bf17-46ef-96ed-abf719c82703" providerId="ADAL" clId="{1D067149-D9FB-4AA6-9152-0999B06079B3}" dt="2020-05-26T17:44:46.822" v="11" actId="2696"/>
        <pc:sldMkLst>
          <pc:docMk/>
          <pc:sldMk cId="1991572157" sldId="1176"/>
        </pc:sldMkLst>
      </pc:sldChg>
      <pc:sldChg chg="del">
        <pc:chgData name="Einav, Tal" userId="c5d94e19-bf17-46ef-96ed-abf719c82703" providerId="ADAL" clId="{1D067149-D9FB-4AA6-9152-0999B06079B3}" dt="2020-05-26T17:44:46.811" v="10" actId="2696"/>
        <pc:sldMkLst>
          <pc:docMk/>
          <pc:sldMk cId="3055807314" sldId="1177"/>
        </pc:sldMkLst>
      </pc:sldChg>
      <pc:sldChg chg="del">
        <pc:chgData name="Einav, Tal" userId="c5d94e19-bf17-46ef-96ed-abf719c82703" providerId="ADAL" clId="{1D067149-D9FB-4AA6-9152-0999B06079B3}" dt="2020-05-26T17:44:46.747" v="8" actId="2696"/>
        <pc:sldMkLst>
          <pc:docMk/>
          <pc:sldMk cId="4151005086" sldId="1179"/>
        </pc:sldMkLst>
      </pc:sldChg>
      <pc:sldChg chg="del">
        <pc:chgData name="Einav, Tal" userId="c5d94e19-bf17-46ef-96ed-abf719c82703" providerId="ADAL" clId="{1D067149-D9FB-4AA6-9152-0999B06079B3}" dt="2020-05-26T17:44:46.711" v="7" actId="2696"/>
        <pc:sldMkLst>
          <pc:docMk/>
          <pc:sldMk cId="1459987246" sldId="1180"/>
        </pc:sldMkLst>
      </pc:sldChg>
      <pc:sldChg chg="del">
        <pc:chgData name="Einav, Tal" userId="c5d94e19-bf17-46ef-96ed-abf719c82703" providerId="ADAL" clId="{1D067149-D9FB-4AA6-9152-0999B06079B3}" dt="2020-05-26T17:44:46.549" v="4" actId="2696"/>
        <pc:sldMkLst>
          <pc:docMk/>
          <pc:sldMk cId="3823975876" sldId="1181"/>
        </pc:sldMkLst>
      </pc:sldChg>
      <pc:sldChg chg="del">
        <pc:chgData name="Einav, Tal" userId="c5d94e19-bf17-46ef-96ed-abf719c82703" providerId="ADAL" clId="{1D067149-D9FB-4AA6-9152-0999B06079B3}" dt="2020-05-26T17:44:46.444" v="3" actId="2696"/>
        <pc:sldMkLst>
          <pc:docMk/>
          <pc:sldMk cId="2446969452" sldId="1182"/>
        </pc:sldMkLst>
      </pc:sldChg>
      <pc:sldChg chg="del">
        <pc:chgData name="Einav, Tal" userId="c5d94e19-bf17-46ef-96ed-abf719c82703" providerId="ADAL" clId="{1D067149-D9FB-4AA6-9152-0999B06079B3}" dt="2020-05-26T17:44:46.431" v="2" actId="2696"/>
        <pc:sldMkLst>
          <pc:docMk/>
          <pc:sldMk cId="2701719193" sldId="1183"/>
        </pc:sldMkLst>
      </pc:sldChg>
      <pc:sldChg chg="del">
        <pc:chgData name="Einav, Tal" userId="c5d94e19-bf17-46ef-96ed-abf719c82703" providerId="ADAL" clId="{1D067149-D9FB-4AA6-9152-0999B06079B3}" dt="2020-05-26T17:44:46.413" v="1" actId="2696"/>
        <pc:sldMkLst>
          <pc:docMk/>
          <pc:sldMk cId="4120309876" sldId="1184"/>
        </pc:sldMkLst>
      </pc:sldChg>
      <pc:sldChg chg="del">
        <pc:chgData name="Einav, Tal" userId="c5d94e19-bf17-46ef-96ed-abf719c82703" providerId="ADAL" clId="{1D067149-D9FB-4AA6-9152-0999B06079B3}" dt="2020-05-26T17:44:46.780" v="9" actId="2696"/>
        <pc:sldMkLst>
          <pc:docMk/>
          <pc:sldMk cId="658196758" sldId="1185"/>
        </pc:sldMkLst>
      </pc:sldChg>
      <pc:sldChg chg="del">
        <pc:chgData name="Einav, Tal" userId="c5d94e19-bf17-46ef-96ed-abf719c82703" providerId="ADAL" clId="{1D067149-D9FB-4AA6-9152-0999B06079B3}" dt="2020-05-26T17:44:46.604" v="5" actId="2696"/>
        <pc:sldMkLst>
          <pc:docMk/>
          <pc:sldMk cId="1649717168" sldId="1186"/>
        </pc:sldMkLst>
      </pc:sldChg>
      <pc:sldChg chg="del">
        <pc:chgData name="Einav, Tal" userId="c5d94e19-bf17-46ef-96ed-abf719c82703" providerId="ADAL" clId="{1D067149-D9FB-4AA6-9152-0999B06079B3}" dt="2020-05-26T17:44:46.657" v="6" actId="2696"/>
        <pc:sldMkLst>
          <pc:docMk/>
          <pc:sldMk cId="2435214519" sldId="1187"/>
        </pc:sldMkLst>
      </pc:sldChg>
      <pc:sldChg chg="del">
        <pc:chgData name="Einav, Tal" userId="c5d94e19-bf17-46ef-96ed-abf719c82703" providerId="ADAL" clId="{1D067149-D9FB-4AA6-9152-0999B06079B3}" dt="2020-05-26T17:44:46.395" v="0" actId="2696"/>
        <pc:sldMkLst>
          <pc:docMk/>
          <pc:sldMk cId="415464173" sldId="1188"/>
        </pc:sldMkLst>
      </pc:sldChg>
    </pc:docChg>
  </pc:docChgLst>
  <pc:docChgLst>
    <pc:chgData name="Einav, Tal" userId="c5d94e19-bf17-46ef-96ed-abf719c82703" providerId="ADAL" clId="{B71919F7-78F0-46DA-8A23-38E38735362D}"/>
    <pc:docChg chg="undo redo custSel addSld delSld modSld sldOrd">
      <pc:chgData name="Einav, Tal" userId="c5d94e19-bf17-46ef-96ed-abf719c82703" providerId="ADAL" clId="{B71919F7-78F0-46DA-8A23-38E38735362D}" dt="2020-03-26T03:38:34.589" v="8854" actId="5793"/>
      <pc:docMkLst>
        <pc:docMk/>
      </pc:docMkLst>
      <pc:sldChg chg="addSp delSp modSp ord modAnim">
        <pc:chgData name="Einav, Tal" userId="c5d94e19-bf17-46ef-96ed-abf719c82703" providerId="ADAL" clId="{B71919F7-78F0-46DA-8A23-38E38735362D}" dt="2020-03-24T23:39:08.978" v="8563"/>
        <pc:sldMkLst>
          <pc:docMk/>
          <pc:sldMk cId="971864012" sldId="1004"/>
        </pc:sldMkLst>
        <pc:spChg chg="add mod">
          <ac:chgData name="Einav, Tal" userId="c5d94e19-bf17-46ef-96ed-abf719c82703" providerId="ADAL" clId="{B71919F7-78F0-46DA-8A23-38E38735362D}" dt="2020-03-24T23:37:42.395" v="8556" actId="1076"/>
          <ac:spMkLst>
            <pc:docMk/>
            <pc:sldMk cId="971864012" sldId="1004"/>
            <ac:spMk id="3" creationId="{79A1C7FB-C2ED-4E27-BC68-8F86A01EB3AB}"/>
          </ac:spMkLst>
        </pc:spChg>
        <pc:spChg chg="add mod ord">
          <ac:chgData name="Einav, Tal" userId="c5d94e19-bf17-46ef-96ed-abf719c82703" providerId="ADAL" clId="{B71919F7-78F0-46DA-8A23-38E38735362D}" dt="2020-03-24T23:35:00.785" v="8519" actId="1076"/>
          <ac:spMkLst>
            <pc:docMk/>
            <pc:sldMk cId="971864012" sldId="1004"/>
            <ac:spMk id="7" creationId="{39A1C919-3182-4F89-B8B5-E2E8CA828EFA}"/>
          </ac:spMkLst>
        </pc:spChg>
        <pc:spChg chg="add mod">
          <ac:chgData name="Einav, Tal" userId="c5d94e19-bf17-46ef-96ed-abf719c82703" providerId="ADAL" clId="{B71919F7-78F0-46DA-8A23-38E38735362D}" dt="2020-03-24T23:23:38.136" v="8212" actId="207"/>
          <ac:spMkLst>
            <pc:docMk/>
            <pc:sldMk cId="971864012" sldId="1004"/>
            <ac:spMk id="16" creationId="{B270485B-31CC-4122-855D-D7F3DBB1092B}"/>
          </ac:spMkLst>
        </pc:spChg>
        <pc:spChg chg="add mod">
          <ac:chgData name="Einav, Tal" userId="c5d94e19-bf17-46ef-96ed-abf719c82703" providerId="ADAL" clId="{B71919F7-78F0-46DA-8A23-38E38735362D}" dt="2020-03-24T23:33:04.595" v="8514" actId="1076"/>
          <ac:spMkLst>
            <pc:docMk/>
            <pc:sldMk cId="971864012" sldId="1004"/>
            <ac:spMk id="17" creationId="{411AD5C6-C529-44CF-959E-BDBE4793DA12}"/>
          </ac:spMkLst>
        </pc:spChg>
        <pc:spChg chg="add mod">
          <ac:chgData name="Einav, Tal" userId="c5d94e19-bf17-46ef-96ed-abf719c82703" providerId="ADAL" clId="{B71919F7-78F0-46DA-8A23-38E38735362D}" dt="2020-03-24T23:35:07.790" v="8520" actId="1076"/>
          <ac:spMkLst>
            <pc:docMk/>
            <pc:sldMk cId="971864012" sldId="1004"/>
            <ac:spMk id="20" creationId="{7F2E91BA-D4AD-4CE5-953F-9FEC4234F705}"/>
          </ac:spMkLst>
        </pc:spChg>
        <pc:spChg chg="add mod ord">
          <ac:chgData name="Einav, Tal" userId="c5d94e19-bf17-46ef-96ed-abf719c82703" providerId="ADAL" clId="{B71919F7-78F0-46DA-8A23-38E38735362D}" dt="2020-03-24T23:35:07.790" v="8520" actId="1076"/>
          <ac:spMkLst>
            <pc:docMk/>
            <pc:sldMk cId="971864012" sldId="1004"/>
            <ac:spMk id="23" creationId="{5CCCAC55-EF42-460E-9494-81476234B1F2}"/>
          </ac:spMkLst>
        </pc:spChg>
        <pc:spChg chg="add mod">
          <ac:chgData name="Einav, Tal" userId="c5d94e19-bf17-46ef-96ed-abf719c82703" providerId="ADAL" clId="{B71919F7-78F0-46DA-8A23-38E38735362D}" dt="2020-03-24T23:35:07.790" v="8520" actId="1076"/>
          <ac:spMkLst>
            <pc:docMk/>
            <pc:sldMk cId="971864012" sldId="1004"/>
            <ac:spMk id="45" creationId="{D98BDE3F-6671-4C36-B375-26C45BDD03C2}"/>
          </ac:spMkLst>
        </pc:spChg>
        <pc:spChg chg="add del mod">
          <ac:chgData name="Einav, Tal" userId="c5d94e19-bf17-46ef-96ed-abf719c82703" providerId="ADAL" clId="{B71919F7-78F0-46DA-8A23-38E38735362D}" dt="2020-03-24T23:37:09.036" v="8550" actId="478"/>
          <ac:spMkLst>
            <pc:docMk/>
            <pc:sldMk cId="971864012" sldId="1004"/>
            <ac:spMk id="46" creationId="{0CBA8AA5-66E7-4155-9F7A-C8B82B510C6E}"/>
          </ac:spMkLst>
        </pc:spChg>
        <pc:spChg chg="add mod">
          <ac:chgData name="Einav, Tal" userId="c5d94e19-bf17-46ef-96ed-abf719c82703" providerId="ADAL" clId="{B71919F7-78F0-46DA-8A23-38E38735362D}" dt="2020-03-24T23:37:45.086" v="8557" actId="1076"/>
          <ac:spMkLst>
            <pc:docMk/>
            <pc:sldMk cId="971864012" sldId="1004"/>
            <ac:spMk id="47" creationId="{82345F1A-9A47-4D0D-8B86-4661F6C732CE}"/>
          </ac:spMkLst>
        </pc:spChg>
        <pc:grpChg chg="add del mod">
          <ac:chgData name="Einav, Tal" userId="c5d94e19-bf17-46ef-96ed-abf719c82703" providerId="ADAL" clId="{B71919F7-78F0-46DA-8A23-38E38735362D}" dt="2020-03-24T23:29:27.360" v="8438" actId="478"/>
          <ac:grpSpMkLst>
            <pc:docMk/>
            <pc:sldMk cId="971864012" sldId="1004"/>
            <ac:grpSpMk id="25" creationId="{A2201BFC-CCC5-491E-83C4-03E7A5E6C25D}"/>
          </ac:grpSpMkLst>
        </pc:grpChg>
        <pc:grpChg chg="add del">
          <ac:chgData name="Einav, Tal" userId="c5d94e19-bf17-46ef-96ed-abf719c82703" providerId="ADAL" clId="{B71919F7-78F0-46DA-8A23-38E38735362D}" dt="2020-03-24T23:32:17.538" v="8474" actId="478"/>
          <ac:grpSpMkLst>
            <pc:docMk/>
            <pc:sldMk cId="971864012" sldId="1004"/>
            <ac:grpSpMk id="34" creationId="{D89309AA-3620-444C-80D0-DADEBC30E6BE}"/>
          </ac:grpSpMkLst>
        </pc:grpChg>
        <pc:picChg chg="add mod ord">
          <ac:chgData name="Einav, Tal" userId="c5d94e19-bf17-46ef-96ed-abf719c82703" providerId="ADAL" clId="{B71919F7-78F0-46DA-8A23-38E38735362D}" dt="2020-03-24T23:35:07.790" v="8520" actId="1076"/>
          <ac:picMkLst>
            <pc:docMk/>
            <pc:sldMk cId="971864012" sldId="1004"/>
            <ac:picMk id="4" creationId="{A44033D8-A743-48B4-A922-B940F65DEA30}"/>
          </ac:picMkLst>
        </pc:picChg>
        <pc:picChg chg="add mod ord">
          <ac:chgData name="Einav, Tal" userId="c5d94e19-bf17-46ef-96ed-abf719c82703" providerId="ADAL" clId="{B71919F7-78F0-46DA-8A23-38E38735362D}" dt="2020-03-24T23:35:00.785" v="8519" actId="1076"/>
          <ac:picMkLst>
            <pc:docMk/>
            <pc:sldMk cId="971864012" sldId="1004"/>
            <ac:picMk id="6" creationId="{6AF30BEC-DD9E-4D52-AEFE-4DF771E841EA}"/>
          </ac:picMkLst>
        </pc:picChg>
        <pc:picChg chg="add mod">
          <ac:chgData name="Einav, Tal" userId="c5d94e19-bf17-46ef-96ed-abf719c82703" providerId="ADAL" clId="{B71919F7-78F0-46DA-8A23-38E38735362D}" dt="2020-03-24T23:35:07.790" v="8520" actId="1076"/>
          <ac:picMkLst>
            <pc:docMk/>
            <pc:sldMk cId="971864012" sldId="1004"/>
            <ac:picMk id="8" creationId="{083C4167-C381-4083-8226-D65F7D077CB9}"/>
          </ac:picMkLst>
        </pc:picChg>
        <pc:picChg chg="add mod">
          <ac:chgData name="Einav, Tal" userId="c5d94e19-bf17-46ef-96ed-abf719c82703" providerId="ADAL" clId="{B71919F7-78F0-46DA-8A23-38E38735362D}" dt="2020-03-24T23:35:07.790" v="8520" actId="1076"/>
          <ac:picMkLst>
            <pc:docMk/>
            <pc:sldMk cId="971864012" sldId="1004"/>
            <ac:picMk id="44" creationId="{970C824E-1033-40A4-ADD9-B0D9E4C20B07}"/>
          </ac:picMkLst>
        </pc:picChg>
      </pc:sldChg>
      <pc:sldChg chg="modSp">
        <pc:chgData name="Einav, Tal" userId="c5d94e19-bf17-46ef-96ed-abf719c82703" providerId="ADAL" clId="{B71919F7-78F0-46DA-8A23-38E38735362D}" dt="2020-03-24T22:45:16.065" v="6641" actId="207"/>
        <pc:sldMkLst>
          <pc:docMk/>
          <pc:sldMk cId="3709140667" sldId="1006"/>
        </pc:sldMkLst>
        <pc:graphicFrameChg chg="mod modGraphic">
          <ac:chgData name="Einav, Tal" userId="c5d94e19-bf17-46ef-96ed-abf719c82703" providerId="ADAL" clId="{B71919F7-78F0-46DA-8A23-38E38735362D}" dt="2020-03-24T22:45:16.065" v="6641" actId="207"/>
          <ac:graphicFrameMkLst>
            <pc:docMk/>
            <pc:sldMk cId="3709140667" sldId="1006"/>
            <ac:graphicFrameMk id="38" creationId="{87B64B34-DB82-43CE-9145-392DF3540508}"/>
          </ac:graphicFrameMkLst>
        </pc:graphicFrameChg>
      </pc:sldChg>
      <pc:sldChg chg="modSp ord modTransition modAnim">
        <pc:chgData name="Einav, Tal" userId="c5d94e19-bf17-46ef-96ed-abf719c82703" providerId="ADAL" clId="{B71919F7-78F0-46DA-8A23-38E38735362D}" dt="2020-03-24T22:54:09.773" v="6729"/>
        <pc:sldMkLst>
          <pc:docMk/>
          <pc:sldMk cId="505176373" sldId="1020"/>
        </pc:sldMkLst>
        <pc:spChg chg="mod">
          <ac:chgData name="Einav, Tal" userId="c5d94e19-bf17-46ef-96ed-abf719c82703" providerId="ADAL" clId="{B71919F7-78F0-46DA-8A23-38E38735362D}" dt="2020-03-24T22:54:07.359" v="6728" actId="1076"/>
          <ac:spMkLst>
            <pc:docMk/>
            <pc:sldMk cId="505176373" sldId="1020"/>
            <ac:spMk id="11" creationId="{53B87FA3-B79F-4D65-BCC1-B121B245803E}"/>
          </ac:spMkLst>
        </pc:spChg>
      </pc:sldChg>
      <pc:sldChg chg="addSp delSp modSp ord modTransition delAnim modAnim modNotesTx">
        <pc:chgData name="Einav, Tal" userId="c5d94e19-bf17-46ef-96ed-abf719c82703" providerId="ADAL" clId="{B71919F7-78F0-46DA-8A23-38E38735362D}" dt="2020-03-24T23:06:14.307" v="8185"/>
        <pc:sldMkLst>
          <pc:docMk/>
          <pc:sldMk cId="1305747076" sldId="1022"/>
        </pc:sldMkLst>
        <pc:spChg chg="del mod">
          <ac:chgData name="Einav, Tal" userId="c5d94e19-bf17-46ef-96ed-abf719c82703" providerId="ADAL" clId="{B71919F7-78F0-46DA-8A23-38E38735362D}" dt="2020-03-24T22:51:44.880" v="6703" actId="478"/>
          <ac:spMkLst>
            <pc:docMk/>
            <pc:sldMk cId="1305747076" sldId="1022"/>
            <ac:spMk id="12" creationId="{6C4C99D7-8C68-42D1-89E8-5AFF99D7C966}"/>
          </ac:spMkLst>
        </pc:spChg>
        <pc:spChg chg="del">
          <ac:chgData name="Einav, Tal" userId="c5d94e19-bf17-46ef-96ed-abf719c82703" providerId="ADAL" clId="{B71919F7-78F0-46DA-8A23-38E38735362D}" dt="2020-03-24T22:51:44.880" v="6703" actId="478"/>
          <ac:spMkLst>
            <pc:docMk/>
            <pc:sldMk cId="1305747076" sldId="1022"/>
            <ac:spMk id="13" creationId="{F690856D-5001-4670-B763-6718BA676E75}"/>
          </ac:spMkLst>
        </pc:spChg>
        <pc:spChg chg="mod">
          <ac:chgData name="Einav, Tal" userId="c5d94e19-bf17-46ef-96ed-abf719c82703" providerId="ADAL" clId="{B71919F7-78F0-46DA-8A23-38E38735362D}" dt="2020-03-24T22:52:35.297" v="6713" actId="1076"/>
          <ac:spMkLst>
            <pc:docMk/>
            <pc:sldMk cId="1305747076" sldId="1022"/>
            <ac:spMk id="14" creationId="{884DEB7C-0ED2-4839-B5A2-B63B1F9AD27A}"/>
          </ac:spMkLst>
        </pc:spChg>
        <pc:spChg chg="add mod">
          <ac:chgData name="Einav, Tal" userId="c5d94e19-bf17-46ef-96ed-abf719c82703" providerId="ADAL" clId="{B71919F7-78F0-46DA-8A23-38E38735362D}" dt="2020-03-24T22:52:18.001" v="6710" actId="1076"/>
          <ac:spMkLst>
            <pc:docMk/>
            <pc:sldMk cId="1305747076" sldId="1022"/>
            <ac:spMk id="19" creationId="{361A5984-FFE8-455B-B992-BC197C49EBAF}"/>
          </ac:spMkLst>
        </pc:spChg>
        <pc:spChg chg="add mod">
          <ac:chgData name="Einav, Tal" userId="c5d94e19-bf17-46ef-96ed-abf719c82703" providerId="ADAL" clId="{B71919F7-78F0-46DA-8A23-38E38735362D}" dt="2020-03-24T22:52:15.137" v="6709" actId="1076"/>
          <ac:spMkLst>
            <pc:docMk/>
            <pc:sldMk cId="1305747076" sldId="1022"/>
            <ac:spMk id="20" creationId="{6D34AFB3-8230-46E8-8E1F-C7ADAC499144}"/>
          </ac:spMkLst>
        </pc:spChg>
        <pc:spChg chg="add del mod">
          <ac:chgData name="Einav, Tal" userId="c5d94e19-bf17-46ef-96ed-abf719c82703" providerId="ADAL" clId="{B71919F7-78F0-46DA-8A23-38E38735362D}" dt="2020-03-24T22:51:56.199" v="6707" actId="478"/>
          <ac:spMkLst>
            <pc:docMk/>
            <pc:sldMk cId="1305747076" sldId="1022"/>
            <ac:spMk id="21" creationId="{BF0E996A-6E30-4096-83A0-29FB1BC7FA0A}"/>
          </ac:spMkLst>
        </pc:spChg>
        <pc:spChg chg="add mod">
          <ac:chgData name="Einav, Tal" userId="c5d94e19-bf17-46ef-96ed-abf719c82703" providerId="ADAL" clId="{B71919F7-78F0-46DA-8A23-38E38735362D}" dt="2020-03-24T23:05:36.539" v="8184" actId="207"/>
          <ac:spMkLst>
            <pc:docMk/>
            <pc:sldMk cId="1305747076" sldId="1022"/>
            <ac:spMk id="29" creationId="{8245CC65-AB75-44E8-8240-A0F14FB9AC84}"/>
          </ac:spMkLst>
        </pc:spChg>
        <pc:spChg chg="add mod">
          <ac:chgData name="Einav, Tal" userId="c5d94e19-bf17-46ef-96ed-abf719c82703" providerId="ADAL" clId="{B71919F7-78F0-46DA-8A23-38E38735362D}" dt="2020-03-24T23:02:37.115" v="7769" actId="20577"/>
          <ac:spMkLst>
            <pc:docMk/>
            <pc:sldMk cId="1305747076" sldId="1022"/>
            <ac:spMk id="30" creationId="{07850312-4FD1-4E53-AE84-8EEB79647CF2}"/>
          </ac:spMkLst>
        </pc:spChg>
        <pc:spChg chg="add mod">
          <ac:chgData name="Einav, Tal" userId="c5d94e19-bf17-46ef-96ed-abf719c82703" providerId="ADAL" clId="{B71919F7-78F0-46DA-8A23-38E38735362D}" dt="2020-03-24T23:05:23.906" v="8179" actId="14100"/>
          <ac:spMkLst>
            <pc:docMk/>
            <pc:sldMk cId="1305747076" sldId="1022"/>
            <ac:spMk id="31" creationId="{2A11D536-8764-4EBC-B13E-6929ADAD64BA}"/>
          </ac:spMkLst>
        </pc:spChg>
        <pc:spChg chg="add mod">
          <ac:chgData name="Einav, Tal" userId="c5d94e19-bf17-46ef-96ed-abf719c82703" providerId="ADAL" clId="{B71919F7-78F0-46DA-8A23-38E38735362D}" dt="2020-03-24T23:05:23.906" v="8179" actId="14100"/>
          <ac:spMkLst>
            <pc:docMk/>
            <pc:sldMk cId="1305747076" sldId="1022"/>
            <ac:spMk id="32" creationId="{10FB4A1E-5CE5-4060-8EDF-BC5AD037E654}"/>
          </ac:spMkLst>
        </pc:spChg>
        <pc:grpChg chg="del">
          <ac:chgData name="Einav, Tal" userId="c5d94e19-bf17-46ef-96ed-abf719c82703" providerId="ADAL" clId="{B71919F7-78F0-46DA-8A23-38E38735362D}" dt="2020-03-24T22:51:44.880" v="6703" actId="478"/>
          <ac:grpSpMkLst>
            <pc:docMk/>
            <pc:sldMk cId="1305747076" sldId="1022"/>
            <ac:grpSpMk id="9" creationId="{2170814D-9560-42EC-A86C-67A9B317AA4A}"/>
          </ac:grpSpMkLst>
        </pc:grpChg>
        <pc:grpChg chg="add">
          <ac:chgData name="Einav, Tal" userId="c5d94e19-bf17-46ef-96ed-abf719c82703" providerId="ADAL" clId="{B71919F7-78F0-46DA-8A23-38E38735362D}" dt="2020-03-24T22:51:45.141" v="6704"/>
          <ac:grpSpMkLst>
            <pc:docMk/>
            <pc:sldMk cId="1305747076" sldId="1022"/>
            <ac:grpSpMk id="22" creationId="{0CEF0AC8-9406-4CAE-AE85-C3BC6D750B27}"/>
          </ac:grpSpMkLst>
        </pc:grpChg>
        <pc:cxnChg chg="add del mod">
          <ac:chgData name="Einav, Tal" userId="c5d94e19-bf17-46ef-96ed-abf719c82703" providerId="ADAL" clId="{B71919F7-78F0-46DA-8A23-38E38735362D}" dt="2020-03-24T22:52:37.928" v="6714" actId="478"/>
          <ac:cxnSpMkLst>
            <pc:docMk/>
            <pc:sldMk cId="1305747076" sldId="1022"/>
            <ac:cxnSpMk id="8" creationId="{60B26E3C-EA05-43C7-BBCA-E0D47576BAF2}"/>
          </ac:cxnSpMkLst>
        </pc:cxnChg>
      </pc:sldChg>
      <pc:sldChg chg="addSp delSp modSp modAnim">
        <pc:chgData name="Einav, Tal" userId="c5d94e19-bf17-46ef-96ed-abf719c82703" providerId="ADAL" clId="{B71919F7-78F0-46DA-8A23-38E38735362D}" dt="2020-03-24T22:15:01.579" v="6627"/>
        <pc:sldMkLst>
          <pc:docMk/>
          <pc:sldMk cId="2347684609" sldId="1030"/>
        </pc:sldMkLst>
        <pc:spChg chg="add del mod">
          <ac:chgData name="Einav, Tal" userId="c5d94e19-bf17-46ef-96ed-abf719c82703" providerId="ADAL" clId="{B71919F7-78F0-46DA-8A23-38E38735362D}" dt="2020-03-24T22:08:26.934" v="6528" actId="478"/>
          <ac:spMkLst>
            <pc:docMk/>
            <pc:sldMk cId="2347684609" sldId="1030"/>
            <ac:spMk id="6" creationId="{6D57F6CF-BE06-4561-B521-EC881370F4FD}"/>
          </ac:spMkLst>
        </pc:spChg>
        <pc:spChg chg="add mod">
          <ac:chgData name="Einav, Tal" userId="c5d94e19-bf17-46ef-96ed-abf719c82703" providerId="ADAL" clId="{B71919F7-78F0-46DA-8A23-38E38735362D}" dt="2020-03-24T22:09:04.394" v="6539" actId="1076"/>
          <ac:spMkLst>
            <pc:docMk/>
            <pc:sldMk cId="2347684609" sldId="1030"/>
            <ac:spMk id="14" creationId="{975A512A-4995-4BE1-B7B9-BF8FEFECA117}"/>
          </ac:spMkLst>
        </pc:spChg>
        <pc:spChg chg="add mod">
          <ac:chgData name="Einav, Tal" userId="c5d94e19-bf17-46ef-96ed-abf719c82703" providerId="ADAL" clId="{B71919F7-78F0-46DA-8A23-38E38735362D}" dt="2020-03-24T22:08:25.025" v="6527" actId="14100"/>
          <ac:spMkLst>
            <pc:docMk/>
            <pc:sldMk cId="2347684609" sldId="1030"/>
            <ac:spMk id="20" creationId="{88F87FDA-5410-4F41-B1EF-A2D681D72501}"/>
          </ac:spMkLst>
        </pc:spChg>
        <pc:picChg chg="add del mod">
          <ac:chgData name="Einav, Tal" userId="c5d94e19-bf17-46ef-96ed-abf719c82703" providerId="ADAL" clId="{B71919F7-78F0-46DA-8A23-38E38735362D}" dt="2020-03-24T22:04:12.055" v="6466" actId="478"/>
          <ac:picMkLst>
            <pc:docMk/>
            <pc:sldMk cId="2347684609" sldId="1030"/>
            <ac:picMk id="7" creationId="{BBA1B0D3-BAFE-43A7-ADE5-DF441D5417D7}"/>
          </ac:picMkLst>
        </pc:picChg>
        <pc:picChg chg="add mod">
          <ac:chgData name="Einav, Tal" userId="c5d94e19-bf17-46ef-96ed-abf719c82703" providerId="ADAL" clId="{B71919F7-78F0-46DA-8A23-38E38735362D}" dt="2020-03-24T22:09:00.851" v="6538" actId="1076"/>
          <ac:picMkLst>
            <pc:docMk/>
            <pc:sldMk cId="2347684609" sldId="1030"/>
            <ac:picMk id="9" creationId="{5DE761ED-3EA7-4FAC-8867-04C42CFCDA38}"/>
          </ac:picMkLst>
        </pc:picChg>
        <pc:picChg chg="add mod">
          <ac:chgData name="Einav, Tal" userId="c5d94e19-bf17-46ef-96ed-abf719c82703" providerId="ADAL" clId="{B71919F7-78F0-46DA-8A23-38E38735362D}" dt="2020-03-24T22:09:07.595" v="6540" actId="1076"/>
          <ac:picMkLst>
            <pc:docMk/>
            <pc:sldMk cId="2347684609" sldId="1030"/>
            <ac:picMk id="11" creationId="{21F61A94-E6B2-4706-871D-3924AAF648E4}"/>
          </ac:picMkLst>
        </pc:picChg>
        <pc:picChg chg="add del mod">
          <ac:chgData name="Einav, Tal" userId="c5d94e19-bf17-46ef-96ed-abf719c82703" providerId="ADAL" clId="{B71919F7-78F0-46DA-8A23-38E38735362D}" dt="2020-03-24T22:10:29.602" v="6553" actId="478"/>
          <ac:picMkLst>
            <pc:docMk/>
            <pc:sldMk cId="2347684609" sldId="1030"/>
            <ac:picMk id="13" creationId="{D66B32A8-EE58-46F3-86BF-ADEF630F8E14}"/>
          </ac:picMkLst>
        </pc:picChg>
        <pc:picChg chg="add del mod ord">
          <ac:chgData name="Einav, Tal" userId="c5d94e19-bf17-46ef-96ed-abf719c82703" providerId="ADAL" clId="{B71919F7-78F0-46DA-8A23-38E38735362D}" dt="2020-03-24T22:07:52.521" v="6504" actId="478"/>
          <ac:picMkLst>
            <pc:docMk/>
            <pc:sldMk cId="2347684609" sldId="1030"/>
            <ac:picMk id="18" creationId="{3DA8BDD5-FD92-403B-8F52-833305A7A5F2}"/>
          </ac:picMkLst>
        </pc:picChg>
        <pc:picChg chg="add del mod">
          <ac:chgData name="Einav, Tal" userId="c5d94e19-bf17-46ef-96ed-abf719c82703" providerId="ADAL" clId="{B71919F7-78F0-46DA-8A23-38E38735362D}" dt="2020-03-24T22:07:52.020" v="6503" actId="478"/>
          <ac:picMkLst>
            <pc:docMk/>
            <pc:sldMk cId="2347684609" sldId="1030"/>
            <ac:picMk id="19" creationId="{DC28F6DA-1457-4F6A-912C-4C3F35CDE574}"/>
          </ac:picMkLst>
        </pc:picChg>
        <pc:picChg chg="mod">
          <ac:chgData name="Einav, Tal" userId="c5d94e19-bf17-46ef-96ed-abf719c82703" providerId="ADAL" clId="{B71919F7-78F0-46DA-8A23-38E38735362D}" dt="2020-03-24T22:09:24.812" v="6545" actId="1076"/>
          <ac:picMkLst>
            <pc:docMk/>
            <pc:sldMk cId="2347684609" sldId="1030"/>
            <ac:picMk id="40" creationId="{83C983E1-3853-4D16-8AD1-7CD278F4CCD7}"/>
          </ac:picMkLst>
        </pc:picChg>
        <pc:cxnChg chg="add del mod">
          <ac:chgData name="Einav, Tal" userId="c5d94e19-bf17-46ef-96ed-abf719c82703" providerId="ADAL" clId="{B71919F7-78F0-46DA-8A23-38E38735362D}" dt="2020-03-24T22:03:01.913" v="6458" actId="478"/>
          <ac:cxnSpMkLst>
            <pc:docMk/>
            <pc:sldMk cId="2347684609" sldId="1030"/>
            <ac:cxnSpMk id="4" creationId="{1B9FCAD8-2146-4FAB-A07A-392321233B45}"/>
          </ac:cxnSpMkLst>
        </pc:cxnChg>
      </pc:sldChg>
      <pc:sldChg chg="modNotesTx">
        <pc:chgData name="Einav, Tal" userId="c5d94e19-bf17-46ef-96ed-abf719c82703" providerId="ADAL" clId="{B71919F7-78F0-46DA-8A23-38E38735362D}" dt="2020-03-23T22:56:06.283" v="2961" actId="20577"/>
        <pc:sldMkLst>
          <pc:docMk/>
          <pc:sldMk cId="518497712" sldId="1035"/>
        </pc:sldMkLst>
      </pc:sldChg>
      <pc:sldChg chg="modAnim">
        <pc:chgData name="Einav, Tal" userId="c5d94e19-bf17-46ef-96ed-abf719c82703" providerId="ADAL" clId="{B71919F7-78F0-46DA-8A23-38E38735362D}" dt="2020-03-24T22:12:25.206" v="6564"/>
        <pc:sldMkLst>
          <pc:docMk/>
          <pc:sldMk cId="1126676978" sldId="1038"/>
        </pc:sldMkLst>
      </pc:sldChg>
      <pc:sldChg chg="modNotesTx">
        <pc:chgData name="Einav, Tal" userId="c5d94e19-bf17-46ef-96ed-abf719c82703" providerId="ADAL" clId="{B71919F7-78F0-46DA-8A23-38E38735362D}" dt="2020-03-23T22:36:51.011" v="1151" actId="20577"/>
        <pc:sldMkLst>
          <pc:docMk/>
          <pc:sldMk cId="3306368644" sldId="1045"/>
        </pc:sldMkLst>
      </pc:sldChg>
      <pc:sldChg chg="addSp delSp modSp modAnim modNotesTx">
        <pc:chgData name="Einav, Tal" userId="c5d94e19-bf17-46ef-96ed-abf719c82703" providerId="ADAL" clId="{B71919F7-78F0-46DA-8A23-38E38735362D}" dt="2020-03-24T21:54:54.244" v="6418" actId="20577"/>
        <pc:sldMkLst>
          <pc:docMk/>
          <pc:sldMk cId="1308741026" sldId="1049"/>
        </pc:sldMkLst>
        <pc:spChg chg="mod">
          <ac:chgData name="Einav, Tal" userId="c5d94e19-bf17-46ef-96ed-abf719c82703" providerId="ADAL" clId="{B71919F7-78F0-46DA-8A23-38E38735362D}" dt="2020-03-23T22:42:22.755" v="1474" actId="13244"/>
          <ac:spMkLst>
            <pc:docMk/>
            <pc:sldMk cId="1308741026" sldId="1049"/>
            <ac:spMk id="12" creationId="{81F480A7-EA36-4512-A80F-0BC4F744C735}"/>
          </ac:spMkLst>
        </pc:spChg>
        <pc:spChg chg="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48" creationId="{32C69E39-6AD3-4425-B1B1-B0E7426D83B0}"/>
          </ac:spMkLst>
        </pc:spChg>
        <pc:spChg chg="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49" creationId="{61A506B0-D1C9-4A09-B64D-6A3A11536B1E}"/>
          </ac:spMkLst>
        </pc:spChg>
        <pc:spChg chg="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50" creationId="{F6DCE034-AE19-4284-B024-17C9C3E97CC0}"/>
          </ac:spMkLst>
        </pc:spChg>
        <pc:spChg chg="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51" creationId="{0FA59CBD-B908-430F-BEF9-7761B1182912}"/>
          </ac:spMkLst>
        </pc:spChg>
        <pc:spChg chg="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52" creationId="{3ED15B9C-B28C-4CBB-A433-0568C5801CFC}"/>
          </ac:spMkLst>
        </pc:spChg>
        <pc:spChg chg="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53" creationId="{F43E4FA6-1439-4555-9A2A-53AC623864DA}"/>
          </ac:spMkLst>
        </pc:spChg>
        <pc:spChg chg="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54" creationId="{7F7D24A4-67D6-4292-BC70-D111788D55F0}"/>
          </ac:spMkLst>
        </pc:spChg>
        <pc:spChg chg="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55" creationId="{31B1D6CB-750E-44CA-ADA7-1E59CF1B1987}"/>
          </ac:spMkLst>
        </pc:spChg>
        <pc:spChg chg="mod ord topLvl">
          <ac:chgData name="Einav, Tal" userId="c5d94e19-bf17-46ef-96ed-abf719c82703" providerId="ADAL" clId="{B71919F7-78F0-46DA-8A23-38E38735362D}" dt="2020-03-23T22:41:52.979" v="1463" actId="166"/>
          <ac:spMkLst>
            <pc:docMk/>
            <pc:sldMk cId="1308741026" sldId="1049"/>
            <ac:spMk id="256" creationId="{1CCBCBEA-9FB6-426D-B000-CE942F5F7885}"/>
          </ac:spMkLst>
        </pc:spChg>
        <pc:spChg chg="del">
          <ac:chgData name="Einav, Tal" userId="c5d94e19-bf17-46ef-96ed-abf719c82703" providerId="ADAL" clId="{B71919F7-78F0-46DA-8A23-38E38735362D}" dt="2020-03-23T22:39:53.764" v="1438" actId="478"/>
          <ac:spMkLst>
            <pc:docMk/>
            <pc:sldMk cId="1308741026" sldId="1049"/>
            <ac:spMk id="257" creationId="{7D9EADA8-3672-4308-8DCF-623EFC72DE55}"/>
          </ac:spMkLst>
        </pc:spChg>
        <pc:spChg chg="del">
          <ac:chgData name="Einav, Tal" userId="c5d94e19-bf17-46ef-96ed-abf719c82703" providerId="ADAL" clId="{B71919F7-78F0-46DA-8A23-38E38735362D}" dt="2020-03-23T22:40:20.134" v="1444" actId="478"/>
          <ac:spMkLst>
            <pc:docMk/>
            <pc:sldMk cId="1308741026" sldId="1049"/>
            <ac:spMk id="258" creationId="{986E3594-96D0-4ED7-ACC3-CA1503B51E53}"/>
          </ac:spMkLst>
        </pc:spChg>
        <pc:spChg chg="del">
          <ac:chgData name="Einav, Tal" userId="c5d94e19-bf17-46ef-96ed-abf719c82703" providerId="ADAL" clId="{B71919F7-78F0-46DA-8A23-38E38735362D}" dt="2020-03-23T22:40:32.820" v="1448" actId="478"/>
          <ac:spMkLst>
            <pc:docMk/>
            <pc:sldMk cId="1308741026" sldId="1049"/>
            <ac:spMk id="259" creationId="{6BC2ABD6-8CE7-4C79-85FB-ED0A24726578}"/>
          </ac:spMkLst>
        </pc:spChg>
        <pc:spChg chg="del">
          <ac:chgData name="Einav, Tal" userId="c5d94e19-bf17-46ef-96ed-abf719c82703" providerId="ADAL" clId="{B71919F7-78F0-46DA-8A23-38E38735362D}" dt="2020-03-23T22:41:02.711" v="1454" actId="478"/>
          <ac:spMkLst>
            <pc:docMk/>
            <pc:sldMk cId="1308741026" sldId="1049"/>
            <ac:spMk id="260" creationId="{E4F89519-A5DF-4684-87FD-4ECD6C143737}"/>
          </ac:spMkLst>
        </pc:spChg>
        <pc:spChg chg="mod ord topLvl">
          <ac:chgData name="Einav, Tal" userId="c5d94e19-bf17-46ef-96ed-abf719c82703" providerId="ADAL" clId="{B71919F7-78F0-46DA-8A23-38E38735362D}" dt="2020-03-23T22:42:18.796" v="1471" actId="166"/>
          <ac:spMkLst>
            <pc:docMk/>
            <pc:sldMk cId="1308741026" sldId="1049"/>
            <ac:spMk id="261" creationId="{87EA452B-6FF1-4009-A043-FB9F509BBB52}"/>
          </ac:spMkLst>
        </pc:spChg>
        <pc:spChg chg="del">
          <ac:chgData name="Einav, Tal" userId="c5d94e19-bf17-46ef-96ed-abf719c82703" providerId="ADAL" clId="{B71919F7-78F0-46DA-8A23-38E38735362D}" dt="2020-03-23T22:41:17.809" v="1458" actId="478"/>
          <ac:spMkLst>
            <pc:docMk/>
            <pc:sldMk cId="1308741026" sldId="1049"/>
            <ac:spMk id="262" creationId="{D6E071B7-A665-49D4-B266-6E57C1095365}"/>
          </ac:spMkLst>
        </pc:spChg>
        <pc:spChg chg="mod">
          <ac:chgData name="Einav, Tal" userId="c5d94e19-bf17-46ef-96ed-abf719c82703" providerId="ADAL" clId="{B71919F7-78F0-46DA-8A23-38E38735362D}" dt="2020-03-23T22:42:22.755" v="1474" actId="13244"/>
          <ac:spMkLst>
            <pc:docMk/>
            <pc:sldMk cId="1308741026" sldId="1049"/>
            <ac:spMk id="263" creationId="{0317D0A2-ED81-4E0F-BE4C-6EFCE0E0B648}"/>
          </ac:spMkLst>
        </pc:spChg>
        <pc:spChg chg="add 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64" creationId="{DDE11A33-1E3E-442B-B7AA-4DE43FEA34FF}"/>
          </ac:spMkLst>
        </pc:spChg>
        <pc:spChg chg="add 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65" creationId="{B290F890-CAFA-4A0F-8E01-0FCB7D2525F6}"/>
          </ac:spMkLst>
        </pc:spChg>
        <pc:spChg chg="add mod topLvl">
          <ac:chgData name="Einav, Tal" userId="c5d94e19-bf17-46ef-96ed-abf719c82703" providerId="ADAL" clId="{B71919F7-78F0-46DA-8A23-38E38735362D}" dt="2020-03-23T22:41:40.816" v="1461" actId="164"/>
          <ac:spMkLst>
            <pc:docMk/>
            <pc:sldMk cId="1308741026" sldId="1049"/>
            <ac:spMk id="266" creationId="{A93DB032-D90A-40E8-A93D-D81C38FE7145}"/>
          </ac:spMkLst>
        </pc:spChg>
        <pc:spChg chg="add del mod">
          <ac:chgData name="Einav, Tal" userId="c5d94e19-bf17-46ef-96ed-abf719c82703" providerId="ADAL" clId="{B71919F7-78F0-46DA-8A23-38E38735362D}" dt="2020-03-23T22:39:37.019" v="1434" actId="478"/>
          <ac:spMkLst>
            <pc:docMk/>
            <pc:sldMk cId="1308741026" sldId="1049"/>
            <ac:spMk id="267" creationId="{8AB427FD-C402-4642-913F-D872E968EF89}"/>
          </ac:spMkLst>
        </pc:spChg>
        <pc:spChg chg="add 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68" creationId="{7C3F3AD5-6FCF-433F-BDBA-0144E087EF1F}"/>
          </ac:spMkLst>
        </pc:spChg>
        <pc:spChg chg="add mod topLvl">
          <ac:chgData name="Einav, Tal" userId="c5d94e19-bf17-46ef-96ed-abf719c82703" providerId="ADAL" clId="{B71919F7-78F0-46DA-8A23-38E38735362D}" dt="2020-03-23T22:42:14.880" v="1470" actId="164"/>
          <ac:spMkLst>
            <pc:docMk/>
            <pc:sldMk cId="1308741026" sldId="1049"/>
            <ac:spMk id="269" creationId="{F3241109-1BD4-4B48-A834-69051FB4FE73}"/>
          </ac:spMkLst>
        </pc:spChg>
        <pc:spChg chg="add mod">
          <ac:chgData name="Einav, Tal" userId="c5d94e19-bf17-46ef-96ed-abf719c82703" providerId="ADAL" clId="{B71919F7-78F0-46DA-8A23-38E38735362D}" dt="2020-03-23T22:46:23.910" v="1915" actId="553"/>
          <ac:spMkLst>
            <pc:docMk/>
            <pc:sldMk cId="1308741026" sldId="1049"/>
            <ac:spMk id="270" creationId="{5DED8263-CEFB-49BB-BBEA-C8DC4B6776C4}"/>
          </ac:spMkLst>
        </pc:spChg>
        <pc:grpChg chg="del mod">
          <ac:chgData name="Einav, Tal" userId="c5d94e19-bf17-46ef-96ed-abf719c82703" providerId="ADAL" clId="{B71919F7-78F0-46DA-8A23-38E38735362D}" dt="2020-03-23T22:41:35.415" v="1460" actId="165"/>
          <ac:grpSpMkLst>
            <pc:docMk/>
            <pc:sldMk cId="1308741026" sldId="1049"/>
            <ac:grpSpMk id="9" creationId="{60326EA2-0F10-4493-BB03-FCB49EC2F07A}"/>
          </ac:grpSpMkLst>
        </pc:grpChg>
        <pc:grpChg chg="del mod">
          <ac:chgData name="Einav, Tal" userId="c5d94e19-bf17-46ef-96ed-abf719c82703" providerId="ADAL" clId="{B71919F7-78F0-46DA-8A23-38E38735362D}" dt="2020-03-23T22:42:12.543" v="1469" actId="165"/>
          <ac:grpSpMkLst>
            <pc:docMk/>
            <pc:sldMk cId="1308741026" sldId="1049"/>
            <ac:grpSpMk id="11" creationId="{0F498ECE-D961-4D83-B576-3390449BE382}"/>
          </ac:grpSpMkLst>
        </pc:grpChg>
        <pc:grpChg chg="add mod">
          <ac:chgData name="Einav, Tal" userId="c5d94e19-bf17-46ef-96ed-abf719c82703" providerId="ADAL" clId="{B71919F7-78F0-46DA-8A23-38E38735362D}" dt="2020-03-23T22:41:40.816" v="1461" actId="164"/>
          <ac:grpSpMkLst>
            <pc:docMk/>
            <pc:sldMk cId="1308741026" sldId="1049"/>
            <ac:grpSpMk id="13" creationId="{513F75D5-648C-4932-9858-590C2CAFC0AD}"/>
          </ac:grpSpMkLst>
        </pc:grpChg>
        <pc:grpChg chg="add mod">
          <ac:chgData name="Einav, Tal" userId="c5d94e19-bf17-46ef-96ed-abf719c82703" providerId="ADAL" clId="{B71919F7-78F0-46DA-8A23-38E38735362D}" dt="2020-03-23T22:42:14.880" v="1470" actId="164"/>
          <ac:grpSpMkLst>
            <pc:docMk/>
            <pc:sldMk cId="1308741026" sldId="1049"/>
            <ac:grpSpMk id="14" creationId="{3520275C-B7C0-427B-AADC-B7F66AF20CA9}"/>
          </ac:grpSpMkLst>
        </pc:grpChg>
        <pc:grpChg chg="mod topLvl">
          <ac:chgData name="Einav, Tal" userId="c5d94e19-bf17-46ef-96ed-abf719c82703" providerId="ADAL" clId="{B71919F7-78F0-46DA-8A23-38E38735362D}" dt="2020-03-23T22:41:40.816" v="1461" actId="164"/>
          <ac:grpSpMkLst>
            <pc:docMk/>
            <pc:sldMk cId="1308741026" sldId="1049"/>
            <ac:grpSpMk id="201" creationId="{1904A467-DB3E-4D31-A869-23E4493DC28F}"/>
          </ac:grpSpMkLst>
        </pc:grpChg>
        <pc:grpChg chg="mod topLvl">
          <ac:chgData name="Einav, Tal" userId="c5d94e19-bf17-46ef-96ed-abf719c82703" providerId="ADAL" clId="{B71919F7-78F0-46DA-8A23-38E38735362D}" dt="2020-03-23T22:42:14.880" v="1470" actId="164"/>
          <ac:grpSpMkLst>
            <pc:docMk/>
            <pc:sldMk cId="1308741026" sldId="1049"/>
            <ac:grpSpMk id="227" creationId="{F161004B-CDCC-4674-9701-6374875200BC}"/>
          </ac:grpSpMkLst>
        </pc:grpChg>
      </pc:sldChg>
      <pc:sldChg chg="modNotesTx">
        <pc:chgData name="Einav, Tal" userId="c5d94e19-bf17-46ef-96ed-abf719c82703" providerId="ADAL" clId="{B71919F7-78F0-46DA-8A23-38E38735362D}" dt="2020-03-24T21:53:37.925" v="6224" actId="20577"/>
        <pc:sldMkLst>
          <pc:docMk/>
          <pc:sldMk cId="2721881940" sldId="1050"/>
        </pc:sldMkLst>
      </pc:sldChg>
      <pc:sldChg chg="modNotesTx">
        <pc:chgData name="Einav, Tal" userId="c5d94e19-bf17-46ef-96ed-abf719c82703" providerId="ADAL" clId="{B71919F7-78F0-46DA-8A23-38E38735362D}" dt="2020-03-24T22:36:32.841" v="6629" actId="20577"/>
        <pc:sldMkLst>
          <pc:docMk/>
          <pc:sldMk cId="2446213045" sldId="1051"/>
        </pc:sldMkLst>
      </pc:sldChg>
      <pc:sldChg chg="modNotesTx">
        <pc:chgData name="Einav, Tal" userId="c5d94e19-bf17-46ef-96ed-abf719c82703" providerId="ADAL" clId="{B71919F7-78F0-46DA-8A23-38E38735362D}" dt="2020-03-23T23:28:16.958" v="3750" actId="6549"/>
        <pc:sldMkLst>
          <pc:docMk/>
          <pc:sldMk cId="2410062365" sldId="1054"/>
        </pc:sldMkLst>
      </pc:sldChg>
      <pc:sldChg chg="modSp modTransition">
        <pc:chgData name="Einav, Tal" userId="c5d94e19-bf17-46ef-96ed-abf719c82703" providerId="ADAL" clId="{B71919F7-78F0-46DA-8A23-38E38735362D}" dt="2020-03-25T00:55:46.149" v="8612" actId="20577"/>
        <pc:sldMkLst>
          <pc:docMk/>
          <pc:sldMk cId="2589435002" sldId="1057"/>
        </pc:sldMkLst>
        <pc:spChg chg="mod">
          <ac:chgData name="Einav, Tal" userId="c5d94e19-bf17-46ef-96ed-abf719c82703" providerId="ADAL" clId="{B71919F7-78F0-46DA-8A23-38E38735362D}" dt="2020-03-24T07:36:18.235" v="5999" actId="20577"/>
          <ac:spMkLst>
            <pc:docMk/>
            <pc:sldMk cId="2589435002" sldId="1057"/>
            <ac:spMk id="3" creationId="{29D9C402-A4E2-4E12-948C-89621BBBC4E3}"/>
          </ac:spMkLst>
        </pc:spChg>
        <pc:spChg chg="mod">
          <ac:chgData name="Einav, Tal" userId="c5d94e19-bf17-46ef-96ed-abf719c82703" providerId="ADAL" clId="{B71919F7-78F0-46DA-8A23-38E38735362D}" dt="2020-03-25T00:55:46.149" v="8612" actId="20577"/>
          <ac:spMkLst>
            <pc:docMk/>
            <pc:sldMk cId="2589435002" sldId="1057"/>
            <ac:spMk id="20" creationId="{D362E29A-A266-4419-B887-BBDADAD935AB}"/>
          </ac:spMkLst>
        </pc:spChg>
      </pc:sldChg>
      <pc:sldChg chg="del modTransition">
        <pc:chgData name="Einav, Tal" userId="c5d94e19-bf17-46ef-96ed-abf719c82703" providerId="ADAL" clId="{B71919F7-78F0-46DA-8A23-38E38735362D}" dt="2020-03-24T07:17:44.459" v="5688" actId="2696"/>
        <pc:sldMkLst>
          <pc:docMk/>
          <pc:sldMk cId="329624964" sldId="1060"/>
        </pc:sldMkLst>
      </pc:sldChg>
      <pc:sldChg chg="modTransition">
        <pc:chgData name="Einav, Tal" userId="c5d94e19-bf17-46ef-96ed-abf719c82703" providerId="ADAL" clId="{B71919F7-78F0-46DA-8A23-38E38735362D}" dt="2020-03-24T23:18:31.685" v="8205"/>
        <pc:sldMkLst>
          <pc:docMk/>
          <pc:sldMk cId="3178934349" sldId="1061"/>
        </pc:sldMkLst>
      </pc:sldChg>
      <pc:sldChg chg="del">
        <pc:chgData name="Einav, Tal" userId="c5d94e19-bf17-46ef-96ed-abf719c82703" providerId="ADAL" clId="{B71919F7-78F0-46DA-8A23-38E38735362D}" dt="2020-03-24T07:17:43.421" v="5687" actId="2696"/>
        <pc:sldMkLst>
          <pc:docMk/>
          <pc:sldMk cId="109615034" sldId="1062"/>
        </pc:sldMkLst>
      </pc:sldChg>
      <pc:sldChg chg="addSp delSp modSp modTransition">
        <pc:chgData name="Einav, Tal" userId="c5d94e19-bf17-46ef-96ed-abf719c82703" providerId="ADAL" clId="{B71919F7-78F0-46DA-8A23-38E38735362D}" dt="2020-03-24T06:52:16.479" v="5184" actId="1038"/>
        <pc:sldMkLst>
          <pc:docMk/>
          <pc:sldMk cId="345097128" sldId="1063"/>
        </pc:sldMkLst>
        <pc:spChg chg="mod">
          <ac:chgData name="Einav, Tal" userId="c5d94e19-bf17-46ef-96ed-abf719c82703" providerId="ADAL" clId="{B71919F7-78F0-46DA-8A23-38E38735362D}" dt="2020-03-24T05:42:26.322" v="4001" actId="552"/>
          <ac:spMkLst>
            <pc:docMk/>
            <pc:sldMk cId="345097128" sldId="1063"/>
            <ac:spMk id="43" creationId="{27B3E079-400B-4E8B-8272-B1B6A9DF1EE9}"/>
          </ac:spMkLst>
        </pc:spChg>
        <pc:spChg chg="add del mod">
          <ac:chgData name="Einav, Tal" userId="c5d94e19-bf17-46ef-96ed-abf719c82703" providerId="ADAL" clId="{B71919F7-78F0-46DA-8A23-38E38735362D}" dt="2020-03-24T05:26:44.940" v="3785" actId="478"/>
          <ac:spMkLst>
            <pc:docMk/>
            <pc:sldMk cId="345097128" sldId="1063"/>
            <ac:spMk id="44" creationId="{6EB427A3-9FB2-47D2-90E2-44574ED501C9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63" creationId="{674898E3-25D9-401A-96BA-A9FEA3A476D7}"/>
          </ac:spMkLst>
        </pc:spChg>
        <pc:spChg chg="add del mod">
          <ac:chgData name="Einav, Tal" userId="c5d94e19-bf17-46ef-96ed-abf719c82703" providerId="ADAL" clId="{B71919F7-78F0-46DA-8A23-38E38735362D}" dt="2020-03-24T05:26:49.987" v="3787" actId="478"/>
          <ac:spMkLst>
            <pc:docMk/>
            <pc:sldMk cId="345097128" sldId="1063"/>
            <ac:spMk id="64" creationId="{B7C42DEA-AFB6-40D6-A5CD-83C96DD5689D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65" creationId="{42B4C30D-11B9-4FE2-918C-97B3C4CD11A3}"/>
          </ac:spMkLst>
        </pc:spChg>
        <pc:spChg chg="mod">
          <ac:chgData name="Einav, Tal" userId="c5d94e19-bf17-46ef-96ed-abf719c82703" providerId="ADAL" clId="{B71919F7-78F0-46DA-8A23-38E38735362D}" dt="2020-03-24T05:42:26.322" v="4001" actId="552"/>
          <ac:spMkLst>
            <pc:docMk/>
            <pc:sldMk cId="345097128" sldId="1063"/>
            <ac:spMk id="66" creationId="{36B178AD-B345-4B38-B76E-521ECAEFC683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67" creationId="{1E611022-1B36-48FB-963B-E2915AAA265C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68" creationId="{AC586FC7-0D4E-43C9-8C90-9F8E1AA20528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69" creationId="{BFE7F49A-2385-4479-9B8C-5AE564E2E23F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0" creationId="{7D73CCCE-A5E8-4530-BDC9-860C7A116620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1" creationId="{A35FDF2F-942A-48E5-9402-C86B93535DC9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2" creationId="{9BAA4EF5-D1C4-4009-A4FD-85C5F2A12801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3" creationId="{882E4405-7606-4A41-B5D4-58E76358D9E7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4" creationId="{7994EE0B-D105-4D6A-A5BE-6C52CA8F361D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5" creationId="{8C78D3DB-8406-4BC4-8E87-DC43655FD2EE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6" creationId="{F43910D3-E041-4849-8010-61D5BD3FB12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7" creationId="{38FDE9AF-D0F2-4A5A-8ED5-9DA1F5BE65CC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78" creationId="{15596932-E54D-4F58-BCA5-4054EBD6171D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2" creationId="{F6519259-A12A-4687-B4D8-60BCFB940A4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3" creationId="{7E0CE177-A703-403C-91D2-D0EA0EFB5C5D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4" creationId="{D5A0D730-4A17-4160-874C-23C5D8402572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5" creationId="{1A064BE2-294F-42F9-A7AB-A9EB169569E4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6" creationId="{9B80D527-D395-49D0-A652-DEB2097CC30A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7" creationId="{EA177343-7B57-4A4D-B0E2-11A1B0C127EE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8" creationId="{CF76EDE3-6799-4020-A83D-896A102A3B80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89" creationId="{D8EE604B-6A10-48BD-A2B5-890BF1220A33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0" creationId="{2859D2A6-BF08-4804-A001-0ECBB3D32CB0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1" creationId="{E11038EB-7334-42F2-9EA4-28D719305502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2" creationId="{A5E5AFEB-A47A-4D50-B445-32FB527AC2E3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3" creationId="{E4548307-D897-4FCE-9BE9-404510D33C49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4" creationId="{EBFDC939-3B97-4CA2-9130-A7C7D56B23E6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5" creationId="{DE62376F-6B13-4B90-B6C4-442280F22D14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96" creationId="{AD01E0B5-1381-41BE-A040-CA864FA1F68C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0" creationId="{E271FA28-1890-43E7-A456-6E842B69F79F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1" creationId="{9903F559-0E7F-4F4F-A7EF-F4B4A0354D6C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2" creationId="{CC9930DE-E2BE-461E-B39B-60C1AE8893A6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3" creationId="{5D30965B-1FAD-43C3-AD57-E8B7BE06100A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4" creationId="{7F2F86FC-E7CE-443F-A67E-82394B5DE72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5" creationId="{DE6CD203-6911-4A67-BFAD-66F6998A748D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6" creationId="{D9593E0C-7180-444D-BF6B-EFC1C37427E2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7" creationId="{266016A7-21BD-48AD-A78C-05D46C06D6F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8" creationId="{551BCE1D-C369-4667-BAB8-B160E8418A17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19" creationId="{2AB48983-AEE7-4C88-9D27-6B5028CA6B65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0" creationId="{234A7807-D53C-46E8-AE84-4D5038535C98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1" creationId="{7C610981-077F-4272-9F74-9F18AC10C7F3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2" creationId="{4231FB40-7C8D-4646-9F3A-008781FA74E2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3" creationId="{B254D079-E882-4FFE-890C-9B4731DABD0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4" creationId="{AE94657D-126A-47AD-B234-CA11820F2152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5" creationId="{276BCD20-0F18-4353-9587-FAD72B4A19F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6" creationId="{8F5F69F8-0CA8-4317-96F6-8A77278CBAF3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7" creationId="{2AB78B46-6B80-4AE7-B720-9A7F0CB9FF19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8" creationId="{9B2161B3-0C25-480D-8C73-97D1CE5ADE54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29" creationId="{66D76FF9-C06E-4B2E-BBAB-57A7D47E36C8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0" creationId="{70C88880-2827-443B-9B05-C6D6AC5298AF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1" creationId="{EE6F15B8-96A5-44A9-9014-97B94889F5BB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2" creationId="{DA6258A3-8739-4A21-8DF3-03A83481F90C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3" creationId="{5D23786A-BB95-436D-9C40-853E77D07DD8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4" creationId="{DA4A7092-D2F4-42D8-B4C5-FA1221236A4A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5" creationId="{EDC41920-07F0-45C5-851C-3D5B832AF3C6}"/>
          </ac:spMkLst>
        </pc:spChg>
        <pc:spChg chg="add mod ord">
          <ac:chgData name="Einav, Tal" userId="c5d94e19-bf17-46ef-96ed-abf719c82703" providerId="ADAL" clId="{B71919F7-78F0-46DA-8A23-38E38735362D}" dt="2020-03-24T06:25:31.415" v="4364" actId="167"/>
          <ac:spMkLst>
            <pc:docMk/>
            <pc:sldMk cId="345097128" sldId="1063"/>
            <ac:spMk id="136" creationId="{F94C85FA-53AB-4084-B525-1F0CD39F86DF}"/>
          </ac:spMkLst>
        </pc:spChg>
        <pc:spChg chg="add mod ord">
          <ac:chgData name="Einav, Tal" userId="c5d94e19-bf17-46ef-96ed-abf719c82703" providerId="ADAL" clId="{B71919F7-78F0-46DA-8A23-38E38735362D}" dt="2020-03-24T06:41:47.721" v="5088" actId="1076"/>
          <ac:spMkLst>
            <pc:docMk/>
            <pc:sldMk cId="345097128" sldId="1063"/>
            <ac:spMk id="137" creationId="{F54E632A-6EE2-4A69-99D3-E617C9C7891F}"/>
          </ac:spMkLst>
        </pc:spChg>
        <pc:spChg chg="add mod ord">
          <ac:chgData name="Einav, Tal" userId="c5d94e19-bf17-46ef-96ed-abf719c82703" providerId="ADAL" clId="{B71919F7-78F0-46DA-8A23-38E38735362D}" dt="2020-03-24T06:41:50.857" v="5089" actId="1076"/>
          <ac:spMkLst>
            <pc:docMk/>
            <pc:sldMk cId="345097128" sldId="1063"/>
            <ac:spMk id="138" creationId="{7072BA03-2DB9-4B68-B4D9-19108B6E9CDF}"/>
          </ac:spMkLst>
        </pc:spChg>
        <pc:spChg chg="add mod ord">
          <ac:chgData name="Einav, Tal" userId="c5d94e19-bf17-46ef-96ed-abf719c82703" providerId="ADAL" clId="{B71919F7-78F0-46DA-8A23-38E38735362D}" dt="2020-03-24T06:41:45.089" v="5087" actId="1076"/>
          <ac:spMkLst>
            <pc:docMk/>
            <pc:sldMk cId="345097128" sldId="1063"/>
            <ac:spMk id="139" creationId="{DB2A5E4E-56C4-430F-98AB-69254CE12F3A}"/>
          </ac:spMkLst>
        </pc:spChg>
        <pc:spChg chg="add del">
          <ac:chgData name="Einav, Tal" userId="c5d94e19-bf17-46ef-96ed-abf719c82703" providerId="ADAL" clId="{B71919F7-78F0-46DA-8A23-38E38735362D}" dt="2020-03-24T06:51:54.390" v="5178" actId="478"/>
          <ac:spMkLst>
            <pc:docMk/>
            <pc:sldMk cId="345097128" sldId="1063"/>
            <ac:spMk id="140" creationId="{B7962516-8C96-4632-9077-5BA156F3E26D}"/>
          </ac:spMkLst>
        </pc:spChg>
        <pc:spChg chg="add mod ord">
          <ac:chgData name="Einav, Tal" userId="c5d94e19-bf17-46ef-96ed-abf719c82703" providerId="ADAL" clId="{B71919F7-78F0-46DA-8A23-38E38735362D}" dt="2020-03-24T06:52:16.479" v="5184" actId="1038"/>
          <ac:spMkLst>
            <pc:docMk/>
            <pc:sldMk cId="345097128" sldId="1063"/>
            <ac:spMk id="141" creationId="{C35386EC-0A10-4D20-9835-7461C4ADB72D}"/>
          </ac:spMkLst>
        </pc:spChg>
        <pc:grpChg chg="mod">
          <ac:chgData name="Einav, Tal" userId="c5d94e19-bf17-46ef-96ed-abf719c82703" providerId="ADAL" clId="{B71919F7-78F0-46DA-8A23-38E38735362D}" dt="2020-03-24T05:42:26.322" v="4001" actId="552"/>
          <ac:grpSpMkLst>
            <pc:docMk/>
            <pc:sldMk cId="345097128" sldId="1063"/>
            <ac:grpSpMk id="10" creationId="{2F335D3C-CA70-4763-9373-D7E54860444D}"/>
          </ac:grpSpMkLst>
        </pc:grpChg>
        <pc:grpChg chg="mod">
          <ac:chgData name="Einav, Tal" userId="c5d94e19-bf17-46ef-96ed-abf719c82703" providerId="ADAL" clId="{B71919F7-78F0-46DA-8A23-38E38735362D}" dt="2020-03-24T05:33:37.514" v="3876" actId="1076"/>
          <ac:grpSpMkLst>
            <pc:docMk/>
            <pc:sldMk cId="345097128" sldId="1063"/>
            <ac:grpSpMk id="97" creationId="{5C64CE45-8D52-4AA9-B1C9-3B94B731F86B}"/>
          </ac:grpSpMkLst>
        </pc:grpChg>
      </pc:sldChg>
      <pc:sldChg chg="addSp delSp modSp modAnim">
        <pc:chgData name="Einav, Tal" userId="c5d94e19-bf17-46ef-96ed-abf719c82703" providerId="ADAL" clId="{B71919F7-78F0-46DA-8A23-38E38735362D}" dt="2020-03-24T23:45:20.959" v="8591" actId="208"/>
        <pc:sldMkLst>
          <pc:docMk/>
          <pc:sldMk cId="3713083215" sldId="1067"/>
        </pc:sldMkLst>
        <pc:spChg chg="mod">
          <ac:chgData name="Einav, Tal" userId="c5d94e19-bf17-46ef-96ed-abf719c82703" providerId="ADAL" clId="{B71919F7-78F0-46DA-8A23-38E38735362D}" dt="2020-03-24T23:44:20.136" v="8573"/>
          <ac:spMkLst>
            <pc:docMk/>
            <pc:sldMk cId="3713083215" sldId="1067"/>
            <ac:spMk id="32" creationId="{114A5854-7107-411C-A11E-CEA9440E63CC}"/>
          </ac:spMkLst>
        </pc:spChg>
        <pc:spChg chg="add mod">
          <ac:chgData name="Einav, Tal" userId="c5d94e19-bf17-46ef-96ed-abf719c82703" providerId="ADAL" clId="{B71919F7-78F0-46DA-8A23-38E38735362D}" dt="2020-03-24T23:45:20.959" v="8591" actId="208"/>
          <ac:spMkLst>
            <pc:docMk/>
            <pc:sldMk cId="3713083215" sldId="1067"/>
            <ac:spMk id="33" creationId="{37AC83D1-7B89-4634-8ABF-A86FE41FE739}"/>
          </ac:spMkLst>
        </pc:spChg>
        <pc:spChg chg="mod">
          <ac:chgData name="Einav, Tal" userId="c5d94e19-bf17-46ef-96ed-abf719c82703" providerId="ADAL" clId="{B71919F7-78F0-46DA-8A23-38E38735362D}" dt="2020-03-24T23:44:35.821" v="8576" actId="1076"/>
          <ac:spMkLst>
            <pc:docMk/>
            <pc:sldMk cId="3713083215" sldId="1067"/>
            <ac:spMk id="65" creationId="{4CF4E953-44BE-49B6-88AC-AA58D9699541}"/>
          </ac:spMkLst>
        </pc:spChg>
        <pc:spChg chg="mod">
          <ac:chgData name="Einav, Tal" userId="c5d94e19-bf17-46ef-96ed-abf719c82703" providerId="ADAL" clId="{B71919F7-78F0-46DA-8A23-38E38735362D}" dt="2020-03-24T23:45:13.904" v="8590" actId="14429"/>
          <ac:spMkLst>
            <pc:docMk/>
            <pc:sldMk cId="3713083215" sldId="1067"/>
            <ac:spMk id="74" creationId="{EDDFFF65-B431-409F-B184-9E95A7CE1329}"/>
          </ac:spMkLst>
        </pc:spChg>
        <pc:spChg chg="del">
          <ac:chgData name="Einav, Tal" userId="c5d94e19-bf17-46ef-96ed-abf719c82703" providerId="ADAL" clId="{B71919F7-78F0-46DA-8A23-38E38735362D}" dt="2020-03-24T23:44:20.136" v="8573"/>
          <ac:spMkLst>
            <pc:docMk/>
            <pc:sldMk cId="3713083215" sldId="1067"/>
            <ac:spMk id="82" creationId="{E2EC3B0F-73AF-4B16-A372-32CD9D3F813E}"/>
          </ac:spMkLst>
        </pc:spChg>
        <pc:spChg chg="add del mod">
          <ac:chgData name="Einav, Tal" userId="c5d94e19-bf17-46ef-96ed-abf719c82703" providerId="ADAL" clId="{B71919F7-78F0-46DA-8A23-38E38735362D}" dt="2020-03-24T23:44:20.136" v="8573"/>
          <ac:spMkLst>
            <pc:docMk/>
            <pc:sldMk cId="3713083215" sldId="1067"/>
            <ac:spMk id="83" creationId="{59D9D5F5-8CF6-4FA1-9545-9A31EBD83D0F}"/>
          </ac:spMkLst>
        </pc:spChg>
      </pc:sldChg>
      <pc:sldChg chg="modTransition">
        <pc:chgData name="Einav, Tal" userId="c5d94e19-bf17-46ef-96ed-abf719c82703" providerId="ADAL" clId="{B71919F7-78F0-46DA-8A23-38E38735362D}" dt="2020-03-24T07:29:10.548" v="5749"/>
        <pc:sldMkLst>
          <pc:docMk/>
          <pc:sldMk cId="2624116419" sldId="1070"/>
        </pc:sldMkLst>
      </pc:sldChg>
      <pc:sldChg chg="modAnim">
        <pc:chgData name="Einav, Tal" userId="c5d94e19-bf17-46ef-96ed-abf719c82703" providerId="ADAL" clId="{B71919F7-78F0-46DA-8A23-38E38735362D}" dt="2020-03-24T07:30:33.216" v="5759"/>
        <pc:sldMkLst>
          <pc:docMk/>
          <pc:sldMk cId="3175589028" sldId="1075"/>
        </pc:sldMkLst>
      </pc:sldChg>
      <pc:sldChg chg="modSp modAnim">
        <pc:chgData name="Einav, Tal" userId="c5d94e19-bf17-46ef-96ed-abf719c82703" providerId="ADAL" clId="{B71919F7-78F0-46DA-8A23-38E38735362D}" dt="2020-03-26T03:37:57.729" v="8706" actId="20577"/>
        <pc:sldMkLst>
          <pc:docMk/>
          <pc:sldMk cId="3247126767" sldId="1076"/>
        </pc:sldMkLst>
        <pc:graphicFrameChg chg="modGraphic">
          <ac:chgData name="Einav, Tal" userId="c5d94e19-bf17-46ef-96ed-abf719c82703" providerId="ADAL" clId="{B71919F7-78F0-46DA-8A23-38E38735362D}" dt="2020-03-26T03:37:57.729" v="8706" actId="20577"/>
          <ac:graphicFrameMkLst>
            <pc:docMk/>
            <pc:sldMk cId="3247126767" sldId="1076"/>
            <ac:graphicFrameMk id="22" creationId="{879DBE81-3013-43A2-8BC9-541C4D18FDEE}"/>
          </ac:graphicFrameMkLst>
        </pc:graphicFrameChg>
      </pc:sldChg>
      <pc:sldChg chg="modSp modNotesTx">
        <pc:chgData name="Einav, Tal" userId="c5d94e19-bf17-46ef-96ed-abf719c82703" providerId="ADAL" clId="{B71919F7-78F0-46DA-8A23-38E38735362D}" dt="2020-03-23T22:11:48.513" v="121" actId="20577"/>
        <pc:sldMkLst>
          <pc:docMk/>
          <pc:sldMk cId="3512147946" sldId="1080"/>
        </pc:sldMkLst>
        <pc:spChg chg="mod">
          <ac:chgData name="Einav, Tal" userId="c5d94e19-bf17-46ef-96ed-abf719c82703" providerId="ADAL" clId="{B71919F7-78F0-46DA-8A23-38E38735362D}" dt="2020-03-23T22:10:55.552" v="111" actId="20577"/>
          <ac:spMkLst>
            <pc:docMk/>
            <pc:sldMk cId="3512147946" sldId="1080"/>
            <ac:spMk id="2" creationId="{2EC92DFF-878F-449B-836E-D867C17DDDAB}"/>
          </ac:spMkLst>
        </pc:spChg>
      </pc:sldChg>
      <pc:sldChg chg="modSp modNotesTx">
        <pc:chgData name="Einav, Tal" userId="c5d94e19-bf17-46ef-96ed-abf719c82703" providerId="ADAL" clId="{B71919F7-78F0-46DA-8A23-38E38735362D}" dt="2020-03-23T22:15:08.413" v="125" actId="20577"/>
        <pc:sldMkLst>
          <pc:docMk/>
          <pc:sldMk cId="3947108107" sldId="1081"/>
        </pc:sldMkLst>
        <pc:spChg chg="mod">
          <ac:chgData name="Einav, Tal" userId="c5d94e19-bf17-46ef-96ed-abf719c82703" providerId="ADAL" clId="{B71919F7-78F0-46DA-8A23-38E38735362D}" dt="2020-03-23T22:11:09.024" v="113"/>
          <ac:spMkLst>
            <pc:docMk/>
            <pc:sldMk cId="3947108107" sldId="1081"/>
            <ac:spMk id="2" creationId="{2EC92DFF-878F-449B-836E-D867C17DDDAB}"/>
          </ac:spMkLst>
        </pc:spChg>
      </pc:sldChg>
      <pc:sldChg chg="modSp">
        <pc:chgData name="Einav, Tal" userId="c5d94e19-bf17-46ef-96ed-abf719c82703" providerId="ADAL" clId="{B71919F7-78F0-46DA-8A23-38E38735362D}" dt="2020-03-23T22:11:11.184" v="114"/>
        <pc:sldMkLst>
          <pc:docMk/>
          <pc:sldMk cId="312767122" sldId="1082"/>
        </pc:sldMkLst>
        <pc:spChg chg="mod">
          <ac:chgData name="Einav, Tal" userId="c5d94e19-bf17-46ef-96ed-abf719c82703" providerId="ADAL" clId="{B71919F7-78F0-46DA-8A23-38E38735362D}" dt="2020-03-23T22:11:11.184" v="114"/>
          <ac:spMkLst>
            <pc:docMk/>
            <pc:sldMk cId="312767122" sldId="1082"/>
            <ac:spMk id="2" creationId="{2EC92DFF-878F-449B-836E-D867C17DDDAB}"/>
          </ac:spMkLst>
        </pc:spChg>
      </pc:sldChg>
      <pc:sldChg chg="modSp modNotesTx">
        <pc:chgData name="Einav, Tal" userId="c5d94e19-bf17-46ef-96ed-abf719c82703" providerId="ADAL" clId="{B71919F7-78F0-46DA-8A23-38E38735362D}" dt="2020-03-23T22:12:24.356" v="123" actId="20577"/>
        <pc:sldMkLst>
          <pc:docMk/>
          <pc:sldMk cId="752534291" sldId="1085"/>
        </pc:sldMkLst>
        <pc:spChg chg="mod">
          <ac:chgData name="Einav, Tal" userId="c5d94e19-bf17-46ef-96ed-abf719c82703" providerId="ADAL" clId="{B71919F7-78F0-46DA-8A23-38E38735362D}" dt="2020-03-23T22:11:07.291" v="112"/>
          <ac:spMkLst>
            <pc:docMk/>
            <pc:sldMk cId="752534291" sldId="1085"/>
            <ac:spMk id="2" creationId="{2EC92DFF-878F-449B-836E-D867C17DDDAB}"/>
          </ac:spMkLst>
        </pc:spChg>
      </pc:sldChg>
      <pc:sldChg chg="modSp modNotesTx">
        <pc:chgData name="Einav, Tal" userId="c5d94e19-bf17-46ef-96ed-abf719c82703" providerId="ADAL" clId="{B71919F7-78F0-46DA-8A23-38E38735362D}" dt="2020-03-23T22:30:07.812" v="872" actId="20577"/>
        <pc:sldMkLst>
          <pc:docMk/>
          <pc:sldMk cId="3416938459" sldId="1088"/>
        </pc:sldMkLst>
        <pc:spChg chg="mod">
          <ac:chgData name="Einav, Tal" userId="c5d94e19-bf17-46ef-96ed-abf719c82703" providerId="ADAL" clId="{B71919F7-78F0-46DA-8A23-38E38735362D}" dt="2020-03-23T22:11:12.630" v="115"/>
          <ac:spMkLst>
            <pc:docMk/>
            <pc:sldMk cId="3416938459" sldId="1088"/>
            <ac:spMk id="2" creationId="{2EC92DFF-878F-449B-836E-D867C17DDDAB}"/>
          </ac:spMkLst>
        </pc:spChg>
      </pc:sldChg>
      <pc:sldChg chg="modSp">
        <pc:chgData name="Einav, Tal" userId="c5d94e19-bf17-46ef-96ed-abf719c82703" providerId="ADAL" clId="{B71919F7-78F0-46DA-8A23-38E38735362D}" dt="2020-03-26T03:38:01.144" v="8708" actId="20577"/>
        <pc:sldMkLst>
          <pc:docMk/>
          <pc:sldMk cId="4203449002" sldId="1091"/>
        </pc:sldMkLst>
        <pc:graphicFrameChg chg="modGraphic">
          <ac:chgData name="Einav, Tal" userId="c5d94e19-bf17-46ef-96ed-abf719c82703" providerId="ADAL" clId="{B71919F7-78F0-46DA-8A23-38E38735362D}" dt="2020-03-26T03:38:01.144" v="8708" actId="20577"/>
          <ac:graphicFrameMkLst>
            <pc:docMk/>
            <pc:sldMk cId="4203449002" sldId="1091"/>
            <ac:graphicFrameMk id="22" creationId="{879DBE81-3013-43A2-8BC9-541C4D18FDEE}"/>
          </ac:graphicFrameMkLst>
        </pc:graphicFrameChg>
      </pc:sldChg>
      <pc:sldChg chg="addSp modSp modAnim">
        <pc:chgData name="Einav, Tal" userId="c5d94e19-bf17-46ef-96ed-abf719c82703" providerId="ADAL" clId="{B71919F7-78F0-46DA-8A23-38E38735362D}" dt="2020-03-25T00:50:30.173" v="8597"/>
        <pc:sldMkLst>
          <pc:docMk/>
          <pc:sldMk cId="3049407049" sldId="1093"/>
        </pc:sldMkLst>
        <pc:spChg chg="mod">
          <ac:chgData name="Einav, Tal" userId="c5d94e19-bf17-46ef-96ed-abf719c82703" providerId="ADAL" clId="{B71919F7-78F0-46DA-8A23-38E38735362D}" dt="2020-03-24T07:31:13.869" v="5760" actId="12788"/>
          <ac:spMkLst>
            <pc:docMk/>
            <pc:sldMk cId="3049407049" sldId="1093"/>
            <ac:spMk id="50" creationId="{17712DB2-C9C9-47F7-B06A-C3561651596B}"/>
          </ac:spMkLst>
        </pc:spChg>
        <pc:spChg chg="add mod">
          <ac:chgData name="Einav, Tal" userId="c5d94e19-bf17-46ef-96ed-abf719c82703" providerId="ADAL" clId="{B71919F7-78F0-46DA-8A23-38E38735362D}" dt="2020-03-25T00:50:06.699" v="8593" actId="1076"/>
          <ac:spMkLst>
            <pc:docMk/>
            <pc:sldMk cId="3049407049" sldId="1093"/>
            <ac:spMk id="66" creationId="{65185785-52A9-4347-8B3D-FEF99F32EA37}"/>
          </ac:spMkLst>
        </pc:spChg>
        <pc:spChg chg="add mod">
          <ac:chgData name="Einav, Tal" userId="c5d94e19-bf17-46ef-96ed-abf719c82703" providerId="ADAL" clId="{B71919F7-78F0-46DA-8A23-38E38735362D}" dt="2020-03-25T00:50:21.941" v="8595" actId="571"/>
          <ac:spMkLst>
            <pc:docMk/>
            <pc:sldMk cId="3049407049" sldId="1093"/>
            <ac:spMk id="67" creationId="{FB02C907-7FC4-48C4-A972-10E09583C433}"/>
          </ac:spMkLst>
        </pc:spChg>
        <pc:grpChg chg="mod">
          <ac:chgData name="Einav, Tal" userId="c5d94e19-bf17-46ef-96ed-abf719c82703" providerId="ADAL" clId="{B71919F7-78F0-46DA-8A23-38E38735362D}" dt="2020-03-24T07:31:13.869" v="5760" actId="12788"/>
          <ac:grpSpMkLst>
            <pc:docMk/>
            <pc:sldMk cId="3049407049" sldId="1093"/>
            <ac:grpSpMk id="12" creationId="{5A4C3EDE-9240-4E25-AC3B-DAC0BE80547F}"/>
          </ac:grpSpMkLst>
        </pc:grpChg>
      </pc:sldChg>
      <pc:sldChg chg="modSp">
        <pc:chgData name="Einav, Tal" userId="c5d94e19-bf17-46ef-96ed-abf719c82703" providerId="ADAL" clId="{B71919F7-78F0-46DA-8A23-38E38735362D}" dt="2020-03-25T00:52:23.700" v="8598" actId="12788"/>
        <pc:sldMkLst>
          <pc:docMk/>
          <pc:sldMk cId="1831436978" sldId="1095"/>
        </pc:sldMkLst>
        <pc:spChg chg="mod">
          <ac:chgData name="Einav, Tal" userId="c5d94e19-bf17-46ef-96ed-abf719c82703" providerId="ADAL" clId="{B71919F7-78F0-46DA-8A23-38E38735362D}" dt="2020-03-25T00:52:23.700" v="8598" actId="12788"/>
          <ac:spMkLst>
            <pc:docMk/>
            <pc:sldMk cId="1831436978" sldId="1095"/>
            <ac:spMk id="95" creationId="{9971B923-18A9-422B-9442-93CA5E878810}"/>
          </ac:spMkLst>
        </pc:spChg>
        <pc:grpChg chg="mod">
          <ac:chgData name="Einav, Tal" userId="c5d94e19-bf17-46ef-96ed-abf719c82703" providerId="ADAL" clId="{B71919F7-78F0-46DA-8A23-38E38735362D}" dt="2020-03-25T00:52:23.700" v="8598" actId="12788"/>
          <ac:grpSpMkLst>
            <pc:docMk/>
            <pc:sldMk cId="1831436978" sldId="1095"/>
            <ac:grpSpMk id="76" creationId="{EC5B34DF-BCCC-45F6-92D4-ADA47976D890}"/>
          </ac:grpSpMkLst>
        </pc:grpChg>
      </pc:sldChg>
      <pc:sldChg chg="ord">
        <pc:chgData name="Einav, Tal" userId="c5d94e19-bf17-46ef-96ed-abf719c82703" providerId="ADAL" clId="{B71919F7-78F0-46DA-8A23-38E38735362D}" dt="2020-03-25T00:54:41.817" v="8600"/>
        <pc:sldMkLst>
          <pc:docMk/>
          <pc:sldMk cId="2158066349" sldId="1097"/>
        </pc:sldMkLst>
      </pc:sldChg>
      <pc:sldChg chg="addSp modSp modTransition modAnim">
        <pc:chgData name="Einav, Tal" userId="c5d94e19-bf17-46ef-96ed-abf719c82703" providerId="ADAL" clId="{B71919F7-78F0-46DA-8A23-38E38735362D}" dt="2020-03-25T00:55:40.349" v="8608" actId="20577"/>
        <pc:sldMkLst>
          <pc:docMk/>
          <pc:sldMk cId="1817756206" sldId="1099"/>
        </pc:sldMkLst>
        <pc:spChg chg="mod">
          <ac:chgData name="Einav, Tal" userId="c5d94e19-bf17-46ef-96ed-abf719c82703" providerId="ADAL" clId="{B71919F7-78F0-46DA-8A23-38E38735362D}" dt="2020-03-25T00:55:38.063" v="8604" actId="20577"/>
          <ac:spMkLst>
            <pc:docMk/>
            <pc:sldMk cId="1817756206" sldId="1099"/>
            <ac:spMk id="67" creationId="{47A55096-5744-43B3-8CA5-BDAD961F5D44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68" creationId="{EDF27FF1-D69A-45CC-90D5-804AFAD91A42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69" creationId="{60B46C96-4100-40CC-9C9D-E1BD642D3F49}"/>
          </ac:spMkLst>
        </pc:spChg>
        <pc:spChg chg="mod">
          <ac:chgData name="Einav, Tal" userId="c5d94e19-bf17-46ef-96ed-abf719c82703" providerId="ADAL" clId="{B71919F7-78F0-46DA-8A23-38E38735362D}" dt="2020-03-25T00:55:40.349" v="8608" actId="20577"/>
          <ac:spMkLst>
            <pc:docMk/>
            <pc:sldMk cId="1817756206" sldId="1099"/>
            <ac:spMk id="70" creationId="{10533A73-09C2-4306-A343-803AA19AC6E9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71" creationId="{B3B9C093-AF84-4CF5-8226-CD5C47A4BDD9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73" creationId="{7B68C350-6720-4787-A315-4178E8B16E1E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74" creationId="{C5B7F65C-5C14-40E9-94EF-B634DA61FD2C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76" creationId="{6D72E549-1266-4369-A6E1-FE57F366AC29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2" creationId="{465FF3DF-C7EC-40FE-8767-397483011746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3" creationId="{7CCAD160-FC6E-4A3A-9488-3DF12C6AB0C5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5" creationId="{AF0931DF-26CB-4708-948D-74478E09D97D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6" creationId="{F95C1D97-02BE-4483-9FDF-9D8C0535EF09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8" creationId="{2AB04E64-CEB3-4464-B19F-A884DC9F547A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89" creationId="{3EF36FF6-0B93-4CA9-83FE-79960F6534F9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90" creationId="{ACC00E7A-B9AA-4D99-82D9-F460E6C413F0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91" creationId="{06EF9411-5B8E-4B68-B91D-46638D46C0DD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92" creationId="{E83C5BA1-67F8-4E8B-BAD0-7871347ECFC6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93" creationId="{B988808E-07E4-4352-9769-68D74592D290}"/>
          </ac:spMkLst>
        </pc:spChg>
        <pc:spChg chg="add mod ord">
          <ac:chgData name="Einav, Tal" userId="c5d94e19-bf17-46ef-96ed-abf719c82703" providerId="ADAL" clId="{B71919F7-78F0-46DA-8A23-38E38735362D}" dt="2020-03-24T07:44:20.679" v="6203" actId="167"/>
          <ac:spMkLst>
            <pc:docMk/>
            <pc:sldMk cId="1817756206" sldId="1099"/>
            <ac:spMk id="94" creationId="{18C3F71E-9D25-4A8A-8611-E634600E920F}"/>
          </ac:spMkLst>
        </pc:spChg>
        <pc:picChg chg="add mod">
          <ac:chgData name="Einav, Tal" userId="c5d94e19-bf17-46ef-96ed-abf719c82703" providerId="ADAL" clId="{B71919F7-78F0-46DA-8A23-38E38735362D}" dt="2020-03-24T07:39:10.846" v="6036" actId="571"/>
          <ac:picMkLst>
            <pc:docMk/>
            <pc:sldMk cId="1817756206" sldId="1099"/>
            <ac:picMk id="87" creationId="{55250745-775E-405F-8505-19F5A69C0161}"/>
          </ac:picMkLst>
        </pc:picChg>
      </pc:sldChg>
      <pc:sldChg chg="modAnim">
        <pc:chgData name="Einav, Tal" userId="c5d94e19-bf17-46ef-96ed-abf719c82703" providerId="ADAL" clId="{B71919F7-78F0-46DA-8A23-38E38735362D}" dt="2020-03-25T00:58:56.526" v="8614"/>
        <pc:sldMkLst>
          <pc:docMk/>
          <pc:sldMk cId="3300322792" sldId="1100"/>
        </pc:sldMkLst>
      </pc:sldChg>
      <pc:sldChg chg="addSp delSp modSp modAnim modNotesTx">
        <pc:chgData name="Einav, Tal" userId="c5d94e19-bf17-46ef-96ed-abf719c82703" providerId="ADAL" clId="{B71919F7-78F0-46DA-8A23-38E38735362D}" dt="2020-03-23T23:10:06.864" v="3460" actId="20577"/>
        <pc:sldMkLst>
          <pc:docMk/>
          <pc:sldMk cId="1814499931" sldId="1105"/>
        </pc:sldMkLst>
        <pc:spChg chg="mod">
          <ac:chgData name="Einav, Tal" userId="c5d94e19-bf17-46ef-96ed-abf719c82703" providerId="ADAL" clId="{B71919F7-78F0-46DA-8A23-38E38735362D}" dt="2020-03-23T23:02:52.348" v="3167" actId="20577"/>
          <ac:spMkLst>
            <pc:docMk/>
            <pc:sldMk cId="1814499931" sldId="1105"/>
            <ac:spMk id="121" creationId="{35C04295-53EE-4172-B107-A70738A09BDC}"/>
          </ac:spMkLst>
        </pc:spChg>
        <pc:spChg chg="add del">
          <ac:chgData name="Einav, Tal" userId="c5d94e19-bf17-46ef-96ed-abf719c82703" providerId="ADAL" clId="{B71919F7-78F0-46DA-8A23-38E38735362D}" dt="2020-03-23T23:01:27.321" v="3153" actId="478"/>
          <ac:spMkLst>
            <pc:docMk/>
            <pc:sldMk cId="1814499931" sldId="1105"/>
            <ac:spMk id="122" creationId="{68C083AC-DEB6-473C-95D0-7C965D725CC8}"/>
          </ac:spMkLst>
        </pc:spChg>
        <pc:spChg chg="add del mod ord">
          <ac:chgData name="Einav, Tal" userId="c5d94e19-bf17-46ef-96ed-abf719c82703" providerId="ADAL" clId="{B71919F7-78F0-46DA-8A23-38E38735362D}" dt="2020-03-23T23:03:16.614" v="3170" actId="478"/>
          <ac:spMkLst>
            <pc:docMk/>
            <pc:sldMk cId="1814499931" sldId="1105"/>
            <ac:spMk id="123" creationId="{A52041DB-CA80-4029-A77F-777612231EA1}"/>
          </ac:spMkLst>
        </pc:spChg>
        <pc:spChg chg="add del mod ord">
          <ac:chgData name="Einav, Tal" userId="c5d94e19-bf17-46ef-96ed-abf719c82703" providerId="ADAL" clId="{B71919F7-78F0-46DA-8A23-38E38735362D}" dt="2020-03-23T23:03:16.614" v="3170" actId="478"/>
          <ac:spMkLst>
            <pc:docMk/>
            <pc:sldMk cId="1814499931" sldId="1105"/>
            <ac:spMk id="124" creationId="{253808B1-A921-4643-832C-7D87582E486D}"/>
          </ac:spMkLst>
        </pc:spChg>
        <pc:spChg chg="add del mod ord">
          <ac:chgData name="Einav, Tal" userId="c5d94e19-bf17-46ef-96ed-abf719c82703" providerId="ADAL" clId="{B71919F7-78F0-46DA-8A23-38E38735362D}" dt="2020-03-23T23:03:16.614" v="3170" actId="478"/>
          <ac:spMkLst>
            <pc:docMk/>
            <pc:sldMk cId="1814499931" sldId="1105"/>
            <ac:spMk id="125" creationId="{A41E995B-21D5-478A-95F3-0AA386CD1E71}"/>
          </ac:spMkLst>
        </pc:spChg>
        <pc:spChg chg="add del mod">
          <ac:chgData name="Einav, Tal" userId="c5d94e19-bf17-46ef-96ed-abf719c82703" providerId="ADAL" clId="{B71919F7-78F0-46DA-8A23-38E38735362D}" dt="2020-03-23T23:03:14.885" v="3169" actId="478"/>
          <ac:spMkLst>
            <pc:docMk/>
            <pc:sldMk cId="1814499931" sldId="1105"/>
            <ac:spMk id="126" creationId="{298C2287-08DE-43D9-8E6D-B3A6B8F73204}"/>
          </ac:spMkLst>
        </pc:spChg>
      </pc:sldChg>
      <pc:sldChg chg="add del">
        <pc:chgData name="Einav, Tal" userId="c5d94e19-bf17-46ef-96ed-abf719c82703" providerId="ADAL" clId="{B71919F7-78F0-46DA-8A23-38E38735362D}" dt="2020-03-23T23:11:19.301" v="3685" actId="2696"/>
        <pc:sldMkLst>
          <pc:docMk/>
          <pc:sldMk cId="3920461093" sldId="1108"/>
        </pc:sldMkLst>
      </pc:sldChg>
      <pc:sldChg chg="add">
        <pc:chgData name="Einav, Tal" userId="c5d94e19-bf17-46ef-96ed-abf719c82703" providerId="ADAL" clId="{B71919F7-78F0-46DA-8A23-38E38735362D}" dt="2020-03-23T23:11:26.489" v="3687"/>
        <pc:sldMkLst>
          <pc:docMk/>
          <pc:sldMk cId="1303786774" sldId="1109"/>
        </pc:sldMkLst>
      </pc:sldChg>
      <pc:sldChg chg="add del">
        <pc:chgData name="Einav, Tal" userId="c5d94e19-bf17-46ef-96ed-abf719c82703" providerId="ADAL" clId="{B71919F7-78F0-46DA-8A23-38E38735362D}" dt="2020-03-23T23:11:22.071" v="3686" actId="2696"/>
        <pc:sldMkLst>
          <pc:docMk/>
          <pc:sldMk cId="3958264063" sldId="1109"/>
        </pc:sldMkLst>
      </pc:sldChg>
      <pc:sldChg chg="addSp modSp add modTransition modAnim">
        <pc:chgData name="Einav, Tal" userId="c5d94e19-bf17-46ef-96ed-abf719c82703" providerId="ADAL" clId="{B71919F7-78F0-46DA-8A23-38E38735362D}" dt="2020-03-23T23:17:53.253" v="3734" actId="14100"/>
        <pc:sldMkLst>
          <pc:docMk/>
          <pc:sldMk cId="3333421953" sldId="1110"/>
        </pc:sldMkLst>
        <pc:spChg chg="add mod">
          <ac:chgData name="Einav, Tal" userId="c5d94e19-bf17-46ef-96ed-abf719c82703" providerId="ADAL" clId="{B71919F7-78F0-46DA-8A23-38E38735362D}" dt="2020-03-23T23:17:49.837" v="3732" actId="113"/>
          <ac:spMkLst>
            <pc:docMk/>
            <pc:sldMk cId="3333421953" sldId="1110"/>
            <ac:spMk id="122" creationId="{04481DD5-3C71-450A-847C-464D1427665A}"/>
          </ac:spMkLst>
        </pc:spChg>
        <pc:spChg chg="mod">
          <ac:chgData name="Einav, Tal" userId="c5d94e19-bf17-46ef-96ed-abf719c82703" providerId="ADAL" clId="{B71919F7-78F0-46DA-8A23-38E38735362D}" dt="2020-03-23T23:03:38.260" v="3173" actId="1582"/>
          <ac:spMkLst>
            <pc:docMk/>
            <pc:sldMk cId="3333421953" sldId="1110"/>
            <ac:spMk id="123" creationId="{A52041DB-CA80-4029-A77F-777612231EA1}"/>
          </ac:spMkLst>
        </pc:spChg>
        <pc:spChg chg="mod">
          <ac:chgData name="Einav, Tal" userId="c5d94e19-bf17-46ef-96ed-abf719c82703" providerId="ADAL" clId="{B71919F7-78F0-46DA-8A23-38E38735362D}" dt="2020-03-23T23:04:30.022" v="3203" actId="1076"/>
          <ac:spMkLst>
            <pc:docMk/>
            <pc:sldMk cId="3333421953" sldId="1110"/>
            <ac:spMk id="126" creationId="{298C2287-08DE-43D9-8E6D-B3A6B8F73204}"/>
          </ac:spMkLst>
        </pc:spChg>
        <pc:spChg chg="add mod">
          <ac:chgData name="Einav, Tal" userId="c5d94e19-bf17-46ef-96ed-abf719c82703" providerId="ADAL" clId="{B71919F7-78F0-46DA-8A23-38E38735362D}" dt="2020-03-23T23:17:53.253" v="3734" actId="14100"/>
          <ac:spMkLst>
            <pc:docMk/>
            <pc:sldMk cId="3333421953" sldId="1110"/>
            <ac:spMk id="127" creationId="{B086D76A-DCD1-4D81-8F9B-1EC639CA034B}"/>
          </ac:spMkLst>
        </pc:spChg>
      </pc:sldChg>
      <pc:sldChg chg="addSp delSp modSp add modAnim modNotesTx">
        <pc:chgData name="Einav, Tal" userId="c5d94e19-bf17-46ef-96ed-abf719c82703" providerId="ADAL" clId="{B71919F7-78F0-46DA-8A23-38E38735362D}" dt="2020-03-23T23:18:04.806" v="3738"/>
        <pc:sldMkLst>
          <pc:docMk/>
          <pc:sldMk cId="1519282263" sldId="1111"/>
        </pc:sldMkLst>
        <pc:spChg chg="mod">
          <ac:chgData name="Einav, Tal" userId="c5d94e19-bf17-46ef-96ed-abf719c82703" providerId="ADAL" clId="{B71919F7-78F0-46DA-8A23-38E38735362D}" dt="2020-03-23T23:09:29.310" v="3456" actId="20577"/>
          <ac:spMkLst>
            <pc:docMk/>
            <pc:sldMk cId="1519282263" sldId="1111"/>
            <ac:spMk id="121" creationId="{35C04295-53EE-4172-B107-A70738A09BDC}"/>
          </ac:spMkLst>
        </pc:spChg>
        <pc:spChg chg="del">
          <ac:chgData name="Einav, Tal" userId="c5d94e19-bf17-46ef-96ed-abf719c82703" providerId="ADAL" clId="{B71919F7-78F0-46DA-8A23-38E38735362D}" dt="2020-03-23T23:05:25.228" v="3218" actId="478"/>
          <ac:spMkLst>
            <pc:docMk/>
            <pc:sldMk cId="1519282263" sldId="1111"/>
            <ac:spMk id="122" creationId="{04481DD5-3C71-450A-847C-464D1427665A}"/>
          </ac:spMkLst>
        </pc:spChg>
        <pc:spChg chg="mod">
          <ac:chgData name="Einav, Tal" userId="c5d94e19-bf17-46ef-96ed-abf719c82703" providerId="ADAL" clId="{B71919F7-78F0-46DA-8A23-38E38735362D}" dt="2020-03-23T23:06:20.918" v="3236" actId="688"/>
          <ac:spMkLst>
            <pc:docMk/>
            <pc:sldMk cId="1519282263" sldId="1111"/>
            <ac:spMk id="125" creationId="{A41E995B-21D5-478A-95F3-0AA386CD1E71}"/>
          </ac:spMkLst>
        </pc:spChg>
        <pc:spChg chg="del">
          <ac:chgData name="Einav, Tal" userId="c5d94e19-bf17-46ef-96ed-abf719c82703" providerId="ADAL" clId="{B71919F7-78F0-46DA-8A23-38E38735362D}" dt="2020-03-23T23:18:02.401" v="3736" actId="478"/>
          <ac:spMkLst>
            <pc:docMk/>
            <pc:sldMk cId="1519282263" sldId="1111"/>
            <ac:spMk id="127" creationId="{B086D76A-DCD1-4D81-8F9B-1EC639CA034B}"/>
          </ac:spMkLst>
        </pc:spChg>
        <pc:spChg chg="add del">
          <ac:chgData name="Einav, Tal" userId="c5d94e19-bf17-46ef-96ed-abf719c82703" providerId="ADAL" clId="{B71919F7-78F0-46DA-8A23-38E38735362D}" dt="2020-03-23T23:18:02.401" v="3736" actId="478"/>
          <ac:spMkLst>
            <pc:docMk/>
            <pc:sldMk cId="1519282263" sldId="1111"/>
            <ac:spMk id="128" creationId="{BF827A34-84D1-4A61-AA60-A8F426FBF76E}"/>
          </ac:spMkLst>
        </pc:spChg>
        <pc:spChg chg="add mod">
          <ac:chgData name="Einav, Tal" userId="c5d94e19-bf17-46ef-96ed-abf719c82703" providerId="ADAL" clId="{B71919F7-78F0-46DA-8A23-38E38735362D}" dt="2020-03-23T23:18:00.339" v="3735" actId="113"/>
          <ac:spMkLst>
            <pc:docMk/>
            <pc:sldMk cId="1519282263" sldId="1111"/>
            <ac:spMk id="129" creationId="{3B1DE0C2-84C2-4B09-BD82-4DA7AACD5D05}"/>
          </ac:spMkLst>
        </pc:spChg>
        <pc:spChg chg="add">
          <ac:chgData name="Einav, Tal" userId="c5d94e19-bf17-46ef-96ed-abf719c82703" providerId="ADAL" clId="{B71919F7-78F0-46DA-8A23-38E38735362D}" dt="2020-03-23T23:18:02.696" v="3737"/>
          <ac:spMkLst>
            <pc:docMk/>
            <pc:sldMk cId="1519282263" sldId="1111"/>
            <ac:spMk id="130" creationId="{095924D6-8DED-4F6F-A409-3CE2F96B7F31}"/>
          </ac:spMkLst>
        </pc:spChg>
        <pc:spChg chg="add">
          <ac:chgData name="Einav, Tal" userId="c5d94e19-bf17-46ef-96ed-abf719c82703" providerId="ADAL" clId="{B71919F7-78F0-46DA-8A23-38E38735362D}" dt="2020-03-23T23:18:02.696" v="3737"/>
          <ac:spMkLst>
            <pc:docMk/>
            <pc:sldMk cId="1519282263" sldId="1111"/>
            <ac:spMk id="131" creationId="{3884B2E1-49CF-4AE1-8873-E99438604A55}"/>
          </ac:spMkLst>
        </pc:spChg>
      </pc:sldChg>
      <pc:sldChg chg="addSp delSp modSp add modAnim">
        <pc:chgData name="Einav, Tal" userId="c5d94e19-bf17-46ef-96ed-abf719c82703" providerId="ADAL" clId="{B71919F7-78F0-46DA-8A23-38E38735362D}" dt="2020-03-24T07:14:25.075" v="5669"/>
        <pc:sldMkLst>
          <pc:docMk/>
          <pc:sldMk cId="649308906" sldId="1112"/>
        </pc:sldMkLst>
        <pc:spChg chg="mod">
          <ac:chgData name="Einav, Tal" userId="c5d94e19-bf17-46ef-96ed-abf719c82703" providerId="ADAL" clId="{B71919F7-78F0-46DA-8A23-38E38735362D}" dt="2020-03-24T06:19:08.237" v="4165" actId="1076"/>
          <ac:spMkLst>
            <pc:docMk/>
            <pc:sldMk cId="649308906" sldId="1112"/>
            <ac:spMk id="2" creationId="{D3BA89D2-EC38-4345-99BB-E963BA2B8E05}"/>
          </ac:spMkLst>
        </pc:spChg>
        <pc:spChg chg="add mod ord">
          <ac:chgData name="Einav, Tal" userId="c5d94e19-bf17-46ef-96ed-abf719c82703" providerId="ADAL" clId="{B71919F7-78F0-46DA-8A23-38E38735362D}" dt="2020-03-24T06:29:21.005" v="4490" actId="1076"/>
          <ac:spMkLst>
            <pc:docMk/>
            <pc:sldMk cId="649308906" sldId="1112"/>
            <ac:spMk id="3" creationId="{88DAE9A9-4DFD-457A-B796-320C951926C2}"/>
          </ac:spMkLst>
        </pc:spChg>
        <pc:spChg chg="mod">
          <ac:chgData name="Einav, Tal" userId="c5d94e19-bf17-46ef-96ed-abf719c82703" providerId="ADAL" clId="{B71919F7-78F0-46DA-8A23-38E38735362D}" dt="2020-03-24T06:40:29.139" v="5015" actId="1076"/>
          <ac:spMkLst>
            <pc:docMk/>
            <pc:sldMk cId="649308906" sldId="1112"/>
            <ac:spMk id="11" creationId="{799FAB8B-0FBC-4417-8EFE-1B2F47933029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2" creationId="{D8A74F04-0EF1-405A-B803-220D877A4B02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3" creationId="{02E33AE1-1C49-4C16-A259-7D23B7A12BC1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4" creationId="{9DB5A1C8-52F8-4C1A-A100-A6DA9257B76C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5" creationId="{42BC8FC5-B3FF-430D-B62A-066D51ED6DF0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6" creationId="{CC5FEE22-7325-4160-9273-DC06EAA81742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7" creationId="{ECF33F4B-EA1F-461A-A061-FC387B3D500F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18" creationId="{6AE17425-E964-45DA-8F99-D2DB73FB3F25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19" creationId="{5F7E7AE2-A51F-4104-B444-558980505515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0" creationId="{82D43EFD-4F07-4D5F-BC0B-3DB7AC435E18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1" creationId="{29A3FF83-9051-489E-8844-1F304CC47811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2" creationId="{872AC544-4D6F-440D-8060-91F15DADB408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3" creationId="{79170FB2-7E7A-4E8D-A2AB-8940EB51E2B7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4" creationId="{9A6E920F-DE1A-466D-820F-63A765D87123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5" creationId="{BA78B3EA-E917-4E0B-8A2E-6DE85D304D9A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6" creationId="{1BB578A3-365A-46F1-9B8E-1B7DA8AFB951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7" creationId="{94C127D9-CFA9-4976-BA04-E6A7D88FFB83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8" creationId="{BB70C9A1-EAF7-4AE4-89D3-95C07A54AE02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29" creationId="{2AECB954-9937-45E8-AC28-4CBAE81D020F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0" creationId="{C64C1801-D0AB-41F5-93E9-4949DFDD4F9C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1" creationId="{8D79F80A-5F49-4264-8039-4FD17AC44D5C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2" creationId="{AF7F6A76-CFF5-4D84-96DC-99644141F6A1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3" creationId="{C7CBA4C7-F53B-4E54-99E5-2FACD53EF2EB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4" creationId="{04CF9B90-7B4C-44B1-9652-135CCFA7A1DE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5" creationId="{6668E3C9-D5F1-4488-B6DC-B442F3A1F2CD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6" creationId="{4CA1F747-F208-4585-BB34-46A5AF8FF623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7" creationId="{A0516931-AD0D-4F64-95D0-D8E7626A06E8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8" creationId="{0D20505B-C1B9-46D2-BCBE-C5A1E903DB9F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39" creationId="{D94D8F7F-DB47-4435-B92E-85153B4B870D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0" creationId="{F179B1BE-4D0F-4BB0-98D0-A00E6FBC23C7}"/>
          </ac:spMkLst>
        </pc:spChg>
        <pc:spChg chg="add del mod ord topLvl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1" creationId="{AC01A7E8-C05D-4EC1-BAAC-66C5766716A8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2" creationId="{9AA1C35D-CAAB-4131-B951-A9C8187EEFCC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3" creationId="{CD44E4BF-7701-48E4-8987-8B71102831C0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4" creationId="{38765E7C-F338-4EAA-A603-ABC82D218BB9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5" creationId="{CEAD28BF-EA0D-4F25-822B-4508906A6071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6" creationId="{1F6223FD-26FF-44DD-8E09-248A679D87D6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7" creationId="{91C7E345-0CF8-48D3-8730-A4D71CD11121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8" creationId="{BB8247CA-3E20-4972-88D0-8560B6E7FCDA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49" creationId="{4841E860-EE73-406E-977F-C0D7B8C4AD5D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0" creationId="{6555CD10-977D-4324-89D8-4BACBAD22FD0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1" creationId="{FF086CE2-8C09-41E4-948E-BEC42E978B80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2" creationId="{FADCFE13-173C-4B27-9514-3DB949B970E9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3" creationId="{A9F18F7F-4FDA-42EF-B0DF-10587D453A06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4" creationId="{AA5988DD-DC3F-4D69-9F12-7D7490BA6EDF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5" creationId="{542AC9CD-7B8B-418B-8DD9-27673FA22F97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6" creationId="{D6D67C14-32BC-43D6-AB78-C03C1AA6706B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7" creationId="{317AB3DA-832C-4BDE-9C6B-26131A5B4922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8" creationId="{6AD77583-6ED6-40F2-A1EE-AD2F7330C86A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59" creationId="{5643EEEB-42F0-4660-9920-5A677F482964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0" creationId="{81F4FEE1-78E8-47E2-94F0-386703E9E7E8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1" creationId="{F90B6161-F6E5-465F-9BAE-A6BE4278F2D2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2" creationId="{3B32D9E4-0E44-43A3-8E04-41C6C6A67550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3" creationId="{2CED9A95-C362-4F6C-91CA-A2B450A9AC96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4" creationId="{095F67B5-C553-47E3-81B0-760F14A64E51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5" creationId="{FF5F4BE6-E02E-4DBC-9D79-13C2AF3BC7FE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6" creationId="{D85C911A-F87F-4F8E-AE57-E86FC3113349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67" creationId="{36D191B1-9C5C-4C34-BA29-9EE258ED2220}"/>
          </ac:spMkLst>
        </pc:spChg>
        <pc:spChg chg="del mod topLvl">
          <ac:chgData name="Einav, Tal" userId="c5d94e19-bf17-46ef-96ed-abf719c82703" providerId="ADAL" clId="{B71919F7-78F0-46DA-8A23-38E38735362D}" dt="2020-03-24T06:37:19.902" v="4920" actId="478"/>
          <ac:spMkLst>
            <pc:docMk/>
            <pc:sldMk cId="649308906" sldId="1112"/>
            <ac:spMk id="79" creationId="{ECFDED94-3F6C-46B0-8871-DD640334C83A}"/>
          </ac:spMkLst>
        </pc:spChg>
        <pc:spChg chg="add mod">
          <ac:chgData name="Einav, Tal" userId="c5d94e19-bf17-46ef-96ed-abf719c82703" providerId="ADAL" clId="{B71919F7-78F0-46DA-8A23-38E38735362D}" dt="2020-03-24T06:54:03.537" v="5401" actId="14100"/>
          <ac:spMkLst>
            <pc:docMk/>
            <pc:sldMk cId="649308906" sldId="1112"/>
            <ac:spMk id="87" creationId="{07213A28-7880-48F9-BA89-A7A4008FFE49}"/>
          </ac:spMkLst>
        </pc:spChg>
        <pc:spChg chg="add mod">
          <ac:chgData name="Einav, Tal" userId="c5d94e19-bf17-46ef-96ed-abf719c82703" providerId="ADAL" clId="{B71919F7-78F0-46DA-8A23-38E38735362D}" dt="2020-03-24T06:53:49.339" v="5396" actId="14100"/>
          <ac:spMkLst>
            <pc:docMk/>
            <pc:sldMk cId="649308906" sldId="1112"/>
            <ac:spMk id="88" creationId="{669928CB-54BD-46AA-A229-DC7E69817093}"/>
          </ac:spMkLst>
        </pc:spChg>
        <pc:spChg chg="add del mod">
          <ac:chgData name="Einav, Tal" userId="c5d94e19-bf17-46ef-96ed-abf719c82703" providerId="ADAL" clId="{B71919F7-78F0-46DA-8A23-38E38735362D}" dt="2020-03-24T06:33:26.557" v="4766" actId="478"/>
          <ac:spMkLst>
            <pc:docMk/>
            <pc:sldMk cId="649308906" sldId="1112"/>
            <ac:spMk id="90" creationId="{FD1E7B54-4109-41FC-B96E-694D5CA28D92}"/>
          </ac:spMkLst>
        </pc:spChg>
        <pc:spChg chg="add mod">
          <ac:chgData name="Einav, Tal" userId="c5d94e19-bf17-46ef-96ed-abf719c82703" providerId="ADAL" clId="{B71919F7-78F0-46DA-8A23-38E38735362D}" dt="2020-03-24T06:33:22.441" v="4763" actId="571"/>
          <ac:spMkLst>
            <pc:docMk/>
            <pc:sldMk cId="649308906" sldId="1112"/>
            <ac:spMk id="91" creationId="{9C46EFF7-CBDF-4B73-BAD7-E24C02E06038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92" creationId="{F7A0ECF9-C4FA-4B98-824E-9B23612C7F1A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93" creationId="{CA94507B-DF50-4A6E-A47B-48483B9F1F62}"/>
          </ac:spMkLst>
        </pc:spChg>
        <pc:spChg chg="add del mod">
          <ac:chgData name="Einav, Tal" userId="c5d94e19-bf17-46ef-96ed-abf719c82703" providerId="ADAL" clId="{B71919F7-78F0-46DA-8A23-38E38735362D}" dt="2020-03-24T06:41:21.627" v="5033" actId="478"/>
          <ac:spMkLst>
            <pc:docMk/>
            <pc:sldMk cId="649308906" sldId="1112"/>
            <ac:spMk id="94" creationId="{AB6B0C12-9B04-4B04-8EF2-6C6E7D72DC72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95" creationId="{AE0DF5BA-4532-41E2-8906-5B8F803635D3}"/>
          </ac:spMkLst>
        </pc:spChg>
        <pc:spChg chg="add del mod">
          <ac:chgData name="Einav, Tal" userId="c5d94e19-bf17-46ef-96ed-abf719c82703" providerId="ADAL" clId="{B71919F7-78F0-46DA-8A23-38E38735362D}" dt="2020-03-24T06:41:27.374" v="5034"/>
          <ac:spMkLst>
            <pc:docMk/>
            <pc:sldMk cId="649308906" sldId="1112"/>
            <ac:spMk id="96" creationId="{72154439-73D2-4B04-861B-71CF784054CC}"/>
          </ac:spMkLst>
        </pc:spChg>
        <pc:spChg chg="add del mod or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97" creationId="{C64FDCC6-6F33-413D-A290-777E9BEDB5C4}"/>
          </ac:spMkLst>
        </pc:spChg>
        <pc:spChg chg="add del mod">
          <ac:chgData name="Einav, Tal" userId="c5d94e19-bf17-46ef-96ed-abf719c82703" providerId="ADAL" clId="{B71919F7-78F0-46DA-8A23-38E38735362D}" dt="2020-03-24T06:41:27.374" v="5034"/>
          <ac:spMkLst>
            <pc:docMk/>
            <pc:sldMk cId="649308906" sldId="1112"/>
            <ac:spMk id="98" creationId="{D40EB2D7-9DA2-4C53-9443-D8539C4D7CA4}"/>
          </ac:spMkLst>
        </pc:spChg>
        <pc:spChg chg="add del mod">
          <ac:chgData name="Einav, Tal" userId="c5d94e19-bf17-46ef-96ed-abf719c82703" providerId="ADAL" clId="{B71919F7-78F0-46DA-8A23-38E38735362D}" dt="2020-03-24T06:40:09.290" v="5010" actId="478"/>
          <ac:spMkLst>
            <pc:docMk/>
            <pc:sldMk cId="649308906" sldId="1112"/>
            <ac:spMk id="99" creationId="{AD7F9801-D838-4741-8ED5-80D46A9D578E}"/>
          </ac:spMkLst>
        </pc:spChg>
        <pc:spChg chg="add del mod">
          <ac:chgData name="Einav, Tal" userId="c5d94e19-bf17-46ef-96ed-abf719c82703" providerId="ADAL" clId="{B71919F7-78F0-46DA-8A23-38E38735362D}" dt="2020-03-24T06:40:58.518" v="5031" actId="478"/>
          <ac:spMkLst>
            <pc:docMk/>
            <pc:sldMk cId="649308906" sldId="1112"/>
            <ac:spMk id="100" creationId="{B51E2A59-1322-42EB-88FB-D7CBACB45CAE}"/>
          </ac:spMkLst>
        </pc:spChg>
        <pc:spChg chg="add del mod">
          <ac:chgData name="Einav, Tal" userId="c5d94e19-bf17-46ef-96ed-abf719c82703" providerId="ADAL" clId="{B71919F7-78F0-46DA-8A23-38E38735362D}" dt="2020-03-24T06:41:27.374" v="5034"/>
          <ac:spMkLst>
            <pc:docMk/>
            <pc:sldMk cId="649308906" sldId="1112"/>
            <ac:spMk id="101" creationId="{C1BF5598-DE5B-44DC-A43F-D2CE02B3BDB3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2" creationId="{8836ED48-C33C-4D9A-96B1-2F4431F8DD8E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3" creationId="{D893AE44-D437-4E76-BB5E-7470CAD053DF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4" creationId="{21126F8E-7500-4DB4-936F-B9484F257303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5" creationId="{BCEAEA35-A692-4D92-80D9-C5E97E4CF45F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6" creationId="{B83B28EE-8017-4475-AF69-51BAFCB3ABAD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07" creationId="{BCE0A0E1-0FB9-4C9C-B5E1-0E59006C2E94}"/>
          </ac:spMkLst>
        </pc:spChg>
        <pc:spChg chg="add mod topLvl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10" creationId="{6BF83D78-9911-4CAE-8357-398C973C35AE}"/>
          </ac:spMkLst>
        </pc:spChg>
        <pc:spChg chg="add mod ord">
          <ac:chgData name="Einav, Tal" userId="c5d94e19-bf17-46ef-96ed-abf719c82703" providerId="ADAL" clId="{B71919F7-78F0-46DA-8A23-38E38735362D}" dt="2020-03-24T06:46:57.661" v="5174" actId="164"/>
          <ac:spMkLst>
            <pc:docMk/>
            <pc:sldMk cId="649308906" sldId="1112"/>
            <ac:spMk id="111" creationId="{19195046-0CF8-418B-8DDF-D1BA2CDFA24E}"/>
          </ac:spMkLst>
        </pc:spChg>
        <pc:spChg chg="add del mod topLvl">
          <ac:chgData name="Einav, Tal" userId="c5d94e19-bf17-46ef-96ed-abf719c82703" providerId="ADAL" clId="{B71919F7-78F0-46DA-8A23-38E38735362D}" dt="2020-03-24T07:08:20.237" v="5589" actId="478"/>
          <ac:spMkLst>
            <pc:docMk/>
            <pc:sldMk cId="649308906" sldId="1112"/>
            <ac:spMk id="113" creationId="{1029769A-4EDF-46E5-B038-DE1ABBF4F23B}"/>
          </ac:spMkLst>
        </pc:spChg>
        <pc:spChg chg="add mod">
          <ac:chgData name="Einav, Tal" userId="c5d94e19-bf17-46ef-96ed-abf719c82703" providerId="ADAL" clId="{B71919F7-78F0-46DA-8A23-38E38735362D}" dt="2020-03-24T06:57:01.845" v="5448" actId="571"/>
          <ac:spMkLst>
            <pc:docMk/>
            <pc:sldMk cId="649308906" sldId="1112"/>
            <ac:spMk id="117" creationId="{7C0E8877-3814-466C-8696-76DEBE153DF8}"/>
          </ac:spMkLst>
        </pc:spChg>
        <pc:spChg chg="add del mod">
          <ac:chgData name="Einav, Tal" userId="c5d94e19-bf17-46ef-96ed-abf719c82703" providerId="ADAL" clId="{B71919F7-78F0-46DA-8A23-38E38735362D}" dt="2020-03-24T07:08:16.932" v="5588" actId="478"/>
          <ac:spMkLst>
            <pc:docMk/>
            <pc:sldMk cId="649308906" sldId="1112"/>
            <ac:spMk id="118" creationId="{2344CB98-AEEA-43B1-AC9A-B92A5EDD7E72}"/>
          </ac:spMkLst>
        </pc:spChg>
        <pc:spChg chg="add mod">
          <ac:chgData name="Einav, Tal" userId="c5d94e19-bf17-46ef-96ed-abf719c82703" providerId="ADAL" clId="{B71919F7-78F0-46DA-8A23-38E38735362D}" dt="2020-03-24T07:04:58.881" v="5530" actId="207"/>
          <ac:spMkLst>
            <pc:docMk/>
            <pc:sldMk cId="649308906" sldId="1112"/>
            <ac:spMk id="135" creationId="{B4DAB016-44AE-4AA1-8AA7-9CC9323B2ED0}"/>
          </ac:spMkLst>
        </pc:spChg>
        <pc:spChg chg="add mod">
          <ac:chgData name="Einav, Tal" userId="c5d94e19-bf17-46ef-96ed-abf719c82703" providerId="ADAL" clId="{B71919F7-78F0-46DA-8A23-38E38735362D}" dt="2020-03-24T07:05:28.404" v="5542" actId="12788"/>
          <ac:spMkLst>
            <pc:docMk/>
            <pc:sldMk cId="649308906" sldId="1112"/>
            <ac:spMk id="136" creationId="{B0C4E1C7-FD40-42D7-92CF-4065B7CD2CEF}"/>
          </ac:spMkLst>
        </pc:spChg>
        <pc:spChg chg="add mod">
          <ac:chgData name="Einav, Tal" userId="c5d94e19-bf17-46ef-96ed-abf719c82703" providerId="ADAL" clId="{B71919F7-78F0-46DA-8A23-38E38735362D}" dt="2020-03-24T07:05:24.403" v="5541" actId="12788"/>
          <ac:spMkLst>
            <pc:docMk/>
            <pc:sldMk cId="649308906" sldId="1112"/>
            <ac:spMk id="137" creationId="{9AC54D15-02F3-4264-98C5-ED1CC7409A16}"/>
          </ac:spMkLst>
        </pc:spChg>
        <pc:spChg chg="del">
          <ac:chgData name="Einav, Tal" userId="c5d94e19-bf17-46ef-96ed-abf719c82703" providerId="ADAL" clId="{B71919F7-78F0-46DA-8A23-38E38735362D}" dt="2020-03-24T07:05:43.679" v="5545" actId="478"/>
          <ac:spMkLst>
            <pc:docMk/>
            <pc:sldMk cId="649308906" sldId="1112"/>
            <ac:spMk id="145" creationId="{D00349D7-C990-43EC-91D1-E6F83071FE1D}"/>
          </ac:spMkLst>
        </pc:spChg>
        <pc:spChg chg="del">
          <ac:chgData name="Einav, Tal" userId="c5d94e19-bf17-46ef-96ed-abf719c82703" providerId="ADAL" clId="{B71919F7-78F0-46DA-8A23-38E38735362D}" dt="2020-03-24T07:05:47.333" v="5546" actId="478"/>
          <ac:spMkLst>
            <pc:docMk/>
            <pc:sldMk cId="649308906" sldId="1112"/>
            <ac:spMk id="146" creationId="{CD4ABD86-0467-48A5-B697-4B4C1C4850AF}"/>
          </ac:spMkLst>
        </pc:spChg>
        <pc:spChg chg="mod topLvl">
          <ac:chgData name="Einav, Tal" userId="c5d94e19-bf17-46ef-96ed-abf719c82703" providerId="ADAL" clId="{B71919F7-78F0-46DA-8A23-38E38735362D}" dt="2020-03-24T07:07:27.263" v="5577" actId="164"/>
          <ac:spMkLst>
            <pc:docMk/>
            <pc:sldMk cId="649308906" sldId="1112"/>
            <ac:spMk id="147" creationId="{D0FCAB6A-EFDF-4DD3-8779-525AC534E5F3}"/>
          </ac:spMkLst>
        </pc:spChg>
        <pc:spChg chg="mod topLvl">
          <ac:chgData name="Einav, Tal" userId="c5d94e19-bf17-46ef-96ed-abf719c82703" providerId="ADAL" clId="{B71919F7-78F0-46DA-8A23-38E38735362D}" dt="2020-03-24T07:07:27.263" v="5577" actId="164"/>
          <ac:spMkLst>
            <pc:docMk/>
            <pc:sldMk cId="649308906" sldId="1112"/>
            <ac:spMk id="148" creationId="{F5EA7C7A-1481-485D-B82D-D38180371BD5}"/>
          </ac:spMkLst>
        </pc:spChg>
        <pc:spChg chg="mod topLvl">
          <ac:chgData name="Einav, Tal" userId="c5d94e19-bf17-46ef-96ed-abf719c82703" providerId="ADAL" clId="{B71919F7-78F0-46DA-8A23-38E38735362D}" dt="2020-03-24T07:07:25.914" v="5576" actId="164"/>
          <ac:spMkLst>
            <pc:docMk/>
            <pc:sldMk cId="649308906" sldId="1112"/>
            <ac:spMk id="149" creationId="{7F9D2AA5-898D-4148-82B8-06162521D711}"/>
          </ac:spMkLst>
        </pc:spChg>
        <pc:spChg chg="mod topLvl">
          <ac:chgData name="Einav, Tal" userId="c5d94e19-bf17-46ef-96ed-abf719c82703" providerId="ADAL" clId="{B71919F7-78F0-46DA-8A23-38E38735362D}" dt="2020-03-24T07:07:25.914" v="5576" actId="164"/>
          <ac:spMkLst>
            <pc:docMk/>
            <pc:sldMk cId="649308906" sldId="1112"/>
            <ac:spMk id="150" creationId="{20A87F48-B037-4597-9F67-7A8A1E1B0DA7}"/>
          </ac:spMkLst>
        </pc:spChg>
        <pc:spChg chg="mod topLvl">
          <ac:chgData name="Einav, Tal" userId="c5d94e19-bf17-46ef-96ed-abf719c82703" providerId="ADAL" clId="{B71919F7-78F0-46DA-8A23-38E38735362D}" dt="2020-03-24T07:07:23.709" v="5575" actId="164"/>
          <ac:spMkLst>
            <pc:docMk/>
            <pc:sldMk cId="649308906" sldId="1112"/>
            <ac:spMk id="151" creationId="{4D776118-6311-4266-B125-D798982AFF93}"/>
          </ac:spMkLst>
        </pc:spChg>
        <pc:spChg chg="mod topLvl">
          <ac:chgData name="Einav, Tal" userId="c5d94e19-bf17-46ef-96ed-abf719c82703" providerId="ADAL" clId="{B71919F7-78F0-46DA-8A23-38E38735362D}" dt="2020-03-24T07:07:23.709" v="5575" actId="164"/>
          <ac:spMkLst>
            <pc:docMk/>
            <pc:sldMk cId="649308906" sldId="1112"/>
            <ac:spMk id="152" creationId="{3C641987-8BA9-41AB-A74A-6D6FE4629986}"/>
          </ac:spMkLst>
        </pc:spChg>
        <pc:spChg chg="mod topLvl">
          <ac:chgData name="Einav, Tal" userId="c5d94e19-bf17-46ef-96ed-abf719c82703" providerId="ADAL" clId="{B71919F7-78F0-46DA-8A23-38E38735362D}" dt="2020-03-24T07:07:22.370" v="5574" actId="164"/>
          <ac:spMkLst>
            <pc:docMk/>
            <pc:sldMk cId="649308906" sldId="1112"/>
            <ac:spMk id="153" creationId="{344E26CC-7444-4B17-8261-83B73F8CE1C5}"/>
          </ac:spMkLst>
        </pc:spChg>
        <pc:spChg chg="mod topLvl">
          <ac:chgData name="Einav, Tal" userId="c5d94e19-bf17-46ef-96ed-abf719c82703" providerId="ADAL" clId="{B71919F7-78F0-46DA-8A23-38E38735362D}" dt="2020-03-24T07:07:22.370" v="5574" actId="164"/>
          <ac:spMkLst>
            <pc:docMk/>
            <pc:sldMk cId="649308906" sldId="1112"/>
            <ac:spMk id="154" creationId="{A41CD141-3D4C-41B3-9737-B901EBE8082B}"/>
          </ac:spMkLst>
        </pc:spChg>
        <pc:spChg chg="mod topLvl">
          <ac:chgData name="Einav, Tal" userId="c5d94e19-bf17-46ef-96ed-abf719c82703" providerId="ADAL" clId="{B71919F7-78F0-46DA-8A23-38E38735362D}" dt="2020-03-24T07:07:20.941" v="5573" actId="164"/>
          <ac:spMkLst>
            <pc:docMk/>
            <pc:sldMk cId="649308906" sldId="1112"/>
            <ac:spMk id="155" creationId="{4A6F1528-FCDE-42FE-A70E-CAACBF57623A}"/>
          </ac:spMkLst>
        </pc:spChg>
        <pc:spChg chg="mod topLvl">
          <ac:chgData name="Einav, Tal" userId="c5d94e19-bf17-46ef-96ed-abf719c82703" providerId="ADAL" clId="{B71919F7-78F0-46DA-8A23-38E38735362D}" dt="2020-03-24T07:07:20.941" v="5573" actId="164"/>
          <ac:spMkLst>
            <pc:docMk/>
            <pc:sldMk cId="649308906" sldId="1112"/>
            <ac:spMk id="156" creationId="{C7EBFBC6-ED82-4D07-9096-E4CBBD868E1A}"/>
          </ac:spMkLst>
        </pc:spChg>
        <pc:spChg chg="mod topLvl">
          <ac:chgData name="Einav, Tal" userId="c5d94e19-bf17-46ef-96ed-abf719c82703" providerId="ADAL" clId="{B71919F7-78F0-46DA-8A23-38E38735362D}" dt="2020-03-24T07:07:19.388" v="5572" actId="164"/>
          <ac:spMkLst>
            <pc:docMk/>
            <pc:sldMk cId="649308906" sldId="1112"/>
            <ac:spMk id="157" creationId="{8F183941-D54C-47CA-9407-FF3DF0B8F4BA}"/>
          </ac:spMkLst>
        </pc:spChg>
        <pc:spChg chg="mod topLvl">
          <ac:chgData name="Einav, Tal" userId="c5d94e19-bf17-46ef-96ed-abf719c82703" providerId="ADAL" clId="{B71919F7-78F0-46DA-8A23-38E38735362D}" dt="2020-03-24T07:07:19.388" v="5572" actId="164"/>
          <ac:spMkLst>
            <pc:docMk/>
            <pc:sldMk cId="649308906" sldId="1112"/>
            <ac:spMk id="158" creationId="{770ECC2B-BC0B-4A18-AF89-E01DF7EFA3FC}"/>
          </ac:spMkLst>
        </pc:spChg>
        <pc:spChg chg="add mod">
          <ac:chgData name="Einav, Tal" userId="c5d94e19-bf17-46ef-96ed-abf719c82703" providerId="ADAL" clId="{B71919F7-78F0-46DA-8A23-38E38735362D}" dt="2020-03-24T07:08:56.968" v="5594" actId="14100"/>
          <ac:spMkLst>
            <pc:docMk/>
            <pc:sldMk cId="649308906" sldId="1112"/>
            <ac:spMk id="165" creationId="{941D4B25-5D2E-47FC-A16B-62AAFF8AEF6A}"/>
          </ac:spMkLst>
        </pc:spChg>
        <pc:grpChg chg="add del mod">
          <ac:chgData name="Einav, Tal" userId="c5d94e19-bf17-46ef-96ed-abf719c82703" providerId="ADAL" clId="{B71919F7-78F0-46DA-8A23-38E38735362D}" dt="2020-03-24T06:37:18.162" v="4919" actId="165"/>
          <ac:grpSpMkLst>
            <pc:docMk/>
            <pc:sldMk cId="649308906" sldId="1112"/>
            <ac:grpSpMk id="69" creationId="{B110CC73-D93F-488A-9EA0-710C3F48573F}"/>
          </ac:grpSpMkLst>
        </pc:grpChg>
        <pc:grpChg chg="del mod topLvl">
          <ac:chgData name="Einav, Tal" userId="c5d94e19-bf17-46ef-96ed-abf719c82703" providerId="ADAL" clId="{B71919F7-78F0-46DA-8A23-38E38735362D}" dt="2020-03-24T06:37:19.902" v="4920" actId="478"/>
          <ac:grpSpMkLst>
            <pc:docMk/>
            <pc:sldMk cId="649308906" sldId="1112"/>
            <ac:grpSpMk id="70" creationId="{10C636FE-35A0-4D93-BB69-E5E14C44756C}"/>
          </ac:grpSpMkLst>
        </pc:grpChg>
        <pc:grpChg chg="add del mod topLvl">
          <ac:chgData name="Einav, Tal" userId="c5d94e19-bf17-46ef-96ed-abf719c82703" providerId="ADAL" clId="{B71919F7-78F0-46DA-8A23-38E38735362D}" dt="2020-03-24T06:37:27.023" v="4923" actId="478"/>
          <ac:grpSpMkLst>
            <pc:docMk/>
            <pc:sldMk cId="649308906" sldId="1112"/>
            <ac:grpSpMk id="71" creationId="{5BC149FC-B71A-41CC-B5C7-0DD3362069FA}"/>
          </ac:grpSpMkLst>
        </pc:grpChg>
        <pc:grpChg chg="del mod">
          <ac:chgData name="Einav, Tal" userId="c5d94e19-bf17-46ef-96ed-abf719c82703" providerId="ADAL" clId="{B71919F7-78F0-46DA-8A23-38E38735362D}" dt="2020-03-24T07:05:51.026" v="5548" actId="478"/>
          <ac:grpSpMkLst>
            <pc:docMk/>
            <pc:sldMk cId="649308906" sldId="1112"/>
            <ac:grpSpMk id="75" creationId="{6ED3EB55-E23A-4762-925E-03335EA5F67E}"/>
          </ac:grpSpMkLst>
        </pc:grpChg>
        <pc:grpChg chg="del mod">
          <ac:chgData name="Einav, Tal" userId="c5d94e19-bf17-46ef-96ed-abf719c82703" providerId="ADAL" clId="{B71919F7-78F0-46DA-8A23-38E38735362D}" dt="2020-03-24T06:20:12.541" v="4256" actId="478"/>
          <ac:grpSpMkLst>
            <pc:docMk/>
            <pc:sldMk cId="649308906" sldId="1112"/>
            <ac:grpSpMk id="77" creationId="{1AAE5AFE-B05E-4A37-AA06-A5839EC32912}"/>
          </ac:grpSpMkLst>
        </pc:grpChg>
        <pc:grpChg chg="add del mod">
          <ac:chgData name="Einav, Tal" userId="c5d94e19-bf17-46ef-96ed-abf719c82703" providerId="ADAL" clId="{B71919F7-78F0-46DA-8A23-38E38735362D}" dt="2020-03-24T06:31:03.468" v="4518" actId="165"/>
          <ac:grpSpMkLst>
            <pc:docMk/>
            <pc:sldMk cId="649308906" sldId="1112"/>
            <ac:grpSpMk id="89" creationId="{252870BA-D423-4832-91FE-FA19E04E16DA}"/>
          </ac:grpSpMkLst>
        </pc:grpChg>
        <pc:grpChg chg="add mod">
          <ac:chgData name="Einav, Tal" userId="c5d94e19-bf17-46ef-96ed-abf719c82703" providerId="ADAL" clId="{B71919F7-78F0-46DA-8A23-38E38735362D}" dt="2020-03-24T06:44:51.472" v="5128" actId="164"/>
          <ac:grpSpMkLst>
            <pc:docMk/>
            <pc:sldMk cId="649308906" sldId="1112"/>
            <ac:grpSpMk id="108" creationId="{DB90A7E9-80EF-4C62-A740-689B8CBFD32B}"/>
          </ac:grpSpMkLst>
        </pc:grpChg>
        <pc:grpChg chg="add del mod">
          <ac:chgData name="Einav, Tal" userId="c5d94e19-bf17-46ef-96ed-abf719c82703" providerId="ADAL" clId="{B71919F7-78F0-46DA-8A23-38E38735362D}" dt="2020-03-24T06:45:20.572" v="5136" actId="165"/>
          <ac:grpSpMkLst>
            <pc:docMk/>
            <pc:sldMk cId="649308906" sldId="1112"/>
            <ac:grpSpMk id="109" creationId="{96012734-315E-44D5-92FA-CEF93393BC58}"/>
          </ac:grpSpMkLst>
        </pc:grpChg>
        <pc:grpChg chg="add mod">
          <ac:chgData name="Einav, Tal" userId="c5d94e19-bf17-46ef-96ed-abf719c82703" providerId="ADAL" clId="{B71919F7-78F0-46DA-8A23-38E38735362D}" dt="2020-03-24T06:46:59.445" v="5176" actId="1076"/>
          <ac:grpSpMkLst>
            <pc:docMk/>
            <pc:sldMk cId="649308906" sldId="1112"/>
            <ac:grpSpMk id="112" creationId="{59FA5CC3-4E24-44EC-8278-17875B138C3B}"/>
          </ac:grpSpMkLst>
        </pc:grpChg>
        <pc:grpChg chg="add del mod">
          <ac:chgData name="Einav, Tal" userId="c5d94e19-bf17-46ef-96ed-abf719c82703" providerId="ADAL" clId="{B71919F7-78F0-46DA-8A23-38E38735362D}" dt="2020-03-24T06:54:41.256" v="5412" actId="165"/>
          <ac:grpSpMkLst>
            <pc:docMk/>
            <pc:sldMk cId="649308906" sldId="1112"/>
            <ac:grpSpMk id="114" creationId="{FC98FFEA-9CD0-4858-9CAC-D78DA4CB7856}"/>
          </ac:grpSpMkLst>
        </pc:grpChg>
        <pc:grpChg chg="add del mod">
          <ac:chgData name="Einav, Tal" userId="c5d94e19-bf17-46ef-96ed-abf719c82703" providerId="ADAL" clId="{B71919F7-78F0-46DA-8A23-38E38735362D}" dt="2020-03-24T06:54:59.458" v="5418" actId="165"/>
          <ac:grpSpMkLst>
            <pc:docMk/>
            <pc:sldMk cId="649308906" sldId="1112"/>
            <ac:grpSpMk id="115" creationId="{4B4A1C31-B84E-4271-BA49-69C095B3F347}"/>
          </ac:grpSpMkLst>
        </pc:grpChg>
        <pc:grpChg chg="add del mod">
          <ac:chgData name="Einav, Tal" userId="c5d94e19-bf17-46ef-96ed-abf719c82703" providerId="ADAL" clId="{B71919F7-78F0-46DA-8A23-38E38735362D}" dt="2020-03-24T06:55:18.962" v="5424" actId="165"/>
          <ac:grpSpMkLst>
            <pc:docMk/>
            <pc:sldMk cId="649308906" sldId="1112"/>
            <ac:grpSpMk id="116" creationId="{601AA339-C5AF-4FCE-8103-F3232393D25E}"/>
          </ac:grpSpMkLst>
        </pc:grpChg>
        <pc:grpChg chg="add del mod">
          <ac:chgData name="Einav, Tal" userId="c5d94e19-bf17-46ef-96ed-abf719c82703" providerId="ADAL" clId="{B71919F7-78F0-46DA-8A23-38E38735362D}" dt="2020-03-24T07:06:28.743" v="5557" actId="165"/>
          <ac:grpSpMkLst>
            <pc:docMk/>
            <pc:sldMk cId="649308906" sldId="1112"/>
            <ac:grpSpMk id="138" creationId="{055FA48E-71FD-4F62-AB47-0A1D8D83A601}"/>
          </ac:grpSpMkLst>
        </pc:grpChg>
        <pc:grpChg chg="del mod topLvl">
          <ac:chgData name="Einav, Tal" userId="c5d94e19-bf17-46ef-96ed-abf719c82703" providerId="ADAL" clId="{B71919F7-78F0-46DA-8A23-38E38735362D}" dt="2020-03-24T07:06:50.664" v="5562" actId="165"/>
          <ac:grpSpMkLst>
            <pc:docMk/>
            <pc:sldMk cId="649308906" sldId="1112"/>
            <ac:grpSpMk id="139" creationId="{EE8CFE5D-578F-4A86-BA4F-110D12E3F272}"/>
          </ac:grpSpMkLst>
        </pc:grpChg>
        <pc:grpChg chg="del mod topLvl">
          <ac:chgData name="Einav, Tal" userId="c5d94e19-bf17-46ef-96ed-abf719c82703" providerId="ADAL" clId="{B71919F7-78F0-46DA-8A23-38E38735362D}" dt="2020-03-24T07:06:48.986" v="5561" actId="165"/>
          <ac:grpSpMkLst>
            <pc:docMk/>
            <pc:sldMk cId="649308906" sldId="1112"/>
            <ac:grpSpMk id="140" creationId="{517376CC-FFFF-4F8D-AE0F-154766FBBEB7}"/>
          </ac:grpSpMkLst>
        </pc:grpChg>
        <pc:grpChg chg="del mod topLvl">
          <ac:chgData name="Einav, Tal" userId="c5d94e19-bf17-46ef-96ed-abf719c82703" providerId="ADAL" clId="{B71919F7-78F0-46DA-8A23-38E38735362D}" dt="2020-03-24T07:06:51.533" v="5563" actId="165"/>
          <ac:grpSpMkLst>
            <pc:docMk/>
            <pc:sldMk cId="649308906" sldId="1112"/>
            <ac:grpSpMk id="141" creationId="{2C7238DF-13B3-4D0C-9C3A-314C92F3150E}"/>
          </ac:grpSpMkLst>
        </pc:grpChg>
        <pc:grpChg chg="del mod topLvl">
          <ac:chgData name="Einav, Tal" userId="c5d94e19-bf17-46ef-96ed-abf719c82703" providerId="ADAL" clId="{B71919F7-78F0-46DA-8A23-38E38735362D}" dt="2020-03-24T07:06:52.182" v="5564" actId="165"/>
          <ac:grpSpMkLst>
            <pc:docMk/>
            <pc:sldMk cId="649308906" sldId="1112"/>
            <ac:grpSpMk id="142" creationId="{C0F75071-3DFF-4E55-BFAE-B7A2AC8B5D4D}"/>
          </ac:grpSpMkLst>
        </pc:grpChg>
        <pc:grpChg chg="del mod topLvl">
          <ac:chgData name="Einav, Tal" userId="c5d94e19-bf17-46ef-96ed-abf719c82703" providerId="ADAL" clId="{B71919F7-78F0-46DA-8A23-38E38735362D}" dt="2020-03-24T07:06:52.689" v="5565" actId="165"/>
          <ac:grpSpMkLst>
            <pc:docMk/>
            <pc:sldMk cId="649308906" sldId="1112"/>
            <ac:grpSpMk id="143" creationId="{EBA5E1A8-972D-48CC-A8F3-570E2EEDC750}"/>
          </ac:grpSpMkLst>
        </pc:grpChg>
        <pc:grpChg chg="del mod topLvl">
          <ac:chgData name="Einav, Tal" userId="c5d94e19-bf17-46ef-96ed-abf719c82703" providerId="ADAL" clId="{B71919F7-78F0-46DA-8A23-38E38735362D}" dt="2020-03-24T07:06:53.252" v="5566" actId="165"/>
          <ac:grpSpMkLst>
            <pc:docMk/>
            <pc:sldMk cId="649308906" sldId="1112"/>
            <ac:grpSpMk id="144" creationId="{8E019240-7287-4258-9D82-3CFA514619AD}"/>
          </ac:grpSpMkLst>
        </pc:grpChg>
        <pc:grpChg chg="add del mod">
          <ac:chgData name="Einav, Tal" userId="c5d94e19-bf17-46ef-96ed-abf719c82703" providerId="ADAL" clId="{B71919F7-78F0-46DA-8A23-38E38735362D}" dt="2020-03-24T07:08:10.238" v="5585" actId="478"/>
          <ac:grpSpMkLst>
            <pc:docMk/>
            <pc:sldMk cId="649308906" sldId="1112"/>
            <ac:grpSpMk id="159" creationId="{314BEC79-84F9-4D02-A41E-D8B8C4A6FE39}"/>
          </ac:grpSpMkLst>
        </pc:grpChg>
        <pc:grpChg chg="add del mod">
          <ac:chgData name="Einav, Tal" userId="c5d94e19-bf17-46ef-96ed-abf719c82703" providerId="ADAL" clId="{B71919F7-78F0-46DA-8A23-38E38735362D}" dt="2020-03-24T07:08:14.101" v="5587" actId="478"/>
          <ac:grpSpMkLst>
            <pc:docMk/>
            <pc:sldMk cId="649308906" sldId="1112"/>
            <ac:grpSpMk id="160" creationId="{F6EFFC51-CBA8-4E69-B461-9878F973CDC0}"/>
          </ac:grpSpMkLst>
        </pc:grpChg>
        <pc:grpChg chg="add del mod">
          <ac:chgData name="Einav, Tal" userId="c5d94e19-bf17-46ef-96ed-abf719c82703" providerId="ADAL" clId="{B71919F7-78F0-46DA-8A23-38E38735362D}" dt="2020-03-24T07:08:12.559" v="5586" actId="478"/>
          <ac:grpSpMkLst>
            <pc:docMk/>
            <pc:sldMk cId="649308906" sldId="1112"/>
            <ac:grpSpMk id="161" creationId="{2F28525A-BE22-4D16-B3D0-3CB0C576B7BE}"/>
          </ac:grpSpMkLst>
        </pc:grpChg>
        <pc:grpChg chg="add del mod">
          <ac:chgData name="Einav, Tal" userId="c5d94e19-bf17-46ef-96ed-abf719c82703" providerId="ADAL" clId="{B71919F7-78F0-46DA-8A23-38E38735362D}" dt="2020-03-24T07:08:10.238" v="5585" actId="478"/>
          <ac:grpSpMkLst>
            <pc:docMk/>
            <pc:sldMk cId="649308906" sldId="1112"/>
            <ac:grpSpMk id="162" creationId="{F342646D-77E8-4BB6-A371-1472F42192E3}"/>
          </ac:grpSpMkLst>
        </pc:grpChg>
        <pc:grpChg chg="add del mod">
          <ac:chgData name="Einav, Tal" userId="c5d94e19-bf17-46ef-96ed-abf719c82703" providerId="ADAL" clId="{B71919F7-78F0-46DA-8A23-38E38735362D}" dt="2020-03-24T07:08:12.559" v="5586" actId="478"/>
          <ac:grpSpMkLst>
            <pc:docMk/>
            <pc:sldMk cId="649308906" sldId="1112"/>
            <ac:grpSpMk id="163" creationId="{31CDA4EC-E2EE-4C16-8FDE-888DF968AD25}"/>
          </ac:grpSpMkLst>
        </pc:grpChg>
        <pc:grpChg chg="add del mod">
          <ac:chgData name="Einav, Tal" userId="c5d94e19-bf17-46ef-96ed-abf719c82703" providerId="ADAL" clId="{B71919F7-78F0-46DA-8A23-38E38735362D}" dt="2020-03-24T07:08:10.238" v="5585" actId="478"/>
          <ac:grpSpMkLst>
            <pc:docMk/>
            <pc:sldMk cId="649308906" sldId="1112"/>
            <ac:grpSpMk id="164" creationId="{9D062BC7-5C1A-45BE-8116-123841A54FC1}"/>
          </ac:grpSpMkLst>
        </pc:grpChg>
        <pc:picChg chg="add del mod">
          <ac:chgData name="Einav, Tal" userId="c5d94e19-bf17-46ef-96ed-abf719c82703" providerId="ADAL" clId="{B71919F7-78F0-46DA-8A23-38E38735362D}" dt="2020-03-24T06:17:54.586" v="4147" actId="478"/>
          <ac:picMkLst>
            <pc:docMk/>
            <pc:sldMk cId="649308906" sldId="1112"/>
            <ac:picMk id="5" creationId="{07F14B50-A892-4D23-932A-D82ECF76E651}"/>
          </ac:picMkLst>
        </pc:picChg>
        <pc:picChg chg="add del mod">
          <ac:chgData name="Einav, Tal" userId="c5d94e19-bf17-46ef-96ed-abf719c82703" providerId="ADAL" clId="{B71919F7-78F0-46DA-8A23-38E38735362D}" dt="2020-03-24T06:18:58.430" v="4160" actId="478"/>
          <ac:picMkLst>
            <pc:docMk/>
            <pc:sldMk cId="649308906" sldId="1112"/>
            <ac:picMk id="7" creationId="{8F3D5CBA-CF62-48C7-AFCC-503E8FBD4B07}"/>
          </ac:picMkLst>
        </pc:picChg>
        <pc:picChg chg="add del mod">
          <ac:chgData name="Einav, Tal" userId="c5d94e19-bf17-46ef-96ed-abf719c82703" providerId="ADAL" clId="{B71919F7-78F0-46DA-8A23-38E38735362D}" dt="2020-03-24T06:18:57.705" v="4159" actId="478"/>
          <ac:picMkLst>
            <pc:docMk/>
            <pc:sldMk cId="649308906" sldId="1112"/>
            <ac:picMk id="9" creationId="{CAB706D1-7296-426F-B915-7E90E6626FB0}"/>
          </ac:picMkLst>
        </pc:picChg>
        <pc:picChg chg="del">
          <ac:chgData name="Einav, Tal" userId="c5d94e19-bf17-46ef-96ed-abf719c82703" providerId="ADAL" clId="{B71919F7-78F0-46DA-8A23-38E38735362D}" dt="2020-03-24T06:20:56.012" v="4258" actId="478"/>
          <ac:picMkLst>
            <pc:docMk/>
            <pc:sldMk cId="649308906" sldId="1112"/>
            <ac:picMk id="76" creationId="{54E847F7-CE52-4A40-A111-86D5A2779C12}"/>
          </ac:picMkLst>
        </pc:picChg>
        <pc:picChg chg="mod topLvl">
          <ac:chgData name="Einav, Tal" userId="c5d94e19-bf17-46ef-96ed-abf719c82703" providerId="ADAL" clId="{B71919F7-78F0-46DA-8A23-38E38735362D}" dt="2020-03-24T06:46:57.661" v="5174" actId="164"/>
          <ac:picMkLst>
            <pc:docMk/>
            <pc:sldMk cId="649308906" sldId="1112"/>
            <ac:picMk id="78" creationId="{79CF1F6A-D4FC-473C-B80E-52C55FAB9806}"/>
          </ac:picMkLst>
        </pc:picChg>
        <pc:picChg chg="del mod topLvl">
          <ac:chgData name="Einav, Tal" userId="c5d94e19-bf17-46ef-96ed-abf719c82703" providerId="ADAL" clId="{B71919F7-78F0-46DA-8A23-38E38735362D}" dt="2020-03-24T06:42:05.832" v="5090" actId="478"/>
          <ac:picMkLst>
            <pc:docMk/>
            <pc:sldMk cId="649308906" sldId="1112"/>
            <ac:picMk id="80" creationId="{CBE1DFA7-D509-4B74-980B-352A0722985B}"/>
          </ac:picMkLst>
        </pc:picChg>
        <pc:picChg chg="del topLvl">
          <ac:chgData name="Einav, Tal" userId="c5d94e19-bf17-46ef-96ed-abf719c82703" providerId="ADAL" clId="{B71919F7-78F0-46DA-8A23-38E38735362D}" dt="2020-03-24T06:37:27.023" v="4923" actId="478"/>
          <ac:picMkLst>
            <pc:docMk/>
            <pc:sldMk cId="649308906" sldId="1112"/>
            <ac:picMk id="81" creationId="{3103D0EA-767C-412D-ADF0-47FC76D69C1B}"/>
          </ac:picMkLst>
        </pc:picChg>
        <pc:picChg chg="mod">
          <ac:chgData name="Einav, Tal" userId="c5d94e19-bf17-46ef-96ed-abf719c82703" providerId="ADAL" clId="{B71919F7-78F0-46DA-8A23-38E38735362D}" dt="2020-03-24T06:05:13.486" v="4101" actId="1076"/>
          <ac:picMkLst>
            <pc:docMk/>
            <pc:sldMk cId="649308906" sldId="1112"/>
            <ac:picMk id="82" creationId="{A8B1547B-85C3-497B-88DB-0EC86B27F87C}"/>
          </ac:picMkLst>
        </pc:picChg>
        <pc:picChg chg="add mod">
          <ac:chgData name="Einav, Tal" userId="c5d94e19-bf17-46ef-96ed-abf719c82703" providerId="ADAL" clId="{B71919F7-78F0-46DA-8A23-38E38735362D}" dt="2020-03-24T06:24:02.881" v="4355" actId="1038"/>
          <ac:picMkLst>
            <pc:docMk/>
            <pc:sldMk cId="649308906" sldId="1112"/>
            <ac:picMk id="84" creationId="{19E22D1B-FD1A-4D7C-AC4B-90FB9F6EEBFA}"/>
          </ac:picMkLst>
        </pc:picChg>
        <pc:picChg chg="add mod">
          <ac:chgData name="Einav, Tal" userId="c5d94e19-bf17-46ef-96ed-abf719c82703" providerId="ADAL" clId="{B71919F7-78F0-46DA-8A23-38E38735362D}" dt="2020-03-24T06:24:02.881" v="4355" actId="1038"/>
          <ac:picMkLst>
            <pc:docMk/>
            <pc:sldMk cId="649308906" sldId="1112"/>
            <ac:picMk id="86" creationId="{73BA8E4F-B424-4326-B952-19CA89B8ED82}"/>
          </ac:picMkLst>
        </pc:picChg>
        <pc:cxnChg chg="add mod">
          <ac:chgData name="Einav, Tal" userId="c5d94e19-bf17-46ef-96ed-abf719c82703" providerId="ADAL" clId="{B71919F7-78F0-46DA-8A23-38E38735362D}" dt="2020-03-24T07:04:13.284" v="5524" actId="12788"/>
          <ac:cxnSpMkLst>
            <pc:docMk/>
            <pc:sldMk cId="649308906" sldId="1112"/>
            <ac:cxnSpMk id="120" creationId="{B9708330-A750-4F80-B842-E7E99F15C857}"/>
          </ac:cxnSpMkLst>
        </pc:cxnChg>
        <pc:cxnChg chg="add mod">
          <ac:chgData name="Einav, Tal" userId="c5d94e19-bf17-46ef-96ed-abf719c82703" providerId="ADAL" clId="{B71919F7-78F0-46DA-8A23-38E38735362D}" dt="2020-03-24T07:05:28.404" v="5542" actId="12788"/>
          <ac:cxnSpMkLst>
            <pc:docMk/>
            <pc:sldMk cId="649308906" sldId="1112"/>
            <ac:cxnSpMk id="125" creationId="{FC9A1DB8-7731-4678-853B-C3ABD3668A4F}"/>
          </ac:cxnSpMkLst>
        </pc:cxnChg>
        <pc:cxnChg chg="add mod">
          <ac:chgData name="Einav, Tal" userId="c5d94e19-bf17-46ef-96ed-abf719c82703" providerId="ADAL" clId="{B71919F7-78F0-46DA-8A23-38E38735362D}" dt="2020-03-24T07:05:24.403" v="5541" actId="12788"/>
          <ac:cxnSpMkLst>
            <pc:docMk/>
            <pc:sldMk cId="649308906" sldId="1112"/>
            <ac:cxnSpMk id="127" creationId="{D30483E2-E534-4037-932E-274EE8809EDE}"/>
          </ac:cxnSpMkLst>
        </pc:cxnChg>
        <pc:cxnChg chg="add del mod">
          <ac:chgData name="Einav, Tal" userId="c5d94e19-bf17-46ef-96ed-abf719c82703" providerId="ADAL" clId="{B71919F7-78F0-46DA-8A23-38E38735362D}" dt="2020-03-24T07:02:51.858" v="5506" actId="478"/>
          <ac:cxnSpMkLst>
            <pc:docMk/>
            <pc:sldMk cId="649308906" sldId="1112"/>
            <ac:cxnSpMk id="129" creationId="{E5741F4A-0767-4B70-B416-EB18B98A5EB7}"/>
          </ac:cxnSpMkLst>
        </pc:cxnChg>
        <pc:cxnChg chg="add del mod">
          <ac:chgData name="Einav, Tal" userId="c5d94e19-bf17-46ef-96ed-abf719c82703" providerId="ADAL" clId="{B71919F7-78F0-46DA-8A23-38E38735362D}" dt="2020-03-24T07:02:52.654" v="5507" actId="478"/>
          <ac:cxnSpMkLst>
            <pc:docMk/>
            <pc:sldMk cId="649308906" sldId="1112"/>
            <ac:cxnSpMk id="131" creationId="{6FBBF609-6000-4E3C-A74E-D284C8A01F41}"/>
          </ac:cxnSpMkLst>
        </pc:cxnChg>
      </pc:sldChg>
      <pc:sldChg chg="add">
        <pc:chgData name="Einav, Tal" userId="c5d94e19-bf17-46ef-96ed-abf719c82703" providerId="ADAL" clId="{B71919F7-78F0-46DA-8A23-38E38735362D}" dt="2020-03-24T06:42:41.028" v="5093"/>
        <pc:sldMkLst>
          <pc:docMk/>
          <pc:sldMk cId="2151905990" sldId="1113"/>
        </pc:sldMkLst>
      </pc:sldChg>
      <pc:sldChg chg="add del">
        <pc:chgData name="Einav, Tal" userId="c5d94e19-bf17-46ef-96ed-abf719c82703" providerId="ADAL" clId="{B71919F7-78F0-46DA-8A23-38E38735362D}" dt="2020-03-24T06:42:40.124" v="5092" actId="2696"/>
        <pc:sldMkLst>
          <pc:docMk/>
          <pc:sldMk cId="2450201981" sldId="1113"/>
        </pc:sldMkLst>
      </pc:sldChg>
      <pc:sldChg chg="add">
        <pc:chgData name="Einav, Tal" userId="c5d94e19-bf17-46ef-96ed-abf719c82703" providerId="ADAL" clId="{B71919F7-78F0-46DA-8A23-38E38735362D}" dt="2020-03-24T07:15:48.576" v="5675"/>
        <pc:sldMkLst>
          <pc:docMk/>
          <pc:sldMk cId="551713693" sldId="1114"/>
        </pc:sldMkLst>
      </pc:sldChg>
      <pc:sldChg chg="add del">
        <pc:chgData name="Einav, Tal" userId="c5d94e19-bf17-46ef-96ed-abf719c82703" providerId="ADAL" clId="{B71919F7-78F0-46DA-8A23-38E38735362D}" dt="2020-03-24T07:15:47.481" v="5674" actId="2696"/>
        <pc:sldMkLst>
          <pc:docMk/>
          <pc:sldMk cId="2105630668" sldId="1114"/>
        </pc:sldMkLst>
      </pc:sldChg>
      <pc:sldChg chg="addSp delSp modSp add modTransition modAnim">
        <pc:chgData name="Einav, Tal" userId="c5d94e19-bf17-46ef-96ed-abf719c82703" providerId="ADAL" clId="{B71919F7-78F0-46DA-8A23-38E38735362D}" dt="2020-03-24T07:14:16.029" v="5668"/>
        <pc:sldMkLst>
          <pc:docMk/>
          <pc:sldMk cId="3785145954" sldId="1115"/>
        </pc:sldMkLst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" creationId="{88DAE9A9-4DFD-457A-B796-320C951926C2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2" creationId="{D8A74F04-0EF1-405A-B803-220D877A4B02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3" creationId="{02E33AE1-1C49-4C16-A259-7D23B7A12BC1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4" creationId="{9DB5A1C8-52F8-4C1A-A100-A6DA9257B76C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5" creationId="{42BC8FC5-B3FF-430D-B62A-066D51ED6DF0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6" creationId="{CC5FEE22-7325-4160-9273-DC06EAA81742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7" creationId="{ECF33F4B-EA1F-461A-A061-FC387B3D500F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18" creationId="{6AE17425-E964-45DA-8F99-D2DB73FB3F25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19" creationId="{5F7E7AE2-A51F-4104-B444-558980505515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0" creationId="{82D43EFD-4F07-4D5F-BC0B-3DB7AC435E18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1" creationId="{29A3FF83-9051-489E-8844-1F304CC4781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2" creationId="{872AC544-4D6F-440D-8060-91F15DADB408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3" creationId="{79170FB2-7E7A-4E8D-A2AB-8940EB51E2B7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4" creationId="{9A6E920F-DE1A-466D-820F-63A765D87123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5" creationId="{BA78B3EA-E917-4E0B-8A2E-6DE85D304D9A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6" creationId="{1BB578A3-365A-46F1-9B8E-1B7DA8AFB95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7" creationId="{94C127D9-CFA9-4976-BA04-E6A7D88FFB83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8" creationId="{BB70C9A1-EAF7-4AE4-89D3-95C07A54AE02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29" creationId="{2AECB954-9937-45E8-AC28-4CBAE81D020F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0" creationId="{C64C1801-D0AB-41F5-93E9-4949DFDD4F9C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1" creationId="{8D79F80A-5F49-4264-8039-4FD17AC44D5C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2" creationId="{AF7F6A76-CFF5-4D84-96DC-99644141F6A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3" creationId="{C7CBA4C7-F53B-4E54-99E5-2FACD53EF2EB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4" creationId="{04CF9B90-7B4C-44B1-9652-135CCFA7A1DE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5" creationId="{6668E3C9-D5F1-4488-B6DC-B442F3A1F2CD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6" creationId="{4CA1F747-F208-4585-BB34-46A5AF8FF623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7" creationId="{A0516931-AD0D-4F64-95D0-D8E7626A06E8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8" creationId="{0D20505B-C1B9-46D2-BCBE-C5A1E903DB9F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39" creationId="{D94D8F7F-DB47-4435-B92E-85153B4B870D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0" creationId="{F179B1BE-4D0F-4BB0-98D0-A00E6FBC23C7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1" creationId="{AC01A7E8-C05D-4EC1-BAAC-66C5766716A8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2" creationId="{9AA1C35D-CAAB-4131-B951-A9C8187EEFCC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3" creationId="{CD44E4BF-7701-48E4-8987-8B71102831C0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4" creationId="{38765E7C-F338-4EAA-A603-ABC82D218BB9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5" creationId="{CEAD28BF-EA0D-4F25-822B-4508906A607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6" creationId="{1F6223FD-26FF-44DD-8E09-248A679D87D6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7" creationId="{91C7E345-0CF8-48D3-8730-A4D71CD1112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8" creationId="{BB8247CA-3E20-4972-88D0-8560B6E7FCDA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49" creationId="{4841E860-EE73-406E-977F-C0D7B8C4AD5D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0" creationId="{6555CD10-977D-4324-89D8-4BACBAD22FD0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1" creationId="{FF086CE2-8C09-41E4-948E-BEC42E978B80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2" creationId="{FADCFE13-173C-4B27-9514-3DB949B970E9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3" creationId="{A9F18F7F-4FDA-42EF-B0DF-10587D453A06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4" creationId="{AA5988DD-DC3F-4D69-9F12-7D7490BA6EDF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5" creationId="{542AC9CD-7B8B-418B-8DD9-27673FA22F97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6" creationId="{D6D67C14-32BC-43D6-AB78-C03C1AA6706B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7" creationId="{317AB3DA-832C-4BDE-9C6B-26131A5B4922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8" creationId="{6AD77583-6ED6-40F2-A1EE-AD2F7330C86A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59" creationId="{5643EEEB-42F0-4660-9920-5A677F482964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0" creationId="{81F4FEE1-78E8-47E2-94F0-386703E9E7E8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1" creationId="{F90B6161-F6E5-465F-9BAE-A6BE4278F2D2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2" creationId="{3B32D9E4-0E44-43A3-8E04-41C6C6A67550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3" creationId="{2CED9A95-C362-4F6C-91CA-A2B450A9AC96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4" creationId="{095F67B5-C553-47E3-81B0-760F14A64E5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5" creationId="{FF5F4BE6-E02E-4DBC-9D79-13C2AF3BC7FE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6" creationId="{D85C911A-F87F-4F8E-AE57-E86FC3113349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67" creationId="{36D191B1-9C5C-4C34-BA29-9EE258ED2220}"/>
          </ac:spMkLst>
        </pc:spChg>
        <pc:spChg chg="mod">
          <ac:chgData name="Einav, Tal" userId="c5d94e19-bf17-46ef-96ed-abf719c82703" providerId="ADAL" clId="{B71919F7-78F0-46DA-8A23-38E38735362D}" dt="2020-03-24T07:09:52.184" v="5632" actId="1076"/>
          <ac:spMkLst>
            <pc:docMk/>
            <pc:sldMk cId="3785145954" sldId="1115"/>
            <ac:spMk id="87" creationId="{07213A28-7880-48F9-BA89-A7A4008FFE49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92" creationId="{F7A0ECF9-C4FA-4B98-824E-9B23612C7F1A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93" creationId="{CA94507B-DF50-4A6E-A47B-48483B9F1F62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95" creationId="{AE0DF5BA-4532-41E2-8906-5B8F803635D3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97" creationId="{C64FDCC6-6F33-413D-A290-777E9BEDB5C4}"/>
          </ac:spMkLst>
        </pc:spChg>
        <pc:spChg chg="add">
          <ac:chgData name="Einav, Tal" userId="c5d94e19-bf17-46ef-96ed-abf719c82703" providerId="ADAL" clId="{B71919F7-78F0-46DA-8A23-38E38735362D}" dt="2020-03-24T07:09:06.845" v="5595"/>
          <ac:spMkLst>
            <pc:docMk/>
            <pc:sldMk cId="3785145954" sldId="1115"/>
            <ac:spMk id="108" creationId="{36960045-F581-4C3F-83D2-45D16603936F}"/>
          </ac:spMkLst>
        </pc:spChg>
        <pc:spChg chg="add">
          <ac:chgData name="Einav, Tal" userId="c5d94e19-bf17-46ef-96ed-abf719c82703" providerId="ADAL" clId="{B71919F7-78F0-46DA-8A23-38E38735362D}" dt="2020-03-24T07:11:02.068" v="5635"/>
          <ac:spMkLst>
            <pc:docMk/>
            <pc:sldMk cId="3785145954" sldId="1115"/>
            <ac:spMk id="109" creationId="{26FE4208-5E13-4436-9817-3CE3D97C3304}"/>
          </ac:spMkLst>
        </pc:spChg>
        <pc:spChg chg="mod">
          <ac:chgData name="Einav, Tal" userId="c5d94e19-bf17-46ef-96ed-abf719c82703" providerId="ADAL" clId="{B71919F7-78F0-46DA-8A23-38E38735362D}" dt="2020-03-24T07:13:57.390" v="5662" actId="164"/>
          <ac:spMkLst>
            <pc:docMk/>
            <pc:sldMk cId="3785145954" sldId="1115"/>
            <ac:spMk id="113" creationId="{1029769A-4EDF-46E5-B038-DE1ABBF4F23B}"/>
          </ac:spMkLst>
        </pc:spChg>
        <pc:spChg chg="add">
          <ac:chgData name="Einav, Tal" userId="c5d94e19-bf17-46ef-96ed-abf719c82703" providerId="ADAL" clId="{B71919F7-78F0-46DA-8A23-38E38735362D}" dt="2020-03-24T07:11:02.068" v="5635"/>
          <ac:spMkLst>
            <pc:docMk/>
            <pc:sldMk cId="3785145954" sldId="1115"/>
            <ac:spMk id="117" creationId="{EB9E6C7E-B35D-48E9-AD29-A7C903B6F991}"/>
          </ac:spMkLst>
        </pc:spChg>
        <pc:spChg chg="del mod">
          <ac:chgData name="Einav, Tal" userId="c5d94e19-bf17-46ef-96ed-abf719c82703" providerId="ADAL" clId="{B71919F7-78F0-46DA-8A23-38E38735362D}" dt="2020-03-24T07:11:01.542" v="5634" actId="478"/>
          <ac:spMkLst>
            <pc:docMk/>
            <pc:sldMk cId="3785145954" sldId="1115"/>
            <ac:spMk id="118" creationId="{2344CB98-AEEA-43B1-AC9A-B92A5EDD7E72}"/>
          </ac:spMkLst>
        </pc:spChg>
        <pc:spChg chg="add">
          <ac:chgData name="Einav, Tal" userId="c5d94e19-bf17-46ef-96ed-abf719c82703" providerId="ADAL" clId="{B71919F7-78F0-46DA-8A23-38E38735362D}" dt="2020-03-24T07:11:02.068" v="5635"/>
          <ac:spMkLst>
            <pc:docMk/>
            <pc:sldMk cId="3785145954" sldId="1115"/>
            <ac:spMk id="119" creationId="{32B0F4BB-3F77-4B34-AC49-BAAE8A9BB7C9}"/>
          </ac:spMkLst>
        </pc:spChg>
        <pc:spChg chg="add">
          <ac:chgData name="Einav, Tal" userId="c5d94e19-bf17-46ef-96ed-abf719c82703" providerId="ADAL" clId="{B71919F7-78F0-46DA-8A23-38E38735362D}" dt="2020-03-24T07:11:02.068" v="5635"/>
          <ac:spMkLst>
            <pc:docMk/>
            <pc:sldMk cId="3785145954" sldId="1115"/>
            <ac:spMk id="121" creationId="{7F0B0213-E949-428F-84E4-D2339617A547}"/>
          </ac:spMkLst>
        </pc:spChg>
        <pc:spChg chg="del">
          <ac:chgData name="Einav, Tal" userId="c5d94e19-bf17-46ef-96ed-abf719c82703" providerId="ADAL" clId="{B71919F7-78F0-46DA-8A23-38E38735362D}" dt="2020-03-24T07:09:14.099" v="5597" actId="478"/>
          <ac:spMkLst>
            <pc:docMk/>
            <pc:sldMk cId="3785145954" sldId="1115"/>
            <ac:spMk id="135" creationId="{B4DAB016-44AE-4AA1-8AA7-9CC9323B2ED0}"/>
          </ac:spMkLst>
        </pc:spChg>
        <pc:spChg chg="del">
          <ac:chgData name="Einav, Tal" userId="c5d94e19-bf17-46ef-96ed-abf719c82703" providerId="ADAL" clId="{B71919F7-78F0-46DA-8A23-38E38735362D}" dt="2020-03-24T07:09:14.099" v="5597" actId="478"/>
          <ac:spMkLst>
            <pc:docMk/>
            <pc:sldMk cId="3785145954" sldId="1115"/>
            <ac:spMk id="136" creationId="{B0C4E1C7-FD40-42D7-92CF-4065B7CD2CEF}"/>
          </ac:spMkLst>
        </pc:spChg>
        <pc:spChg chg="del">
          <ac:chgData name="Einav, Tal" userId="c5d94e19-bf17-46ef-96ed-abf719c82703" providerId="ADAL" clId="{B71919F7-78F0-46DA-8A23-38E38735362D}" dt="2020-03-24T07:09:14.099" v="5597" actId="478"/>
          <ac:spMkLst>
            <pc:docMk/>
            <pc:sldMk cId="3785145954" sldId="1115"/>
            <ac:spMk id="137" creationId="{9AC54D15-02F3-4264-98C5-ED1CC7409A16}"/>
          </ac:spMkLst>
        </pc:spChg>
        <pc:grpChg chg="add mod">
          <ac:chgData name="Einav, Tal" userId="c5d94e19-bf17-46ef-96ed-abf719c82703" providerId="ADAL" clId="{B71919F7-78F0-46DA-8A23-38E38735362D}" dt="2020-03-24T07:13:57.390" v="5662" actId="164"/>
          <ac:grpSpMkLst>
            <pc:docMk/>
            <pc:sldMk cId="3785145954" sldId="1115"/>
            <ac:grpSpMk id="4" creationId="{9FCE9D08-FDDF-4E28-AA6A-FE387B117161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59" creationId="{314BEC79-84F9-4D02-A41E-D8B8C4A6FE39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60" creationId="{F6EFFC51-CBA8-4E69-B461-9878F973CDC0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61" creationId="{2F28525A-BE22-4D16-B3D0-3CB0C576B7BE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62" creationId="{F342646D-77E8-4BB6-A371-1472F42192E3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63" creationId="{31CDA4EC-E2EE-4C16-8FDE-888DF968AD25}"/>
          </ac:grpSpMkLst>
        </pc:grpChg>
        <pc:grpChg chg="del">
          <ac:chgData name="Einav, Tal" userId="c5d94e19-bf17-46ef-96ed-abf719c82703" providerId="ADAL" clId="{B71919F7-78F0-46DA-8A23-38E38735362D}" dt="2020-03-24T07:11:05.581" v="5636" actId="478"/>
          <ac:grpSpMkLst>
            <pc:docMk/>
            <pc:sldMk cId="3785145954" sldId="1115"/>
            <ac:grpSpMk id="164" creationId="{9D062BC7-5C1A-45BE-8116-123841A54FC1}"/>
          </ac:grpSpMkLst>
        </pc:grpChg>
        <pc:cxnChg chg="add">
          <ac:chgData name="Einav, Tal" userId="c5d94e19-bf17-46ef-96ed-abf719c82703" providerId="ADAL" clId="{B71919F7-78F0-46DA-8A23-38E38735362D}" dt="2020-03-24T07:11:02.068" v="5635"/>
          <ac:cxnSpMkLst>
            <pc:docMk/>
            <pc:sldMk cId="3785145954" sldId="1115"/>
            <ac:cxnSpMk id="114" creationId="{AE86B781-0432-4735-A91E-D746A4D97594}"/>
          </ac:cxnSpMkLst>
        </pc:cxnChg>
        <pc:cxnChg chg="add">
          <ac:chgData name="Einav, Tal" userId="c5d94e19-bf17-46ef-96ed-abf719c82703" providerId="ADAL" clId="{B71919F7-78F0-46DA-8A23-38E38735362D}" dt="2020-03-24T07:11:02.068" v="5635"/>
          <ac:cxnSpMkLst>
            <pc:docMk/>
            <pc:sldMk cId="3785145954" sldId="1115"/>
            <ac:cxnSpMk id="115" creationId="{50878C57-D288-4C55-AAF4-008CDF51D94B}"/>
          </ac:cxnSpMkLst>
        </pc:cxnChg>
        <pc:cxnChg chg="add">
          <ac:chgData name="Einav, Tal" userId="c5d94e19-bf17-46ef-96ed-abf719c82703" providerId="ADAL" clId="{B71919F7-78F0-46DA-8A23-38E38735362D}" dt="2020-03-24T07:11:02.068" v="5635"/>
          <ac:cxnSpMkLst>
            <pc:docMk/>
            <pc:sldMk cId="3785145954" sldId="1115"/>
            <ac:cxnSpMk id="116" creationId="{8B6859DF-A4CE-4C65-8497-300C42D02CF0}"/>
          </ac:cxnSpMkLst>
        </pc:cxnChg>
        <pc:cxnChg chg="del">
          <ac:chgData name="Einav, Tal" userId="c5d94e19-bf17-46ef-96ed-abf719c82703" providerId="ADAL" clId="{B71919F7-78F0-46DA-8A23-38E38735362D}" dt="2020-03-24T07:09:11.002" v="5596" actId="478"/>
          <ac:cxnSpMkLst>
            <pc:docMk/>
            <pc:sldMk cId="3785145954" sldId="1115"/>
            <ac:cxnSpMk id="120" creationId="{B9708330-A750-4F80-B842-E7E99F15C857}"/>
          </ac:cxnSpMkLst>
        </pc:cxnChg>
        <pc:cxnChg chg="del">
          <ac:chgData name="Einav, Tal" userId="c5d94e19-bf17-46ef-96ed-abf719c82703" providerId="ADAL" clId="{B71919F7-78F0-46DA-8A23-38E38735362D}" dt="2020-03-24T07:09:14.099" v="5597" actId="478"/>
          <ac:cxnSpMkLst>
            <pc:docMk/>
            <pc:sldMk cId="3785145954" sldId="1115"/>
            <ac:cxnSpMk id="125" creationId="{FC9A1DB8-7731-4678-853B-C3ABD3668A4F}"/>
          </ac:cxnSpMkLst>
        </pc:cxnChg>
        <pc:cxnChg chg="del">
          <ac:chgData name="Einav, Tal" userId="c5d94e19-bf17-46ef-96ed-abf719c82703" providerId="ADAL" clId="{B71919F7-78F0-46DA-8A23-38E38735362D}" dt="2020-03-24T07:09:14.704" v="5598" actId="478"/>
          <ac:cxnSpMkLst>
            <pc:docMk/>
            <pc:sldMk cId="3785145954" sldId="1115"/>
            <ac:cxnSpMk id="127" creationId="{D30483E2-E534-4037-932E-274EE8809EDE}"/>
          </ac:cxnSpMkLst>
        </pc:cxnChg>
      </pc:sldChg>
      <pc:sldChg chg="addSp modSp add modTransition modAnim">
        <pc:chgData name="Einav, Tal" userId="c5d94e19-bf17-46ef-96ed-abf719c82703" providerId="ADAL" clId="{B71919F7-78F0-46DA-8A23-38E38735362D}" dt="2020-03-24T07:16:49.921" v="5681"/>
        <pc:sldMkLst>
          <pc:docMk/>
          <pc:sldMk cId="1839274204" sldId="1116"/>
        </pc:sldMkLst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2" creationId="{D8A74F04-0EF1-405A-B803-220D877A4B02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3" creationId="{02E33AE1-1C49-4C16-A259-7D23B7A12BC1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4" creationId="{9DB5A1C8-52F8-4C1A-A100-A6DA9257B76C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5" creationId="{42BC8FC5-B3FF-430D-B62A-066D51ED6DF0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6" creationId="{CC5FEE22-7325-4160-9273-DC06EAA81742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7" creationId="{ECF33F4B-EA1F-461A-A061-FC387B3D500F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18" creationId="{6AE17425-E964-45DA-8F99-D2DB73FB3F25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19" creationId="{5F7E7AE2-A51F-4104-B444-558980505515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0" creationId="{82D43EFD-4F07-4D5F-BC0B-3DB7AC435E18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1" creationId="{29A3FF83-9051-489E-8844-1F304CC4781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2" creationId="{872AC544-4D6F-440D-8060-91F15DADB408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3" creationId="{79170FB2-7E7A-4E8D-A2AB-8940EB51E2B7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4" creationId="{9A6E920F-DE1A-466D-820F-63A765D87123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5" creationId="{BA78B3EA-E917-4E0B-8A2E-6DE85D304D9A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6" creationId="{1BB578A3-365A-46F1-9B8E-1B7DA8AFB95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7" creationId="{94C127D9-CFA9-4976-BA04-E6A7D88FFB83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8" creationId="{BB70C9A1-EAF7-4AE4-89D3-95C07A54AE02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29" creationId="{2AECB954-9937-45E8-AC28-4CBAE81D020F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0" creationId="{C64C1801-D0AB-41F5-93E9-4949DFDD4F9C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1" creationId="{8D79F80A-5F49-4264-8039-4FD17AC44D5C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2" creationId="{AF7F6A76-CFF5-4D84-96DC-99644141F6A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3" creationId="{C7CBA4C7-F53B-4E54-99E5-2FACD53EF2EB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4" creationId="{04CF9B90-7B4C-44B1-9652-135CCFA7A1DE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5" creationId="{6668E3C9-D5F1-4488-B6DC-B442F3A1F2CD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6" creationId="{4CA1F747-F208-4585-BB34-46A5AF8FF623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7" creationId="{A0516931-AD0D-4F64-95D0-D8E7626A06E8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8" creationId="{0D20505B-C1B9-46D2-BCBE-C5A1E903DB9F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39" creationId="{D94D8F7F-DB47-4435-B92E-85153B4B870D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0" creationId="{F179B1BE-4D0F-4BB0-98D0-A00E6FBC23C7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1" creationId="{AC01A7E8-C05D-4EC1-BAAC-66C5766716A8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2" creationId="{9AA1C35D-CAAB-4131-B951-A9C8187EEFCC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3" creationId="{CD44E4BF-7701-48E4-8987-8B71102831C0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4" creationId="{38765E7C-F338-4EAA-A603-ABC82D218BB9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5" creationId="{CEAD28BF-EA0D-4F25-822B-4508906A607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6" creationId="{1F6223FD-26FF-44DD-8E09-248A679D87D6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7" creationId="{91C7E345-0CF8-48D3-8730-A4D71CD1112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8" creationId="{BB8247CA-3E20-4972-88D0-8560B6E7FCDA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49" creationId="{4841E860-EE73-406E-977F-C0D7B8C4AD5D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0" creationId="{6555CD10-977D-4324-89D8-4BACBAD22FD0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1" creationId="{FF086CE2-8C09-41E4-948E-BEC42E978B80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2" creationId="{FADCFE13-173C-4B27-9514-3DB949B970E9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3" creationId="{A9F18F7F-4FDA-42EF-B0DF-10587D453A06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4" creationId="{AA5988DD-DC3F-4D69-9F12-7D7490BA6EDF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5" creationId="{542AC9CD-7B8B-418B-8DD9-27673FA22F97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6" creationId="{D6D67C14-32BC-43D6-AB78-C03C1AA6706B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7" creationId="{317AB3DA-832C-4BDE-9C6B-26131A5B4922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8" creationId="{6AD77583-6ED6-40F2-A1EE-AD2F7330C86A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59" creationId="{5643EEEB-42F0-4660-9920-5A677F482964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0" creationId="{81F4FEE1-78E8-47E2-94F0-386703E9E7E8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1" creationId="{F90B6161-F6E5-465F-9BAE-A6BE4278F2D2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2" creationId="{3B32D9E4-0E44-43A3-8E04-41C6C6A67550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3" creationId="{2CED9A95-C362-4F6C-91CA-A2B450A9AC96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4" creationId="{095F67B5-C553-47E3-81B0-760F14A64E51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5" creationId="{FF5F4BE6-E02E-4DBC-9D79-13C2AF3BC7FE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6" creationId="{D85C911A-F87F-4F8E-AE57-E86FC3113349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67" creationId="{36D191B1-9C5C-4C34-BA29-9EE258ED2220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92" creationId="{F7A0ECF9-C4FA-4B98-824E-9B23612C7F1A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93" creationId="{CA94507B-DF50-4A6E-A47B-48483B9F1F62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95" creationId="{AE0DF5BA-4532-41E2-8906-5B8F803635D3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97" creationId="{C64FDCC6-6F33-413D-A290-777E9BEDB5C4}"/>
          </ac:spMkLst>
        </pc:spChg>
        <pc:spChg chg="mod">
          <ac:chgData name="Einav, Tal" userId="c5d94e19-bf17-46ef-96ed-abf719c82703" providerId="ADAL" clId="{B71919F7-78F0-46DA-8A23-38E38735362D}" dt="2020-03-24T07:15:19.414" v="5673" actId="164"/>
          <ac:spMkLst>
            <pc:docMk/>
            <pc:sldMk cId="1839274204" sldId="1116"/>
            <ac:spMk id="113" creationId="{1029769A-4EDF-46E5-B038-DE1ABBF4F23B}"/>
          </ac:spMkLst>
        </pc:spChg>
        <pc:spChg chg="mod">
          <ac:chgData name="Einav, Tal" userId="c5d94e19-bf17-46ef-96ed-abf719c82703" providerId="ADAL" clId="{B71919F7-78F0-46DA-8A23-38E38735362D}" dt="2020-03-24T07:13:15.502" v="5650" actId="164"/>
          <ac:spMkLst>
            <pc:docMk/>
            <pc:sldMk cId="1839274204" sldId="1116"/>
            <ac:spMk id="118" creationId="{2344CB98-AEEA-43B1-AC9A-B92A5EDD7E72}"/>
          </ac:spMkLst>
        </pc:spChg>
        <pc:grpChg chg="add mod">
          <ac:chgData name="Einav, Tal" userId="c5d94e19-bf17-46ef-96ed-abf719c82703" providerId="ADAL" clId="{B71919F7-78F0-46DA-8A23-38E38735362D}" dt="2020-03-24T07:16:42.824" v="5679" actId="1076"/>
          <ac:grpSpMkLst>
            <pc:docMk/>
            <pc:sldMk cId="1839274204" sldId="1116"/>
            <ac:grpSpMk id="4" creationId="{5BDB4AFE-F593-4038-B710-A102804911CF}"/>
          </ac:grpSpMkLst>
        </pc:grpChg>
        <pc:grpChg chg="add mod">
          <ac:chgData name="Einav, Tal" userId="c5d94e19-bf17-46ef-96ed-abf719c82703" providerId="ADAL" clId="{B71919F7-78F0-46DA-8A23-38E38735362D}" dt="2020-03-24T07:13:15.502" v="5650" actId="164"/>
          <ac:grpSpMkLst>
            <pc:docMk/>
            <pc:sldMk cId="1839274204" sldId="1116"/>
            <ac:grpSpMk id="5" creationId="{7364A9CF-6B97-4582-ABE8-7B827AF10BF4}"/>
          </ac:grpSpMkLst>
        </pc:grpChg>
        <pc:grpChg chg="add mod">
          <ac:chgData name="Einav, Tal" userId="c5d94e19-bf17-46ef-96ed-abf719c82703" providerId="ADAL" clId="{B71919F7-78F0-46DA-8A23-38E38735362D}" dt="2020-03-24T07:15:19.414" v="5673" actId="164"/>
          <ac:grpSpMkLst>
            <pc:docMk/>
            <pc:sldMk cId="1839274204" sldId="1116"/>
            <ac:grpSpMk id="6" creationId="{3317BDE9-1AC4-445A-B11C-3F7F4554181D}"/>
          </ac:grpSpMkLst>
        </pc:grpChg>
        <pc:grpChg chg="add 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09" creationId="{0A388E45-9820-407F-BB8D-BBEDF242765B}"/>
          </ac:grpSpMkLst>
        </pc:grpChg>
        <pc:grpChg chg="mod">
          <ac:chgData name="Einav, Tal" userId="c5d94e19-bf17-46ef-96ed-abf719c82703" providerId="ADAL" clId="{B71919F7-78F0-46DA-8A23-38E38735362D}" dt="2020-03-24T07:15:16.034" v="5672" actId="1076"/>
          <ac:grpSpMkLst>
            <pc:docMk/>
            <pc:sldMk cId="1839274204" sldId="1116"/>
            <ac:grpSpMk id="112" creationId="{59FA5CC3-4E24-44EC-8278-17875B138C3B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14" creationId="{578C3794-4DC8-4A6A-B4F8-95A7929CD098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15" creationId="{16F34B02-33A6-4F91-A61C-2BC8CD5A70B4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16" creationId="{185D4CCE-39EB-4E96-B5B2-2A3103A17D78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17" creationId="{C44F07F8-1AC2-41A7-9807-965E3C53DAC2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19" creationId="{69CDA5B6-9C5D-4FD6-9120-A2C95C5F07FD}"/>
          </ac:grpSpMkLst>
        </pc:grpChg>
        <pc:grpChg chg="mod">
          <ac:chgData name="Einav, Tal" userId="c5d94e19-bf17-46ef-96ed-abf719c82703" providerId="ADAL" clId="{B71919F7-78F0-46DA-8A23-38E38735362D}" dt="2020-03-24T07:16:40.045" v="5678" actId="571"/>
          <ac:grpSpMkLst>
            <pc:docMk/>
            <pc:sldMk cId="1839274204" sldId="1116"/>
            <ac:grpSpMk id="120" creationId="{82C0472D-86CD-497B-BBE3-AD46766AAE71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59" creationId="{314BEC79-84F9-4D02-A41E-D8B8C4A6FE39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60" creationId="{F6EFFC51-CBA8-4E69-B461-9878F973CDC0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61" creationId="{2F28525A-BE22-4D16-B3D0-3CB0C576B7BE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62" creationId="{F342646D-77E8-4BB6-A371-1472F42192E3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63" creationId="{31CDA4EC-E2EE-4C16-8FDE-888DF968AD25}"/>
          </ac:grpSpMkLst>
        </pc:grpChg>
        <pc:grpChg chg="mod">
          <ac:chgData name="Einav, Tal" userId="c5d94e19-bf17-46ef-96ed-abf719c82703" providerId="ADAL" clId="{B71919F7-78F0-46DA-8A23-38E38735362D}" dt="2020-03-24T07:12:45.858" v="5644" actId="164"/>
          <ac:grpSpMkLst>
            <pc:docMk/>
            <pc:sldMk cId="1839274204" sldId="1116"/>
            <ac:grpSpMk id="164" creationId="{9D062BC7-5C1A-45BE-8116-123841A54FC1}"/>
          </ac:grpSpMkLst>
        </pc:grpChg>
      </pc:sldChg>
      <pc:sldChg chg="delSp modSp add modTransition modAnim">
        <pc:chgData name="Einav, Tal" userId="c5d94e19-bf17-46ef-96ed-abf719c82703" providerId="ADAL" clId="{B71919F7-78F0-46DA-8A23-38E38735362D}" dt="2020-03-24T23:41:18.615" v="8568"/>
        <pc:sldMkLst>
          <pc:docMk/>
          <pc:sldMk cId="317930566" sldId="1117"/>
        </pc:sldMkLst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2" creationId="{D8A74F04-0EF1-405A-B803-220D877A4B02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3" creationId="{02E33AE1-1C49-4C16-A259-7D23B7A12BC1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4" creationId="{9DB5A1C8-52F8-4C1A-A100-A6DA9257B76C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5" creationId="{42BC8FC5-B3FF-430D-B62A-066D51ED6DF0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6" creationId="{CC5FEE22-7325-4160-9273-DC06EAA81742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7" creationId="{ECF33F4B-EA1F-461A-A061-FC387B3D500F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18" creationId="{6AE17425-E964-45DA-8F99-D2DB73FB3F25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19" creationId="{5F7E7AE2-A51F-4104-B444-558980505515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0" creationId="{82D43EFD-4F07-4D5F-BC0B-3DB7AC435E18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1" creationId="{29A3FF83-9051-489E-8844-1F304CC4781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2" creationId="{872AC544-4D6F-440D-8060-91F15DADB408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3" creationId="{79170FB2-7E7A-4E8D-A2AB-8940EB51E2B7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4" creationId="{9A6E920F-DE1A-466D-820F-63A765D87123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5" creationId="{BA78B3EA-E917-4E0B-8A2E-6DE85D304D9A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6" creationId="{1BB578A3-365A-46F1-9B8E-1B7DA8AFB95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7" creationId="{94C127D9-CFA9-4976-BA04-E6A7D88FFB83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8" creationId="{BB70C9A1-EAF7-4AE4-89D3-95C07A54AE02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29" creationId="{2AECB954-9937-45E8-AC28-4CBAE81D020F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0" creationId="{C64C1801-D0AB-41F5-93E9-4949DFDD4F9C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1" creationId="{8D79F80A-5F49-4264-8039-4FD17AC44D5C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2" creationId="{AF7F6A76-CFF5-4D84-96DC-99644141F6A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3" creationId="{C7CBA4C7-F53B-4E54-99E5-2FACD53EF2EB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4" creationId="{04CF9B90-7B4C-44B1-9652-135CCFA7A1DE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5" creationId="{6668E3C9-D5F1-4488-B6DC-B442F3A1F2CD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6" creationId="{4CA1F747-F208-4585-BB34-46A5AF8FF623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7" creationId="{A0516931-AD0D-4F64-95D0-D8E7626A06E8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8" creationId="{0D20505B-C1B9-46D2-BCBE-C5A1E903DB9F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39" creationId="{D94D8F7F-DB47-4435-B92E-85153B4B870D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0" creationId="{F179B1BE-4D0F-4BB0-98D0-A00E6FBC23C7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1" creationId="{AC01A7E8-C05D-4EC1-BAAC-66C5766716A8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2" creationId="{9AA1C35D-CAAB-4131-B951-A9C8187EEFCC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3" creationId="{CD44E4BF-7701-48E4-8987-8B71102831C0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4" creationId="{38765E7C-F338-4EAA-A603-ABC82D218BB9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5" creationId="{CEAD28BF-EA0D-4F25-822B-4508906A607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6" creationId="{1F6223FD-26FF-44DD-8E09-248A679D87D6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7" creationId="{91C7E345-0CF8-48D3-8730-A4D71CD1112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8" creationId="{BB8247CA-3E20-4972-88D0-8560B6E7FCDA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49" creationId="{4841E860-EE73-406E-977F-C0D7B8C4AD5D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0" creationId="{6555CD10-977D-4324-89D8-4BACBAD22FD0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1" creationId="{FF086CE2-8C09-41E4-948E-BEC42E978B80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2" creationId="{FADCFE13-173C-4B27-9514-3DB949B970E9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3" creationId="{A9F18F7F-4FDA-42EF-B0DF-10587D453A06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4" creationId="{AA5988DD-DC3F-4D69-9F12-7D7490BA6EDF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5" creationId="{542AC9CD-7B8B-418B-8DD9-27673FA22F97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6" creationId="{D6D67C14-32BC-43D6-AB78-C03C1AA6706B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7" creationId="{317AB3DA-832C-4BDE-9C6B-26131A5B4922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8" creationId="{6AD77583-6ED6-40F2-A1EE-AD2F7330C86A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59" creationId="{5643EEEB-42F0-4660-9920-5A677F482964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0" creationId="{81F4FEE1-78E8-47E2-94F0-386703E9E7E8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1" creationId="{F90B6161-F6E5-465F-9BAE-A6BE4278F2D2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2" creationId="{3B32D9E4-0E44-43A3-8E04-41C6C6A67550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3" creationId="{2CED9A95-C362-4F6C-91CA-A2B450A9AC96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4" creationId="{095F67B5-C553-47E3-81B0-760F14A64E51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5" creationId="{FF5F4BE6-E02E-4DBC-9D79-13C2AF3BC7FE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6" creationId="{D85C911A-F87F-4F8E-AE57-E86FC3113349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67" creationId="{36D191B1-9C5C-4C34-BA29-9EE258ED2220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92" creationId="{F7A0ECF9-C4FA-4B98-824E-9B23612C7F1A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93" creationId="{CA94507B-DF50-4A6E-A47B-48483B9F1F62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95" creationId="{AE0DF5BA-4532-41E2-8906-5B8F803635D3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97" creationId="{C64FDCC6-6F33-413D-A290-777E9BEDB5C4}"/>
          </ac:spMkLst>
        </pc:spChg>
        <pc:spChg chg="mod topLvl">
          <ac:chgData name="Einav, Tal" userId="c5d94e19-bf17-46ef-96ed-abf719c82703" providerId="ADAL" clId="{B71919F7-78F0-46DA-8A23-38E38735362D}" dt="2020-03-24T07:17:01.567" v="5686" actId="165"/>
          <ac:spMkLst>
            <pc:docMk/>
            <pc:sldMk cId="317930566" sldId="1117"/>
            <ac:spMk id="113" creationId="{1029769A-4EDF-46E5-B038-DE1ABBF4F23B}"/>
          </ac:spMkLst>
        </pc:spChg>
        <pc:spChg chg="mod topLvl">
          <ac:chgData name="Einav, Tal" userId="c5d94e19-bf17-46ef-96ed-abf719c82703" providerId="ADAL" clId="{B71919F7-78F0-46DA-8A23-38E38735362D}" dt="2020-03-24T07:17:00.841" v="5685" actId="165"/>
          <ac:spMkLst>
            <pc:docMk/>
            <pc:sldMk cId="317930566" sldId="1117"/>
            <ac:spMk id="118" creationId="{2344CB98-AEEA-43B1-AC9A-B92A5EDD7E72}"/>
          </ac:spMkLst>
        </pc:spChg>
        <pc:grpChg chg="del">
          <ac:chgData name="Einav, Tal" userId="c5d94e19-bf17-46ef-96ed-abf719c82703" providerId="ADAL" clId="{B71919F7-78F0-46DA-8A23-38E38735362D}" dt="2020-03-24T07:17:00.841" v="5685" actId="165"/>
          <ac:grpSpMkLst>
            <pc:docMk/>
            <pc:sldMk cId="317930566" sldId="1117"/>
            <ac:grpSpMk id="5" creationId="{7364A9CF-6B97-4582-ABE8-7B827AF10BF4}"/>
          </ac:grpSpMkLst>
        </pc:grpChg>
        <pc:grpChg chg="del">
          <ac:chgData name="Einav, Tal" userId="c5d94e19-bf17-46ef-96ed-abf719c82703" providerId="ADAL" clId="{B71919F7-78F0-46DA-8A23-38E38735362D}" dt="2020-03-24T07:17:01.567" v="5686" actId="165"/>
          <ac:grpSpMkLst>
            <pc:docMk/>
            <pc:sldMk cId="317930566" sldId="1117"/>
            <ac:grpSpMk id="6" creationId="{3317BDE9-1AC4-445A-B11C-3F7F4554181D}"/>
          </ac:grpSpMkLst>
        </pc:grpChg>
      </pc:sldChg>
      <pc:sldChg chg="add">
        <pc:chgData name="Einav, Tal" userId="c5d94e19-bf17-46ef-96ed-abf719c82703" providerId="ADAL" clId="{B71919F7-78F0-46DA-8A23-38E38735362D}" dt="2020-03-24T07:34:14.242" v="5772"/>
        <pc:sldMkLst>
          <pc:docMk/>
          <pc:sldMk cId="1790592805" sldId="1118"/>
        </pc:sldMkLst>
      </pc:sldChg>
      <pc:sldChg chg="addSp delSp modSp add modAnim">
        <pc:chgData name="Einav, Tal" userId="c5d94e19-bf17-46ef-96ed-abf719c82703" providerId="ADAL" clId="{B71919F7-78F0-46DA-8A23-38E38735362D}" dt="2020-03-24T07:43:24.996" v="6197"/>
        <pc:sldMkLst>
          <pc:docMk/>
          <pc:sldMk cId="3743066016" sldId="1119"/>
        </pc:sldMkLst>
        <pc:spChg chg="mod">
          <ac:chgData name="Einav, Tal" userId="c5d94e19-bf17-46ef-96ed-abf719c82703" providerId="ADAL" clId="{B71919F7-78F0-46DA-8A23-38E38735362D}" dt="2020-03-24T07:43:16.787" v="6195" actId="553"/>
          <ac:spMkLst>
            <pc:docMk/>
            <pc:sldMk cId="3743066016" sldId="1119"/>
            <ac:spMk id="16" creationId="{CC5FEE22-7325-4160-9273-DC06EAA81742}"/>
          </ac:spMkLst>
        </pc:spChg>
        <pc:spChg chg="mod">
          <ac:chgData name="Einav, Tal" userId="c5d94e19-bf17-46ef-96ed-abf719c82703" providerId="ADAL" clId="{B71919F7-78F0-46DA-8A23-38E38735362D}" dt="2020-03-24T07:42:10.707" v="6161" actId="555"/>
          <ac:spMkLst>
            <pc:docMk/>
            <pc:sldMk cId="3743066016" sldId="1119"/>
            <ac:spMk id="88" creationId="{669928CB-54BD-46AA-A229-DC7E69817093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01" creationId="{17251C2E-1EBB-46C8-AE60-3830F6AFA6E0}"/>
          </ac:spMkLst>
        </pc:spChg>
        <pc:spChg chg="del">
          <ac:chgData name="Einav, Tal" userId="c5d94e19-bf17-46ef-96ed-abf719c82703" providerId="ADAL" clId="{B71919F7-78F0-46DA-8A23-38E38735362D}" dt="2020-03-24T07:34:30.372" v="5774" actId="478"/>
          <ac:spMkLst>
            <pc:docMk/>
            <pc:sldMk cId="3743066016" sldId="1119"/>
            <ac:spMk id="108" creationId="{36960045-F581-4C3F-83D2-45D16603936F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09" creationId="{E74D1765-283A-4E56-BC2D-F73BA0BF33BC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14" creationId="{370E9D9B-8CAA-4455-8929-89460DBF0C77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15" creationId="{D5E1239D-7FCD-4301-BD68-1B9E01D8BE44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16" creationId="{83BCFF5C-4D40-4177-98DD-A8502A71DBF1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17" creationId="{24C62BC5-1B4D-488F-860A-6ADED53D7996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19" creationId="{F08E602F-4720-4301-AEFB-4EB37AB35459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0" creationId="{D383B5D2-F255-4C4F-AA26-1A39F1BEE95D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1" creationId="{51CE10F5-762B-491B-AD47-78B8FD16B60D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2" creationId="{C712696A-B8C7-496F-9AB1-433144EC2D45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3" creationId="{6E4FFCDF-DB70-4F0F-9B2D-8BEF250571F6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4" creationId="{2F19068D-68A0-4AA7-B0C2-4E35AD356773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5" creationId="{70F76C34-53F4-4EEC-AD20-471414773A63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6" creationId="{ECDEEA73-8075-48DA-9F49-39AEFA934D7B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7" creationId="{1537B299-4B52-4474-818E-C03535047B1C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8" creationId="{2D302961-CF16-44F6-98D3-EEA4389EB64E}"/>
          </ac:spMkLst>
        </pc:spChg>
        <pc:spChg chg="add mod">
          <ac:chgData name="Einav, Tal" userId="c5d94e19-bf17-46ef-96ed-abf719c82703" providerId="ADAL" clId="{B71919F7-78F0-46DA-8A23-38E38735362D}" dt="2020-03-24T07:43:10.305" v="6193" actId="164"/>
          <ac:spMkLst>
            <pc:docMk/>
            <pc:sldMk cId="3743066016" sldId="1119"/>
            <ac:spMk id="129" creationId="{2D3C3A67-8C5E-4986-8886-C5840F65E591}"/>
          </ac:spMkLst>
        </pc:spChg>
        <pc:grpChg chg="add mod">
          <ac:chgData name="Einav, Tal" userId="c5d94e19-bf17-46ef-96ed-abf719c82703" providerId="ADAL" clId="{B71919F7-78F0-46DA-8A23-38E38735362D}" dt="2020-03-24T07:43:16.787" v="6195" actId="553"/>
          <ac:grpSpMkLst>
            <pc:docMk/>
            <pc:sldMk cId="3743066016" sldId="1119"/>
            <ac:grpSpMk id="5" creationId="{C610C854-219C-4F2D-8574-C8C3E6AB2846}"/>
          </ac:grpSpMkLst>
        </pc:grpChg>
      </pc:sldChg>
      <pc:sldChg chg="delSp modSp add modTransition modAnim">
        <pc:chgData name="Einav, Tal" userId="c5d94e19-bf17-46ef-96ed-abf719c82703" providerId="ADAL" clId="{B71919F7-78F0-46DA-8A23-38E38735362D}" dt="2020-03-24T07:43:43.881" v="6200"/>
        <pc:sldMkLst>
          <pc:docMk/>
          <pc:sldMk cId="897999406" sldId="1120"/>
        </pc:sldMkLst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01" creationId="{17251C2E-1EBB-46C8-AE60-3830F6AFA6E0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09" creationId="{E74D1765-283A-4E56-BC2D-F73BA0BF33BC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14" creationId="{370E9D9B-8CAA-4455-8929-89460DBF0C77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15" creationId="{D5E1239D-7FCD-4301-BD68-1B9E01D8BE44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16" creationId="{83BCFF5C-4D40-4177-98DD-A8502A71DBF1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17" creationId="{24C62BC5-1B4D-488F-860A-6ADED53D7996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19" creationId="{F08E602F-4720-4301-AEFB-4EB37AB35459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0" creationId="{D383B5D2-F255-4C4F-AA26-1A39F1BEE95D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1" creationId="{51CE10F5-762B-491B-AD47-78B8FD16B60D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2" creationId="{C712696A-B8C7-496F-9AB1-433144EC2D45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3" creationId="{6E4FFCDF-DB70-4F0F-9B2D-8BEF250571F6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4" creationId="{2F19068D-68A0-4AA7-B0C2-4E35AD356773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5" creationId="{70F76C34-53F4-4EEC-AD20-471414773A63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6" creationId="{ECDEEA73-8075-48DA-9F49-39AEFA934D7B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7" creationId="{1537B299-4B52-4474-818E-C03535047B1C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8" creationId="{2D302961-CF16-44F6-98D3-EEA4389EB64E}"/>
          </ac:spMkLst>
        </pc:spChg>
        <pc:spChg chg="mod topLvl">
          <ac:chgData name="Einav, Tal" userId="c5d94e19-bf17-46ef-96ed-abf719c82703" providerId="ADAL" clId="{B71919F7-78F0-46DA-8A23-38E38735362D}" dt="2020-03-24T07:43:31.991" v="6199" actId="165"/>
          <ac:spMkLst>
            <pc:docMk/>
            <pc:sldMk cId="897999406" sldId="1120"/>
            <ac:spMk id="129" creationId="{2D3C3A67-8C5E-4986-8886-C5840F65E591}"/>
          </ac:spMkLst>
        </pc:spChg>
        <pc:grpChg chg="del">
          <ac:chgData name="Einav, Tal" userId="c5d94e19-bf17-46ef-96ed-abf719c82703" providerId="ADAL" clId="{B71919F7-78F0-46DA-8A23-38E38735362D}" dt="2020-03-24T07:43:31.991" v="6199" actId="165"/>
          <ac:grpSpMkLst>
            <pc:docMk/>
            <pc:sldMk cId="897999406" sldId="1120"/>
            <ac:grpSpMk id="5" creationId="{C610C854-219C-4F2D-8574-C8C3E6AB2846}"/>
          </ac:grpSpMkLst>
        </pc:grpChg>
      </pc:sldChg>
      <pc:sldChg chg="addSp delSp modSp add modTransition modAnim">
        <pc:chgData name="Einav, Tal" userId="c5d94e19-bf17-46ef-96ed-abf719c82703" providerId="ADAL" clId="{B71919F7-78F0-46DA-8A23-38E38735362D}" dt="2020-03-24T22:14:26.421" v="6620" actId="20577"/>
        <pc:sldMkLst>
          <pc:docMk/>
          <pc:sldMk cId="2068166724" sldId="1121"/>
        </pc:sldMkLst>
        <pc:spChg chg="add mod">
          <ac:chgData name="Einav, Tal" userId="c5d94e19-bf17-46ef-96ed-abf719c82703" providerId="ADAL" clId="{B71919F7-78F0-46DA-8A23-38E38735362D}" dt="2020-03-24T22:14:26.421" v="6620" actId="20577"/>
          <ac:spMkLst>
            <pc:docMk/>
            <pc:sldMk cId="2068166724" sldId="1121"/>
            <ac:spMk id="12" creationId="{05D1C8CF-CA08-4C06-99A4-48A51B6F5BE0}"/>
          </ac:spMkLst>
        </pc:spChg>
        <pc:spChg chg="del">
          <ac:chgData name="Einav, Tal" userId="c5d94e19-bf17-46ef-96ed-abf719c82703" providerId="ADAL" clId="{B71919F7-78F0-46DA-8A23-38E38735362D}" dt="2020-03-24T22:09:47.644" v="6549" actId="478"/>
          <ac:spMkLst>
            <pc:docMk/>
            <pc:sldMk cId="2068166724" sldId="1121"/>
            <ac:spMk id="14" creationId="{975A512A-4995-4BE1-B7B9-BF8FEFECA117}"/>
          </ac:spMkLst>
        </pc:spChg>
        <pc:picChg chg="mod">
          <ac:chgData name="Einav, Tal" userId="c5d94e19-bf17-46ef-96ed-abf719c82703" providerId="ADAL" clId="{B71919F7-78F0-46DA-8A23-38E38735362D}" dt="2020-03-24T22:09:43.786" v="6548" actId="12789"/>
          <ac:picMkLst>
            <pc:docMk/>
            <pc:sldMk cId="2068166724" sldId="1121"/>
            <ac:picMk id="9" creationId="{5DE761ED-3EA7-4FAC-8867-04C42CFCDA38}"/>
          </ac:picMkLst>
        </pc:picChg>
        <pc:picChg chg="mod">
          <ac:chgData name="Einav, Tal" userId="c5d94e19-bf17-46ef-96ed-abf719c82703" providerId="ADAL" clId="{B71919F7-78F0-46DA-8A23-38E38735362D}" dt="2020-03-24T22:09:43.786" v="6548" actId="12789"/>
          <ac:picMkLst>
            <pc:docMk/>
            <pc:sldMk cId="2068166724" sldId="1121"/>
            <ac:picMk id="11" creationId="{21F61A94-E6B2-4706-871D-3924AAF648E4}"/>
          </ac:picMkLst>
        </pc:picChg>
        <pc:picChg chg="mod">
          <ac:chgData name="Einav, Tal" userId="c5d94e19-bf17-46ef-96ed-abf719c82703" providerId="ADAL" clId="{B71919F7-78F0-46DA-8A23-38E38735362D}" dt="2020-03-24T22:09:59.763" v="6550" actId="1076"/>
          <ac:picMkLst>
            <pc:docMk/>
            <pc:sldMk cId="2068166724" sldId="1121"/>
            <ac:picMk id="13" creationId="{D66B32A8-EE58-46F3-86BF-ADEF630F8E14}"/>
          </ac:picMkLst>
        </pc:picChg>
      </pc:sldChg>
      <pc:sldChg chg="addSp delSp modSp add modTransition modAnim">
        <pc:chgData name="Einav, Tal" userId="c5d94e19-bf17-46ef-96ed-abf719c82703" providerId="ADAL" clId="{B71919F7-78F0-46DA-8A23-38E38735362D}" dt="2020-03-24T22:17:12.363" v="6628"/>
        <pc:sldMkLst>
          <pc:docMk/>
          <pc:sldMk cId="3972526910" sldId="1122"/>
        </pc:sldMkLst>
        <pc:spChg chg="add mod">
          <ac:chgData name="Einav, Tal" userId="c5d94e19-bf17-46ef-96ed-abf719c82703" providerId="ADAL" clId="{B71919F7-78F0-46DA-8A23-38E38735362D}" dt="2020-03-24T22:14:13.817" v="6600" actId="1076"/>
          <ac:spMkLst>
            <pc:docMk/>
            <pc:sldMk cId="3972526910" sldId="1122"/>
            <ac:spMk id="3" creationId="{FB9BFAB7-1641-4B76-B8E7-17DF16CB4BE1}"/>
          </ac:spMkLst>
        </pc:spChg>
        <pc:picChg chg="mod">
          <ac:chgData name="Einav, Tal" userId="c5d94e19-bf17-46ef-96ed-abf719c82703" providerId="ADAL" clId="{B71919F7-78F0-46DA-8A23-38E38735362D}" dt="2020-03-24T22:13:56.722" v="6596" actId="14100"/>
          <ac:picMkLst>
            <pc:docMk/>
            <pc:sldMk cId="3972526910" sldId="1122"/>
            <ac:picMk id="9" creationId="{5DE761ED-3EA7-4FAC-8867-04C42CFCDA38}"/>
          </ac:picMkLst>
        </pc:picChg>
        <pc:picChg chg="mod">
          <ac:chgData name="Einav, Tal" userId="c5d94e19-bf17-46ef-96ed-abf719c82703" providerId="ADAL" clId="{B71919F7-78F0-46DA-8A23-38E38735362D}" dt="2020-03-24T22:14:00.386" v="6597" actId="1076"/>
          <ac:picMkLst>
            <pc:docMk/>
            <pc:sldMk cId="3972526910" sldId="1122"/>
            <ac:picMk id="11" creationId="{21F61A94-E6B2-4706-871D-3924AAF648E4}"/>
          </ac:picMkLst>
        </pc:picChg>
        <pc:picChg chg="del">
          <ac:chgData name="Einav, Tal" userId="c5d94e19-bf17-46ef-96ed-abf719c82703" providerId="ADAL" clId="{B71919F7-78F0-46DA-8A23-38E38735362D}" dt="2020-03-24T22:10:26.136" v="6552" actId="478"/>
          <ac:picMkLst>
            <pc:docMk/>
            <pc:sldMk cId="3972526910" sldId="1122"/>
            <ac:picMk id="13" creationId="{D66B32A8-EE58-46F3-86BF-ADEF630F8E14}"/>
          </ac:picMkLst>
        </pc:picChg>
      </pc:sldChg>
      <pc:sldChg chg="modSp add">
        <pc:chgData name="Einav, Tal" userId="c5d94e19-bf17-46ef-96ed-abf719c82703" providerId="ADAL" clId="{B71919F7-78F0-46DA-8A23-38E38735362D}" dt="2020-03-26T03:38:34.589" v="8854" actId="5793"/>
        <pc:sldMkLst>
          <pc:docMk/>
          <pc:sldMk cId="2030623293" sldId="1123"/>
        </pc:sldMkLst>
        <pc:spChg chg="mod">
          <ac:chgData name="Einav, Tal" userId="c5d94e19-bf17-46ef-96ed-abf719c82703" providerId="ADAL" clId="{B71919F7-78F0-46DA-8A23-38E38735362D}" dt="2020-03-26T03:38:34.589" v="8854" actId="5793"/>
          <ac:spMkLst>
            <pc:docMk/>
            <pc:sldMk cId="2030623293" sldId="1123"/>
            <ac:spMk id="19" creationId="{72755EB5-3F12-4A10-8F8D-9A03BA349FDA}"/>
          </ac:spMkLst>
        </pc:spChg>
      </pc:sldChg>
      <pc:sldChg chg="add del modTransition modNotesTx">
        <pc:chgData name="Einav, Tal" userId="c5d94e19-bf17-46ef-96ed-abf719c82703" providerId="ADAL" clId="{B71919F7-78F0-46DA-8A23-38E38735362D}" dt="2020-03-25T21:30:57.229" v="8704" actId="2696"/>
        <pc:sldMkLst>
          <pc:docMk/>
          <pc:sldMk cId="2605976121" sldId="1123"/>
        </pc:sldMkLst>
      </pc:sldChg>
    </pc:docChg>
  </pc:docChgLst>
  <pc:docChgLst>
    <pc:chgData name="Einav, Tal" userId="c5d94e19-bf17-46ef-96ed-abf719c82703" providerId="ADAL" clId="{4667B36B-8D67-4802-A1FA-955A5D516117}"/>
    <pc:docChg chg="undo redo custSel addSld delSld modSld sldOrd">
      <pc:chgData name="Einav, Tal" userId="c5d94e19-bf17-46ef-96ed-abf719c82703" providerId="ADAL" clId="{4667B36B-8D67-4802-A1FA-955A5D516117}" dt="2020-05-05T19:59:19.418" v="3701" actId="6549"/>
      <pc:docMkLst>
        <pc:docMk/>
      </pc:docMkLst>
      <pc:sldChg chg="ord modTransition">
        <pc:chgData name="Einav, Tal" userId="c5d94e19-bf17-46ef-96ed-abf719c82703" providerId="ADAL" clId="{4667B36B-8D67-4802-A1FA-955A5D516117}" dt="2020-05-05T01:24:12.004" v="2312"/>
        <pc:sldMkLst>
          <pc:docMk/>
          <pc:sldMk cId="2589435002" sldId="1057"/>
        </pc:sldMkLst>
      </pc:sldChg>
      <pc:sldChg chg="modTransition">
        <pc:chgData name="Einav, Tal" userId="c5d94e19-bf17-46ef-96ed-abf719c82703" providerId="ADAL" clId="{4667B36B-8D67-4802-A1FA-955A5D516117}" dt="2020-05-05T01:24:19.258" v="2313"/>
        <pc:sldMkLst>
          <pc:docMk/>
          <pc:sldMk cId="2911654597" sldId="1094"/>
        </pc:sldMkLst>
      </pc:sldChg>
      <pc:sldChg chg="modTransition">
        <pc:chgData name="Einav, Tal" userId="c5d94e19-bf17-46ef-96ed-abf719c82703" providerId="ADAL" clId="{4667B36B-8D67-4802-A1FA-955A5D516117}" dt="2020-05-05T01:24:23.485" v="2314"/>
        <pc:sldMkLst>
          <pc:docMk/>
          <pc:sldMk cId="1817756206" sldId="1099"/>
        </pc:sldMkLst>
      </pc:sldChg>
      <pc:sldChg chg="modSp modAnim">
        <pc:chgData name="Einav, Tal" userId="c5d94e19-bf17-46ef-96ed-abf719c82703" providerId="ADAL" clId="{4667B36B-8D67-4802-A1FA-955A5D516117}" dt="2020-05-05T17:53:49.329" v="3698"/>
        <pc:sldMkLst>
          <pc:docMk/>
          <pc:sldMk cId="1814499931" sldId="1105"/>
        </pc:sldMkLst>
        <pc:spChg chg="mod">
          <ac:chgData name="Einav, Tal" userId="c5d94e19-bf17-46ef-96ed-abf719c82703" providerId="ADAL" clId="{4667B36B-8D67-4802-A1FA-955A5D516117}" dt="2020-05-05T17:53:41.673" v="3697" actId="20577"/>
          <ac:spMkLst>
            <pc:docMk/>
            <pc:sldMk cId="1814499931" sldId="1105"/>
            <ac:spMk id="121" creationId="{35C04295-53EE-4172-B107-A70738A09BDC}"/>
          </ac:spMkLst>
        </pc:spChg>
      </pc:sldChg>
      <pc:sldChg chg="modSp modAnim">
        <pc:chgData name="Einav, Tal" userId="c5d94e19-bf17-46ef-96ed-abf719c82703" providerId="ADAL" clId="{4667B36B-8D67-4802-A1FA-955A5D516117}" dt="2020-05-05T17:53:36.469" v="3693"/>
        <pc:sldMkLst>
          <pc:docMk/>
          <pc:sldMk cId="3333421953" sldId="1110"/>
        </pc:sldMkLst>
        <pc:spChg chg="mod">
          <ac:chgData name="Einav, Tal" userId="c5d94e19-bf17-46ef-96ed-abf719c82703" providerId="ADAL" clId="{4667B36B-8D67-4802-A1FA-955A5D516117}" dt="2020-05-05T17:52:53.065" v="3690" actId="20577"/>
          <ac:spMkLst>
            <pc:docMk/>
            <pc:sldMk cId="3333421953" sldId="1110"/>
            <ac:spMk id="121" creationId="{35C04295-53EE-4172-B107-A70738A09BDC}"/>
          </ac:spMkLst>
        </pc:spChg>
      </pc:sldChg>
      <pc:sldChg chg="modTransition modAnim">
        <pc:chgData name="Einav, Tal" userId="c5d94e19-bf17-46ef-96ed-abf719c82703" providerId="ADAL" clId="{4667B36B-8D67-4802-A1FA-955A5D516117}" dt="2020-05-05T17:53:13.100" v="3692"/>
        <pc:sldMkLst>
          <pc:docMk/>
          <pc:sldMk cId="1519282263" sldId="1111"/>
        </pc:sldMkLst>
      </pc:sldChg>
      <pc:sldChg chg="modTransition">
        <pc:chgData name="Einav, Tal" userId="c5d94e19-bf17-46ef-96ed-abf719c82703" providerId="ADAL" clId="{4667B36B-8D67-4802-A1FA-955A5D516117}" dt="2020-05-05T01:24:19.258" v="2313"/>
        <pc:sldMkLst>
          <pc:docMk/>
          <pc:sldMk cId="1790592805" sldId="1118"/>
        </pc:sldMkLst>
      </pc:sldChg>
      <pc:sldChg chg="modTransition">
        <pc:chgData name="Einav, Tal" userId="c5d94e19-bf17-46ef-96ed-abf719c82703" providerId="ADAL" clId="{4667B36B-8D67-4802-A1FA-955A5D516117}" dt="2020-05-05T01:24:23.485" v="2314"/>
        <pc:sldMkLst>
          <pc:docMk/>
          <pc:sldMk cId="3743066016" sldId="1119"/>
        </pc:sldMkLst>
      </pc:sldChg>
      <pc:sldChg chg="modTransition">
        <pc:chgData name="Einav, Tal" userId="c5d94e19-bf17-46ef-96ed-abf719c82703" providerId="ADAL" clId="{4667B36B-8D67-4802-A1FA-955A5D516117}" dt="2020-05-05T01:24:23.485" v="2314"/>
        <pc:sldMkLst>
          <pc:docMk/>
          <pc:sldMk cId="897999406" sldId="1120"/>
        </pc:sldMkLst>
      </pc:sldChg>
      <pc:sldChg chg="del">
        <pc:chgData name="Einav, Tal" userId="c5d94e19-bf17-46ef-96ed-abf719c82703" providerId="ADAL" clId="{4667B36B-8D67-4802-A1FA-955A5D516117}" dt="2020-05-04T20:11:22.781" v="1373" actId="2696"/>
        <pc:sldMkLst>
          <pc:docMk/>
          <pc:sldMk cId="1641479195" sldId="1123"/>
        </pc:sldMkLst>
      </pc:sldChg>
      <pc:sldChg chg="del">
        <pc:chgData name="Einav, Tal" userId="c5d94e19-bf17-46ef-96ed-abf719c82703" providerId="ADAL" clId="{4667B36B-8D67-4802-A1FA-955A5D516117}" dt="2020-05-04T20:11:22.744" v="1372" actId="2696"/>
        <pc:sldMkLst>
          <pc:docMk/>
          <pc:sldMk cId="3228934461" sldId="1124"/>
        </pc:sldMkLst>
      </pc:sldChg>
      <pc:sldChg chg="del">
        <pc:chgData name="Einav, Tal" userId="c5d94e19-bf17-46ef-96ed-abf719c82703" providerId="ADAL" clId="{4667B36B-8D67-4802-A1FA-955A5D516117}" dt="2020-05-04T20:11:22.849" v="1375" actId="2696"/>
        <pc:sldMkLst>
          <pc:docMk/>
          <pc:sldMk cId="978824476" sldId="1125"/>
        </pc:sldMkLst>
      </pc:sldChg>
      <pc:sldChg chg="del">
        <pc:chgData name="Einav, Tal" userId="c5d94e19-bf17-46ef-96ed-abf719c82703" providerId="ADAL" clId="{4667B36B-8D67-4802-A1FA-955A5D516117}" dt="2020-05-04T20:11:22.874" v="1376" actId="2696"/>
        <pc:sldMkLst>
          <pc:docMk/>
          <pc:sldMk cId="4200720361" sldId="1128"/>
        </pc:sldMkLst>
      </pc:sldChg>
      <pc:sldChg chg="del">
        <pc:chgData name="Einav, Tal" userId="c5d94e19-bf17-46ef-96ed-abf719c82703" providerId="ADAL" clId="{4667B36B-8D67-4802-A1FA-955A5D516117}" dt="2020-05-04T20:11:22.902" v="1377" actId="2696"/>
        <pc:sldMkLst>
          <pc:docMk/>
          <pc:sldMk cId="4238270672" sldId="1129"/>
        </pc:sldMkLst>
      </pc:sldChg>
      <pc:sldChg chg="del">
        <pc:chgData name="Einav, Tal" userId="c5d94e19-bf17-46ef-96ed-abf719c82703" providerId="ADAL" clId="{4667B36B-8D67-4802-A1FA-955A5D516117}" dt="2020-05-04T20:11:22.927" v="1378" actId="2696"/>
        <pc:sldMkLst>
          <pc:docMk/>
          <pc:sldMk cId="812924192" sldId="1130"/>
        </pc:sldMkLst>
      </pc:sldChg>
      <pc:sldChg chg="modAnim">
        <pc:chgData name="Einav, Tal" userId="c5d94e19-bf17-46ef-96ed-abf719c82703" providerId="ADAL" clId="{4667B36B-8D67-4802-A1FA-955A5D516117}" dt="2020-05-05T18:12:22.998" v="3699"/>
        <pc:sldMkLst>
          <pc:docMk/>
          <pc:sldMk cId="1052056908" sldId="1134"/>
        </pc:sldMkLst>
      </pc:sldChg>
      <pc:sldChg chg="del">
        <pc:chgData name="Einav, Tal" userId="c5d94e19-bf17-46ef-96ed-abf719c82703" providerId="ADAL" clId="{4667B36B-8D67-4802-A1FA-955A5D516117}" dt="2020-05-04T20:11:22.819" v="1374" actId="2696"/>
        <pc:sldMkLst>
          <pc:docMk/>
          <pc:sldMk cId="697741017" sldId="1140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3050552525" sldId="1149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1836114817" sldId="1150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1031021261" sldId="1151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430162794" sldId="1152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2606999466" sldId="1153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2625517068" sldId="1154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3529177219" sldId="1155"/>
        </pc:sldMkLst>
      </pc:sldChg>
      <pc:sldChg chg="add">
        <pc:chgData name="Einav, Tal" userId="c5d94e19-bf17-46ef-96ed-abf719c82703" providerId="ADAL" clId="{4667B36B-8D67-4802-A1FA-955A5D516117}" dt="2020-05-04T17:32:20.600" v="0"/>
        <pc:sldMkLst>
          <pc:docMk/>
          <pc:sldMk cId="2555278018" sldId="1156"/>
        </pc:sldMkLst>
      </pc:sldChg>
      <pc:sldChg chg="add del setBg">
        <pc:chgData name="Einav, Tal" userId="c5d94e19-bf17-46ef-96ed-abf719c82703" providerId="ADAL" clId="{4667B36B-8D67-4802-A1FA-955A5D516117}" dt="2020-05-04T17:32:27.178" v="2"/>
        <pc:sldMkLst>
          <pc:docMk/>
          <pc:sldMk cId="2546911242" sldId="1157"/>
        </pc:sldMkLst>
      </pc:sldChg>
      <pc:sldChg chg="modSp add">
        <pc:chgData name="Einav, Tal" userId="c5d94e19-bf17-46ef-96ed-abf719c82703" providerId="ADAL" clId="{4667B36B-8D67-4802-A1FA-955A5D516117}" dt="2020-05-04T17:32:33.374" v="21" actId="20577"/>
        <pc:sldMkLst>
          <pc:docMk/>
          <pc:sldMk cId="3372978302" sldId="1157"/>
        </pc:sldMkLst>
        <pc:spChg chg="mod">
          <ac:chgData name="Einav, Tal" userId="c5d94e19-bf17-46ef-96ed-abf719c82703" providerId="ADAL" clId="{4667B36B-8D67-4802-A1FA-955A5D516117}" dt="2020-05-04T17:32:33.374" v="21" actId="20577"/>
          <ac:spMkLst>
            <pc:docMk/>
            <pc:sldMk cId="3372978302" sldId="1157"/>
            <ac:spMk id="4" creationId="{00000000-0000-0000-0000-000000000000}"/>
          </ac:spMkLst>
        </pc:spChg>
      </pc:sldChg>
      <pc:sldChg chg="addSp delSp modSp add delAnim modAnim modNotesTx">
        <pc:chgData name="Einav, Tal" userId="c5d94e19-bf17-46ef-96ed-abf719c82703" providerId="ADAL" clId="{4667B36B-8D67-4802-A1FA-955A5D516117}" dt="2020-05-05T17:40:25.514" v="3685"/>
        <pc:sldMkLst>
          <pc:docMk/>
          <pc:sldMk cId="1154403098" sldId="1158"/>
        </pc:sldMkLst>
        <pc:spChg chg="mod">
          <ac:chgData name="Einav, Tal" userId="c5d94e19-bf17-46ef-96ed-abf719c82703" providerId="ADAL" clId="{4667B36B-8D67-4802-A1FA-955A5D516117}" dt="2020-05-04T17:33:00.781" v="42" actId="20577"/>
          <ac:spMkLst>
            <pc:docMk/>
            <pc:sldMk cId="1154403098" sldId="1158"/>
            <ac:spMk id="2" creationId="{D3BA89D2-EC38-4345-99BB-E963BA2B8E05}"/>
          </ac:spMkLst>
        </pc:spChg>
        <pc:spChg chg="add mod">
          <ac:chgData name="Einav, Tal" userId="c5d94e19-bf17-46ef-96ed-abf719c82703" providerId="ADAL" clId="{4667B36B-8D67-4802-A1FA-955A5D516117}" dt="2020-05-04T18:28:04.162" v="637" actId="164"/>
          <ac:spMkLst>
            <pc:docMk/>
            <pc:sldMk cId="1154403098" sldId="1158"/>
            <ac:spMk id="12" creationId="{A2211A72-A892-42AC-ABA5-5115AF614B37}"/>
          </ac:spMkLst>
        </pc:spChg>
        <pc:spChg chg="add del mod">
          <ac:chgData name="Einav, Tal" userId="c5d94e19-bf17-46ef-96ed-abf719c82703" providerId="ADAL" clId="{4667B36B-8D67-4802-A1FA-955A5D516117}" dt="2020-05-04T18:02:42.313" v="485" actId="478"/>
          <ac:spMkLst>
            <pc:docMk/>
            <pc:sldMk cId="1154403098" sldId="1158"/>
            <ac:spMk id="13" creationId="{DCC0B898-3ACD-4DB3-AFB7-2A57ABF0B310}"/>
          </ac:spMkLst>
        </pc:spChg>
        <pc:spChg chg="add mod">
          <ac:chgData name="Einav, Tal" userId="c5d94e19-bf17-46ef-96ed-abf719c82703" providerId="ADAL" clId="{4667B36B-8D67-4802-A1FA-955A5D516117}" dt="2020-05-04T19:44:50.049" v="986" actId="1036"/>
          <ac:spMkLst>
            <pc:docMk/>
            <pc:sldMk cId="1154403098" sldId="1158"/>
            <ac:spMk id="18" creationId="{23C5AF68-DB6B-4520-8C5B-F79CBB826604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22" creationId="{F2BB1637-5F13-40C8-A44A-615F0C3A7611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23" creationId="{70139426-9035-4181-8FEB-9BC70BA0DF08}"/>
          </ac:spMkLst>
        </pc:spChg>
        <pc:spChg chg="add del mod">
          <ac:chgData name="Einav, Tal" userId="c5d94e19-bf17-46ef-96ed-abf719c82703" providerId="ADAL" clId="{4667B36B-8D67-4802-A1FA-955A5D516117}" dt="2020-05-04T17:39:16.268" v="99" actId="478"/>
          <ac:spMkLst>
            <pc:docMk/>
            <pc:sldMk cId="1154403098" sldId="1158"/>
            <ac:spMk id="24" creationId="{0E4579F4-CDCF-4E67-960B-3C1F97B34B45}"/>
          </ac:spMkLst>
        </pc:spChg>
        <pc:spChg chg="add del mod">
          <ac:chgData name="Einav, Tal" userId="c5d94e19-bf17-46ef-96ed-abf719c82703" providerId="ADAL" clId="{4667B36B-8D67-4802-A1FA-955A5D516117}" dt="2020-05-04T17:34:04.543" v="45" actId="478"/>
          <ac:spMkLst>
            <pc:docMk/>
            <pc:sldMk cId="1154403098" sldId="1158"/>
            <ac:spMk id="25" creationId="{008AE078-8E69-42C2-B7E4-6E48DEEACB44}"/>
          </ac:spMkLst>
        </pc:spChg>
        <pc:spChg chg="add del">
          <ac:chgData name="Einav, Tal" userId="c5d94e19-bf17-46ef-96ed-abf719c82703" providerId="ADAL" clId="{4667B36B-8D67-4802-A1FA-955A5D516117}" dt="2020-05-04T17:39:16.748" v="100" actId="478"/>
          <ac:spMkLst>
            <pc:docMk/>
            <pc:sldMk cId="1154403098" sldId="1158"/>
            <ac:spMk id="26" creationId="{3486A661-DD32-4B07-9BBE-998AAF179938}"/>
          </ac:spMkLst>
        </pc:spChg>
        <pc:spChg chg="add del">
          <ac:chgData name="Einav, Tal" userId="c5d94e19-bf17-46ef-96ed-abf719c82703" providerId="ADAL" clId="{4667B36B-8D67-4802-A1FA-955A5D516117}" dt="2020-05-04T17:39:17.381" v="101" actId="478"/>
          <ac:spMkLst>
            <pc:docMk/>
            <pc:sldMk cId="1154403098" sldId="1158"/>
            <ac:spMk id="27" creationId="{3087BBA5-8877-4B00-92FA-66FDCD9218BA}"/>
          </ac:spMkLst>
        </pc:spChg>
        <pc:spChg chg="add mod">
          <ac:chgData name="Einav, Tal" userId="c5d94e19-bf17-46ef-96ed-abf719c82703" providerId="ADAL" clId="{4667B36B-8D67-4802-A1FA-955A5D516117}" dt="2020-05-04T18:28:04.162" v="637" actId="164"/>
          <ac:spMkLst>
            <pc:docMk/>
            <pc:sldMk cId="1154403098" sldId="1158"/>
            <ac:spMk id="28" creationId="{73C392F2-D112-46C3-B1D0-B731E5CC782C}"/>
          </ac:spMkLst>
        </pc:spChg>
        <pc:spChg chg="del mod topLvl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30" creationId="{E55559A4-03FA-4805-9578-F7554ACA091F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43" creationId="{5F2FCA26-FF98-481B-87A1-DD03266C620D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44" creationId="{FF93BC38-4279-417D-9E3C-AAED8B4AE6CD}"/>
          </ac:spMkLst>
        </pc:spChg>
        <pc:spChg chg="mod">
          <ac:chgData name="Einav, Tal" userId="c5d94e19-bf17-46ef-96ed-abf719c82703" providerId="ADAL" clId="{4667B36B-8D67-4802-A1FA-955A5D516117}" dt="2020-05-05T17:39:01.159" v="3674" actId="20577"/>
          <ac:spMkLst>
            <pc:docMk/>
            <pc:sldMk cId="1154403098" sldId="1158"/>
            <ac:spMk id="47" creationId="{B26A09F6-2E66-48FF-91E6-BC5CF5E825C0}"/>
          </ac:spMkLst>
        </pc:spChg>
        <pc:spChg chg="mod">
          <ac:chgData name="Einav, Tal" userId="c5d94e19-bf17-46ef-96ed-abf719c82703" providerId="ADAL" clId="{4667B36B-8D67-4802-A1FA-955A5D516117}" dt="2020-05-05T17:39:11.382" v="3675" actId="14100"/>
          <ac:spMkLst>
            <pc:docMk/>
            <pc:sldMk cId="1154403098" sldId="1158"/>
            <ac:spMk id="48" creationId="{FF5E1DB0-2D31-46EC-857F-1A137464A971}"/>
          </ac:spMkLst>
        </pc:spChg>
        <pc:spChg chg="add mod">
          <ac:chgData name="Einav, Tal" userId="c5d94e19-bf17-46ef-96ed-abf719c82703" providerId="ADAL" clId="{4667B36B-8D67-4802-A1FA-955A5D516117}" dt="2020-05-04T18:28:05.271" v="638" actId="164"/>
          <ac:spMkLst>
            <pc:docMk/>
            <pc:sldMk cId="1154403098" sldId="1158"/>
            <ac:spMk id="55" creationId="{1170AB5E-A507-4FFC-B97A-6D17D96B2160}"/>
          </ac:spMkLst>
        </pc:spChg>
        <pc:spChg chg="add mod">
          <ac:chgData name="Einav, Tal" userId="c5d94e19-bf17-46ef-96ed-abf719c82703" providerId="ADAL" clId="{4667B36B-8D67-4802-A1FA-955A5D516117}" dt="2020-05-04T18:28:06.281" v="639" actId="164"/>
          <ac:spMkLst>
            <pc:docMk/>
            <pc:sldMk cId="1154403098" sldId="1158"/>
            <ac:spMk id="56" creationId="{9C32C5F6-F027-4B71-8627-6F87114C9500}"/>
          </ac:spMkLst>
        </pc:spChg>
        <pc:spChg chg="add mod">
          <ac:chgData name="Einav, Tal" userId="c5d94e19-bf17-46ef-96ed-abf719c82703" providerId="ADAL" clId="{4667B36B-8D67-4802-A1FA-955A5D516117}" dt="2020-05-04T18:28:02.728" v="636" actId="164"/>
          <ac:spMkLst>
            <pc:docMk/>
            <pc:sldMk cId="1154403098" sldId="1158"/>
            <ac:spMk id="57" creationId="{B0011A51-EC60-4DB7-BA18-C37ADAF4A254}"/>
          </ac:spMkLst>
        </pc:spChg>
        <pc:spChg chg="add mod">
          <ac:chgData name="Einav, Tal" userId="c5d94e19-bf17-46ef-96ed-abf719c82703" providerId="ADAL" clId="{4667B36B-8D67-4802-A1FA-955A5D516117}" dt="2020-05-04T18:28:05.271" v="638" actId="164"/>
          <ac:spMkLst>
            <pc:docMk/>
            <pc:sldMk cId="1154403098" sldId="1158"/>
            <ac:spMk id="58" creationId="{7303654B-E103-48D6-8426-050EC6D201C7}"/>
          </ac:spMkLst>
        </pc:spChg>
        <pc:spChg chg="add mod">
          <ac:chgData name="Einav, Tal" userId="c5d94e19-bf17-46ef-96ed-abf719c82703" providerId="ADAL" clId="{4667B36B-8D67-4802-A1FA-955A5D516117}" dt="2020-05-04T18:28:06.281" v="639" actId="164"/>
          <ac:spMkLst>
            <pc:docMk/>
            <pc:sldMk cId="1154403098" sldId="1158"/>
            <ac:spMk id="59" creationId="{D61A3D22-8C63-4976-93A1-5DF155C172E1}"/>
          </ac:spMkLst>
        </pc:spChg>
        <pc:spChg chg="add mod">
          <ac:chgData name="Einav, Tal" userId="c5d94e19-bf17-46ef-96ed-abf719c82703" providerId="ADAL" clId="{4667B36B-8D67-4802-A1FA-955A5D516117}" dt="2020-05-04T18:28:02.728" v="636" actId="164"/>
          <ac:spMkLst>
            <pc:docMk/>
            <pc:sldMk cId="1154403098" sldId="1158"/>
            <ac:spMk id="60" creationId="{83E58D11-5647-45C0-9192-6434C3A2FDF5}"/>
          </ac:spMkLst>
        </pc:spChg>
        <pc:spChg chg="add del mod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63" creationId="{4B55CA19-FF75-423C-9EE2-74300A58EA40}"/>
          </ac:spMkLst>
        </pc:spChg>
        <pc:spChg chg="add mod">
          <ac:chgData name="Einav, Tal" userId="c5d94e19-bf17-46ef-96ed-abf719c82703" providerId="ADAL" clId="{4667B36B-8D67-4802-A1FA-955A5D516117}" dt="2020-05-04T19:44:50.049" v="986" actId="1036"/>
          <ac:spMkLst>
            <pc:docMk/>
            <pc:sldMk cId="1154403098" sldId="1158"/>
            <ac:spMk id="65" creationId="{8504B30E-8D0A-4B2C-BF74-7F260867AF8D}"/>
          </ac:spMkLst>
        </pc:spChg>
        <pc:spChg chg="add del mod ord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70" creationId="{3BD18452-B39D-4794-8741-0451B7C4E991}"/>
          </ac:spMkLst>
        </pc:spChg>
        <pc:spChg chg="add del mod">
          <ac:chgData name="Einav, Tal" userId="c5d94e19-bf17-46ef-96ed-abf719c82703" providerId="ADAL" clId="{4667B36B-8D67-4802-A1FA-955A5D516117}" dt="2020-05-04T18:30:40.231" v="667" actId="478"/>
          <ac:spMkLst>
            <pc:docMk/>
            <pc:sldMk cId="1154403098" sldId="1158"/>
            <ac:spMk id="87" creationId="{F3EF2035-54E8-4BA0-A2F6-BE856C38B92A}"/>
          </ac:spMkLst>
        </pc:spChg>
        <pc:spChg chg="add del mod">
          <ac:chgData name="Einav, Tal" userId="c5d94e19-bf17-46ef-96ed-abf719c82703" providerId="ADAL" clId="{4667B36B-8D67-4802-A1FA-955A5D516117}" dt="2020-05-04T18:30:44.791" v="669" actId="478"/>
          <ac:spMkLst>
            <pc:docMk/>
            <pc:sldMk cId="1154403098" sldId="1158"/>
            <ac:spMk id="88" creationId="{13196547-77D0-4E0E-8EE4-D9AA2FD6020A}"/>
          </ac:spMkLst>
        </pc:spChg>
        <pc:spChg chg="del mod ord topLvl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90" creationId="{3356BA16-C293-4F93-B47A-D2A67587495C}"/>
          </ac:spMkLst>
        </pc:spChg>
        <pc:spChg chg="del topLvl">
          <ac:chgData name="Einav, Tal" userId="c5d94e19-bf17-46ef-96ed-abf719c82703" providerId="ADAL" clId="{4667B36B-8D67-4802-A1FA-955A5D516117}" dt="2020-05-04T18:30:48.470" v="670" actId="478"/>
          <ac:spMkLst>
            <pc:docMk/>
            <pc:sldMk cId="1154403098" sldId="1158"/>
            <ac:spMk id="91" creationId="{7D8395C0-C2E2-4743-9049-FAE04AEB72B4}"/>
          </ac:spMkLst>
        </pc:spChg>
        <pc:spChg chg="del mod ord topLvl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93" creationId="{A1322420-02FD-4FCA-9D09-7DC50F6B45DC}"/>
          </ac:spMkLst>
        </pc:spChg>
        <pc:spChg chg="del topLvl">
          <ac:chgData name="Einav, Tal" userId="c5d94e19-bf17-46ef-96ed-abf719c82703" providerId="ADAL" clId="{4667B36B-8D67-4802-A1FA-955A5D516117}" dt="2020-05-04T18:30:50.169" v="671" actId="478"/>
          <ac:spMkLst>
            <pc:docMk/>
            <pc:sldMk cId="1154403098" sldId="1158"/>
            <ac:spMk id="94" creationId="{ADC11CEE-BA31-45C1-AAF4-80EA5C23C572}"/>
          </ac:spMkLst>
        </pc:spChg>
        <pc:spChg chg="del mod ord topLvl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96" creationId="{0D1B45C2-ACAF-448A-BD6F-B4009639A8FE}"/>
          </ac:spMkLst>
        </pc:spChg>
        <pc:spChg chg="del topLvl">
          <ac:chgData name="Einav, Tal" userId="c5d94e19-bf17-46ef-96ed-abf719c82703" providerId="ADAL" clId="{4667B36B-8D67-4802-A1FA-955A5D516117}" dt="2020-05-04T18:30:51.911" v="672" actId="478"/>
          <ac:spMkLst>
            <pc:docMk/>
            <pc:sldMk cId="1154403098" sldId="1158"/>
            <ac:spMk id="97" creationId="{6C9AA23E-7461-4704-A5BB-4FC1A948393C}"/>
          </ac:spMkLst>
        </pc:spChg>
        <pc:spChg chg="del mod ord topLvl">
          <ac:chgData name="Einav, Tal" userId="c5d94e19-bf17-46ef-96ed-abf719c82703" providerId="ADAL" clId="{4667B36B-8D67-4802-A1FA-955A5D516117}" dt="2020-05-04T19:30:46.867" v="844" actId="478"/>
          <ac:spMkLst>
            <pc:docMk/>
            <pc:sldMk cId="1154403098" sldId="1158"/>
            <ac:spMk id="99" creationId="{70CF0179-572E-4C98-9F6F-8700E33A9873}"/>
          </ac:spMkLst>
        </pc:spChg>
        <pc:spChg chg="del topLvl">
          <ac:chgData name="Einav, Tal" userId="c5d94e19-bf17-46ef-96ed-abf719c82703" providerId="ADAL" clId="{4667B36B-8D67-4802-A1FA-955A5D516117}" dt="2020-05-04T18:30:53.370" v="673" actId="478"/>
          <ac:spMkLst>
            <pc:docMk/>
            <pc:sldMk cId="1154403098" sldId="1158"/>
            <ac:spMk id="100" creationId="{E7E0CF5A-F647-4160-9E1B-5E9CA4079F9B}"/>
          </ac:spMkLst>
        </pc:spChg>
        <pc:spChg chg="add mod">
          <ac:chgData name="Einav, Tal" userId="c5d94e19-bf17-46ef-96ed-abf719c82703" providerId="ADAL" clId="{4667B36B-8D67-4802-A1FA-955A5D516117}" dt="2020-05-04T19:32:29.289" v="873"/>
          <ac:spMkLst>
            <pc:docMk/>
            <pc:sldMk cId="1154403098" sldId="1158"/>
            <ac:spMk id="102" creationId="{3AA730A4-A58B-47D5-B0B1-3B4475472966}"/>
          </ac:spMkLst>
        </pc:spChg>
        <pc:spChg chg="add mod">
          <ac:chgData name="Einav, Tal" userId="c5d94e19-bf17-46ef-96ed-abf719c82703" providerId="ADAL" clId="{4667B36B-8D67-4802-A1FA-955A5D516117}" dt="2020-05-04T19:40:58.091" v="946" actId="12788"/>
          <ac:spMkLst>
            <pc:docMk/>
            <pc:sldMk cId="1154403098" sldId="1158"/>
            <ac:spMk id="103" creationId="{108885C8-609B-4FDA-A033-318CB795BEAB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104" creationId="{D54D6504-5FE2-418C-9FCA-7A27E2F29D79}"/>
          </ac:spMkLst>
        </pc:spChg>
        <pc:spChg chg="del">
          <ac:chgData name="Einav, Tal" userId="c5d94e19-bf17-46ef-96ed-abf719c82703" providerId="ADAL" clId="{4667B36B-8D67-4802-A1FA-955A5D516117}" dt="2020-05-04T17:32:55.791" v="23" actId="478"/>
          <ac:spMkLst>
            <pc:docMk/>
            <pc:sldMk cId="1154403098" sldId="1158"/>
            <ac:spMk id="105" creationId="{CF535F7E-4DCD-41A0-84FF-ADE8012FDAF9}"/>
          </ac:spMkLst>
        </pc:spChg>
        <pc:spChg chg="del mod topLvl">
          <ac:chgData name="Einav, Tal" userId="c5d94e19-bf17-46ef-96ed-abf719c82703" providerId="ADAL" clId="{4667B36B-8D67-4802-A1FA-955A5D516117}" dt="2020-05-04T19:40:15.632" v="929" actId="478"/>
          <ac:spMkLst>
            <pc:docMk/>
            <pc:sldMk cId="1154403098" sldId="1158"/>
            <ac:spMk id="147" creationId="{B815DFD9-DE11-455E-9405-4E088D33BFEB}"/>
          </ac:spMkLst>
        </pc:spChg>
        <pc:spChg chg="del mod topLvl">
          <ac:chgData name="Einav, Tal" userId="c5d94e19-bf17-46ef-96ed-abf719c82703" providerId="ADAL" clId="{4667B36B-8D67-4802-A1FA-955A5D516117}" dt="2020-05-04T19:40:14.611" v="928" actId="478"/>
          <ac:spMkLst>
            <pc:docMk/>
            <pc:sldMk cId="1154403098" sldId="1158"/>
            <ac:spMk id="149" creationId="{22D3735E-BDC4-4845-BEA3-94342F960DB5}"/>
          </ac:spMkLst>
        </pc:spChg>
        <pc:grpChg chg="del">
          <ac:chgData name="Einav, Tal" userId="c5d94e19-bf17-46ef-96ed-abf719c82703" providerId="ADAL" clId="{4667B36B-8D67-4802-A1FA-955A5D516117}" dt="2020-05-04T17:32:55.791" v="23" actId="478"/>
          <ac:grpSpMkLst>
            <pc:docMk/>
            <pc:sldMk cId="1154403098" sldId="1158"/>
            <ac:grpSpMk id="7" creationId="{5097451F-5075-462D-8D89-FCE8B5E546C8}"/>
          </ac:grpSpMkLst>
        </pc:grpChg>
        <pc:grpChg chg="add del mod">
          <ac:chgData name="Einav, Tal" userId="c5d94e19-bf17-46ef-96ed-abf719c82703" providerId="ADAL" clId="{4667B36B-8D67-4802-A1FA-955A5D516117}" dt="2020-05-04T17:35:35.070" v="67" actId="165"/>
          <ac:grpSpMkLst>
            <pc:docMk/>
            <pc:sldMk cId="1154403098" sldId="1158"/>
            <ac:grpSpMk id="9" creationId="{D2D76348-6EB1-42D7-8016-6FC159F6B828}"/>
          </ac:grpSpMkLst>
        </pc:grpChg>
        <pc:grpChg chg="add del mod">
          <ac:chgData name="Einav, Tal" userId="c5d94e19-bf17-46ef-96ed-abf719c82703" providerId="ADAL" clId="{4667B36B-8D67-4802-A1FA-955A5D516117}" dt="2020-05-04T19:30:46.867" v="844" actId="478"/>
          <ac:grpSpMkLst>
            <pc:docMk/>
            <pc:sldMk cId="1154403098" sldId="1158"/>
            <ac:grpSpMk id="14" creationId="{D6200AE2-BBC8-4819-A058-D538D95C7952}"/>
          </ac:grpSpMkLst>
        </pc:grpChg>
        <pc:grpChg chg="add del mod">
          <ac:chgData name="Einav, Tal" userId="c5d94e19-bf17-46ef-96ed-abf719c82703" providerId="ADAL" clId="{4667B36B-8D67-4802-A1FA-955A5D516117}" dt="2020-05-04T19:30:46.867" v="844" actId="478"/>
          <ac:grpSpMkLst>
            <pc:docMk/>
            <pc:sldMk cId="1154403098" sldId="1158"/>
            <ac:grpSpMk id="15" creationId="{5BE522C3-1A64-4169-95DC-9CBCEF9115D2}"/>
          </ac:grpSpMkLst>
        </pc:grpChg>
        <pc:grpChg chg="add del mod">
          <ac:chgData name="Einav, Tal" userId="c5d94e19-bf17-46ef-96ed-abf719c82703" providerId="ADAL" clId="{4667B36B-8D67-4802-A1FA-955A5D516117}" dt="2020-05-04T19:30:46.867" v="844" actId="478"/>
          <ac:grpSpMkLst>
            <pc:docMk/>
            <pc:sldMk cId="1154403098" sldId="1158"/>
            <ac:grpSpMk id="16" creationId="{F0CEDD6C-56E9-47B9-88D6-25C098A85C42}"/>
          </ac:grpSpMkLst>
        </pc:grpChg>
        <pc:grpChg chg="add del mod">
          <ac:chgData name="Einav, Tal" userId="c5d94e19-bf17-46ef-96ed-abf719c82703" providerId="ADAL" clId="{4667B36B-8D67-4802-A1FA-955A5D516117}" dt="2020-05-04T19:30:46.867" v="844" actId="478"/>
          <ac:grpSpMkLst>
            <pc:docMk/>
            <pc:sldMk cId="1154403098" sldId="1158"/>
            <ac:grpSpMk id="17" creationId="{B1A574E1-530F-4D2C-89AC-1B073F33DF00}"/>
          </ac:grpSpMkLst>
        </pc:grpChg>
        <pc:grpChg chg="add del mod ord">
          <ac:chgData name="Einav, Tal" userId="c5d94e19-bf17-46ef-96ed-abf719c82703" providerId="ADAL" clId="{4667B36B-8D67-4802-A1FA-955A5D516117}" dt="2020-05-04T17:34:30.158" v="51" actId="165"/>
          <ac:grpSpMkLst>
            <pc:docMk/>
            <pc:sldMk cId="1154403098" sldId="1158"/>
            <ac:grpSpMk id="29" creationId="{BFCD1DCB-C995-439B-93B4-23FE3A3BFAC3}"/>
          </ac:grpSpMkLst>
        </pc:grpChg>
        <pc:grpChg chg="del mod topLvl">
          <ac:chgData name="Einav, Tal" userId="c5d94e19-bf17-46ef-96ed-abf719c82703" providerId="ADAL" clId="{4667B36B-8D67-4802-A1FA-955A5D516117}" dt="2020-05-04T17:35:10.510" v="59" actId="165"/>
          <ac:grpSpMkLst>
            <pc:docMk/>
            <pc:sldMk cId="1154403098" sldId="1158"/>
            <ac:grpSpMk id="32" creationId="{7D52C658-DD52-4DE8-8E6A-BD25CA4FB06C}"/>
          </ac:grpSpMkLst>
        </pc:grpChg>
        <pc:grpChg chg="add mod">
          <ac:chgData name="Einav, Tal" userId="c5d94e19-bf17-46ef-96ed-abf719c82703" providerId="ADAL" clId="{4667B36B-8D67-4802-A1FA-955A5D516117}" dt="2020-05-05T17:39:42.086" v="3679" actId="1076"/>
          <ac:grpSpMkLst>
            <pc:docMk/>
            <pc:sldMk cId="1154403098" sldId="1158"/>
            <ac:grpSpMk id="46" creationId="{49526691-5FEE-428A-8283-1EC74E5C7866}"/>
          </ac:grpSpMkLst>
        </pc:grpChg>
        <pc:grpChg chg="add mod">
          <ac:chgData name="Einav, Tal" userId="c5d94e19-bf17-46ef-96ed-abf719c82703" providerId="ADAL" clId="{4667B36B-8D67-4802-A1FA-955A5D516117}" dt="2020-05-04T18:29:33.481" v="655" actId="571"/>
          <ac:grpSpMkLst>
            <pc:docMk/>
            <pc:sldMk cId="1154403098" sldId="1158"/>
            <ac:grpSpMk id="71" creationId="{E0189971-8470-43B4-ABB6-E850AB836A24}"/>
          </ac:grpSpMkLst>
        </pc:grpChg>
        <pc:grpChg chg="add del mod">
          <ac:chgData name="Einav, Tal" userId="c5d94e19-bf17-46ef-96ed-abf719c82703" providerId="ADAL" clId="{4667B36B-8D67-4802-A1FA-955A5D516117}" dt="2020-05-04T18:30:08.827" v="663" actId="478"/>
          <ac:grpSpMkLst>
            <pc:docMk/>
            <pc:sldMk cId="1154403098" sldId="1158"/>
            <ac:grpSpMk id="74" creationId="{8F9EB940-4415-482D-AE18-A462717126F2}"/>
          </ac:grpSpMkLst>
        </pc:grpChg>
        <pc:grpChg chg="del">
          <ac:chgData name="Einav, Tal" userId="c5d94e19-bf17-46ef-96ed-abf719c82703" providerId="ADAL" clId="{4667B36B-8D67-4802-A1FA-955A5D516117}" dt="2020-05-04T17:32:55.791" v="23" actId="478"/>
          <ac:grpSpMkLst>
            <pc:docMk/>
            <pc:sldMk cId="1154403098" sldId="1158"/>
            <ac:grpSpMk id="75" creationId="{C2B021F1-A720-4C7C-85D8-4A3FF96E3AB9}"/>
          </ac:grpSpMkLst>
        </pc:grpChg>
        <pc:grpChg chg="add del mod">
          <ac:chgData name="Einav, Tal" userId="c5d94e19-bf17-46ef-96ed-abf719c82703" providerId="ADAL" clId="{4667B36B-8D67-4802-A1FA-955A5D516117}" dt="2020-05-04T18:30:08.827" v="663" actId="478"/>
          <ac:grpSpMkLst>
            <pc:docMk/>
            <pc:sldMk cId="1154403098" sldId="1158"/>
            <ac:grpSpMk id="83" creationId="{0774E353-E943-4B9E-B606-3ABA72DE3E78}"/>
          </ac:grpSpMkLst>
        </pc:grpChg>
        <pc:grpChg chg="add del mod">
          <ac:chgData name="Einav, Tal" userId="c5d94e19-bf17-46ef-96ed-abf719c82703" providerId="ADAL" clId="{4667B36B-8D67-4802-A1FA-955A5D516117}" dt="2020-05-04T18:30:48.470" v="670" actId="478"/>
          <ac:grpSpMkLst>
            <pc:docMk/>
            <pc:sldMk cId="1154403098" sldId="1158"/>
            <ac:grpSpMk id="89" creationId="{270EA96B-C00D-4113-893F-48EDFED3EC19}"/>
          </ac:grpSpMkLst>
        </pc:grpChg>
        <pc:grpChg chg="add del mod">
          <ac:chgData name="Einav, Tal" userId="c5d94e19-bf17-46ef-96ed-abf719c82703" providerId="ADAL" clId="{4667B36B-8D67-4802-A1FA-955A5D516117}" dt="2020-05-04T18:30:50.169" v="671" actId="478"/>
          <ac:grpSpMkLst>
            <pc:docMk/>
            <pc:sldMk cId="1154403098" sldId="1158"/>
            <ac:grpSpMk id="92" creationId="{5F33E8C8-45D9-4811-A4CE-B5CB6482318A}"/>
          </ac:grpSpMkLst>
        </pc:grpChg>
        <pc:grpChg chg="add del mod">
          <ac:chgData name="Einav, Tal" userId="c5d94e19-bf17-46ef-96ed-abf719c82703" providerId="ADAL" clId="{4667B36B-8D67-4802-A1FA-955A5D516117}" dt="2020-05-04T18:30:51.911" v="672" actId="478"/>
          <ac:grpSpMkLst>
            <pc:docMk/>
            <pc:sldMk cId="1154403098" sldId="1158"/>
            <ac:grpSpMk id="95" creationId="{817681ED-BF36-4A2C-9419-B5CD1B537388}"/>
          </ac:grpSpMkLst>
        </pc:grpChg>
        <pc:grpChg chg="add del mod">
          <ac:chgData name="Einav, Tal" userId="c5d94e19-bf17-46ef-96ed-abf719c82703" providerId="ADAL" clId="{4667B36B-8D67-4802-A1FA-955A5D516117}" dt="2020-05-04T18:30:53.370" v="673" actId="478"/>
          <ac:grpSpMkLst>
            <pc:docMk/>
            <pc:sldMk cId="1154403098" sldId="1158"/>
            <ac:grpSpMk id="98" creationId="{61B1286B-E1F2-4482-B5F0-1D3282BC3B8F}"/>
          </ac:grpSpMkLst>
        </pc:grpChg>
        <pc:grpChg chg="add del mod">
          <ac:chgData name="Einav, Tal" userId="c5d94e19-bf17-46ef-96ed-abf719c82703" providerId="ADAL" clId="{4667B36B-8D67-4802-A1FA-955A5D516117}" dt="2020-05-04T19:40:34.099" v="936" actId="478"/>
          <ac:grpSpMkLst>
            <pc:docMk/>
            <pc:sldMk cId="1154403098" sldId="1158"/>
            <ac:grpSpMk id="106" creationId="{993457CB-4730-4D6D-81B4-D55DEF9D4E7C}"/>
          </ac:grpSpMkLst>
        </pc:grpChg>
        <pc:grpChg chg="add del mod ord">
          <ac:chgData name="Einav, Tal" userId="c5d94e19-bf17-46ef-96ed-abf719c82703" providerId="ADAL" clId="{4667B36B-8D67-4802-A1FA-955A5D516117}" dt="2020-05-04T19:41:00.633" v="948" actId="165"/>
          <ac:grpSpMkLst>
            <pc:docMk/>
            <pc:sldMk cId="1154403098" sldId="1158"/>
            <ac:grpSpMk id="109" creationId="{D1F3BE7F-DA2B-469E-837C-0B5B439E5EBD}"/>
          </ac:grpSpMkLst>
        </pc:grpChg>
        <pc:grpChg chg="mod topLvl">
          <ac:chgData name="Einav, Tal" userId="c5d94e19-bf17-46ef-96ed-abf719c82703" providerId="ADAL" clId="{4667B36B-8D67-4802-A1FA-955A5D516117}" dt="2020-05-04T19:41:32.139" v="962" actId="1076"/>
          <ac:grpSpMkLst>
            <pc:docMk/>
            <pc:sldMk cId="1154403098" sldId="1158"/>
            <ac:grpSpMk id="110" creationId="{3018B70E-84CE-4A0C-9C42-6900676925E1}"/>
          </ac:grpSpMkLst>
        </pc:grpChg>
        <pc:grpChg chg="mod topLvl">
          <ac:chgData name="Einav, Tal" userId="c5d94e19-bf17-46ef-96ed-abf719c82703" providerId="ADAL" clId="{4667B36B-8D67-4802-A1FA-955A5D516117}" dt="2020-05-04T19:42:01.625" v="964" actId="1076"/>
          <ac:grpSpMkLst>
            <pc:docMk/>
            <pc:sldMk cId="1154403098" sldId="1158"/>
            <ac:grpSpMk id="111" creationId="{63AF0362-6143-46DB-8549-1D3F7EC0176B}"/>
          </ac:grpSpMkLst>
        </pc:grpChg>
        <pc:grpChg chg="mod topLvl">
          <ac:chgData name="Einav, Tal" userId="c5d94e19-bf17-46ef-96ed-abf719c82703" providerId="ADAL" clId="{4667B36B-8D67-4802-A1FA-955A5D516117}" dt="2020-05-04T19:42:05.561" v="965" actId="1076"/>
          <ac:grpSpMkLst>
            <pc:docMk/>
            <pc:sldMk cId="1154403098" sldId="1158"/>
            <ac:grpSpMk id="112" creationId="{71980820-28DC-4CCC-8346-17C248D677D6}"/>
          </ac:grpSpMkLst>
        </pc:grpChg>
        <pc:grpChg chg="mod topLvl">
          <ac:chgData name="Einav, Tal" userId="c5d94e19-bf17-46ef-96ed-abf719c82703" providerId="ADAL" clId="{4667B36B-8D67-4802-A1FA-955A5D516117}" dt="2020-05-04T19:41:30.497" v="961" actId="1076"/>
          <ac:grpSpMkLst>
            <pc:docMk/>
            <pc:sldMk cId="1154403098" sldId="1158"/>
            <ac:grpSpMk id="113" creationId="{DFD2CF5C-B4A0-4771-AD12-67365C57A351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14" creationId="{42AA5405-D8E4-4002-8CDD-CD7B8CB61680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15" creationId="{C495CBE6-F702-4C90-B0EA-8952901EB065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22" creationId="{2169B957-CD3E-49E4-B39C-383447B30B3C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23" creationId="{CC161FF8-325B-4DC2-9D50-31F20F7B1317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30" creationId="{C3454BA3-0B99-466F-AC8A-96979CD3523C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31" creationId="{9E5B662B-11A9-40FE-A9F5-CD6D7FF72265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38" creationId="{5C42161A-A7E6-4ECA-8F05-C91B692D5A0A}"/>
          </ac:grpSpMkLst>
        </pc:grpChg>
        <pc:grpChg chg="mod">
          <ac:chgData name="Einav, Tal" userId="c5d94e19-bf17-46ef-96ed-abf719c82703" providerId="ADAL" clId="{4667B36B-8D67-4802-A1FA-955A5D516117}" dt="2020-05-04T19:40:10.777" v="926" actId="1076"/>
          <ac:grpSpMkLst>
            <pc:docMk/>
            <pc:sldMk cId="1154403098" sldId="1158"/>
            <ac:grpSpMk id="139" creationId="{92B17CE0-55E2-43F3-81D7-452544660E40}"/>
          </ac:grpSpMkLst>
        </pc:grpChg>
        <pc:grpChg chg="add del mod">
          <ac:chgData name="Einav, Tal" userId="c5d94e19-bf17-46ef-96ed-abf719c82703" providerId="ADAL" clId="{4667B36B-8D67-4802-A1FA-955A5D516117}" dt="2020-05-04T19:40:12.591" v="927" actId="165"/>
          <ac:grpSpMkLst>
            <pc:docMk/>
            <pc:sldMk cId="1154403098" sldId="1158"/>
            <ac:grpSpMk id="146" creationId="{156A6E03-D2B8-4D1A-9BC0-A8997D3D05B3}"/>
          </ac:grpSpMkLst>
        </pc:grpChg>
        <pc:graphicFrameChg chg="add del mod modGraphic">
          <ac:chgData name="Einav, Tal" userId="c5d94e19-bf17-46ef-96ed-abf719c82703" providerId="ADAL" clId="{4667B36B-8D67-4802-A1FA-955A5D516117}" dt="2020-05-04T19:30:36.833" v="841" actId="478"/>
          <ac:graphicFrameMkLst>
            <pc:docMk/>
            <pc:sldMk cId="1154403098" sldId="1158"/>
            <ac:graphicFrameMk id="62" creationId="{86558E6D-F12A-4FC8-8ED3-AA499EA8E066}"/>
          </ac:graphicFrameMkLst>
        </pc:graphicFrameChg>
        <pc:graphicFrameChg chg="add mod modGraphic">
          <ac:chgData name="Einav, Tal" userId="c5d94e19-bf17-46ef-96ed-abf719c82703" providerId="ADAL" clId="{4667B36B-8D67-4802-A1FA-955A5D516117}" dt="2020-05-04T23:05:35.456" v="2085" actId="20577"/>
          <ac:graphicFrameMkLst>
            <pc:docMk/>
            <pc:sldMk cId="1154403098" sldId="1158"/>
            <ac:graphicFrameMk id="64" creationId="{0C2C8D9B-D5B1-4871-9051-2EC12274682D}"/>
          </ac:graphicFrameMkLst>
        </pc:graphicFrameChg>
        <pc:graphicFrameChg chg="add mod">
          <ac:chgData name="Einav, Tal" userId="c5d94e19-bf17-46ef-96ed-abf719c82703" providerId="ADAL" clId="{4667B36B-8D67-4802-A1FA-955A5D516117}" dt="2020-05-04T19:44:50.049" v="986" actId="1036"/>
          <ac:graphicFrameMkLst>
            <pc:docMk/>
            <pc:sldMk cId="1154403098" sldId="1158"/>
            <ac:graphicFrameMk id="101" creationId="{0BFE965B-096A-4B6B-86BA-BDF342AD1995}"/>
          </ac:graphicFrameMkLst>
        </pc:graphicFrameChg>
        <pc:picChg chg="add del mod">
          <ac:chgData name="Einav, Tal" userId="c5d94e19-bf17-46ef-96ed-abf719c82703" providerId="ADAL" clId="{4667B36B-8D67-4802-A1FA-955A5D516117}" dt="2020-05-04T18:02:46.444" v="486" actId="478"/>
          <ac:picMkLst>
            <pc:docMk/>
            <pc:sldMk cId="1154403098" sldId="1158"/>
            <ac:picMk id="11" creationId="{04A3612A-BB25-498F-BBF6-78EA6BD7D37E}"/>
          </ac:picMkLst>
        </pc:picChg>
        <pc:picChg chg="mod topLvl">
          <ac:chgData name="Einav, Tal" userId="c5d94e19-bf17-46ef-96ed-abf719c82703" providerId="ADAL" clId="{4667B36B-8D67-4802-A1FA-955A5D516117}" dt="2020-05-04T19:41:17.535" v="957" actId="1076"/>
          <ac:picMkLst>
            <pc:docMk/>
            <pc:sldMk cId="1154403098" sldId="1158"/>
            <ac:picMk id="148" creationId="{CED1E698-B3F5-45D8-85ED-E787456ED083}"/>
          </ac:picMkLst>
        </pc:picChg>
        <pc:cxnChg chg="del mod topLvl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31" creationId="{996A6462-77CA-4781-BDFF-8D7F9C19A502}"/>
          </ac:cxnSpMkLst>
        </pc:cxnChg>
        <pc:cxnChg chg="del mod topLvl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33" creationId="{15CE3D1E-BCEE-493D-B8C2-C5E95908863E}"/>
          </ac:cxnSpMkLst>
        </pc:cxnChg>
        <pc:cxnChg chg="del mod topLvl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34" creationId="{7283C264-2443-42D0-A8F0-2285A9058D96}"/>
          </ac:cxnSpMkLst>
        </pc:cxnChg>
        <pc:cxnChg chg="del mod topLvl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35" creationId="{7919F4B8-68F3-4189-9A0A-1A0DA68DBD76}"/>
          </ac:cxnSpMkLst>
        </pc:cxnChg>
        <pc:cxnChg chg="del mod topLvl">
          <ac:chgData name="Einav, Tal" userId="c5d94e19-bf17-46ef-96ed-abf719c82703" providerId="ADAL" clId="{4667B36B-8D67-4802-A1FA-955A5D516117}" dt="2020-05-04T17:35:13.118" v="60" actId="478"/>
          <ac:cxnSpMkLst>
            <pc:docMk/>
            <pc:sldMk cId="1154403098" sldId="1158"/>
            <ac:cxnSpMk id="41" creationId="{0E18BE2E-A317-4981-8346-D0A26386E992}"/>
          </ac:cxnSpMkLst>
        </pc:cxnChg>
        <pc:cxnChg chg="del">
          <ac:chgData name="Einav, Tal" userId="c5d94e19-bf17-46ef-96ed-abf719c82703" providerId="ADAL" clId="{4667B36B-8D67-4802-A1FA-955A5D516117}" dt="2020-05-04T17:35:07.868" v="58" actId="478"/>
          <ac:cxnSpMkLst>
            <pc:docMk/>
            <pc:sldMk cId="1154403098" sldId="1158"/>
            <ac:cxnSpMk id="42" creationId="{EBA579F2-C75C-4381-955B-CC304150FCDD}"/>
          </ac:cxnSpMkLst>
        </pc:cxnChg>
        <pc:cxnChg chg="del mod topLvl">
          <ac:chgData name="Einav, Tal" userId="c5d94e19-bf17-46ef-96ed-abf719c82703" providerId="ADAL" clId="{4667B36B-8D67-4802-A1FA-955A5D516117}" dt="2020-05-04T17:35:13.118" v="60" actId="478"/>
          <ac:cxnSpMkLst>
            <pc:docMk/>
            <pc:sldMk cId="1154403098" sldId="1158"/>
            <ac:cxnSpMk id="45" creationId="{3C5D7F52-7685-4F84-8705-EC80A8E0B2D5}"/>
          </ac:cxnSpMkLst>
        </pc:cxnChg>
        <pc:cxnChg chg="del mod topLvl">
          <ac:chgData name="Einav, Tal" userId="c5d94e19-bf17-46ef-96ed-abf719c82703" providerId="ADAL" clId="{4667B36B-8D67-4802-A1FA-955A5D516117}" dt="2020-05-04T17:35:13.118" v="60" actId="478"/>
          <ac:cxnSpMkLst>
            <pc:docMk/>
            <pc:sldMk cId="1154403098" sldId="1158"/>
            <ac:cxnSpMk id="46" creationId="{071AF5BF-5B75-4A79-84AC-86F749BF0D76}"/>
          </ac:cxnSpMkLst>
        </pc:cxnChg>
        <pc:cxnChg chg="del mod topLvl">
          <ac:chgData name="Einav, Tal" userId="c5d94e19-bf17-46ef-96ed-abf719c82703" providerId="ADAL" clId="{4667B36B-8D67-4802-A1FA-955A5D516117}" dt="2020-05-04T17:35:13.118" v="60" actId="478"/>
          <ac:cxnSpMkLst>
            <pc:docMk/>
            <pc:sldMk cId="1154403098" sldId="1158"/>
            <ac:cxnSpMk id="47" creationId="{BEE9F0B3-4124-400B-BDA2-168ED7ADF3B9}"/>
          </ac:cxnSpMkLst>
        </pc:cxnChg>
        <pc:cxnChg chg="del mod topLvl">
          <ac:chgData name="Einav, Tal" userId="c5d94e19-bf17-46ef-96ed-abf719c82703" providerId="ADAL" clId="{4667B36B-8D67-4802-A1FA-955A5D516117}" dt="2020-05-04T17:35:18.827" v="61" actId="478"/>
          <ac:cxnSpMkLst>
            <pc:docMk/>
            <pc:sldMk cId="1154403098" sldId="1158"/>
            <ac:cxnSpMk id="48" creationId="{2D998D14-C19C-48F5-8A38-3E9181BEB9D6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49" creationId="{CFCCEBAE-A610-48E0-AB55-6ADCDDD2F619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50" creationId="{FD909A90-1053-40FA-8325-08288BDFE875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51" creationId="{5D9D650A-4C86-4A78-B017-DA69A2E3972F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52" creationId="{678B3F00-FD3A-4CBC-9CFB-1FAD4CDD7781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53" creationId="{22ABA142-F499-4FA5-95CC-62F688A9CDAD}"/>
          </ac:cxnSpMkLst>
        </pc:cxnChg>
        <pc:cxnChg chg="add del mod">
          <ac:chgData name="Einav, Tal" userId="c5d94e19-bf17-46ef-96ed-abf719c82703" providerId="ADAL" clId="{4667B36B-8D67-4802-A1FA-955A5D516117}" dt="2020-05-04T19:30:46.867" v="844" actId="478"/>
          <ac:cxnSpMkLst>
            <pc:docMk/>
            <pc:sldMk cId="1154403098" sldId="1158"/>
            <ac:cxnSpMk id="54" creationId="{C08F9D62-AFA9-4A67-84FC-C4E1CB6963DA}"/>
          </ac:cxnSpMkLst>
        </pc:cxnChg>
      </pc:sldChg>
      <pc:sldChg chg="addSp delSp modSp add del">
        <pc:chgData name="Einav, Tal" userId="c5d94e19-bf17-46ef-96ed-abf719c82703" providerId="ADAL" clId="{4667B36B-8D67-4802-A1FA-955A5D516117}" dt="2020-05-04T19:30:24.379" v="839" actId="2696"/>
        <pc:sldMkLst>
          <pc:docMk/>
          <pc:sldMk cId="1566768971" sldId="1159"/>
        </pc:sldMkLst>
        <pc:spChg chg="add del">
          <ac:chgData name="Einav, Tal" userId="c5d94e19-bf17-46ef-96ed-abf719c82703" providerId="ADAL" clId="{4667B36B-8D67-4802-A1FA-955A5D516117}" dt="2020-05-04T19:24:40.802" v="699"/>
          <ac:spMkLst>
            <pc:docMk/>
            <pc:sldMk cId="1566768971" sldId="1159"/>
            <ac:spMk id="3" creationId="{C10A95AE-66AB-476B-B2A1-EE8347ED57C0}"/>
          </ac:spMkLst>
        </pc:spChg>
        <pc:spChg chg="add mod">
          <ac:chgData name="Einav, Tal" userId="c5d94e19-bf17-46ef-96ed-abf719c82703" providerId="ADAL" clId="{4667B36B-8D67-4802-A1FA-955A5D516117}" dt="2020-05-04T19:24:44.452" v="701" actId="1076"/>
          <ac:spMkLst>
            <pc:docMk/>
            <pc:sldMk cId="1566768971" sldId="1159"/>
            <ac:spMk id="4" creationId="{45D7ADA6-B3FD-46D6-97F4-5CC2ABA9494A}"/>
          </ac:spMkLst>
        </pc:spChg>
        <pc:spChg chg="del">
          <ac:chgData name="Einav, Tal" userId="c5d94e19-bf17-46ef-96ed-abf719c82703" providerId="ADAL" clId="{4667B36B-8D67-4802-A1FA-955A5D516117}" dt="2020-05-04T19:24:23.509" v="697" actId="478"/>
          <ac:spMkLst>
            <pc:docMk/>
            <pc:sldMk cId="1566768971" sldId="1159"/>
            <ac:spMk id="65" creationId="{8504B30E-8D0A-4B2C-BF74-7F260867AF8D}"/>
          </ac:spMkLst>
        </pc:spChg>
        <pc:spChg chg="mod">
          <ac:chgData name="Einav, Tal" userId="c5d94e19-bf17-46ef-96ed-abf719c82703" providerId="ADAL" clId="{4667B36B-8D67-4802-A1FA-955A5D516117}" dt="2020-05-04T19:24:18.435" v="695" actId="1076"/>
          <ac:spMkLst>
            <pc:docMk/>
            <pc:sldMk cId="1566768971" sldId="1159"/>
            <ac:spMk id="70" creationId="{3BD18452-B39D-4794-8741-0451B7C4E991}"/>
          </ac:spMkLst>
        </pc:spChg>
        <pc:grpChg chg="mod">
          <ac:chgData name="Einav, Tal" userId="c5d94e19-bf17-46ef-96ed-abf719c82703" providerId="ADAL" clId="{4667B36B-8D67-4802-A1FA-955A5D516117}" dt="2020-05-04T19:24:18.435" v="695" actId="1076"/>
          <ac:grpSpMkLst>
            <pc:docMk/>
            <pc:sldMk cId="1566768971" sldId="1159"/>
            <ac:grpSpMk id="14" creationId="{D6200AE2-BBC8-4819-A058-D538D95C7952}"/>
          </ac:grpSpMkLst>
        </pc:grpChg>
        <pc:grpChg chg="mod">
          <ac:chgData name="Einav, Tal" userId="c5d94e19-bf17-46ef-96ed-abf719c82703" providerId="ADAL" clId="{4667B36B-8D67-4802-A1FA-955A5D516117}" dt="2020-05-04T19:24:18.435" v="695" actId="1076"/>
          <ac:grpSpMkLst>
            <pc:docMk/>
            <pc:sldMk cId="1566768971" sldId="1159"/>
            <ac:grpSpMk id="15" creationId="{5BE522C3-1A64-4169-95DC-9CBCEF9115D2}"/>
          </ac:grpSpMkLst>
        </pc:grpChg>
        <pc:grpChg chg="mod">
          <ac:chgData name="Einav, Tal" userId="c5d94e19-bf17-46ef-96ed-abf719c82703" providerId="ADAL" clId="{4667B36B-8D67-4802-A1FA-955A5D516117}" dt="2020-05-04T19:24:18.435" v="695" actId="1076"/>
          <ac:grpSpMkLst>
            <pc:docMk/>
            <pc:sldMk cId="1566768971" sldId="1159"/>
            <ac:grpSpMk id="16" creationId="{F0CEDD6C-56E9-47B9-88D6-25C098A85C42}"/>
          </ac:grpSpMkLst>
        </pc:grpChg>
        <pc:grpChg chg="mod">
          <ac:chgData name="Einav, Tal" userId="c5d94e19-bf17-46ef-96ed-abf719c82703" providerId="ADAL" clId="{4667B36B-8D67-4802-A1FA-955A5D516117}" dt="2020-05-04T19:24:18.435" v="695" actId="1076"/>
          <ac:grpSpMkLst>
            <pc:docMk/>
            <pc:sldMk cId="1566768971" sldId="1159"/>
            <ac:grpSpMk id="17" creationId="{B1A574E1-530F-4D2C-89AC-1B073F33DF00}"/>
          </ac:grpSpMkLst>
        </pc:grpChg>
        <pc:graphicFrameChg chg="mod">
          <ac:chgData name="Einav, Tal" userId="c5d94e19-bf17-46ef-96ed-abf719c82703" providerId="ADAL" clId="{4667B36B-8D67-4802-A1FA-955A5D516117}" dt="2020-05-04T19:24:21.531" v="696" actId="1076"/>
          <ac:graphicFrameMkLst>
            <pc:docMk/>
            <pc:sldMk cId="1566768971" sldId="1159"/>
            <ac:graphicFrameMk id="62" creationId="{86558E6D-F12A-4FC8-8ED3-AA499EA8E066}"/>
          </ac:graphicFrameMkLst>
        </pc:graphicFrameChg>
        <pc:graphicFrameChg chg="del modGraphic">
          <ac:chgData name="Einav, Tal" userId="c5d94e19-bf17-46ef-96ed-abf719c82703" providerId="ADAL" clId="{4667B36B-8D67-4802-A1FA-955A5D516117}" dt="2020-05-04T19:24:05.415" v="693" actId="478"/>
          <ac:graphicFrameMkLst>
            <pc:docMk/>
            <pc:sldMk cId="1566768971" sldId="1159"/>
            <ac:graphicFrameMk id="64" creationId="{0C2C8D9B-D5B1-4871-9051-2EC12274682D}"/>
          </ac:graphicFrameMkLst>
        </pc:graphicFrameChg>
      </pc:sldChg>
      <pc:sldChg chg="addSp delSp modSp add del">
        <pc:chgData name="Einav, Tal" userId="c5d94e19-bf17-46ef-96ed-abf719c82703" providerId="ADAL" clId="{4667B36B-8D67-4802-A1FA-955A5D516117}" dt="2020-05-04T20:01:00.751" v="1325" actId="2696"/>
        <pc:sldMkLst>
          <pc:docMk/>
          <pc:sldMk cId="858076880" sldId="1160"/>
        </pc:sldMkLst>
        <pc:spChg chg="mod">
          <ac:chgData name="Einav, Tal" userId="c5d94e19-bf17-46ef-96ed-abf719c82703" providerId="ADAL" clId="{4667B36B-8D67-4802-A1FA-955A5D516117}" dt="2020-05-04T19:29:54.146" v="838" actId="1076"/>
          <ac:spMkLst>
            <pc:docMk/>
            <pc:sldMk cId="858076880" sldId="1160"/>
            <ac:spMk id="4" creationId="{45D7ADA6-B3FD-46D6-97F4-5CC2ABA9494A}"/>
          </ac:spMkLst>
        </pc:spChg>
        <pc:spChg chg="add mod ord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36" creationId="{20C02CCA-0D2A-49C0-8991-C69513D19B58}"/>
          </ac:spMkLst>
        </pc:spChg>
        <pc:spChg chg="add del mod">
          <ac:chgData name="Einav, Tal" userId="c5d94e19-bf17-46ef-96ed-abf719c82703" providerId="ADAL" clId="{4667B36B-8D67-4802-A1FA-955A5D516117}" dt="2020-05-04T19:25:28.449" v="721" actId="478"/>
          <ac:spMkLst>
            <pc:docMk/>
            <pc:sldMk cId="858076880" sldId="1160"/>
            <ac:spMk id="37" creationId="{22C41481-481C-4368-B699-FDF2B6BD0D1B}"/>
          </ac:spMkLst>
        </pc:spChg>
        <pc:spChg chg="add del mod">
          <ac:chgData name="Einav, Tal" userId="c5d94e19-bf17-46ef-96ed-abf719c82703" providerId="ADAL" clId="{4667B36B-8D67-4802-A1FA-955A5D516117}" dt="2020-05-04T19:25:28.449" v="721" actId="478"/>
          <ac:spMkLst>
            <pc:docMk/>
            <pc:sldMk cId="858076880" sldId="1160"/>
            <ac:spMk id="38" creationId="{8AA295F4-7BD0-4BD6-AEA7-CE694D0F6137}"/>
          </ac:spMkLst>
        </pc:spChg>
        <pc:spChg chg="add del mod">
          <ac:chgData name="Einav, Tal" userId="c5d94e19-bf17-46ef-96ed-abf719c82703" providerId="ADAL" clId="{4667B36B-8D67-4802-A1FA-955A5D516117}" dt="2020-05-04T19:25:28.449" v="721" actId="478"/>
          <ac:spMkLst>
            <pc:docMk/>
            <pc:sldMk cId="858076880" sldId="1160"/>
            <ac:spMk id="39" creationId="{BF904B13-0B1E-45AB-BD9E-0747B0C0A758}"/>
          </ac:spMkLst>
        </pc:spChg>
        <pc:spChg chg="add del mod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40" creationId="{5F6BEA65-4EED-4102-B681-D2B7A1D96466}"/>
          </ac:spMkLst>
        </pc:spChg>
        <pc:spChg chg="del mod topLvl">
          <ac:chgData name="Einav, Tal" userId="c5d94e19-bf17-46ef-96ed-abf719c82703" providerId="ADAL" clId="{4667B36B-8D67-4802-A1FA-955A5D516117}" dt="2020-05-04T19:29:03.809" v="826" actId="478"/>
          <ac:spMkLst>
            <pc:docMk/>
            <pc:sldMk cId="858076880" sldId="1160"/>
            <ac:spMk id="45" creationId="{61DE058A-9506-45E0-8C40-BE41130FE5F1}"/>
          </ac:spMkLst>
        </pc:spChg>
        <pc:spChg chg="del mod topLvl">
          <ac:chgData name="Einav, Tal" userId="c5d94e19-bf17-46ef-96ed-abf719c82703" providerId="ADAL" clId="{4667B36B-8D67-4802-A1FA-955A5D516117}" dt="2020-05-04T19:29:03.217" v="825" actId="478"/>
          <ac:spMkLst>
            <pc:docMk/>
            <pc:sldMk cId="858076880" sldId="1160"/>
            <ac:spMk id="46" creationId="{09D7F0C9-1C3A-44AF-AD4A-5534D16F56ED}"/>
          </ac:spMkLst>
        </pc:spChg>
        <pc:spChg chg="del mod topLvl">
          <ac:chgData name="Einav, Tal" userId="c5d94e19-bf17-46ef-96ed-abf719c82703" providerId="ADAL" clId="{4667B36B-8D67-4802-A1FA-955A5D516117}" dt="2020-05-04T19:29:05.042" v="827" actId="478"/>
          <ac:spMkLst>
            <pc:docMk/>
            <pc:sldMk cId="858076880" sldId="1160"/>
            <ac:spMk id="48" creationId="{B3589DFE-C7A4-4E43-983F-5952CDF4DEB9}"/>
          </ac:spMkLst>
        </pc:spChg>
        <pc:spChg chg="mod topLvl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61" creationId="{23971EE7-BA63-4763-9B03-44D7D6A7E2E9}"/>
          </ac:spMkLst>
        </pc:spChg>
        <pc:spChg chg="del mod topLvl">
          <ac:chgData name="Einav, Tal" userId="c5d94e19-bf17-46ef-96ed-abf719c82703" providerId="ADAL" clId="{4667B36B-8D67-4802-A1FA-955A5D516117}" dt="2020-05-04T19:28:54.740" v="822" actId="478"/>
          <ac:spMkLst>
            <pc:docMk/>
            <pc:sldMk cId="858076880" sldId="1160"/>
            <ac:spMk id="65" creationId="{5940F380-FFE9-4FF9-BC40-9BCDDE9A1394}"/>
          </ac:spMkLst>
        </pc:spChg>
        <pc:spChg chg="mod topLvl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66" creationId="{EAF1C3B2-FCD4-4D6E-A6DA-2AAC48CB1403}"/>
          </ac:spMkLst>
        </pc:spChg>
        <pc:spChg chg="add mod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67" creationId="{228C7920-4707-4CDA-8206-A23431F8CC22}"/>
          </ac:spMkLst>
        </pc:spChg>
        <pc:spChg chg="add mod">
          <ac:chgData name="Einav, Tal" userId="c5d94e19-bf17-46ef-96ed-abf719c82703" providerId="ADAL" clId="{4667B36B-8D67-4802-A1FA-955A5D516117}" dt="2020-05-04T19:29:42.457" v="835" actId="1076"/>
          <ac:spMkLst>
            <pc:docMk/>
            <pc:sldMk cId="858076880" sldId="1160"/>
            <ac:spMk id="68" creationId="{C38664F6-13BA-4843-8CED-7B0E3EA057C6}"/>
          </ac:spMkLst>
        </pc:spChg>
        <pc:spChg chg="mod">
          <ac:chgData name="Einav, Tal" userId="c5d94e19-bf17-46ef-96ed-abf719c82703" providerId="ADAL" clId="{4667B36B-8D67-4802-A1FA-955A5D516117}" dt="2020-05-04T19:29:54.146" v="838" actId="1076"/>
          <ac:spMkLst>
            <pc:docMk/>
            <pc:sldMk cId="858076880" sldId="1160"/>
            <ac:spMk id="70" creationId="{3BD18452-B39D-4794-8741-0451B7C4E991}"/>
          </ac:spMkLst>
        </pc:spChg>
        <pc:grpChg chg="mod">
          <ac:chgData name="Einav, Tal" userId="c5d94e19-bf17-46ef-96ed-abf719c82703" providerId="ADAL" clId="{4667B36B-8D67-4802-A1FA-955A5D516117}" dt="2020-05-04T19:29:54.146" v="838" actId="1076"/>
          <ac:grpSpMkLst>
            <pc:docMk/>
            <pc:sldMk cId="858076880" sldId="1160"/>
            <ac:grpSpMk id="14" creationId="{D6200AE2-BBC8-4819-A058-D538D95C7952}"/>
          </ac:grpSpMkLst>
        </pc:grpChg>
        <pc:grpChg chg="mod">
          <ac:chgData name="Einav, Tal" userId="c5d94e19-bf17-46ef-96ed-abf719c82703" providerId="ADAL" clId="{4667B36B-8D67-4802-A1FA-955A5D516117}" dt="2020-05-04T19:29:54.146" v="838" actId="1076"/>
          <ac:grpSpMkLst>
            <pc:docMk/>
            <pc:sldMk cId="858076880" sldId="1160"/>
            <ac:grpSpMk id="15" creationId="{5BE522C3-1A64-4169-95DC-9CBCEF9115D2}"/>
          </ac:grpSpMkLst>
        </pc:grpChg>
        <pc:grpChg chg="mod">
          <ac:chgData name="Einav, Tal" userId="c5d94e19-bf17-46ef-96ed-abf719c82703" providerId="ADAL" clId="{4667B36B-8D67-4802-A1FA-955A5D516117}" dt="2020-05-04T19:29:54.146" v="838" actId="1076"/>
          <ac:grpSpMkLst>
            <pc:docMk/>
            <pc:sldMk cId="858076880" sldId="1160"/>
            <ac:grpSpMk id="16" creationId="{F0CEDD6C-56E9-47B9-88D6-25C098A85C42}"/>
          </ac:grpSpMkLst>
        </pc:grpChg>
        <pc:grpChg chg="mod">
          <ac:chgData name="Einav, Tal" userId="c5d94e19-bf17-46ef-96ed-abf719c82703" providerId="ADAL" clId="{4667B36B-8D67-4802-A1FA-955A5D516117}" dt="2020-05-04T19:29:54.146" v="838" actId="1076"/>
          <ac:grpSpMkLst>
            <pc:docMk/>
            <pc:sldMk cId="858076880" sldId="1160"/>
            <ac:grpSpMk id="17" creationId="{B1A574E1-530F-4D2C-89AC-1B073F33DF00}"/>
          </ac:grpSpMkLst>
        </pc:grpChg>
        <pc:grpChg chg="add del mod">
          <ac:chgData name="Einav, Tal" userId="c5d94e19-bf17-46ef-96ed-abf719c82703" providerId="ADAL" clId="{4667B36B-8D67-4802-A1FA-955A5D516117}" dt="2020-05-04T19:29:03.217" v="825" actId="478"/>
          <ac:grpSpMkLst>
            <pc:docMk/>
            <pc:sldMk cId="858076880" sldId="1160"/>
            <ac:grpSpMk id="41" creationId="{A1C8FB37-F473-4B2B-A291-47126DE65372}"/>
          </ac:grpSpMkLst>
        </pc:grpChg>
        <pc:grpChg chg="add del mod">
          <ac:chgData name="Einav, Tal" userId="c5d94e19-bf17-46ef-96ed-abf719c82703" providerId="ADAL" clId="{4667B36B-8D67-4802-A1FA-955A5D516117}" dt="2020-05-04T19:28:00.930" v="798" actId="165"/>
          <ac:grpSpMkLst>
            <pc:docMk/>
            <pc:sldMk cId="858076880" sldId="1160"/>
            <ac:grpSpMk id="44" creationId="{371CD3AB-1B8D-431C-AFC8-B6927DD57584}"/>
          </ac:grpSpMkLst>
        </pc:grpChg>
        <pc:grpChg chg="add del mod">
          <ac:chgData name="Einav, Tal" userId="c5d94e19-bf17-46ef-96ed-abf719c82703" providerId="ADAL" clId="{4667B36B-8D67-4802-A1FA-955A5D516117}" dt="2020-05-04T19:27:44.823" v="792" actId="165"/>
          <ac:grpSpMkLst>
            <pc:docMk/>
            <pc:sldMk cId="858076880" sldId="1160"/>
            <ac:grpSpMk id="47" creationId="{A0378D14-2967-46EF-BE8F-4C4BE9DF17C3}"/>
          </ac:grpSpMkLst>
        </pc:grpChg>
        <pc:grpChg chg="add del mod">
          <ac:chgData name="Einav, Tal" userId="c5d94e19-bf17-46ef-96ed-abf719c82703" providerId="ADAL" clId="{4667B36B-8D67-4802-A1FA-955A5D516117}" dt="2020-05-04T19:27:44.228" v="791" actId="165"/>
          <ac:grpSpMkLst>
            <pc:docMk/>
            <pc:sldMk cId="858076880" sldId="1160"/>
            <ac:grpSpMk id="64" creationId="{4B53DDCD-FFDB-4390-A4F2-3871032B0AC7}"/>
          </ac:grpSpMkLst>
        </pc:grpChg>
        <pc:picChg chg="add del mod">
          <ac:chgData name="Einav, Tal" userId="c5d94e19-bf17-46ef-96ed-abf719c82703" providerId="ADAL" clId="{4667B36B-8D67-4802-A1FA-955A5D516117}" dt="2020-05-04T19:26:14.069" v="730" actId="478"/>
          <ac:picMkLst>
            <pc:docMk/>
            <pc:sldMk cId="858076880" sldId="1160"/>
            <ac:picMk id="3" creationId="{F6FF85EC-F58B-45B3-9EE2-EB351984F84D}"/>
          </ac:picMkLst>
        </pc:picChg>
      </pc:sldChg>
      <pc:sldChg chg="addSp delSp modSp add modTransition modAnim">
        <pc:chgData name="Einav, Tal" userId="c5d94e19-bf17-46ef-96ed-abf719c82703" providerId="ADAL" clId="{4667B36B-8D67-4802-A1FA-955A5D516117}" dt="2020-05-04T20:22:26.509" v="1454" actId="14100"/>
        <pc:sldMkLst>
          <pc:docMk/>
          <pc:sldMk cId="3641496269" sldId="1161"/>
        </pc:sldMkLst>
        <pc:spChg chg="del mod">
          <ac:chgData name="Einav, Tal" userId="c5d94e19-bf17-46ef-96ed-abf719c82703" providerId="ADAL" clId="{4667B36B-8D67-4802-A1FA-955A5D516117}" dt="2020-05-04T20:15:24.958" v="1413" actId="478"/>
          <ac:spMkLst>
            <pc:docMk/>
            <pc:sldMk cId="3641496269" sldId="1161"/>
            <ac:spMk id="4" creationId="{45D7ADA6-B3FD-46D6-97F4-5CC2ABA9494A}"/>
          </ac:spMkLst>
        </pc:spChg>
        <pc:spChg chg="mod">
          <ac:chgData name="Einav, Tal" userId="c5d94e19-bf17-46ef-96ed-abf719c82703" providerId="ADAL" clId="{4667B36B-8D67-4802-A1FA-955A5D516117}" dt="2020-05-04T20:04:04.978" v="1370" actId="20577"/>
          <ac:spMkLst>
            <pc:docMk/>
            <pc:sldMk cId="3641496269" sldId="1161"/>
            <ac:spMk id="12" creationId="{A2211A72-A892-42AC-ABA5-5115AF614B37}"/>
          </ac:spMkLst>
        </pc:spChg>
        <pc:spChg chg="mod topLvl">
          <ac:chgData name="Einav, Tal" userId="c5d94e19-bf17-46ef-96ed-abf719c82703" providerId="ADAL" clId="{4667B36B-8D67-4802-A1FA-955A5D516117}" dt="2020-05-04T20:21:35.124" v="1449" actId="207"/>
          <ac:spMkLst>
            <pc:docMk/>
            <pc:sldMk cId="3641496269" sldId="1161"/>
            <ac:spMk id="30" creationId="{E55559A4-03FA-4805-9578-F7554ACA091F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36" creationId="{20C02CCA-0D2A-49C0-8991-C69513D19B58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40" creationId="{5F6BEA65-4EED-4102-B681-D2B7A1D96466}"/>
          </ac:spMkLst>
        </pc:spChg>
        <pc:spChg chg="add del">
          <ac:chgData name="Einav, Tal" userId="c5d94e19-bf17-46ef-96ed-abf719c82703" providerId="ADAL" clId="{4667B36B-8D67-4802-A1FA-955A5D516117}" dt="2020-05-04T20:00:58.688" v="1324" actId="478"/>
          <ac:spMkLst>
            <pc:docMk/>
            <pc:sldMk cId="3641496269" sldId="1161"/>
            <ac:spMk id="41" creationId="{8BC4FBFE-4B5B-4CE9-8E6E-E84133F8051D}"/>
          </ac:spMkLst>
        </pc:spChg>
        <pc:spChg chg="add mod topLvl">
          <ac:chgData name="Einav, Tal" userId="c5d94e19-bf17-46ef-96ed-abf719c82703" providerId="ADAL" clId="{4667B36B-8D67-4802-A1FA-955A5D516117}" dt="2020-05-04T20:12:24.624" v="1385" actId="165"/>
          <ac:spMkLst>
            <pc:docMk/>
            <pc:sldMk cId="3641496269" sldId="1161"/>
            <ac:spMk id="45" creationId="{B540086D-7246-44C6-8251-2A491428F69E}"/>
          </ac:spMkLst>
        </pc:spChg>
        <pc:spChg chg="add mod topLvl">
          <ac:chgData name="Einav, Tal" userId="c5d94e19-bf17-46ef-96ed-abf719c82703" providerId="ADAL" clId="{4667B36B-8D67-4802-A1FA-955A5D516117}" dt="2020-05-04T20:12:24.624" v="1385" actId="165"/>
          <ac:spMkLst>
            <pc:docMk/>
            <pc:sldMk cId="3641496269" sldId="1161"/>
            <ac:spMk id="46" creationId="{0BCC890C-A088-4EC2-914F-69ACF6FEA7C6}"/>
          </ac:spMkLst>
        </pc:spChg>
        <pc:spChg chg="add mod topLvl">
          <ac:chgData name="Einav, Tal" userId="c5d94e19-bf17-46ef-96ed-abf719c82703" providerId="ADAL" clId="{4667B36B-8D67-4802-A1FA-955A5D516117}" dt="2020-05-04T20:12:24.624" v="1385" actId="165"/>
          <ac:spMkLst>
            <pc:docMk/>
            <pc:sldMk cId="3641496269" sldId="1161"/>
            <ac:spMk id="47" creationId="{2420783D-A70F-4E4C-9658-5FE00C359AFE}"/>
          </ac:spMkLst>
        </pc:spChg>
        <pc:spChg chg="add mod topLvl">
          <ac:chgData name="Einav, Tal" userId="c5d94e19-bf17-46ef-96ed-abf719c82703" providerId="ADAL" clId="{4667B36B-8D67-4802-A1FA-955A5D516117}" dt="2020-05-04T20:12:24.624" v="1385" actId="165"/>
          <ac:spMkLst>
            <pc:docMk/>
            <pc:sldMk cId="3641496269" sldId="1161"/>
            <ac:spMk id="48" creationId="{EA483B32-C63A-4D30-BED1-8BE2F7F25AA1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61" creationId="{23971EE7-BA63-4763-9B03-44D7D6A7E2E9}"/>
          </ac:spMkLst>
        </pc:spChg>
        <pc:spChg chg="del mod topLvl">
          <ac:chgData name="Einav, Tal" userId="c5d94e19-bf17-46ef-96ed-abf719c82703" providerId="ADAL" clId="{4667B36B-8D67-4802-A1FA-955A5D516117}" dt="2020-05-04T20:12:52.094" v="1390" actId="478"/>
          <ac:spMkLst>
            <pc:docMk/>
            <pc:sldMk cId="3641496269" sldId="1161"/>
            <ac:spMk id="65" creationId="{7BFFC500-A56A-4275-96FD-713017D28618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66" creationId="{EAF1C3B2-FCD4-4D6E-A6DA-2AAC48CB1403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67" creationId="{228C7920-4707-4CDA-8206-A23431F8CC22}"/>
          </ac:spMkLst>
        </pc:spChg>
        <pc:spChg chg="del mod">
          <ac:chgData name="Einav, Tal" userId="c5d94e19-bf17-46ef-96ed-abf719c82703" providerId="ADAL" clId="{4667B36B-8D67-4802-A1FA-955A5D516117}" dt="2020-05-04T20:18:22.098" v="1434" actId="478"/>
          <ac:spMkLst>
            <pc:docMk/>
            <pc:sldMk cId="3641496269" sldId="1161"/>
            <ac:spMk id="68" creationId="{C38664F6-13BA-4843-8CED-7B0E3EA057C6}"/>
          </ac:spMkLst>
        </pc:spChg>
        <pc:spChg chg="mod ord topLvl">
          <ac:chgData name="Einav, Tal" userId="c5d94e19-bf17-46ef-96ed-abf719c82703" providerId="ADAL" clId="{4667B36B-8D67-4802-A1FA-955A5D516117}" dt="2020-05-04T20:14:32.379" v="1409" actId="167"/>
          <ac:spMkLst>
            <pc:docMk/>
            <pc:sldMk cId="3641496269" sldId="1161"/>
            <ac:spMk id="69" creationId="{B9F25DFF-BDEA-496E-8DA8-34D88EE4BA73}"/>
          </ac:spMkLst>
        </pc:spChg>
        <pc:spChg chg="del mod">
          <ac:chgData name="Einav, Tal" userId="c5d94e19-bf17-46ef-96ed-abf719c82703" providerId="ADAL" clId="{4667B36B-8D67-4802-A1FA-955A5D516117}" dt="2020-05-04T20:15:24.958" v="1413" actId="478"/>
          <ac:spMkLst>
            <pc:docMk/>
            <pc:sldMk cId="3641496269" sldId="1161"/>
            <ac:spMk id="70" creationId="{3BD18452-B39D-4794-8741-0451B7C4E991}"/>
          </ac:spMkLst>
        </pc:spChg>
        <pc:spChg chg="del mod topLvl">
          <ac:chgData name="Einav, Tal" userId="c5d94e19-bf17-46ef-96ed-abf719c82703" providerId="ADAL" clId="{4667B36B-8D67-4802-A1FA-955A5D516117}" dt="2020-05-04T20:12:52.094" v="1390" actId="478"/>
          <ac:spMkLst>
            <pc:docMk/>
            <pc:sldMk cId="3641496269" sldId="1161"/>
            <ac:spMk id="72" creationId="{6DC75639-B25A-42C0-8A91-61EC1841C541}"/>
          </ac:spMkLst>
        </pc:spChg>
        <pc:spChg chg="mod ord topLvl">
          <ac:chgData name="Einav, Tal" userId="c5d94e19-bf17-46ef-96ed-abf719c82703" providerId="ADAL" clId="{4667B36B-8D67-4802-A1FA-955A5D516117}" dt="2020-05-04T20:14:32.379" v="1409" actId="167"/>
          <ac:spMkLst>
            <pc:docMk/>
            <pc:sldMk cId="3641496269" sldId="1161"/>
            <ac:spMk id="73" creationId="{5911F145-B89D-4DA5-B2F3-8D6D8F4D5171}"/>
          </ac:spMkLst>
        </pc:spChg>
        <pc:spChg chg="del mod topLvl">
          <ac:chgData name="Einav, Tal" userId="c5d94e19-bf17-46ef-96ed-abf719c82703" providerId="ADAL" clId="{4667B36B-8D67-4802-A1FA-955A5D516117}" dt="2020-05-04T20:12:52.094" v="1390" actId="478"/>
          <ac:spMkLst>
            <pc:docMk/>
            <pc:sldMk cId="3641496269" sldId="1161"/>
            <ac:spMk id="75" creationId="{DBC1007E-9F7B-46E6-92BA-0EB9DC65DA9A}"/>
          </ac:spMkLst>
        </pc:spChg>
        <pc:spChg chg="mod ord topLvl">
          <ac:chgData name="Einav, Tal" userId="c5d94e19-bf17-46ef-96ed-abf719c82703" providerId="ADAL" clId="{4667B36B-8D67-4802-A1FA-955A5D516117}" dt="2020-05-04T20:14:32.379" v="1409" actId="167"/>
          <ac:spMkLst>
            <pc:docMk/>
            <pc:sldMk cId="3641496269" sldId="1161"/>
            <ac:spMk id="76" creationId="{D1D97739-5B60-49C5-9D99-96AE0CA39300}"/>
          </ac:spMkLst>
        </pc:spChg>
        <pc:spChg chg="del mod topLvl">
          <ac:chgData name="Einav, Tal" userId="c5d94e19-bf17-46ef-96ed-abf719c82703" providerId="ADAL" clId="{4667B36B-8D67-4802-A1FA-955A5D516117}" dt="2020-05-04T20:12:52.094" v="1390" actId="478"/>
          <ac:spMkLst>
            <pc:docMk/>
            <pc:sldMk cId="3641496269" sldId="1161"/>
            <ac:spMk id="78" creationId="{C133293C-9644-4083-85D3-89538D21D546}"/>
          </ac:spMkLst>
        </pc:spChg>
        <pc:spChg chg="mod ord topLvl">
          <ac:chgData name="Einav, Tal" userId="c5d94e19-bf17-46ef-96ed-abf719c82703" providerId="ADAL" clId="{4667B36B-8D67-4802-A1FA-955A5D516117}" dt="2020-05-04T20:14:32.379" v="1409" actId="167"/>
          <ac:spMkLst>
            <pc:docMk/>
            <pc:sldMk cId="3641496269" sldId="1161"/>
            <ac:spMk id="79" creationId="{E7D94379-0428-4337-B79E-29853E3D4D8E}"/>
          </ac:spMkLst>
        </pc:spChg>
        <pc:spChg chg="add mod">
          <ac:chgData name="Einav, Tal" userId="c5d94e19-bf17-46ef-96ed-abf719c82703" providerId="ADAL" clId="{4667B36B-8D67-4802-A1FA-955A5D516117}" dt="2020-05-04T20:22:26.509" v="1454" actId="14100"/>
          <ac:spMkLst>
            <pc:docMk/>
            <pc:sldMk cId="3641496269" sldId="1161"/>
            <ac:spMk id="80" creationId="{9A16AE24-8EED-48AA-88A0-893AC69757AB}"/>
          </ac:spMkLst>
        </pc:spChg>
        <pc:spChg chg="mod topLvl">
          <ac:chgData name="Einav, Tal" userId="c5d94e19-bf17-46ef-96ed-abf719c82703" providerId="ADAL" clId="{4667B36B-8D67-4802-A1FA-955A5D516117}" dt="2020-05-04T20:12:12.287" v="1383" actId="164"/>
          <ac:spMkLst>
            <pc:docMk/>
            <pc:sldMk cId="3641496269" sldId="1161"/>
            <ac:spMk id="90" creationId="{3356BA16-C293-4F93-B47A-D2A67587495C}"/>
          </ac:spMkLst>
        </pc:spChg>
        <pc:spChg chg="mod topLvl">
          <ac:chgData name="Einav, Tal" userId="c5d94e19-bf17-46ef-96ed-abf719c82703" providerId="ADAL" clId="{4667B36B-8D67-4802-A1FA-955A5D516117}" dt="2020-05-04T20:12:12.287" v="1383" actId="164"/>
          <ac:spMkLst>
            <pc:docMk/>
            <pc:sldMk cId="3641496269" sldId="1161"/>
            <ac:spMk id="93" creationId="{A1322420-02FD-4FCA-9D09-7DC50F6B45DC}"/>
          </ac:spMkLst>
        </pc:spChg>
        <pc:spChg chg="mod topLvl">
          <ac:chgData name="Einav, Tal" userId="c5d94e19-bf17-46ef-96ed-abf719c82703" providerId="ADAL" clId="{4667B36B-8D67-4802-A1FA-955A5D516117}" dt="2020-05-04T20:12:12.287" v="1383" actId="164"/>
          <ac:spMkLst>
            <pc:docMk/>
            <pc:sldMk cId="3641496269" sldId="1161"/>
            <ac:spMk id="96" creationId="{0D1B45C2-ACAF-448A-BD6F-B4009639A8FE}"/>
          </ac:spMkLst>
        </pc:spChg>
        <pc:spChg chg="mod topLvl">
          <ac:chgData name="Einav, Tal" userId="c5d94e19-bf17-46ef-96ed-abf719c82703" providerId="ADAL" clId="{4667B36B-8D67-4802-A1FA-955A5D516117}" dt="2020-05-04T20:12:12.287" v="1383" actId="164"/>
          <ac:spMkLst>
            <pc:docMk/>
            <pc:sldMk cId="3641496269" sldId="1161"/>
            <ac:spMk id="99" creationId="{70CF0179-572E-4C98-9F6F-8700E33A9873}"/>
          </ac:spMkLst>
        </pc:spChg>
        <pc:grpChg chg="add del mod">
          <ac:chgData name="Einav, Tal" userId="c5d94e19-bf17-46ef-96ed-abf719c82703" providerId="ADAL" clId="{4667B36B-8D67-4802-A1FA-955A5D516117}" dt="2020-05-04T20:02:44.383" v="1351" actId="165"/>
          <ac:grpSpMkLst>
            <pc:docMk/>
            <pc:sldMk cId="3641496269" sldId="1161"/>
            <ac:grpSpMk id="3" creationId="{3B62F0C4-2933-4581-A261-2ADE97277582}"/>
          </ac:grpSpMkLst>
        </pc:grpChg>
        <pc:grpChg chg="add del mod">
          <ac:chgData name="Einav, Tal" userId="c5d94e19-bf17-46ef-96ed-abf719c82703" providerId="ADAL" clId="{4667B36B-8D67-4802-A1FA-955A5D516117}" dt="2020-05-04T20:02:23.732" v="1346" actId="165"/>
          <ac:grpSpMkLst>
            <pc:docMk/>
            <pc:sldMk cId="3641496269" sldId="1161"/>
            <ac:grpSpMk id="5" creationId="{23A692EA-60AA-4777-A508-97964F1F9D90}"/>
          </ac:grpSpMkLst>
        </pc:grpChg>
        <pc:grpChg chg="add del mod">
          <ac:chgData name="Einav, Tal" userId="c5d94e19-bf17-46ef-96ed-abf719c82703" providerId="ADAL" clId="{4667B36B-8D67-4802-A1FA-955A5D516117}" dt="2020-05-04T20:03:37.569" v="1365" actId="165"/>
          <ac:grpSpMkLst>
            <pc:docMk/>
            <pc:sldMk cId="3641496269" sldId="1161"/>
            <ac:grpSpMk id="6" creationId="{46759A36-8BCE-4577-8B15-9945C1582915}"/>
          </ac:grpSpMkLst>
        </pc:grpChg>
        <pc:grpChg chg="add del mod">
          <ac:chgData name="Einav, Tal" userId="c5d94e19-bf17-46ef-96ed-abf719c82703" providerId="ADAL" clId="{4667B36B-8D67-4802-A1FA-955A5D516117}" dt="2020-05-04T20:12:24.624" v="1385" actId="165"/>
          <ac:grpSpMkLst>
            <pc:docMk/>
            <pc:sldMk cId="3641496269" sldId="1161"/>
            <ac:grpSpMk id="7" creationId="{B06C65B2-7245-424C-BEED-B823E7D3BA30}"/>
          </ac:grpSpMkLst>
        </pc:grpChg>
        <pc:grpChg chg="add mod">
          <ac:chgData name="Einav, Tal" userId="c5d94e19-bf17-46ef-96ed-abf719c82703" providerId="ADAL" clId="{4667B36B-8D67-4802-A1FA-955A5D516117}" dt="2020-05-04T20:21:26.013" v="1448" actId="1076"/>
          <ac:grpSpMkLst>
            <pc:docMk/>
            <pc:sldMk cId="3641496269" sldId="1161"/>
            <ac:grpSpMk id="8" creationId="{B6201032-2520-4687-8F7A-82EB562CBDA2}"/>
          </ac:grpSpMkLst>
        </pc:grpChg>
        <pc:grpChg chg="del mod">
          <ac:chgData name="Einav, Tal" userId="c5d94e19-bf17-46ef-96ed-abf719c82703" providerId="ADAL" clId="{4667B36B-8D67-4802-A1FA-955A5D516117}" dt="2020-05-04T20:15:24.958" v="1413" actId="478"/>
          <ac:grpSpMkLst>
            <pc:docMk/>
            <pc:sldMk cId="3641496269" sldId="1161"/>
            <ac:grpSpMk id="14" creationId="{D6200AE2-BBC8-4819-A058-D538D95C7952}"/>
          </ac:grpSpMkLst>
        </pc:grpChg>
        <pc:grpChg chg="del mod">
          <ac:chgData name="Einav, Tal" userId="c5d94e19-bf17-46ef-96ed-abf719c82703" providerId="ADAL" clId="{4667B36B-8D67-4802-A1FA-955A5D516117}" dt="2020-05-04T20:15:24.958" v="1413" actId="478"/>
          <ac:grpSpMkLst>
            <pc:docMk/>
            <pc:sldMk cId="3641496269" sldId="1161"/>
            <ac:grpSpMk id="15" creationId="{5BE522C3-1A64-4169-95DC-9CBCEF9115D2}"/>
          </ac:grpSpMkLst>
        </pc:grpChg>
        <pc:grpChg chg="del mod">
          <ac:chgData name="Einav, Tal" userId="c5d94e19-bf17-46ef-96ed-abf719c82703" providerId="ADAL" clId="{4667B36B-8D67-4802-A1FA-955A5D516117}" dt="2020-05-04T20:15:24.958" v="1413" actId="478"/>
          <ac:grpSpMkLst>
            <pc:docMk/>
            <pc:sldMk cId="3641496269" sldId="1161"/>
            <ac:grpSpMk id="16" creationId="{F0CEDD6C-56E9-47B9-88D6-25C098A85C42}"/>
          </ac:grpSpMkLst>
        </pc:grpChg>
        <pc:grpChg chg="del mod">
          <ac:chgData name="Einav, Tal" userId="c5d94e19-bf17-46ef-96ed-abf719c82703" providerId="ADAL" clId="{4667B36B-8D67-4802-A1FA-955A5D516117}" dt="2020-05-04T20:15:24.958" v="1413" actId="478"/>
          <ac:grpSpMkLst>
            <pc:docMk/>
            <pc:sldMk cId="3641496269" sldId="1161"/>
            <ac:grpSpMk id="17" creationId="{B1A574E1-530F-4D2C-89AC-1B073F33DF00}"/>
          </ac:grpSpMkLst>
        </pc:grpChg>
        <pc:grpChg chg="add del mod">
          <ac:chgData name="Einav, Tal" userId="c5d94e19-bf17-46ef-96ed-abf719c82703" providerId="ADAL" clId="{4667B36B-8D67-4802-A1FA-955A5D516117}" dt="2020-05-04T20:12:47.438" v="1389" actId="165"/>
          <ac:grpSpMkLst>
            <pc:docMk/>
            <pc:sldMk cId="3641496269" sldId="1161"/>
            <ac:grpSpMk id="64" creationId="{55C35A19-A6C6-43F0-BD57-87504612E66F}"/>
          </ac:grpSpMkLst>
        </pc:grpChg>
        <pc:grpChg chg="add del mod">
          <ac:chgData name="Einav, Tal" userId="c5d94e19-bf17-46ef-96ed-abf719c82703" providerId="ADAL" clId="{4667B36B-8D67-4802-A1FA-955A5D516117}" dt="2020-05-04T20:12:47.438" v="1389" actId="165"/>
          <ac:grpSpMkLst>
            <pc:docMk/>
            <pc:sldMk cId="3641496269" sldId="1161"/>
            <ac:grpSpMk id="71" creationId="{76565A18-5B14-4AFE-A9D5-C928670A3C20}"/>
          </ac:grpSpMkLst>
        </pc:grpChg>
        <pc:grpChg chg="add del mod">
          <ac:chgData name="Einav, Tal" userId="c5d94e19-bf17-46ef-96ed-abf719c82703" providerId="ADAL" clId="{4667B36B-8D67-4802-A1FA-955A5D516117}" dt="2020-05-04T20:12:47.438" v="1389" actId="165"/>
          <ac:grpSpMkLst>
            <pc:docMk/>
            <pc:sldMk cId="3641496269" sldId="1161"/>
            <ac:grpSpMk id="74" creationId="{B543E76B-567C-491A-9964-5D7501A824D5}"/>
          </ac:grpSpMkLst>
        </pc:grpChg>
        <pc:grpChg chg="add del mod">
          <ac:chgData name="Einav, Tal" userId="c5d94e19-bf17-46ef-96ed-abf719c82703" providerId="ADAL" clId="{4667B36B-8D67-4802-A1FA-955A5D516117}" dt="2020-05-04T20:12:47.438" v="1389" actId="165"/>
          <ac:grpSpMkLst>
            <pc:docMk/>
            <pc:sldMk cId="3641496269" sldId="1161"/>
            <ac:grpSpMk id="77" creationId="{D79BAB59-4084-4C4C-B24A-84B06A3B52D7}"/>
          </ac:grpSpMkLst>
        </pc:grpChg>
        <pc:graphicFrameChg chg="add">
          <ac:chgData name="Einav, Tal" userId="c5d94e19-bf17-46ef-96ed-abf719c82703" providerId="ADAL" clId="{4667B36B-8D67-4802-A1FA-955A5D516117}" dt="2020-05-04T20:00:30.685" v="1319"/>
          <ac:graphicFrameMkLst>
            <pc:docMk/>
            <pc:sldMk cId="3641496269" sldId="1161"/>
            <ac:graphicFrameMk id="42" creationId="{A568D848-581A-4682-B666-E8B3A62F771E}"/>
          </ac:graphicFrameMkLst>
        </pc:graphicFrameChg>
        <pc:graphicFrameChg chg="del">
          <ac:chgData name="Einav, Tal" userId="c5d94e19-bf17-46ef-96ed-abf719c82703" providerId="ADAL" clId="{4667B36B-8D67-4802-A1FA-955A5D516117}" dt="2020-05-04T20:00:30.419" v="1318" actId="478"/>
          <ac:graphicFrameMkLst>
            <pc:docMk/>
            <pc:sldMk cId="3641496269" sldId="1161"/>
            <ac:graphicFrameMk id="62" creationId="{86558E6D-F12A-4FC8-8ED3-AA499EA8E066}"/>
          </ac:graphicFrameMkLst>
        </pc:graphicFrame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31" creationId="{996A6462-77CA-4781-BDFF-8D7F9C19A502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33" creationId="{15CE3D1E-BCEE-493D-B8C2-C5E95908863E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34" creationId="{7283C264-2443-42D0-A8F0-2285A9058D96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35" creationId="{7919F4B8-68F3-4189-9A0A-1A0DA68DBD76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49" creationId="{CFCCEBAE-A610-48E0-AB55-6ADCDDD2F619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50" creationId="{FD909A90-1053-40FA-8325-08288BDFE875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51" creationId="{5D9D650A-4C86-4A78-B017-DA69A2E3972F}"/>
          </ac:cxnSpMkLst>
        </pc:cxnChg>
        <pc:cxnChg chg="del">
          <ac:chgData name="Einav, Tal" userId="c5d94e19-bf17-46ef-96ed-abf719c82703" providerId="ADAL" clId="{4667B36B-8D67-4802-A1FA-955A5D516117}" dt="2020-05-04T20:01:55.806" v="1339" actId="478"/>
          <ac:cxnSpMkLst>
            <pc:docMk/>
            <pc:sldMk cId="3641496269" sldId="1161"/>
            <ac:cxnSpMk id="52" creationId="{678B3F00-FD3A-4CBC-9CFB-1FAD4CDD7781}"/>
          </ac:cxnSpMkLst>
        </pc:cxnChg>
        <pc:cxnChg chg="mod topLvl">
          <ac:chgData name="Einav, Tal" userId="c5d94e19-bf17-46ef-96ed-abf719c82703" providerId="ADAL" clId="{4667B36B-8D67-4802-A1FA-955A5D516117}" dt="2020-05-04T20:12:12.287" v="1383" actId="164"/>
          <ac:cxnSpMkLst>
            <pc:docMk/>
            <pc:sldMk cId="3641496269" sldId="1161"/>
            <ac:cxnSpMk id="53" creationId="{22ABA142-F499-4FA5-95CC-62F688A9CDAD}"/>
          </ac:cxnSpMkLst>
        </pc:cxnChg>
        <pc:cxnChg chg="del">
          <ac:chgData name="Einav, Tal" userId="c5d94e19-bf17-46ef-96ed-abf719c82703" providerId="ADAL" clId="{4667B36B-8D67-4802-A1FA-955A5D516117}" dt="2020-05-04T20:01:57.216" v="1340" actId="478"/>
          <ac:cxnSpMkLst>
            <pc:docMk/>
            <pc:sldMk cId="3641496269" sldId="1161"/>
            <ac:cxnSpMk id="54" creationId="{C08F9D62-AFA9-4A67-84FC-C4E1CB6963DA}"/>
          </ac:cxnSpMkLst>
        </pc:cxnChg>
      </pc:sldChg>
      <pc:sldChg chg="addSp delSp modSp add delAnim modAnim">
        <pc:chgData name="Einav, Tal" userId="c5d94e19-bf17-46ef-96ed-abf719c82703" providerId="ADAL" clId="{4667B36B-8D67-4802-A1FA-955A5D516117}" dt="2020-05-04T23:05:44.804" v="2089" actId="166"/>
        <pc:sldMkLst>
          <pc:docMk/>
          <pc:sldMk cId="941875401" sldId="1162"/>
        </pc:sldMkLst>
        <pc:spChg chg="del">
          <ac:chgData name="Einav, Tal" userId="c5d94e19-bf17-46ef-96ed-abf719c82703" providerId="ADAL" clId="{4667B36B-8D67-4802-A1FA-955A5D516117}" dt="2020-05-04T19:45:40.050" v="990" actId="478"/>
          <ac:spMkLst>
            <pc:docMk/>
            <pc:sldMk cId="941875401" sldId="1162"/>
            <ac:spMk id="18" creationId="{23C5AF68-DB6B-4520-8C5B-F79CBB826604}"/>
          </ac:spMkLst>
        </pc:spChg>
        <pc:spChg chg="add mod ord">
          <ac:chgData name="Einav, Tal" userId="c5d94e19-bf17-46ef-96ed-abf719c82703" providerId="ADAL" clId="{4667B36B-8D67-4802-A1FA-955A5D516117}" dt="2020-05-04T23:05:44.804" v="2089" actId="166"/>
          <ac:spMkLst>
            <pc:docMk/>
            <pc:sldMk cId="941875401" sldId="1162"/>
            <ac:spMk id="46" creationId="{65333062-92A0-48E6-AB0B-926A9074D937}"/>
          </ac:spMkLst>
        </pc:spChg>
        <pc:spChg chg="add mod">
          <ac:chgData name="Einav, Tal" userId="c5d94e19-bf17-46ef-96ed-abf719c82703" providerId="ADAL" clId="{4667B36B-8D67-4802-A1FA-955A5D516117}" dt="2020-05-04T19:48:56.273" v="1120" actId="207"/>
          <ac:spMkLst>
            <pc:docMk/>
            <pc:sldMk cId="941875401" sldId="1162"/>
            <ac:spMk id="47" creationId="{57076547-075D-4685-910A-3580A96AFF3C}"/>
          </ac:spMkLst>
        </pc:spChg>
        <pc:spChg chg="add del">
          <ac:chgData name="Einav, Tal" userId="c5d94e19-bf17-46ef-96ed-abf719c82703" providerId="ADAL" clId="{4667B36B-8D67-4802-A1FA-955A5D516117}" dt="2020-05-04T19:52:58.848" v="1298" actId="478"/>
          <ac:spMkLst>
            <pc:docMk/>
            <pc:sldMk cId="941875401" sldId="1162"/>
            <ac:spMk id="48" creationId="{70AD1D8C-7DAF-4439-BFD7-4F4E008BB899}"/>
          </ac:spMkLst>
        </pc:spChg>
        <pc:spChg chg="del">
          <ac:chgData name="Einav, Tal" userId="c5d94e19-bf17-46ef-96ed-abf719c82703" providerId="ADAL" clId="{4667B36B-8D67-4802-A1FA-955A5D516117}" dt="2020-05-04T19:45:39.082" v="989" actId="478"/>
          <ac:spMkLst>
            <pc:docMk/>
            <pc:sldMk cId="941875401" sldId="1162"/>
            <ac:spMk id="65" creationId="{8504B30E-8D0A-4B2C-BF74-7F260867AF8D}"/>
          </ac:spMkLst>
        </pc:spChg>
        <pc:graphicFrameChg chg="modGraphic">
          <ac:chgData name="Einav, Tal" userId="c5d94e19-bf17-46ef-96ed-abf719c82703" providerId="ADAL" clId="{4667B36B-8D67-4802-A1FA-955A5D516117}" dt="2020-05-04T23:05:42.558" v="2088" actId="20577"/>
          <ac:graphicFrameMkLst>
            <pc:docMk/>
            <pc:sldMk cId="941875401" sldId="1162"/>
            <ac:graphicFrameMk id="64" creationId="{0C2C8D9B-D5B1-4871-9051-2EC12274682D}"/>
          </ac:graphicFrameMkLst>
        </pc:graphicFrameChg>
      </pc:sldChg>
      <pc:sldChg chg="delSp add del">
        <pc:chgData name="Einav, Tal" userId="c5d94e19-bf17-46ef-96ed-abf719c82703" providerId="ADAL" clId="{4667B36B-8D67-4802-A1FA-955A5D516117}" dt="2020-05-04T19:44:15.473" v="981" actId="2696"/>
        <pc:sldMkLst>
          <pc:docMk/>
          <pc:sldMk cId="3298435553" sldId="1162"/>
        </pc:sldMkLst>
        <pc:spChg chg="del">
          <ac:chgData name="Einav, Tal" userId="c5d94e19-bf17-46ef-96ed-abf719c82703" providerId="ADAL" clId="{4667B36B-8D67-4802-A1FA-955A5D516117}" dt="2020-05-04T19:36:58.277" v="898" actId="478"/>
          <ac:spMkLst>
            <pc:docMk/>
            <pc:sldMk cId="3298435553" sldId="1162"/>
            <ac:spMk id="18" creationId="{23C5AF68-DB6B-4520-8C5B-F79CBB826604}"/>
          </ac:spMkLst>
        </pc:spChg>
        <pc:spChg chg="del">
          <ac:chgData name="Einav, Tal" userId="c5d94e19-bf17-46ef-96ed-abf719c82703" providerId="ADAL" clId="{4667B36B-8D67-4802-A1FA-955A5D516117}" dt="2020-05-04T19:36:57.029" v="897" actId="478"/>
          <ac:spMkLst>
            <pc:docMk/>
            <pc:sldMk cId="3298435553" sldId="1162"/>
            <ac:spMk id="65" creationId="{8504B30E-8D0A-4B2C-BF74-7F260867AF8D}"/>
          </ac:spMkLst>
        </pc:spChg>
      </pc:sldChg>
      <pc:sldChg chg="addSp delSp modSp add delAnim modAnim modNotesTx">
        <pc:chgData name="Einav, Tal" userId="c5d94e19-bf17-46ef-96ed-abf719c82703" providerId="ADAL" clId="{4667B36B-8D67-4802-A1FA-955A5D516117}" dt="2020-05-05T19:59:19.418" v="3701" actId="6549"/>
        <pc:sldMkLst>
          <pc:docMk/>
          <pc:sldMk cId="147987134" sldId="1163"/>
        </pc:sldMkLst>
        <pc:spChg chg="mod">
          <ac:chgData name="Einav, Tal" userId="c5d94e19-bf17-46ef-96ed-abf719c82703" providerId="ADAL" clId="{4667B36B-8D67-4802-A1FA-955A5D516117}" dt="2020-05-04T19:49:42.800" v="1123" actId="14100"/>
          <ac:spMkLst>
            <pc:docMk/>
            <pc:sldMk cId="147987134" sldId="1163"/>
            <ac:spMk id="46" creationId="{65333062-92A0-48E6-AB0B-926A9074D937}"/>
          </ac:spMkLst>
        </pc:spChg>
        <pc:spChg chg="mod">
          <ac:chgData name="Einav, Tal" userId="c5d94e19-bf17-46ef-96ed-abf719c82703" providerId="ADAL" clId="{4667B36B-8D67-4802-A1FA-955A5D516117}" dt="2020-05-04T19:51:56.685" v="1294" actId="20577"/>
          <ac:spMkLst>
            <pc:docMk/>
            <pc:sldMk cId="147987134" sldId="1163"/>
            <ac:spMk id="47" creationId="{57076547-075D-4685-910A-3580A96AFF3C}"/>
          </ac:spMkLst>
        </pc:spChg>
        <pc:spChg chg="add mod">
          <ac:chgData name="Einav, Tal" userId="c5d94e19-bf17-46ef-96ed-abf719c82703" providerId="ADAL" clId="{4667B36B-8D67-4802-A1FA-955A5D516117}" dt="2020-05-04T19:49:51.536" v="1126" actId="14100"/>
          <ac:spMkLst>
            <pc:docMk/>
            <pc:sldMk cId="147987134" sldId="1163"/>
            <ac:spMk id="48" creationId="{EB752123-E7A8-4B0D-BB1A-9E5A2E3B917E}"/>
          </ac:spMkLst>
        </pc:spChg>
        <pc:spChg chg="add mod">
          <ac:chgData name="Einav, Tal" userId="c5d94e19-bf17-46ef-96ed-abf719c82703" providerId="ADAL" clId="{4667B36B-8D67-4802-A1FA-955A5D516117}" dt="2020-05-04T19:51:49.872" v="1281" actId="1076"/>
          <ac:spMkLst>
            <pc:docMk/>
            <pc:sldMk cId="147987134" sldId="1163"/>
            <ac:spMk id="49" creationId="{F6D5C2BA-5242-4AD8-8D77-80DF8ED45CEF}"/>
          </ac:spMkLst>
        </pc:spChg>
        <pc:spChg chg="add del mod">
          <ac:chgData name="Einav, Tal" userId="c5d94e19-bf17-46ef-96ed-abf719c82703" providerId="ADAL" clId="{4667B36B-8D67-4802-A1FA-955A5D516117}" dt="2020-05-04T19:53:09.529" v="1303" actId="478"/>
          <ac:spMkLst>
            <pc:docMk/>
            <pc:sldMk cId="147987134" sldId="1163"/>
            <ac:spMk id="50" creationId="{B91F2235-17FE-4AA0-A511-595E8AAE82BB}"/>
          </ac:spMkLst>
        </pc:spChg>
        <pc:graphicFrameChg chg="modGraphic">
          <ac:chgData name="Einav, Tal" userId="c5d94e19-bf17-46ef-96ed-abf719c82703" providerId="ADAL" clId="{4667B36B-8D67-4802-A1FA-955A5D516117}" dt="2020-05-04T23:05:32.722" v="2083" actId="20577"/>
          <ac:graphicFrameMkLst>
            <pc:docMk/>
            <pc:sldMk cId="147987134" sldId="1163"/>
            <ac:graphicFrameMk id="64" creationId="{0C2C8D9B-D5B1-4871-9051-2EC12274682D}"/>
          </ac:graphicFrameMkLst>
        </pc:graphicFrameChg>
      </pc:sldChg>
      <pc:sldChg chg="addSp delSp modSp add modTransition modAnim">
        <pc:chgData name="Einav, Tal" userId="c5d94e19-bf17-46ef-96ed-abf719c82703" providerId="ADAL" clId="{4667B36B-8D67-4802-A1FA-955A5D516117}" dt="2020-05-05T05:27:21.336" v="3546"/>
        <pc:sldMkLst>
          <pc:docMk/>
          <pc:sldMk cId="691986748" sldId="1164"/>
        </pc:sldMkLst>
        <pc:spChg chg="mod topLvl">
          <ac:chgData name="Einav, Tal" userId="c5d94e19-bf17-46ef-96ed-abf719c82703" providerId="ADAL" clId="{4667B36B-8D67-4802-A1FA-955A5D516117}" dt="2020-05-04T20:14:53.157" v="1410" actId="165"/>
          <ac:spMkLst>
            <pc:docMk/>
            <pc:sldMk cId="691986748" sldId="1164"/>
            <ac:spMk id="12" creationId="{A2211A72-A892-42AC-ABA5-5115AF614B37}"/>
          </ac:spMkLst>
        </pc:spChg>
        <pc:spChg chg="mod ord topLvl">
          <ac:chgData name="Einav, Tal" userId="c5d94e19-bf17-46ef-96ed-abf719c82703" providerId="ADAL" clId="{4667B36B-8D67-4802-A1FA-955A5D516117}" dt="2020-05-04T20:20:13.794" v="1441" actId="167"/>
          <ac:spMkLst>
            <pc:docMk/>
            <pc:sldMk cId="691986748" sldId="1164"/>
            <ac:spMk id="28" creationId="{73C392F2-D112-46C3-B1D0-B731E5CC782C}"/>
          </ac:spMkLst>
        </pc:spChg>
        <pc:spChg chg="mod">
          <ac:chgData name="Einav, Tal" userId="c5d94e19-bf17-46ef-96ed-abf719c82703" providerId="ADAL" clId="{4667B36B-8D67-4802-A1FA-955A5D516117}" dt="2020-05-04T20:21:41.618" v="1450" actId="207"/>
          <ac:spMkLst>
            <pc:docMk/>
            <pc:sldMk cId="691986748" sldId="1164"/>
            <ac:spMk id="30" creationId="{E55559A4-03FA-4805-9578-F7554ACA091F}"/>
          </ac:spMkLst>
        </pc:spChg>
        <pc:spChg chg="mod">
          <ac:chgData name="Einav, Tal" userId="c5d94e19-bf17-46ef-96ed-abf719c82703" providerId="ADAL" clId="{4667B36B-8D67-4802-A1FA-955A5D516117}" dt="2020-05-04T20:17:03.357" v="1423" actId="164"/>
          <ac:spMkLst>
            <pc:docMk/>
            <pc:sldMk cId="691986748" sldId="1164"/>
            <ac:spMk id="36" creationId="{20C02CCA-0D2A-49C0-8991-C69513D19B58}"/>
          </ac:spMkLst>
        </pc:spChg>
        <pc:spChg chg="mod">
          <ac:chgData name="Einav, Tal" userId="c5d94e19-bf17-46ef-96ed-abf719c82703" providerId="ADAL" clId="{4667B36B-8D67-4802-A1FA-955A5D516117}" dt="2020-05-04T20:16:16.558" v="1418" actId="14100"/>
          <ac:spMkLst>
            <pc:docMk/>
            <pc:sldMk cId="691986748" sldId="1164"/>
            <ac:spMk id="40" creationId="{5F6BEA65-4EED-4102-B681-D2B7A1D96466}"/>
          </ac:spMkLst>
        </pc:spChg>
        <pc:spChg chg="add del mod">
          <ac:chgData name="Einav, Tal" userId="c5d94e19-bf17-46ef-96ed-abf719c82703" providerId="ADAL" clId="{4667B36B-8D67-4802-A1FA-955A5D516117}" dt="2020-05-04T20:17:38.284" v="1428" actId="478"/>
          <ac:spMkLst>
            <pc:docMk/>
            <pc:sldMk cId="691986748" sldId="1164"/>
            <ac:spMk id="43" creationId="{7D7A2CEA-AE17-4212-8D40-ED7786408F2F}"/>
          </ac:spMkLst>
        </pc:spChg>
        <pc:spChg chg="del">
          <ac:chgData name="Einav, Tal" userId="c5d94e19-bf17-46ef-96ed-abf719c82703" providerId="ADAL" clId="{4667B36B-8D67-4802-A1FA-955A5D516117}" dt="2020-05-04T20:15:10.237" v="1411" actId="478"/>
          <ac:spMkLst>
            <pc:docMk/>
            <pc:sldMk cId="691986748" sldId="1164"/>
            <ac:spMk id="45" creationId="{B540086D-7246-44C6-8251-2A491428F69E}"/>
          </ac:spMkLst>
        </pc:spChg>
        <pc:spChg chg="del">
          <ac:chgData name="Einav, Tal" userId="c5d94e19-bf17-46ef-96ed-abf719c82703" providerId="ADAL" clId="{4667B36B-8D67-4802-A1FA-955A5D516117}" dt="2020-05-04T20:15:10.237" v="1411" actId="478"/>
          <ac:spMkLst>
            <pc:docMk/>
            <pc:sldMk cId="691986748" sldId="1164"/>
            <ac:spMk id="46" creationId="{0BCC890C-A088-4EC2-914F-69ACF6FEA7C6}"/>
          </ac:spMkLst>
        </pc:spChg>
        <pc:spChg chg="del">
          <ac:chgData name="Einav, Tal" userId="c5d94e19-bf17-46ef-96ed-abf719c82703" providerId="ADAL" clId="{4667B36B-8D67-4802-A1FA-955A5D516117}" dt="2020-05-04T20:15:10.237" v="1411" actId="478"/>
          <ac:spMkLst>
            <pc:docMk/>
            <pc:sldMk cId="691986748" sldId="1164"/>
            <ac:spMk id="47" creationId="{2420783D-A70F-4E4C-9658-5FE00C359AFE}"/>
          </ac:spMkLst>
        </pc:spChg>
        <pc:spChg chg="del">
          <ac:chgData name="Einav, Tal" userId="c5d94e19-bf17-46ef-96ed-abf719c82703" providerId="ADAL" clId="{4667B36B-8D67-4802-A1FA-955A5D516117}" dt="2020-05-04T20:15:10.237" v="1411" actId="478"/>
          <ac:spMkLst>
            <pc:docMk/>
            <pc:sldMk cId="691986748" sldId="1164"/>
            <ac:spMk id="48" creationId="{EA483B32-C63A-4D30-BED1-8BE2F7F25AA1}"/>
          </ac:spMkLst>
        </pc:spChg>
        <pc:spChg chg="add">
          <ac:chgData name="Einav, Tal" userId="c5d94e19-bf17-46ef-96ed-abf719c82703" providerId="ADAL" clId="{4667B36B-8D67-4802-A1FA-955A5D516117}" dt="2020-05-04T20:22:48.531" v="1455"/>
          <ac:spMkLst>
            <pc:docMk/>
            <pc:sldMk cId="691986748" sldId="1164"/>
            <ac:spMk id="52" creationId="{60B19134-3704-417B-A0EC-5319E4874839}"/>
          </ac:spMkLst>
        </pc:spChg>
        <pc:spChg chg="mod ord topLvl">
          <ac:chgData name="Einav, Tal" userId="c5d94e19-bf17-46ef-96ed-abf719c82703" providerId="ADAL" clId="{4667B36B-8D67-4802-A1FA-955A5D516117}" dt="2020-05-04T20:20:13.794" v="1441" actId="167"/>
          <ac:spMkLst>
            <pc:docMk/>
            <pc:sldMk cId="691986748" sldId="1164"/>
            <ac:spMk id="55" creationId="{1170AB5E-A507-4FFC-B97A-6D17D96B2160}"/>
          </ac:spMkLst>
        </pc:spChg>
        <pc:spChg chg="mod ord topLvl">
          <ac:chgData name="Einav, Tal" userId="c5d94e19-bf17-46ef-96ed-abf719c82703" providerId="ADAL" clId="{4667B36B-8D67-4802-A1FA-955A5D516117}" dt="2020-05-04T20:20:13.794" v="1441" actId="167"/>
          <ac:spMkLst>
            <pc:docMk/>
            <pc:sldMk cId="691986748" sldId="1164"/>
            <ac:spMk id="56" creationId="{9C32C5F6-F027-4B71-8627-6F87114C9500}"/>
          </ac:spMkLst>
        </pc:spChg>
        <pc:spChg chg="mod ord topLvl">
          <ac:chgData name="Einav, Tal" userId="c5d94e19-bf17-46ef-96ed-abf719c82703" providerId="ADAL" clId="{4667B36B-8D67-4802-A1FA-955A5D516117}" dt="2020-05-04T20:20:13.794" v="1441" actId="167"/>
          <ac:spMkLst>
            <pc:docMk/>
            <pc:sldMk cId="691986748" sldId="1164"/>
            <ac:spMk id="57" creationId="{B0011A51-EC60-4DB7-BA18-C37ADAF4A254}"/>
          </ac:spMkLst>
        </pc:spChg>
        <pc:spChg chg="mod topLvl">
          <ac:chgData name="Einav, Tal" userId="c5d94e19-bf17-46ef-96ed-abf719c82703" providerId="ADAL" clId="{4667B36B-8D67-4802-A1FA-955A5D516117}" dt="2020-05-04T20:14:53.157" v="1410" actId="165"/>
          <ac:spMkLst>
            <pc:docMk/>
            <pc:sldMk cId="691986748" sldId="1164"/>
            <ac:spMk id="58" creationId="{7303654B-E103-48D6-8426-050EC6D201C7}"/>
          </ac:spMkLst>
        </pc:spChg>
        <pc:spChg chg="mod topLvl">
          <ac:chgData name="Einav, Tal" userId="c5d94e19-bf17-46ef-96ed-abf719c82703" providerId="ADAL" clId="{4667B36B-8D67-4802-A1FA-955A5D516117}" dt="2020-05-04T20:14:53.157" v="1410" actId="165"/>
          <ac:spMkLst>
            <pc:docMk/>
            <pc:sldMk cId="691986748" sldId="1164"/>
            <ac:spMk id="59" creationId="{D61A3D22-8C63-4976-93A1-5DF155C172E1}"/>
          </ac:spMkLst>
        </pc:spChg>
        <pc:spChg chg="mod topLvl">
          <ac:chgData name="Einav, Tal" userId="c5d94e19-bf17-46ef-96ed-abf719c82703" providerId="ADAL" clId="{4667B36B-8D67-4802-A1FA-955A5D516117}" dt="2020-05-04T20:14:53.157" v="1410" actId="165"/>
          <ac:spMkLst>
            <pc:docMk/>
            <pc:sldMk cId="691986748" sldId="1164"/>
            <ac:spMk id="60" creationId="{83E58D11-5647-45C0-9192-6434C3A2FDF5}"/>
          </ac:spMkLst>
        </pc:spChg>
        <pc:spChg chg="del">
          <ac:chgData name="Einav, Tal" userId="c5d94e19-bf17-46ef-96ed-abf719c82703" providerId="ADAL" clId="{4667B36B-8D67-4802-A1FA-955A5D516117}" dt="2020-05-04T20:16:12.109" v="1416" actId="478"/>
          <ac:spMkLst>
            <pc:docMk/>
            <pc:sldMk cId="691986748" sldId="1164"/>
            <ac:spMk id="61" creationId="{23971EE7-BA63-4763-9B03-44D7D6A7E2E9}"/>
          </ac:spMkLst>
        </pc:spChg>
        <pc:spChg chg="mod">
          <ac:chgData name="Einav, Tal" userId="c5d94e19-bf17-46ef-96ed-abf719c82703" providerId="ADAL" clId="{4667B36B-8D67-4802-A1FA-955A5D516117}" dt="2020-05-04T20:17:03.357" v="1423" actId="164"/>
          <ac:spMkLst>
            <pc:docMk/>
            <pc:sldMk cId="691986748" sldId="1164"/>
            <ac:spMk id="66" creationId="{EAF1C3B2-FCD4-4D6E-A6DA-2AAC48CB1403}"/>
          </ac:spMkLst>
        </pc:spChg>
        <pc:spChg chg="del">
          <ac:chgData name="Einav, Tal" userId="c5d94e19-bf17-46ef-96ed-abf719c82703" providerId="ADAL" clId="{4667B36B-8D67-4802-A1FA-955A5D516117}" dt="2020-05-04T20:16:13.069" v="1417" actId="478"/>
          <ac:spMkLst>
            <pc:docMk/>
            <pc:sldMk cId="691986748" sldId="1164"/>
            <ac:spMk id="68" creationId="{C38664F6-13BA-4843-8CED-7B0E3EA057C6}"/>
          </ac:spMkLst>
        </pc:spChg>
        <pc:spChg chg="mod">
          <ac:chgData name="Einav, Tal" userId="c5d94e19-bf17-46ef-96ed-abf719c82703" providerId="ADAL" clId="{4667B36B-8D67-4802-A1FA-955A5D516117}" dt="2020-05-04T20:20:17.853" v="1442" actId="207"/>
          <ac:spMkLst>
            <pc:docMk/>
            <pc:sldMk cId="691986748" sldId="1164"/>
            <ac:spMk id="70" creationId="{3BD18452-B39D-4794-8741-0451B7C4E991}"/>
          </ac:spMkLst>
        </pc:spChg>
        <pc:grpChg chg="add mod">
          <ac:chgData name="Einav, Tal" userId="c5d94e19-bf17-46ef-96ed-abf719c82703" providerId="ADAL" clId="{4667B36B-8D67-4802-A1FA-955A5D516117}" dt="2020-05-04T20:17:03.357" v="1423" actId="164"/>
          <ac:grpSpMkLst>
            <pc:docMk/>
            <pc:sldMk cId="691986748" sldId="1164"/>
            <ac:grpSpMk id="3" creationId="{0A2EB4D8-7FD1-4D57-8987-79DF201F0FC1}"/>
          </ac:grpSpMkLst>
        </pc:grpChg>
        <pc:grpChg chg="mod">
          <ac:chgData name="Einav, Tal" userId="c5d94e19-bf17-46ef-96ed-abf719c82703" providerId="ADAL" clId="{4667B36B-8D67-4802-A1FA-955A5D516117}" dt="2020-05-04T20:19:47.741" v="1439" actId="1076"/>
          <ac:grpSpMkLst>
            <pc:docMk/>
            <pc:sldMk cId="691986748" sldId="1164"/>
            <ac:grpSpMk id="8" creationId="{B6201032-2520-4687-8F7A-82EB562CBDA2}"/>
          </ac:grpSpMkLst>
        </pc:grpChg>
        <pc:grpChg chg="del">
          <ac:chgData name="Einav, Tal" userId="c5d94e19-bf17-46ef-96ed-abf719c82703" providerId="ADAL" clId="{4667B36B-8D67-4802-A1FA-955A5D516117}" dt="2020-05-04T20:14:53.157" v="1410" actId="165"/>
          <ac:grpSpMkLst>
            <pc:docMk/>
            <pc:sldMk cId="691986748" sldId="1164"/>
            <ac:grpSpMk id="14" creationId="{D6200AE2-BBC8-4819-A058-D538D95C7952}"/>
          </ac:grpSpMkLst>
        </pc:grpChg>
        <pc:grpChg chg="del">
          <ac:chgData name="Einav, Tal" userId="c5d94e19-bf17-46ef-96ed-abf719c82703" providerId="ADAL" clId="{4667B36B-8D67-4802-A1FA-955A5D516117}" dt="2020-05-04T20:14:53.157" v="1410" actId="165"/>
          <ac:grpSpMkLst>
            <pc:docMk/>
            <pc:sldMk cId="691986748" sldId="1164"/>
            <ac:grpSpMk id="15" creationId="{5BE522C3-1A64-4169-95DC-9CBCEF9115D2}"/>
          </ac:grpSpMkLst>
        </pc:grpChg>
        <pc:grpChg chg="del">
          <ac:chgData name="Einav, Tal" userId="c5d94e19-bf17-46ef-96ed-abf719c82703" providerId="ADAL" clId="{4667B36B-8D67-4802-A1FA-955A5D516117}" dt="2020-05-04T20:14:53.157" v="1410" actId="165"/>
          <ac:grpSpMkLst>
            <pc:docMk/>
            <pc:sldMk cId="691986748" sldId="1164"/>
            <ac:grpSpMk id="16" creationId="{F0CEDD6C-56E9-47B9-88D6-25C098A85C42}"/>
          </ac:grpSpMkLst>
        </pc:grpChg>
        <pc:grpChg chg="del">
          <ac:chgData name="Einav, Tal" userId="c5d94e19-bf17-46ef-96ed-abf719c82703" providerId="ADAL" clId="{4667B36B-8D67-4802-A1FA-955A5D516117}" dt="2020-05-04T20:14:53.157" v="1410" actId="165"/>
          <ac:grpSpMkLst>
            <pc:docMk/>
            <pc:sldMk cId="691986748" sldId="1164"/>
            <ac:grpSpMk id="17" creationId="{B1A574E1-530F-4D2C-89AC-1B073F33DF00}"/>
          </ac:grpSpMkLst>
        </pc:grpChg>
      </pc:sldChg>
      <pc:sldChg chg="add del">
        <pc:chgData name="Einav, Tal" userId="c5d94e19-bf17-46ef-96ed-abf719c82703" providerId="ADAL" clId="{4667B36B-8D67-4802-A1FA-955A5D516117}" dt="2020-05-04T20:11:14.554" v="1371" actId="2696"/>
        <pc:sldMkLst>
          <pc:docMk/>
          <pc:sldMk cId="1929989218" sldId="1164"/>
        </pc:sldMkLst>
      </pc:sldChg>
      <pc:sldChg chg="addSp delSp modSp add modAnim">
        <pc:chgData name="Einav, Tal" userId="c5d94e19-bf17-46ef-96ed-abf719c82703" providerId="ADAL" clId="{4667B36B-8D67-4802-A1FA-955A5D516117}" dt="2020-05-04T21:25:44.978" v="1553"/>
        <pc:sldMkLst>
          <pc:docMk/>
          <pc:sldMk cId="2549449750" sldId="1165"/>
        </pc:sldMkLst>
        <pc:spChg chg="mod">
          <ac:chgData name="Einav, Tal" userId="c5d94e19-bf17-46ef-96ed-abf719c82703" providerId="ADAL" clId="{4667B36B-8D67-4802-A1FA-955A5D516117}" dt="2020-05-04T21:22:43.083" v="1508" actId="164"/>
          <ac:spMkLst>
            <pc:docMk/>
            <pc:sldMk cId="2549449750" sldId="1165"/>
            <ac:spMk id="36" creationId="{20C02CCA-0D2A-49C0-8991-C69513D19B58}"/>
          </ac:spMkLst>
        </pc:spChg>
        <pc:spChg chg="add">
          <ac:chgData name="Einav, Tal" userId="c5d94e19-bf17-46ef-96ed-abf719c82703" providerId="ADAL" clId="{4667B36B-8D67-4802-A1FA-955A5D516117}" dt="2020-05-04T21:22:22.250" v="1507"/>
          <ac:spMkLst>
            <pc:docMk/>
            <pc:sldMk cId="2549449750" sldId="1165"/>
            <ac:spMk id="37" creationId="{521A14DC-07AF-4868-B5A7-E47393FB7BBC}"/>
          </ac:spMkLst>
        </pc:spChg>
        <pc:spChg chg="add del">
          <ac:chgData name="Einav, Tal" userId="c5d94e19-bf17-46ef-96ed-abf719c82703" providerId="ADAL" clId="{4667B36B-8D67-4802-A1FA-955A5D516117}" dt="2020-05-04T21:25:44.730" v="1552" actId="478"/>
          <ac:spMkLst>
            <pc:docMk/>
            <pc:sldMk cId="2549449750" sldId="1165"/>
            <ac:spMk id="38" creationId="{94681CE6-3252-44C8-83A6-D7C0191A6E38}"/>
          </ac:spMkLst>
        </pc:spChg>
        <pc:spChg chg="add">
          <ac:chgData name="Einav, Tal" userId="c5d94e19-bf17-46ef-96ed-abf719c82703" providerId="ADAL" clId="{4667B36B-8D67-4802-A1FA-955A5D516117}" dt="2020-05-04T21:25:44.978" v="1553"/>
          <ac:spMkLst>
            <pc:docMk/>
            <pc:sldMk cId="2549449750" sldId="1165"/>
            <ac:spMk id="39" creationId="{4BD0A522-DB9E-425A-B5A5-A343CFBA6CDD}"/>
          </ac:spMkLst>
        </pc:spChg>
        <pc:spChg chg="mod">
          <ac:chgData name="Einav, Tal" userId="c5d94e19-bf17-46ef-96ed-abf719c82703" providerId="ADAL" clId="{4667B36B-8D67-4802-A1FA-955A5D516117}" dt="2020-05-04T20:20:52.877" v="1445" actId="207"/>
          <ac:spMkLst>
            <pc:docMk/>
            <pc:sldMk cId="2549449750" sldId="1165"/>
            <ac:spMk id="40" creationId="{5F6BEA65-4EED-4102-B681-D2B7A1D96466}"/>
          </ac:spMkLst>
        </pc:spChg>
        <pc:spChg chg="mod">
          <ac:chgData name="Einav, Tal" userId="c5d94e19-bf17-46ef-96ed-abf719c82703" providerId="ADAL" clId="{4667B36B-8D67-4802-A1FA-955A5D516117}" dt="2020-05-04T21:22:44.715" v="1509" actId="164"/>
          <ac:spMkLst>
            <pc:docMk/>
            <pc:sldMk cId="2549449750" sldId="1165"/>
            <ac:spMk id="61" creationId="{23971EE7-BA63-4763-9B03-44D7D6A7E2E9}"/>
          </ac:spMkLst>
        </pc:spChg>
        <pc:spChg chg="mod">
          <ac:chgData name="Einav, Tal" userId="c5d94e19-bf17-46ef-96ed-abf719c82703" providerId="ADAL" clId="{4667B36B-8D67-4802-A1FA-955A5D516117}" dt="2020-05-04T21:22:43.083" v="1508" actId="164"/>
          <ac:spMkLst>
            <pc:docMk/>
            <pc:sldMk cId="2549449750" sldId="1165"/>
            <ac:spMk id="66" creationId="{EAF1C3B2-FCD4-4D6E-A6DA-2AAC48CB1403}"/>
          </ac:spMkLst>
        </pc:spChg>
        <pc:spChg chg="mod">
          <ac:chgData name="Einav, Tal" userId="c5d94e19-bf17-46ef-96ed-abf719c82703" providerId="ADAL" clId="{4667B36B-8D67-4802-A1FA-955A5D516117}" dt="2020-05-04T21:22:44.715" v="1509" actId="164"/>
          <ac:spMkLst>
            <pc:docMk/>
            <pc:sldMk cId="2549449750" sldId="1165"/>
            <ac:spMk id="68" creationId="{C38664F6-13BA-4843-8CED-7B0E3EA057C6}"/>
          </ac:spMkLst>
        </pc:spChg>
        <pc:spChg chg="mod">
          <ac:chgData name="Einav, Tal" userId="c5d94e19-bf17-46ef-96ed-abf719c82703" providerId="ADAL" clId="{4667B36B-8D67-4802-A1FA-955A5D516117}" dt="2020-05-04T20:20:55.637" v="1446" actId="207"/>
          <ac:spMkLst>
            <pc:docMk/>
            <pc:sldMk cId="2549449750" sldId="1165"/>
            <ac:spMk id="70" creationId="{3BD18452-B39D-4794-8741-0451B7C4E991}"/>
          </ac:spMkLst>
        </pc:spChg>
        <pc:grpChg chg="add mod">
          <ac:chgData name="Einav, Tal" userId="c5d94e19-bf17-46ef-96ed-abf719c82703" providerId="ADAL" clId="{4667B36B-8D67-4802-A1FA-955A5D516117}" dt="2020-05-04T21:22:43.083" v="1508" actId="164"/>
          <ac:grpSpMkLst>
            <pc:docMk/>
            <pc:sldMk cId="2549449750" sldId="1165"/>
            <ac:grpSpMk id="3" creationId="{F9C3EE2B-3680-4DB8-9076-E0FAD04D6EDC}"/>
          </ac:grpSpMkLst>
        </pc:grpChg>
        <pc:grpChg chg="add mod">
          <ac:chgData name="Einav, Tal" userId="c5d94e19-bf17-46ef-96ed-abf719c82703" providerId="ADAL" clId="{4667B36B-8D67-4802-A1FA-955A5D516117}" dt="2020-05-04T21:22:44.715" v="1509" actId="164"/>
          <ac:grpSpMkLst>
            <pc:docMk/>
            <pc:sldMk cId="2549449750" sldId="1165"/>
            <ac:grpSpMk id="5" creationId="{10C840B9-5D1A-426B-AE3A-2F832981671A}"/>
          </ac:grpSpMkLst>
        </pc:grpChg>
      </pc:sldChg>
      <pc:sldChg chg="modSp add modTransition modAnim">
        <pc:chgData name="Einav, Tal" userId="c5d94e19-bf17-46ef-96ed-abf719c82703" providerId="ADAL" clId="{4667B36B-8D67-4802-A1FA-955A5D516117}" dt="2020-05-04T20:24:03.947" v="1471" actId="1076"/>
        <pc:sldMkLst>
          <pc:docMk/>
          <pc:sldMk cId="3261768308" sldId="1166"/>
        </pc:sldMkLst>
        <pc:spChg chg="mod">
          <ac:chgData name="Einav, Tal" userId="c5d94e19-bf17-46ef-96ed-abf719c82703" providerId="ADAL" clId="{4667B36B-8D67-4802-A1FA-955A5D516117}" dt="2020-05-04T20:20:49.341" v="1444" actId="207"/>
          <ac:spMkLst>
            <pc:docMk/>
            <pc:sldMk cId="3261768308" sldId="1166"/>
            <ac:spMk id="40" creationId="{5F6BEA65-4EED-4102-B681-D2B7A1D96466}"/>
          </ac:spMkLst>
        </pc:spChg>
        <pc:spChg chg="mod">
          <ac:chgData name="Einav, Tal" userId="c5d94e19-bf17-46ef-96ed-abf719c82703" providerId="ADAL" clId="{4667B36B-8D67-4802-A1FA-955A5D516117}" dt="2020-05-04T20:24:03.947" v="1471" actId="1076"/>
          <ac:spMkLst>
            <pc:docMk/>
            <pc:sldMk cId="3261768308" sldId="1166"/>
            <ac:spMk id="43" creationId="{7D7A2CEA-AE17-4212-8D40-ED7786408F2F}"/>
          </ac:spMkLst>
        </pc:spChg>
        <pc:spChg chg="mod">
          <ac:chgData name="Einav, Tal" userId="c5d94e19-bf17-46ef-96ed-abf719c82703" providerId="ADAL" clId="{4667B36B-8D67-4802-A1FA-955A5D516117}" dt="2020-05-04T20:20:46.885" v="1443" actId="207"/>
          <ac:spMkLst>
            <pc:docMk/>
            <pc:sldMk cId="3261768308" sldId="1166"/>
            <ac:spMk id="70" creationId="{3BD18452-B39D-4794-8741-0451B7C4E991}"/>
          </ac:spMkLst>
        </pc:spChg>
      </pc:sldChg>
      <pc:sldChg chg="modSp add modTransition">
        <pc:chgData name="Einav, Tal" userId="c5d94e19-bf17-46ef-96ed-abf719c82703" providerId="ADAL" clId="{4667B36B-8D67-4802-A1FA-955A5D516117}" dt="2020-05-04T20:23:58.252" v="1470" actId="1076"/>
        <pc:sldMkLst>
          <pc:docMk/>
          <pc:sldMk cId="227645665" sldId="1167"/>
        </pc:sldMkLst>
        <pc:spChg chg="mod">
          <ac:chgData name="Einav, Tal" userId="c5d94e19-bf17-46ef-96ed-abf719c82703" providerId="ADAL" clId="{4667B36B-8D67-4802-A1FA-955A5D516117}" dt="2020-05-04T20:23:58.252" v="1470" actId="1076"/>
          <ac:spMkLst>
            <pc:docMk/>
            <pc:sldMk cId="227645665" sldId="1167"/>
            <ac:spMk id="43" creationId="{7D7A2CEA-AE17-4212-8D40-ED7786408F2F}"/>
          </ac:spMkLst>
        </pc:spChg>
      </pc:sldChg>
      <pc:sldChg chg="modSp add">
        <pc:chgData name="Einav, Tal" userId="c5d94e19-bf17-46ef-96ed-abf719c82703" providerId="ADAL" clId="{4667B36B-8D67-4802-A1FA-955A5D516117}" dt="2020-05-04T20:23:52.436" v="1469" actId="1076"/>
        <pc:sldMkLst>
          <pc:docMk/>
          <pc:sldMk cId="96197028" sldId="1168"/>
        </pc:sldMkLst>
        <pc:spChg chg="mod">
          <ac:chgData name="Einav, Tal" userId="c5d94e19-bf17-46ef-96ed-abf719c82703" providerId="ADAL" clId="{4667B36B-8D67-4802-A1FA-955A5D516117}" dt="2020-05-04T20:23:52.436" v="1469" actId="1076"/>
          <ac:spMkLst>
            <pc:docMk/>
            <pc:sldMk cId="96197028" sldId="1168"/>
            <ac:spMk id="43" creationId="{7D7A2CEA-AE17-4212-8D40-ED7786408F2F}"/>
          </ac:spMkLst>
        </pc:spChg>
        <pc:grpChg chg="mod">
          <ac:chgData name="Einav, Tal" userId="c5d94e19-bf17-46ef-96ed-abf719c82703" providerId="ADAL" clId="{4667B36B-8D67-4802-A1FA-955A5D516117}" dt="2020-05-04T20:23:44.765" v="1468" actId="1076"/>
          <ac:grpSpMkLst>
            <pc:docMk/>
            <pc:sldMk cId="96197028" sldId="1168"/>
            <ac:grpSpMk id="8" creationId="{B6201032-2520-4687-8F7A-82EB562CBDA2}"/>
          </ac:grpSpMkLst>
        </pc:grpChg>
      </pc:sldChg>
      <pc:sldChg chg="modSp add">
        <pc:chgData name="Einav, Tal" userId="c5d94e19-bf17-46ef-96ed-abf719c82703" providerId="ADAL" clId="{4667B36B-8D67-4802-A1FA-955A5D516117}" dt="2020-05-04T20:23:42.285" v="1466" actId="1076"/>
        <pc:sldMkLst>
          <pc:docMk/>
          <pc:sldMk cId="2037844923" sldId="1169"/>
        </pc:sldMkLst>
        <pc:spChg chg="mod">
          <ac:chgData name="Einav, Tal" userId="c5d94e19-bf17-46ef-96ed-abf719c82703" providerId="ADAL" clId="{4667B36B-8D67-4802-A1FA-955A5D516117}" dt="2020-05-04T20:23:42.285" v="1466" actId="1076"/>
          <ac:spMkLst>
            <pc:docMk/>
            <pc:sldMk cId="2037844923" sldId="1169"/>
            <ac:spMk id="43" creationId="{7D7A2CEA-AE17-4212-8D40-ED7786408F2F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5:28:31.334" v="3547"/>
        <pc:sldMkLst>
          <pc:docMk/>
          <pc:sldMk cId="2963633106" sldId="1170"/>
        </pc:sldMkLst>
        <pc:spChg chg="add del mod">
          <ac:chgData name="Einav, Tal" userId="c5d94e19-bf17-46ef-96ed-abf719c82703" providerId="ADAL" clId="{4667B36B-8D67-4802-A1FA-955A5D516117}" dt="2020-05-04T21:25:50.774" v="1554" actId="478"/>
          <ac:spMkLst>
            <pc:docMk/>
            <pc:sldMk cId="2963633106" sldId="1170"/>
            <ac:spMk id="37" creationId="{4EA2DE34-F46B-4F0B-AF26-CE4C67167A10}"/>
          </ac:spMkLst>
        </pc:spChg>
        <pc:spChg chg="add">
          <ac:chgData name="Einav, Tal" userId="c5d94e19-bf17-46ef-96ed-abf719c82703" providerId="ADAL" clId="{4667B36B-8D67-4802-A1FA-955A5D516117}" dt="2020-05-04T21:22:04.058" v="1505"/>
          <ac:spMkLst>
            <pc:docMk/>
            <pc:sldMk cId="2963633106" sldId="1170"/>
            <ac:spMk id="38" creationId="{CBD3C2CA-F2C2-4621-B24E-42E4E0BDE815}"/>
          </ac:spMkLst>
        </pc:spChg>
        <pc:spChg chg="add">
          <ac:chgData name="Einav, Tal" userId="c5d94e19-bf17-46ef-96ed-abf719c82703" providerId="ADAL" clId="{4667B36B-8D67-4802-A1FA-955A5D516117}" dt="2020-05-04T21:22:04.058" v="1505"/>
          <ac:spMkLst>
            <pc:docMk/>
            <pc:sldMk cId="2963633106" sldId="1170"/>
            <ac:spMk id="39" creationId="{48B1D7C8-726A-4FCE-85A2-B7004F81D15B}"/>
          </ac:spMkLst>
        </pc:spChg>
        <pc:spChg chg="del mod">
          <ac:chgData name="Einav, Tal" userId="c5d94e19-bf17-46ef-96ed-abf719c82703" providerId="ADAL" clId="{4667B36B-8D67-4802-A1FA-955A5D516117}" dt="2020-05-04T21:22:03.800" v="1504" actId="478"/>
          <ac:spMkLst>
            <pc:docMk/>
            <pc:sldMk cId="2963633106" sldId="1170"/>
            <ac:spMk id="40" creationId="{5F6BEA65-4EED-4102-B681-D2B7A1D96466}"/>
          </ac:spMkLst>
        </pc:spChg>
        <pc:spChg chg="mod">
          <ac:chgData name="Einav, Tal" userId="c5d94e19-bf17-46ef-96ed-abf719c82703" providerId="ADAL" clId="{4667B36B-8D67-4802-A1FA-955A5D516117}" dt="2020-05-04T20:24:19.436" v="1473" actId="1076"/>
          <ac:spMkLst>
            <pc:docMk/>
            <pc:sldMk cId="2963633106" sldId="1170"/>
            <ac:spMk id="43" creationId="{7D7A2CEA-AE17-4212-8D40-ED7786408F2F}"/>
          </ac:spMkLst>
        </pc:spChg>
        <pc:spChg chg="add">
          <ac:chgData name="Einav, Tal" userId="c5d94e19-bf17-46ef-96ed-abf719c82703" providerId="ADAL" clId="{4667B36B-8D67-4802-A1FA-955A5D516117}" dt="2020-05-04T21:25:50.922" v="1555"/>
          <ac:spMkLst>
            <pc:docMk/>
            <pc:sldMk cId="2963633106" sldId="1170"/>
            <ac:spMk id="46" creationId="{35AC1C1E-7DE2-45CD-B8DC-C275BFE618B6}"/>
          </ac:spMkLst>
        </pc:spChg>
        <pc:spChg chg="del mod">
          <ac:chgData name="Einav, Tal" userId="c5d94e19-bf17-46ef-96ed-abf719c82703" providerId="ADAL" clId="{4667B36B-8D67-4802-A1FA-955A5D516117}" dt="2020-05-04T21:22:03.800" v="1504" actId="478"/>
          <ac:spMkLst>
            <pc:docMk/>
            <pc:sldMk cId="2963633106" sldId="1170"/>
            <ac:spMk id="67" creationId="{228C7920-4707-4CDA-8206-A23431F8CC22}"/>
          </ac:spMkLst>
        </pc:spChg>
        <pc:grpChg chg="del mod">
          <ac:chgData name="Einav, Tal" userId="c5d94e19-bf17-46ef-96ed-abf719c82703" providerId="ADAL" clId="{4667B36B-8D67-4802-A1FA-955A5D516117}" dt="2020-05-04T21:22:03.800" v="1504" actId="478"/>
          <ac:grpSpMkLst>
            <pc:docMk/>
            <pc:sldMk cId="2963633106" sldId="1170"/>
            <ac:grpSpMk id="3" creationId="{0A2EB4D8-7FD1-4D57-8987-79DF201F0FC1}"/>
          </ac:grpSpMkLst>
        </pc:grpChg>
        <pc:grpChg chg="add">
          <ac:chgData name="Einav, Tal" userId="c5d94e19-bf17-46ef-96ed-abf719c82703" providerId="ADAL" clId="{4667B36B-8D67-4802-A1FA-955A5D516117}" dt="2020-05-04T21:22:04.058" v="1505"/>
          <ac:grpSpMkLst>
            <pc:docMk/>
            <pc:sldMk cId="2963633106" sldId="1170"/>
            <ac:grpSpMk id="41" creationId="{C08EDF2E-1C98-4C0C-96D8-06B3A03F5023}"/>
          </ac:grpSpMkLst>
        </pc:grpChg>
      </pc:sldChg>
      <pc:sldChg chg="addSp delSp modSp add modTransition">
        <pc:chgData name="Einav, Tal" userId="c5d94e19-bf17-46ef-96ed-abf719c82703" providerId="ADAL" clId="{4667B36B-8D67-4802-A1FA-955A5D516117}" dt="2020-05-05T01:29:39.620" v="2315"/>
        <pc:sldMkLst>
          <pc:docMk/>
          <pc:sldMk cId="4250333103" sldId="1171"/>
        </pc:sldMkLst>
        <pc:spChg chg="del">
          <ac:chgData name="Einav, Tal" userId="c5d94e19-bf17-46ef-96ed-abf719c82703" providerId="ADAL" clId="{4667B36B-8D67-4802-A1FA-955A5D516117}" dt="2020-05-04T21:25:41.094" v="1550" actId="478"/>
          <ac:spMkLst>
            <pc:docMk/>
            <pc:sldMk cId="4250333103" sldId="1171"/>
            <ac:spMk id="38" creationId="{94681CE6-3252-44C8-83A6-D7C0191A6E38}"/>
          </ac:spMkLst>
        </pc:spChg>
        <pc:spChg chg="add mod">
          <ac:chgData name="Einav, Tal" userId="c5d94e19-bf17-46ef-96ed-abf719c82703" providerId="ADAL" clId="{4667B36B-8D67-4802-A1FA-955A5D516117}" dt="2020-05-04T21:23:14.671" v="1512" actId="208"/>
          <ac:spMkLst>
            <pc:docMk/>
            <pc:sldMk cId="4250333103" sldId="1171"/>
            <ac:spMk id="39" creationId="{0DFCEF47-21CB-4C1B-AE86-3A20789D7E1D}"/>
          </ac:spMkLst>
        </pc:spChg>
        <pc:spChg chg="add mod">
          <ac:chgData name="Einav, Tal" userId="c5d94e19-bf17-46ef-96ed-abf719c82703" providerId="ADAL" clId="{4667B36B-8D67-4802-A1FA-955A5D516117}" dt="2020-05-04T21:23:18.479" v="1513" actId="571"/>
          <ac:spMkLst>
            <pc:docMk/>
            <pc:sldMk cId="4250333103" sldId="1171"/>
            <ac:spMk id="41" creationId="{236DC96A-0208-4504-8E3A-8DBA88C5E8CB}"/>
          </ac:spMkLst>
        </pc:spChg>
        <pc:spChg chg="add">
          <ac:chgData name="Einav, Tal" userId="c5d94e19-bf17-46ef-96ed-abf719c82703" providerId="ADAL" clId="{4667B36B-8D67-4802-A1FA-955A5D516117}" dt="2020-05-04T21:25:41.274" v="1551"/>
          <ac:spMkLst>
            <pc:docMk/>
            <pc:sldMk cId="4250333103" sldId="1171"/>
            <ac:spMk id="43" creationId="{0508F6A5-98C5-4B63-BFD5-75CC85663E84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1:29:43.299" v="2316"/>
        <pc:sldMkLst>
          <pc:docMk/>
          <pc:sldMk cId="1996749237" sldId="1172"/>
        </pc:sldMkLst>
        <pc:spChg chg="del">
          <ac:chgData name="Einav, Tal" userId="c5d94e19-bf17-46ef-96ed-abf719c82703" providerId="ADAL" clId="{4667B36B-8D67-4802-A1FA-955A5D516117}" dt="2020-05-04T21:25:38.007" v="1548" actId="478"/>
          <ac:spMkLst>
            <pc:docMk/>
            <pc:sldMk cId="1996749237" sldId="1172"/>
            <ac:spMk id="38" creationId="{94681CE6-3252-44C8-83A6-D7C0191A6E38}"/>
          </ac:spMkLst>
        </pc:spChg>
        <pc:spChg chg="mod">
          <ac:chgData name="Einav, Tal" userId="c5d94e19-bf17-46ef-96ed-abf719c82703" providerId="ADAL" clId="{4667B36B-8D67-4802-A1FA-955A5D516117}" dt="2020-05-04T21:23:26.697" v="1515" actId="1076"/>
          <ac:spMkLst>
            <pc:docMk/>
            <pc:sldMk cId="1996749237" sldId="1172"/>
            <ac:spMk id="39" creationId="{0DFCEF47-21CB-4C1B-AE86-3A20789D7E1D}"/>
          </ac:spMkLst>
        </pc:spChg>
        <pc:spChg chg="mod">
          <ac:chgData name="Einav, Tal" userId="c5d94e19-bf17-46ef-96ed-abf719c82703" providerId="ADAL" clId="{4667B36B-8D67-4802-A1FA-955A5D516117}" dt="2020-05-04T21:23:30.367" v="1516" actId="1076"/>
          <ac:spMkLst>
            <pc:docMk/>
            <pc:sldMk cId="1996749237" sldId="1172"/>
            <ac:spMk id="41" creationId="{236DC96A-0208-4504-8E3A-8DBA88C5E8CB}"/>
          </ac:spMkLst>
        </pc:spChg>
        <pc:spChg chg="add">
          <ac:chgData name="Einav, Tal" userId="c5d94e19-bf17-46ef-96ed-abf719c82703" providerId="ADAL" clId="{4667B36B-8D67-4802-A1FA-955A5D516117}" dt="2020-05-04T21:25:38.219" v="1549"/>
          <ac:spMkLst>
            <pc:docMk/>
            <pc:sldMk cId="1996749237" sldId="1172"/>
            <ac:spMk id="43" creationId="{94A019B1-7A2A-408B-9331-16BBA1763261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1:29:46.396" v="2317"/>
        <pc:sldMkLst>
          <pc:docMk/>
          <pc:sldMk cId="561185355" sldId="1173"/>
        </pc:sldMkLst>
        <pc:spChg chg="del">
          <ac:chgData name="Einav, Tal" userId="c5d94e19-bf17-46ef-96ed-abf719c82703" providerId="ADAL" clId="{4667B36B-8D67-4802-A1FA-955A5D516117}" dt="2020-05-04T21:25:35.081" v="1546" actId="478"/>
          <ac:spMkLst>
            <pc:docMk/>
            <pc:sldMk cId="561185355" sldId="1173"/>
            <ac:spMk id="38" creationId="{94681CE6-3252-44C8-83A6-D7C0191A6E38}"/>
          </ac:spMkLst>
        </pc:spChg>
        <pc:spChg chg="mod">
          <ac:chgData name="Einav, Tal" userId="c5d94e19-bf17-46ef-96ed-abf719c82703" providerId="ADAL" clId="{4667B36B-8D67-4802-A1FA-955A5D516117}" dt="2020-05-04T21:23:34.976" v="1518" actId="1076"/>
          <ac:spMkLst>
            <pc:docMk/>
            <pc:sldMk cId="561185355" sldId="1173"/>
            <ac:spMk id="39" creationId="{0DFCEF47-21CB-4C1B-AE86-3A20789D7E1D}"/>
          </ac:spMkLst>
        </pc:spChg>
        <pc:spChg chg="mod">
          <ac:chgData name="Einav, Tal" userId="c5d94e19-bf17-46ef-96ed-abf719c82703" providerId="ADAL" clId="{4667B36B-8D67-4802-A1FA-955A5D516117}" dt="2020-05-04T21:23:39.255" v="1519" actId="1076"/>
          <ac:spMkLst>
            <pc:docMk/>
            <pc:sldMk cId="561185355" sldId="1173"/>
            <ac:spMk id="41" creationId="{236DC96A-0208-4504-8E3A-8DBA88C5E8CB}"/>
          </ac:spMkLst>
        </pc:spChg>
        <pc:spChg chg="add">
          <ac:chgData name="Einav, Tal" userId="c5d94e19-bf17-46ef-96ed-abf719c82703" providerId="ADAL" clId="{4667B36B-8D67-4802-A1FA-955A5D516117}" dt="2020-05-04T21:25:35.267" v="1547"/>
          <ac:spMkLst>
            <pc:docMk/>
            <pc:sldMk cId="561185355" sldId="1173"/>
            <ac:spMk id="43" creationId="{B664ADA2-094A-46F9-B32F-7018BDCAF935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1:29:49.362" v="2318"/>
        <pc:sldMkLst>
          <pc:docMk/>
          <pc:sldMk cId="4112404220" sldId="1174"/>
        </pc:sldMkLst>
        <pc:spChg chg="mod">
          <ac:chgData name="Einav, Tal" userId="c5d94e19-bf17-46ef-96ed-abf719c82703" providerId="ADAL" clId="{4667B36B-8D67-4802-A1FA-955A5D516117}" dt="2020-05-04T21:25:31.696" v="1545" actId="1076"/>
          <ac:spMkLst>
            <pc:docMk/>
            <pc:sldMk cId="4112404220" sldId="1174"/>
            <ac:spMk id="38" creationId="{94681CE6-3252-44C8-83A6-D7C0191A6E38}"/>
          </ac:spMkLst>
        </pc:spChg>
        <pc:spChg chg="mod">
          <ac:chgData name="Einav, Tal" userId="c5d94e19-bf17-46ef-96ed-abf719c82703" providerId="ADAL" clId="{4667B36B-8D67-4802-A1FA-955A5D516117}" dt="2020-05-04T21:23:57.407" v="1521" actId="1076"/>
          <ac:spMkLst>
            <pc:docMk/>
            <pc:sldMk cId="4112404220" sldId="1174"/>
            <ac:spMk id="39" creationId="{0DFCEF47-21CB-4C1B-AE86-3A20789D7E1D}"/>
          </ac:spMkLst>
        </pc:spChg>
        <pc:spChg chg="mod">
          <ac:chgData name="Einav, Tal" userId="c5d94e19-bf17-46ef-96ed-abf719c82703" providerId="ADAL" clId="{4667B36B-8D67-4802-A1FA-955A5D516117}" dt="2020-05-04T21:24:09.169" v="1523" actId="1076"/>
          <ac:spMkLst>
            <pc:docMk/>
            <pc:sldMk cId="4112404220" sldId="1174"/>
            <ac:spMk id="41" creationId="{236DC96A-0208-4504-8E3A-8DBA88C5E8CB}"/>
          </ac:spMkLst>
        </pc:spChg>
        <pc:spChg chg="add del mod">
          <ac:chgData name="Einav, Tal" userId="c5d94e19-bf17-46ef-96ed-abf719c82703" providerId="ADAL" clId="{4667B36B-8D67-4802-A1FA-955A5D516117}" dt="2020-05-04T21:31:34.138" v="1625" actId="478"/>
          <ac:spMkLst>
            <pc:docMk/>
            <pc:sldMk cId="4112404220" sldId="1174"/>
            <ac:spMk id="43" creationId="{E788E955-E36E-4845-B83D-4CBF5F182123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1:30:13.193" v="2324"/>
        <pc:sldMkLst>
          <pc:docMk/>
          <pc:sldMk cId="2045103876" sldId="1175"/>
        </pc:sldMkLst>
        <pc:spChg chg="del mod">
          <ac:chgData name="Einav, Tal" userId="c5d94e19-bf17-46ef-96ed-abf719c82703" providerId="ADAL" clId="{4667B36B-8D67-4802-A1FA-955A5D516117}" dt="2020-05-04T21:27:34.199" v="1566" actId="478"/>
          <ac:spMkLst>
            <pc:docMk/>
            <pc:sldMk cId="2045103876" sldId="1175"/>
            <ac:spMk id="38" creationId="{94681CE6-3252-44C8-83A6-D7C0191A6E38}"/>
          </ac:spMkLst>
        </pc:spChg>
        <pc:spChg chg="add del mod">
          <ac:chgData name="Einav, Tal" userId="c5d94e19-bf17-46ef-96ed-abf719c82703" providerId="ADAL" clId="{4667B36B-8D67-4802-A1FA-955A5D516117}" dt="2020-05-04T21:27:41.121" v="1569" actId="478"/>
          <ac:spMkLst>
            <pc:docMk/>
            <pc:sldMk cId="2045103876" sldId="1175"/>
            <ac:spMk id="43" creationId="{37C93EA5-0F48-4953-A8F8-8101118864FA}"/>
          </ac:spMkLst>
        </pc:spChg>
        <pc:spChg chg="add mod">
          <ac:chgData name="Einav, Tal" userId="c5d94e19-bf17-46ef-96ed-abf719c82703" providerId="ADAL" clId="{4667B36B-8D67-4802-A1FA-955A5D516117}" dt="2020-05-04T21:32:28.637" v="1635" actId="207"/>
          <ac:spMkLst>
            <pc:docMk/>
            <pc:sldMk cId="2045103876" sldId="1175"/>
            <ac:spMk id="44" creationId="{BCD86527-BE3E-48DE-BEAC-7FEA49CAB112}"/>
          </ac:spMkLst>
        </pc:spChg>
        <pc:spChg chg="add mod">
          <ac:chgData name="Einav, Tal" userId="c5d94e19-bf17-46ef-96ed-abf719c82703" providerId="ADAL" clId="{4667B36B-8D67-4802-A1FA-955A5D516117}" dt="2020-05-04T21:27:47.078" v="1570" actId="1076"/>
          <ac:spMkLst>
            <pc:docMk/>
            <pc:sldMk cId="2045103876" sldId="1175"/>
            <ac:spMk id="45" creationId="{14BE43F3-335B-4120-9543-D16D46EF7F82}"/>
          </ac:spMkLst>
        </pc:spChg>
      </pc:sldChg>
      <pc:sldChg chg="addSp delSp modSp add modTransition">
        <pc:chgData name="Einav, Tal" userId="c5d94e19-bf17-46ef-96ed-abf719c82703" providerId="ADAL" clId="{4667B36B-8D67-4802-A1FA-955A5D516117}" dt="2020-05-05T05:31:13.538" v="3548" actId="166"/>
        <pc:sldMkLst>
          <pc:docMk/>
          <pc:sldMk cId="1991572157" sldId="1176"/>
        </pc:sldMkLst>
        <pc:spChg chg="add del mod">
          <ac:chgData name="Einav, Tal" userId="c5d94e19-bf17-46ef-96ed-abf719c82703" providerId="ADAL" clId="{4667B36B-8D67-4802-A1FA-955A5D516117}" dt="2020-05-04T21:38:59.653" v="1731" actId="478"/>
          <ac:spMkLst>
            <pc:docMk/>
            <pc:sldMk cId="1991572157" sldId="1176"/>
            <ac:spMk id="6" creationId="{AAAAA61B-4BCA-45BF-A335-0A2FE54CE43C}"/>
          </ac:spMkLst>
        </pc:spChg>
        <pc:spChg chg="add del mod">
          <ac:chgData name="Einav, Tal" userId="c5d94e19-bf17-46ef-96ed-abf719c82703" providerId="ADAL" clId="{4667B36B-8D67-4802-A1FA-955A5D516117}" dt="2020-05-04T21:38:12.631" v="1692" actId="478"/>
          <ac:spMkLst>
            <pc:docMk/>
            <pc:sldMk cId="1991572157" sldId="1176"/>
            <ac:spMk id="7" creationId="{1409D571-1CAF-4A3D-A304-E29430BA5135}"/>
          </ac:spMkLst>
        </pc:spChg>
        <pc:spChg chg="del">
          <ac:chgData name="Einav, Tal" userId="c5d94e19-bf17-46ef-96ed-abf719c82703" providerId="ADAL" clId="{4667B36B-8D67-4802-A1FA-955A5D516117}" dt="2020-05-04T21:31:54.330" v="1627" actId="478"/>
          <ac:spMkLst>
            <pc:docMk/>
            <pc:sldMk cId="1991572157" sldId="1176"/>
            <ac:spMk id="37" creationId="{521A14DC-07AF-4868-B5A7-E47393FB7BBC}"/>
          </ac:spMkLst>
        </pc:spChg>
        <pc:spChg chg="ord">
          <ac:chgData name="Einav, Tal" userId="c5d94e19-bf17-46ef-96ed-abf719c82703" providerId="ADAL" clId="{4667B36B-8D67-4802-A1FA-955A5D516117}" dt="2020-05-05T05:31:13.538" v="3548" actId="166"/>
          <ac:spMkLst>
            <pc:docMk/>
            <pc:sldMk cId="1991572157" sldId="1176"/>
            <ac:spMk id="39" creationId="{0DFCEF47-21CB-4C1B-AE86-3A20789D7E1D}"/>
          </ac:spMkLst>
        </pc:spChg>
        <pc:spChg chg="ord">
          <ac:chgData name="Einav, Tal" userId="c5d94e19-bf17-46ef-96ed-abf719c82703" providerId="ADAL" clId="{4667B36B-8D67-4802-A1FA-955A5D516117}" dt="2020-05-04T21:39:45.141" v="1744" actId="166"/>
          <ac:spMkLst>
            <pc:docMk/>
            <pc:sldMk cId="1991572157" sldId="1176"/>
            <ac:spMk id="41" creationId="{236DC96A-0208-4504-8E3A-8DBA88C5E8CB}"/>
          </ac:spMkLst>
        </pc:spChg>
        <pc:spChg chg="add mod">
          <ac:chgData name="Einav, Tal" userId="c5d94e19-bf17-46ef-96ed-abf719c82703" providerId="ADAL" clId="{4667B36B-8D67-4802-A1FA-955A5D516117}" dt="2020-05-04T21:39:52.309" v="1745" actId="1076"/>
          <ac:spMkLst>
            <pc:docMk/>
            <pc:sldMk cId="1991572157" sldId="1176"/>
            <ac:spMk id="43" creationId="{9E1AA49E-A3BD-4585-8B4F-CA8A883F7802}"/>
          </ac:spMkLst>
        </pc:spChg>
        <pc:spChg chg="del">
          <ac:chgData name="Einav, Tal" userId="c5d94e19-bf17-46ef-96ed-abf719c82703" providerId="ADAL" clId="{4667B36B-8D67-4802-A1FA-955A5D516117}" dt="2020-05-04T21:31:59.239" v="1628" actId="478"/>
          <ac:spMkLst>
            <pc:docMk/>
            <pc:sldMk cId="1991572157" sldId="1176"/>
            <ac:spMk id="44" creationId="{BCD86527-BE3E-48DE-BEAC-7FEA49CAB112}"/>
          </ac:spMkLst>
        </pc:spChg>
        <pc:spChg chg="del">
          <ac:chgData name="Einav, Tal" userId="c5d94e19-bf17-46ef-96ed-abf719c82703" providerId="ADAL" clId="{4667B36B-8D67-4802-A1FA-955A5D516117}" dt="2020-05-04T21:31:59.239" v="1628" actId="478"/>
          <ac:spMkLst>
            <pc:docMk/>
            <pc:sldMk cId="1991572157" sldId="1176"/>
            <ac:spMk id="45" creationId="{14BE43F3-335B-4120-9543-D16D46EF7F82}"/>
          </ac:spMkLst>
        </pc:spChg>
        <pc:spChg chg="add del mod">
          <ac:chgData name="Einav, Tal" userId="c5d94e19-bf17-46ef-96ed-abf719c82703" providerId="ADAL" clId="{4667B36B-8D67-4802-A1FA-955A5D516117}" dt="2020-05-04T21:38:14.073" v="1693" actId="478"/>
          <ac:spMkLst>
            <pc:docMk/>
            <pc:sldMk cId="1991572157" sldId="1176"/>
            <ac:spMk id="46" creationId="{555B7053-4A4C-4916-B6A7-87E3C28114C7}"/>
          </ac:spMkLst>
        </pc:spChg>
        <pc:spChg chg="add del mod">
          <ac:chgData name="Einav, Tal" userId="c5d94e19-bf17-46ef-96ed-abf719c82703" providerId="ADAL" clId="{4667B36B-8D67-4802-A1FA-955A5D516117}" dt="2020-05-04T21:43:43.496" v="1782" actId="478"/>
          <ac:spMkLst>
            <pc:docMk/>
            <pc:sldMk cId="1991572157" sldId="1176"/>
            <ac:spMk id="47" creationId="{981F1395-8F88-498E-8016-7386CB10925C}"/>
          </ac:spMkLst>
        </pc:spChg>
        <pc:spChg chg="add mod">
          <ac:chgData name="Einav, Tal" userId="c5d94e19-bf17-46ef-96ed-abf719c82703" providerId="ADAL" clId="{4667B36B-8D67-4802-A1FA-955A5D516117}" dt="2020-05-05T01:32:34.778" v="2325" actId="1076"/>
          <ac:spMkLst>
            <pc:docMk/>
            <pc:sldMk cId="1991572157" sldId="1176"/>
            <ac:spMk id="48" creationId="{B69831B9-365C-4694-A52B-3C01AAB8F9F8}"/>
          </ac:spMkLst>
        </pc:spChg>
        <pc:spChg chg="ord">
          <ac:chgData name="Einav, Tal" userId="c5d94e19-bf17-46ef-96ed-abf719c82703" providerId="ADAL" clId="{4667B36B-8D67-4802-A1FA-955A5D516117}" dt="2020-05-04T21:40:02.316" v="1746" actId="166"/>
          <ac:spMkLst>
            <pc:docMk/>
            <pc:sldMk cId="1991572157" sldId="1176"/>
            <ac:spMk id="99" creationId="{70CF0179-572E-4C98-9F6F-8700E33A9873}"/>
          </ac:spMkLst>
        </pc:spChg>
        <pc:grpChg chg="mod">
          <ac:chgData name="Einav, Tal" userId="c5d94e19-bf17-46ef-96ed-abf719c82703" providerId="ADAL" clId="{4667B36B-8D67-4802-A1FA-955A5D516117}" dt="2020-05-04T21:36:37.158" v="1680" actId="1076"/>
          <ac:grpSpMkLst>
            <pc:docMk/>
            <pc:sldMk cId="1991572157" sldId="1176"/>
            <ac:grpSpMk id="8" creationId="{B6201032-2520-4687-8F7A-82EB562CBDA2}"/>
          </ac:grpSpMkLst>
        </pc:grpChg>
        <pc:cxnChg chg="ord">
          <ac:chgData name="Einav, Tal" userId="c5d94e19-bf17-46ef-96ed-abf719c82703" providerId="ADAL" clId="{4667B36B-8D67-4802-A1FA-955A5D516117}" dt="2020-05-04T21:39:27.397" v="1741" actId="166"/>
          <ac:cxnSpMkLst>
            <pc:docMk/>
            <pc:sldMk cId="1991572157" sldId="1176"/>
            <ac:cxnSpMk id="34" creationId="{7283C264-2443-42D0-A8F0-2285A9058D96}"/>
          </ac:cxnSpMkLst>
        </pc:cxnChg>
      </pc:sldChg>
      <pc:sldChg chg="addSp delSp modSp add del delAnim modAnim">
        <pc:chgData name="Einav, Tal" userId="c5d94e19-bf17-46ef-96ed-abf719c82703" providerId="ADAL" clId="{4667B36B-8D67-4802-A1FA-955A5D516117}" dt="2020-05-05T05:31:19.379" v="3549" actId="166"/>
        <pc:sldMkLst>
          <pc:docMk/>
          <pc:sldMk cId="3055807314" sldId="1177"/>
        </pc:sldMkLst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4" creationId="{45D7ADA6-B3FD-46D6-97F4-5CC2ABA9494A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6" creationId="{AAAAA61B-4BCA-45BF-A335-0A2FE54CE43C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7" creationId="{1409D571-1CAF-4A3D-A304-E29430BA5135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12" creationId="{A2211A72-A892-42AC-ABA5-5115AF614B37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28" creationId="{73C392F2-D112-46C3-B1D0-B731E5CC782C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39" creationId="{0DFCEF47-21CB-4C1B-AE86-3A20789D7E1D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40" creationId="{5F6BEA65-4EED-4102-B681-D2B7A1D96466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41" creationId="{236DC96A-0208-4504-8E3A-8DBA88C5E8CB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43" creationId="{9E1AA49E-A3BD-4585-8B4F-CA8A883F7802}"/>
          </ac:spMkLst>
        </pc:spChg>
        <pc:spChg chg="del">
          <ac:chgData name="Einav, Tal" userId="c5d94e19-bf17-46ef-96ed-abf719c82703" providerId="ADAL" clId="{4667B36B-8D67-4802-A1FA-955A5D516117}" dt="2020-05-04T21:40:31.334" v="1751" actId="478"/>
          <ac:spMkLst>
            <pc:docMk/>
            <pc:sldMk cId="3055807314" sldId="1177"/>
            <ac:spMk id="46" creationId="{555B7053-4A4C-4916-B6A7-87E3C28114C7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55" creationId="{1170AB5E-A507-4FFC-B97A-6D17D96B2160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56" creationId="{9C32C5F6-F027-4B71-8627-6F87114C9500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57" creationId="{B0011A51-EC60-4DB7-BA18-C37ADAF4A254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58" creationId="{7303654B-E103-48D6-8426-050EC6D201C7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59" creationId="{D61A3D22-8C63-4976-93A1-5DF155C172E1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60" creationId="{83E58D11-5647-45C0-9192-6434C3A2FDF5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67" creationId="{228C7920-4707-4CDA-8206-A23431F8CC22}"/>
          </ac:spMkLst>
        </pc:spChg>
        <pc:spChg chg="mod">
          <ac:chgData name="Einav, Tal" userId="c5d94e19-bf17-46ef-96ed-abf719c82703" providerId="ADAL" clId="{4667B36B-8D67-4802-A1FA-955A5D516117}" dt="2020-05-04T21:37:40.826" v="1691" actId="1076"/>
          <ac:spMkLst>
            <pc:docMk/>
            <pc:sldMk cId="3055807314" sldId="1177"/>
            <ac:spMk id="70" creationId="{3BD18452-B39D-4794-8741-0451B7C4E991}"/>
          </ac:spMkLst>
        </pc:spChg>
        <pc:spChg chg="add">
          <ac:chgData name="Einav, Tal" userId="c5d94e19-bf17-46ef-96ed-abf719c82703" providerId="ADAL" clId="{4667B36B-8D67-4802-A1FA-955A5D516117}" dt="2020-05-04T21:40:31.915" v="1752"/>
          <ac:spMkLst>
            <pc:docMk/>
            <pc:sldMk cId="3055807314" sldId="1177"/>
            <ac:spMk id="75" creationId="{1BD00E93-00AC-4CD8-A8F1-59AE43C4658D}"/>
          </ac:spMkLst>
        </pc:spChg>
        <pc:spChg chg="add del">
          <ac:chgData name="Einav, Tal" userId="c5d94e19-bf17-46ef-96ed-abf719c82703" providerId="ADAL" clId="{4667B36B-8D67-4802-A1FA-955A5D516117}" dt="2020-05-04T21:43:37.957" v="1778" actId="478"/>
          <ac:spMkLst>
            <pc:docMk/>
            <pc:sldMk cId="3055807314" sldId="1177"/>
            <ac:spMk id="76" creationId="{0E42EB32-FA5E-4020-8914-7A1D06AAF848}"/>
          </ac:spMkLst>
        </pc:spChg>
        <pc:spChg chg="add ord">
          <ac:chgData name="Einav, Tal" userId="c5d94e19-bf17-46ef-96ed-abf719c82703" providerId="ADAL" clId="{4667B36B-8D67-4802-A1FA-955A5D516117}" dt="2020-05-05T05:31:19.379" v="3549" actId="166"/>
          <ac:spMkLst>
            <pc:docMk/>
            <pc:sldMk cId="3055807314" sldId="1177"/>
            <ac:spMk id="77" creationId="{1A1F07AC-D6F9-442E-97D9-1EC50DAEEAC1}"/>
          </ac:spMkLst>
        </pc:spChg>
        <pc:spChg chg="add">
          <ac:chgData name="Einav, Tal" userId="c5d94e19-bf17-46ef-96ed-abf719c82703" providerId="ADAL" clId="{4667B36B-8D67-4802-A1FA-955A5D516117}" dt="2020-05-04T21:40:31.915" v="1752"/>
          <ac:spMkLst>
            <pc:docMk/>
            <pc:sldMk cId="3055807314" sldId="1177"/>
            <ac:spMk id="78" creationId="{77363367-3283-4679-897E-1C9978C58560}"/>
          </ac:spMkLst>
        </pc:spChg>
        <pc:spChg chg="add mod">
          <ac:chgData name="Einav, Tal" userId="c5d94e19-bf17-46ef-96ed-abf719c82703" providerId="ADAL" clId="{4667B36B-8D67-4802-A1FA-955A5D516117}" dt="2020-05-04T21:41:25.739" v="1766" actId="6549"/>
          <ac:spMkLst>
            <pc:docMk/>
            <pc:sldMk cId="3055807314" sldId="1177"/>
            <ac:spMk id="79" creationId="{122B6553-4EC9-4796-B2A1-BA1E37A664F9}"/>
          </ac:spMkLst>
        </pc:spChg>
        <pc:spChg chg="add del mod">
          <ac:chgData name="Einav, Tal" userId="c5d94e19-bf17-46ef-96ed-abf719c82703" providerId="ADAL" clId="{4667B36B-8D67-4802-A1FA-955A5D516117}" dt="2020-05-04T21:42:34.454" v="1771" actId="478"/>
          <ac:spMkLst>
            <pc:docMk/>
            <pc:sldMk cId="3055807314" sldId="1177"/>
            <ac:spMk id="97" creationId="{BC4BF116-4697-4910-8ED2-EBA8C15A6BA0}"/>
          </ac:spMkLst>
        </pc:spChg>
        <pc:spChg chg="add del mod">
          <ac:chgData name="Einav, Tal" userId="c5d94e19-bf17-46ef-96ed-abf719c82703" providerId="ADAL" clId="{4667B36B-8D67-4802-A1FA-955A5D516117}" dt="2020-05-04T21:42:34.454" v="1771" actId="478"/>
          <ac:spMkLst>
            <pc:docMk/>
            <pc:sldMk cId="3055807314" sldId="1177"/>
            <ac:spMk id="98" creationId="{2BD26274-957A-4A17-9DA1-791B82A070B3}"/>
          </ac:spMkLst>
        </pc:spChg>
        <pc:spChg chg="add del mod">
          <ac:chgData name="Einav, Tal" userId="c5d94e19-bf17-46ef-96ed-abf719c82703" providerId="ADAL" clId="{4667B36B-8D67-4802-A1FA-955A5D516117}" dt="2020-05-05T01:37:28.752" v="2338" actId="478"/>
          <ac:spMkLst>
            <pc:docMk/>
            <pc:sldMk cId="3055807314" sldId="1177"/>
            <ac:spMk id="100" creationId="{CB09944B-874B-466A-9E6F-7B9F03920DA6}"/>
          </ac:spMkLst>
        </pc:spChg>
        <pc:spChg chg="add del mod">
          <ac:chgData name="Einav, Tal" userId="c5d94e19-bf17-46ef-96ed-abf719c82703" providerId="ADAL" clId="{4667B36B-8D67-4802-A1FA-955A5D516117}" dt="2020-05-05T01:37:28.752" v="2338" actId="478"/>
          <ac:spMkLst>
            <pc:docMk/>
            <pc:sldMk cId="3055807314" sldId="1177"/>
            <ac:spMk id="101" creationId="{A7E22006-4176-4B3E-809B-94A020FC2255}"/>
          </ac:spMkLst>
        </pc:spChg>
        <pc:spChg chg="add del">
          <ac:chgData name="Einav, Tal" userId="c5d94e19-bf17-46ef-96ed-abf719c82703" providerId="ADAL" clId="{4667B36B-8D67-4802-A1FA-955A5D516117}" dt="2020-05-05T01:33:05.123" v="2329" actId="478"/>
          <ac:spMkLst>
            <pc:docMk/>
            <pc:sldMk cId="3055807314" sldId="1177"/>
            <ac:spMk id="102" creationId="{AD525ACA-AC93-436F-AF6A-D649197FB0BE}"/>
          </ac:spMkLst>
        </pc:spChg>
        <pc:spChg chg="add">
          <ac:chgData name="Einav, Tal" userId="c5d94e19-bf17-46ef-96ed-abf719c82703" providerId="ADAL" clId="{4667B36B-8D67-4802-A1FA-955A5D516117}" dt="2020-05-05T01:33:05.395" v="2330"/>
          <ac:spMkLst>
            <pc:docMk/>
            <pc:sldMk cId="3055807314" sldId="1177"/>
            <ac:spMk id="103" creationId="{EFE82283-B632-4C56-9BE1-D937C06A9D49}"/>
          </ac:spMkLst>
        </pc:spChg>
        <pc:grpChg chg="mod">
          <ac:chgData name="Einav, Tal" userId="c5d94e19-bf17-46ef-96ed-abf719c82703" providerId="ADAL" clId="{4667B36B-8D67-4802-A1FA-955A5D516117}" dt="2020-05-04T21:37:40.826" v="1691" actId="1076"/>
          <ac:grpSpMkLst>
            <pc:docMk/>
            <pc:sldMk cId="3055807314" sldId="1177"/>
            <ac:grpSpMk id="3" creationId="{F9C3EE2B-3680-4DB8-9076-E0FAD04D6EDC}"/>
          </ac:grpSpMkLst>
        </pc:grpChg>
        <pc:grpChg chg="mod">
          <ac:chgData name="Einav, Tal" userId="c5d94e19-bf17-46ef-96ed-abf719c82703" providerId="ADAL" clId="{4667B36B-8D67-4802-A1FA-955A5D516117}" dt="2020-05-04T21:37:40.826" v="1691" actId="1076"/>
          <ac:grpSpMkLst>
            <pc:docMk/>
            <pc:sldMk cId="3055807314" sldId="1177"/>
            <ac:grpSpMk id="5" creationId="{10C840B9-5D1A-426B-AE3A-2F832981671A}"/>
          </ac:grpSpMkLst>
        </pc:grpChg>
        <pc:grpChg chg="del">
          <ac:chgData name="Einav, Tal" userId="c5d94e19-bf17-46ef-96ed-abf719c82703" providerId="ADAL" clId="{4667B36B-8D67-4802-A1FA-955A5D516117}" dt="2020-05-04T21:40:31.334" v="1751" actId="478"/>
          <ac:grpSpMkLst>
            <pc:docMk/>
            <pc:sldMk cId="3055807314" sldId="1177"/>
            <ac:grpSpMk id="8" creationId="{B6201032-2520-4687-8F7A-82EB562CBDA2}"/>
          </ac:grpSpMkLst>
        </pc:grpChg>
        <pc:grpChg chg="add">
          <ac:chgData name="Einav, Tal" userId="c5d94e19-bf17-46ef-96ed-abf719c82703" providerId="ADAL" clId="{4667B36B-8D67-4802-A1FA-955A5D516117}" dt="2020-05-04T21:40:31.915" v="1752"/>
          <ac:grpSpMkLst>
            <pc:docMk/>
            <pc:sldMk cId="3055807314" sldId="1177"/>
            <ac:grpSpMk id="44" creationId="{BE4C4715-0CE4-4916-90DA-2F240FE1E688}"/>
          </ac:grpSpMkLst>
        </pc:grpChg>
        <pc:grpChg chg="add mod">
          <ac:chgData name="Einav, Tal" userId="c5d94e19-bf17-46ef-96ed-abf719c82703" providerId="ADAL" clId="{4667B36B-8D67-4802-A1FA-955A5D516117}" dt="2020-05-04T21:40:52.568" v="1753" actId="571"/>
          <ac:grpSpMkLst>
            <pc:docMk/>
            <pc:sldMk cId="3055807314" sldId="1177"/>
            <ac:grpSpMk id="80" creationId="{C41F6639-86D8-433D-8260-D4BAAB50EF1B}"/>
          </ac:grpSpMkLst>
        </pc:grpChg>
        <pc:graphicFrameChg chg="del">
          <ac:chgData name="Einav, Tal" userId="c5d94e19-bf17-46ef-96ed-abf719c82703" providerId="ADAL" clId="{4667B36B-8D67-4802-A1FA-955A5D516117}" dt="2020-05-04T21:37:31.818" v="1690" actId="478"/>
          <ac:graphicFrameMkLst>
            <pc:docMk/>
            <pc:sldMk cId="3055807314" sldId="1177"/>
            <ac:graphicFrameMk id="42" creationId="{A568D848-581A-4682-B666-E8B3A62F771E}"/>
          </ac:graphicFrameMkLst>
        </pc:graphicFrameChg>
      </pc:sldChg>
      <pc:sldChg chg="addSp delSp add del">
        <pc:chgData name="Einav, Tal" userId="c5d94e19-bf17-46ef-96ed-abf719c82703" providerId="ADAL" clId="{4667B36B-8D67-4802-A1FA-955A5D516117}" dt="2020-05-05T01:34:28.127" v="2333" actId="2696"/>
        <pc:sldMkLst>
          <pc:docMk/>
          <pc:sldMk cId="236516199" sldId="1178"/>
        </pc:sldMkLst>
        <pc:spChg chg="add del">
          <ac:chgData name="Einav, Tal" userId="c5d94e19-bf17-46ef-96ed-abf719c82703" providerId="ADAL" clId="{4667B36B-8D67-4802-A1FA-955A5D516117}" dt="2020-05-05T01:33:00.481" v="2327" actId="478"/>
          <ac:spMkLst>
            <pc:docMk/>
            <pc:sldMk cId="236516199" sldId="1178"/>
            <ac:spMk id="44" creationId="{FBFA861D-38CA-4869-A7F7-81C5A77FA9F2}"/>
          </ac:spMkLst>
        </pc:spChg>
        <pc:spChg chg="add">
          <ac:chgData name="Einav, Tal" userId="c5d94e19-bf17-46ef-96ed-abf719c82703" providerId="ADAL" clId="{4667B36B-8D67-4802-A1FA-955A5D516117}" dt="2020-05-05T01:33:00.803" v="2328"/>
          <ac:spMkLst>
            <pc:docMk/>
            <pc:sldMk cId="236516199" sldId="1178"/>
            <ac:spMk id="45" creationId="{434A55F6-2224-4F3D-A007-260DDB212976}"/>
          </ac:spMkLst>
        </pc:spChg>
        <pc:spChg chg="del">
          <ac:chgData name="Einav, Tal" userId="c5d94e19-bf17-46ef-96ed-abf719c82703" providerId="ADAL" clId="{4667B36B-8D67-4802-A1FA-955A5D516117}" dt="2020-05-04T21:43:40.712" v="1780" actId="478"/>
          <ac:spMkLst>
            <pc:docMk/>
            <pc:sldMk cId="236516199" sldId="1178"/>
            <ac:spMk id="47" creationId="{981F1395-8F88-498E-8016-7386CB10925C}"/>
          </ac:spMkLst>
        </pc:spChg>
      </pc:sldChg>
      <pc:sldChg chg="addSp delSp modSp add">
        <pc:chgData name="Einav, Tal" userId="c5d94e19-bf17-46ef-96ed-abf719c82703" providerId="ADAL" clId="{4667B36B-8D67-4802-A1FA-955A5D516117}" dt="2020-05-05T05:31:32.646" v="3551" actId="166"/>
        <pc:sldMkLst>
          <pc:docMk/>
          <pc:sldMk cId="4151005086" sldId="1179"/>
        </pc:sldMkLst>
        <pc:spChg chg="del mod">
          <ac:chgData name="Einav, Tal" userId="c5d94e19-bf17-46ef-96ed-abf719c82703" providerId="ADAL" clId="{4667B36B-8D67-4802-A1FA-955A5D516117}" dt="2020-05-05T01:33:09.275" v="2331" actId="478"/>
          <ac:spMkLst>
            <pc:docMk/>
            <pc:sldMk cId="4151005086" sldId="1179"/>
            <ac:spMk id="76" creationId="{0E42EB32-FA5E-4020-8914-7A1D06AAF848}"/>
          </ac:spMkLst>
        </pc:spChg>
        <pc:spChg chg="ord">
          <ac:chgData name="Einav, Tal" userId="c5d94e19-bf17-46ef-96ed-abf719c82703" providerId="ADAL" clId="{4667B36B-8D67-4802-A1FA-955A5D516117}" dt="2020-05-05T05:31:32.646" v="3551" actId="166"/>
          <ac:spMkLst>
            <pc:docMk/>
            <pc:sldMk cId="4151005086" sldId="1179"/>
            <ac:spMk id="77" creationId="{1A1F07AC-D6F9-442E-97D9-1EC50DAEEAC1}"/>
          </ac:spMkLst>
        </pc:spChg>
        <pc:spChg chg="add">
          <ac:chgData name="Einav, Tal" userId="c5d94e19-bf17-46ef-96ed-abf719c82703" providerId="ADAL" clId="{4667B36B-8D67-4802-A1FA-955A5D516117}" dt="2020-05-05T01:33:09.571" v="2332"/>
          <ac:spMkLst>
            <pc:docMk/>
            <pc:sldMk cId="4151005086" sldId="1179"/>
            <ac:spMk id="90" creationId="{53FFE6F3-ADD7-4CF6-B66B-BDA5B9CFC921}"/>
          </ac:spMkLst>
        </pc:spChg>
        <pc:spChg chg="add del">
          <ac:chgData name="Einav, Tal" userId="c5d94e19-bf17-46ef-96ed-abf719c82703" providerId="ADAL" clId="{4667B36B-8D67-4802-A1FA-955A5D516117}" dt="2020-05-05T01:40:16.606" v="2349"/>
          <ac:spMkLst>
            <pc:docMk/>
            <pc:sldMk cId="4151005086" sldId="1179"/>
            <ac:spMk id="93" creationId="{2D7FB0FF-4B3D-426F-9486-1AE7C43EC709}"/>
          </ac:spMkLst>
        </pc:spChg>
        <pc:spChg chg="add del">
          <ac:chgData name="Einav, Tal" userId="c5d94e19-bf17-46ef-96ed-abf719c82703" providerId="ADAL" clId="{4667B36B-8D67-4802-A1FA-955A5D516117}" dt="2020-05-05T01:40:16.606" v="2349"/>
          <ac:spMkLst>
            <pc:docMk/>
            <pc:sldMk cId="4151005086" sldId="1179"/>
            <ac:spMk id="96" creationId="{ECD14C22-1BD1-498B-9E49-6C4D154E86E3}"/>
          </ac:spMkLst>
        </pc:spChg>
        <pc:spChg chg="del mod">
          <ac:chgData name="Einav, Tal" userId="c5d94e19-bf17-46ef-96ed-abf719c82703" providerId="ADAL" clId="{4667B36B-8D67-4802-A1FA-955A5D516117}" dt="2020-05-05T01:40:17.906" v="2350" actId="478"/>
          <ac:spMkLst>
            <pc:docMk/>
            <pc:sldMk cId="4151005086" sldId="1179"/>
            <ac:spMk id="97" creationId="{BC4BF116-4697-4910-8ED2-EBA8C15A6BA0}"/>
          </ac:spMkLst>
        </pc:spChg>
        <pc:spChg chg="mod">
          <ac:chgData name="Einav, Tal" userId="c5d94e19-bf17-46ef-96ed-abf719c82703" providerId="ADAL" clId="{4667B36B-8D67-4802-A1FA-955A5D516117}" dt="2020-05-04T21:43:04.518" v="1775" actId="1076"/>
          <ac:spMkLst>
            <pc:docMk/>
            <pc:sldMk cId="4151005086" sldId="1179"/>
            <ac:spMk id="98" creationId="{2BD26274-957A-4A17-9DA1-791B82A070B3}"/>
          </ac:spMkLst>
        </pc:spChg>
        <pc:spChg chg="add">
          <ac:chgData name="Einav, Tal" userId="c5d94e19-bf17-46ef-96ed-abf719c82703" providerId="ADAL" clId="{4667B36B-8D67-4802-A1FA-955A5D516117}" dt="2020-05-05T01:40:18.931" v="2351"/>
          <ac:spMkLst>
            <pc:docMk/>
            <pc:sldMk cId="4151005086" sldId="1179"/>
            <ac:spMk id="99" creationId="{EA678FCC-3480-4E2D-9F29-4C3DFEC57A40}"/>
          </ac:spMkLst>
        </pc:spChg>
        <pc:spChg chg="mod">
          <ac:chgData name="Einav, Tal" userId="c5d94e19-bf17-46ef-96ed-abf719c82703" providerId="ADAL" clId="{4667B36B-8D67-4802-A1FA-955A5D516117}" dt="2020-05-04T21:42:49.062" v="1772" actId="1076"/>
          <ac:spMkLst>
            <pc:docMk/>
            <pc:sldMk cId="4151005086" sldId="1179"/>
            <ac:spMk id="100" creationId="{CB09944B-874B-466A-9E6F-7B9F03920DA6}"/>
          </ac:spMkLst>
        </pc:spChg>
        <pc:spChg chg="del mod">
          <ac:chgData name="Einav, Tal" userId="c5d94e19-bf17-46ef-96ed-abf719c82703" providerId="ADAL" clId="{4667B36B-8D67-4802-A1FA-955A5D516117}" dt="2020-05-05T01:40:17.906" v="2350" actId="478"/>
          <ac:spMkLst>
            <pc:docMk/>
            <pc:sldMk cId="4151005086" sldId="1179"/>
            <ac:spMk id="101" creationId="{A7E22006-4176-4B3E-809B-94A020FC2255}"/>
          </ac:spMkLst>
        </pc:spChg>
        <pc:spChg chg="add">
          <ac:chgData name="Einav, Tal" userId="c5d94e19-bf17-46ef-96ed-abf719c82703" providerId="ADAL" clId="{4667B36B-8D67-4802-A1FA-955A5D516117}" dt="2020-05-05T01:40:18.931" v="2351"/>
          <ac:spMkLst>
            <pc:docMk/>
            <pc:sldMk cId="4151005086" sldId="1179"/>
            <ac:spMk id="102" creationId="{81A92097-D325-4AF1-808F-C206A87BC025}"/>
          </ac:spMkLst>
        </pc:spChg>
      </pc:sldChg>
      <pc:sldChg chg="addSp delSp modSp add modTransition delAnim modAnim">
        <pc:chgData name="Einav, Tal" userId="c5d94e19-bf17-46ef-96ed-abf719c82703" providerId="ADAL" clId="{4667B36B-8D67-4802-A1FA-955A5D516117}" dt="2020-05-05T01:42:39.863" v="2359" actId="478"/>
        <pc:sldMkLst>
          <pc:docMk/>
          <pc:sldMk cId="1459987246" sldId="1180"/>
        </pc:sldMkLst>
        <pc:spChg chg="mod">
          <ac:chgData name="Einav, Tal" userId="c5d94e19-bf17-46ef-96ed-abf719c82703" providerId="ADAL" clId="{4667B36B-8D67-4802-A1FA-955A5D516117}" dt="2020-05-04T21:53:51.735" v="1873" actId="6549"/>
          <ac:spMkLst>
            <pc:docMk/>
            <pc:sldMk cId="1459987246" sldId="1180"/>
            <ac:spMk id="63" creationId="{4B55CA19-FF75-423C-9EE2-74300A58EA40}"/>
          </ac:spMkLst>
        </pc:spChg>
        <pc:spChg chg="del mod">
          <ac:chgData name="Einav, Tal" userId="c5d94e19-bf17-46ef-96ed-abf719c82703" providerId="ADAL" clId="{4667B36B-8D67-4802-A1FA-955A5D516117}" dt="2020-05-04T21:47:46.695" v="1810" actId="478"/>
          <ac:spMkLst>
            <pc:docMk/>
            <pc:sldMk cId="1459987246" sldId="1180"/>
            <ac:spMk id="75" creationId="{1BD00E93-00AC-4CD8-A8F1-59AE43C4658D}"/>
          </ac:spMkLst>
        </pc:spChg>
        <pc:spChg chg="del mod topLvl">
          <ac:chgData name="Einav, Tal" userId="c5d94e19-bf17-46ef-96ed-abf719c82703" providerId="ADAL" clId="{4667B36B-8D67-4802-A1FA-955A5D516117}" dt="2020-05-04T21:48:00.212" v="1813" actId="478"/>
          <ac:spMkLst>
            <pc:docMk/>
            <pc:sldMk cId="1459987246" sldId="1180"/>
            <ac:spMk id="76" creationId="{0E42EB32-FA5E-4020-8914-7A1D06AAF848}"/>
          </ac:spMkLst>
        </pc:spChg>
        <pc:spChg chg="del mod topLvl">
          <ac:chgData name="Einav, Tal" userId="c5d94e19-bf17-46ef-96ed-abf719c82703" providerId="ADAL" clId="{4667B36B-8D67-4802-A1FA-955A5D516117}" dt="2020-05-04T21:48:07.735" v="1816" actId="478"/>
          <ac:spMkLst>
            <pc:docMk/>
            <pc:sldMk cId="1459987246" sldId="1180"/>
            <ac:spMk id="77" creationId="{1A1F07AC-D6F9-442E-97D9-1EC50DAEEAC1}"/>
          </ac:spMkLst>
        </pc:spChg>
        <pc:spChg chg="del mod topLvl">
          <ac:chgData name="Einav, Tal" userId="c5d94e19-bf17-46ef-96ed-abf719c82703" providerId="ADAL" clId="{4667B36B-8D67-4802-A1FA-955A5D516117}" dt="2020-05-04T21:48:09.061" v="1817" actId="478"/>
          <ac:spMkLst>
            <pc:docMk/>
            <pc:sldMk cId="1459987246" sldId="1180"/>
            <ac:spMk id="78" creationId="{77363367-3283-4679-897E-1C9978C58560}"/>
          </ac:spMkLst>
        </pc:spChg>
        <pc:spChg chg="mod">
          <ac:chgData name="Einav, Tal" userId="c5d94e19-bf17-46ef-96ed-abf719c82703" providerId="ADAL" clId="{4667B36B-8D67-4802-A1FA-955A5D516117}" dt="2020-05-04T21:47:15.830" v="1806" actId="255"/>
          <ac:spMkLst>
            <pc:docMk/>
            <pc:sldMk cId="1459987246" sldId="1180"/>
            <ac:spMk id="79" creationId="{122B6553-4EC9-4796-B2A1-BA1E37A664F9}"/>
          </ac:spMkLst>
        </pc:spChg>
        <pc:spChg chg="mod">
          <ac:chgData name="Einav, Tal" userId="c5d94e19-bf17-46ef-96ed-abf719c82703" providerId="ADAL" clId="{4667B36B-8D67-4802-A1FA-955A5D516117}" dt="2020-05-04T21:51:36.045" v="1848" actId="1076"/>
          <ac:spMkLst>
            <pc:docMk/>
            <pc:sldMk cId="1459987246" sldId="1180"/>
            <ac:spMk id="97" creationId="{BC4BF116-4697-4910-8ED2-EBA8C15A6BA0}"/>
          </ac:spMkLst>
        </pc:spChg>
        <pc:spChg chg="mod">
          <ac:chgData name="Einav, Tal" userId="c5d94e19-bf17-46ef-96ed-abf719c82703" providerId="ADAL" clId="{4667B36B-8D67-4802-A1FA-955A5D516117}" dt="2020-05-04T21:51:42.311" v="1849" actId="1076"/>
          <ac:spMkLst>
            <pc:docMk/>
            <pc:sldMk cId="1459987246" sldId="1180"/>
            <ac:spMk id="101" creationId="{A7E22006-4176-4B3E-809B-94A020FC2255}"/>
          </ac:spMkLst>
        </pc:spChg>
        <pc:spChg chg="add del mod">
          <ac:chgData name="Einav, Tal" userId="c5d94e19-bf17-46ef-96ed-abf719c82703" providerId="ADAL" clId="{4667B36B-8D67-4802-A1FA-955A5D516117}" dt="2020-05-05T01:42:39.863" v="2359" actId="478"/>
          <ac:spMkLst>
            <pc:docMk/>
            <pc:sldMk cId="1459987246" sldId="1180"/>
            <ac:spMk id="126" creationId="{993D53A6-CF6B-4711-8E46-6804682E1DC9}"/>
          </ac:spMkLst>
        </pc:spChg>
        <pc:spChg chg="add del mod">
          <ac:chgData name="Einav, Tal" userId="c5d94e19-bf17-46ef-96ed-abf719c82703" providerId="ADAL" clId="{4667B36B-8D67-4802-A1FA-955A5D516117}" dt="2020-05-05T01:42:39.863" v="2359" actId="478"/>
          <ac:spMkLst>
            <pc:docMk/>
            <pc:sldMk cId="1459987246" sldId="1180"/>
            <ac:spMk id="127" creationId="{F79E2A3B-CCF9-4E66-B771-F2E1367FD9DB}"/>
          </ac:spMkLst>
        </pc:spChg>
        <pc:spChg chg="add del mod ord">
          <ac:chgData name="Einav, Tal" userId="c5d94e19-bf17-46ef-96ed-abf719c82703" providerId="ADAL" clId="{4667B36B-8D67-4802-A1FA-955A5D516117}" dt="2020-05-05T01:42:39.863" v="2359" actId="478"/>
          <ac:spMkLst>
            <pc:docMk/>
            <pc:sldMk cId="1459987246" sldId="1180"/>
            <ac:spMk id="128" creationId="{AAAA7B32-912F-40A6-B8F3-CEC8578D2F76}"/>
          </ac:spMkLst>
        </pc:spChg>
        <pc:spChg chg="add del mod">
          <ac:chgData name="Einav, Tal" userId="c5d94e19-bf17-46ef-96ed-abf719c82703" providerId="ADAL" clId="{4667B36B-8D67-4802-A1FA-955A5D516117}" dt="2020-05-05T01:42:39.863" v="2359" actId="478"/>
          <ac:spMkLst>
            <pc:docMk/>
            <pc:sldMk cId="1459987246" sldId="1180"/>
            <ac:spMk id="129" creationId="{BCA916D8-8BEA-4301-A756-A958F573B8B2}"/>
          </ac:spMkLst>
        </pc:spChg>
        <pc:grpChg chg="add del mod">
          <ac:chgData name="Einav, Tal" userId="c5d94e19-bf17-46ef-96ed-abf719c82703" providerId="ADAL" clId="{4667B36B-8D67-4802-A1FA-955A5D516117}" dt="2020-05-04T21:47:55.674" v="1812" actId="165"/>
          <ac:grpSpMkLst>
            <pc:docMk/>
            <pc:sldMk cId="1459987246" sldId="1180"/>
            <ac:grpSpMk id="6" creationId="{1F25D1DC-AAAA-4664-B65A-6CB33E5B1797}"/>
          </ac:grpSpMkLst>
        </pc:grpChg>
        <pc:grpChg chg="del mod topLvl">
          <ac:chgData name="Einav, Tal" userId="c5d94e19-bf17-46ef-96ed-abf719c82703" providerId="ADAL" clId="{4667B36B-8D67-4802-A1FA-955A5D516117}" dt="2020-05-04T21:48:26.120" v="1822" actId="478"/>
          <ac:grpSpMkLst>
            <pc:docMk/>
            <pc:sldMk cId="1459987246" sldId="1180"/>
            <ac:grpSpMk id="44" creationId="{BE4C4715-0CE4-4916-90DA-2F240FE1E688}"/>
          </ac:grpSpMkLst>
        </pc:grpChg>
        <pc:grpChg chg="add mod">
          <ac:chgData name="Einav, Tal" userId="c5d94e19-bf17-46ef-96ed-abf719c82703" providerId="ADAL" clId="{4667B36B-8D67-4802-A1FA-955A5D516117}" dt="2020-05-04T21:48:10.709" v="1819" actId="571"/>
          <ac:grpSpMkLst>
            <pc:docMk/>
            <pc:sldMk cId="1459987246" sldId="1180"/>
            <ac:grpSpMk id="90" creationId="{7C627375-A1F2-45F5-9258-8989BE2ADEC8}"/>
          </ac:grpSpMkLst>
        </pc:grpChg>
        <pc:grpChg chg="add mod ord">
          <ac:chgData name="Einav, Tal" userId="c5d94e19-bf17-46ef-96ed-abf719c82703" providerId="ADAL" clId="{4667B36B-8D67-4802-A1FA-955A5D516117}" dt="2020-05-04T21:48:24.061" v="1821" actId="167"/>
          <ac:grpSpMkLst>
            <pc:docMk/>
            <pc:sldMk cId="1459987246" sldId="1180"/>
            <ac:grpSpMk id="112" creationId="{87F76666-21A6-468A-8DF1-B7F60931EAE9}"/>
          </ac:grpSpMkLst>
        </pc:grpChg>
      </pc:sldChg>
      <pc:sldChg chg="addSp delSp modSp add delAnim modAnim">
        <pc:chgData name="Einav, Tal" userId="c5d94e19-bf17-46ef-96ed-abf719c82703" providerId="ADAL" clId="{4667B36B-8D67-4802-A1FA-955A5D516117}" dt="2020-05-05T01:45:03.669" v="2380"/>
        <pc:sldMkLst>
          <pc:docMk/>
          <pc:sldMk cId="3823975876" sldId="1181"/>
        </pc:sldMkLst>
        <pc:spChg chg="mod">
          <ac:chgData name="Einav, Tal" userId="c5d94e19-bf17-46ef-96ed-abf719c82703" providerId="ADAL" clId="{4667B36B-8D67-4802-A1FA-955A5D516117}" dt="2020-05-04T21:53:16.360" v="1867" actId="20577"/>
          <ac:spMkLst>
            <pc:docMk/>
            <pc:sldMk cId="3823975876" sldId="1181"/>
            <ac:spMk id="63" creationId="{4B55CA19-FF75-423C-9EE2-74300A58EA40}"/>
          </ac:spMkLst>
        </pc:spChg>
        <pc:spChg chg="mod">
          <ac:chgData name="Einav, Tal" userId="c5d94e19-bf17-46ef-96ed-abf719c82703" providerId="ADAL" clId="{4667B36B-8D67-4802-A1FA-955A5D516117}" dt="2020-05-04T21:53:42.213" v="1872" actId="20577"/>
          <ac:spMkLst>
            <pc:docMk/>
            <pc:sldMk cId="3823975876" sldId="1181"/>
            <ac:spMk id="79" creationId="{122B6553-4EC9-4796-B2A1-BA1E37A664F9}"/>
          </ac:spMkLst>
        </pc:spChg>
        <pc:spChg chg="add del mod">
          <ac:chgData name="Einav, Tal" userId="c5d94e19-bf17-46ef-96ed-abf719c82703" providerId="ADAL" clId="{4667B36B-8D67-4802-A1FA-955A5D516117}" dt="2020-05-04T21:54:25.883" v="1878" actId="478"/>
          <ac:spMkLst>
            <pc:docMk/>
            <pc:sldMk cId="3823975876" sldId="1181"/>
            <ac:spMk id="96" creationId="{7383A1C6-2D58-433C-96FB-F3591CAAC0B9}"/>
          </ac:spMkLst>
        </pc:spChg>
        <pc:spChg chg="del">
          <ac:chgData name="Einav, Tal" userId="c5d94e19-bf17-46ef-96ed-abf719c82703" providerId="ADAL" clId="{4667B36B-8D67-4802-A1FA-955A5D516117}" dt="2020-05-04T21:54:05.173" v="1874" actId="478"/>
          <ac:spMkLst>
            <pc:docMk/>
            <pc:sldMk cId="3823975876" sldId="1181"/>
            <ac:spMk id="97" creationId="{BC4BF116-4697-4910-8ED2-EBA8C15A6BA0}"/>
          </ac:spMkLst>
        </pc:spChg>
        <pc:spChg chg="del">
          <ac:chgData name="Einav, Tal" userId="c5d94e19-bf17-46ef-96ed-abf719c82703" providerId="ADAL" clId="{4667B36B-8D67-4802-A1FA-955A5D516117}" dt="2020-05-04T21:54:05.173" v="1874" actId="478"/>
          <ac:spMkLst>
            <pc:docMk/>
            <pc:sldMk cId="3823975876" sldId="1181"/>
            <ac:spMk id="98" creationId="{2BD26274-957A-4A17-9DA1-791B82A070B3}"/>
          </ac:spMkLst>
        </pc:spChg>
        <pc:spChg chg="add del mod">
          <ac:chgData name="Einav, Tal" userId="c5d94e19-bf17-46ef-96ed-abf719c82703" providerId="ADAL" clId="{4667B36B-8D67-4802-A1FA-955A5D516117}" dt="2020-05-04T21:54:24.081" v="1877" actId="478"/>
          <ac:spMkLst>
            <pc:docMk/>
            <pc:sldMk cId="3823975876" sldId="1181"/>
            <ac:spMk id="99" creationId="{85D8FEC2-128F-45DC-A233-AA42B2EB207B}"/>
          </ac:spMkLst>
        </pc:spChg>
        <pc:spChg chg="del">
          <ac:chgData name="Einav, Tal" userId="c5d94e19-bf17-46ef-96ed-abf719c82703" providerId="ADAL" clId="{4667B36B-8D67-4802-A1FA-955A5D516117}" dt="2020-05-04T21:54:05.173" v="1874" actId="478"/>
          <ac:spMkLst>
            <pc:docMk/>
            <pc:sldMk cId="3823975876" sldId="1181"/>
            <ac:spMk id="100" creationId="{CB09944B-874B-466A-9E6F-7B9F03920DA6}"/>
          </ac:spMkLst>
        </pc:spChg>
        <pc:spChg chg="del">
          <ac:chgData name="Einav, Tal" userId="c5d94e19-bf17-46ef-96ed-abf719c82703" providerId="ADAL" clId="{4667B36B-8D67-4802-A1FA-955A5D516117}" dt="2020-05-04T21:54:05.173" v="1874" actId="478"/>
          <ac:spMkLst>
            <pc:docMk/>
            <pc:sldMk cId="3823975876" sldId="1181"/>
            <ac:spMk id="101" creationId="{A7E22006-4176-4B3E-809B-94A020FC2255}"/>
          </ac:spMkLst>
        </pc:spChg>
        <pc:spChg chg="add del mod">
          <ac:chgData name="Einav, Tal" userId="c5d94e19-bf17-46ef-96ed-abf719c82703" providerId="ADAL" clId="{4667B36B-8D67-4802-A1FA-955A5D516117}" dt="2020-05-04T21:54:27.396" v="1879" actId="478"/>
          <ac:spMkLst>
            <pc:docMk/>
            <pc:sldMk cId="3823975876" sldId="1181"/>
            <ac:spMk id="102" creationId="{6F1B6816-443C-4AD9-BF02-A7CD19E2C29C}"/>
          </ac:spMkLst>
        </pc:spChg>
        <pc:spChg chg="add mod ord">
          <ac:chgData name="Einav, Tal" userId="c5d94e19-bf17-46ef-96ed-abf719c82703" providerId="ADAL" clId="{4667B36B-8D67-4802-A1FA-955A5D516117}" dt="2020-05-04T21:55:47.443" v="1891" actId="1076"/>
          <ac:spMkLst>
            <pc:docMk/>
            <pc:sldMk cId="3823975876" sldId="1181"/>
            <ac:spMk id="103" creationId="{EAC41AA4-07C0-48C2-B685-049CE4044353}"/>
          </ac:spMkLst>
        </pc:spChg>
        <pc:spChg chg="add mod">
          <ac:chgData name="Einav, Tal" userId="c5d94e19-bf17-46ef-96ed-abf719c82703" providerId="ADAL" clId="{4667B36B-8D67-4802-A1FA-955A5D516117}" dt="2020-05-04T21:55:52.021" v="1892" actId="1076"/>
          <ac:spMkLst>
            <pc:docMk/>
            <pc:sldMk cId="3823975876" sldId="1181"/>
            <ac:spMk id="136" creationId="{674B88F3-0FCC-45F4-9A05-8EE1B747AC14}"/>
          </ac:spMkLst>
        </pc:spChg>
        <pc:spChg chg="add mod">
          <ac:chgData name="Einav, Tal" userId="c5d94e19-bf17-46ef-96ed-abf719c82703" providerId="ADAL" clId="{4667B36B-8D67-4802-A1FA-955A5D516117}" dt="2020-05-04T21:57:11.700" v="1948" actId="1076"/>
          <ac:spMkLst>
            <pc:docMk/>
            <pc:sldMk cId="3823975876" sldId="1181"/>
            <ac:spMk id="137" creationId="{83D285A5-9F52-45A9-8C26-F56A001DC3EA}"/>
          </ac:spMkLst>
        </pc:spChg>
        <pc:grpChg chg="add mod">
          <ac:chgData name="Einav, Tal" userId="c5d94e19-bf17-46ef-96ed-abf719c82703" providerId="ADAL" clId="{4667B36B-8D67-4802-A1FA-955A5D516117}" dt="2020-05-04T21:54:12.016" v="1875" actId="571"/>
          <ac:grpSpMkLst>
            <pc:docMk/>
            <pc:sldMk cId="3823975876" sldId="1181"/>
            <ac:grpSpMk id="62" creationId="{ABBA580B-4ABB-420E-99C0-5689C2BA82C7}"/>
          </ac:grpSpMkLst>
        </pc:grpChg>
        <pc:grpChg chg="del">
          <ac:chgData name="Einav, Tal" userId="c5d94e19-bf17-46ef-96ed-abf719c82703" providerId="ADAL" clId="{4667B36B-8D67-4802-A1FA-955A5D516117}" dt="2020-05-04T21:54:05.173" v="1874" actId="478"/>
          <ac:grpSpMkLst>
            <pc:docMk/>
            <pc:sldMk cId="3823975876" sldId="1181"/>
            <ac:grpSpMk id="80" creationId="{C41F6639-86D8-433D-8260-D4BAAB50EF1B}"/>
          </ac:grpSpMkLst>
        </pc:grpChg>
        <pc:grpChg chg="add mod">
          <ac:chgData name="Einav, Tal" userId="c5d94e19-bf17-46ef-96ed-abf719c82703" providerId="ADAL" clId="{4667B36B-8D67-4802-A1FA-955A5D516117}" dt="2020-05-04T21:54:50.550" v="1883" actId="571"/>
          <ac:grpSpMkLst>
            <pc:docMk/>
            <pc:sldMk cId="3823975876" sldId="1181"/>
            <ac:grpSpMk id="104" creationId="{591A45EF-410D-41CE-835D-7D8B364A5CD0}"/>
          </ac:grpSpMkLst>
        </pc:grpChg>
      </pc:sldChg>
      <pc:sldChg chg="addSp delSp modSp add del delAnim modAnim">
        <pc:chgData name="Einav, Tal" userId="c5d94e19-bf17-46ef-96ed-abf719c82703" providerId="ADAL" clId="{4667B36B-8D67-4802-A1FA-955A5D516117}" dt="2020-05-05T05:38:08.971" v="3552" actId="20577"/>
        <pc:sldMkLst>
          <pc:docMk/>
          <pc:sldMk cId="2446969452" sldId="1182"/>
        </pc:sldMkLst>
        <pc:spChg chg="mod">
          <ac:chgData name="Einav, Tal" userId="c5d94e19-bf17-46ef-96ed-abf719c82703" providerId="ADAL" clId="{4667B36B-8D67-4802-A1FA-955A5D516117}" dt="2020-05-05T01:48:11.391" v="2395" actId="20577"/>
          <ac:spMkLst>
            <pc:docMk/>
            <pc:sldMk cId="2446969452" sldId="1182"/>
            <ac:spMk id="2" creationId="{D3BA89D2-EC38-4345-99BB-E963BA2B8E05}"/>
          </ac:spMkLst>
        </pc:spChg>
        <pc:spChg chg="del mod">
          <ac:chgData name="Einav, Tal" userId="c5d94e19-bf17-46ef-96ed-abf719c82703" providerId="ADAL" clId="{4667B36B-8D67-4802-A1FA-955A5D516117}" dt="2020-05-05T01:47:54.307" v="2383" actId="478"/>
          <ac:spMkLst>
            <pc:docMk/>
            <pc:sldMk cId="2446969452" sldId="1182"/>
            <ac:spMk id="63" creationId="{4B55CA19-FF75-423C-9EE2-74300A58EA40}"/>
          </ac:spMkLst>
        </pc:spChg>
        <pc:spChg chg="del">
          <ac:chgData name="Einav, Tal" userId="c5d94e19-bf17-46ef-96ed-abf719c82703" providerId="ADAL" clId="{4667B36B-8D67-4802-A1FA-955A5D516117}" dt="2020-05-04T22:57:14.722" v="1951" actId="478"/>
          <ac:spMkLst>
            <pc:docMk/>
            <pc:sldMk cId="2446969452" sldId="1182"/>
            <ac:spMk id="79" creationId="{122B6553-4EC9-4796-B2A1-BA1E37A664F9}"/>
          </ac:spMkLst>
        </pc:spChg>
        <pc:spChg chg="add mod">
          <ac:chgData name="Einav, Tal" userId="c5d94e19-bf17-46ef-96ed-abf719c82703" providerId="ADAL" clId="{4667B36B-8D67-4802-A1FA-955A5D516117}" dt="2020-05-05T05:38:08.971" v="3552" actId="20577"/>
          <ac:spMkLst>
            <pc:docMk/>
            <pc:sldMk cId="2446969452" sldId="1182"/>
            <ac:spMk id="81" creationId="{81E00AE2-C371-4ABE-A75A-5EE90F60E307}"/>
          </ac:spMkLst>
        </pc:spChg>
        <pc:spChg chg="del">
          <ac:chgData name="Einav, Tal" userId="c5d94e19-bf17-46ef-96ed-abf719c82703" providerId="ADAL" clId="{4667B36B-8D67-4802-A1FA-955A5D516117}" dt="2020-05-04T22:57:12.948" v="1950" actId="478"/>
          <ac:spMkLst>
            <pc:docMk/>
            <pc:sldMk cId="2446969452" sldId="1182"/>
            <ac:spMk id="103" creationId="{EAC41AA4-07C0-48C2-B685-049CE4044353}"/>
          </ac:spMkLst>
        </pc:spChg>
        <pc:spChg chg="del">
          <ac:chgData name="Einav, Tal" userId="c5d94e19-bf17-46ef-96ed-abf719c82703" providerId="ADAL" clId="{4667B36B-8D67-4802-A1FA-955A5D516117}" dt="2020-05-04T22:57:30.193" v="1952" actId="478"/>
          <ac:spMkLst>
            <pc:docMk/>
            <pc:sldMk cId="2446969452" sldId="1182"/>
            <ac:spMk id="126" creationId="{993D53A6-CF6B-4711-8E46-6804682E1DC9}"/>
          </ac:spMkLst>
        </pc:spChg>
        <pc:spChg chg="del">
          <ac:chgData name="Einav, Tal" userId="c5d94e19-bf17-46ef-96ed-abf719c82703" providerId="ADAL" clId="{4667B36B-8D67-4802-A1FA-955A5D516117}" dt="2020-05-04T22:57:34.641" v="1953" actId="478"/>
          <ac:spMkLst>
            <pc:docMk/>
            <pc:sldMk cId="2446969452" sldId="1182"/>
            <ac:spMk id="129" creationId="{BCA916D8-8BEA-4301-A756-A958F573B8B2}"/>
          </ac:spMkLst>
        </pc:spChg>
        <pc:spChg chg="del">
          <ac:chgData name="Einav, Tal" userId="c5d94e19-bf17-46ef-96ed-abf719c82703" providerId="ADAL" clId="{4667B36B-8D67-4802-A1FA-955A5D516117}" dt="2020-05-04T22:57:12.948" v="1950" actId="478"/>
          <ac:spMkLst>
            <pc:docMk/>
            <pc:sldMk cId="2446969452" sldId="1182"/>
            <ac:spMk id="136" creationId="{674B88F3-0FCC-45F4-9A05-8EE1B747AC14}"/>
          </ac:spMkLst>
        </pc:spChg>
        <pc:spChg chg="del">
          <ac:chgData name="Einav, Tal" userId="c5d94e19-bf17-46ef-96ed-abf719c82703" providerId="ADAL" clId="{4667B36B-8D67-4802-A1FA-955A5D516117}" dt="2020-05-04T22:57:12.948" v="1950" actId="478"/>
          <ac:spMkLst>
            <pc:docMk/>
            <pc:sldMk cId="2446969452" sldId="1182"/>
            <ac:spMk id="137" creationId="{83D285A5-9F52-45A9-8C26-F56A001DC3EA}"/>
          </ac:spMkLst>
        </pc:spChg>
        <pc:grpChg chg="del">
          <ac:chgData name="Einav, Tal" userId="c5d94e19-bf17-46ef-96ed-abf719c82703" providerId="ADAL" clId="{4667B36B-8D67-4802-A1FA-955A5D516117}" dt="2020-05-04T22:57:12.948" v="1950" actId="478"/>
          <ac:grpSpMkLst>
            <pc:docMk/>
            <pc:sldMk cId="2446969452" sldId="1182"/>
            <ac:grpSpMk id="62" creationId="{ABBA580B-4ABB-420E-99C0-5689C2BA82C7}"/>
          </ac:grpSpMkLst>
        </pc:grpChg>
        <pc:graphicFrameChg chg="add modGraphic">
          <ac:chgData name="Einav, Tal" userId="c5d94e19-bf17-46ef-96ed-abf719c82703" providerId="ADAL" clId="{4667B36B-8D67-4802-A1FA-955A5D516117}" dt="2020-05-04T23:05:21.902" v="2079" actId="20577"/>
          <ac:graphicFrameMkLst>
            <pc:docMk/>
            <pc:sldMk cId="2446969452" sldId="1182"/>
            <ac:graphicFrameMk id="80" creationId="{3774C7AD-2A2B-438B-B719-49083A9B3A5C}"/>
          </ac:graphicFrameMkLst>
        </pc:graphicFrameChg>
      </pc:sldChg>
      <pc:sldChg chg="addSp delSp modSp add addAnim delAnim modAnim">
        <pc:chgData name="Einav, Tal" userId="c5d94e19-bf17-46ef-96ed-abf719c82703" providerId="ADAL" clId="{4667B36B-8D67-4802-A1FA-955A5D516117}" dt="2020-05-05T02:21:02.112" v="3540" actId="20577"/>
        <pc:sldMkLst>
          <pc:docMk/>
          <pc:sldMk cId="2701719193" sldId="1183"/>
        </pc:sldMkLst>
        <pc:spChg chg="mod">
          <ac:chgData name="Einav, Tal" userId="c5d94e19-bf17-46ef-96ed-abf719c82703" providerId="ADAL" clId="{4667B36B-8D67-4802-A1FA-955A5D516117}" dt="2020-05-05T01:48:14.620" v="2396"/>
          <ac:spMkLst>
            <pc:docMk/>
            <pc:sldMk cId="2701719193" sldId="1183"/>
            <ac:spMk id="2" creationId="{D3BA89D2-EC38-4345-99BB-E963BA2B8E05}"/>
          </ac:spMkLst>
        </pc:spChg>
        <pc:spChg chg="mod">
          <ac:chgData name="Einav, Tal" userId="c5d94e19-bf17-46ef-96ed-abf719c82703" providerId="ADAL" clId="{4667B36B-8D67-4802-A1FA-955A5D516117}" dt="2020-05-04T23:06:03.229" v="2092" actId="1076"/>
          <ac:spMkLst>
            <pc:docMk/>
            <pc:sldMk cId="2701719193" sldId="1183"/>
            <ac:spMk id="4" creationId="{45D7ADA6-B3FD-46D6-97F4-5CC2ABA9494A}"/>
          </ac:spMkLst>
        </pc:spChg>
        <pc:spChg chg="add del mod">
          <ac:chgData name="Einav, Tal" userId="c5d94e19-bf17-46ef-96ed-abf719c82703" providerId="ADAL" clId="{4667B36B-8D67-4802-A1FA-955A5D516117}" dt="2020-05-04T23:00:46.046" v="2003" actId="478"/>
          <ac:spMkLst>
            <pc:docMk/>
            <pc:sldMk cId="2701719193" sldId="1183"/>
            <ac:spMk id="6" creationId="{704E847F-6CB5-46C4-8EFF-DA807CE4FF73}"/>
          </ac:spMkLst>
        </pc:spChg>
        <pc:spChg chg="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12" creationId="{A2211A72-A892-42AC-ABA5-5115AF614B37}"/>
          </ac:spMkLst>
        </pc:spChg>
        <pc:spChg chg="del">
          <ac:chgData name="Einav, Tal" userId="c5d94e19-bf17-46ef-96ed-abf719c82703" providerId="ADAL" clId="{4667B36B-8D67-4802-A1FA-955A5D516117}" dt="2020-05-04T23:02:57.456" v="2047" actId="478"/>
          <ac:spMkLst>
            <pc:docMk/>
            <pc:sldMk cId="2701719193" sldId="1183"/>
            <ac:spMk id="28" creationId="{73C392F2-D112-46C3-B1D0-B731E5CC782C}"/>
          </ac:spMkLst>
        </pc:spChg>
        <pc:spChg chg="del">
          <ac:chgData name="Einav, Tal" userId="c5d94e19-bf17-46ef-96ed-abf719c82703" providerId="ADAL" clId="{4667B36B-8D67-4802-A1FA-955A5D516117}" dt="2020-05-04T23:01:03.006" v="2010" actId="478"/>
          <ac:spMkLst>
            <pc:docMk/>
            <pc:sldMk cId="2701719193" sldId="1183"/>
            <ac:spMk id="40" creationId="{5F6BEA65-4EED-4102-B681-D2B7A1D96466}"/>
          </ac:spMkLst>
        </pc:spChg>
        <pc:spChg chg="add mod">
          <ac:chgData name="Einav, Tal" userId="c5d94e19-bf17-46ef-96ed-abf719c82703" providerId="ADAL" clId="{4667B36B-8D67-4802-A1FA-955A5D516117}" dt="2020-05-05T01:19:28.449" v="2220" actId="164"/>
          <ac:spMkLst>
            <pc:docMk/>
            <pc:sldMk cId="2701719193" sldId="1183"/>
            <ac:spMk id="41" creationId="{BAF73EE4-15B7-40E2-B322-5B1AD7175C4C}"/>
          </ac:spMkLst>
        </pc:spChg>
        <pc:spChg chg="add mod">
          <ac:chgData name="Einav, Tal" userId="c5d94e19-bf17-46ef-96ed-abf719c82703" providerId="ADAL" clId="{4667B36B-8D67-4802-A1FA-955A5D516117}" dt="2020-05-05T01:19:25.890" v="2219" actId="164"/>
          <ac:spMkLst>
            <pc:docMk/>
            <pc:sldMk cId="2701719193" sldId="1183"/>
            <ac:spMk id="42" creationId="{DD05C784-EC88-4AF5-B1D4-9A69F2DA7249}"/>
          </ac:spMkLst>
        </pc:spChg>
        <pc:spChg chg="add mod">
          <ac:chgData name="Einav, Tal" userId="c5d94e19-bf17-46ef-96ed-abf719c82703" providerId="ADAL" clId="{4667B36B-8D67-4802-A1FA-955A5D516117}" dt="2020-05-05T01:19:23.523" v="2218" actId="164"/>
          <ac:spMkLst>
            <pc:docMk/>
            <pc:sldMk cId="2701719193" sldId="1183"/>
            <ac:spMk id="43" creationId="{223C3B38-A35F-4521-9B91-ADA7ED909736}"/>
          </ac:spMkLst>
        </pc:spChg>
        <pc:spChg chg="add mod">
          <ac:chgData name="Einav, Tal" userId="c5d94e19-bf17-46ef-96ed-abf719c82703" providerId="ADAL" clId="{4667B36B-8D67-4802-A1FA-955A5D516117}" dt="2020-05-05T01:19:21.889" v="2217" actId="164"/>
          <ac:spMkLst>
            <pc:docMk/>
            <pc:sldMk cId="2701719193" sldId="1183"/>
            <ac:spMk id="44" creationId="{D88554CA-6A12-4A56-882F-D82F84BD644E}"/>
          </ac:spMkLst>
        </pc:spChg>
        <pc:spChg chg="add mod">
          <ac:chgData name="Einav, Tal" userId="c5d94e19-bf17-46ef-96ed-abf719c82703" providerId="ADAL" clId="{4667B36B-8D67-4802-A1FA-955A5D516117}" dt="2020-05-05T01:19:20.132" v="2216" actId="164"/>
          <ac:spMkLst>
            <pc:docMk/>
            <pc:sldMk cId="2701719193" sldId="1183"/>
            <ac:spMk id="45" creationId="{56219F2D-8C34-4D42-9FAC-62A2A2EA08DB}"/>
          </ac:spMkLst>
        </pc:spChg>
        <pc:spChg chg="add del mod">
          <ac:chgData name="Einav, Tal" userId="c5d94e19-bf17-46ef-96ed-abf719c82703" providerId="ADAL" clId="{4667B36B-8D67-4802-A1FA-955A5D516117}" dt="2020-05-04T23:02:54.594" v="2046" actId="478"/>
          <ac:spMkLst>
            <pc:docMk/>
            <pc:sldMk cId="2701719193" sldId="1183"/>
            <ac:spMk id="46" creationId="{64379B90-89CA-42C8-BF75-B141F63EC389}"/>
          </ac:spMkLst>
        </pc:spChg>
        <pc:spChg chg="add 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47" creationId="{7B0B4CC1-5752-48D3-AD5F-1CD27FC1D2C0}"/>
          </ac:spMkLst>
        </pc:spChg>
        <pc:spChg chg="add 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48" creationId="{E65EEA59-975F-4475-A6EC-B2A9A2288271}"/>
          </ac:spMkLst>
        </pc:spChg>
        <pc:spChg chg="add mod ord topLvl">
          <ac:chgData name="Einav, Tal" userId="c5d94e19-bf17-46ef-96ed-abf719c82703" providerId="ADAL" clId="{4667B36B-8D67-4802-A1FA-955A5D516117}" dt="2020-05-05T01:19:28.449" v="2220" actId="164"/>
          <ac:spMkLst>
            <pc:docMk/>
            <pc:sldMk cId="2701719193" sldId="1183"/>
            <ac:spMk id="49" creationId="{DC051F78-9202-4547-920B-0370D40635DB}"/>
          </ac:spMkLst>
        </pc:spChg>
        <pc:spChg chg="add mod ord topLvl">
          <ac:chgData name="Einav, Tal" userId="c5d94e19-bf17-46ef-96ed-abf719c82703" providerId="ADAL" clId="{4667B36B-8D67-4802-A1FA-955A5D516117}" dt="2020-05-05T01:19:25.890" v="2219" actId="164"/>
          <ac:spMkLst>
            <pc:docMk/>
            <pc:sldMk cId="2701719193" sldId="1183"/>
            <ac:spMk id="50" creationId="{8EC6FD99-0848-4393-8717-395A4228D32D}"/>
          </ac:spMkLst>
        </pc:spChg>
        <pc:spChg chg="add mod ord topLvl">
          <ac:chgData name="Einav, Tal" userId="c5d94e19-bf17-46ef-96ed-abf719c82703" providerId="ADAL" clId="{4667B36B-8D67-4802-A1FA-955A5D516117}" dt="2020-05-05T01:19:23.523" v="2218" actId="164"/>
          <ac:spMkLst>
            <pc:docMk/>
            <pc:sldMk cId="2701719193" sldId="1183"/>
            <ac:spMk id="51" creationId="{7D191B7A-24A1-4DD6-B4E0-FE7D934DB21A}"/>
          </ac:spMkLst>
        </pc:spChg>
        <pc:spChg chg="add mod ord topLvl">
          <ac:chgData name="Einav, Tal" userId="c5d94e19-bf17-46ef-96ed-abf719c82703" providerId="ADAL" clId="{4667B36B-8D67-4802-A1FA-955A5D516117}" dt="2020-05-05T01:19:21.889" v="2217" actId="164"/>
          <ac:spMkLst>
            <pc:docMk/>
            <pc:sldMk cId="2701719193" sldId="1183"/>
            <ac:spMk id="52" creationId="{E4819AD6-C74E-425B-B071-423607BB933A}"/>
          </ac:spMkLst>
        </pc:spChg>
        <pc:spChg chg="add mod ord topLvl">
          <ac:chgData name="Einav, Tal" userId="c5d94e19-bf17-46ef-96ed-abf719c82703" providerId="ADAL" clId="{4667B36B-8D67-4802-A1FA-955A5D516117}" dt="2020-05-05T01:19:20.132" v="2216" actId="164"/>
          <ac:spMkLst>
            <pc:docMk/>
            <pc:sldMk cId="2701719193" sldId="1183"/>
            <ac:spMk id="53" creationId="{C502BC1B-2997-4AC6-8A7D-5BFACA8C52C7}"/>
          </ac:spMkLst>
        </pc:spChg>
        <pc:spChg chg="del">
          <ac:chgData name="Einav, Tal" userId="c5d94e19-bf17-46ef-96ed-abf719c82703" providerId="ADAL" clId="{4667B36B-8D67-4802-A1FA-955A5D516117}" dt="2020-05-04T23:02:54.594" v="2046" actId="478"/>
          <ac:spMkLst>
            <pc:docMk/>
            <pc:sldMk cId="2701719193" sldId="1183"/>
            <ac:spMk id="55" creationId="{1170AB5E-A507-4FFC-B97A-6D17D96B2160}"/>
          </ac:spMkLst>
        </pc:spChg>
        <pc:spChg chg="del">
          <ac:chgData name="Einav, Tal" userId="c5d94e19-bf17-46ef-96ed-abf719c82703" providerId="ADAL" clId="{4667B36B-8D67-4802-A1FA-955A5D516117}" dt="2020-05-04T23:02:57.456" v="2047" actId="478"/>
          <ac:spMkLst>
            <pc:docMk/>
            <pc:sldMk cId="2701719193" sldId="1183"/>
            <ac:spMk id="56" creationId="{9C32C5F6-F027-4B71-8627-6F87114C9500}"/>
          </ac:spMkLst>
        </pc:spChg>
        <pc:spChg chg="del">
          <ac:chgData name="Einav, Tal" userId="c5d94e19-bf17-46ef-96ed-abf719c82703" providerId="ADAL" clId="{4667B36B-8D67-4802-A1FA-955A5D516117}" dt="2020-05-04T23:02:54.594" v="2046" actId="478"/>
          <ac:spMkLst>
            <pc:docMk/>
            <pc:sldMk cId="2701719193" sldId="1183"/>
            <ac:spMk id="57" creationId="{B0011A51-EC60-4DB7-BA18-C37ADAF4A254}"/>
          </ac:spMkLst>
        </pc:spChg>
        <pc:spChg chg="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58" creationId="{7303654B-E103-48D6-8426-050EC6D201C7}"/>
          </ac:spMkLst>
        </pc:spChg>
        <pc:spChg chg="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59" creationId="{D61A3D22-8C63-4976-93A1-5DF155C172E1}"/>
          </ac:spMkLst>
        </pc:spChg>
        <pc:spChg chg="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60" creationId="{83E58D11-5647-45C0-9192-6434C3A2FDF5}"/>
          </ac:spMkLst>
        </pc:spChg>
        <pc:spChg chg="del">
          <ac:chgData name="Einav, Tal" userId="c5d94e19-bf17-46ef-96ed-abf719c82703" providerId="ADAL" clId="{4667B36B-8D67-4802-A1FA-955A5D516117}" dt="2020-05-05T01:47:50.464" v="2381" actId="478"/>
          <ac:spMkLst>
            <pc:docMk/>
            <pc:sldMk cId="2701719193" sldId="1183"/>
            <ac:spMk id="63" creationId="{4B55CA19-FF75-423C-9EE2-74300A58EA40}"/>
          </ac:spMkLst>
        </pc:spChg>
        <pc:spChg chg="del">
          <ac:chgData name="Einav, Tal" userId="c5d94e19-bf17-46ef-96ed-abf719c82703" providerId="ADAL" clId="{4667B36B-8D67-4802-A1FA-955A5D516117}" dt="2020-05-04T23:01:01.325" v="2009" actId="478"/>
          <ac:spMkLst>
            <pc:docMk/>
            <pc:sldMk cId="2701719193" sldId="1183"/>
            <ac:spMk id="67" creationId="{228C7920-4707-4CDA-8206-A23431F8CC22}"/>
          </ac:spMkLst>
        </pc:spChg>
        <pc:spChg chg="mod topLvl">
          <ac:chgData name="Einav, Tal" userId="c5d94e19-bf17-46ef-96ed-abf719c82703" providerId="ADAL" clId="{4667B36B-8D67-4802-A1FA-955A5D516117}" dt="2020-05-05T01:59:10.622" v="2693" actId="164"/>
          <ac:spMkLst>
            <pc:docMk/>
            <pc:sldMk cId="2701719193" sldId="1183"/>
            <ac:spMk id="70" creationId="{3BD18452-B39D-4794-8741-0451B7C4E991}"/>
          </ac:spMkLst>
        </pc:spChg>
        <pc:spChg chg="mod">
          <ac:chgData name="Einav, Tal" userId="c5d94e19-bf17-46ef-96ed-abf719c82703" providerId="ADAL" clId="{4667B36B-8D67-4802-A1FA-955A5D516117}" dt="2020-05-05T01:52:32.224" v="2495" actId="207"/>
          <ac:spMkLst>
            <pc:docMk/>
            <pc:sldMk cId="2701719193" sldId="1183"/>
            <ac:spMk id="81" creationId="{6D6D2DE1-03BE-452B-8825-0475DCC38548}"/>
          </ac:spMkLst>
        </pc:spChg>
        <pc:spChg chg="mod">
          <ac:chgData name="Einav, Tal" userId="c5d94e19-bf17-46ef-96ed-abf719c82703" providerId="ADAL" clId="{4667B36B-8D67-4802-A1FA-955A5D516117}" dt="2020-05-05T01:51:42.846" v="2418"/>
          <ac:spMkLst>
            <pc:docMk/>
            <pc:sldMk cId="2701719193" sldId="1183"/>
            <ac:spMk id="82" creationId="{ADE82E78-B016-4777-83A8-0D35B6CA3F99}"/>
          </ac:spMkLst>
        </pc:spChg>
        <pc:spChg chg="add mod">
          <ac:chgData name="Einav, Tal" userId="c5d94e19-bf17-46ef-96ed-abf719c82703" providerId="ADAL" clId="{4667B36B-8D67-4802-A1FA-955A5D516117}" dt="2020-05-05T02:21:02.112" v="3540" actId="20577"/>
          <ac:spMkLst>
            <pc:docMk/>
            <pc:sldMk cId="2701719193" sldId="1183"/>
            <ac:spMk id="83" creationId="{B2B195AA-D1D6-453E-AF58-D0B9F60E4722}"/>
          </ac:spMkLst>
        </pc:spChg>
        <pc:spChg chg="mod ord topLvl">
          <ac:chgData name="Einav, Tal" userId="c5d94e19-bf17-46ef-96ed-abf719c82703" providerId="ADAL" clId="{4667B36B-8D67-4802-A1FA-955A5D516117}" dt="2020-05-05T01:56:50.901" v="2640" actId="164"/>
          <ac:spMkLst>
            <pc:docMk/>
            <pc:sldMk cId="2701719193" sldId="1183"/>
            <ac:spMk id="85" creationId="{32E640A0-32A4-464C-B34C-D49890BD9E74}"/>
          </ac:spMkLst>
        </pc:spChg>
        <pc:spChg chg="mod topLvl">
          <ac:chgData name="Einav, Tal" userId="c5d94e19-bf17-46ef-96ed-abf719c82703" providerId="ADAL" clId="{4667B36B-8D67-4802-A1FA-955A5D516117}" dt="2020-05-05T01:58:46.286" v="2666" actId="208"/>
          <ac:spMkLst>
            <pc:docMk/>
            <pc:sldMk cId="2701719193" sldId="1183"/>
            <ac:spMk id="86" creationId="{C25CA81D-C663-48E6-8FB7-CB94E8932061}"/>
          </ac:spMkLst>
        </pc:spChg>
        <pc:spChg chg="mod">
          <ac:chgData name="Einav, Tal" userId="c5d94e19-bf17-46ef-96ed-abf719c82703" providerId="ADAL" clId="{4667B36B-8D67-4802-A1FA-955A5D516117}" dt="2020-05-05T01:58:44.030" v="2665" actId="208"/>
          <ac:spMkLst>
            <pc:docMk/>
            <pc:sldMk cId="2701719193" sldId="1183"/>
            <ac:spMk id="89" creationId="{BC46A0A3-DBA2-4099-B0E3-C948F654A9B7}"/>
          </ac:spMkLst>
        </pc:spChg>
        <pc:spChg chg="mod">
          <ac:chgData name="Einav, Tal" userId="c5d94e19-bf17-46ef-96ed-abf719c82703" providerId="ADAL" clId="{4667B36B-8D67-4802-A1FA-955A5D516117}" dt="2020-05-05T01:58:41.702" v="2664" actId="208"/>
          <ac:spMkLst>
            <pc:docMk/>
            <pc:sldMk cId="2701719193" sldId="1183"/>
            <ac:spMk id="92" creationId="{F14A24EC-2617-4C2E-8E03-8176B20439F5}"/>
          </ac:spMkLst>
        </pc:spChg>
        <pc:spChg chg="mod">
          <ac:chgData name="Einav, Tal" userId="c5d94e19-bf17-46ef-96ed-abf719c82703" providerId="ADAL" clId="{4667B36B-8D67-4802-A1FA-955A5D516117}" dt="2020-05-05T01:58:36.822" v="2663" actId="208"/>
          <ac:spMkLst>
            <pc:docMk/>
            <pc:sldMk cId="2701719193" sldId="1183"/>
            <ac:spMk id="95" creationId="{F9D9F471-9958-4B1A-BF60-BB79735F2F75}"/>
          </ac:spMkLst>
        </pc:spChg>
        <pc:spChg chg="mod">
          <ac:chgData name="Einav, Tal" userId="c5d94e19-bf17-46ef-96ed-abf719c82703" providerId="ADAL" clId="{4667B36B-8D67-4802-A1FA-955A5D516117}" dt="2020-05-05T01:58:31.674" v="2662" actId="208"/>
          <ac:spMkLst>
            <pc:docMk/>
            <pc:sldMk cId="2701719193" sldId="1183"/>
            <ac:spMk id="98" creationId="{C63340A9-2A05-4457-8E59-01D5C3E32651}"/>
          </ac:spMkLst>
        </pc:spChg>
        <pc:spChg chg="mod">
          <ac:chgData name="Einav, Tal" userId="c5d94e19-bf17-46ef-96ed-abf719c82703" providerId="ADAL" clId="{4667B36B-8D67-4802-A1FA-955A5D516117}" dt="2020-05-05T01:59:46.094" v="2704" actId="207"/>
          <ac:spMkLst>
            <pc:docMk/>
            <pc:sldMk cId="2701719193" sldId="1183"/>
            <ac:spMk id="104" creationId="{4A8A3D5C-D48D-46F9-A965-361752016A7A}"/>
          </ac:spMkLst>
        </pc:spChg>
        <pc:spChg chg="add del">
          <ac:chgData name="Einav, Tal" userId="c5d94e19-bf17-46ef-96ed-abf719c82703" providerId="ADAL" clId="{4667B36B-8D67-4802-A1FA-955A5D516117}" dt="2020-05-05T02:08:15.344" v="2874" actId="478"/>
          <ac:spMkLst>
            <pc:docMk/>
            <pc:sldMk cId="2701719193" sldId="1183"/>
            <ac:spMk id="130" creationId="{FCCD5595-BACD-40B9-B77C-26D231865BD5}"/>
          </ac:spMkLst>
        </pc:spChg>
        <pc:grpChg chg="del">
          <ac:chgData name="Einav, Tal" userId="c5d94e19-bf17-46ef-96ed-abf719c82703" providerId="ADAL" clId="{4667B36B-8D67-4802-A1FA-955A5D516117}" dt="2020-05-04T23:01:04.639" v="2011" actId="478"/>
          <ac:grpSpMkLst>
            <pc:docMk/>
            <pc:sldMk cId="2701719193" sldId="1183"/>
            <ac:grpSpMk id="3" creationId="{F9C3EE2B-3680-4DB8-9076-E0FAD04D6EDC}"/>
          </ac:grpSpMkLst>
        </pc:grpChg>
        <pc:grpChg chg="del">
          <ac:chgData name="Einav, Tal" userId="c5d94e19-bf17-46ef-96ed-abf719c82703" providerId="ADAL" clId="{4667B36B-8D67-4802-A1FA-955A5D516117}" dt="2020-05-04T23:01:04.639" v="2011" actId="478"/>
          <ac:grpSpMkLst>
            <pc:docMk/>
            <pc:sldMk cId="2701719193" sldId="1183"/>
            <ac:grpSpMk id="5" creationId="{10C840B9-5D1A-426B-AE3A-2F832981671A}"/>
          </ac:grpSpMkLst>
        </pc:grpChg>
        <pc:grpChg chg="add del mod">
          <ac:chgData name="Einav, Tal" userId="c5d94e19-bf17-46ef-96ed-abf719c82703" providerId="ADAL" clId="{4667B36B-8D67-4802-A1FA-955A5D516117}" dt="2020-05-04T23:08:32.381" v="2100" actId="165"/>
          <ac:grpSpMkLst>
            <pc:docMk/>
            <pc:sldMk cId="2701719193" sldId="1183"/>
            <ac:grpSpMk id="7" creationId="{C62B447F-9D4B-4D4C-8404-1F741B79AF87}"/>
          </ac:grpSpMkLst>
        </pc:grpChg>
        <pc:grpChg chg="add del mod topLvl">
          <ac:chgData name="Einav, Tal" userId="c5d94e19-bf17-46ef-96ed-abf719c82703" providerId="ADAL" clId="{4667B36B-8D67-4802-A1FA-955A5D516117}" dt="2020-05-05T01:58:16.335" v="2661" actId="478"/>
          <ac:grpSpMkLst>
            <pc:docMk/>
            <pc:sldMk cId="2701719193" sldId="1183"/>
            <ac:grpSpMk id="8" creationId="{5F1593EC-FAA0-486C-A59E-0DE8FEDE75DC}"/>
          </ac:grpSpMkLst>
        </pc:grpChg>
        <pc:grpChg chg="add del mod topLvl">
          <ac:chgData name="Einav, Tal" userId="c5d94e19-bf17-46ef-96ed-abf719c82703" providerId="ADAL" clId="{4667B36B-8D67-4802-A1FA-955A5D516117}" dt="2020-05-05T01:58:16.335" v="2661" actId="478"/>
          <ac:grpSpMkLst>
            <pc:docMk/>
            <pc:sldMk cId="2701719193" sldId="1183"/>
            <ac:grpSpMk id="9" creationId="{D24DD0CF-7250-4158-921B-EC3AB7B050B2}"/>
          </ac:grpSpMkLst>
        </pc:grpChg>
        <pc:grpChg chg="add del mod topLvl">
          <ac:chgData name="Einav, Tal" userId="c5d94e19-bf17-46ef-96ed-abf719c82703" providerId="ADAL" clId="{4667B36B-8D67-4802-A1FA-955A5D516117}" dt="2020-05-05T01:58:16.335" v="2661" actId="478"/>
          <ac:grpSpMkLst>
            <pc:docMk/>
            <pc:sldMk cId="2701719193" sldId="1183"/>
            <ac:grpSpMk id="10" creationId="{CEC0A9DC-F37E-4019-BA91-C1FAAB0DA42D}"/>
          </ac:grpSpMkLst>
        </pc:grpChg>
        <pc:grpChg chg="add del mod topLvl">
          <ac:chgData name="Einav, Tal" userId="c5d94e19-bf17-46ef-96ed-abf719c82703" providerId="ADAL" clId="{4667B36B-8D67-4802-A1FA-955A5D516117}" dt="2020-05-05T01:58:16.335" v="2661" actId="478"/>
          <ac:grpSpMkLst>
            <pc:docMk/>
            <pc:sldMk cId="2701719193" sldId="1183"/>
            <ac:grpSpMk id="11" creationId="{37391B29-73BD-4FEA-9C5E-11B10F56E79E}"/>
          </ac:grpSpMkLst>
        </pc:grpChg>
        <pc:grpChg chg="add del mod topLvl">
          <ac:chgData name="Einav, Tal" userId="c5d94e19-bf17-46ef-96ed-abf719c82703" providerId="ADAL" clId="{4667B36B-8D67-4802-A1FA-955A5D516117}" dt="2020-05-05T01:58:16.335" v="2661" actId="478"/>
          <ac:grpSpMkLst>
            <pc:docMk/>
            <pc:sldMk cId="2701719193" sldId="1183"/>
            <ac:grpSpMk id="13" creationId="{535F2F3E-B867-4180-B9A5-1D1CB713C064}"/>
          </ac:grpSpMkLst>
        </pc:grpChg>
        <pc:grpChg chg="add del mod">
          <ac:chgData name="Einav, Tal" userId="c5d94e19-bf17-46ef-96ed-abf719c82703" providerId="ADAL" clId="{4667B36B-8D67-4802-A1FA-955A5D516117}" dt="2020-05-05T01:57:43.008" v="2655" actId="165"/>
          <ac:grpSpMkLst>
            <pc:docMk/>
            <pc:sldMk cId="2701719193" sldId="1183"/>
            <ac:grpSpMk id="14" creationId="{57DC2BBE-B5BF-4899-B82E-042D879324E9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15" creationId="{B1338ABB-2DD6-41DE-80E1-B9DB0C267E6B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16" creationId="{A7998C4D-B5A2-4AB4-98FF-0CEF528FD6FD}"/>
          </ac:grpSpMkLst>
        </pc:grpChg>
        <pc:grpChg chg="add del mod">
          <ac:chgData name="Einav, Tal" userId="c5d94e19-bf17-46ef-96ed-abf719c82703" providerId="ADAL" clId="{4667B36B-8D67-4802-A1FA-955A5D516117}" dt="2020-05-05T01:59:27.045" v="2697" actId="478"/>
          <ac:grpSpMkLst>
            <pc:docMk/>
            <pc:sldMk cId="2701719193" sldId="1183"/>
            <ac:grpSpMk id="62" creationId="{0281C1E5-5E7D-49C2-9613-04BB99AC5524}"/>
          </ac:grpSpMkLst>
        </pc:grpChg>
        <pc:grpChg chg="add del mod">
          <ac:chgData name="Einav, Tal" userId="c5d94e19-bf17-46ef-96ed-abf719c82703" providerId="ADAL" clId="{4667B36B-8D67-4802-A1FA-955A5D516117}" dt="2020-05-05T01:59:54.162" v="2705" actId="478"/>
          <ac:grpSpMkLst>
            <pc:docMk/>
            <pc:sldMk cId="2701719193" sldId="1183"/>
            <ac:grpSpMk id="69" creationId="{3E393C40-DD8C-4F4D-8435-4A86471035DF}"/>
          </ac:grpSpMkLst>
        </pc:grpChg>
        <pc:grpChg chg="add del mod">
          <ac:chgData name="Einav, Tal" userId="c5d94e19-bf17-46ef-96ed-abf719c82703" providerId="ADAL" clId="{4667B36B-8D67-4802-A1FA-955A5D516117}" dt="2020-05-05T01:59:58.903" v="2708" actId="478"/>
          <ac:grpSpMkLst>
            <pc:docMk/>
            <pc:sldMk cId="2701719193" sldId="1183"/>
            <ac:grpSpMk id="73" creationId="{73EF9ADC-B3A0-4A92-9B6B-638FC9C19131}"/>
          </ac:grpSpMkLst>
        </pc:grpChg>
        <pc:grpChg chg="add del mod">
          <ac:chgData name="Einav, Tal" userId="c5d94e19-bf17-46ef-96ed-abf719c82703" providerId="ADAL" clId="{4667B36B-8D67-4802-A1FA-955A5D516117}" dt="2020-05-05T02:00:02.913" v="2710" actId="478"/>
          <ac:grpSpMkLst>
            <pc:docMk/>
            <pc:sldMk cId="2701719193" sldId="1183"/>
            <ac:grpSpMk id="76" creationId="{A2B7D43C-B6EF-4E92-9BF7-E88B2B4A4CF8}"/>
          </ac:grpSpMkLst>
        </pc:grpChg>
        <pc:grpChg chg="add del mod">
          <ac:chgData name="Einav, Tal" userId="c5d94e19-bf17-46ef-96ed-abf719c82703" providerId="ADAL" clId="{4667B36B-8D67-4802-A1FA-955A5D516117}" dt="2020-05-05T02:00:06.191" v="2712" actId="478"/>
          <ac:grpSpMkLst>
            <pc:docMk/>
            <pc:sldMk cId="2701719193" sldId="1183"/>
            <ac:grpSpMk id="79" creationId="{84167112-C6D2-496F-A7C3-26CD0012FDED}"/>
          </ac:grpSpMkLst>
        </pc:grpChg>
        <pc:grpChg chg="add del mod">
          <ac:chgData name="Einav, Tal" userId="c5d94e19-bf17-46ef-96ed-abf719c82703" providerId="ADAL" clId="{4667B36B-8D67-4802-A1FA-955A5D516117}" dt="2020-05-05T01:53:07.198" v="2497" actId="165"/>
          <ac:grpSpMkLst>
            <pc:docMk/>
            <pc:sldMk cId="2701719193" sldId="1183"/>
            <ac:grpSpMk id="84" creationId="{AD7B78AC-59D9-400F-A380-BBA6293714AC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87" creationId="{D6139D1E-168B-49EC-B1BF-BB79D2472747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90" creationId="{E7CBDEE2-B528-4B69-9906-6EA53019C0E3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93" creationId="{373ACDE9-7DEB-47DB-BF71-3078179866D8}"/>
          </ac:grpSpMkLst>
        </pc:grpChg>
        <pc:grpChg chg="add mod">
          <ac:chgData name="Einav, Tal" userId="c5d94e19-bf17-46ef-96ed-abf719c82703" providerId="ADAL" clId="{4667B36B-8D67-4802-A1FA-955A5D516117}" dt="2020-05-05T01:59:10.622" v="2693" actId="164"/>
          <ac:grpSpMkLst>
            <pc:docMk/>
            <pc:sldMk cId="2701719193" sldId="1183"/>
            <ac:grpSpMk id="96" creationId="{F1176357-ECB5-4A74-BD56-8406AE2708E0}"/>
          </ac:grpSpMkLst>
        </pc:grpChg>
        <pc:grpChg chg="add mod">
          <ac:chgData name="Einav, Tal" userId="c5d94e19-bf17-46ef-96ed-abf719c82703" providerId="ADAL" clId="{4667B36B-8D67-4802-A1FA-955A5D516117}" dt="2020-05-05T01:59:28.281" v="2698" actId="1076"/>
          <ac:grpSpMkLst>
            <pc:docMk/>
            <pc:sldMk cId="2701719193" sldId="1183"/>
            <ac:grpSpMk id="99" creationId="{15E9DF22-B3F7-417E-AA21-034816774BBB}"/>
          </ac:grpSpMkLst>
        </pc:grpChg>
        <pc:grpChg chg="add mod">
          <ac:chgData name="Einav, Tal" userId="c5d94e19-bf17-46ef-96ed-abf719c82703" providerId="ADAL" clId="{4667B36B-8D67-4802-A1FA-955A5D516117}" dt="2020-05-05T01:59:55.671" v="2706" actId="1076"/>
          <ac:grpSpMkLst>
            <pc:docMk/>
            <pc:sldMk cId="2701719193" sldId="1183"/>
            <ac:grpSpMk id="102" creationId="{25DBF2B5-827D-48FA-AB82-062D289DE0D6}"/>
          </ac:grpSpMkLst>
        </pc:grpChg>
        <pc:grpChg chg="add mod">
          <ac:chgData name="Einav, Tal" userId="c5d94e19-bf17-46ef-96ed-abf719c82703" providerId="ADAL" clId="{4667B36B-8D67-4802-A1FA-955A5D516117}" dt="2020-05-05T02:00:01.318" v="2709" actId="1076"/>
          <ac:grpSpMkLst>
            <pc:docMk/>
            <pc:sldMk cId="2701719193" sldId="1183"/>
            <ac:grpSpMk id="105" creationId="{20C362EC-E173-46DE-9C89-624123F1668E}"/>
          </ac:grpSpMkLst>
        </pc:grpChg>
        <pc:grpChg chg="add mod">
          <ac:chgData name="Einav, Tal" userId="c5d94e19-bf17-46ef-96ed-abf719c82703" providerId="ADAL" clId="{4667B36B-8D67-4802-A1FA-955A5D516117}" dt="2020-05-05T02:00:05.182" v="2711" actId="1076"/>
          <ac:grpSpMkLst>
            <pc:docMk/>
            <pc:sldMk cId="2701719193" sldId="1183"/>
            <ac:grpSpMk id="108" creationId="{13C7C2F5-F45B-46E3-99E4-3F1786908FDD}"/>
          </ac:grpSpMkLst>
        </pc:grpChg>
        <pc:grpChg chg="add mod">
          <ac:chgData name="Einav, Tal" userId="c5d94e19-bf17-46ef-96ed-abf719c82703" providerId="ADAL" clId="{4667B36B-8D67-4802-A1FA-955A5D516117}" dt="2020-05-05T02:00:08.903" v="2713" actId="1076"/>
          <ac:grpSpMkLst>
            <pc:docMk/>
            <pc:sldMk cId="2701719193" sldId="1183"/>
            <ac:grpSpMk id="111" creationId="{E53A25C6-B866-48C6-986D-1197F1D42376}"/>
          </ac:grpSpMkLst>
        </pc:grpChg>
        <pc:graphicFrameChg chg="modGraphic">
          <ac:chgData name="Einav, Tal" userId="c5d94e19-bf17-46ef-96ed-abf719c82703" providerId="ADAL" clId="{4667B36B-8D67-4802-A1FA-955A5D516117}" dt="2020-05-04T23:05:18.483" v="2077" actId="6549"/>
          <ac:graphicFrameMkLst>
            <pc:docMk/>
            <pc:sldMk cId="2701719193" sldId="1183"/>
            <ac:graphicFrameMk id="80" creationId="{3774C7AD-2A2B-438B-B719-49083A9B3A5C}"/>
          </ac:graphicFrameMkLst>
        </pc:graphicFrameChg>
      </pc:sldChg>
      <pc:sldChg chg="addSp delSp modSp add modAnim">
        <pc:chgData name="Einav, Tal" userId="c5d94e19-bf17-46ef-96ed-abf719c82703" providerId="ADAL" clId="{4667B36B-8D67-4802-A1FA-955A5D516117}" dt="2020-05-05T05:39:11.702" v="3555" actId="20577"/>
        <pc:sldMkLst>
          <pc:docMk/>
          <pc:sldMk cId="4120309876" sldId="1184"/>
        </pc:sldMkLst>
        <pc:spChg chg="mod">
          <ac:chgData name="Einav, Tal" userId="c5d94e19-bf17-46ef-96ed-abf719c82703" providerId="ADAL" clId="{4667B36B-8D67-4802-A1FA-955A5D516117}" dt="2020-05-05T01:48:16.837" v="2397"/>
          <ac:spMkLst>
            <pc:docMk/>
            <pc:sldMk cId="4120309876" sldId="1184"/>
            <ac:spMk id="2" creationId="{D3BA89D2-EC38-4345-99BB-E963BA2B8E05}"/>
          </ac:spMkLst>
        </pc:spChg>
        <pc:spChg chg="add mod">
          <ac:chgData name="Einav, Tal" userId="c5d94e19-bf17-46ef-96ed-abf719c82703" providerId="ADAL" clId="{4667B36B-8D67-4802-A1FA-955A5D516117}" dt="2020-05-05T02:06:47.902" v="2867" actId="164"/>
          <ac:spMkLst>
            <pc:docMk/>
            <pc:sldMk cId="4120309876" sldId="1184"/>
            <ac:spMk id="3" creationId="{4614AF08-2F0F-4D6B-A9F2-0EE89D8803AB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12" creationId="{A2211A72-A892-42AC-ABA5-5115AF614B37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47" creationId="{7B0B4CC1-5752-48D3-AD5F-1CD27FC1D2C0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48" creationId="{E65EEA59-975F-4475-A6EC-B2A9A2288271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58" creationId="{7303654B-E103-48D6-8426-050EC6D201C7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59" creationId="{D61A3D22-8C63-4976-93A1-5DF155C172E1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60" creationId="{83E58D11-5647-45C0-9192-6434C3A2FDF5}"/>
          </ac:spMkLst>
        </pc:spChg>
        <pc:spChg chg="mod">
          <ac:chgData name="Einav, Tal" userId="c5d94e19-bf17-46ef-96ed-abf719c82703" providerId="ADAL" clId="{4667B36B-8D67-4802-A1FA-955A5D516117}" dt="2020-05-05T02:20:53.325" v="3538" actId="6549"/>
          <ac:spMkLst>
            <pc:docMk/>
            <pc:sldMk cId="4120309876" sldId="1184"/>
            <ac:spMk id="63" creationId="{4B55CA19-FF75-423C-9EE2-74300A58EA40}"/>
          </ac:spMkLst>
        </pc:spChg>
        <pc:spChg chg="del">
          <ac:chgData name="Einav, Tal" userId="c5d94e19-bf17-46ef-96ed-abf719c82703" providerId="ADAL" clId="{4667B36B-8D67-4802-A1FA-955A5D516117}" dt="2020-05-05T02:00:46.146" v="2723" actId="478"/>
          <ac:spMkLst>
            <pc:docMk/>
            <pc:sldMk cId="4120309876" sldId="1184"/>
            <ac:spMk id="70" creationId="{3BD18452-B39D-4794-8741-0451B7C4E991}"/>
          </ac:spMkLst>
        </pc:spChg>
        <pc:spChg chg="add mod">
          <ac:chgData name="Einav, Tal" userId="c5d94e19-bf17-46ef-96ed-abf719c82703" providerId="ADAL" clId="{4667B36B-8D67-4802-A1FA-955A5D516117}" dt="2020-05-05T02:20:56.273" v="3539" actId="20577"/>
          <ac:spMkLst>
            <pc:docMk/>
            <pc:sldMk cId="4120309876" sldId="1184"/>
            <ac:spMk id="93" creationId="{990030A8-2176-49D8-AE0F-C576BC385326}"/>
          </ac:spMkLst>
        </pc:spChg>
        <pc:spChg chg="add del mod">
          <ac:chgData name="Einav, Tal" userId="c5d94e19-bf17-46ef-96ed-abf719c82703" providerId="ADAL" clId="{4667B36B-8D67-4802-A1FA-955A5D516117}" dt="2020-05-05T02:01:13.778" v="2729" actId="478"/>
          <ac:spMkLst>
            <pc:docMk/>
            <pc:sldMk cId="4120309876" sldId="1184"/>
            <ac:spMk id="94" creationId="{8C8AA01A-C64B-474C-A7F9-B08C21EEEF1F}"/>
          </ac:spMkLst>
        </pc:spChg>
        <pc:spChg chg="add del mod">
          <ac:chgData name="Einav, Tal" userId="c5d94e19-bf17-46ef-96ed-abf719c82703" providerId="ADAL" clId="{4667B36B-8D67-4802-A1FA-955A5D516117}" dt="2020-05-05T02:01:13.778" v="2729" actId="478"/>
          <ac:spMkLst>
            <pc:docMk/>
            <pc:sldMk cId="4120309876" sldId="1184"/>
            <ac:spMk id="95" creationId="{1F6B0C16-ED22-41C2-A530-94CE4CE3D072}"/>
          </ac:spMkLst>
        </pc:spChg>
        <pc:spChg chg="add del mod">
          <ac:chgData name="Einav, Tal" userId="c5d94e19-bf17-46ef-96ed-abf719c82703" providerId="ADAL" clId="{4667B36B-8D67-4802-A1FA-955A5D516117}" dt="2020-05-05T02:08:08.708" v="2873" actId="478"/>
          <ac:spMkLst>
            <pc:docMk/>
            <pc:sldMk cId="4120309876" sldId="1184"/>
            <ac:spMk id="111" creationId="{3176169D-8031-4DF4-8BA0-0FF891AC2CDC}"/>
          </ac:spMkLst>
        </pc:spChg>
        <pc:spChg chg="add mod">
          <ac:chgData name="Einav, Tal" userId="c5d94e19-bf17-46ef-96ed-abf719c82703" providerId="ADAL" clId="{4667B36B-8D67-4802-A1FA-955A5D516117}" dt="2020-05-05T02:04:11.598" v="2768" actId="20577"/>
          <ac:spMkLst>
            <pc:docMk/>
            <pc:sldMk cId="4120309876" sldId="1184"/>
            <ac:spMk id="126" creationId="{90588E30-13E2-497A-A4AB-1C66AB4B55D6}"/>
          </ac:spMkLst>
        </pc:spChg>
        <pc:spChg chg="del">
          <ac:chgData name="Einav, Tal" userId="c5d94e19-bf17-46ef-96ed-abf719c82703" providerId="ADAL" clId="{4667B36B-8D67-4802-A1FA-955A5D516117}" dt="2020-05-05T02:01:02.434" v="2726" actId="478"/>
          <ac:spMkLst>
            <pc:docMk/>
            <pc:sldMk cId="4120309876" sldId="1184"/>
            <ac:spMk id="127" creationId="{F79E2A3B-CCF9-4E66-B771-F2E1367FD9DB}"/>
          </ac:spMkLst>
        </pc:spChg>
        <pc:spChg chg="del">
          <ac:chgData name="Einav, Tal" userId="c5d94e19-bf17-46ef-96ed-abf719c82703" providerId="ADAL" clId="{4667B36B-8D67-4802-A1FA-955A5D516117}" dt="2020-05-05T02:01:02.434" v="2726" actId="478"/>
          <ac:spMkLst>
            <pc:docMk/>
            <pc:sldMk cId="4120309876" sldId="1184"/>
            <ac:spMk id="128" creationId="{AAAA7B32-912F-40A6-B8F3-CEC8578D2F76}"/>
          </ac:spMkLst>
        </pc:spChg>
        <pc:spChg chg="add">
          <ac:chgData name="Einav, Tal" userId="c5d94e19-bf17-46ef-96ed-abf719c82703" providerId="ADAL" clId="{4667B36B-8D67-4802-A1FA-955A5D516117}" dt="2020-05-05T02:01:02.964" v="2727"/>
          <ac:spMkLst>
            <pc:docMk/>
            <pc:sldMk cId="4120309876" sldId="1184"/>
            <ac:spMk id="152" creationId="{DEFBF01A-9778-4B35-B2C2-25C7A355A91F}"/>
          </ac:spMkLst>
        </pc:spChg>
        <pc:spChg chg="add">
          <ac:chgData name="Einav, Tal" userId="c5d94e19-bf17-46ef-96ed-abf719c82703" providerId="ADAL" clId="{4667B36B-8D67-4802-A1FA-955A5D516117}" dt="2020-05-05T02:01:02.964" v="2727"/>
          <ac:spMkLst>
            <pc:docMk/>
            <pc:sldMk cId="4120309876" sldId="1184"/>
            <ac:spMk id="153" creationId="{6662A097-67E8-41F0-9E9B-E8982FB445C5}"/>
          </ac:spMkLst>
        </pc:spChg>
        <pc:spChg chg="add mod">
          <ac:chgData name="Einav, Tal" userId="c5d94e19-bf17-46ef-96ed-abf719c82703" providerId="ADAL" clId="{4667B36B-8D67-4802-A1FA-955A5D516117}" dt="2020-05-05T02:15:22.327" v="2954" actId="1076"/>
          <ac:spMkLst>
            <pc:docMk/>
            <pc:sldMk cId="4120309876" sldId="1184"/>
            <ac:spMk id="169" creationId="{4F72BD1C-DE8D-4585-8766-830A49BBF4EB}"/>
          </ac:spMkLst>
        </pc:spChg>
        <pc:spChg chg="add mod">
          <ac:chgData name="Einav, Tal" userId="c5d94e19-bf17-46ef-96ed-abf719c82703" providerId="ADAL" clId="{4667B36B-8D67-4802-A1FA-955A5D516117}" dt="2020-05-05T02:02:13.502" v="2732" actId="1076"/>
          <ac:spMkLst>
            <pc:docMk/>
            <pc:sldMk cId="4120309876" sldId="1184"/>
            <ac:spMk id="170" creationId="{53CBBC01-D439-4107-ACFD-1083C26E7F2B}"/>
          </ac:spMkLst>
        </pc:spChg>
        <pc:spChg chg="add mod">
          <ac:chgData name="Einav, Tal" userId="c5d94e19-bf17-46ef-96ed-abf719c82703" providerId="ADAL" clId="{4667B36B-8D67-4802-A1FA-955A5D516117}" dt="2020-05-05T05:39:11.702" v="3555" actId="20577"/>
          <ac:spMkLst>
            <pc:docMk/>
            <pc:sldMk cId="4120309876" sldId="1184"/>
            <ac:spMk id="186" creationId="{A75B321E-1D98-444E-B966-0DEBCA0B0A4D}"/>
          </ac:spMkLst>
        </pc:spChg>
        <pc:grpChg chg="add mod">
          <ac:chgData name="Einav, Tal" userId="c5d94e19-bf17-46ef-96ed-abf719c82703" providerId="ADAL" clId="{4667B36B-8D67-4802-A1FA-955A5D516117}" dt="2020-05-05T02:06:47.902" v="2867" actId="164"/>
          <ac:grpSpMkLst>
            <pc:docMk/>
            <pc:sldMk cId="4120309876" sldId="1184"/>
            <ac:grpSpMk id="5" creationId="{6B3A4811-8861-4B52-B28C-31F878FB738F}"/>
          </ac:grpSpMkLst>
        </pc:grpChg>
        <pc:grpChg chg="del">
          <ac:chgData name="Einav, Tal" userId="c5d94e19-bf17-46ef-96ed-abf719c82703" providerId="ADAL" clId="{4667B36B-8D67-4802-A1FA-955A5D516117}" dt="2020-05-05T02:00:46.146" v="2723" actId="478"/>
          <ac:grpSpMkLst>
            <pc:docMk/>
            <pc:sldMk cId="4120309876" sldId="1184"/>
            <ac:grpSpMk id="8" creationId="{5F1593EC-FAA0-486C-A59E-0DE8FEDE75DC}"/>
          </ac:grpSpMkLst>
        </pc:grpChg>
        <pc:grpChg chg="del">
          <ac:chgData name="Einav, Tal" userId="c5d94e19-bf17-46ef-96ed-abf719c82703" providerId="ADAL" clId="{4667B36B-8D67-4802-A1FA-955A5D516117}" dt="2020-05-05T02:00:46.146" v="2723" actId="478"/>
          <ac:grpSpMkLst>
            <pc:docMk/>
            <pc:sldMk cId="4120309876" sldId="1184"/>
            <ac:grpSpMk id="9" creationId="{D24DD0CF-7250-4158-921B-EC3AB7B050B2}"/>
          </ac:grpSpMkLst>
        </pc:grpChg>
        <pc:grpChg chg="del">
          <ac:chgData name="Einav, Tal" userId="c5d94e19-bf17-46ef-96ed-abf719c82703" providerId="ADAL" clId="{4667B36B-8D67-4802-A1FA-955A5D516117}" dt="2020-05-05T02:00:46.146" v="2723" actId="478"/>
          <ac:grpSpMkLst>
            <pc:docMk/>
            <pc:sldMk cId="4120309876" sldId="1184"/>
            <ac:grpSpMk id="10" creationId="{CEC0A9DC-F37E-4019-BA91-C1FAAB0DA42D}"/>
          </ac:grpSpMkLst>
        </pc:grpChg>
        <pc:grpChg chg="del">
          <ac:chgData name="Einav, Tal" userId="c5d94e19-bf17-46ef-96ed-abf719c82703" providerId="ADAL" clId="{4667B36B-8D67-4802-A1FA-955A5D516117}" dt="2020-05-05T02:00:46.146" v="2723" actId="478"/>
          <ac:grpSpMkLst>
            <pc:docMk/>
            <pc:sldMk cId="4120309876" sldId="1184"/>
            <ac:grpSpMk id="11" creationId="{37391B29-73BD-4FEA-9C5E-11B10F56E79E}"/>
          </ac:grpSpMkLst>
        </pc:grpChg>
        <pc:grpChg chg="del">
          <ac:chgData name="Einav, Tal" userId="c5d94e19-bf17-46ef-96ed-abf719c82703" providerId="ADAL" clId="{4667B36B-8D67-4802-A1FA-955A5D516117}" dt="2020-05-05T02:00:46.146" v="2723" actId="478"/>
          <ac:grpSpMkLst>
            <pc:docMk/>
            <pc:sldMk cId="4120309876" sldId="1184"/>
            <ac:grpSpMk id="13" creationId="{535F2F3E-B867-4180-B9A5-1D1CB713C064}"/>
          </ac:grpSpMkLst>
        </pc:grpChg>
        <pc:grpChg chg="add mod">
          <ac:chgData name="Einav, Tal" userId="c5d94e19-bf17-46ef-96ed-abf719c82703" providerId="ADAL" clId="{4667B36B-8D67-4802-A1FA-955A5D516117}" dt="2020-05-05T02:15:20.908" v="2953" actId="1076"/>
          <ac:grpSpMkLst>
            <pc:docMk/>
            <pc:sldMk cId="4120309876" sldId="1184"/>
            <ac:grpSpMk id="61" creationId="{8FC4E950-FC2A-4DB3-A03A-BFC7A9F19FD7}"/>
          </ac:grpSpMkLst>
        </pc:grpChg>
        <pc:grpChg chg="del">
          <ac:chgData name="Einav, Tal" userId="c5d94e19-bf17-46ef-96ed-abf719c82703" providerId="ADAL" clId="{4667B36B-8D67-4802-A1FA-955A5D516117}" dt="2020-05-05T02:01:02.434" v="2726" actId="478"/>
          <ac:grpSpMkLst>
            <pc:docMk/>
            <pc:sldMk cId="4120309876" sldId="1184"/>
            <ac:grpSpMk id="62" creationId="{0281C1E5-5E7D-49C2-9613-04BB99AC5524}"/>
          </ac:grpSpMkLst>
        </pc:grpChg>
        <pc:grpChg chg="del">
          <ac:chgData name="Einav, Tal" userId="c5d94e19-bf17-46ef-96ed-abf719c82703" providerId="ADAL" clId="{4667B36B-8D67-4802-A1FA-955A5D516117}" dt="2020-05-05T02:01:02.434" v="2726" actId="478"/>
          <ac:grpSpMkLst>
            <pc:docMk/>
            <pc:sldMk cId="4120309876" sldId="1184"/>
            <ac:grpSpMk id="69" creationId="{3E393C40-DD8C-4F4D-8435-4A86471035DF}"/>
          </ac:grpSpMkLst>
        </pc:grpChg>
        <pc:grpChg chg="del">
          <ac:chgData name="Einav, Tal" userId="c5d94e19-bf17-46ef-96ed-abf719c82703" providerId="ADAL" clId="{4667B36B-8D67-4802-A1FA-955A5D516117}" dt="2020-05-05T02:01:02.434" v="2726" actId="478"/>
          <ac:grpSpMkLst>
            <pc:docMk/>
            <pc:sldMk cId="4120309876" sldId="1184"/>
            <ac:grpSpMk id="73" creationId="{73EF9ADC-B3A0-4A92-9B6B-638FC9C19131}"/>
          </ac:grpSpMkLst>
        </pc:grpChg>
        <pc:grpChg chg="del">
          <ac:chgData name="Einav, Tal" userId="c5d94e19-bf17-46ef-96ed-abf719c82703" providerId="ADAL" clId="{4667B36B-8D67-4802-A1FA-955A5D516117}" dt="2020-05-05T02:01:02.434" v="2726" actId="478"/>
          <ac:grpSpMkLst>
            <pc:docMk/>
            <pc:sldMk cId="4120309876" sldId="1184"/>
            <ac:grpSpMk id="76" creationId="{A2B7D43C-B6EF-4E92-9BF7-E88B2B4A4CF8}"/>
          </ac:grpSpMkLst>
        </pc:grpChg>
        <pc:grpChg chg="del">
          <ac:chgData name="Einav, Tal" userId="c5d94e19-bf17-46ef-96ed-abf719c82703" providerId="ADAL" clId="{4667B36B-8D67-4802-A1FA-955A5D516117}" dt="2020-05-05T02:01:02.434" v="2726" actId="478"/>
          <ac:grpSpMkLst>
            <pc:docMk/>
            <pc:sldMk cId="4120309876" sldId="1184"/>
            <ac:grpSpMk id="79" creationId="{84167112-C6D2-496F-A7C3-26CD0012FDED}"/>
          </ac:grpSpMkLst>
        </pc:grpChg>
        <pc:grpChg chg="add del mod">
          <ac:chgData name="Einav, Tal" userId="c5d94e19-bf17-46ef-96ed-abf719c82703" providerId="ADAL" clId="{4667B36B-8D67-4802-A1FA-955A5D516117}" dt="2020-05-05T02:01:13.778" v="2729" actId="478"/>
          <ac:grpSpMkLst>
            <pc:docMk/>
            <pc:sldMk cId="4120309876" sldId="1184"/>
            <ac:grpSpMk id="96" creationId="{1139B37D-17D4-4A5E-970D-A0CC457884EA}"/>
          </ac:grpSpMkLst>
        </pc:grpChg>
        <pc:grpChg chg="add del mod">
          <ac:chgData name="Einav, Tal" userId="c5d94e19-bf17-46ef-96ed-abf719c82703" providerId="ADAL" clId="{4667B36B-8D67-4802-A1FA-955A5D516117}" dt="2020-05-05T02:01:13.778" v="2729" actId="478"/>
          <ac:grpSpMkLst>
            <pc:docMk/>
            <pc:sldMk cId="4120309876" sldId="1184"/>
            <ac:grpSpMk id="99" creationId="{52290D03-66D0-4E83-AA4D-1FA66B135C0B}"/>
          </ac:grpSpMkLst>
        </pc:grpChg>
        <pc:grpChg chg="add del mod">
          <ac:chgData name="Einav, Tal" userId="c5d94e19-bf17-46ef-96ed-abf719c82703" providerId="ADAL" clId="{4667B36B-8D67-4802-A1FA-955A5D516117}" dt="2020-05-05T02:01:13.778" v="2729" actId="478"/>
          <ac:grpSpMkLst>
            <pc:docMk/>
            <pc:sldMk cId="4120309876" sldId="1184"/>
            <ac:grpSpMk id="102" creationId="{EC8FEBD6-2FA5-4911-9176-A03F21BCD031}"/>
          </ac:grpSpMkLst>
        </pc:grpChg>
        <pc:grpChg chg="add del mod">
          <ac:chgData name="Einav, Tal" userId="c5d94e19-bf17-46ef-96ed-abf719c82703" providerId="ADAL" clId="{4667B36B-8D67-4802-A1FA-955A5D516117}" dt="2020-05-05T02:01:13.778" v="2729" actId="478"/>
          <ac:grpSpMkLst>
            <pc:docMk/>
            <pc:sldMk cId="4120309876" sldId="1184"/>
            <ac:grpSpMk id="105" creationId="{4C391815-9951-4F49-A09C-B7478841F75D}"/>
          </ac:grpSpMkLst>
        </pc:grpChg>
        <pc:grpChg chg="add del mod">
          <ac:chgData name="Einav, Tal" userId="c5d94e19-bf17-46ef-96ed-abf719c82703" providerId="ADAL" clId="{4667B36B-8D67-4802-A1FA-955A5D516117}" dt="2020-05-05T02:01:13.778" v="2729" actId="478"/>
          <ac:grpSpMkLst>
            <pc:docMk/>
            <pc:sldMk cId="4120309876" sldId="1184"/>
            <ac:grpSpMk id="108" creationId="{1D0052B6-C549-45DA-BA76-61C1EFD9D9FA}"/>
          </ac:grpSpMkLst>
        </pc:grpChg>
        <pc:grpChg chg="add">
          <ac:chgData name="Einav, Tal" userId="c5d94e19-bf17-46ef-96ed-abf719c82703" providerId="ADAL" clId="{4667B36B-8D67-4802-A1FA-955A5D516117}" dt="2020-05-05T02:00:46.668" v="2724"/>
          <ac:grpSpMkLst>
            <pc:docMk/>
            <pc:sldMk cId="4120309876" sldId="1184"/>
            <ac:grpSpMk id="129" creationId="{054F15F9-F3C1-4B00-8E0B-3FFEDCE6FF19}"/>
          </ac:grpSpMkLst>
        </pc:grpChg>
        <pc:grpChg chg="add">
          <ac:chgData name="Einav, Tal" userId="c5d94e19-bf17-46ef-96ed-abf719c82703" providerId="ADAL" clId="{4667B36B-8D67-4802-A1FA-955A5D516117}" dt="2020-05-05T02:01:02.964" v="2727"/>
          <ac:grpSpMkLst>
            <pc:docMk/>
            <pc:sldMk cId="4120309876" sldId="1184"/>
            <ac:grpSpMk id="154" creationId="{43AE8B6F-29D9-4C5B-909E-1AE23DCE6F7F}"/>
          </ac:grpSpMkLst>
        </pc:grpChg>
        <pc:grpChg chg="add">
          <ac:chgData name="Einav, Tal" userId="c5d94e19-bf17-46ef-96ed-abf719c82703" providerId="ADAL" clId="{4667B36B-8D67-4802-A1FA-955A5D516117}" dt="2020-05-05T02:01:02.964" v="2727"/>
          <ac:grpSpMkLst>
            <pc:docMk/>
            <pc:sldMk cId="4120309876" sldId="1184"/>
            <ac:grpSpMk id="157" creationId="{85D6D660-11D8-444D-9793-BF403BD9591E}"/>
          </ac:grpSpMkLst>
        </pc:grpChg>
        <pc:grpChg chg="add">
          <ac:chgData name="Einav, Tal" userId="c5d94e19-bf17-46ef-96ed-abf719c82703" providerId="ADAL" clId="{4667B36B-8D67-4802-A1FA-955A5D516117}" dt="2020-05-05T02:01:02.964" v="2727"/>
          <ac:grpSpMkLst>
            <pc:docMk/>
            <pc:sldMk cId="4120309876" sldId="1184"/>
            <ac:grpSpMk id="160" creationId="{EFC60642-8E5A-469E-8182-B1EF60F95F9B}"/>
          </ac:grpSpMkLst>
        </pc:grpChg>
        <pc:grpChg chg="add">
          <ac:chgData name="Einav, Tal" userId="c5d94e19-bf17-46ef-96ed-abf719c82703" providerId="ADAL" clId="{4667B36B-8D67-4802-A1FA-955A5D516117}" dt="2020-05-05T02:01:02.964" v="2727"/>
          <ac:grpSpMkLst>
            <pc:docMk/>
            <pc:sldMk cId="4120309876" sldId="1184"/>
            <ac:grpSpMk id="163" creationId="{2222F308-6A30-4FC1-ACA6-A9966AE560B0}"/>
          </ac:grpSpMkLst>
        </pc:grpChg>
        <pc:grpChg chg="add">
          <ac:chgData name="Einav, Tal" userId="c5d94e19-bf17-46ef-96ed-abf719c82703" providerId="ADAL" clId="{4667B36B-8D67-4802-A1FA-955A5D516117}" dt="2020-05-05T02:01:02.964" v="2727"/>
          <ac:grpSpMkLst>
            <pc:docMk/>
            <pc:sldMk cId="4120309876" sldId="1184"/>
            <ac:grpSpMk id="166" creationId="{808248E0-DC61-481F-8EAC-4F4D7AF37E58}"/>
          </ac:grpSpMkLst>
        </pc:grpChg>
        <pc:grpChg chg="add mod">
          <ac:chgData name="Einav, Tal" userId="c5d94e19-bf17-46ef-96ed-abf719c82703" providerId="ADAL" clId="{4667B36B-8D67-4802-A1FA-955A5D516117}" dt="2020-05-05T02:01:22.966" v="2730" actId="571"/>
          <ac:grpSpMkLst>
            <pc:docMk/>
            <pc:sldMk cId="4120309876" sldId="1184"/>
            <ac:grpSpMk id="171" creationId="{6CB33C40-42BD-4EAB-8596-2C56F691D726}"/>
          </ac:grpSpMkLst>
        </pc:grpChg>
        <pc:grpChg chg="add mod">
          <ac:chgData name="Einav, Tal" userId="c5d94e19-bf17-46ef-96ed-abf719c82703" providerId="ADAL" clId="{4667B36B-8D67-4802-A1FA-955A5D516117}" dt="2020-05-05T02:01:22.966" v="2730" actId="571"/>
          <ac:grpSpMkLst>
            <pc:docMk/>
            <pc:sldMk cId="4120309876" sldId="1184"/>
            <ac:grpSpMk id="174" creationId="{9CF7EEF2-B7B8-4B1D-B05C-F35EC4F3799D}"/>
          </ac:grpSpMkLst>
        </pc:grpChg>
        <pc:grpChg chg="add mod">
          <ac:chgData name="Einav, Tal" userId="c5d94e19-bf17-46ef-96ed-abf719c82703" providerId="ADAL" clId="{4667B36B-8D67-4802-A1FA-955A5D516117}" dt="2020-05-05T02:01:22.966" v="2730" actId="571"/>
          <ac:grpSpMkLst>
            <pc:docMk/>
            <pc:sldMk cId="4120309876" sldId="1184"/>
            <ac:grpSpMk id="177" creationId="{C41E646C-3E72-41B5-8139-52A9A78DE07B}"/>
          </ac:grpSpMkLst>
        </pc:grpChg>
        <pc:grpChg chg="add mod">
          <ac:chgData name="Einav, Tal" userId="c5d94e19-bf17-46ef-96ed-abf719c82703" providerId="ADAL" clId="{4667B36B-8D67-4802-A1FA-955A5D516117}" dt="2020-05-05T02:01:22.966" v="2730" actId="571"/>
          <ac:grpSpMkLst>
            <pc:docMk/>
            <pc:sldMk cId="4120309876" sldId="1184"/>
            <ac:grpSpMk id="180" creationId="{0069EC07-5145-4005-AC60-31CA5225099C}"/>
          </ac:grpSpMkLst>
        </pc:grpChg>
        <pc:grpChg chg="add mod">
          <ac:chgData name="Einav, Tal" userId="c5d94e19-bf17-46ef-96ed-abf719c82703" providerId="ADAL" clId="{4667B36B-8D67-4802-A1FA-955A5D516117}" dt="2020-05-05T02:01:22.966" v="2730" actId="571"/>
          <ac:grpSpMkLst>
            <pc:docMk/>
            <pc:sldMk cId="4120309876" sldId="1184"/>
            <ac:grpSpMk id="183" creationId="{303D58FA-1EF1-40E1-A972-E6B42E2E5AD4}"/>
          </ac:grpSpMkLst>
        </pc:grpChg>
        <pc:grpChg chg="add">
          <ac:chgData name="Einav, Tal" userId="c5d94e19-bf17-46ef-96ed-abf719c82703" providerId="ADAL" clId="{4667B36B-8D67-4802-A1FA-955A5D516117}" dt="2020-05-05T02:14:42.819" v="2946"/>
          <ac:grpSpMkLst>
            <pc:docMk/>
            <pc:sldMk cId="4120309876" sldId="1184"/>
            <ac:grpSpMk id="191" creationId="{D4633B9F-9610-442C-B621-D10372B196E6}"/>
          </ac:grpSpMkLst>
        </pc:grpChg>
        <pc:graphicFrameChg chg="del">
          <ac:chgData name="Einav, Tal" userId="c5d94e19-bf17-46ef-96ed-abf719c82703" providerId="ADAL" clId="{4667B36B-8D67-4802-A1FA-955A5D516117}" dt="2020-05-05T01:20:56.738" v="2239" actId="478"/>
          <ac:graphicFrameMkLst>
            <pc:docMk/>
            <pc:sldMk cId="4120309876" sldId="1184"/>
            <ac:graphicFrameMk id="80" creationId="{3774C7AD-2A2B-438B-B719-49083A9B3A5C}"/>
          </ac:graphicFrameMkLst>
        </pc:graphicFrameChg>
        <pc:cxnChg chg="add">
          <ac:chgData name="Einav, Tal" userId="c5d94e19-bf17-46ef-96ed-abf719c82703" providerId="ADAL" clId="{4667B36B-8D67-4802-A1FA-955A5D516117}" dt="2020-05-05T02:14:42.819" v="2946"/>
          <ac:cxnSpMkLst>
            <pc:docMk/>
            <pc:sldMk cId="4120309876" sldId="1184"/>
            <ac:cxnSpMk id="187" creationId="{87C5450A-D1B3-4D96-958A-F63A79F3F530}"/>
          </ac:cxnSpMkLst>
        </pc:cxnChg>
        <pc:cxnChg chg="add">
          <ac:chgData name="Einav, Tal" userId="c5d94e19-bf17-46ef-96ed-abf719c82703" providerId="ADAL" clId="{4667B36B-8D67-4802-A1FA-955A5D516117}" dt="2020-05-05T02:14:42.819" v="2946"/>
          <ac:cxnSpMkLst>
            <pc:docMk/>
            <pc:sldMk cId="4120309876" sldId="1184"/>
            <ac:cxnSpMk id="188" creationId="{3E2065FA-B97E-4BA3-9079-24C9F02604D6}"/>
          </ac:cxnSpMkLst>
        </pc:cxnChg>
        <pc:cxnChg chg="add">
          <ac:chgData name="Einav, Tal" userId="c5d94e19-bf17-46ef-96ed-abf719c82703" providerId="ADAL" clId="{4667B36B-8D67-4802-A1FA-955A5D516117}" dt="2020-05-05T02:14:42.819" v="2946"/>
          <ac:cxnSpMkLst>
            <pc:docMk/>
            <pc:sldMk cId="4120309876" sldId="1184"/>
            <ac:cxnSpMk id="189" creationId="{8FB523AE-2F81-4373-BDC3-1875EF3983E3}"/>
          </ac:cxnSpMkLst>
        </pc:cxnChg>
        <pc:cxnChg chg="add">
          <ac:chgData name="Einav, Tal" userId="c5d94e19-bf17-46ef-96ed-abf719c82703" providerId="ADAL" clId="{4667B36B-8D67-4802-A1FA-955A5D516117}" dt="2020-05-05T02:14:42.819" v="2946"/>
          <ac:cxnSpMkLst>
            <pc:docMk/>
            <pc:sldMk cId="4120309876" sldId="1184"/>
            <ac:cxnSpMk id="190" creationId="{22A0C41C-66FE-401D-9632-A865BD05703A}"/>
          </ac:cxnSpMkLst>
        </pc:cxnChg>
        <pc:cxnChg chg="mod">
          <ac:chgData name="Einav, Tal" userId="c5d94e19-bf17-46ef-96ed-abf719c82703" providerId="ADAL" clId="{4667B36B-8D67-4802-A1FA-955A5D516117}" dt="2020-05-05T02:15:40.606" v="2959" actId="14100"/>
          <ac:cxnSpMkLst>
            <pc:docMk/>
            <pc:sldMk cId="4120309876" sldId="1184"/>
            <ac:cxnSpMk id="192" creationId="{3BF93534-28A4-479E-BCB3-DB3ED1901C97}"/>
          </ac:cxnSpMkLst>
        </pc:cxnChg>
        <pc:cxnChg chg="mod">
          <ac:chgData name="Einav, Tal" userId="c5d94e19-bf17-46ef-96ed-abf719c82703" providerId="ADAL" clId="{4667B36B-8D67-4802-A1FA-955A5D516117}" dt="2020-05-05T02:15:30.869" v="2956" actId="14100"/>
          <ac:cxnSpMkLst>
            <pc:docMk/>
            <pc:sldMk cId="4120309876" sldId="1184"/>
            <ac:cxnSpMk id="193" creationId="{092C58CE-6A1C-4766-9788-0B758AB40A43}"/>
          </ac:cxnSpMkLst>
        </pc:cxnChg>
        <pc:cxnChg chg="mod">
          <ac:chgData name="Einav, Tal" userId="c5d94e19-bf17-46ef-96ed-abf719c82703" providerId="ADAL" clId="{4667B36B-8D67-4802-A1FA-955A5D516117}" dt="2020-05-05T02:15:37.046" v="2958" actId="14100"/>
          <ac:cxnSpMkLst>
            <pc:docMk/>
            <pc:sldMk cId="4120309876" sldId="1184"/>
            <ac:cxnSpMk id="194" creationId="{7BE64E4D-38B8-4577-A8B1-BC2C0D55B9A7}"/>
          </ac:cxnSpMkLst>
        </pc:cxnChg>
        <pc:cxnChg chg="mod">
          <ac:chgData name="Einav, Tal" userId="c5d94e19-bf17-46ef-96ed-abf719c82703" providerId="ADAL" clId="{4667B36B-8D67-4802-A1FA-955A5D516117}" dt="2020-05-05T02:15:33.485" v="2957" actId="14100"/>
          <ac:cxnSpMkLst>
            <pc:docMk/>
            <pc:sldMk cId="4120309876" sldId="1184"/>
            <ac:cxnSpMk id="195" creationId="{6DB54297-6166-41DF-ABB9-71E8FDC67DD4}"/>
          </ac:cxnSpMkLst>
        </pc:cxnChg>
        <pc:cxnChg chg="add mod">
          <ac:chgData name="Einav, Tal" userId="c5d94e19-bf17-46ef-96ed-abf719c82703" providerId="ADAL" clId="{4667B36B-8D67-4802-A1FA-955A5D516117}" dt="2020-05-05T02:15:25.676" v="2955" actId="14100"/>
          <ac:cxnSpMkLst>
            <pc:docMk/>
            <pc:sldMk cId="4120309876" sldId="1184"/>
            <ac:cxnSpMk id="196" creationId="{759D148D-5EF9-452A-94CB-681D38A7050F}"/>
          </ac:cxnSpMkLst>
        </pc:cxnChg>
        <pc:cxnChg chg="add">
          <ac:chgData name="Einav, Tal" userId="c5d94e19-bf17-46ef-96ed-abf719c82703" providerId="ADAL" clId="{4667B36B-8D67-4802-A1FA-955A5D516117}" dt="2020-05-05T02:14:48.435" v="2948"/>
          <ac:cxnSpMkLst>
            <pc:docMk/>
            <pc:sldMk cId="4120309876" sldId="1184"/>
            <ac:cxnSpMk id="197" creationId="{2C38AE53-55DF-4AA4-8021-8D118F051734}"/>
          </ac:cxnSpMkLst>
        </pc:cxnChg>
      </pc:sldChg>
      <pc:sldChg chg="modSp add modTransition modAnim">
        <pc:chgData name="Einav, Tal" userId="c5d94e19-bf17-46ef-96ed-abf719c82703" providerId="ADAL" clId="{4667B36B-8D67-4802-A1FA-955A5D516117}" dt="2020-05-05T05:31:26.105" v="3550" actId="166"/>
        <pc:sldMkLst>
          <pc:docMk/>
          <pc:sldMk cId="658196758" sldId="1185"/>
        </pc:sldMkLst>
        <pc:spChg chg="ord">
          <ac:chgData name="Einav, Tal" userId="c5d94e19-bf17-46ef-96ed-abf719c82703" providerId="ADAL" clId="{4667B36B-8D67-4802-A1FA-955A5D516117}" dt="2020-05-05T05:31:26.105" v="3550" actId="166"/>
          <ac:spMkLst>
            <pc:docMk/>
            <pc:sldMk cId="658196758" sldId="1185"/>
            <ac:spMk id="77" creationId="{1A1F07AC-D6F9-442E-97D9-1EC50DAEEAC1}"/>
          </ac:spMkLst>
        </pc:spChg>
      </pc:sldChg>
      <pc:sldChg chg="add modTransition modAnim">
        <pc:chgData name="Einav, Tal" userId="c5d94e19-bf17-46ef-96ed-abf719c82703" providerId="ADAL" clId="{4667B36B-8D67-4802-A1FA-955A5D516117}" dt="2020-05-05T01:43:54.272" v="2368"/>
        <pc:sldMkLst>
          <pc:docMk/>
          <pc:sldMk cId="1649717168" sldId="1186"/>
        </pc:sldMkLst>
      </pc:sldChg>
      <pc:sldChg chg="addSp delSp modSp add modTransition delAnim modAnim">
        <pc:chgData name="Einav, Tal" userId="c5d94e19-bf17-46ef-96ed-abf719c82703" providerId="ADAL" clId="{4667B36B-8D67-4802-A1FA-955A5D516117}" dt="2020-05-05T01:43:41.395" v="2366"/>
        <pc:sldMkLst>
          <pc:docMk/>
          <pc:sldMk cId="2435214519" sldId="1187"/>
        </pc:sldMkLst>
        <pc:spChg chg="add mod">
          <ac:chgData name="Einav, Tal" userId="c5d94e19-bf17-46ef-96ed-abf719c82703" providerId="ADAL" clId="{4667B36B-8D67-4802-A1FA-955A5D516117}" dt="2020-05-05T01:43:12.656" v="2364" actId="571"/>
          <ac:spMkLst>
            <pc:docMk/>
            <pc:sldMk cId="2435214519" sldId="1187"/>
            <ac:spMk id="62" creationId="{43A8B683-32F6-4BE2-87F2-8612AF11F80C}"/>
          </ac:spMkLst>
        </pc:spChg>
        <pc:spChg chg="add mod">
          <ac:chgData name="Einav, Tal" userId="c5d94e19-bf17-46ef-96ed-abf719c82703" providerId="ADAL" clId="{4667B36B-8D67-4802-A1FA-955A5D516117}" dt="2020-05-05T01:43:12.656" v="2364" actId="571"/>
          <ac:spMkLst>
            <pc:docMk/>
            <pc:sldMk cId="2435214519" sldId="1187"/>
            <ac:spMk id="64" creationId="{2C7B0BE7-40BB-4FCD-BBD1-662D58FE2BC8}"/>
          </ac:spMkLst>
        </pc:spChg>
        <pc:spChg chg="del">
          <ac:chgData name="Einav, Tal" userId="c5d94e19-bf17-46ef-96ed-abf719c82703" providerId="ADAL" clId="{4667B36B-8D67-4802-A1FA-955A5D516117}" dt="2020-05-05T01:42:55.184" v="2360" actId="478"/>
          <ac:spMkLst>
            <pc:docMk/>
            <pc:sldMk cId="2435214519" sldId="1187"/>
            <ac:spMk id="126" creationId="{993D53A6-CF6B-4711-8E46-6804682E1DC9}"/>
          </ac:spMkLst>
        </pc:spChg>
        <pc:spChg chg="del">
          <ac:chgData name="Einav, Tal" userId="c5d94e19-bf17-46ef-96ed-abf719c82703" providerId="ADAL" clId="{4667B36B-8D67-4802-A1FA-955A5D516117}" dt="2020-05-05T01:43:00.291" v="2361" actId="478"/>
          <ac:spMkLst>
            <pc:docMk/>
            <pc:sldMk cId="2435214519" sldId="1187"/>
            <ac:spMk id="127" creationId="{F79E2A3B-CCF9-4E66-B771-F2E1367FD9DB}"/>
          </ac:spMkLst>
        </pc:spChg>
        <pc:spChg chg="del">
          <ac:chgData name="Einav, Tal" userId="c5d94e19-bf17-46ef-96ed-abf719c82703" providerId="ADAL" clId="{4667B36B-8D67-4802-A1FA-955A5D516117}" dt="2020-05-05T01:43:01.425" v="2362" actId="478"/>
          <ac:spMkLst>
            <pc:docMk/>
            <pc:sldMk cId="2435214519" sldId="1187"/>
            <ac:spMk id="128" creationId="{AAAA7B32-912F-40A6-B8F3-CEC8578D2F76}"/>
          </ac:spMkLst>
        </pc:spChg>
        <pc:spChg chg="del">
          <ac:chgData name="Einav, Tal" userId="c5d94e19-bf17-46ef-96ed-abf719c82703" providerId="ADAL" clId="{4667B36B-8D67-4802-A1FA-955A5D516117}" dt="2020-05-05T01:42:55.184" v="2360" actId="478"/>
          <ac:spMkLst>
            <pc:docMk/>
            <pc:sldMk cId="2435214519" sldId="1187"/>
            <ac:spMk id="129" creationId="{BCA916D8-8BEA-4301-A756-A958F573B8B2}"/>
          </ac:spMkLst>
        </pc:spChg>
      </pc:sldChg>
      <pc:sldChg chg="addSp delSp modSp add modAnim">
        <pc:chgData name="Einav, Tal" userId="c5d94e19-bf17-46ef-96ed-abf719c82703" providerId="ADAL" clId="{4667B36B-8D67-4802-A1FA-955A5D516117}" dt="2020-05-05T05:41:38.933" v="3610" actId="20577"/>
        <pc:sldMkLst>
          <pc:docMk/>
          <pc:sldMk cId="415464173" sldId="1188"/>
        </pc:sldMkLst>
        <pc:spChg chg="del">
          <ac:chgData name="Einav, Tal" userId="c5d94e19-bf17-46ef-96ed-abf719c82703" providerId="ADAL" clId="{4667B36B-8D67-4802-A1FA-955A5D516117}" dt="2020-05-05T02:16:02.044" v="2960" actId="478"/>
          <ac:spMkLst>
            <pc:docMk/>
            <pc:sldMk cId="415464173" sldId="1188"/>
            <ac:spMk id="4" creationId="{45D7ADA6-B3FD-46D6-97F4-5CC2ABA9494A}"/>
          </ac:spMkLst>
        </pc:spChg>
        <pc:spChg chg="mod">
          <ac:chgData name="Einav, Tal" userId="c5d94e19-bf17-46ef-96ed-abf719c82703" providerId="ADAL" clId="{4667B36B-8D67-4802-A1FA-955A5D516117}" dt="2020-05-05T02:21:07.502" v="3542" actId="20577"/>
          <ac:spMkLst>
            <pc:docMk/>
            <pc:sldMk cId="415464173" sldId="1188"/>
            <ac:spMk id="63" creationId="{4B55CA19-FF75-423C-9EE2-74300A58EA40}"/>
          </ac:spMkLst>
        </pc:spChg>
        <pc:spChg chg="add">
          <ac:chgData name="Einav, Tal" userId="c5d94e19-bf17-46ef-96ed-abf719c82703" providerId="ADAL" clId="{4667B36B-8D67-4802-A1FA-955A5D516117}" dt="2020-05-05T05:40:36.942" v="3564"/>
          <ac:spMkLst>
            <pc:docMk/>
            <pc:sldMk cId="415464173" sldId="1188"/>
            <ac:spMk id="78" creationId="{154A8F1C-0E12-464D-9305-1B97075AFE5D}"/>
          </ac:spMkLst>
        </pc:spChg>
        <pc:spChg chg="add">
          <ac:chgData name="Einav, Tal" userId="c5d94e19-bf17-46ef-96ed-abf719c82703" providerId="ADAL" clId="{4667B36B-8D67-4802-A1FA-955A5D516117}" dt="2020-05-05T05:40:36.942" v="3564"/>
          <ac:spMkLst>
            <pc:docMk/>
            <pc:sldMk cId="415464173" sldId="1188"/>
            <ac:spMk id="79" creationId="{3CC7997F-42BE-461C-9D77-B7C6A531280E}"/>
          </ac:spMkLst>
        </pc:spChg>
        <pc:spChg chg="mod">
          <ac:chgData name="Einav, Tal" userId="c5d94e19-bf17-46ef-96ed-abf719c82703" providerId="ADAL" clId="{4667B36B-8D67-4802-A1FA-955A5D516117}" dt="2020-05-05T02:21:09.100" v="3544" actId="20577"/>
          <ac:spMkLst>
            <pc:docMk/>
            <pc:sldMk cId="415464173" sldId="1188"/>
            <ac:spMk id="93" creationId="{990030A8-2176-49D8-AE0F-C576BC385326}"/>
          </ac:spMkLst>
        </pc:spChg>
        <pc:spChg chg="del">
          <ac:chgData name="Einav, Tal" userId="c5d94e19-bf17-46ef-96ed-abf719c82703" providerId="ADAL" clId="{4667B36B-8D67-4802-A1FA-955A5D516117}" dt="2020-05-05T05:40:33.369" v="3562" actId="478"/>
          <ac:spMkLst>
            <pc:docMk/>
            <pc:sldMk cId="415464173" sldId="1188"/>
            <ac:spMk id="169" creationId="{4F72BD1C-DE8D-4585-8766-830A49BBF4EB}"/>
          </ac:spMkLst>
        </pc:spChg>
        <pc:spChg chg="del">
          <ac:chgData name="Einav, Tal" userId="c5d94e19-bf17-46ef-96ed-abf719c82703" providerId="ADAL" clId="{4667B36B-8D67-4802-A1FA-955A5D516117}" dt="2020-05-05T05:40:36.264" v="3563" actId="478"/>
          <ac:spMkLst>
            <pc:docMk/>
            <pc:sldMk cId="415464173" sldId="1188"/>
            <ac:spMk id="170" creationId="{53CBBC01-D439-4107-ACFD-1083C26E7F2B}"/>
          </ac:spMkLst>
        </pc:spChg>
        <pc:spChg chg="mod">
          <ac:chgData name="Einav, Tal" userId="c5d94e19-bf17-46ef-96ed-abf719c82703" providerId="ADAL" clId="{4667B36B-8D67-4802-A1FA-955A5D516117}" dt="2020-05-05T05:39:15.439" v="3556" actId="20577"/>
          <ac:spMkLst>
            <pc:docMk/>
            <pc:sldMk cId="415464173" sldId="1188"/>
            <ac:spMk id="186" creationId="{A75B321E-1D98-444E-B966-0DEBCA0B0A4D}"/>
          </ac:spMkLst>
        </pc:spChg>
        <pc:spChg chg="mod">
          <ac:chgData name="Einav, Tal" userId="c5d94e19-bf17-46ef-96ed-abf719c82703" providerId="ADAL" clId="{4667B36B-8D67-4802-A1FA-955A5D516117}" dt="2020-05-05T02:16:51.646" v="3089" actId="20577"/>
          <ac:spMkLst>
            <pc:docMk/>
            <pc:sldMk cId="415464173" sldId="1188"/>
            <ac:spMk id="190" creationId="{ECAA2D30-6959-40A2-AAA6-0EE8A1EA5A96}"/>
          </ac:spMkLst>
        </pc:spChg>
        <pc:spChg chg="mod">
          <ac:chgData name="Einav, Tal" userId="c5d94e19-bf17-46ef-96ed-abf719c82703" providerId="ADAL" clId="{4667B36B-8D67-4802-A1FA-955A5D516117}" dt="2020-05-05T05:41:38.933" v="3610" actId="20577"/>
          <ac:spMkLst>
            <pc:docMk/>
            <pc:sldMk cId="415464173" sldId="1188"/>
            <ac:spMk id="193" creationId="{4AE27E08-E457-4AB1-8712-C52C33BDA88F}"/>
          </ac:spMkLst>
        </pc:spChg>
        <pc:spChg chg="mod">
          <ac:chgData name="Einav, Tal" userId="c5d94e19-bf17-46ef-96ed-abf719c82703" providerId="ADAL" clId="{4667B36B-8D67-4802-A1FA-955A5D516117}" dt="2020-05-05T02:19:24.236" v="3446" actId="14100"/>
          <ac:spMkLst>
            <pc:docMk/>
            <pc:sldMk cId="415464173" sldId="1188"/>
            <ac:spMk id="194" creationId="{903412A3-5ED9-472F-B5DD-EE72575194B0}"/>
          </ac:spMkLst>
        </pc:spChg>
        <pc:grpChg chg="mod">
          <ac:chgData name="Einav, Tal" userId="c5d94e19-bf17-46ef-96ed-abf719c82703" providerId="ADAL" clId="{4667B36B-8D67-4802-A1FA-955A5D516117}" dt="2020-05-05T02:17:02.564" v="3091" actId="465"/>
          <ac:grpSpMkLst>
            <pc:docMk/>
            <pc:sldMk cId="415464173" sldId="1188"/>
            <ac:grpSpMk id="5" creationId="{6B3A4811-8861-4B52-B28C-31F878FB738F}"/>
          </ac:grpSpMkLst>
        </pc:grpChg>
        <pc:grpChg chg="add del mod">
          <ac:chgData name="Einav, Tal" userId="c5d94e19-bf17-46ef-96ed-abf719c82703" providerId="ADAL" clId="{4667B36B-8D67-4802-A1FA-955A5D516117}" dt="2020-05-05T02:14:40.292" v="2945"/>
          <ac:grpSpMkLst>
            <pc:docMk/>
            <pc:sldMk cId="415464173" sldId="1188"/>
            <ac:grpSpMk id="26" creationId="{57B1AA91-DA45-4C49-8441-9FAAAECBC364}"/>
          </ac:grpSpMkLst>
        </pc:grpChg>
        <pc:grpChg chg="mod">
          <ac:chgData name="Einav, Tal" userId="c5d94e19-bf17-46ef-96ed-abf719c82703" providerId="ADAL" clId="{4667B36B-8D67-4802-A1FA-955A5D516117}" dt="2020-05-05T02:16:13.053" v="2962" actId="554"/>
          <ac:grpSpMkLst>
            <pc:docMk/>
            <pc:sldMk cId="415464173" sldId="1188"/>
            <ac:grpSpMk id="61" creationId="{8FC4E950-FC2A-4DB3-A03A-BFC7A9F19FD7}"/>
          </ac:grpSpMkLst>
        </pc:grpChg>
        <pc:grpChg chg="add del mod">
          <ac:chgData name="Einav, Tal" userId="c5d94e19-bf17-46ef-96ed-abf719c82703" providerId="ADAL" clId="{4667B36B-8D67-4802-A1FA-955A5D516117}" dt="2020-05-05T02:09:46.801" v="2882" actId="165"/>
          <ac:grpSpMkLst>
            <pc:docMk/>
            <pc:sldMk cId="415464173" sldId="1188"/>
            <ac:grpSpMk id="96" creationId="{1C74F897-4C05-4324-A923-69215D0CF31C}"/>
          </ac:grpSpMkLst>
        </pc:grpChg>
        <pc:grpChg chg="del">
          <ac:chgData name="Einav, Tal" userId="c5d94e19-bf17-46ef-96ed-abf719c82703" providerId="ADAL" clId="{4667B36B-8D67-4802-A1FA-955A5D516117}" dt="2020-05-05T02:16:02.044" v="2960" actId="478"/>
          <ac:grpSpMkLst>
            <pc:docMk/>
            <pc:sldMk cId="415464173" sldId="1188"/>
            <ac:grpSpMk id="129" creationId="{054F15F9-F3C1-4B00-8E0B-3FFEDCE6FF19}"/>
          </ac:grpSpMkLst>
        </pc:grpChg>
        <pc:grpChg chg="add mod">
          <ac:chgData name="Einav, Tal" userId="c5d94e19-bf17-46ef-96ed-abf719c82703" providerId="ADAL" clId="{4667B36B-8D67-4802-A1FA-955A5D516117}" dt="2020-05-05T02:17:02.564" v="3091" actId="465"/>
          <ac:grpSpMkLst>
            <pc:docMk/>
            <pc:sldMk cId="415464173" sldId="1188"/>
            <ac:grpSpMk id="189" creationId="{2787EA4E-08FD-46E7-B808-4A2E01AA800F}"/>
          </ac:grpSpMkLst>
        </pc:grpChg>
        <pc:grpChg chg="add mod">
          <ac:chgData name="Einav, Tal" userId="c5d94e19-bf17-46ef-96ed-abf719c82703" providerId="ADAL" clId="{4667B36B-8D67-4802-A1FA-955A5D516117}" dt="2020-05-05T02:17:02.564" v="3091" actId="465"/>
          <ac:grpSpMkLst>
            <pc:docMk/>
            <pc:sldMk cId="415464173" sldId="1188"/>
            <ac:grpSpMk id="192" creationId="{623347C0-DB48-4CD6-9EA3-7D1B32DE5C03}"/>
          </ac:grpSpMkLst>
        </pc:grpChg>
        <pc:cxnChg chg="del mod topLvl">
          <ac:chgData name="Einav, Tal" userId="c5d94e19-bf17-46ef-96ed-abf719c82703" providerId="ADAL" clId="{4667B36B-8D67-4802-A1FA-955A5D516117}" dt="2020-05-05T02:14:40.292" v="2945"/>
          <ac:cxnSpMkLst>
            <pc:docMk/>
            <pc:sldMk cId="415464173" sldId="1188"/>
            <ac:cxnSpMk id="97" creationId="{D1A402A1-11BD-4933-BA8C-A4F69FFEEEE2}"/>
          </ac:cxnSpMkLst>
        </pc:cxnChg>
        <pc:cxnChg chg="del mod topLvl">
          <ac:chgData name="Einav, Tal" userId="c5d94e19-bf17-46ef-96ed-abf719c82703" providerId="ADAL" clId="{4667B36B-8D67-4802-A1FA-955A5D516117}" dt="2020-05-05T02:14:40.292" v="2945"/>
          <ac:cxnSpMkLst>
            <pc:docMk/>
            <pc:sldMk cId="415464173" sldId="1188"/>
            <ac:cxnSpMk id="98" creationId="{36FA0142-F35F-479A-8565-CDC421AAA244}"/>
          </ac:cxnSpMkLst>
        </pc:cxnChg>
        <pc:cxnChg chg="mod topLvl">
          <ac:chgData name="Einav, Tal" userId="c5d94e19-bf17-46ef-96ed-abf719c82703" providerId="ADAL" clId="{4667B36B-8D67-4802-A1FA-955A5D516117}" dt="2020-05-05T02:12:38.413" v="2927" actId="164"/>
          <ac:cxnSpMkLst>
            <pc:docMk/>
            <pc:sldMk cId="415464173" sldId="1188"/>
            <ac:cxnSpMk id="99" creationId="{602955A8-125B-4C8D-89D2-9DD174DB5261}"/>
          </ac:cxnSpMkLst>
        </pc:cxnChg>
        <pc:cxnChg chg="del mod topLvl">
          <ac:chgData name="Einav, Tal" userId="c5d94e19-bf17-46ef-96ed-abf719c82703" providerId="ADAL" clId="{4667B36B-8D67-4802-A1FA-955A5D516117}" dt="2020-05-05T02:14:40.292" v="2945"/>
          <ac:cxnSpMkLst>
            <pc:docMk/>
            <pc:sldMk cId="415464173" sldId="1188"/>
            <ac:cxnSpMk id="100" creationId="{611CDC7C-2069-4275-BA02-1C05B3DD62FC}"/>
          </ac:cxnSpMkLst>
        </pc:cxnChg>
        <pc:cxnChg chg="del mod topLvl">
          <ac:chgData name="Einav, Tal" userId="c5d94e19-bf17-46ef-96ed-abf719c82703" providerId="ADAL" clId="{4667B36B-8D67-4802-A1FA-955A5D516117}" dt="2020-05-05T02:14:40.292" v="2945"/>
          <ac:cxnSpMkLst>
            <pc:docMk/>
            <pc:sldMk cId="415464173" sldId="1188"/>
            <ac:cxnSpMk id="101" creationId="{FC3F336D-6FBD-4662-A253-174206EA7AEB}"/>
          </ac:cxnSpMkLst>
        </pc:cxnChg>
        <pc:cxnChg chg="del mod topLvl">
          <ac:chgData name="Einav, Tal" userId="c5d94e19-bf17-46ef-96ed-abf719c82703" providerId="ADAL" clId="{4667B36B-8D67-4802-A1FA-955A5D516117}" dt="2020-05-05T02:14:46.929" v="2947"/>
          <ac:cxnSpMkLst>
            <pc:docMk/>
            <pc:sldMk cId="415464173" sldId="1188"/>
            <ac:cxnSpMk id="102" creationId="{0DE44DCC-F15D-4E6C-B3CE-C917003AA49F}"/>
          </ac:cxnSpMkLst>
        </pc:cxnChg>
        <pc:cxnChg chg="add mod">
          <ac:chgData name="Einav, Tal" userId="c5d94e19-bf17-46ef-96ed-abf719c82703" providerId="ADAL" clId="{4667B36B-8D67-4802-A1FA-955A5D516117}" dt="2020-05-05T02:12:38.413" v="2927" actId="164"/>
          <ac:cxnSpMkLst>
            <pc:docMk/>
            <pc:sldMk cId="415464173" sldId="1188"/>
            <ac:cxnSpMk id="127" creationId="{01DC21C7-1C7A-4A75-B257-25D4F12128C6}"/>
          </ac:cxnSpMkLst>
        </pc:cxnChg>
        <pc:cxnChg chg="add mod">
          <ac:chgData name="Einav, Tal" userId="c5d94e19-bf17-46ef-96ed-abf719c82703" providerId="ADAL" clId="{4667B36B-8D67-4802-A1FA-955A5D516117}" dt="2020-05-05T02:12:38.413" v="2927" actId="164"/>
          <ac:cxnSpMkLst>
            <pc:docMk/>
            <pc:sldMk cId="415464173" sldId="1188"/>
            <ac:cxnSpMk id="128" creationId="{84B08F9B-DDDB-4C8D-9128-A762D2A279AA}"/>
          </ac:cxnSpMkLst>
        </pc:cxnChg>
        <pc:cxnChg chg="add mod">
          <ac:chgData name="Einav, Tal" userId="c5d94e19-bf17-46ef-96ed-abf719c82703" providerId="ADAL" clId="{4667B36B-8D67-4802-A1FA-955A5D516117}" dt="2020-05-05T02:12:38.413" v="2927" actId="164"/>
          <ac:cxnSpMkLst>
            <pc:docMk/>
            <pc:sldMk cId="415464173" sldId="1188"/>
            <ac:cxnSpMk id="187" creationId="{10C8F237-69A8-4E11-91BB-EA779F610B1F}"/>
          </ac:cxnSpMkLst>
        </pc:cxnChg>
        <pc:cxnChg chg="add del mod">
          <ac:chgData name="Einav, Tal" userId="c5d94e19-bf17-46ef-96ed-abf719c82703" providerId="ADAL" clId="{4667B36B-8D67-4802-A1FA-955A5D516117}" dt="2020-05-05T02:14:40.292" v="2945"/>
          <ac:cxnSpMkLst>
            <pc:docMk/>
            <pc:sldMk cId="415464173" sldId="1188"/>
            <ac:cxnSpMk id="188" creationId="{48528F33-B5B3-41FA-AB33-BBC347371130}"/>
          </ac:cxnSpMkLst>
        </pc:cxnChg>
      </pc:sldChg>
    </pc:docChg>
  </pc:docChgLst>
  <pc:docChgLst>
    <pc:chgData name="Einav, Tal" userId="c5d94e19-bf17-46ef-96ed-abf719c82703" providerId="ADAL" clId="{50A2AB97-1C11-4AC1-B4F9-1340B111ABE0}"/>
  </pc:docChgLst>
  <pc:docChgLst>
    <pc:chgData name="Tal" userId="c5d94e19-bf17-46ef-96ed-abf719c82703" providerId="ADAL" clId="{BF81069E-2584-416C-B95B-B000178AAB43}"/>
    <pc:docChg chg="undo custSel addSld delSld modSld">
      <pc:chgData name="Tal" userId="c5d94e19-bf17-46ef-96ed-abf719c82703" providerId="ADAL" clId="{BF81069E-2584-416C-B95B-B000178AAB43}" dt="2020-08-13T06:45:09.083" v="2294" actId="20577"/>
      <pc:docMkLst>
        <pc:docMk/>
      </pc:docMkLst>
      <pc:sldChg chg="modSp">
        <pc:chgData name="Tal" userId="c5d94e19-bf17-46ef-96ed-abf719c82703" providerId="ADAL" clId="{BF81069E-2584-416C-B95B-B000178AAB43}" dt="2020-08-10T20:12:49.876" v="151" actId="207"/>
        <pc:sldMkLst>
          <pc:docMk/>
          <pc:sldMk cId="2647873117" sldId="1029"/>
        </pc:sldMkLst>
        <pc:graphicFrameChg chg="modGraphic">
          <ac:chgData name="Tal" userId="c5d94e19-bf17-46ef-96ed-abf719c82703" providerId="ADAL" clId="{BF81069E-2584-416C-B95B-B000178AAB43}" dt="2020-08-10T20:12:49.876" v="151" actId="207"/>
          <ac:graphicFrameMkLst>
            <pc:docMk/>
            <pc:sldMk cId="2647873117" sldId="1029"/>
            <ac:graphicFrameMk id="89" creationId="{601A7823-B356-4AFB-9C16-62592F960A62}"/>
          </ac:graphicFrameMkLst>
        </pc:graphicFrameChg>
      </pc:sldChg>
      <pc:sldChg chg="add modTransition">
        <pc:chgData name="Tal" userId="c5d94e19-bf17-46ef-96ed-abf719c82703" providerId="ADAL" clId="{BF81069E-2584-416C-B95B-B000178AAB43}" dt="2020-08-12T04:21:02.170" v="1703"/>
        <pc:sldMkLst>
          <pc:docMk/>
          <pc:sldMk cId="568500212" sldId="1034"/>
        </pc:sldMkLst>
      </pc:sldChg>
      <pc:sldChg chg="addSp delSp modSp add del modTransition">
        <pc:chgData name="Tal" userId="c5d94e19-bf17-46ef-96ed-abf719c82703" providerId="ADAL" clId="{BF81069E-2584-416C-B95B-B000178AAB43}" dt="2020-08-12T04:20:30.167" v="1615" actId="2696"/>
        <pc:sldMkLst>
          <pc:docMk/>
          <pc:sldMk cId="2111536039" sldId="1034"/>
        </pc:sldMkLst>
        <pc:spChg chg="mod">
          <ac:chgData name="Tal" userId="c5d94e19-bf17-46ef-96ed-abf719c82703" providerId="ADAL" clId="{BF81069E-2584-416C-B95B-B000178AAB43}" dt="2020-08-12T04:16:39.744" v="1512"/>
          <ac:spMkLst>
            <pc:docMk/>
            <pc:sldMk cId="2111536039" sldId="1034"/>
            <ac:spMk id="2" creationId="{2EC92DFF-878F-449B-836E-D867C17DDDAB}"/>
          </ac:spMkLst>
        </pc:spChg>
        <pc:spChg chg="add del">
          <ac:chgData name="Tal" userId="c5d94e19-bf17-46ef-96ed-abf719c82703" providerId="ADAL" clId="{BF81069E-2584-416C-B95B-B000178AAB43}" dt="2020-08-12T04:16:08.191" v="1478" actId="478"/>
          <ac:spMkLst>
            <pc:docMk/>
            <pc:sldMk cId="2111536039" sldId="1034"/>
            <ac:spMk id="99" creationId="{515AC0F8-E4E3-4A32-B0E3-D7C7E26F21F1}"/>
          </ac:spMkLst>
        </pc:spChg>
        <pc:spChg chg="add">
          <ac:chgData name="Tal" userId="c5d94e19-bf17-46ef-96ed-abf719c82703" providerId="ADAL" clId="{BF81069E-2584-416C-B95B-B000178AAB43}" dt="2020-08-12T04:16:08.508" v="1479"/>
          <ac:spMkLst>
            <pc:docMk/>
            <pc:sldMk cId="2111536039" sldId="1034"/>
            <ac:spMk id="101" creationId="{F5B4B15D-FE32-4B32-BDEA-629CE9F7FAB7}"/>
          </ac:spMkLst>
        </pc:spChg>
      </pc:sldChg>
      <pc:sldChg chg="addSp delSp modSp add del modTransition">
        <pc:chgData name="Tal" userId="c5d94e19-bf17-46ef-96ed-abf719c82703" providerId="ADAL" clId="{BF81069E-2584-416C-B95B-B000178AAB43}" dt="2020-08-12T04:20:30.843" v="1618" actId="2696"/>
        <pc:sldMkLst>
          <pc:docMk/>
          <pc:sldMk cId="518497712" sldId="1035"/>
        </pc:sldMkLst>
        <pc:spChg chg="mod">
          <ac:chgData name="Tal" userId="c5d94e19-bf17-46ef-96ed-abf719c82703" providerId="ADAL" clId="{BF81069E-2584-416C-B95B-B000178AAB43}" dt="2020-08-12T04:16:48.132" v="1515"/>
          <ac:spMkLst>
            <pc:docMk/>
            <pc:sldMk cId="518497712" sldId="1035"/>
            <ac:spMk id="2" creationId="{2EC92DFF-878F-449B-836E-D867C17DDDAB}"/>
          </ac:spMkLst>
        </pc:spChg>
        <pc:spChg chg="add del">
          <ac:chgData name="Tal" userId="c5d94e19-bf17-46ef-96ed-abf719c82703" providerId="ADAL" clId="{BF81069E-2584-416C-B95B-B000178AAB43}" dt="2020-08-12T04:15:55.773" v="1474" actId="478"/>
          <ac:spMkLst>
            <pc:docMk/>
            <pc:sldMk cId="518497712" sldId="1035"/>
            <ac:spMk id="56" creationId="{CAA53F3F-5F88-4D87-9F97-D8825C01C9D1}"/>
          </ac:spMkLst>
        </pc:spChg>
        <pc:spChg chg="add">
          <ac:chgData name="Tal" userId="c5d94e19-bf17-46ef-96ed-abf719c82703" providerId="ADAL" clId="{BF81069E-2584-416C-B95B-B000178AAB43}" dt="2020-08-12T04:15:56.117" v="1475"/>
          <ac:spMkLst>
            <pc:docMk/>
            <pc:sldMk cId="518497712" sldId="1035"/>
            <ac:spMk id="57" creationId="{3226FBAF-08A3-40BA-BB17-E305C19F4536}"/>
          </ac:spMkLst>
        </pc:spChg>
      </pc:sldChg>
      <pc:sldChg chg="add modTransition">
        <pc:chgData name="Tal" userId="c5d94e19-bf17-46ef-96ed-abf719c82703" providerId="ADAL" clId="{BF81069E-2584-416C-B95B-B000178AAB43}" dt="2020-08-12T04:21:02.170" v="1703"/>
        <pc:sldMkLst>
          <pc:docMk/>
          <pc:sldMk cId="2478317892" sldId="1035"/>
        </pc:sldMkLst>
      </pc:sldChg>
      <pc:sldChg chg="add modTransition">
        <pc:chgData name="Tal" userId="c5d94e19-bf17-46ef-96ed-abf719c82703" providerId="ADAL" clId="{BF81069E-2584-416C-B95B-B000178AAB43}" dt="2020-08-12T04:21:02.170" v="1703"/>
        <pc:sldMkLst>
          <pc:docMk/>
          <pc:sldMk cId="352357164" sldId="1036"/>
        </pc:sldMkLst>
      </pc:sldChg>
      <pc:sldChg chg="addSp delSp modSp add del modTransition">
        <pc:chgData name="Tal" userId="c5d94e19-bf17-46ef-96ed-abf719c82703" providerId="ADAL" clId="{BF81069E-2584-416C-B95B-B000178AAB43}" dt="2020-08-12T04:20:30.800" v="1617" actId="2696"/>
        <pc:sldMkLst>
          <pc:docMk/>
          <pc:sldMk cId="3407987219" sldId="1036"/>
        </pc:sldMkLst>
        <pc:spChg chg="mod">
          <ac:chgData name="Tal" userId="c5d94e19-bf17-46ef-96ed-abf719c82703" providerId="ADAL" clId="{BF81069E-2584-416C-B95B-B000178AAB43}" dt="2020-08-12T04:16:45.138" v="1514"/>
          <ac:spMkLst>
            <pc:docMk/>
            <pc:sldMk cId="3407987219" sldId="1036"/>
            <ac:spMk id="2" creationId="{2EC92DFF-878F-449B-836E-D867C17DDDAB}"/>
          </ac:spMkLst>
        </pc:spChg>
        <pc:spChg chg="add mod">
          <ac:chgData name="Tal" userId="c5d94e19-bf17-46ef-96ed-abf719c82703" providerId="ADAL" clId="{BF81069E-2584-416C-B95B-B000178AAB43}" dt="2020-08-12T04:15:42.483" v="1472" actId="554"/>
          <ac:spMkLst>
            <pc:docMk/>
            <pc:sldMk cId="3407987219" sldId="1036"/>
            <ac:spMk id="111" creationId="{A79565F2-8369-47FF-AF1C-74BD77C752F9}"/>
          </ac:spMkLst>
        </pc:spChg>
        <pc:spChg chg="add mod">
          <ac:chgData name="Tal" userId="c5d94e19-bf17-46ef-96ed-abf719c82703" providerId="ADAL" clId="{BF81069E-2584-416C-B95B-B000178AAB43}" dt="2020-08-12T04:15:25.446" v="1466" actId="571"/>
          <ac:spMkLst>
            <pc:docMk/>
            <pc:sldMk cId="3407987219" sldId="1036"/>
            <ac:spMk id="123" creationId="{8BF2D4D6-DA5E-475D-8BC2-9612AF46BA2B}"/>
          </ac:spMkLst>
        </pc:spChg>
        <pc:spChg chg="del mod topLvl">
          <ac:chgData name="Tal" userId="c5d94e19-bf17-46ef-96ed-abf719c82703" providerId="ADAL" clId="{BF81069E-2584-416C-B95B-B000178AAB43}" dt="2020-08-12T04:15:51.112" v="1473" actId="478"/>
          <ac:spMkLst>
            <pc:docMk/>
            <pc:sldMk cId="3407987219" sldId="1036"/>
            <ac:spMk id="137" creationId="{15A06834-715A-4D1D-9B60-B7E2274FD832}"/>
          </ac:spMkLst>
        </pc:spChg>
        <pc:grpChg chg="add mod">
          <ac:chgData name="Tal" userId="c5d94e19-bf17-46ef-96ed-abf719c82703" providerId="ADAL" clId="{BF81069E-2584-416C-B95B-B000178AAB43}" dt="2020-08-12T04:15:25.446" v="1466" actId="571"/>
          <ac:grpSpMkLst>
            <pc:docMk/>
            <pc:sldMk cId="3407987219" sldId="1036"/>
            <ac:grpSpMk id="113" creationId="{288A460F-5D16-4511-A36F-F620DC4F5F45}"/>
          </ac:grpSpMkLst>
        </pc:grpChg>
        <pc:grpChg chg="add del mod">
          <ac:chgData name="Tal" userId="c5d94e19-bf17-46ef-96ed-abf719c82703" providerId="ADAL" clId="{BF81069E-2584-416C-B95B-B000178AAB43}" dt="2020-08-12T04:15:28.974" v="1468" actId="165"/>
          <ac:grpSpMkLst>
            <pc:docMk/>
            <pc:sldMk cId="3407987219" sldId="1036"/>
            <ac:grpSpMk id="125" creationId="{25572E62-E07F-48AA-B882-C664220CFA67}"/>
          </ac:grpSpMkLst>
        </pc:grpChg>
        <pc:cxnChg chg="del mod topLvl">
          <ac:chgData name="Tal" userId="c5d94e19-bf17-46ef-96ed-abf719c82703" providerId="ADAL" clId="{BF81069E-2584-416C-B95B-B000178AAB43}" dt="2020-08-12T04:15:31.247" v="1469" actId="478"/>
          <ac:cxnSpMkLst>
            <pc:docMk/>
            <pc:sldMk cId="3407987219" sldId="1036"/>
            <ac:cxnSpMk id="139" creationId="{56A8B9A5-9498-4D24-802A-76AFF4BA5262}"/>
          </ac:cxnSpMkLst>
        </pc:cxnChg>
        <pc:cxnChg chg="del mod topLvl">
          <ac:chgData name="Tal" userId="c5d94e19-bf17-46ef-96ed-abf719c82703" providerId="ADAL" clId="{BF81069E-2584-416C-B95B-B000178AAB43}" dt="2020-08-12T04:15:33.458" v="1470" actId="478"/>
          <ac:cxnSpMkLst>
            <pc:docMk/>
            <pc:sldMk cId="3407987219" sldId="1036"/>
            <ac:cxnSpMk id="141" creationId="{FD91B744-B4B9-4389-9F23-9D2826576494}"/>
          </ac:cxnSpMkLst>
        </pc:cxnChg>
        <pc:cxnChg chg="del mod topLvl">
          <ac:chgData name="Tal" userId="c5d94e19-bf17-46ef-96ed-abf719c82703" providerId="ADAL" clId="{BF81069E-2584-416C-B95B-B000178AAB43}" dt="2020-08-12T04:15:34.798" v="1471" actId="478"/>
          <ac:cxnSpMkLst>
            <pc:docMk/>
            <pc:sldMk cId="3407987219" sldId="1036"/>
            <ac:cxnSpMk id="143" creationId="{0D69895C-DD94-4A41-9585-CB41815B6A3B}"/>
          </ac:cxnSpMkLst>
        </pc:cxnChg>
      </pc:sldChg>
      <pc:sldChg chg="add modTransition">
        <pc:chgData name="Tal" userId="c5d94e19-bf17-46ef-96ed-abf719c82703" providerId="ADAL" clId="{BF81069E-2584-416C-B95B-B000178AAB43}" dt="2020-08-12T04:21:02.170" v="1703"/>
        <pc:sldMkLst>
          <pc:docMk/>
          <pc:sldMk cId="443903930" sldId="1037"/>
        </pc:sldMkLst>
      </pc:sldChg>
      <pc:sldChg chg="addSp delSp modSp add del modTransition">
        <pc:chgData name="Tal" userId="c5d94e19-bf17-46ef-96ed-abf719c82703" providerId="ADAL" clId="{BF81069E-2584-416C-B95B-B000178AAB43}" dt="2020-08-12T04:20:30.458" v="1616" actId="2696"/>
        <pc:sldMkLst>
          <pc:docMk/>
          <pc:sldMk cId="1734400708" sldId="1037"/>
        </pc:sldMkLst>
        <pc:spChg chg="mod">
          <ac:chgData name="Tal" userId="c5d94e19-bf17-46ef-96ed-abf719c82703" providerId="ADAL" clId="{BF81069E-2584-416C-B95B-B000178AAB43}" dt="2020-08-12T04:16:42.715" v="1513"/>
          <ac:spMkLst>
            <pc:docMk/>
            <pc:sldMk cId="1734400708" sldId="1037"/>
            <ac:spMk id="2" creationId="{2EC92DFF-878F-449B-836E-D867C17DDDAB}"/>
          </ac:spMkLst>
        </pc:spChg>
        <pc:spChg chg="add del">
          <ac:chgData name="Tal" userId="c5d94e19-bf17-46ef-96ed-abf719c82703" providerId="ADAL" clId="{BF81069E-2584-416C-B95B-B000178AAB43}" dt="2020-08-12T04:16:03.711" v="1476" actId="478"/>
          <ac:spMkLst>
            <pc:docMk/>
            <pc:sldMk cId="1734400708" sldId="1037"/>
            <ac:spMk id="99" creationId="{E9673172-69AB-4987-A782-17C42659BB16}"/>
          </ac:spMkLst>
        </pc:spChg>
        <pc:spChg chg="add">
          <ac:chgData name="Tal" userId="c5d94e19-bf17-46ef-96ed-abf719c82703" providerId="ADAL" clId="{BF81069E-2584-416C-B95B-B000178AAB43}" dt="2020-08-12T04:16:03.999" v="1477"/>
          <ac:spMkLst>
            <pc:docMk/>
            <pc:sldMk cId="1734400708" sldId="1037"/>
            <ac:spMk id="101" creationId="{B42725BD-A652-4540-ABBE-904A6A69742A}"/>
          </ac:spMkLst>
        </pc:spChg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3110916870" sldId="1039"/>
        </pc:sldMkLst>
      </pc:sldChg>
      <pc:sldChg chg="modTransition">
        <pc:chgData name="Tal" userId="c5d94e19-bf17-46ef-96ed-abf719c82703" providerId="ADAL" clId="{BF81069E-2584-416C-B95B-B000178AAB43}" dt="2020-08-10T20:06:23.659" v="131"/>
        <pc:sldMkLst>
          <pc:docMk/>
          <pc:sldMk cId="501181074" sldId="1040"/>
        </pc:sldMkLst>
      </pc:sldChg>
      <pc:sldChg chg="addSp delSp modSp delAnim modAnim">
        <pc:chgData name="Tal" userId="c5d94e19-bf17-46ef-96ed-abf719c82703" providerId="ADAL" clId="{BF81069E-2584-416C-B95B-B000178AAB43}" dt="2020-08-10T20:08:42.931" v="150" actId="478"/>
        <pc:sldMkLst>
          <pc:docMk/>
          <pc:sldMk cId="2457873705" sldId="1303"/>
        </pc:sldMkLst>
        <pc:spChg chg="del mod">
          <ac:chgData name="Tal" userId="c5d94e19-bf17-46ef-96ed-abf719c82703" providerId="ADAL" clId="{BF81069E-2584-416C-B95B-B000178AAB43}" dt="2020-08-10T20:07:40.541" v="142" actId="478"/>
          <ac:spMkLst>
            <pc:docMk/>
            <pc:sldMk cId="2457873705" sldId="1303"/>
            <ac:spMk id="5" creationId="{9A881900-26AC-4926-A360-3DDA0E48CB7D}"/>
          </ac:spMkLst>
        </pc:spChg>
        <pc:spChg chg="mod">
          <ac:chgData name="Tal" userId="c5d94e19-bf17-46ef-96ed-abf719c82703" providerId="ADAL" clId="{BF81069E-2584-416C-B95B-B000178AAB43}" dt="2020-08-10T20:07:24.167" v="141" actId="1036"/>
          <ac:spMkLst>
            <pc:docMk/>
            <pc:sldMk cId="2457873705" sldId="1303"/>
            <ac:spMk id="81" creationId="{0F1BE6E7-E39C-40DB-A0F9-327E1D1BB07B}"/>
          </ac:spMkLst>
        </pc:spChg>
        <pc:spChg chg="add del">
          <ac:chgData name="Tal" userId="c5d94e19-bf17-46ef-96ed-abf719c82703" providerId="ADAL" clId="{BF81069E-2584-416C-B95B-B000178AAB43}" dt="2020-08-10T20:06:57.893" v="133"/>
          <ac:spMkLst>
            <pc:docMk/>
            <pc:sldMk cId="2457873705" sldId="1303"/>
            <ac:spMk id="85" creationId="{94A8E3C5-D4E1-4166-B7A4-9675BCDC7D24}"/>
          </ac:spMkLst>
        </pc:spChg>
        <pc:spChg chg="add">
          <ac:chgData name="Tal" userId="c5d94e19-bf17-46ef-96ed-abf719c82703" providerId="ADAL" clId="{BF81069E-2584-416C-B95B-B000178AAB43}" dt="2020-08-10T20:07:40.942" v="143"/>
          <ac:spMkLst>
            <pc:docMk/>
            <pc:sldMk cId="2457873705" sldId="1303"/>
            <ac:spMk id="87" creationId="{6C74B32F-6DDC-49BF-8767-228FEDC23F49}"/>
          </ac:spMkLst>
        </pc:spChg>
        <pc:grpChg chg="add del mod">
          <ac:chgData name="Tal" userId="c5d94e19-bf17-46ef-96ed-abf719c82703" providerId="ADAL" clId="{BF81069E-2584-416C-B95B-B000178AAB43}" dt="2020-08-10T20:08:42.931" v="150" actId="478"/>
          <ac:grpSpMkLst>
            <pc:docMk/>
            <pc:sldMk cId="2457873705" sldId="1303"/>
            <ac:grpSpMk id="4" creationId="{0B97BB4A-F66F-4AB2-B932-F570F4FFEB7F}"/>
          </ac:grpSpMkLst>
        </pc:grpChg>
        <pc:grpChg chg="add mod">
          <ac:chgData name="Tal" userId="c5d94e19-bf17-46ef-96ed-abf719c82703" providerId="ADAL" clId="{BF81069E-2584-416C-B95B-B000178AAB43}" dt="2020-08-10T20:08:21.940" v="147" actId="164"/>
          <ac:grpSpMkLst>
            <pc:docMk/>
            <pc:sldMk cId="2457873705" sldId="1303"/>
            <ac:grpSpMk id="89" creationId="{7F206D97-1079-4D1D-AC5B-37239C10A0E6}"/>
          </ac:grpSpMkLst>
        </pc:grpChg>
        <pc:grpChg chg="add mod">
          <ac:chgData name="Tal" userId="c5d94e19-bf17-46ef-96ed-abf719c82703" providerId="ADAL" clId="{BF81069E-2584-416C-B95B-B000178AAB43}" dt="2020-08-10T20:08:21.940" v="147" actId="164"/>
          <ac:grpSpMkLst>
            <pc:docMk/>
            <pc:sldMk cId="2457873705" sldId="1303"/>
            <ac:grpSpMk id="95" creationId="{769DBFA5-6563-4948-BA37-8AFCCCBCA9EF}"/>
          </ac:grpSpMkLst>
        </pc:grpChg>
        <pc:grpChg chg="add mod">
          <ac:chgData name="Tal" userId="c5d94e19-bf17-46ef-96ed-abf719c82703" providerId="ADAL" clId="{BF81069E-2584-416C-B95B-B000178AAB43}" dt="2020-08-10T20:08:21.940" v="147" actId="164"/>
          <ac:grpSpMkLst>
            <pc:docMk/>
            <pc:sldMk cId="2457873705" sldId="1303"/>
            <ac:grpSpMk id="101" creationId="{64961B97-CFC5-4C81-A8F2-DE7824C220FA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57" creationId="{9616A120-170A-44D8-9324-C658BB5FD5E9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62" creationId="{33591899-F117-408D-B2D7-2A3920CF2701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67" creationId="{8D7CC829-1E2C-48B0-8104-C18BF95E87B9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88" creationId="{156FE7E9-E0E4-4AD5-B96F-43FA7E0914B7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91" creationId="{5A67ACE3-F059-479D-AEEE-D65F067A593B}"/>
          </ac:grpSpMkLst>
        </pc:grpChg>
        <pc:grpChg chg="mod">
          <ac:chgData name="Tal" userId="c5d94e19-bf17-46ef-96ed-abf719c82703" providerId="ADAL" clId="{BF81069E-2584-416C-B95B-B000178AAB43}" dt="2020-08-10T20:08:39.500" v="149" actId="1076"/>
          <ac:grpSpMkLst>
            <pc:docMk/>
            <pc:sldMk cId="2457873705" sldId="1303"/>
            <ac:grpSpMk id="194" creationId="{9677D554-C76F-4364-8EB2-A9BA9B284C48}"/>
          </ac:grpSpMkLst>
        </pc:grpChg>
      </pc:sldChg>
      <pc:sldChg chg="addSp delSp modSp add del modTransition modAnim">
        <pc:chgData name="Tal" userId="c5d94e19-bf17-46ef-96ed-abf719c82703" providerId="ADAL" clId="{BF81069E-2584-416C-B95B-B000178AAB43}" dt="2020-08-12T04:20:29.985" v="1614" actId="2696"/>
        <pc:sldMkLst>
          <pc:docMk/>
          <pc:sldMk cId="608962760" sldId="1304"/>
        </pc:sldMkLst>
        <pc:spChg chg="mod">
          <ac:chgData name="Tal" userId="c5d94e19-bf17-46ef-96ed-abf719c82703" providerId="ADAL" clId="{BF81069E-2584-416C-B95B-B000178AAB43}" dt="2020-08-12T04:16:34.412" v="1511" actId="20577"/>
          <ac:spMkLst>
            <pc:docMk/>
            <pc:sldMk cId="608962760" sldId="1304"/>
            <ac:spMk id="2" creationId="{2EC92DFF-878F-449B-836E-D867C17DDDAB}"/>
          </ac:spMkLst>
        </pc:spChg>
        <pc:spChg chg="add del mod">
          <ac:chgData name="Tal" userId="c5d94e19-bf17-46ef-96ed-abf719c82703" providerId="ADAL" clId="{BF81069E-2584-416C-B95B-B000178AAB43}" dt="2020-08-12T04:16:14.700" v="1481" actId="478"/>
          <ac:spMkLst>
            <pc:docMk/>
            <pc:sldMk cId="608962760" sldId="1304"/>
            <ac:spMk id="3" creationId="{7CA3843F-57C6-412B-BFD9-02D045B4F218}"/>
          </ac:spMkLst>
        </pc:spChg>
        <pc:spChg chg="add">
          <ac:chgData name="Tal" userId="c5d94e19-bf17-46ef-96ed-abf719c82703" providerId="ADAL" clId="{BF81069E-2584-416C-B95B-B000178AAB43}" dt="2020-08-12T04:16:15.158" v="1482"/>
          <ac:spMkLst>
            <pc:docMk/>
            <pc:sldMk cId="608962760" sldId="1304"/>
            <ac:spMk id="9" creationId="{F7D60B33-78A0-4962-90E1-0F3CC5013EEF}"/>
          </ac:spMkLst>
        </pc:spChg>
        <pc:graphicFrameChg chg="mod">
          <ac:chgData name="Tal" userId="c5d94e19-bf17-46ef-96ed-abf719c82703" providerId="ADAL" clId="{BF81069E-2584-416C-B95B-B000178AAB43}" dt="2020-08-12T04:14:19.500" v="1453" actId="12788"/>
          <ac:graphicFrameMkLst>
            <pc:docMk/>
            <pc:sldMk cId="608962760" sldId="1304"/>
            <ac:graphicFrameMk id="89" creationId="{601A7823-B356-4AFB-9C16-62592F960A62}"/>
          </ac:graphicFrameMkLst>
        </pc:graphicFrameChg>
      </pc:sldChg>
      <pc:sldChg chg="add modTransition">
        <pc:chgData name="Tal" userId="c5d94e19-bf17-46ef-96ed-abf719c82703" providerId="ADAL" clId="{BF81069E-2584-416C-B95B-B000178AAB43}" dt="2020-08-12T04:21:02.170" v="1703"/>
        <pc:sldMkLst>
          <pc:docMk/>
          <pc:sldMk cId="2966609244" sldId="1304"/>
        </pc:sldMkLst>
      </pc:sldChg>
      <pc:sldChg chg="modSp add">
        <pc:chgData name="Tal" userId="c5d94e19-bf17-46ef-96ed-abf719c82703" providerId="ADAL" clId="{BF81069E-2584-416C-B95B-B000178AAB43}" dt="2020-08-12T04:19:03.510" v="1598" actId="20577"/>
        <pc:sldMkLst>
          <pc:docMk/>
          <pc:sldMk cId="2666435915" sldId="1322"/>
        </pc:sldMkLst>
        <pc:spChg chg="mod">
          <ac:chgData name="Tal" userId="c5d94e19-bf17-46ef-96ed-abf719c82703" providerId="ADAL" clId="{BF81069E-2584-416C-B95B-B000178AAB43}" dt="2020-08-12T04:19:03.510" v="1598" actId="20577"/>
          <ac:spMkLst>
            <pc:docMk/>
            <pc:sldMk cId="2666435915" sldId="1322"/>
            <ac:spMk id="2" creationId="{B16132FA-D2E3-43C3-94CC-7DCAA02B4BCA}"/>
          </ac:spMkLst>
        </pc:spChg>
      </pc:sldChg>
      <pc:sldChg chg="addSp delSp modSp modNotesTx">
        <pc:chgData name="Tal" userId="c5d94e19-bf17-46ef-96ed-abf719c82703" providerId="ADAL" clId="{BF81069E-2584-416C-B95B-B000178AAB43}" dt="2020-08-12T03:15:13.092" v="183" actId="20577"/>
        <pc:sldMkLst>
          <pc:docMk/>
          <pc:sldMk cId="1162343714" sldId="1324"/>
        </pc:sldMkLst>
        <pc:spChg chg="mod">
          <ac:chgData name="Tal" userId="c5d94e19-bf17-46ef-96ed-abf719c82703" providerId="ADAL" clId="{BF81069E-2584-416C-B95B-B000178AAB43}" dt="2020-08-10T18:52:36.729" v="129" actId="1076"/>
          <ac:spMkLst>
            <pc:docMk/>
            <pc:sldMk cId="1162343714" sldId="1324"/>
            <ac:spMk id="67" creationId="{6689917C-D6F0-40EE-972F-0ED03E211295}"/>
          </ac:spMkLst>
        </pc:spChg>
        <pc:spChg chg="add del mod">
          <ac:chgData name="Tal" userId="c5d94e19-bf17-46ef-96ed-abf719c82703" providerId="ADAL" clId="{BF81069E-2584-416C-B95B-B000178AAB43}" dt="2020-08-10T18:52:39.390" v="130" actId="478"/>
          <ac:spMkLst>
            <pc:docMk/>
            <pc:sldMk cId="1162343714" sldId="1324"/>
            <ac:spMk id="68" creationId="{679631BE-2A26-4D3A-B8C3-C2FD17FCA41E}"/>
          </ac:spMkLst>
        </pc:spChg>
        <pc:grpChg chg="mod">
          <ac:chgData name="Tal" userId="c5d94e19-bf17-46ef-96ed-abf719c82703" providerId="ADAL" clId="{BF81069E-2584-416C-B95B-B000178AAB43}" dt="2020-08-10T18:52:31.110" v="128" actId="12788"/>
          <ac:grpSpMkLst>
            <pc:docMk/>
            <pc:sldMk cId="1162343714" sldId="1324"/>
            <ac:grpSpMk id="27" creationId="{A3165504-F860-4166-8D8A-5BB7B566151E}"/>
          </ac:grpSpMkLst>
        </pc:grpChg>
        <pc:cxnChg chg="add del mod">
          <ac:chgData name="Tal" userId="c5d94e19-bf17-46ef-96ed-abf719c82703" providerId="ADAL" clId="{BF81069E-2584-416C-B95B-B000178AAB43}" dt="2020-08-10T18:50:06.963" v="35" actId="478"/>
          <ac:cxnSpMkLst>
            <pc:docMk/>
            <pc:sldMk cId="1162343714" sldId="1324"/>
            <ac:cxnSpMk id="4" creationId="{4FAA9405-8212-40AF-B2AC-FFBAB2A782FC}"/>
          </ac:cxnSpMkLst>
        </pc:cxnChg>
      </pc:sldChg>
      <pc:sldChg chg="modNotesTx">
        <pc:chgData name="Tal" userId="c5d94e19-bf17-46ef-96ed-abf719c82703" providerId="ADAL" clId="{BF81069E-2584-416C-B95B-B000178AAB43}" dt="2020-08-13T06:45:09.083" v="2294" actId="20577"/>
        <pc:sldMkLst>
          <pc:docMk/>
          <pc:sldMk cId="456979658" sldId="1343"/>
        </pc:sldMkLst>
      </pc:sldChg>
      <pc:sldChg chg="modAnim">
        <pc:chgData name="Tal" userId="c5d94e19-bf17-46ef-96ed-abf719c82703" providerId="ADAL" clId="{BF81069E-2584-416C-B95B-B000178AAB43}" dt="2020-08-10T20:22:10.413" v="152"/>
        <pc:sldMkLst>
          <pc:docMk/>
          <pc:sldMk cId="3977400988" sldId="1371"/>
        </pc:sldMkLst>
      </pc:sldChg>
      <pc:sldChg chg="modSp">
        <pc:chgData name="Tal" userId="c5d94e19-bf17-46ef-96ed-abf719c82703" providerId="ADAL" clId="{BF81069E-2584-416C-B95B-B000178AAB43}" dt="2020-08-10T18:46:35.357" v="18" actId="207"/>
        <pc:sldMkLst>
          <pc:docMk/>
          <pc:sldMk cId="128743118" sldId="1372"/>
        </pc:sldMkLst>
        <pc:graphicFrameChg chg="modGraphic">
          <ac:chgData name="Tal" userId="c5d94e19-bf17-46ef-96ed-abf719c82703" providerId="ADAL" clId="{BF81069E-2584-416C-B95B-B000178AAB43}" dt="2020-08-10T18:46:35.357" v="18" actId="207"/>
          <ac:graphicFrameMkLst>
            <pc:docMk/>
            <pc:sldMk cId="128743118" sldId="1372"/>
            <ac:graphicFrameMk id="172" creationId="{A895C469-28FF-46F5-B307-1A5973FC9698}"/>
          </ac:graphicFrameMkLst>
        </pc:graphicFrameChg>
      </pc:sldChg>
      <pc:sldChg chg="modSp">
        <pc:chgData name="Tal" userId="c5d94e19-bf17-46ef-96ed-abf719c82703" providerId="ADAL" clId="{BF81069E-2584-416C-B95B-B000178AAB43}" dt="2020-08-10T18:46:22.573" v="17" actId="207"/>
        <pc:sldMkLst>
          <pc:docMk/>
          <pc:sldMk cId="1649269879" sldId="1373"/>
        </pc:sldMkLst>
        <pc:graphicFrameChg chg="modGraphic">
          <ac:chgData name="Tal" userId="c5d94e19-bf17-46ef-96ed-abf719c82703" providerId="ADAL" clId="{BF81069E-2584-416C-B95B-B000178AAB43}" dt="2020-08-10T18:46:22.573" v="17" actId="207"/>
          <ac:graphicFrameMkLst>
            <pc:docMk/>
            <pc:sldMk cId="1649269879" sldId="1373"/>
            <ac:graphicFrameMk id="172" creationId="{A895C469-28FF-46F5-B307-1A5973FC9698}"/>
          </ac:graphicFrameMkLst>
        </pc:graphicFrameChg>
      </pc:sldChg>
      <pc:sldChg chg="modSp modAnim">
        <pc:chgData name="Tal" userId="c5d94e19-bf17-46ef-96ed-abf719c82703" providerId="ADAL" clId="{BF81069E-2584-416C-B95B-B000178AAB43}" dt="2020-08-10T20:27:58.470" v="155"/>
        <pc:sldMkLst>
          <pc:docMk/>
          <pc:sldMk cId="2077414831" sldId="1377"/>
        </pc:sldMkLst>
        <pc:spChg chg="mod">
          <ac:chgData name="Tal" userId="c5d94e19-bf17-46ef-96ed-abf719c82703" providerId="ADAL" clId="{BF81069E-2584-416C-B95B-B000178AAB43}" dt="2020-08-10T20:27:54.739" v="154" actId="20577"/>
          <ac:spMkLst>
            <pc:docMk/>
            <pc:sldMk cId="2077414831" sldId="1377"/>
            <ac:spMk id="4" creationId="{0F9992F6-612D-4D1B-B144-A43522272C37}"/>
          </ac:spMkLst>
        </pc:spChg>
      </pc:sldChg>
      <pc:sldChg chg="addSp delSp modSp modAnim modNotesTx">
        <pc:chgData name="Tal" userId="c5d94e19-bf17-46ef-96ed-abf719c82703" providerId="ADAL" clId="{BF81069E-2584-416C-B95B-B000178AAB43}" dt="2020-08-12T03:41:43.294" v="203" actId="20577"/>
        <pc:sldMkLst>
          <pc:docMk/>
          <pc:sldMk cId="1773951903" sldId="1378"/>
        </pc:sldMkLst>
        <pc:grpChg chg="add mod ord">
          <ac:chgData name="Tal" userId="c5d94e19-bf17-46ef-96ed-abf719c82703" providerId="ADAL" clId="{BF81069E-2584-416C-B95B-B000178AAB43}" dt="2020-08-10T18:44:27.803" v="14" actId="167"/>
          <ac:grpSpMkLst>
            <pc:docMk/>
            <pc:sldMk cId="1773951903" sldId="1378"/>
            <ac:grpSpMk id="4" creationId="{6A9BF5EA-DC35-4B74-AF92-185E81402E58}"/>
          </ac:grpSpMkLst>
        </pc:grpChg>
        <pc:grpChg chg="add mod ord">
          <ac:chgData name="Tal" userId="c5d94e19-bf17-46ef-96ed-abf719c82703" providerId="ADAL" clId="{BF81069E-2584-416C-B95B-B000178AAB43}" dt="2020-08-10T18:44:27.803" v="14" actId="167"/>
          <ac:grpSpMkLst>
            <pc:docMk/>
            <pc:sldMk cId="1773951903" sldId="1378"/>
            <ac:grpSpMk id="6" creationId="{A8B76CE0-15B3-4F6F-A008-CE9890336E14}"/>
          </ac:grpSpMkLst>
        </pc:grpChg>
        <pc:grpChg chg="add del mod">
          <ac:chgData name="Tal" userId="c5d94e19-bf17-46ef-96ed-abf719c82703" providerId="ADAL" clId="{BF81069E-2584-416C-B95B-B000178AAB43}" dt="2020-08-10T18:43:52.722" v="7" actId="165"/>
          <ac:grpSpMkLst>
            <pc:docMk/>
            <pc:sldMk cId="1773951903" sldId="1378"/>
            <ac:grpSpMk id="294" creationId="{F272DE62-69B5-42C3-A78A-313A63F5970B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295" creationId="{B4D4B86A-DA3A-4443-8D7A-A4C7A9EE27F6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296" creationId="{BA1E469E-C49E-4372-B3B4-496CB9D3AE8E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297" creationId="{8581C691-13D1-47B2-8738-504F4496393C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298" creationId="{D9CD8E32-02A7-4410-8019-BAD06C964002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299" creationId="{E7284E08-A71E-4747-85D9-E9498BFB2BE3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300" creationId="{B5A54CB9-A577-4C23-92FB-BC29D05B90D2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301" creationId="{350845D1-DEDD-4395-8201-9D74DC519935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302" creationId="{B0951C0C-2B5C-4E0B-B192-A324ABED62BA}"/>
          </ac:grpSpMkLst>
        </pc:grpChg>
        <pc:grpChg chg="add del mod">
          <ac:chgData name="Tal" userId="c5d94e19-bf17-46ef-96ed-abf719c82703" providerId="ADAL" clId="{BF81069E-2584-416C-B95B-B000178AAB43}" dt="2020-08-10T18:43:41.757" v="4" actId="165"/>
          <ac:grpSpMkLst>
            <pc:docMk/>
            <pc:sldMk cId="1773951903" sldId="1378"/>
            <ac:grpSpMk id="335" creationId="{A1E22AF3-33D9-4BC2-A93E-15F6E97C333F}"/>
          </ac:grpSpMkLst>
        </pc:grpChg>
        <pc:grpChg chg="mod topLvl">
          <ac:chgData name="Tal" userId="c5d94e19-bf17-46ef-96ed-abf719c82703" providerId="ADAL" clId="{BF81069E-2584-416C-B95B-B000178AAB43}" dt="2020-08-10T18:43:47.455" v="6" actId="164"/>
          <ac:grpSpMkLst>
            <pc:docMk/>
            <pc:sldMk cId="1773951903" sldId="1378"/>
            <ac:grpSpMk id="336" creationId="{CF03A34E-B27A-4DD3-BF51-614C682F38A8}"/>
          </ac:grpSpMkLst>
        </pc:grpChg>
        <pc:grpChg chg="mod topLvl">
          <ac:chgData name="Tal" userId="c5d94e19-bf17-46ef-96ed-abf719c82703" providerId="ADAL" clId="{BF81069E-2584-416C-B95B-B000178AAB43}" dt="2020-08-10T18:43:47.455" v="6" actId="164"/>
          <ac:grpSpMkLst>
            <pc:docMk/>
            <pc:sldMk cId="1773951903" sldId="1378"/>
            <ac:grpSpMk id="337" creationId="{ED80F534-EB87-4AF0-BC95-5CC14CAE2EB0}"/>
          </ac:grpSpMkLst>
        </pc:grpChg>
        <pc:grpChg chg="mod topLvl">
          <ac:chgData name="Tal" userId="c5d94e19-bf17-46ef-96ed-abf719c82703" providerId="ADAL" clId="{BF81069E-2584-416C-B95B-B000178AAB43}" dt="2020-08-10T18:43:47.455" v="6" actId="164"/>
          <ac:grpSpMkLst>
            <pc:docMk/>
            <pc:sldMk cId="1773951903" sldId="1378"/>
            <ac:grpSpMk id="338" creationId="{40F63F22-E2C8-4E0D-92C6-3EA59B5AD421}"/>
          </ac:grpSpMkLst>
        </pc:grpChg>
        <pc:grpChg chg="del mod topLvl">
          <ac:chgData name="Tal" userId="c5d94e19-bf17-46ef-96ed-abf719c82703" providerId="ADAL" clId="{BF81069E-2584-416C-B95B-B000178AAB43}" dt="2020-08-10T18:43:45.296" v="5" actId="478"/>
          <ac:grpSpMkLst>
            <pc:docMk/>
            <pc:sldMk cId="1773951903" sldId="1378"/>
            <ac:grpSpMk id="339" creationId="{E1BCC5E2-0634-4236-8C54-BCC6B76901F2}"/>
          </ac:grpSpMkLst>
        </pc:grpChg>
        <pc:grpChg chg="del mod topLvl">
          <ac:chgData name="Tal" userId="c5d94e19-bf17-46ef-96ed-abf719c82703" providerId="ADAL" clId="{BF81069E-2584-416C-B95B-B000178AAB43}" dt="2020-08-10T18:43:45.296" v="5" actId="478"/>
          <ac:grpSpMkLst>
            <pc:docMk/>
            <pc:sldMk cId="1773951903" sldId="1378"/>
            <ac:grpSpMk id="340" creationId="{1E1B04E2-794E-4013-B753-0EE54F560B7B}"/>
          </ac:grpSpMkLst>
        </pc:grpChg>
        <pc:grpChg chg="del mod topLvl">
          <ac:chgData name="Tal" userId="c5d94e19-bf17-46ef-96ed-abf719c82703" providerId="ADAL" clId="{BF81069E-2584-416C-B95B-B000178AAB43}" dt="2020-08-10T18:43:45.296" v="5" actId="478"/>
          <ac:grpSpMkLst>
            <pc:docMk/>
            <pc:sldMk cId="1773951903" sldId="1378"/>
            <ac:grpSpMk id="341" creationId="{C4822768-5321-48EE-BD66-884212EEBD3E}"/>
          </ac:grpSpMkLst>
        </pc:grpChg>
        <pc:grpChg chg="del mod topLvl">
          <ac:chgData name="Tal" userId="c5d94e19-bf17-46ef-96ed-abf719c82703" providerId="ADAL" clId="{BF81069E-2584-416C-B95B-B000178AAB43}" dt="2020-08-10T18:43:45.296" v="5" actId="478"/>
          <ac:grpSpMkLst>
            <pc:docMk/>
            <pc:sldMk cId="1773951903" sldId="1378"/>
            <ac:grpSpMk id="342" creationId="{57144388-3F15-4724-94DA-31B55550B0A4}"/>
          </ac:grpSpMkLst>
        </pc:grpChg>
        <pc:grpChg chg="del mod topLvl">
          <ac:chgData name="Tal" userId="c5d94e19-bf17-46ef-96ed-abf719c82703" providerId="ADAL" clId="{BF81069E-2584-416C-B95B-B000178AAB43}" dt="2020-08-10T18:43:45.296" v="5" actId="478"/>
          <ac:grpSpMkLst>
            <pc:docMk/>
            <pc:sldMk cId="1773951903" sldId="1378"/>
            <ac:grpSpMk id="343" creationId="{56F4C68F-4D08-406A-A992-DA51DF25384A}"/>
          </ac:grpSpMkLst>
        </pc:grpChg>
        <pc:grpChg chg="add del mod">
          <ac:chgData name="Tal" userId="c5d94e19-bf17-46ef-96ed-abf719c82703" providerId="ADAL" clId="{BF81069E-2584-416C-B95B-B000178AAB43}" dt="2020-08-10T18:44:01.537" v="9" actId="165"/>
          <ac:grpSpMkLst>
            <pc:docMk/>
            <pc:sldMk cId="1773951903" sldId="1378"/>
            <ac:grpSpMk id="360" creationId="{4D07E6CD-78FB-4005-A78C-2E11535BA086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361" creationId="{A17ACA5E-D40A-49EA-ABBC-F1B335BB4802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362" creationId="{968C219C-7742-4425-90F8-B580C76C714F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363" creationId="{FA6B7F30-9CF9-4EAE-9682-3B325DD577F3}"/>
          </ac:grpSpMkLst>
        </pc:grpChg>
        <pc:grpChg chg="del mod topLvl">
          <ac:chgData name="Tal" userId="c5d94e19-bf17-46ef-96ed-abf719c82703" providerId="ADAL" clId="{BF81069E-2584-416C-B95B-B000178AAB43}" dt="2020-08-10T18:44:04.651" v="10" actId="478"/>
          <ac:grpSpMkLst>
            <pc:docMk/>
            <pc:sldMk cId="1773951903" sldId="1378"/>
            <ac:grpSpMk id="364" creationId="{3E834429-6BD5-4663-8AC4-CA807614A63C}"/>
          </ac:grpSpMkLst>
        </pc:grpChg>
        <pc:grpChg chg="del mod topLvl">
          <ac:chgData name="Tal" userId="c5d94e19-bf17-46ef-96ed-abf719c82703" providerId="ADAL" clId="{BF81069E-2584-416C-B95B-B000178AAB43}" dt="2020-08-10T18:44:04.651" v="10" actId="478"/>
          <ac:grpSpMkLst>
            <pc:docMk/>
            <pc:sldMk cId="1773951903" sldId="1378"/>
            <ac:grpSpMk id="365" creationId="{CCB00243-5D59-4FAF-8015-5F1A1D3CC9B9}"/>
          </ac:grpSpMkLst>
        </pc:grpChg>
        <pc:grpChg chg="del mod topLvl">
          <ac:chgData name="Tal" userId="c5d94e19-bf17-46ef-96ed-abf719c82703" providerId="ADAL" clId="{BF81069E-2584-416C-B95B-B000178AAB43}" dt="2020-08-10T18:44:04.651" v="10" actId="478"/>
          <ac:grpSpMkLst>
            <pc:docMk/>
            <pc:sldMk cId="1773951903" sldId="1378"/>
            <ac:grpSpMk id="366" creationId="{F05FDA77-7EE9-4468-A2EE-4CB75B317778}"/>
          </ac:grpSpMkLst>
        </pc:grpChg>
        <pc:grpChg chg="del mod topLvl">
          <ac:chgData name="Tal" userId="c5d94e19-bf17-46ef-96ed-abf719c82703" providerId="ADAL" clId="{BF81069E-2584-416C-B95B-B000178AAB43}" dt="2020-08-10T18:44:04.651" v="10" actId="478"/>
          <ac:grpSpMkLst>
            <pc:docMk/>
            <pc:sldMk cId="1773951903" sldId="1378"/>
            <ac:grpSpMk id="367" creationId="{DF591AC9-F54C-4E58-B803-77F3BEC112C0}"/>
          </ac:grpSpMkLst>
        </pc:grpChg>
        <pc:grpChg chg="del mod topLvl">
          <ac:chgData name="Tal" userId="c5d94e19-bf17-46ef-96ed-abf719c82703" providerId="ADAL" clId="{BF81069E-2584-416C-B95B-B000178AAB43}" dt="2020-08-10T18:44:04.651" v="10" actId="478"/>
          <ac:grpSpMkLst>
            <pc:docMk/>
            <pc:sldMk cId="1773951903" sldId="1378"/>
            <ac:grpSpMk id="368" creationId="{0F6610B1-3786-4A2D-B556-0FCA8F8EB2CD}"/>
          </ac:grpSpMkLst>
        </pc:grpChg>
        <pc:grpChg chg="add del mod">
          <ac:chgData name="Tal" userId="c5d94e19-bf17-46ef-96ed-abf719c82703" providerId="ADAL" clId="{BF81069E-2584-416C-B95B-B000178AAB43}" dt="2020-08-10T18:43:52.722" v="7" actId="165"/>
          <ac:grpSpMkLst>
            <pc:docMk/>
            <pc:sldMk cId="1773951903" sldId="1378"/>
            <ac:grpSpMk id="401" creationId="{8843984F-663C-466A-AD9B-B3D129D985DC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402" creationId="{921E8587-47BB-4CE0-8D28-9B49796DBC45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403" creationId="{0CE5E4AE-5999-4E9F-84A9-F6724B5CBBB1}"/>
          </ac:grpSpMkLst>
        </pc:grpChg>
        <pc:grpChg chg="mod topLvl">
          <ac:chgData name="Tal" userId="c5d94e19-bf17-46ef-96ed-abf719c82703" providerId="ADAL" clId="{BF81069E-2584-416C-B95B-B000178AAB43}" dt="2020-08-10T18:44:13.990" v="12" actId="164"/>
          <ac:grpSpMkLst>
            <pc:docMk/>
            <pc:sldMk cId="1773951903" sldId="1378"/>
            <ac:grpSpMk id="404" creationId="{02798629-5070-47EB-B39E-D3F075C4C04C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415" creationId="{098B92C6-D279-4720-865F-80561000E232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416" creationId="{E22310AA-40FF-4E78-BB53-BC27DF4CFE96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417" creationId="{7FABB518-0725-4809-A422-F5F9D6168E12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418" creationId="{9878E77E-55C0-4340-83A4-DF501A806EF7}"/>
          </ac:grpSpMkLst>
        </pc:grpChg>
        <pc:grpChg chg="del mod topLvl">
          <ac:chgData name="Tal" userId="c5d94e19-bf17-46ef-96ed-abf719c82703" providerId="ADAL" clId="{BF81069E-2584-416C-B95B-B000178AAB43}" dt="2020-08-10T18:43:58.246" v="8" actId="478"/>
          <ac:grpSpMkLst>
            <pc:docMk/>
            <pc:sldMk cId="1773951903" sldId="1378"/>
            <ac:grpSpMk id="419" creationId="{4875D2C2-AD86-452D-B128-9A9AFCD65A1B}"/>
          </ac:grpSpMkLst>
        </pc:grpChg>
        <pc:graphicFrameChg chg="modGraphic">
          <ac:chgData name="Tal" userId="c5d94e19-bf17-46ef-96ed-abf719c82703" providerId="ADAL" clId="{BF81069E-2584-416C-B95B-B000178AAB43}" dt="2020-08-10T18:47:07.036" v="19" actId="207"/>
          <ac:graphicFrameMkLst>
            <pc:docMk/>
            <pc:sldMk cId="1773951903" sldId="1378"/>
            <ac:graphicFrameMk id="172" creationId="{A895C469-28FF-46F5-B307-1A5973FC9698}"/>
          </ac:graphicFrameMkLst>
        </pc:graphicFrameChg>
        <pc:graphicFrameChg chg="add mod ord modGraphic">
          <ac:chgData name="Tal" userId="c5d94e19-bf17-46ef-96ed-abf719c82703" providerId="ADAL" clId="{BF81069E-2584-416C-B95B-B000178AAB43}" dt="2020-08-10T18:44:27.803" v="14" actId="167"/>
          <ac:graphicFrameMkLst>
            <pc:docMk/>
            <pc:sldMk cId="1773951903" sldId="1378"/>
            <ac:graphicFrameMk id="293" creationId="{A99C431C-F43F-4491-A79E-5BBC40B082F7}"/>
          </ac:graphicFrameMkLst>
        </pc:graphicFrameChg>
      </pc:sldChg>
      <pc:sldChg chg="modSp modNotesTx">
        <pc:chgData name="Tal" userId="c5d94e19-bf17-46ef-96ed-abf719c82703" providerId="ADAL" clId="{BF81069E-2584-416C-B95B-B000178AAB43}" dt="2020-08-12T03:45:36.861" v="670" actId="20577"/>
        <pc:sldMkLst>
          <pc:docMk/>
          <pc:sldMk cId="4216682572" sldId="1379"/>
        </pc:sldMkLst>
        <pc:graphicFrameChg chg="modGraphic">
          <ac:chgData name="Tal" userId="c5d94e19-bf17-46ef-96ed-abf719c82703" providerId="ADAL" clId="{BF81069E-2584-416C-B95B-B000178AAB43}" dt="2020-08-10T18:46:03.730" v="16" actId="207"/>
          <ac:graphicFrameMkLst>
            <pc:docMk/>
            <pc:sldMk cId="4216682572" sldId="1379"/>
            <ac:graphicFrameMk id="172" creationId="{A895C469-28FF-46F5-B307-1A5973FC9698}"/>
          </ac:graphicFrameMkLst>
        </pc:graphicFrameChg>
      </pc:sldChg>
      <pc:sldChg chg="addSp delSp modSp delAnim modAnim modNotesTx">
        <pc:chgData name="Tal" userId="c5d94e19-bf17-46ef-96ed-abf719c82703" providerId="ADAL" clId="{BF81069E-2584-416C-B95B-B000178AAB43}" dt="2020-08-12T03:45:59.318" v="702" actId="20577"/>
        <pc:sldMkLst>
          <pc:docMk/>
          <pc:sldMk cId="3932713508" sldId="1380"/>
        </pc:sldMkLst>
        <pc:grpChg chg="del">
          <ac:chgData name="Tal" userId="c5d94e19-bf17-46ef-96ed-abf719c82703" providerId="ADAL" clId="{BF81069E-2584-416C-B95B-B000178AAB43}" dt="2020-08-12T03:42:02.638" v="205" actId="478"/>
          <ac:grpSpMkLst>
            <pc:docMk/>
            <pc:sldMk cId="3932713508" sldId="1380"/>
            <ac:grpSpMk id="27" creationId="{ACB78C2D-62B2-4113-AB55-627CE0061BD2}"/>
          </ac:grpSpMkLst>
        </pc:grpChg>
        <pc:grpChg chg="del">
          <ac:chgData name="Tal" userId="c5d94e19-bf17-46ef-96ed-abf719c82703" providerId="ADAL" clId="{BF81069E-2584-416C-B95B-B000178AAB43}" dt="2020-08-12T03:42:12.742" v="206" actId="478"/>
          <ac:grpSpMkLst>
            <pc:docMk/>
            <pc:sldMk cId="3932713508" sldId="1380"/>
            <ac:grpSpMk id="45" creationId="{60CCDC78-25FF-46EF-9B00-0AC1154FC860}"/>
          </ac:grpSpMkLst>
        </pc:grpChg>
        <pc:grpChg chg="del">
          <ac:chgData name="Tal" userId="c5d94e19-bf17-46ef-96ed-abf719c82703" providerId="ADAL" clId="{BF81069E-2584-416C-B95B-B000178AAB43}" dt="2020-08-12T03:43:52.264" v="217" actId="478"/>
          <ac:grpSpMkLst>
            <pc:docMk/>
            <pc:sldMk cId="3932713508" sldId="1380"/>
            <ac:grpSpMk id="48" creationId="{D800458B-B51B-49D6-AC29-664451ECD8FD}"/>
          </ac:grpSpMkLst>
        </pc:grpChg>
        <pc:grpChg chg="del">
          <ac:chgData name="Tal" userId="c5d94e19-bf17-46ef-96ed-abf719c82703" providerId="ADAL" clId="{BF81069E-2584-416C-B95B-B000178AAB43}" dt="2020-08-12T03:42:02.638" v="205" actId="478"/>
          <ac:grpSpMkLst>
            <pc:docMk/>
            <pc:sldMk cId="3932713508" sldId="1380"/>
            <ac:grpSpMk id="138" creationId="{3666C175-8A13-409C-93A9-069DB59DA242}"/>
          </ac:grpSpMkLst>
        </pc:grpChg>
        <pc:grpChg chg="del">
          <ac:chgData name="Tal" userId="c5d94e19-bf17-46ef-96ed-abf719c82703" providerId="ADAL" clId="{BF81069E-2584-416C-B95B-B000178AAB43}" dt="2020-08-12T03:42:02.638" v="205" actId="478"/>
          <ac:grpSpMkLst>
            <pc:docMk/>
            <pc:sldMk cId="3932713508" sldId="1380"/>
            <ac:grpSpMk id="141" creationId="{84D1FB04-BC85-455E-BA9F-E2544E4389EA}"/>
          </ac:grpSpMkLst>
        </pc:grpChg>
        <pc:grpChg chg="del">
          <ac:chgData name="Tal" userId="c5d94e19-bf17-46ef-96ed-abf719c82703" providerId="ADAL" clId="{BF81069E-2584-416C-B95B-B000178AAB43}" dt="2020-08-12T03:43:52.264" v="217" actId="478"/>
          <ac:grpSpMkLst>
            <pc:docMk/>
            <pc:sldMk cId="3932713508" sldId="1380"/>
            <ac:grpSpMk id="150" creationId="{ED5EB74E-0E6F-4A77-A7CE-4EEA00AB3EC9}"/>
          </ac:grpSpMkLst>
        </pc:grpChg>
        <pc:grpChg chg="del">
          <ac:chgData name="Tal" userId="c5d94e19-bf17-46ef-96ed-abf719c82703" providerId="ADAL" clId="{BF81069E-2584-416C-B95B-B000178AAB43}" dt="2020-08-12T03:42:12.742" v="206" actId="478"/>
          <ac:grpSpMkLst>
            <pc:docMk/>
            <pc:sldMk cId="3932713508" sldId="1380"/>
            <ac:grpSpMk id="156" creationId="{65FEE321-CC6B-4A38-99D4-7A501B9BDCF2}"/>
          </ac:grpSpMkLst>
        </pc:grpChg>
        <pc:picChg chg="add">
          <ac:chgData name="Tal" userId="c5d94e19-bf17-46ef-96ed-abf719c82703" providerId="ADAL" clId="{BF81069E-2584-416C-B95B-B000178AAB43}" dt="2020-08-12T03:43:02.766" v="210"/>
          <ac:picMkLst>
            <pc:docMk/>
            <pc:sldMk cId="3932713508" sldId="1380"/>
            <ac:picMk id="64" creationId="{1F1CB3C4-F3B8-4CF7-BCAC-D47CA6DC786C}"/>
          </ac:picMkLst>
        </pc:picChg>
        <pc:picChg chg="del mod">
          <ac:chgData name="Tal" userId="c5d94e19-bf17-46ef-96ed-abf719c82703" providerId="ADAL" clId="{BF81069E-2584-416C-B95B-B000178AAB43}" dt="2020-08-12T03:43:10.156" v="213" actId="478"/>
          <ac:picMkLst>
            <pc:docMk/>
            <pc:sldMk cId="3932713508" sldId="1380"/>
            <ac:picMk id="294" creationId="{45A7DD49-586B-44F3-8A79-A30B878DD39F}"/>
          </ac:picMkLst>
        </pc:picChg>
      </pc:sldChg>
      <pc:sldChg chg="addSp delSp modSp modTransition delAnim modAnim modNotesTx">
        <pc:chgData name="Tal" userId="c5d94e19-bf17-46ef-96ed-abf719c82703" providerId="ADAL" clId="{BF81069E-2584-416C-B95B-B000178AAB43}" dt="2020-08-12T04:06:08.591" v="1372"/>
        <pc:sldMkLst>
          <pc:docMk/>
          <pc:sldMk cId="1643973242" sldId="1381"/>
        </pc:sldMkLst>
        <pc:spChg chg="del">
          <ac:chgData name="Tal" userId="c5d94e19-bf17-46ef-96ed-abf719c82703" providerId="ADAL" clId="{BF81069E-2584-416C-B95B-B000178AAB43}" dt="2020-08-12T03:40:28.974" v="193" actId="478"/>
          <ac:spMkLst>
            <pc:docMk/>
            <pc:sldMk cId="1643973242" sldId="1381"/>
            <ac:spMk id="4" creationId="{175D21A1-B68A-41D8-AEBB-866BBD378591}"/>
          </ac:spMkLst>
        </pc:spChg>
        <pc:spChg chg="add">
          <ac:chgData name="Tal" userId="c5d94e19-bf17-46ef-96ed-abf719c82703" providerId="ADAL" clId="{BF81069E-2584-416C-B95B-B000178AAB43}" dt="2020-08-12T03:40:29.371" v="194"/>
          <ac:spMkLst>
            <pc:docMk/>
            <pc:sldMk cId="1643973242" sldId="1381"/>
            <ac:spMk id="73" creationId="{EE685CED-F8F0-487B-B40F-00D0970CDD96}"/>
          </ac:spMkLst>
        </pc:spChg>
        <pc:spChg chg="add">
          <ac:chgData name="Tal" userId="c5d94e19-bf17-46ef-96ed-abf719c82703" providerId="ADAL" clId="{BF81069E-2584-416C-B95B-B000178AAB43}" dt="2020-08-12T04:03:22.551" v="1308"/>
          <ac:spMkLst>
            <pc:docMk/>
            <pc:sldMk cId="1643973242" sldId="1381"/>
            <ac:spMk id="85" creationId="{102AB2E3-4C99-43E7-8467-EFF172C2B0E1}"/>
          </ac:spMkLst>
        </pc:spChg>
        <pc:spChg chg="add">
          <ac:chgData name="Tal" userId="c5d94e19-bf17-46ef-96ed-abf719c82703" providerId="ADAL" clId="{BF81069E-2584-416C-B95B-B000178AAB43}" dt="2020-08-12T04:03:22.551" v="1308"/>
          <ac:spMkLst>
            <pc:docMk/>
            <pc:sldMk cId="1643973242" sldId="1381"/>
            <ac:spMk id="86" creationId="{4DF0F880-CC13-49AD-AAB7-280FB49EE460}"/>
          </ac:spMkLst>
        </pc:spChg>
        <pc:spChg chg="add del">
          <ac:chgData name="Tal" userId="c5d94e19-bf17-46ef-96ed-abf719c82703" providerId="ADAL" clId="{BF81069E-2584-416C-B95B-B000178AAB43}" dt="2020-08-12T04:05:57.989" v="1368" actId="478"/>
          <ac:spMkLst>
            <pc:docMk/>
            <pc:sldMk cId="1643973242" sldId="1381"/>
            <ac:spMk id="87" creationId="{203A2776-352A-4B69-8D16-338B2F481D26}"/>
          </ac:spMkLst>
        </pc:spChg>
        <pc:spChg chg="add del mod">
          <ac:chgData name="Tal" userId="c5d94e19-bf17-46ef-96ed-abf719c82703" providerId="ADAL" clId="{BF81069E-2584-416C-B95B-B000178AAB43}" dt="2020-08-12T04:06:08.591" v="1372"/>
          <ac:spMkLst>
            <pc:docMk/>
            <pc:sldMk cId="1643973242" sldId="1381"/>
            <ac:spMk id="88" creationId="{58725446-EB5D-4F38-9B31-1EBDD4C7EC21}"/>
          </ac:spMkLst>
        </pc:spChg>
        <pc:spChg chg="add del mod">
          <ac:chgData name="Tal" userId="c5d94e19-bf17-46ef-96ed-abf719c82703" providerId="ADAL" clId="{BF81069E-2584-416C-B95B-B000178AAB43}" dt="2020-08-12T04:06:08.591" v="1372"/>
          <ac:spMkLst>
            <pc:docMk/>
            <pc:sldMk cId="1643973242" sldId="1381"/>
            <ac:spMk id="89" creationId="{B3B40033-B1D2-43A3-9E38-FD0F77E52F39}"/>
          </ac:spMkLst>
        </pc:spChg>
        <pc:spChg chg="add del mod">
          <ac:chgData name="Tal" userId="c5d94e19-bf17-46ef-96ed-abf719c82703" providerId="ADAL" clId="{BF81069E-2584-416C-B95B-B000178AAB43}" dt="2020-08-12T04:06:08.591" v="1372"/>
          <ac:spMkLst>
            <pc:docMk/>
            <pc:sldMk cId="1643973242" sldId="1381"/>
            <ac:spMk id="90" creationId="{7DB1CA48-7D66-44FE-B96A-A3132CCA131C}"/>
          </ac:spMkLst>
        </pc:spChg>
        <pc:spChg chg="add del mod">
          <ac:chgData name="Tal" userId="c5d94e19-bf17-46ef-96ed-abf719c82703" providerId="ADAL" clId="{BF81069E-2584-416C-B95B-B000178AAB43}" dt="2020-08-12T04:06:08.591" v="1372"/>
          <ac:spMkLst>
            <pc:docMk/>
            <pc:sldMk cId="1643973242" sldId="1381"/>
            <ac:spMk id="91" creationId="{7B2D2361-F9F9-4B8A-A7D1-7095D8F948C7}"/>
          </ac:spMkLst>
        </pc:spChg>
        <pc:spChg chg="mod">
          <ac:chgData name="Tal" userId="c5d94e19-bf17-46ef-96ed-abf719c82703" providerId="ADAL" clId="{BF81069E-2584-416C-B95B-B000178AAB43}" dt="2020-08-12T03:50:32.079" v="1207" actId="692"/>
          <ac:spMkLst>
            <pc:docMk/>
            <pc:sldMk cId="1643973242" sldId="1381"/>
            <ac:spMk id="148" creationId="{8F0B2045-E60D-42F3-87C0-0C1B7BEE806D}"/>
          </ac:spMkLst>
        </pc:spChg>
        <pc:spChg chg="mod">
          <ac:chgData name="Tal" userId="c5d94e19-bf17-46ef-96ed-abf719c82703" providerId="ADAL" clId="{BF81069E-2584-416C-B95B-B000178AAB43}" dt="2020-08-12T03:50:32.079" v="1207" actId="692"/>
          <ac:spMkLst>
            <pc:docMk/>
            <pc:sldMk cId="1643973242" sldId="1381"/>
            <ac:spMk id="149" creationId="{E553A3F9-A3A0-4774-B7A2-7E727CE531C3}"/>
          </ac:spMkLst>
        </pc:spChg>
        <pc:spChg chg="mod">
          <ac:chgData name="Tal" userId="c5d94e19-bf17-46ef-96ed-abf719c82703" providerId="ADAL" clId="{BF81069E-2584-416C-B95B-B000178AAB43}" dt="2020-08-12T03:50:32.079" v="1207" actId="692"/>
          <ac:spMkLst>
            <pc:docMk/>
            <pc:sldMk cId="1643973242" sldId="1381"/>
            <ac:spMk id="154" creationId="{C806A0C3-5730-4AEE-9556-E01922279149}"/>
          </ac:spMkLst>
        </pc:spChg>
        <pc:spChg chg="mod">
          <ac:chgData name="Tal" userId="c5d94e19-bf17-46ef-96ed-abf719c82703" providerId="ADAL" clId="{BF81069E-2584-416C-B95B-B000178AAB43}" dt="2020-08-12T03:50:32.079" v="1207" actId="692"/>
          <ac:spMkLst>
            <pc:docMk/>
            <pc:sldMk cId="1643973242" sldId="1381"/>
            <ac:spMk id="155" creationId="{F9D3319B-14DE-49B5-847B-61634C253C81}"/>
          </ac:spMkLst>
        </pc:spChg>
        <pc:grpChg chg="add del mod">
          <ac:chgData name="Tal" userId="c5d94e19-bf17-46ef-96ed-abf719c82703" providerId="ADAL" clId="{BF81069E-2584-416C-B95B-B000178AAB43}" dt="2020-08-12T03:53:05.068" v="1227" actId="165"/>
          <ac:grpSpMkLst>
            <pc:docMk/>
            <pc:sldMk cId="1643973242" sldId="1381"/>
            <ac:grpSpMk id="3" creationId="{D1564E45-9E12-4491-A4C5-F33575FB11F2}"/>
          </ac:grpSpMkLst>
        </pc:grpChg>
        <pc:grpChg chg="del">
          <ac:chgData name="Tal" userId="c5d94e19-bf17-46ef-96ed-abf719c82703" providerId="ADAL" clId="{BF81069E-2584-416C-B95B-B000178AAB43}" dt="2020-08-12T03:47:54.136" v="1196" actId="478"/>
          <ac:grpSpMkLst>
            <pc:docMk/>
            <pc:sldMk cId="1643973242" sldId="1381"/>
            <ac:grpSpMk id="27" creationId="{ACB78C2D-62B2-4113-AB55-627CE0061BD2}"/>
          </ac:grpSpMkLst>
        </pc:grpChg>
        <pc:grpChg chg="del">
          <ac:chgData name="Tal" userId="c5d94e19-bf17-46ef-96ed-abf719c82703" providerId="ADAL" clId="{BF81069E-2584-416C-B95B-B000178AAB43}" dt="2020-08-12T03:47:56.830" v="1197" actId="478"/>
          <ac:grpSpMkLst>
            <pc:docMk/>
            <pc:sldMk cId="1643973242" sldId="1381"/>
            <ac:grpSpMk id="45" creationId="{60CCDC78-25FF-46EF-9B00-0AC1154FC860}"/>
          </ac:grpSpMkLst>
        </pc:grpChg>
        <pc:grpChg chg="mod topLvl">
          <ac:chgData name="Tal" userId="c5d94e19-bf17-46ef-96ed-abf719c82703" providerId="ADAL" clId="{BF81069E-2584-416C-B95B-B000178AAB43}" dt="2020-08-12T03:53:05.068" v="1227" actId="165"/>
          <ac:grpSpMkLst>
            <pc:docMk/>
            <pc:sldMk cId="1643973242" sldId="1381"/>
            <ac:grpSpMk id="48" creationId="{D800458B-B51B-49D6-AC29-664451ECD8FD}"/>
          </ac:grpSpMkLst>
        </pc:grpChg>
        <pc:grpChg chg="del">
          <ac:chgData name="Tal" userId="c5d94e19-bf17-46ef-96ed-abf719c82703" providerId="ADAL" clId="{BF81069E-2584-416C-B95B-B000178AAB43}" dt="2020-08-12T03:54:12.115" v="1237" actId="478"/>
          <ac:grpSpMkLst>
            <pc:docMk/>
            <pc:sldMk cId="1643973242" sldId="1381"/>
            <ac:grpSpMk id="66" creationId="{747D3FF5-EE43-4B12-8394-88610B9D3C99}"/>
          </ac:grpSpMkLst>
        </pc:grpChg>
        <pc:grpChg chg="add">
          <ac:chgData name="Tal" userId="c5d94e19-bf17-46ef-96ed-abf719c82703" providerId="ADAL" clId="{BF81069E-2584-416C-B95B-B000178AAB43}" dt="2020-08-12T03:54:12.879" v="1238"/>
          <ac:grpSpMkLst>
            <pc:docMk/>
            <pc:sldMk cId="1643973242" sldId="1381"/>
            <ac:grpSpMk id="75" creationId="{13E95C31-4D16-4018-8B52-3C520B97121B}"/>
          </ac:grpSpMkLst>
        </pc:grpChg>
        <pc:grpChg chg="add">
          <ac:chgData name="Tal" userId="c5d94e19-bf17-46ef-96ed-abf719c82703" providerId="ADAL" clId="{BF81069E-2584-416C-B95B-B000178AAB43}" dt="2020-08-12T03:54:12.879" v="1238"/>
          <ac:grpSpMkLst>
            <pc:docMk/>
            <pc:sldMk cId="1643973242" sldId="1381"/>
            <ac:grpSpMk id="80" creationId="{F2DFC3A5-0E0D-4349-9928-E4A30F0BE3C5}"/>
          </ac:grpSpMkLst>
        </pc:grpChg>
        <pc:grpChg chg="mod topLvl">
          <ac:chgData name="Tal" userId="c5d94e19-bf17-46ef-96ed-abf719c82703" providerId="ADAL" clId="{BF81069E-2584-416C-B95B-B000178AAB43}" dt="2020-08-12T03:53:05.068" v="1227" actId="165"/>
          <ac:grpSpMkLst>
            <pc:docMk/>
            <pc:sldMk cId="1643973242" sldId="1381"/>
            <ac:grpSpMk id="138" creationId="{3666C175-8A13-409C-93A9-069DB59DA242}"/>
          </ac:grpSpMkLst>
        </pc:grpChg>
        <pc:grpChg chg="del">
          <ac:chgData name="Tal" userId="c5d94e19-bf17-46ef-96ed-abf719c82703" providerId="ADAL" clId="{BF81069E-2584-416C-B95B-B000178AAB43}" dt="2020-08-12T03:47:54.136" v="1196" actId="478"/>
          <ac:grpSpMkLst>
            <pc:docMk/>
            <pc:sldMk cId="1643973242" sldId="1381"/>
            <ac:grpSpMk id="141" creationId="{84D1FB04-BC85-455E-BA9F-E2544E4389EA}"/>
          </ac:grpSpMkLst>
        </pc:grpChg>
        <pc:grpChg chg="mod">
          <ac:chgData name="Tal" userId="c5d94e19-bf17-46ef-96ed-abf719c82703" providerId="ADAL" clId="{BF81069E-2584-416C-B95B-B000178AAB43}" dt="2020-08-12T03:50:34.925" v="1208" actId="207"/>
          <ac:grpSpMkLst>
            <pc:docMk/>
            <pc:sldMk cId="1643973242" sldId="1381"/>
            <ac:grpSpMk id="147" creationId="{E3604D1B-AE07-4352-B883-28207DE7713C}"/>
          </ac:grpSpMkLst>
        </pc:grpChg>
        <pc:grpChg chg="mod topLvl">
          <ac:chgData name="Tal" userId="c5d94e19-bf17-46ef-96ed-abf719c82703" providerId="ADAL" clId="{BF81069E-2584-416C-B95B-B000178AAB43}" dt="2020-08-12T03:53:05.068" v="1227" actId="165"/>
          <ac:grpSpMkLst>
            <pc:docMk/>
            <pc:sldMk cId="1643973242" sldId="1381"/>
            <ac:grpSpMk id="150" creationId="{ED5EB74E-0E6F-4A77-A7CE-4EEA00AB3EC9}"/>
          </ac:grpSpMkLst>
        </pc:grpChg>
        <pc:grpChg chg="mod">
          <ac:chgData name="Tal" userId="c5d94e19-bf17-46ef-96ed-abf719c82703" providerId="ADAL" clId="{BF81069E-2584-416C-B95B-B000178AAB43}" dt="2020-08-12T03:50:34.925" v="1208" actId="207"/>
          <ac:grpSpMkLst>
            <pc:docMk/>
            <pc:sldMk cId="1643973242" sldId="1381"/>
            <ac:grpSpMk id="153" creationId="{B42113DC-3107-4A2E-BE48-CC014E4B3F71}"/>
          </ac:grpSpMkLst>
        </pc:grpChg>
        <pc:grpChg chg="del">
          <ac:chgData name="Tal" userId="c5d94e19-bf17-46ef-96ed-abf719c82703" providerId="ADAL" clId="{BF81069E-2584-416C-B95B-B000178AAB43}" dt="2020-08-12T03:47:56.830" v="1197" actId="478"/>
          <ac:grpSpMkLst>
            <pc:docMk/>
            <pc:sldMk cId="1643973242" sldId="1381"/>
            <ac:grpSpMk id="156" creationId="{65FEE321-CC6B-4A38-99D4-7A501B9BDCF2}"/>
          </ac:grpSpMkLst>
        </pc:grpChg>
        <pc:grpChg chg="del">
          <ac:chgData name="Tal" userId="c5d94e19-bf17-46ef-96ed-abf719c82703" providerId="ADAL" clId="{BF81069E-2584-416C-B95B-B000178AAB43}" dt="2020-08-12T03:54:09.709" v="1236" actId="478"/>
          <ac:grpSpMkLst>
            <pc:docMk/>
            <pc:sldMk cId="1643973242" sldId="1381"/>
            <ac:grpSpMk id="405" creationId="{E8FC38C5-F712-43C2-9BE1-390C925565D6}"/>
          </ac:grpSpMkLst>
        </pc:grpChg>
        <pc:grpChg chg="del">
          <ac:chgData name="Tal" userId="c5d94e19-bf17-46ef-96ed-abf719c82703" providerId="ADAL" clId="{BF81069E-2584-416C-B95B-B000178AAB43}" dt="2020-08-12T03:54:09.709" v="1236" actId="478"/>
          <ac:grpSpMkLst>
            <pc:docMk/>
            <pc:sldMk cId="1643973242" sldId="1381"/>
            <ac:grpSpMk id="410" creationId="{06E50C6D-F2EB-47C8-B665-403D1D2491AC}"/>
          </ac:grpSpMkLst>
        </pc:grpChg>
        <pc:picChg chg="add">
          <ac:chgData name="Tal" userId="c5d94e19-bf17-46ef-96ed-abf719c82703" providerId="ADAL" clId="{BF81069E-2584-416C-B95B-B000178AAB43}" dt="2020-08-12T03:40:29.371" v="194"/>
          <ac:picMkLst>
            <pc:docMk/>
            <pc:sldMk cId="1643973242" sldId="1381"/>
            <ac:picMk id="71" creationId="{EFEDFFDA-45B3-46B5-8532-CB0795BF96B3}"/>
          </ac:picMkLst>
        </pc:picChg>
        <pc:picChg chg="add">
          <ac:chgData name="Tal" userId="c5d94e19-bf17-46ef-96ed-abf719c82703" providerId="ADAL" clId="{BF81069E-2584-416C-B95B-B000178AAB43}" dt="2020-08-12T03:40:29.371" v="194"/>
          <ac:picMkLst>
            <pc:docMk/>
            <pc:sldMk cId="1643973242" sldId="1381"/>
            <ac:picMk id="72" creationId="{5D959030-3575-4D51-A4DE-37E83112436C}"/>
          </ac:picMkLst>
        </pc:picChg>
        <pc:picChg chg="del">
          <ac:chgData name="Tal" userId="c5d94e19-bf17-46ef-96ed-abf719c82703" providerId="ADAL" clId="{BF81069E-2584-416C-B95B-B000178AAB43}" dt="2020-08-12T03:40:28.974" v="193" actId="478"/>
          <ac:picMkLst>
            <pc:docMk/>
            <pc:sldMk cId="1643973242" sldId="1381"/>
            <ac:picMk id="293" creationId="{047FAEEE-4661-4183-9D00-4B0BE02CD41E}"/>
          </ac:picMkLst>
        </pc:picChg>
        <pc:picChg chg="del">
          <ac:chgData name="Tal" userId="c5d94e19-bf17-46ef-96ed-abf719c82703" providerId="ADAL" clId="{BF81069E-2584-416C-B95B-B000178AAB43}" dt="2020-08-12T03:40:28.974" v="193" actId="478"/>
          <ac:picMkLst>
            <pc:docMk/>
            <pc:sldMk cId="1643973242" sldId="1381"/>
            <ac:picMk id="294" creationId="{45A7DD49-586B-44F3-8A79-A30B878DD39F}"/>
          </ac:picMkLst>
        </pc:picChg>
      </pc:sldChg>
      <pc:sldChg chg="addSp delSp modSp modTransition delAnim modAnim modNotesTx">
        <pc:chgData name="Tal" userId="c5d94e19-bf17-46ef-96ed-abf719c82703" providerId="ADAL" clId="{BF81069E-2584-416C-B95B-B000178AAB43}" dt="2020-08-12T04:06:51.197" v="1382"/>
        <pc:sldMkLst>
          <pc:docMk/>
          <pc:sldMk cId="2826015334" sldId="1382"/>
        </pc:sldMkLst>
        <pc:spChg chg="del">
          <ac:chgData name="Tal" userId="c5d94e19-bf17-46ef-96ed-abf719c82703" providerId="ADAL" clId="{BF81069E-2584-416C-B95B-B000178AAB43}" dt="2020-08-12T03:40:32.771" v="195" actId="478"/>
          <ac:spMkLst>
            <pc:docMk/>
            <pc:sldMk cId="2826015334" sldId="1382"/>
            <ac:spMk id="4" creationId="{175D21A1-B68A-41D8-AEBB-866BBD378591}"/>
          </ac:spMkLst>
        </pc:spChg>
        <pc:spChg chg="add">
          <ac:chgData name="Tal" userId="c5d94e19-bf17-46ef-96ed-abf719c82703" providerId="ADAL" clId="{BF81069E-2584-416C-B95B-B000178AAB43}" dt="2020-08-12T03:40:33.039" v="196"/>
          <ac:spMkLst>
            <pc:docMk/>
            <pc:sldMk cId="2826015334" sldId="1382"/>
            <ac:spMk id="83" creationId="{FADF4FF9-2C56-41E4-B907-5BE09F1A36EC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99" creationId="{CAD6914E-7C73-4D68-9F7F-BEF424ED6ED7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100" creationId="{7558C80B-9988-4E04-A31C-81DEF7F4FFC6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101" creationId="{10A40C8F-3C97-4085-ACA4-1DB20C12B033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102" creationId="{70D7FD72-075C-410C-A855-DDE4972E9FE8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103" creationId="{898FDA74-307F-40E3-B531-2A85D47EE48B}"/>
          </ac:spMkLst>
        </pc:spChg>
        <pc:spChg chg="add del">
          <ac:chgData name="Tal" userId="c5d94e19-bf17-46ef-96ed-abf719c82703" providerId="ADAL" clId="{BF81069E-2584-416C-B95B-B000178AAB43}" dt="2020-08-12T04:06:50.973" v="1381" actId="478"/>
          <ac:spMkLst>
            <pc:docMk/>
            <pc:sldMk cId="2826015334" sldId="1382"/>
            <ac:spMk id="104" creationId="{77F8D04E-8B76-428A-B29E-B75BF79544AD}"/>
          </ac:spMkLst>
        </pc:spChg>
        <pc:spChg chg="add">
          <ac:chgData name="Tal" userId="c5d94e19-bf17-46ef-96ed-abf719c82703" providerId="ADAL" clId="{BF81069E-2584-416C-B95B-B000178AAB43}" dt="2020-08-12T04:06:51.197" v="1382"/>
          <ac:spMkLst>
            <pc:docMk/>
            <pc:sldMk cId="2826015334" sldId="1382"/>
            <ac:spMk id="105" creationId="{161E5AA9-A0FC-41EE-B58C-EA826E2A1F94}"/>
          </ac:spMkLst>
        </pc:spChg>
        <pc:spChg chg="add">
          <ac:chgData name="Tal" userId="c5d94e19-bf17-46ef-96ed-abf719c82703" providerId="ADAL" clId="{BF81069E-2584-416C-B95B-B000178AAB43}" dt="2020-08-12T04:06:51.197" v="1382"/>
          <ac:spMkLst>
            <pc:docMk/>
            <pc:sldMk cId="2826015334" sldId="1382"/>
            <ac:spMk id="106" creationId="{0561EE61-F9BA-48B1-9814-527DCC1FD610}"/>
          </ac:spMkLst>
        </pc:spChg>
        <pc:spChg chg="mod">
          <ac:chgData name="Tal" userId="c5d94e19-bf17-46ef-96ed-abf719c82703" providerId="ADAL" clId="{BF81069E-2584-416C-B95B-B000178AAB43}" dt="2020-08-12T03:51:17.271" v="1216" actId="692"/>
          <ac:spMkLst>
            <pc:docMk/>
            <pc:sldMk cId="2826015334" sldId="1382"/>
            <ac:spMk id="145" creationId="{5856D3C5-52D8-4567-A85A-E87AD237A474}"/>
          </ac:spMkLst>
        </pc:spChg>
        <pc:spChg chg="mod">
          <ac:chgData name="Tal" userId="c5d94e19-bf17-46ef-96ed-abf719c82703" providerId="ADAL" clId="{BF81069E-2584-416C-B95B-B000178AAB43}" dt="2020-08-12T03:51:17.271" v="1216" actId="692"/>
          <ac:spMkLst>
            <pc:docMk/>
            <pc:sldMk cId="2826015334" sldId="1382"/>
            <ac:spMk id="146" creationId="{FE483E77-DB51-4C75-AAA3-74B7138A54B9}"/>
          </ac:spMkLst>
        </pc:spChg>
        <pc:spChg chg="mod">
          <ac:chgData name="Tal" userId="c5d94e19-bf17-46ef-96ed-abf719c82703" providerId="ADAL" clId="{BF81069E-2584-416C-B95B-B000178AAB43}" dt="2020-08-12T03:50:58.965" v="1212" actId="692"/>
          <ac:spMkLst>
            <pc:docMk/>
            <pc:sldMk cId="2826015334" sldId="1382"/>
            <ac:spMk id="151" creationId="{0CC55208-35ED-4862-867E-514BD41C3EC7}"/>
          </ac:spMkLst>
        </pc:spChg>
        <pc:spChg chg="mod">
          <ac:chgData name="Tal" userId="c5d94e19-bf17-46ef-96ed-abf719c82703" providerId="ADAL" clId="{BF81069E-2584-416C-B95B-B000178AAB43}" dt="2020-08-12T03:50:58.965" v="1212" actId="692"/>
          <ac:spMkLst>
            <pc:docMk/>
            <pc:sldMk cId="2826015334" sldId="1382"/>
            <ac:spMk id="152" creationId="{C716B1D5-7F1B-43F7-A4E6-8B46A51B8183}"/>
          </ac:spMkLst>
        </pc:spChg>
        <pc:spChg chg="mod">
          <ac:chgData name="Tal" userId="c5d94e19-bf17-46ef-96ed-abf719c82703" providerId="ADAL" clId="{BF81069E-2584-416C-B95B-B000178AAB43}" dt="2020-08-12T03:50:58.965" v="1212" actId="692"/>
          <ac:spMkLst>
            <pc:docMk/>
            <pc:sldMk cId="2826015334" sldId="1382"/>
            <ac:spMk id="154" creationId="{C806A0C3-5730-4AEE-9556-E01922279149}"/>
          </ac:spMkLst>
        </pc:spChg>
        <pc:spChg chg="mod">
          <ac:chgData name="Tal" userId="c5d94e19-bf17-46ef-96ed-abf719c82703" providerId="ADAL" clId="{BF81069E-2584-416C-B95B-B000178AAB43}" dt="2020-08-12T03:50:58.965" v="1212" actId="692"/>
          <ac:spMkLst>
            <pc:docMk/>
            <pc:sldMk cId="2826015334" sldId="1382"/>
            <ac:spMk id="155" creationId="{F9D3319B-14DE-49B5-847B-61634C253C81}"/>
          </ac:spMkLst>
        </pc:spChg>
        <pc:grpChg chg="add del mod">
          <ac:chgData name="Tal" userId="c5d94e19-bf17-46ef-96ed-abf719c82703" providerId="ADAL" clId="{BF81069E-2584-416C-B95B-B000178AAB43}" dt="2020-08-12T03:53:22.264" v="1231" actId="165"/>
          <ac:grpSpMkLst>
            <pc:docMk/>
            <pc:sldMk cId="2826015334" sldId="1382"/>
            <ac:grpSpMk id="3" creationId="{27AF2EA9-2766-4ECA-B1B2-7718D554712D}"/>
          </ac:grpSpMkLst>
        </pc:grpChg>
        <pc:grpChg chg="mod topLvl">
          <ac:chgData name="Tal" userId="c5d94e19-bf17-46ef-96ed-abf719c82703" providerId="ADAL" clId="{BF81069E-2584-416C-B95B-B000178AAB43}" dt="2020-08-12T03:53:22.264" v="1231" actId="165"/>
          <ac:grpSpMkLst>
            <pc:docMk/>
            <pc:sldMk cId="2826015334" sldId="1382"/>
            <ac:grpSpMk id="27" creationId="{ACB78C2D-62B2-4113-AB55-627CE0061BD2}"/>
          </ac:grpSpMkLst>
        </pc:grpChg>
        <pc:grpChg chg="mod topLvl">
          <ac:chgData name="Tal" userId="c5d94e19-bf17-46ef-96ed-abf719c82703" providerId="ADAL" clId="{BF81069E-2584-416C-B95B-B000178AAB43}" dt="2020-08-12T03:53:22.264" v="1231" actId="165"/>
          <ac:grpSpMkLst>
            <pc:docMk/>
            <pc:sldMk cId="2826015334" sldId="1382"/>
            <ac:grpSpMk id="45" creationId="{60CCDC78-25FF-46EF-9B00-0AC1154FC860}"/>
          </ac:grpSpMkLst>
        </pc:grpChg>
        <pc:grpChg chg="del">
          <ac:chgData name="Tal" userId="c5d94e19-bf17-46ef-96ed-abf719c82703" providerId="ADAL" clId="{BF81069E-2584-416C-B95B-B000178AAB43}" dt="2020-08-12T03:55:09.372" v="1244" actId="478"/>
          <ac:grpSpMkLst>
            <pc:docMk/>
            <pc:sldMk cId="2826015334" sldId="1382"/>
            <ac:grpSpMk id="66" creationId="{F3DB1249-E56C-42CC-920E-071BFCFD92AB}"/>
          </ac:grpSpMkLst>
        </pc:grpChg>
        <pc:grpChg chg="del">
          <ac:chgData name="Tal" userId="c5d94e19-bf17-46ef-96ed-abf719c82703" providerId="ADAL" clId="{BF81069E-2584-416C-B95B-B000178AAB43}" dt="2020-08-12T03:55:11.098" v="1245" actId="478"/>
          <ac:grpSpMkLst>
            <pc:docMk/>
            <pc:sldMk cId="2826015334" sldId="1382"/>
            <ac:grpSpMk id="76" creationId="{E25081D1-4CB9-4324-B748-E9A90B67EF5B}"/>
          </ac:grpSpMkLst>
        </pc:grpChg>
        <pc:grpChg chg="add">
          <ac:chgData name="Tal" userId="c5d94e19-bf17-46ef-96ed-abf719c82703" providerId="ADAL" clId="{BF81069E-2584-416C-B95B-B000178AAB43}" dt="2020-08-12T03:55:11.981" v="1246"/>
          <ac:grpSpMkLst>
            <pc:docMk/>
            <pc:sldMk cId="2826015334" sldId="1382"/>
            <ac:grpSpMk id="84" creationId="{EB75F1A0-F20E-4F3C-B864-1977EB235DB5}"/>
          </ac:grpSpMkLst>
        </pc:grpChg>
        <pc:grpChg chg="add">
          <ac:chgData name="Tal" userId="c5d94e19-bf17-46ef-96ed-abf719c82703" providerId="ADAL" clId="{BF81069E-2584-416C-B95B-B000178AAB43}" dt="2020-08-12T03:55:11.981" v="1246"/>
          <ac:grpSpMkLst>
            <pc:docMk/>
            <pc:sldMk cId="2826015334" sldId="1382"/>
            <ac:grpSpMk id="89" creationId="{66A78A05-4AFD-4078-A2DE-63203716D1A0}"/>
          </ac:grpSpMkLst>
        </pc:grpChg>
        <pc:grpChg chg="add">
          <ac:chgData name="Tal" userId="c5d94e19-bf17-46ef-96ed-abf719c82703" providerId="ADAL" clId="{BF81069E-2584-416C-B95B-B000178AAB43}" dt="2020-08-12T03:55:11.981" v="1246"/>
          <ac:grpSpMkLst>
            <pc:docMk/>
            <pc:sldMk cId="2826015334" sldId="1382"/>
            <ac:grpSpMk id="94" creationId="{99344783-2FF9-4DC1-9CF7-DA2DC914D65C}"/>
          </ac:grpSpMkLst>
        </pc:grpChg>
        <pc:grpChg chg="del">
          <ac:chgData name="Tal" userId="c5d94e19-bf17-46ef-96ed-abf719c82703" providerId="ADAL" clId="{BF81069E-2584-416C-B95B-B000178AAB43}" dt="2020-08-12T03:49:13.924" v="1203" actId="478"/>
          <ac:grpSpMkLst>
            <pc:docMk/>
            <pc:sldMk cId="2826015334" sldId="1382"/>
            <ac:grpSpMk id="141" creationId="{84D1FB04-BC85-455E-BA9F-E2544E4389EA}"/>
          </ac:grpSpMkLst>
        </pc:grpChg>
        <pc:grpChg chg="mod">
          <ac:chgData name="Tal" userId="c5d94e19-bf17-46ef-96ed-abf719c82703" providerId="ADAL" clId="{BF81069E-2584-416C-B95B-B000178AAB43}" dt="2020-08-12T03:51:14.623" v="1214" actId="207"/>
          <ac:grpSpMkLst>
            <pc:docMk/>
            <pc:sldMk cId="2826015334" sldId="1382"/>
            <ac:grpSpMk id="144" creationId="{9D0D27A4-54E8-44A1-ABFF-CD8F24EF7844}"/>
          </ac:grpSpMkLst>
        </pc:grpChg>
        <pc:grpChg chg="mod">
          <ac:chgData name="Tal" userId="c5d94e19-bf17-46ef-96ed-abf719c82703" providerId="ADAL" clId="{BF81069E-2584-416C-B95B-B000178AAB43}" dt="2020-08-12T03:50:56.613" v="1210" actId="207"/>
          <ac:grpSpMkLst>
            <pc:docMk/>
            <pc:sldMk cId="2826015334" sldId="1382"/>
            <ac:grpSpMk id="150" creationId="{ED5EB74E-0E6F-4A77-A7CE-4EEA00AB3EC9}"/>
          </ac:grpSpMkLst>
        </pc:grpChg>
        <pc:grpChg chg="mod">
          <ac:chgData name="Tal" userId="c5d94e19-bf17-46ef-96ed-abf719c82703" providerId="ADAL" clId="{BF81069E-2584-416C-B95B-B000178AAB43}" dt="2020-08-12T03:50:56.613" v="1210" actId="207"/>
          <ac:grpSpMkLst>
            <pc:docMk/>
            <pc:sldMk cId="2826015334" sldId="1382"/>
            <ac:grpSpMk id="153" creationId="{B42113DC-3107-4A2E-BE48-CC014E4B3F71}"/>
          </ac:grpSpMkLst>
        </pc:grpChg>
        <pc:grpChg chg="del">
          <ac:chgData name="Tal" userId="c5d94e19-bf17-46ef-96ed-abf719c82703" providerId="ADAL" clId="{BF81069E-2584-416C-B95B-B000178AAB43}" dt="2020-08-12T03:48:58.366" v="1201" actId="478"/>
          <ac:grpSpMkLst>
            <pc:docMk/>
            <pc:sldMk cId="2826015334" sldId="1382"/>
            <ac:grpSpMk id="156" creationId="{65FEE321-CC6B-4A38-99D4-7A501B9BDCF2}"/>
          </ac:grpSpMkLst>
        </pc:grpChg>
        <pc:grpChg chg="del">
          <ac:chgData name="Tal" userId="c5d94e19-bf17-46ef-96ed-abf719c82703" providerId="ADAL" clId="{BF81069E-2584-416C-B95B-B000178AAB43}" dt="2020-08-12T03:55:09.372" v="1244" actId="478"/>
          <ac:grpSpMkLst>
            <pc:docMk/>
            <pc:sldMk cId="2826015334" sldId="1382"/>
            <ac:grpSpMk id="405" creationId="{E8FC38C5-F712-43C2-9BE1-390C925565D6}"/>
          </ac:grpSpMkLst>
        </pc:grpChg>
        <pc:grpChg chg="del">
          <ac:chgData name="Tal" userId="c5d94e19-bf17-46ef-96ed-abf719c82703" providerId="ADAL" clId="{BF81069E-2584-416C-B95B-B000178AAB43}" dt="2020-08-12T03:55:09.372" v="1244" actId="478"/>
          <ac:grpSpMkLst>
            <pc:docMk/>
            <pc:sldMk cId="2826015334" sldId="1382"/>
            <ac:grpSpMk id="410" creationId="{06E50C6D-F2EB-47C8-B665-403D1D2491AC}"/>
          </ac:grpSpMkLst>
        </pc:grpChg>
        <pc:picChg chg="add">
          <ac:chgData name="Tal" userId="c5d94e19-bf17-46ef-96ed-abf719c82703" providerId="ADAL" clId="{BF81069E-2584-416C-B95B-B000178AAB43}" dt="2020-08-12T03:40:33.039" v="196"/>
          <ac:picMkLst>
            <pc:docMk/>
            <pc:sldMk cId="2826015334" sldId="1382"/>
            <ac:picMk id="81" creationId="{1C85E549-7449-4E91-B62A-B173E7E394D6}"/>
          </ac:picMkLst>
        </pc:picChg>
        <pc:picChg chg="add">
          <ac:chgData name="Tal" userId="c5d94e19-bf17-46ef-96ed-abf719c82703" providerId="ADAL" clId="{BF81069E-2584-416C-B95B-B000178AAB43}" dt="2020-08-12T03:40:33.039" v="196"/>
          <ac:picMkLst>
            <pc:docMk/>
            <pc:sldMk cId="2826015334" sldId="1382"/>
            <ac:picMk id="82" creationId="{52E029B8-F2BB-45A7-9D2F-A90F448A1E51}"/>
          </ac:picMkLst>
        </pc:picChg>
        <pc:picChg chg="del">
          <ac:chgData name="Tal" userId="c5d94e19-bf17-46ef-96ed-abf719c82703" providerId="ADAL" clId="{BF81069E-2584-416C-B95B-B000178AAB43}" dt="2020-08-12T03:40:32.771" v="195" actId="478"/>
          <ac:picMkLst>
            <pc:docMk/>
            <pc:sldMk cId="2826015334" sldId="1382"/>
            <ac:picMk id="293" creationId="{047FAEEE-4661-4183-9D00-4B0BE02CD41E}"/>
          </ac:picMkLst>
        </pc:picChg>
        <pc:picChg chg="del">
          <ac:chgData name="Tal" userId="c5d94e19-bf17-46ef-96ed-abf719c82703" providerId="ADAL" clId="{BF81069E-2584-416C-B95B-B000178AAB43}" dt="2020-08-12T03:40:32.771" v="195" actId="478"/>
          <ac:picMkLst>
            <pc:docMk/>
            <pc:sldMk cId="2826015334" sldId="1382"/>
            <ac:picMk id="294" creationId="{45A7DD49-586B-44F3-8A79-A30B878DD39F}"/>
          </ac:picMkLst>
        </pc:picChg>
      </pc:sldChg>
      <pc:sldChg chg="addSp delSp modSp modTransition delAnim modAnim modNotesTx">
        <pc:chgData name="Tal" userId="c5d94e19-bf17-46ef-96ed-abf719c82703" providerId="ADAL" clId="{BF81069E-2584-416C-B95B-B000178AAB43}" dt="2020-08-12T04:07:15.258" v="1387"/>
        <pc:sldMkLst>
          <pc:docMk/>
          <pc:sldMk cId="3927478497" sldId="1383"/>
        </pc:sldMkLst>
        <pc:spChg chg="del">
          <ac:chgData name="Tal" userId="c5d94e19-bf17-46ef-96ed-abf719c82703" providerId="ADAL" clId="{BF81069E-2584-416C-B95B-B000178AAB43}" dt="2020-08-12T03:40:38.959" v="198" actId="478"/>
          <ac:spMkLst>
            <pc:docMk/>
            <pc:sldMk cId="3927478497" sldId="1383"/>
            <ac:spMk id="4" creationId="{175D21A1-B68A-41D8-AEBB-866BBD378591}"/>
          </ac:spMkLst>
        </pc:spChg>
        <pc:spChg chg="del mod">
          <ac:chgData name="Tal" userId="c5d94e19-bf17-46ef-96ed-abf719c82703" providerId="ADAL" clId="{BF81069E-2584-416C-B95B-B000178AAB43}" dt="2020-08-12T03:56:26.630" v="1256" actId="478"/>
          <ac:spMkLst>
            <pc:docMk/>
            <pc:sldMk cId="3927478497" sldId="1383"/>
            <ac:spMk id="76" creationId="{04C46EC6-4575-47FB-A76E-405B2E19B5E0}"/>
          </ac:spMkLst>
        </pc:spChg>
        <pc:spChg chg="del mod">
          <ac:chgData name="Tal" userId="c5d94e19-bf17-46ef-96ed-abf719c82703" providerId="ADAL" clId="{BF81069E-2584-416C-B95B-B000178AAB43}" dt="2020-08-12T03:56:26.630" v="1256" actId="478"/>
          <ac:spMkLst>
            <pc:docMk/>
            <pc:sldMk cId="3927478497" sldId="1383"/>
            <ac:spMk id="77" creationId="{A7514FE2-D76F-43B9-AD54-A12DA5013539}"/>
          </ac:spMkLst>
        </pc:spChg>
        <pc:spChg chg="del mod">
          <ac:chgData name="Tal" userId="c5d94e19-bf17-46ef-96ed-abf719c82703" providerId="ADAL" clId="{BF81069E-2584-416C-B95B-B000178AAB43}" dt="2020-08-12T03:56:26.630" v="1256" actId="478"/>
          <ac:spMkLst>
            <pc:docMk/>
            <pc:sldMk cId="3927478497" sldId="1383"/>
            <ac:spMk id="79" creationId="{249C8C61-B2F8-4CEA-B216-CE1575BC70CC}"/>
          </ac:spMkLst>
        </pc:spChg>
        <pc:spChg chg="del mod">
          <ac:chgData name="Tal" userId="c5d94e19-bf17-46ef-96ed-abf719c82703" providerId="ADAL" clId="{BF81069E-2584-416C-B95B-B000178AAB43}" dt="2020-08-12T03:56:26.630" v="1256" actId="478"/>
          <ac:spMkLst>
            <pc:docMk/>
            <pc:sldMk cId="3927478497" sldId="1383"/>
            <ac:spMk id="80" creationId="{FA0B28B5-BC7A-4C94-B525-492D13D0869F}"/>
          </ac:spMkLst>
        </pc:spChg>
        <pc:spChg chg="del mod">
          <ac:chgData name="Tal" userId="c5d94e19-bf17-46ef-96ed-abf719c82703" providerId="ADAL" clId="{BF81069E-2584-416C-B95B-B000178AAB43}" dt="2020-08-12T03:56:23.391" v="1255" actId="478"/>
          <ac:spMkLst>
            <pc:docMk/>
            <pc:sldMk cId="3927478497" sldId="1383"/>
            <ac:spMk id="81" creationId="{B704DCB4-3744-447E-B1EA-AC1DC7C3CF40}"/>
          </ac:spMkLst>
        </pc:spChg>
        <pc:spChg chg="del mod">
          <ac:chgData name="Tal" userId="c5d94e19-bf17-46ef-96ed-abf719c82703" providerId="ADAL" clId="{BF81069E-2584-416C-B95B-B000178AAB43}" dt="2020-08-12T03:56:23.391" v="1255" actId="478"/>
          <ac:spMkLst>
            <pc:docMk/>
            <pc:sldMk cId="3927478497" sldId="1383"/>
            <ac:spMk id="82" creationId="{9561DDA9-9003-4225-A2F7-3D3EE977BF16}"/>
          </ac:spMkLst>
        </pc:spChg>
        <pc:spChg chg="add">
          <ac:chgData name="Tal" userId="c5d94e19-bf17-46ef-96ed-abf719c82703" providerId="ADAL" clId="{BF81069E-2584-416C-B95B-B000178AAB43}" dt="2020-08-12T03:40:39.272" v="199"/>
          <ac:spMkLst>
            <pc:docMk/>
            <pc:sldMk cId="3927478497" sldId="1383"/>
            <ac:spMk id="85" creationId="{5DA406E7-BCE1-4642-B100-4F80068F1674}"/>
          </ac:spMkLst>
        </pc:spChg>
        <pc:spChg chg="add del mod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2" creationId="{5FD03E90-439A-4B11-9C6A-2755BF74EC52}"/>
          </ac:spMkLst>
        </pc:spChg>
        <pc:spChg chg="add del mod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3" creationId="{AB9E26FE-141C-4A21-9CD5-F874E112B601}"/>
          </ac:spMkLst>
        </pc:spChg>
        <pc:spChg chg="add del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4" creationId="{4EBF6F07-FD5D-4138-B097-0ACB1F747614}"/>
          </ac:spMkLst>
        </pc:spChg>
        <pc:spChg chg="add del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5" creationId="{7C64E7F8-CFE9-4259-A9C4-C1E7CA8FB71E}"/>
          </ac:spMkLst>
        </pc:spChg>
        <pc:spChg chg="add del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6" creationId="{9DEDC156-9ACD-476B-ABA1-0D713DC96B32}"/>
          </ac:spMkLst>
        </pc:spChg>
        <pc:spChg chg="add del">
          <ac:chgData name="Tal" userId="c5d94e19-bf17-46ef-96ed-abf719c82703" providerId="ADAL" clId="{BF81069E-2584-416C-B95B-B000178AAB43}" dt="2020-08-12T04:07:14.530" v="1386" actId="478"/>
          <ac:spMkLst>
            <pc:docMk/>
            <pc:sldMk cId="3927478497" sldId="1383"/>
            <ac:spMk id="117" creationId="{D458D515-3FAB-4372-A534-7253B7109133}"/>
          </ac:spMkLst>
        </pc:spChg>
        <pc:spChg chg="add">
          <ac:chgData name="Tal" userId="c5d94e19-bf17-46ef-96ed-abf719c82703" providerId="ADAL" clId="{BF81069E-2584-416C-B95B-B000178AAB43}" dt="2020-08-12T04:07:15.258" v="1387"/>
          <ac:spMkLst>
            <pc:docMk/>
            <pc:sldMk cId="3927478497" sldId="1383"/>
            <ac:spMk id="118" creationId="{52F92051-3A48-4484-A1FA-D41A0228314B}"/>
          </ac:spMkLst>
        </pc:spChg>
        <pc:spChg chg="add">
          <ac:chgData name="Tal" userId="c5d94e19-bf17-46ef-96ed-abf719c82703" providerId="ADAL" clId="{BF81069E-2584-416C-B95B-B000178AAB43}" dt="2020-08-12T04:07:15.258" v="1387"/>
          <ac:spMkLst>
            <pc:docMk/>
            <pc:sldMk cId="3927478497" sldId="1383"/>
            <ac:spMk id="119" creationId="{B66322A6-8EC4-47BF-85BB-1E5655E54BDF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39" creationId="{D784F230-087F-4604-B648-45965107BA58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40" creationId="{634E959E-261D-4DA6-8999-A2844D16E3CB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45" creationId="{5856D3C5-52D8-4567-A85A-E87AD237A474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46" creationId="{FE483E77-DB51-4C75-AAA3-74B7138A54B9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48" creationId="{8F0B2045-E60D-42F3-87C0-0C1B7BEE806D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49" creationId="{E553A3F9-A3A0-4774-B7A2-7E727CE531C3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51" creationId="{0CC55208-35ED-4862-867E-514BD41C3EC7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52" creationId="{C716B1D5-7F1B-43F7-A4E6-8B46A51B8183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54" creationId="{C806A0C3-5730-4AEE-9556-E01922279149}"/>
          </ac:spMkLst>
        </pc:spChg>
        <pc:spChg chg="mod">
          <ac:chgData name="Tal" userId="c5d94e19-bf17-46ef-96ed-abf719c82703" providerId="ADAL" clId="{BF81069E-2584-416C-B95B-B000178AAB43}" dt="2020-08-12T03:51:34.644" v="1224" actId="692"/>
          <ac:spMkLst>
            <pc:docMk/>
            <pc:sldMk cId="3927478497" sldId="1383"/>
            <ac:spMk id="155" creationId="{F9D3319B-14DE-49B5-847B-61634C253C81}"/>
          </ac:spMkLst>
        </pc:spChg>
        <pc:grpChg chg="del mod">
          <ac:chgData name="Tal" userId="c5d94e19-bf17-46ef-96ed-abf719c82703" providerId="ADAL" clId="{BF81069E-2584-416C-B95B-B000178AAB43}" dt="2020-08-12T03:56:03.656" v="1250" actId="478"/>
          <ac:grpSpMkLst>
            <pc:docMk/>
            <pc:sldMk cId="3927478497" sldId="1383"/>
            <ac:grpSpMk id="66" creationId="{F3DB1249-E56C-42CC-920E-071BFCFD92AB}"/>
          </ac:grpSpMkLst>
        </pc:grpChg>
        <pc:grpChg chg="del">
          <ac:chgData name="Tal" userId="c5d94e19-bf17-46ef-96ed-abf719c82703" providerId="ADAL" clId="{BF81069E-2584-416C-B95B-B000178AAB43}" dt="2020-08-12T03:56:03.656" v="1250" actId="478"/>
          <ac:grpSpMkLst>
            <pc:docMk/>
            <pc:sldMk cId="3927478497" sldId="1383"/>
            <ac:grpSpMk id="71" creationId="{03736A1F-B620-4F93-BEF9-36EA99F33805}"/>
          </ac:grpSpMkLst>
        </pc:grpChg>
        <pc:grpChg chg="add mod">
          <ac:chgData name="Tal" userId="c5d94e19-bf17-46ef-96ed-abf719c82703" providerId="ADAL" clId="{BF81069E-2584-416C-B95B-B000178AAB43}" dt="2020-08-12T03:48:47.901" v="1200" actId="1076"/>
          <ac:grpSpMkLst>
            <pc:docMk/>
            <pc:sldMk cId="3927478497" sldId="1383"/>
            <ac:grpSpMk id="86" creationId="{97E2E4AA-AB4B-40F9-8AF8-D3D78668A3ED}"/>
          </ac:grpSpMkLst>
        </pc:grpChg>
        <pc:grpChg chg="add mod">
          <ac:chgData name="Tal" userId="c5d94e19-bf17-46ef-96ed-abf719c82703" providerId="ADAL" clId="{BF81069E-2584-416C-B95B-B000178AAB43}" dt="2020-08-12T03:49:49.935" v="1205" actId="1076"/>
          <ac:grpSpMkLst>
            <pc:docMk/>
            <pc:sldMk cId="3927478497" sldId="1383"/>
            <ac:grpSpMk id="89" creationId="{48506AFF-8B19-4044-8609-181AE3E00B9B}"/>
          </ac:grpSpMkLst>
        </pc:grpChg>
        <pc:grpChg chg="add">
          <ac:chgData name="Tal" userId="c5d94e19-bf17-46ef-96ed-abf719c82703" providerId="ADAL" clId="{BF81069E-2584-416C-B95B-B000178AAB43}" dt="2020-08-12T03:56:06.154" v="1252"/>
          <ac:grpSpMkLst>
            <pc:docMk/>
            <pc:sldMk cId="3927478497" sldId="1383"/>
            <ac:grpSpMk id="92" creationId="{AC50C24B-43BC-418F-8E43-935FE1225E33}"/>
          </ac:grpSpMkLst>
        </pc:grpChg>
        <pc:grpChg chg="add">
          <ac:chgData name="Tal" userId="c5d94e19-bf17-46ef-96ed-abf719c82703" providerId="ADAL" clId="{BF81069E-2584-416C-B95B-B000178AAB43}" dt="2020-08-12T03:56:06.154" v="1252"/>
          <ac:grpSpMkLst>
            <pc:docMk/>
            <pc:sldMk cId="3927478497" sldId="1383"/>
            <ac:grpSpMk id="97" creationId="{B958046A-A6BD-4D84-B8B7-4CCD81B17D18}"/>
          </ac:grpSpMkLst>
        </pc:grpChg>
        <pc:grpChg chg="add">
          <ac:chgData name="Tal" userId="c5d94e19-bf17-46ef-96ed-abf719c82703" providerId="ADAL" clId="{BF81069E-2584-416C-B95B-B000178AAB43}" dt="2020-08-12T03:56:06.154" v="1252"/>
          <ac:grpSpMkLst>
            <pc:docMk/>
            <pc:sldMk cId="3927478497" sldId="1383"/>
            <ac:grpSpMk id="102" creationId="{760D1151-B328-4044-A6FB-59D5F9E785E0}"/>
          </ac:grpSpMkLst>
        </pc:grpChg>
        <pc:grpChg chg="add">
          <ac:chgData name="Tal" userId="c5d94e19-bf17-46ef-96ed-abf719c82703" providerId="ADAL" clId="{BF81069E-2584-416C-B95B-B000178AAB43}" dt="2020-08-12T03:56:06.154" v="1252"/>
          <ac:grpSpMkLst>
            <pc:docMk/>
            <pc:sldMk cId="3927478497" sldId="1383"/>
            <ac:grpSpMk id="107" creationId="{CCB58D43-2FF0-44C7-B0F7-3732C30ACDA1}"/>
          </ac:grpSpMkLst>
        </pc:grpChg>
        <pc:grpChg chg="mod">
          <ac:chgData name="Tal" userId="c5d94e19-bf17-46ef-96ed-abf719c82703" providerId="ADAL" clId="{BF81069E-2584-416C-B95B-B000178AAB43}" dt="2020-08-12T03:51:30.321" v="1218" actId="207"/>
          <ac:grpSpMkLst>
            <pc:docMk/>
            <pc:sldMk cId="3927478497" sldId="1383"/>
            <ac:grpSpMk id="138" creationId="{3666C175-8A13-409C-93A9-069DB59DA242}"/>
          </ac:grpSpMkLst>
        </pc:grpChg>
        <pc:grpChg chg="mod">
          <ac:chgData name="Tal" userId="c5d94e19-bf17-46ef-96ed-abf719c82703" providerId="ADAL" clId="{BF81069E-2584-416C-B95B-B000178AAB43}" dt="2020-08-12T03:51:30.321" v="1218" actId="207"/>
          <ac:grpSpMkLst>
            <pc:docMk/>
            <pc:sldMk cId="3927478497" sldId="1383"/>
            <ac:grpSpMk id="144" creationId="{9D0D27A4-54E8-44A1-ABFF-CD8F24EF7844}"/>
          </ac:grpSpMkLst>
        </pc:grpChg>
        <pc:grpChg chg="mod">
          <ac:chgData name="Tal" userId="c5d94e19-bf17-46ef-96ed-abf719c82703" providerId="ADAL" clId="{BF81069E-2584-416C-B95B-B000178AAB43}" dt="2020-08-12T03:51:30.321" v="1218" actId="207"/>
          <ac:grpSpMkLst>
            <pc:docMk/>
            <pc:sldMk cId="3927478497" sldId="1383"/>
            <ac:grpSpMk id="147" creationId="{E3604D1B-AE07-4352-B883-28207DE7713C}"/>
          </ac:grpSpMkLst>
        </pc:grpChg>
        <pc:grpChg chg="mod">
          <ac:chgData name="Tal" userId="c5d94e19-bf17-46ef-96ed-abf719c82703" providerId="ADAL" clId="{BF81069E-2584-416C-B95B-B000178AAB43}" dt="2020-08-12T03:51:30.321" v="1218" actId="207"/>
          <ac:grpSpMkLst>
            <pc:docMk/>
            <pc:sldMk cId="3927478497" sldId="1383"/>
            <ac:grpSpMk id="150" creationId="{ED5EB74E-0E6F-4A77-A7CE-4EEA00AB3EC9}"/>
          </ac:grpSpMkLst>
        </pc:grpChg>
        <pc:grpChg chg="mod">
          <ac:chgData name="Tal" userId="c5d94e19-bf17-46ef-96ed-abf719c82703" providerId="ADAL" clId="{BF81069E-2584-416C-B95B-B000178AAB43}" dt="2020-08-12T03:51:30.321" v="1218" actId="207"/>
          <ac:grpSpMkLst>
            <pc:docMk/>
            <pc:sldMk cId="3927478497" sldId="1383"/>
            <ac:grpSpMk id="153" creationId="{B42113DC-3107-4A2E-BE48-CC014E4B3F71}"/>
          </ac:grpSpMkLst>
        </pc:grpChg>
        <pc:grpChg chg="del">
          <ac:chgData name="Tal" userId="c5d94e19-bf17-46ef-96ed-abf719c82703" providerId="ADAL" clId="{BF81069E-2584-416C-B95B-B000178AAB43}" dt="2020-08-12T03:56:03.656" v="1250" actId="478"/>
          <ac:grpSpMkLst>
            <pc:docMk/>
            <pc:sldMk cId="3927478497" sldId="1383"/>
            <ac:grpSpMk id="405" creationId="{E8FC38C5-F712-43C2-9BE1-390C925565D6}"/>
          </ac:grpSpMkLst>
        </pc:grpChg>
        <pc:grpChg chg="del">
          <ac:chgData name="Tal" userId="c5d94e19-bf17-46ef-96ed-abf719c82703" providerId="ADAL" clId="{BF81069E-2584-416C-B95B-B000178AAB43}" dt="2020-08-12T03:56:05.343" v="1251" actId="478"/>
          <ac:grpSpMkLst>
            <pc:docMk/>
            <pc:sldMk cId="3927478497" sldId="1383"/>
            <ac:grpSpMk id="410" creationId="{06E50C6D-F2EB-47C8-B665-403D1D2491AC}"/>
          </ac:grpSpMkLst>
        </pc:grpChg>
        <pc:picChg chg="add">
          <ac:chgData name="Tal" userId="c5d94e19-bf17-46ef-96ed-abf719c82703" providerId="ADAL" clId="{BF81069E-2584-416C-B95B-B000178AAB43}" dt="2020-08-12T03:40:39.272" v="199"/>
          <ac:picMkLst>
            <pc:docMk/>
            <pc:sldMk cId="3927478497" sldId="1383"/>
            <ac:picMk id="83" creationId="{F015E569-BB29-45F6-BA02-2FDA0DF35FFA}"/>
          </ac:picMkLst>
        </pc:picChg>
        <pc:picChg chg="add">
          <ac:chgData name="Tal" userId="c5d94e19-bf17-46ef-96ed-abf719c82703" providerId="ADAL" clId="{BF81069E-2584-416C-B95B-B000178AAB43}" dt="2020-08-12T03:40:39.272" v="199"/>
          <ac:picMkLst>
            <pc:docMk/>
            <pc:sldMk cId="3927478497" sldId="1383"/>
            <ac:picMk id="84" creationId="{75A0749E-F288-4715-902C-11EF2E022A94}"/>
          </ac:picMkLst>
        </pc:picChg>
        <pc:picChg chg="del">
          <ac:chgData name="Tal" userId="c5d94e19-bf17-46ef-96ed-abf719c82703" providerId="ADAL" clId="{BF81069E-2584-416C-B95B-B000178AAB43}" dt="2020-08-12T03:40:38.959" v="198" actId="478"/>
          <ac:picMkLst>
            <pc:docMk/>
            <pc:sldMk cId="3927478497" sldId="1383"/>
            <ac:picMk id="293" creationId="{047FAEEE-4661-4183-9D00-4B0BE02CD41E}"/>
          </ac:picMkLst>
        </pc:picChg>
        <pc:picChg chg="del mod">
          <ac:chgData name="Tal" userId="c5d94e19-bf17-46ef-96ed-abf719c82703" providerId="ADAL" clId="{BF81069E-2584-416C-B95B-B000178AAB43}" dt="2020-08-12T03:40:38.959" v="198" actId="478"/>
          <ac:picMkLst>
            <pc:docMk/>
            <pc:sldMk cId="3927478497" sldId="1383"/>
            <ac:picMk id="294" creationId="{45A7DD49-586B-44F3-8A79-A30B878DD39F}"/>
          </ac:picMkLst>
        </pc:picChg>
      </pc:sldChg>
      <pc:sldChg chg="addSp delSp modSp modTransition modAnim modNotesTx">
        <pc:chgData name="Tal" userId="c5d94e19-bf17-46ef-96ed-abf719c82703" providerId="ADAL" clId="{BF81069E-2584-416C-B95B-B000178AAB43}" dt="2020-08-12T04:05:26.486" v="1365"/>
        <pc:sldMkLst>
          <pc:docMk/>
          <pc:sldMk cId="2271899014" sldId="1384"/>
        </pc:sldMkLst>
        <pc:spChg chg="add del mod">
          <ac:chgData name="Tal" userId="c5d94e19-bf17-46ef-96ed-abf719c82703" providerId="ADAL" clId="{BF81069E-2584-416C-B95B-B000178AAB43}" dt="2020-08-12T04:01:17.457" v="1297" actId="478"/>
          <ac:spMkLst>
            <pc:docMk/>
            <pc:sldMk cId="2271899014" sldId="1384"/>
            <ac:spMk id="3" creationId="{F3FACC12-E939-4FCA-9E77-630871A77E1C}"/>
          </ac:spMkLst>
        </pc:spChg>
        <pc:spChg chg="mod">
          <ac:chgData name="Tal" userId="c5d94e19-bf17-46ef-96ed-abf719c82703" providerId="ADAL" clId="{BF81069E-2584-416C-B95B-B000178AAB43}" dt="2020-08-12T03:40:20.737" v="192" actId="1076"/>
          <ac:spMkLst>
            <pc:docMk/>
            <pc:sldMk cId="2271899014" sldId="1384"/>
            <ac:spMk id="4" creationId="{175D21A1-B68A-41D8-AEBB-866BBD378591}"/>
          </ac:spMkLst>
        </pc:spChg>
        <pc:spChg chg="add mod">
          <ac:chgData name="Tal" userId="c5d94e19-bf17-46ef-96ed-abf719c82703" providerId="ADAL" clId="{BF81069E-2584-416C-B95B-B000178AAB43}" dt="2020-08-12T04:01:30.556" v="1299" actId="14100"/>
          <ac:spMkLst>
            <pc:docMk/>
            <pc:sldMk cId="2271899014" sldId="1384"/>
            <ac:spMk id="5" creationId="{30879EB8-AFC5-455E-9DD6-DECE3023F810}"/>
          </ac:spMkLst>
        </pc:spChg>
        <pc:spChg chg="add mod">
          <ac:chgData name="Tal" userId="c5d94e19-bf17-46ef-96ed-abf719c82703" providerId="ADAL" clId="{BF81069E-2584-416C-B95B-B000178AAB43}" dt="2020-08-12T04:02:58.339" v="1307" actId="1076"/>
          <ac:spMkLst>
            <pc:docMk/>
            <pc:sldMk cId="2271899014" sldId="1384"/>
            <ac:spMk id="68" creationId="{09DE58AB-2769-4E3F-8519-6BAE2B3E374A}"/>
          </ac:spMkLst>
        </pc:spChg>
        <pc:grpChg chg="del">
          <ac:chgData name="Tal" userId="c5d94e19-bf17-46ef-96ed-abf719c82703" providerId="ADAL" clId="{BF81069E-2584-416C-B95B-B000178AAB43}" dt="2020-08-12T03:43:38.024" v="214" actId="478"/>
          <ac:grpSpMkLst>
            <pc:docMk/>
            <pc:sldMk cId="2271899014" sldId="1384"/>
            <ac:grpSpMk id="27" creationId="{ACB78C2D-62B2-4113-AB55-627CE0061BD2}"/>
          </ac:grpSpMkLst>
        </pc:grpChg>
        <pc:grpChg chg="del">
          <ac:chgData name="Tal" userId="c5d94e19-bf17-46ef-96ed-abf719c82703" providerId="ADAL" clId="{BF81069E-2584-416C-B95B-B000178AAB43}" dt="2020-08-12T03:43:40.863" v="215" actId="478"/>
          <ac:grpSpMkLst>
            <pc:docMk/>
            <pc:sldMk cId="2271899014" sldId="1384"/>
            <ac:grpSpMk id="45" creationId="{60CCDC78-25FF-46EF-9B00-0AC1154FC860}"/>
          </ac:grpSpMkLst>
        </pc:grpChg>
        <pc:grpChg chg="del">
          <ac:chgData name="Tal" userId="c5d94e19-bf17-46ef-96ed-abf719c82703" providerId="ADAL" clId="{BF81069E-2584-416C-B95B-B000178AAB43}" dt="2020-08-12T03:43:40.863" v="215" actId="478"/>
          <ac:grpSpMkLst>
            <pc:docMk/>
            <pc:sldMk cId="2271899014" sldId="1384"/>
            <ac:grpSpMk id="48" creationId="{D800458B-B51B-49D6-AC29-664451ECD8FD}"/>
          </ac:grpSpMkLst>
        </pc:grpChg>
        <pc:grpChg chg="del">
          <ac:chgData name="Tal" userId="c5d94e19-bf17-46ef-96ed-abf719c82703" providerId="ADAL" clId="{BF81069E-2584-416C-B95B-B000178AAB43}" dt="2020-08-12T03:43:38.024" v="214" actId="478"/>
          <ac:grpSpMkLst>
            <pc:docMk/>
            <pc:sldMk cId="2271899014" sldId="1384"/>
            <ac:grpSpMk id="138" creationId="{3666C175-8A13-409C-93A9-069DB59DA242}"/>
          </ac:grpSpMkLst>
        </pc:grpChg>
        <pc:grpChg chg="del">
          <ac:chgData name="Tal" userId="c5d94e19-bf17-46ef-96ed-abf719c82703" providerId="ADAL" clId="{BF81069E-2584-416C-B95B-B000178AAB43}" dt="2020-08-12T03:43:38.024" v="214" actId="478"/>
          <ac:grpSpMkLst>
            <pc:docMk/>
            <pc:sldMk cId="2271899014" sldId="1384"/>
            <ac:grpSpMk id="141" creationId="{84D1FB04-BC85-455E-BA9F-E2544E4389EA}"/>
          </ac:grpSpMkLst>
        </pc:grpChg>
        <pc:grpChg chg="del">
          <ac:chgData name="Tal" userId="c5d94e19-bf17-46ef-96ed-abf719c82703" providerId="ADAL" clId="{BF81069E-2584-416C-B95B-B000178AAB43}" dt="2020-08-12T03:43:48.393" v="216" actId="478"/>
          <ac:grpSpMkLst>
            <pc:docMk/>
            <pc:sldMk cId="2271899014" sldId="1384"/>
            <ac:grpSpMk id="150" creationId="{ED5EB74E-0E6F-4A77-A7CE-4EEA00AB3EC9}"/>
          </ac:grpSpMkLst>
        </pc:grpChg>
        <pc:grpChg chg="del">
          <ac:chgData name="Tal" userId="c5d94e19-bf17-46ef-96ed-abf719c82703" providerId="ADAL" clId="{BF81069E-2584-416C-B95B-B000178AAB43}" dt="2020-08-12T03:43:40.863" v="215" actId="478"/>
          <ac:grpSpMkLst>
            <pc:docMk/>
            <pc:sldMk cId="2271899014" sldId="1384"/>
            <ac:grpSpMk id="156" creationId="{65FEE321-CC6B-4A38-99D4-7A501B9BDCF2}"/>
          </ac:grpSpMkLst>
        </pc:grpChg>
        <pc:picChg chg="mod">
          <ac:chgData name="Tal" userId="c5d94e19-bf17-46ef-96ed-abf719c82703" providerId="ADAL" clId="{BF81069E-2584-416C-B95B-B000178AAB43}" dt="2020-08-12T03:39:55.946" v="189" actId="1076"/>
          <ac:picMkLst>
            <pc:docMk/>
            <pc:sldMk cId="2271899014" sldId="1384"/>
            <ac:picMk id="293" creationId="{047FAEEE-4661-4183-9D00-4B0BE02CD41E}"/>
          </ac:picMkLst>
        </pc:picChg>
        <pc:picChg chg="mod">
          <ac:chgData name="Tal" userId="c5d94e19-bf17-46ef-96ed-abf719c82703" providerId="ADAL" clId="{BF81069E-2584-416C-B95B-B000178AAB43}" dt="2020-08-12T03:39:52.833" v="188" actId="1076"/>
          <ac:picMkLst>
            <pc:docMk/>
            <pc:sldMk cId="2271899014" sldId="1384"/>
            <ac:picMk id="294" creationId="{45A7DD49-586B-44F3-8A79-A30B878DD39F}"/>
          </ac:picMkLst>
        </pc:picChg>
      </pc:sldChg>
      <pc:sldChg chg="addSp delSp modSp add modTransition modAnim">
        <pc:chgData name="Tal" userId="c5d94e19-bf17-46ef-96ed-abf719c82703" providerId="ADAL" clId="{BF81069E-2584-416C-B95B-B000178AAB43}" dt="2020-08-12T04:07:22.432" v="1388" actId="478"/>
        <pc:sldMkLst>
          <pc:docMk/>
          <pc:sldMk cId="2192167580" sldId="1387"/>
        </pc:sldMkLst>
        <pc:spChg chg="add mod">
          <ac:chgData name="Tal" userId="c5d94e19-bf17-46ef-96ed-abf719c82703" providerId="ADAL" clId="{BF81069E-2584-416C-B95B-B000178AAB43}" dt="2020-08-12T04:06:40.168" v="1379" actId="553"/>
          <ac:spMkLst>
            <pc:docMk/>
            <pc:sldMk cId="2192167580" sldId="1387"/>
            <ac:spMk id="59" creationId="{C6DD9AB6-8E84-40A0-9C5C-567477DFFF1C}"/>
          </ac:spMkLst>
        </pc:spChg>
        <pc:spChg chg="add mod">
          <ac:chgData name="Tal" userId="c5d94e19-bf17-46ef-96ed-abf719c82703" providerId="ADAL" clId="{BF81069E-2584-416C-B95B-B000178AAB43}" dt="2020-08-12T04:06:44.649" v="1380" actId="1076"/>
          <ac:spMkLst>
            <pc:docMk/>
            <pc:sldMk cId="2192167580" sldId="1387"/>
            <ac:spMk id="60" creationId="{A48EACC0-9670-4EF0-AE87-A28D767233B5}"/>
          </ac:spMkLst>
        </pc:spChg>
        <pc:spChg chg="add del">
          <ac:chgData name="Tal" userId="c5d94e19-bf17-46ef-96ed-abf719c82703" providerId="ADAL" clId="{BF81069E-2584-416C-B95B-B000178AAB43}" dt="2020-08-12T04:07:22.432" v="1388" actId="478"/>
          <ac:spMkLst>
            <pc:docMk/>
            <pc:sldMk cId="2192167580" sldId="1387"/>
            <ac:spMk id="61" creationId="{64D4B6B5-D65B-4810-9104-6748F3BB3367}"/>
          </ac:spMkLst>
        </pc:spChg>
        <pc:spChg chg="add del">
          <ac:chgData name="Tal" userId="c5d94e19-bf17-46ef-96ed-abf719c82703" providerId="ADAL" clId="{BF81069E-2584-416C-B95B-B000178AAB43}" dt="2020-08-12T04:07:22.432" v="1388" actId="478"/>
          <ac:spMkLst>
            <pc:docMk/>
            <pc:sldMk cId="2192167580" sldId="1387"/>
            <ac:spMk id="62" creationId="{83EB3DA3-29CF-42F7-914A-F9BB78279BE5}"/>
          </ac:spMkLst>
        </pc:spChg>
        <pc:spChg chg="add del">
          <ac:chgData name="Tal" userId="c5d94e19-bf17-46ef-96ed-abf719c82703" providerId="ADAL" clId="{BF81069E-2584-416C-B95B-B000178AAB43}" dt="2020-08-12T04:07:22.432" v="1388" actId="478"/>
          <ac:spMkLst>
            <pc:docMk/>
            <pc:sldMk cId="2192167580" sldId="1387"/>
            <ac:spMk id="63" creationId="{4668E9CC-30C4-43B9-B474-65611A551694}"/>
          </ac:spMkLst>
        </pc:spChg>
        <pc:spChg chg="add del mod">
          <ac:chgData name="Tal" userId="c5d94e19-bf17-46ef-96ed-abf719c82703" providerId="ADAL" clId="{BF81069E-2584-416C-B95B-B000178AAB43}" dt="2020-08-12T04:07:22.432" v="1388" actId="478"/>
          <ac:spMkLst>
            <pc:docMk/>
            <pc:sldMk cId="2192167580" sldId="1387"/>
            <ac:spMk id="64" creationId="{C9B10FB2-FF48-4538-864C-143DC907B57E}"/>
          </ac:spMkLst>
        </pc:spChg>
      </pc:sldChg>
      <pc:sldChg chg="addSp delSp modSp add modTransition modAnim">
        <pc:chgData name="Tal" userId="c5d94e19-bf17-46ef-96ed-abf719c82703" providerId="ADAL" clId="{BF81069E-2584-416C-B95B-B000178AAB43}" dt="2020-08-12T04:07:11.114" v="1385" actId="478"/>
        <pc:sldMkLst>
          <pc:docMk/>
          <pc:sldMk cId="1066158187" sldId="1388"/>
        </pc:sldMkLst>
        <pc:spChg chg="add mod">
          <ac:chgData name="Tal" userId="c5d94e19-bf17-46ef-96ed-abf719c82703" providerId="ADAL" clId="{BF81069E-2584-416C-B95B-B000178AAB43}" dt="2020-08-12T04:07:02.256" v="1383" actId="553"/>
          <ac:spMkLst>
            <pc:docMk/>
            <pc:sldMk cId="1066158187" sldId="1388"/>
            <ac:spMk id="71" creationId="{0461F171-5C22-467B-BE69-83F1FC1FF87B}"/>
          </ac:spMkLst>
        </pc:spChg>
        <pc:spChg chg="add mod">
          <ac:chgData name="Tal" userId="c5d94e19-bf17-46ef-96ed-abf719c82703" providerId="ADAL" clId="{BF81069E-2584-416C-B95B-B000178AAB43}" dt="2020-08-12T04:07:06.227" v="1384" actId="1076"/>
          <ac:spMkLst>
            <pc:docMk/>
            <pc:sldMk cId="1066158187" sldId="1388"/>
            <ac:spMk id="72" creationId="{FD106996-026F-463A-AE8E-4FEAE1F867DB}"/>
          </ac:spMkLst>
        </pc:spChg>
        <pc:spChg chg="add del">
          <ac:chgData name="Tal" userId="c5d94e19-bf17-46ef-96ed-abf719c82703" providerId="ADAL" clId="{BF81069E-2584-416C-B95B-B000178AAB43}" dt="2020-08-12T04:07:11.114" v="1385" actId="478"/>
          <ac:spMkLst>
            <pc:docMk/>
            <pc:sldMk cId="1066158187" sldId="1388"/>
            <ac:spMk id="73" creationId="{9CEF858C-3625-48DA-B788-194674417A06}"/>
          </ac:spMkLst>
        </pc:spChg>
        <pc:spChg chg="add del">
          <ac:chgData name="Tal" userId="c5d94e19-bf17-46ef-96ed-abf719c82703" providerId="ADAL" clId="{BF81069E-2584-416C-B95B-B000178AAB43}" dt="2020-08-12T04:07:11.114" v="1385" actId="478"/>
          <ac:spMkLst>
            <pc:docMk/>
            <pc:sldMk cId="1066158187" sldId="1388"/>
            <ac:spMk id="74" creationId="{30857260-81DF-479B-A14E-0239877FDBE0}"/>
          </ac:spMkLst>
        </pc:spChg>
        <pc:spChg chg="add del mod">
          <ac:chgData name="Tal" userId="c5d94e19-bf17-46ef-96ed-abf719c82703" providerId="ADAL" clId="{BF81069E-2584-416C-B95B-B000178AAB43}" dt="2020-08-12T04:07:11.114" v="1385" actId="478"/>
          <ac:spMkLst>
            <pc:docMk/>
            <pc:sldMk cId="1066158187" sldId="1388"/>
            <ac:spMk id="75" creationId="{AEA16359-CA56-4AF9-833F-E4E3406539B4}"/>
          </ac:spMkLst>
        </pc:spChg>
        <pc:spChg chg="add del">
          <ac:chgData name="Tal" userId="c5d94e19-bf17-46ef-96ed-abf719c82703" providerId="ADAL" clId="{BF81069E-2584-416C-B95B-B000178AAB43}" dt="2020-08-12T04:07:11.114" v="1385" actId="478"/>
          <ac:spMkLst>
            <pc:docMk/>
            <pc:sldMk cId="1066158187" sldId="1388"/>
            <ac:spMk id="84" creationId="{75C4D709-2167-4559-9096-171DE0F1C073}"/>
          </ac:spMkLst>
        </pc:spChg>
      </pc:sldChg>
      <pc:sldChg chg="addSp modSp add modTransition modAnim modNotesTx">
        <pc:chgData name="Tal" userId="c5d94e19-bf17-46ef-96ed-abf719c82703" providerId="ADAL" clId="{BF81069E-2584-416C-B95B-B000178AAB43}" dt="2020-08-12T04:07:55.040" v="1394"/>
        <pc:sldMkLst>
          <pc:docMk/>
          <pc:sldMk cId="3445400414" sldId="1389"/>
        </pc:sldMkLst>
        <pc:spChg chg="add mod">
          <ac:chgData name="Tal" userId="c5d94e19-bf17-46ef-96ed-abf719c82703" providerId="ADAL" clId="{BF81069E-2584-416C-B95B-B000178AAB43}" dt="2020-08-12T04:04:51.421" v="1358" actId="1038"/>
          <ac:spMkLst>
            <pc:docMk/>
            <pc:sldMk cId="3445400414" sldId="1389"/>
            <ac:spMk id="92" creationId="{F53B62DA-72ED-4A47-883F-5723FADC7239}"/>
          </ac:spMkLst>
        </pc:spChg>
        <pc:spChg chg="add mod">
          <ac:chgData name="Tal" userId="c5d94e19-bf17-46ef-96ed-abf719c82703" providerId="ADAL" clId="{BF81069E-2584-416C-B95B-B000178AAB43}" dt="2020-08-12T04:04:57.215" v="1362" actId="20577"/>
          <ac:spMkLst>
            <pc:docMk/>
            <pc:sldMk cId="3445400414" sldId="1389"/>
            <ac:spMk id="93" creationId="{5772CA4E-BC4D-482F-B830-46298C80BEA8}"/>
          </ac:spMkLst>
        </pc:spChg>
        <pc:grpChg chg="mod">
          <ac:chgData name="Tal" userId="c5d94e19-bf17-46ef-96ed-abf719c82703" providerId="ADAL" clId="{BF81069E-2584-416C-B95B-B000178AAB43}" dt="2020-08-12T03:58:15.142" v="1260" actId="1076"/>
          <ac:grpSpMkLst>
            <pc:docMk/>
            <pc:sldMk cId="3445400414" sldId="1389"/>
            <ac:grpSpMk id="71" creationId="{03736A1F-B620-4F93-BEF9-36EA99F33805}"/>
          </ac:grpSpMkLst>
        </pc:grpChg>
      </pc:sldChg>
      <pc:sldChg chg="add del">
        <pc:chgData name="Tal" userId="c5d94e19-bf17-46ef-96ed-abf719c82703" providerId="ADAL" clId="{BF81069E-2584-416C-B95B-B000178AAB43}" dt="2020-08-12T04:14:50.026" v="1458" actId="2696"/>
        <pc:sldMkLst>
          <pc:docMk/>
          <pc:sldMk cId="384203073" sldId="1390"/>
        </pc:sldMkLst>
      </pc:sldChg>
      <pc:sldChg chg="add modTransition modAnim">
        <pc:chgData name="Tal" userId="c5d94e19-bf17-46ef-96ed-abf719c82703" providerId="ADAL" clId="{BF81069E-2584-416C-B95B-B000178AAB43}" dt="2020-08-12T04:20:04.025" v="1613"/>
        <pc:sldMkLst>
          <pc:docMk/>
          <pc:sldMk cId="2089117160" sldId="1390"/>
        </pc:sldMkLst>
      </pc:sldChg>
      <pc:sldChg chg="add del">
        <pc:chgData name="Tal" userId="c5d94e19-bf17-46ef-96ed-abf719c82703" providerId="ADAL" clId="{BF81069E-2584-416C-B95B-B000178AAB43}" dt="2020-08-12T04:19:11.590" v="1600" actId="2696"/>
        <pc:sldMkLst>
          <pc:docMk/>
          <pc:sldMk cId="1411052284" sldId="1391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3255631448" sldId="1391"/>
        </pc:sldMkLst>
      </pc:sldChg>
      <pc:sldChg chg="add modTransition modAnim">
        <pc:chgData name="Tal" userId="c5d94e19-bf17-46ef-96ed-abf719c82703" providerId="ADAL" clId="{BF81069E-2584-416C-B95B-B000178AAB43}" dt="2020-08-12T04:20:04.025" v="1613"/>
        <pc:sldMkLst>
          <pc:docMk/>
          <pc:sldMk cId="129950746" sldId="1392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743932604" sldId="1392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1349260966" sldId="1393"/>
        </pc:sldMkLst>
      </pc:sldChg>
      <pc:sldChg chg="add del">
        <pc:chgData name="Tal" userId="c5d94e19-bf17-46ef-96ed-abf719c82703" providerId="ADAL" clId="{BF81069E-2584-416C-B95B-B000178AAB43}" dt="2020-08-12T04:19:13.959" v="1601" actId="2696"/>
        <pc:sldMkLst>
          <pc:docMk/>
          <pc:sldMk cId="3745664953" sldId="1393"/>
        </pc:sldMkLst>
      </pc:sldChg>
      <pc:sldChg chg="add modTransition modAnim">
        <pc:chgData name="Tal" userId="c5d94e19-bf17-46ef-96ed-abf719c82703" providerId="ADAL" clId="{BF81069E-2584-416C-B95B-B000178AAB43}" dt="2020-08-12T04:20:04.025" v="1613"/>
        <pc:sldMkLst>
          <pc:docMk/>
          <pc:sldMk cId="1076710636" sldId="1394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1882246517" sldId="1394"/>
        </pc:sldMkLst>
      </pc:sldChg>
      <pc:sldChg chg="add del">
        <pc:chgData name="Tal" userId="c5d94e19-bf17-46ef-96ed-abf719c82703" providerId="ADAL" clId="{BF81069E-2584-416C-B95B-B000178AAB43}" dt="2020-08-12T04:19:18.506" v="1602" actId="2696"/>
        <pc:sldMkLst>
          <pc:docMk/>
          <pc:sldMk cId="3481513203" sldId="1395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3734802951" sldId="1395"/>
        </pc:sldMkLst>
      </pc:sldChg>
      <pc:sldChg chg="add del">
        <pc:chgData name="Tal" userId="c5d94e19-bf17-46ef-96ed-abf719c82703" providerId="ADAL" clId="{BF81069E-2584-416C-B95B-B000178AAB43}" dt="2020-08-12T04:13:06.979" v="1398"/>
        <pc:sldMkLst>
          <pc:docMk/>
          <pc:sldMk cId="1475591347" sldId="1396"/>
        </pc:sldMkLst>
      </pc:sldChg>
      <pc:sldChg chg="delSp add modTransition delAnim modAnim">
        <pc:chgData name="Tal" userId="c5d94e19-bf17-46ef-96ed-abf719c82703" providerId="ADAL" clId="{BF81069E-2584-416C-B95B-B000178AAB43}" dt="2020-08-12T04:20:04.025" v="1613"/>
        <pc:sldMkLst>
          <pc:docMk/>
          <pc:sldMk cId="2670933862" sldId="1396"/>
        </pc:sldMkLst>
        <pc:spChg chg="del">
          <ac:chgData name="Tal" userId="c5d94e19-bf17-46ef-96ed-abf719c82703" providerId="ADAL" clId="{BF81069E-2584-416C-B95B-B000178AAB43}" dt="2020-08-12T04:19:27.553" v="1605" actId="478"/>
          <ac:spMkLst>
            <pc:docMk/>
            <pc:sldMk cId="2670933862" sldId="1396"/>
            <ac:spMk id="76" creationId="{04C46EC6-4575-47FB-A76E-405B2E19B5E0}"/>
          </ac:spMkLst>
        </pc:spChg>
        <pc:spChg chg="del">
          <ac:chgData name="Tal" userId="c5d94e19-bf17-46ef-96ed-abf719c82703" providerId="ADAL" clId="{BF81069E-2584-416C-B95B-B000178AAB43}" dt="2020-08-12T04:19:23.157" v="1603" actId="478"/>
          <ac:spMkLst>
            <pc:docMk/>
            <pc:sldMk cId="2670933862" sldId="1396"/>
            <ac:spMk id="77" creationId="{A7514FE2-D76F-43B9-AD54-A12DA5013539}"/>
          </ac:spMkLst>
        </pc:spChg>
        <pc:spChg chg="del">
          <ac:chgData name="Tal" userId="c5d94e19-bf17-46ef-96ed-abf719c82703" providerId="ADAL" clId="{BF81069E-2584-416C-B95B-B000178AAB43}" dt="2020-08-12T04:19:23.157" v="1603" actId="478"/>
          <ac:spMkLst>
            <pc:docMk/>
            <pc:sldMk cId="2670933862" sldId="1396"/>
            <ac:spMk id="79" creationId="{249C8C61-B2F8-4CEA-B216-CE1575BC70CC}"/>
          </ac:spMkLst>
        </pc:spChg>
        <pc:spChg chg="del">
          <ac:chgData name="Tal" userId="c5d94e19-bf17-46ef-96ed-abf719c82703" providerId="ADAL" clId="{BF81069E-2584-416C-B95B-B000178AAB43}" dt="2020-08-12T04:19:23.157" v="1603" actId="478"/>
          <ac:spMkLst>
            <pc:docMk/>
            <pc:sldMk cId="2670933862" sldId="1396"/>
            <ac:spMk id="80" creationId="{FA0B28B5-BC7A-4C94-B525-492D13D0869F}"/>
          </ac:spMkLst>
        </pc:spChg>
        <pc:spChg chg="del">
          <ac:chgData name="Tal" userId="c5d94e19-bf17-46ef-96ed-abf719c82703" providerId="ADAL" clId="{BF81069E-2584-416C-B95B-B000178AAB43}" dt="2020-08-12T04:19:25.078" v="1604" actId="478"/>
          <ac:spMkLst>
            <pc:docMk/>
            <pc:sldMk cId="2670933862" sldId="1396"/>
            <ac:spMk id="81" creationId="{B704DCB4-3744-447E-B1EA-AC1DC7C3CF40}"/>
          </ac:spMkLst>
        </pc:spChg>
        <pc:spChg chg="del">
          <ac:chgData name="Tal" userId="c5d94e19-bf17-46ef-96ed-abf719c82703" providerId="ADAL" clId="{BF81069E-2584-416C-B95B-B000178AAB43}" dt="2020-08-12T04:19:25.078" v="1604" actId="478"/>
          <ac:spMkLst>
            <pc:docMk/>
            <pc:sldMk cId="2670933862" sldId="1396"/>
            <ac:spMk id="82" creationId="{9561DDA9-9003-4225-A2F7-3D3EE977BF16}"/>
          </ac:spMkLst>
        </pc:spChg>
      </pc:sldChg>
      <pc:sldChg chg="modSp add">
        <pc:chgData name="Tal" userId="c5d94e19-bf17-46ef-96ed-abf719c82703" providerId="ADAL" clId="{BF81069E-2584-416C-B95B-B000178AAB43}" dt="2020-08-12T04:20:56.314" v="1702" actId="20577"/>
        <pc:sldMkLst>
          <pc:docMk/>
          <pc:sldMk cId="2279530448" sldId="1397"/>
        </pc:sldMkLst>
        <pc:spChg chg="mod">
          <ac:chgData name="Tal" userId="c5d94e19-bf17-46ef-96ed-abf719c82703" providerId="ADAL" clId="{BF81069E-2584-416C-B95B-B000178AAB43}" dt="2020-08-12T04:20:56.314" v="1702" actId="20577"/>
          <ac:spMkLst>
            <pc:docMk/>
            <pc:sldMk cId="2279530448" sldId="1397"/>
            <ac:spMk id="2" creationId="{B16132FA-D2E3-43C3-94CC-7DCAA02B4BCA}"/>
          </ac:spMkLst>
        </pc:spChg>
      </pc:sldChg>
    </pc:docChg>
  </pc:docChgLst>
  <pc:docChgLst>
    <pc:chgData name="Einav, Tal" userId="c5d94e19-bf17-46ef-96ed-abf719c82703" providerId="ADAL" clId="{3EF85229-B349-41A8-BC33-030CE4789ABD}"/>
  </pc:docChgLst>
  <pc:docChgLst>
    <pc:chgData name="Einav, Tal" userId="c5d94e19-bf17-46ef-96ed-abf719c82703" providerId="ADAL" clId="{F9846D98-6D54-4A30-AADE-B8BCAD0CF8E7}"/>
    <pc:docChg chg="undo redo custSel addSld delSld modSld sldOrd">
      <pc:chgData name="Einav, Tal" userId="c5d94e19-bf17-46ef-96ed-abf719c82703" providerId="ADAL" clId="{F9846D98-6D54-4A30-AADE-B8BCAD0CF8E7}" dt="2019-12-02T00:10:41.685" v="2424" actId="113"/>
      <pc:docMkLst>
        <pc:docMk/>
      </pc:docMkLst>
      <pc:sldChg chg="modSp">
        <pc:chgData name="Einav, Tal" userId="c5d94e19-bf17-46ef-96ed-abf719c82703" providerId="ADAL" clId="{F9846D98-6D54-4A30-AADE-B8BCAD0CF8E7}" dt="2019-11-02T07:13:40.732" v="97" actId="20577"/>
        <pc:sldMkLst>
          <pc:docMk/>
          <pc:sldMk cId="1030590052" sldId="925"/>
        </pc:sldMkLst>
        <pc:spChg chg="mod">
          <ac:chgData name="Einav, Tal" userId="c5d94e19-bf17-46ef-96ed-abf719c82703" providerId="ADAL" clId="{F9846D98-6D54-4A30-AADE-B8BCAD0CF8E7}" dt="2019-11-02T07:13:40.732" v="97" actId="20577"/>
          <ac:spMkLst>
            <pc:docMk/>
            <pc:sldMk cId="1030590052" sldId="925"/>
            <ac:spMk id="2" creationId="{2EC92DFF-878F-449B-836E-D867C17DDDAB}"/>
          </ac:spMkLst>
        </pc:spChg>
        <pc:spChg chg="mod">
          <ac:chgData name="Einav, Tal" userId="c5d94e19-bf17-46ef-96ed-abf719c82703" providerId="ADAL" clId="{F9846D98-6D54-4A30-AADE-B8BCAD0CF8E7}" dt="2019-11-02T07:12:48.977" v="51"/>
          <ac:spMkLst>
            <pc:docMk/>
            <pc:sldMk cId="1030590052" sldId="925"/>
            <ac:spMk id="16" creationId="{C663F936-1840-426F-86A4-D4FEA39B7E12}"/>
          </ac:spMkLst>
        </pc:spChg>
      </pc:sldChg>
      <pc:sldChg chg="modSp add ord">
        <pc:chgData name="Einav, Tal" userId="c5d94e19-bf17-46ef-96ed-abf719c82703" providerId="ADAL" clId="{F9846D98-6D54-4A30-AADE-B8BCAD0CF8E7}" dt="2019-11-11T19:12:01.032" v="342"/>
        <pc:sldMkLst>
          <pc:docMk/>
          <pc:sldMk cId="1232904962" sldId="996"/>
        </pc:sldMkLst>
        <pc:spChg chg="mod">
          <ac:chgData name="Einav, Tal" userId="c5d94e19-bf17-46ef-96ed-abf719c82703" providerId="ADAL" clId="{F9846D98-6D54-4A30-AADE-B8BCAD0CF8E7}" dt="2019-11-11T19:11:52.111" v="341" actId="20577"/>
          <ac:spMkLst>
            <pc:docMk/>
            <pc:sldMk cId="1232904962" sldId="996"/>
            <ac:spMk id="4" creationId="{00000000-0000-0000-0000-000000000000}"/>
          </ac:spMkLst>
        </pc:spChg>
      </pc:sldChg>
    </pc:docChg>
  </pc:docChgLst>
  <pc:docChgLst>
    <pc:chgData name="Einav, Tal" userId="c5d94e19-bf17-46ef-96ed-abf719c82703" providerId="ADAL" clId="{D9B422E6-58C1-47F0-BBE4-6D45425A93AB}"/>
    <pc:docChg chg="undo redo custSel addSld delSld modSld sldOrd">
      <pc:chgData name="Einav, Tal" userId="c5d94e19-bf17-46ef-96ed-abf719c82703" providerId="ADAL" clId="{D9B422E6-58C1-47F0-BBE4-6D45425A93AB}" dt="2020-04-17T06:21:21.314" v="5913"/>
      <pc:docMkLst>
        <pc:docMk/>
      </pc:docMkLst>
      <pc:sldChg chg="addSp delSp modSp modNotesTx">
        <pc:chgData name="Einav, Tal" userId="c5d94e19-bf17-46ef-96ed-abf719c82703" providerId="ADAL" clId="{D9B422E6-58C1-47F0-BBE4-6D45425A93AB}" dt="2020-04-16T01:49:41.958" v="2084" actId="20577"/>
        <pc:sldMkLst>
          <pc:docMk/>
          <pc:sldMk cId="4112024707" sldId="913"/>
        </pc:sldMkLst>
        <pc:spChg chg="del mod">
          <ac:chgData name="Einav, Tal" userId="c5d94e19-bf17-46ef-96ed-abf719c82703" providerId="ADAL" clId="{D9B422E6-58C1-47F0-BBE4-6D45425A93AB}" dt="2020-04-13T16:57:00.939" v="1867" actId="478"/>
          <ac:spMkLst>
            <pc:docMk/>
            <pc:sldMk cId="4112024707" sldId="913"/>
            <ac:spMk id="17" creationId="{BAE568B9-6926-4886-9EF0-99C3B127815C}"/>
          </ac:spMkLst>
        </pc:spChg>
        <pc:spChg chg="mod">
          <ac:chgData name="Einav, Tal" userId="c5d94e19-bf17-46ef-96ed-abf719c82703" providerId="ADAL" clId="{D9B422E6-58C1-47F0-BBE4-6D45425A93AB}" dt="2020-04-13T16:56:28.491" v="1860" actId="1076"/>
          <ac:spMkLst>
            <pc:docMk/>
            <pc:sldMk cId="4112024707" sldId="913"/>
            <ac:spMk id="19" creationId="{E546A571-7C14-4EB5-8A1B-C9C2B29B6563}"/>
          </ac:spMkLst>
        </pc:spChg>
        <pc:spChg chg="add mod">
          <ac:chgData name="Einav, Tal" userId="c5d94e19-bf17-46ef-96ed-abf719c82703" providerId="ADAL" clId="{D9B422E6-58C1-47F0-BBE4-6D45425A93AB}" dt="2020-04-13T16:57:32.404" v="1876" actId="14100"/>
          <ac:spMkLst>
            <pc:docMk/>
            <pc:sldMk cId="4112024707" sldId="913"/>
            <ac:spMk id="66" creationId="{1B909715-E6C1-4FF3-9C51-F7B47AB00415}"/>
          </ac:spMkLst>
        </pc:spChg>
      </pc:sldChg>
      <pc:sldChg chg="del">
        <pc:chgData name="Einav, Tal" userId="c5d94e19-bf17-46ef-96ed-abf719c82703" providerId="ADAL" clId="{D9B422E6-58C1-47F0-BBE4-6D45425A93AB}" dt="2020-04-16T01:51:18.069" v="2087" actId="2696"/>
        <pc:sldMkLst>
          <pc:docMk/>
          <pc:sldMk cId="1236233189" sldId="1005"/>
        </pc:sldMkLst>
      </pc:sldChg>
      <pc:sldChg chg="del">
        <pc:chgData name="Einav, Tal" userId="c5d94e19-bf17-46ef-96ed-abf719c82703" providerId="ADAL" clId="{D9B422E6-58C1-47F0-BBE4-6D45425A93AB}" dt="2020-04-16T01:51:18.078" v="2088" actId="2696"/>
        <pc:sldMkLst>
          <pc:docMk/>
          <pc:sldMk cId="928966911" sldId="1007"/>
        </pc:sldMkLst>
      </pc:sldChg>
      <pc:sldChg chg="del">
        <pc:chgData name="Einav, Tal" userId="c5d94e19-bf17-46ef-96ed-abf719c82703" providerId="ADAL" clId="{D9B422E6-58C1-47F0-BBE4-6D45425A93AB}" dt="2020-04-16T01:51:18.060" v="2086" actId="2696"/>
        <pc:sldMkLst>
          <pc:docMk/>
          <pc:sldMk cId="4269360551" sldId="1018"/>
        </pc:sldMkLst>
      </pc:sldChg>
      <pc:sldChg chg="del">
        <pc:chgData name="Einav, Tal" userId="c5d94e19-bf17-46ef-96ed-abf719c82703" providerId="ADAL" clId="{D9B422E6-58C1-47F0-BBE4-6D45425A93AB}" dt="2020-04-07T21:31:22.716" v="612" actId="2696"/>
        <pc:sldMkLst>
          <pc:docMk/>
          <pc:sldMk cId="1305747076" sldId="1022"/>
        </pc:sldMkLst>
      </pc:sldChg>
      <pc:sldChg chg="del">
        <pc:chgData name="Einav, Tal" userId="c5d94e19-bf17-46ef-96ed-abf719c82703" providerId="ADAL" clId="{D9B422E6-58C1-47F0-BBE4-6D45425A93AB}" dt="2020-04-16T01:51:18.266" v="2099" actId="2696"/>
        <pc:sldMkLst>
          <pc:docMk/>
          <pc:sldMk cId="3697788249" sldId="1025"/>
        </pc:sldMkLst>
      </pc:sldChg>
      <pc:sldChg chg="addSp delSp modAnim">
        <pc:chgData name="Einav, Tal" userId="c5d94e19-bf17-46ef-96ed-abf719c82703" providerId="ADAL" clId="{D9B422E6-58C1-47F0-BBE4-6D45425A93AB}" dt="2020-04-16T17:42:56.726" v="2893" actId="478"/>
        <pc:sldMkLst>
          <pc:docMk/>
          <pc:sldMk cId="501181074" sldId="1040"/>
        </pc:sldMkLst>
        <pc:spChg chg="add del">
          <ac:chgData name="Einav, Tal" userId="c5d94e19-bf17-46ef-96ed-abf719c82703" providerId="ADAL" clId="{D9B422E6-58C1-47F0-BBE4-6D45425A93AB}" dt="2020-04-16T17:42:56.726" v="2893" actId="478"/>
          <ac:spMkLst>
            <pc:docMk/>
            <pc:sldMk cId="501181074" sldId="1040"/>
            <ac:spMk id="146" creationId="{B9E9F841-B3BA-4E05-A197-650B400F38A2}"/>
          </ac:spMkLst>
        </pc:spChg>
        <pc:spChg chg="add">
          <ac:chgData name="Einav, Tal" userId="c5d94e19-bf17-46ef-96ed-abf719c82703" providerId="ADAL" clId="{D9B422E6-58C1-47F0-BBE4-6D45425A93AB}" dt="2020-04-16T17:41:01.720" v="2881"/>
          <ac:spMkLst>
            <pc:docMk/>
            <pc:sldMk cId="501181074" sldId="1040"/>
            <ac:spMk id="147" creationId="{960A5187-01B3-47A7-8E64-77C5B86D7F7D}"/>
          </ac:spMkLst>
        </pc:spChg>
      </pc:sldChg>
      <pc:sldChg chg="addSp delSp">
        <pc:chgData name="Einav, Tal" userId="c5d94e19-bf17-46ef-96ed-abf719c82703" providerId="ADAL" clId="{D9B422E6-58C1-47F0-BBE4-6D45425A93AB}" dt="2020-04-16T17:41:54.790" v="2886" actId="478"/>
        <pc:sldMkLst>
          <pc:docMk/>
          <pc:sldMk cId="116890429" sldId="1041"/>
        </pc:sldMkLst>
        <pc:spChg chg="add del">
          <ac:chgData name="Einav, Tal" userId="c5d94e19-bf17-46ef-96ed-abf719c82703" providerId="ADAL" clId="{D9B422E6-58C1-47F0-BBE4-6D45425A93AB}" dt="2020-04-16T17:41:06.371" v="2883" actId="478"/>
          <ac:spMkLst>
            <pc:docMk/>
            <pc:sldMk cId="116890429" sldId="1041"/>
            <ac:spMk id="88" creationId="{6B08E570-9327-4382-B7B4-BA58D67CF169}"/>
          </ac:spMkLst>
        </pc:spChg>
        <pc:spChg chg="add del">
          <ac:chgData name="Einav, Tal" userId="c5d94e19-bf17-46ef-96ed-abf719c82703" providerId="ADAL" clId="{D9B422E6-58C1-47F0-BBE4-6D45425A93AB}" dt="2020-04-16T17:41:54.790" v="2886" actId="478"/>
          <ac:spMkLst>
            <pc:docMk/>
            <pc:sldMk cId="116890429" sldId="1041"/>
            <ac:spMk id="89" creationId="{5B187EEF-4CEA-44DE-BA17-D631658C6C96}"/>
          </ac:spMkLst>
        </pc:spChg>
      </pc:sldChg>
      <pc:sldChg chg="addSp delSp">
        <pc:chgData name="Einav, Tal" userId="c5d94e19-bf17-46ef-96ed-abf719c82703" providerId="ADAL" clId="{D9B422E6-58C1-47F0-BBE4-6D45425A93AB}" dt="2020-04-16T17:41:51.895" v="2885" actId="478"/>
        <pc:sldMkLst>
          <pc:docMk/>
          <pc:sldMk cId="2816123829" sldId="1042"/>
        </pc:sldMkLst>
        <pc:spChg chg="add del">
          <ac:chgData name="Einav, Tal" userId="c5d94e19-bf17-46ef-96ed-abf719c82703" providerId="ADAL" clId="{D9B422E6-58C1-47F0-BBE4-6D45425A93AB}" dt="2020-04-16T17:41:51.895" v="2885" actId="478"/>
          <ac:spMkLst>
            <pc:docMk/>
            <pc:sldMk cId="2816123829" sldId="1042"/>
            <ac:spMk id="50" creationId="{579A4B1C-6788-4494-B6CD-4A793ACA455C}"/>
          </ac:spMkLst>
        </pc:spChg>
      </pc:sldChg>
      <pc:sldChg chg="del">
        <pc:chgData name="Einav, Tal" userId="c5d94e19-bf17-46ef-96ed-abf719c82703" providerId="ADAL" clId="{D9B422E6-58C1-47F0-BBE4-6D45425A93AB}" dt="2020-04-16T01:51:18.087" v="2089" actId="2696"/>
        <pc:sldMkLst>
          <pc:docMk/>
          <pc:sldMk cId="2642395085" sldId="1043"/>
        </pc:sldMkLst>
      </pc:sldChg>
      <pc:sldChg chg="del">
        <pc:chgData name="Einav, Tal" userId="c5d94e19-bf17-46ef-96ed-abf719c82703" providerId="ADAL" clId="{D9B422E6-58C1-47F0-BBE4-6D45425A93AB}" dt="2020-04-16T01:51:18.099" v="2090" actId="2696"/>
        <pc:sldMkLst>
          <pc:docMk/>
          <pc:sldMk cId="2593532238" sldId="1044"/>
        </pc:sldMkLst>
      </pc:sldChg>
      <pc:sldChg chg="addSp modSp modAnim">
        <pc:chgData name="Einav, Tal" userId="c5d94e19-bf17-46ef-96ed-abf719c82703" providerId="ADAL" clId="{D9B422E6-58C1-47F0-BBE4-6D45425A93AB}" dt="2020-04-16T17:43:56.465" v="2904"/>
        <pc:sldMkLst>
          <pc:docMk/>
          <pc:sldMk cId="3306368644" sldId="1045"/>
        </pc:sldMkLst>
        <pc:spChg chg="add">
          <ac:chgData name="Einav, Tal" userId="c5d94e19-bf17-46ef-96ed-abf719c82703" providerId="ADAL" clId="{D9B422E6-58C1-47F0-BBE4-6D45425A93AB}" dt="2020-04-16T17:40:53.941" v="2878"/>
          <ac:spMkLst>
            <pc:docMk/>
            <pc:sldMk cId="3306368644" sldId="1045"/>
            <ac:spMk id="173" creationId="{B9269447-4C82-4723-A56E-DCBA6EF0061E}"/>
          </ac:spMkLst>
        </pc:spChg>
        <pc:spChg chg="add">
          <ac:chgData name="Einav, Tal" userId="c5d94e19-bf17-46ef-96ed-abf719c82703" providerId="ADAL" clId="{D9B422E6-58C1-47F0-BBE4-6D45425A93AB}" dt="2020-04-16T17:40:53.941" v="2878"/>
          <ac:spMkLst>
            <pc:docMk/>
            <pc:sldMk cId="3306368644" sldId="1045"/>
            <ac:spMk id="201" creationId="{8A6522DC-9AEB-4AD5-B96E-02243725EF44}"/>
          </ac:spMkLst>
        </pc:spChg>
        <pc:spChg chg="add">
          <ac:chgData name="Einav, Tal" userId="c5d94e19-bf17-46ef-96ed-abf719c82703" providerId="ADAL" clId="{D9B422E6-58C1-47F0-BBE4-6D45425A93AB}" dt="2020-04-16T17:40:53.941" v="2878"/>
          <ac:spMkLst>
            <pc:docMk/>
            <pc:sldMk cId="3306368644" sldId="1045"/>
            <ac:spMk id="202" creationId="{F9E6C81E-0A53-4BB4-A131-509FC950A35F}"/>
          </ac:spMkLst>
        </pc:spChg>
        <pc:spChg chg="mod">
          <ac:chgData name="Einav, Tal" userId="c5d94e19-bf17-46ef-96ed-abf719c82703" providerId="ADAL" clId="{D9B422E6-58C1-47F0-BBE4-6D45425A93AB}" dt="2020-04-11T23:42:01.498" v="1626"/>
          <ac:spMkLst>
            <pc:docMk/>
            <pc:sldMk cId="3306368644" sldId="1045"/>
            <ac:spMk id="210" creationId="{EFA1BF7D-7992-4D45-BD79-A0554E2F0CC0}"/>
          </ac:spMkLst>
        </pc:spChg>
      </pc:sldChg>
      <pc:sldChg chg="del">
        <pc:chgData name="Einav, Tal" userId="c5d94e19-bf17-46ef-96ed-abf719c82703" providerId="ADAL" clId="{D9B422E6-58C1-47F0-BBE4-6D45425A93AB}" dt="2020-04-16T01:51:18.116" v="2091" actId="2696"/>
        <pc:sldMkLst>
          <pc:docMk/>
          <pc:sldMk cId="417305904" sldId="1046"/>
        </pc:sldMkLst>
      </pc:sldChg>
      <pc:sldChg chg="addSp delSp">
        <pc:chgData name="Einav, Tal" userId="c5d94e19-bf17-46ef-96ed-abf719c82703" providerId="ADAL" clId="{D9B422E6-58C1-47F0-BBE4-6D45425A93AB}" dt="2020-04-16T17:42:54.282" v="2892" actId="478"/>
        <pc:sldMkLst>
          <pc:docMk/>
          <pc:sldMk cId="2690743929" sldId="1047"/>
        </pc:sldMkLst>
        <pc:spChg chg="add del">
          <ac:chgData name="Einav, Tal" userId="c5d94e19-bf17-46ef-96ed-abf719c82703" providerId="ADAL" clId="{D9B422E6-58C1-47F0-BBE4-6D45425A93AB}" dt="2020-04-16T17:42:54.282" v="2892" actId="478"/>
          <ac:spMkLst>
            <pc:docMk/>
            <pc:sldMk cId="2690743929" sldId="1047"/>
            <ac:spMk id="253" creationId="{03F77128-485C-4C5B-A8AF-9A1FC644311D}"/>
          </ac:spMkLst>
        </pc:spChg>
        <pc:spChg chg="add del">
          <ac:chgData name="Einav, Tal" userId="c5d94e19-bf17-46ef-96ed-abf719c82703" providerId="ADAL" clId="{D9B422E6-58C1-47F0-BBE4-6D45425A93AB}" dt="2020-04-16T17:40:58.916" v="2880" actId="478"/>
          <ac:spMkLst>
            <pc:docMk/>
            <pc:sldMk cId="2690743929" sldId="1047"/>
            <ac:spMk id="254" creationId="{2A6C2F4A-5203-4469-9A25-C186A6F91A93}"/>
          </ac:spMkLst>
        </pc:spChg>
        <pc:spChg chg="add">
          <ac:chgData name="Einav, Tal" userId="c5d94e19-bf17-46ef-96ed-abf719c82703" providerId="ADAL" clId="{D9B422E6-58C1-47F0-BBE4-6D45425A93AB}" dt="2020-04-16T17:40:56.157" v="2879"/>
          <ac:spMkLst>
            <pc:docMk/>
            <pc:sldMk cId="2690743929" sldId="1047"/>
            <ac:spMk id="255" creationId="{CA4C2749-20BD-4886-9A8F-752670DBD5E0}"/>
          </ac:spMkLst>
        </pc:spChg>
      </pc:sldChg>
      <pc:sldChg chg="del">
        <pc:chgData name="Einav, Tal" userId="c5d94e19-bf17-46ef-96ed-abf719c82703" providerId="ADAL" clId="{D9B422E6-58C1-47F0-BBE4-6D45425A93AB}" dt="2020-04-16T01:51:18.132" v="2092" actId="2696"/>
        <pc:sldMkLst>
          <pc:docMk/>
          <pc:sldMk cId="3971454471" sldId="1048"/>
        </pc:sldMkLst>
      </pc:sldChg>
      <pc:sldChg chg="addSp modSp">
        <pc:chgData name="Einav, Tal" userId="c5d94e19-bf17-46ef-96ed-abf719c82703" providerId="ADAL" clId="{D9B422E6-58C1-47F0-BBE4-6D45425A93AB}" dt="2020-04-16T17:46:53.415" v="2907"/>
        <pc:sldMkLst>
          <pc:docMk/>
          <pc:sldMk cId="1308741026" sldId="1049"/>
        </pc:sldMkLst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" creationId="{2EC92DFF-878F-449B-836E-D867C17DDDA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" creationId="{E6E12749-F899-4C8A-8BFB-C306BD76433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5" creationId="{9A881900-26AC-4926-A360-3DDA0E48CB7D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" creationId="{81F480A7-EA36-4512-A80F-0BC4F744C73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0" creationId="{50904F2C-4263-47B9-B6CA-2B03ACFD3A1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1" creationId="{353292FB-D78B-4BB6-BF22-E99C039256F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" creationId="{63E52D7B-DC0C-4BE8-8FAE-9FF209DC7BC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3" creationId="{40CC5320-A289-4AAA-B3F0-DA025CD6FB8D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" creationId="{F74962A0-379C-46B8-97F6-8488BBA2478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" creationId="{DFD4CEA2-49E9-4CDE-88D7-EC535408BF4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7" creationId="{A59F75BC-9990-45BE-87E4-F237B3AAF29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30" creationId="{3AC6D68F-2CD8-44F9-95F2-7BD4B201B14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3" creationId="{2BDA1835-301A-4912-8E89-27F76FFED67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4" creationId="{65865688-00AA-49E6-91AF-CF3C8D98DFA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5" creationId="{616D0F58-94C0-47DE-A9CF-1966BB94486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6" creationId="{367CFC2F-B7B2-4960-A0A7-2B4313D3254D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7" creationId="{A38A5DD6-AEFC-4183-9935-F318253DA3D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8" creationId="{FF143026-9128-4C98-A479-90A1E6A45E6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49" creationId="{37158DCA-D786-4052-9C1D-A4B92711765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50" creationId="{F529D2D8-E695-4476-9B84-529ADF75C7E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55" creationId="{8B3BB0FC-0B7B-4266-87BF-34BE6222013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75" creationId="{361782A5-EA9C-4763-8B01-AF7DE22C946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79" creationId="{AFE03D6D-6024-4A31-9EA2-8AF4ECA2309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81" creationId="{2F58489C-91C5-4B0D-B951-876967BA27B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83" creationId="{0D2A3971-E6A2-47D4-AEF1-D0B02E63BDA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85" creationId="{D244DF89-7D90-4B6D-B476-2C002C12F58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87" creationId="{3ED136F9-FB2D-480F-886D-D92CD8C6725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89" creationId="{D9503C2D-3EDF-4986-B649-41578B83886D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91" creationId="{E82084D2-ED3D-487D-A80E-E32ACD6A6AC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93" creationId="{50EFDC8A-160D-4A8B-B81F-39732A0F740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95" creationId="{06E5F5B2-F8EC-466B-8456-FA4F31D3A4F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97" creationId="{F57A61BD-BB46-45E8-B03B-C2636EABD8D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99" creationId="{6A1B25DC-41B6-4140-9CC7-78BE99825E5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1" creationId="{FA20A8F8-BA93-472A-B0FE-F7E9CEC4B59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3" creationId="{B447ACE3-6691-4B24-A2A8-C0DC8182A66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5" creationId="{20E31635-6B90-466F-8BDB-727CB070B41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7" creationId="{E2F33252-D301-4CE0-90F1-8852FBE0518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8" creationId="{5DF40747-6E8D-4A36-84D7-09BCB6384AE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09" creationId="{A776FD06-63B4-4F7E-8671-22C0148B443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0" creationId="{7712B1E5-6C3E-4CC8-8C01-7D1B8F48770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1" creationId="{B4932ECE-2B34-41AA-9EF1-D85BCFC82A0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2" creationId="{B7196A21-86E7-49D3-9181-F46E322503E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3" creationId="{BAE96C7C-7DC9-4171-A2E7-340CC6DFE9D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4" creationId="{6D0132C7-2204-4AA9-8366-DC7E041B583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5" creationId="{B30D625D-8356-4A3E-9677-EBBD19A6021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6" creationId="{B90FF8F5-C2AB-42D4-9B85-48724340CD5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7" creationId="{0A428DB0-614C-4B41-B10E-4774DFE9F04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8" creationId="{672803A2-35FE-4B9F-86B5-2739710AA75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19" creationId="{C8C569C3-E253-41DB-9D01-32CFBAF2F21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0" creationId="{DF4984DA-8459-431A-B72A-ECD137EE36E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1" creationId="{639BFF7C-83B7-41B5-9325-8A3DD45B758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2" creationId="{BC6DBE56-8AA3-44C0-A467-CD8A1C87F23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3" creationId="{686CE584-C4A8-4E70-8AF1-B20FCADD324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4" creationId="{D2842A5E-08F4-40D1-B0CA-D21C8ED6BDB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5" creationId="{E3A214B0-F75E-4842-B288-31708D11218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6" creationId="{D48F7AB1-16B9-4B5D-8085-6762E849772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7" creationId="{528BF921-8671-47B7-8B53-15AAAA979C6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8" creationId="{28AAB707-93AD-4662-A5C4-6AE3C31A2EF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29" creationId="{8AFE6E3A-0786-455A-9938-1E722A5AA84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0" creationId="{39602AB0-B45E-4A1E-AEDC-F1A9E431F82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1" creationId="{8E5CC5AE-4F0C-4B04-B4E2-0D23C46C739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2" creationId="{1BFD548B-B4B7-4E92-8A07-1D402D2936A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3" creationId="{D9B9AF22-B0F0-4C24-82D5-DC009BDFBB4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4" creationId="{1E481BDE-4A7F-4C4A-AA7E-D3FF98FE689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5" creationId="{4EE1C89F-D06A-4B98-A3CD-D11E52286B8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6" creationId="{4CE66ECF-E6F4-45A9-B9B6-14151C90F1B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7" creationId="{CB0A8767-7804-4FFA-95D4-6CE6E3A61E8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8" creationId="{DA8C9114-1C8B-4589-89F4-A82EBADA8A0D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39" creationId="{222AAF9C-4C17-42A9-A233-6027F9CA1E7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0" creationId="{624DDC64-A489-4071-A52D-FD5B3CAB4C9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1" creationId="{7E2C8481-7FEC-478A-8336-A87B2CC2DB2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2" creationId="{AEFDC56F-63FC-44EA-85F4-534EF74BC55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3" creationId="{134BDBE9-A6B8-498E-A36B-5493550CEA1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4" creationId="{87AAC22C-C663-412B-B722-2904617EA51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5" creationId="{1C830587-29DA-4644-8FB8-7D19BC4A991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6" creationId="{0FB81180-BB98-428C-AB59-A0304771B2B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7" creationId="{5F62081C-13A9-4969-B66E-3A75B25228DC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8" creationId="{ADC7A025-C318-4D70-ADC1-005BC6DEC07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49" creationId="{A10E9001-F810-4F2D-B1AE-5E55CE1736D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0" creationId="{EEDDC523-5988-45C1-8EA5-DDF36350796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1" creationId="{11BA1FD9-C71B-4C08-B49A-FBE389C2811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2" creationId="{D8B431A9-8B9B-46E9-BAB1-41F47960E93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3" creationId="{64D60558-D437-4DF4-B2DA-7A3B93F920FB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4" creationId="{F7845B8F-3D19-437F-B8DA-445018F4128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5" creationId="{4DC00E76-CCAC-47C0-A3C3-AC86443090FC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6" creationId="{D840CB6B-4CCF-4F10-9002-47E44655D7F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7" creationId="{A2A56B83-15EE-49C2-9055-02C6F534AC4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8" creationId="{B747151D-4CB0-48E1-8CAC-B5115752A1E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59" creationId="{CB1CD3C4-79F3-48A5-8445-D5C550A0675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60" creationId="{5517D888-83D8-4CFA-A306-7074AA7419C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61" creationId="{BA8CE967-AF19-415D-A4A7-D30B9CE0202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62" creationId="{52D60B98-0500-4ACD-8D28-01C8283E139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85" creationId="{FABD5B2D-BB76-48EA-92DA-2959A22D572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86" creationId="{83CD2B13-CB49-4AC5-92B0-AF5FFA39432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87" creationId="{FA6D674B-3242-4F56-B346-CFE2D1C9821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88" creationId="{BE82E335-684A-4DBC-A597-79EDF5DD4B7C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89" creationId="{3F4A61FA-1811-4B4C-989F-A61E8A8E77F4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0" creationId="{3FD644F9-A77D-4718-9161-F6D65666F26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1" creationId="{CCD3371B-ACA8-4DFD-AE4E-10BEEA75BCA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2" creationId="{AC1E365D-0FD3-4596-BDD5-A9D98A1C2DE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3" creationId="{83CA33EF-D0B8-44E7-8C3D-363CDED10F3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4" creationId="{09DA3C23-DEFE-46F5-83B2-DDBE1FDC581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5" creationId="{6029245B-0FA7-4912-A012-3C46A9F00E6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6" creationId="{DA78636D-BED3-4009-B09D-0D047FCBF67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7" creationId="{1F8CEFAB-BB9B-478A-B65D-38B06D75119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8" creationId="{28F54C4B-A65C-4CB9-B6A6-E4E79FAEB2D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199" creationId="{8D8658B9-C3CD-4D36-81EC-EBEABFCD53B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00" creationId="{BA5C55A1-4388-453E-9E55-28874A792C9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10" creationId="{EFA1BF7D-7992-4D45-BD79-A0554E2F0CC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12" creationId="{8D842560-02DF-4067-8A54-A22359214FB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13" creationId="{4DF18093-DB1E-4B66-B57B-0736CC36D9D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0" creationId="{0A12245B-2421-4710-81D4-A2A3E907D6A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1" creationId="{60796BBE-89CE-4276-8E7D-8F5F8F50081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2" creationId="{781219E5-3314-423F-94B7-48ECCA295AA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3" creationId="{D616DED9-0CFC-4719-A3C4-27EA21E2532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4" creationId="{EC77FBAE-8FA5-4386-AEC3-CC921A0D513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25" creationId="{E139020F-8F39-4CEA-994F-A1E178A9BD4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36" creationId="{EFA4219F-1DA5-4775-AF6F-65FAE16E5171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37" creationId="{74CB7904-8FDE-4A7A-B953-DC400C69146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38" creationId="{3DC74B72-325A-4C7C-A211-DA64E455A369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39" creationId="{88104316-C823-42EA-B118-C3B3D9BD561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40" creationId="{28D0CD3F-3F4B-4CFD-944B-938E7294C8B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41" creationId="{3574D844-DE56-48CB-AA8E-D7CC6BF40D1C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48" creationId="{32C69E39-6AD3-4425-B1B1-B0E7426D83B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49" creationId="{61A506B0-D1C9-4A09-B64D-6A3A11536B1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0" creationId="{F6DCE034-AE19-4284-B024-17C9C3E97CC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1" creationId="{0FA59CBD-B908-430F-BEF9-7761B118291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2" creationId="{3ED15B9C-B28C-4CBB-A433-0568C5801CFC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3" creationId="{F43E4FA6-1439-4555-9A2A-53AC623864DA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4" creationId="{7F7D24A4-67D6-4292-BC70-D111788D55F0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5" creationId="{31B1D6CB-750E-44CA-ADA7-1E59CF1B1987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6" creationId="{1CCBCBEA-9FB6-426D-B000-CE942F5F7885}"/>
          </ac:spMkLst>
        </pc:spChg>
        <pc:spChg chg="add mod or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7" creationId="{17BE44A1-0C5E-448B-83DF-59998E43A858}"/>
          </ac:spMkLst>
        </pc:spChg>
        <pc:spChg chg="add mod or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8" creationId="{21A2FC20-417E-4057-A740-EC4C94F2C023}"/>
          </ac:spMkLst>
        </pc:spChg>
        <pc:spChg chg="add 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59" creationId="{1767B67E-BCD7-4F6E-B654-8D57C77C362E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1" creationId="{87EA452B-6FF1-4009-A043-FB9F509BBB52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3" creationId="{0317D0A2-ED81-4E0F-BE4C-6EFCE0E0B648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4" creationId="{DDE11A33-1E3E-442B-B7AA-4DE43FEA34F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5" creationId="{B290F890-CAFA-4A0F-8E01-0FCB7D2525F6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6" creationId="{A93DB032-D90A-40E8-A93D-D81C38FE7145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8" creationId="{7C3F3AD5-6FCF-433F-BDBA-0144E087EF1F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69" creationId="{F3241109-1BD4-4B48-A834-69051FB4FE73}"/>
          </ac:spMkLst>
        </pc:spChg>
        <pc:spChg chg="mod">
          <ac:chgData name="Einav, Tal" userId="c5d94e19-bf17-46ef-96ed-abf719c82703" providerId="ADAL" clId="{D9B422E6-58C1-47F0-BBE4-6D45425A93AB}" dt="2020-04-16T17:46:53.415" v="2907"/>
          <ac:spMkLst>
            <pc:docMk/>
            <pc:sldMk cId="1308741026" sldId="1049"/>
            <ac:spMk id="270" creationId="{5DED8263-CEFB-49BB-BBEA-C8DC4B6776C4}"/>
          </ac:spMkLst>
        </pc:s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3" creationId="{689DF6B0-9A61-4E91-82AB-7E993D20A4DF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6" creationId="{A4417150-B4A6-4DA4-B2A6-72C048575F74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7" creationId="{81571688-0C3C-4FA2-A28C-4A95B345B4DB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8" creationId="{031960CC-9159-4C3C-8075-2CDF2E3C9F17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13" creationId="{513F75D5-648C-4932-9858-590C2CAFC0AD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14" creationId="{3520275C-B7C0-427B-AADC-B7F66AF20CA9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01" creationId="{1904A467-DB3E-4D31-A869-23E4493DC28F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15" creationId="{9A2C480F-491A-4062-8A56-AAE51245448F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17" creationId="{49C5DF0B-DE44-44D4-BC95-E8E7B4E05660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18" creationId="{29089517-9B4F-41C2-9B8B-329187056656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19" creationId="{F10EC7D5-17E9-4592-AA75-A47643A504D4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27" creationId="{F161004B-CDCC-4674-9701-6374875200BC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34" creationId="{A72D276B-D544-45CC-B85B-44CEEC822637}"/>
          </ac:grpSpMkLst>
        </pc:grpChg>
        <pc:grpChg chg="mod">
          <ac:chgData name="Einav, Tal" userId="c5d94e19-bf17-46ef-96ed-abf719c82703" providerId="ADAL" clId="{D9B422E6-58C1-47F0-BBE4-6D45425A93AB}" dt="2020-04-16T17:46:53.415" v="2907"/>
          <ac:grpSpMkLst>
            <pc:docMk/>
            <pc:sldMk cId="1308741026" sldId="1049"/>
            <ac:grpSpMk id="235" creationId="{4D2DFBD7-9AB0-4634-8E67-087826AFC2BA}"/>
          </ac:grpSpMkLst>
        </pc:grp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0" creationId="{AE2E5F8F-001B-434A-87CF-AE74C74B995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52" creationId="{080646D3-2A7E-40FA-8A3D-E8FFBD105B7F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54" creationId="{E6494993-6FDB-490A-B396-AD33A1C47C5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56" creationId="{31FD73C6-50FA-4C49-8F99-16B618A52C1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58" creationId="{6A853A8B-71BD-40B6-A18E-82585A51B2E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60" creationId="{9A001EA1-E1DB-4BA1-925E-B1C0CCBB1C80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62" creationId="{364B7BA2-29CB-43FF-9793-4AB5C2B92F8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64" creationId="{E3A71E3B-C0B7-434A-B27E-0A2A98C6A2B1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66" creationId="{70A3ED89-D925-4316-AE48-7E24CB3E9916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68" creationId="{088B8F30-FB6E-421C-B2D9-6ACCE6A1197F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70" creationId="{6BBB04B1-B593-4BA3-8D67-7A0B2A8B586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72" creationId="{81A5F5FB-7FD7-44B8-A087-D63694B453B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74" creationId="{67FEB5DA-C405-493E-8B43-37C231EFD41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76" creationId="{B1DDB33B-4E69-4B1F-9107-D12520B01B3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78" creationId="{B8552B44-8CA3-4586-8863-1431EC4A65D2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80" creationId="{BB35BEBC-C2C6-4D14-82CD-A3A0505D7360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82" creationId="{DF6D7474-4223-4327-84CF-4AFD56EED475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84" creationId="{CB22EDB0-3D45-4328-A8A1-212309EC50D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86" creationId="{2B6D819B-ADC1-4F6A-B209-18BC404C901B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88" creationId="{AD7A97CE-22E6-41DE-88CE-67213B0517E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90" creationId="{75732DB2-6920-4712-9C7C-98E17E73D022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92" creationId="{E4B3782A-AC1E-4466-B35A-25FB0FD6BE0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94" creationId="{ED7ACE56-63B7-4599-ADA5-8E8682815FC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96" creationId="{301F6BF8-7A6A-4880-896A-6F1A933917E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98" creationId="{96507A7A-04B1-476E-B988-3DD5257B97D9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06" creationId="{6E0E3A18-F922-4CA6-9E76-99C01EAD728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3" creationId="{E30BDFA5-4A42-4797-AD02-58123620F811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4" creationId="{ACF3DCAD-8702-421B-8B55-113427CF07A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5" creationId="{BEAA92FE-D284-43A5-94AA-B85C5B4CC402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6" creationId="{A9660AF3-7CB9-4E2A-A108-DF3ED2072FE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7" creationId="{0D01A0D6-C92C-4115-A9D2-E9F226BC4FBA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8" creationId="{EE6934F9-0E92-49C6-865D-FD0D6805227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69" creationId="{C4DEE62F-AA9C-44A9-839C-20DE96A056D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0" creationId="{92399EB9-4A46-4CCB-ADEB-362CC7EE00D9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1" creationId="{EF8D9311-1DD6-402A-B3EC-965FD8DA1129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2" creationId="{1F878782-A1A5-48B0-B948-95CC4A8B6633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4" creationId="{5005DE06-06D3-4CBA-9F8C-2BDDB90E6C8A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5" creationId="{476A19B0-5F7F-4934-AAAD-F356B488AD80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6" creationId="{5DC9251B-04FB-43BE-AE2B-B11C11F1D6C9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7" creationId="{D0BE569F-63B5-43BA-A258-CB59791ABCE8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8" creationId="{495E721D-856D-4102-9412-697BDBDDBAD3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79" creationId="{F8AC66DB-2568-40C8-BFBF-75598879417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80" creationId="{9FABFA80-3DB4-4AAB-B0FF-372D578BF386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81" creationId="{1D266F52-371D-4BCF-AA74-561DCC5FC56B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82" creationId="{563B9CFA-E550-47BC-A006-C06AD18A6CF1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83" creationId="{4475A44A-B527-43C0-8E58-37695923AED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184" creationId="{8A489328-FC26-4D16-8408-7156663DAA9F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2" creationId="{BEDF170B-0153-481E-A418-462AAFA17B88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3" creationId="{F4E858B8-EECA-4DA9-9740-74A4B793B262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4" creationId="{BC065296-64EE-4F78-8D72-9C30E3B7888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5" creationId="{4585A161-AC0B-4265-93F8-B1AA5B4E4D0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6" creationId="{7C1F4FE0-F69B-47FE-8AFC-A6714B62293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7" creationId="{137B21D9-7338-42F7-A89A-D4C57AB726D5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8" creationId="{B6F1D9D7-3F9F-4F01-A55D-5A36BD22D1F5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09" creationId="{5E92BA49-769B-4FB6-8662-1F491CFD04E8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11" creationId="{17A629CD-18C5-4F1D-B616-FF469AEB6D46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14" creationId="{5CB769D0-64BC-489F-BA99-422CEBBB5548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16" creationId="{D4BD8E72-AEBC-4711-9BBA-5ED911109EF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26" creationId="{27FACFEF-FA6B-4A0F-91B7-B935A32284BF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28" creationId="{0A2DD744-AA59-45D8-AFDC-5A0801DF2E0C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29" creationId="{6817182E-2BB3-4717-B538-E7DE2A72546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30" creationId="{584C9A5C-7259-4A70-83DB-1E0544D32387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31" creationId="{5402A4AC-2722-4595-8ACC-85D6DF3E50F4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32" creationId="{9D85587D-85E3-4C4B-AE9F-7B794AFD5822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33" creationId="{0204059F-B5BE-4525-915F-89036FF90905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2" creationId="{1756D519-47AE-49B0-9C25-6B08A3F8ABD8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3" creationId="{7128B0BE-A111-421C-A824-D898D4BC5EB1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4" creationId="{DE45CDDF-E40F-46C6-AE20-E6E8C7BAE3EE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5" creationId="{C4FE329E-2C0A-4966-A61A-1496D3F1E10D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6" creationId="{E23C3B73-A312-46D4-81FF-4AE2416793D5}"/>
          </ac:cxnSpMkLst>
        </pc:cxnChg>
        <pc:cxnChg chg="mod">
          <ac:chgData name="Einav, Tal" userId="c5d94e19-bf17-46ef-96ed-abf719c82703" providerId="ADAL" clId="{D9B422E6-58C1-47F0-BBE4-6D45425A93AB}" dt="2020-04-16T17:46:53.415" v="2907"/>
          <ac:cxnSpMkLst>
            <pc:docMk/>
            <pc:sldMk cId="1308741026" sldId="1049"/>
            <ac:cxnSpMk id="247" creationId="{03AED1FA-9A94-4B93-961A-7CA17AD615D9}"/>
          </ac:cxnSpMkLst>
        </pc:cxnChg>
      </pc:sldChg>
      <pc:sldChg chg="addSp modSp">
        <pc:chgData name="Einav, Tal" userId="c5d94e19-bf17-46ef-96ed-abf719c82703" providerId="ADAL" clId="{D9B422E6-58C1-47F0-BBE4-6D45425A93AB}" dt="2020-04-11T23:43:18.372" v="1649" actId="12788"/>
        <pc:sldMkLst>
          <pc:docMk/>
          <pc:sldMk cId="2721881940" sldId="1050"/>
        </pc:sldMkLst>
        <pc:spChg chg="mod">
          <ac:chgData name="Einav, Tal" userId="c5d94e19-bf17-46ef-96ed-abf719c82703" providerId="ADAL" clId="{D9B422E6-58C1-47F0-BBE4-6D45425A93AB}" dt="2020-04-11T23:43:13.779" v="1648" actId="12788"/>
          <ac:spMkLst>
            <pc:docMk/>
            <pc:sldMk cId="2721881940" sldId="1050"/>
            <ac:spMk id="4" creationId="{E6E12749-F899-4C8A-8BFB-C306BD76433B}"/>
          </ac:spMkLst>
        </pc:spChg>
        <pc:spChg chg="mod">
          <ac:chgData name="Einav, Tal" userId="c5d94e19-bf17-46ef-96ed-abf719c82703" providerId="ADAL" clId="{D9B422E6-58C1-47F0-BBE4-6D45425A93AB}" dt="2020-04-11T23:43:18.372" v="1649" actId="12788"/>
          <ac:spMkLst>
            <pc:docMk/>
            <pc:sldMk cId="2721881940" sldId="1050"/>
            <ac:spMk id="5" creationId="{9A881900-26AC-4926-A360-3DDA0E48CB7D}"/>
          </ac:spMkLst>
        </pc:spChg>
        <pc:spChg chg="add mod">
          <ac:chgData name="Einav, Tal" userId="c5d94e19-bf17-46ef-96ed-abf719c82703" providerId="ADAL" clId="{D9B422E6-58C1-47F0-BBE4-6D45425A93AB}" dt="2020-04-11T23:43:18.372" v="1649" actId="12788"/>
          <ac:spMkLst>
            <pc:docMk/>
            <pc:sldMk cId="2721881940" sldId="1050"/>
            <ac:spMk id="9" creationId="{BE04D32F-2747-4F84-8C24-5B515BBCF34A}"/>
          </ac:spMkLst>
        </pc:spChg>
        <pc:spChg chg="mod">
          <ac:chgData name="Einav, Tal" userId="c5d94e19-bf17-46ef-96ed-abf719c82703" providerId="ADAL" clId="{D9B422E6-58C1-47F0-BBE4-6D45425A93AB}" dt="2020-04-11T23:43:13.779" v="1648" actId="12788"/>
          <ac:spMkLst>
            <pc:docMk/>
            <pc:sldMk cId="2721881940" sldId="1050"/>
            <ac:spMk id="55" creationId="{8B3BB0FC-0B7B-4266-87BF-34BE6222013B}"/>
          </ac:spMkLst>
        </pc:spChg>
        <pc:spChg chg="mod">
          <ac:chgData name="Einav, Tal" userId="c5d94e19-bf17-46ef-96ed-abf719c82703" providerId="ADAL" clId="{D9B422E6-58C1-47F0-BBE4-6D45425A93AB}" dt="2020-04-11T23:43:18.372" v="1649" actId="12788"/>
          <ac:spMkLst>
            <pc:docMk/>
            <pc:sldMk cId="2721881940" sldId="1050"/>
            <ac:spMk id="75" creationId="{361782A5-EA9C-4763-8B01-AF7DE22C9468}"/>
          </ac:spMkLst>
        </pc:spChg>
        <pc:spChg chg="add mod">
          <ac:chgData name="Einav, Tal" userId="c5d94e19-bf17-46ef-96ed-abf719c82703" providerId="ADAL" clId="{D9B422E6-58C1-47F0-BBE4-6D45425A93AB}" dt="2020-04-11T23:43:03.203" v="1645" actId="12788"/>
          <ac:spMkLst>
            <pc:docMk/>
            <pc:sldMk cId="2721881940" sldId="1050"/>
            <ac:spMk id="201" creationId="{F7E6AA29-9BEB-4A83-9FB4-9A09AEC5BEF6}"/>
          </ac:spMkLst>
        </pc:spChg>
        <pc:spChg chg="add mod">
          <ac:chgData name="Einav, Tal" userId="c5d94e19-bf17-46ef-96ed-abf719c82703" providerId="ADAL" clId="{D9B422E6-58C1-47F0-BBE4-6D45425A93AB}" dt="2020-04-11T23:43:13.779" v="1648" actId="12788"/>
          <ac:spMkLst>
            <pc:docMk/>
            <pc:sldMk cId="2721881940" sldId="1050"/>
            <ac:spMk id="202" creationId="{E89208D9-65A3-4942-B9F9-746D3F036520}"/>
          </ac:spMkLst>
        </pc:spChg>
        <pc:spChg chg="mod">
          <ac:chgData name="Einav, Tal" userId="c5d94e19-bf17-46ef-96ed-abf719c82703" providerId="ADAL" clId="{D9B422E6-58C1-47F0-BBE4-6D45425A93AB}" dt="2020-04-11T23:43:03.203" v="1645" actId="12788"/>
          <ac:spMkLst>
            <pc:docMk/>
            <pc:sldMk cId="2721881940" sldId="1050"/>
            <ac:spMk id="210" creationId="{EFA1BF7D-7992-4D45-BD79-A0554E2F0CC0}"/>
          </ac:spMkLst>
        </pc:spChg>
      </pc:sldChg>
      <pc:sldChg chg="addSp delSp modSp">
        <pc:chgData name="Einav, Tal" userId="c5d94e19-bf17-46ef-96ed-abf719c82703" providerId="ADAL" clId="{D9B422E6-58C1-47F0-BBE4-6D45425A93AB}" dt="2020-04-16T17:47:52.607" v="2918"/>
        <pc:sldMkLst>
          <pc:docMk/>
          <pc:sldMk cId="2446213045" sldId="1051"/>
        </pc:sldMkLst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" creationId="{2EC92DFF-878F-449B-836E-D867C17DDDA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" creationId="{E6E12749-F899-4C8A-8BFB-C306BD76433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5" creationId="{9A881900-26AC-4926-A360-3DDA0E48CB7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0" creationId="{50904F2C-4263-47B9-B6CA-2B03ACFD3A1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1" creationId="{353292FB-D78B-4BB6-BF22-E99C039256F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" creationId="{63E52D7B-DC0C-4BE8-8FAE-9FF209DC7BC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3" creationId="{40CC5320-A289-4AAA-B3F0-DA025CD6FB8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" creationId="{F74962A0-379C-46B8-97F6-8488BBA2478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" creationId="{DFD4CEA2-49E9-4CDE-88D7-EC535408BF4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7" creationId="{A59F75BC-9990-45BE-87E4-F237B3AAF29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" creationId="{3AC6D68F-2CD8-44F9-95F2-7BD4B201B14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3" creationId="{2BDA1835-301A-4912-8E89-27F76FFED67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4" creationId="{65865688-00AA-49E6-91AF-CF3C8D98DFA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5" creationId="{616D0F58-94C0-47DE-A9CF-1966BB94486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6" creationId="{367CFC2F-B7B2-4960-A0A7-2B4313D3254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7" creationId="{A38A5DD6-AEFC-4183-9935-F318253DA3D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8" creationId="{FF143026-9128-4C98-A479-90A1E6A45E6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49" creationId="{37158DCA-D786-4052-9C1D-A4B92711765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50" creationId="{F529D2D8-E695-4476-9B84-529ADF75C7E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55" creationId="{8B3BB0FC-0B7B-4266-87BF-34BE6222013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75" creationId="{361782A5-EA9C-4763-8B01-AF7DE22C946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79" creationId="{AFE03D6D-6024-4A31-9EA2-8AF4ECA2309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81" creationId="{2F58489C-91C5-4B0D-B951-876967BA27B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83" creationId="{0D2A3971-E6A2-47D4-AEF1-D0B02E63BDA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85" creationId="{D244DF89-7D90-4B6D-B476-2C002C12F58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87" creationId="{3ED136F9-FB2D-480F-886D-D92CD8C6725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89" creationId="{D9503C2D-3EDF-4986-B649-41578B83886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91" creationId="{E82084D2-ED3D-487D-A80E-E32ACD6A6AC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93" creationId="{50EFDC8A-160D-4A8B-B81F-39732A0F740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95" creationId="{06E5F5B2-F8EC-466B-8456-FA4F31D3A4F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97" creationId="{F57A61BD-BB46-45E8-B03B-C2636EABD8D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99" creationId="{6A1B25DC-41B6-4140-9CC7-78BE99825E5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1" creationId="{FA20A8F8-BA93-472A-B0FE-F7E9CEC4B59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3" creationId="{B447ACE3-6691-4B24-A2A8-C0DC8182A66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5" creationId="{20E31635-6B90-466F-8BDB-727CB070B41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7" creationId="{E2F33252-D301-4CE0-90F1-8852FBE0518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8" creationId="{5DF40747-6E8D-4A36-84D7-09BCB6384AE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09" creationId="{A776FD06-63B4-4F7E-8671-22C0148B443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0" creationId="{7712B1E5-6C3E-4CC8-8C01-7D1B8F48770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1" creationId="{B4932ECE-2B34-41AA-9EF1-D85BCFC82A0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2" creationId="{B7196A21-86E7-49D3-9181-F46E322503E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3" creationId="{BAE96C7C-7DC9-4171-A2E7-340CC6DFE9D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4" creationId="{6D0132C7-2204-4AA9-8366-DC7E041B583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5" creationId="{B30D625D-8356-4A3E-9677-EBBD19A6021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6" creationId="{B90FF8F5-C2AB-42D4-9B85-48724340CD5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7" creationId="{0A428DB0-614C-4B41-B10E-4774DFE9F04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8" creationId="{672803A2-35FE-4B9F-86B5-2739710AA75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19" creationId="{C8C569C3-E253-41DB-9D01-32CFBAF2F21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0" creationId="{DF4984DA-8459-431A-B72A-ECD137EE36E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1" creationId="{639BFF7C-83B7-41B5-9325-8A3DD45B758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2" creationId="{BC6DBE56-8AA3-44C0-A467-CD8A1C87F23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3" creationId="{686CE584-C4A8-4E70-8AF1-B20FCADD324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4" creationId="{D2842A5E-08F4-40D1-B0CA-D21C8ED6BDB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5" creationId="{E3A214B0-F75E-4842-B288-31708D11218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6" creationId="{D48F7AB1-16B9-4B5D-8085-6762E849772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7" creationId="{528BF921-8671-47B7-8B53-15AAAA979C6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8" creationId="{28AAB707-93AD-4662-A5C4-6AE3C31A2EF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29" creationId="{8AFE6E3A-0786-455A-9938-1E722A5AA84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0" creationId="{39602AB0-B45E-4A1E-AEDC-F1A9E431F82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1" creationId="{8E5CC5AE-4F0C-4B04-B4E2-0D23C46C739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2" creationId="{1BFD548B-B4B7-4E92-8A07-1D402D2936A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3" creationId="{D9B9AF22-B0F0-4C24-82D5-DC009BDFBB4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4" creationId="{1E481BDE-4A7F-4C4A-AA7E-D3FF98FE689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5" creationId="{4EE1C89F-D06A-4B98-A3CD-D11E52286B8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6" creationId="{4CE66ECF-E6F4-45A9-B9B6-14151C90F1B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7" creationId="{CB0A8767-7804-4FFA-95D4-6CE6E3A61E8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8" creationId="{DA8C9114-1C8B-4589-89F4-A82EBADA8A0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39" creationId="{222AAF9C-4C17-42A9-A233-6027F9CA1E7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0" creationId="{624DDC64-A489-4071-A52D-FD5B3CAB4C9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1" creationId="{7E2C8481-7FEC-478A-8336-A87B2CC2DB2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2" creationId="{AEFDC56F-63FC-44EA-85F4-534EF74BC55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3" creationId="{134BDBE9-A6B8-498E-A36B-5493550CEA1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4" creationId="{87AAC22C-C663-412B-B722-2904617EA51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5" creationId="{1C830587-29DA-4644-8FB8-7D19BC4A991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6" creationId="{0FB81180-BB98-428C-AB59-A0304771B2B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7" creationId="{5F62081C-13A9-4969-B66E-3A75B25228D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8" creationId="{ADC7A025-C318-4D70-ADC1-005BC6DEC07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49" creationId="{A10E9001-F810-4F2D-B1AE-5E55CE1736D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0" creationId="{EEDDC523-5988-45C1-8EA5-DDF36350796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1" creationId="{11BA1FD9-C71B-4C08-B49A-FBE389C2811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2" creationId="{D8B431A9-8B9B-46E9-BAB1-41F47960E93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3" creationId="{64D60558-D437-4DF4-B2DA-7A3B93F920F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4" creationId="{F7845B8F-3D19-437F-B8DA-445018F4128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5" creationId="{4DC00E76-CCAC-47C0-A3C3-AC86443090F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6" creationId="{D840CB6B-4CCF-4F10-9002-47E44655D7F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7" creationId="{A2A56B83-15EE-49C2-9055-02C6F534AC4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8" creationId="{B747151D-4CB0-48E1-8CAC-B5115752A1E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59" creationId="{CB1CD3C4-79F3-48A5-8445-D5C550A0675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60" creationId="{5517D888-83D8-4CFA-A306-7074AA7419C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61" creationId="{BA8CE967-AF19-415D-A4A7-D30B9CE0202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62" creationId="{52D60B98-0500-4ACD-8D28-01C8283E139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85" creationId="{FABD5B2D-BB76-48EA-92DA-2959A22D572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86" creationId="{83CD2B13-CB49-4AC5-92B0-AF5FFA39432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87" creationId="{FA6D674B-3242-4F56-B346-CFE2D1C9821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88" creationId="{BE82E335-684A-4DBC-A597-79EDF5DD4B7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89" creationId="{3F4A61FA-1811-4B4C-989F-A61E8A8E77F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0" creationId="{3FD644F9-A77D-4718-9161-F6D65666F26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1" creationId="{CCD3371B-ACA8-4DFD-AE4E-10BEEA75BCA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2" creationId="{AC1E365D-0FD3-4596-BDD5-A9D98A1C2DE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3" creationId="{83CA33EF-D0B8-44E7-8C3D-363CDED10F3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4" creationId="{09DA3C23-DEFE-46F5-83B2-DDBE1FDC581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5" creationId="{6029245B-0FA7-4912-A012-3C46A9F00E6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6" creationId="{DA78636D-BED3-4009-B09D-0D047FCBF67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7" creationId="{1F8CEFAB-BB9B-478A-B65D-38B06D75119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8" creationId="{28F54C4B-A65C-4CB9-B6A6-E4E79FAEB2D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199" creationId="{8D8658B9-C3CD-4D36-81EC-EBEABFCD53B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00" creationId="{BA5C55A1-4388-453E-9E55-28874A792C91}"/>
          </ac:spMkLst>
        </pc:spChg>
        <pc:spChg chg="del">
          <ac:chgData name="Einav, Tal" userId="c5d94e19-bf17-46ef-96ed-abf719c82703" providerId="ADAL" clId="{D9B422E6-58C1-47F0-BBE4-6D45425A93AB}" dt="2020-04-16T17:47:47.156" v="2915" actId="478"/>
          <ac:spMkLst>
            <pc:docMk/>
            <pc:sldMk cId="2446213045" sldId="1051"/>
            <ac:spMk id="210" creationId="{EFA1BF7D-7992-4D45-BD79-A0554E2F0CC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12" creationId="{8D842560-02DF-4067-8A54-A22359214FB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13" creationId="{4DF18093-DB1E-4B66-B57B-0736CC36D9D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0" creationId="{0A12245B-2421-4710-81D4-A2A3E907D6A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1" creationId="{60796BBE-89CE-4276-8E7D-8F5F8F50081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2" creationId="{781219E5-3314-423F-94B7-48ECCA295AA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3" creationId="{D616DED9-0CFC-4719-A3C4-27EA21E2532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4" creationId="{EC77FBAE-8FA5-4386-AEC3-CC921A0D513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25" creationId="{E139020F-8F39-4CEA-994F-A1E178A9BD4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36" creationId="{EFA4219F-1DA5-4775-AF6F-65FAE16E517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37" creationId="{74CB7904-8FDE-4A7A-B953-DC400C69146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38" creationId="{3DC74B72-325A-4C7C-A211-DA64E455A36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39" creationId="{88104316-C823-42EA-B118-C3B3D9BD561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40" creationId="{28D0CD3F-3F4B-4CFD-944B-938E7294C8B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41" creationId="{3574D844-DE56-48CB-AA8E-D7CC6BF40D1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48" creationId="{32C69E39-6AD3-4425-B1B1-B0E7426D83B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49" creationId="{61A506B0-D1C9-4A09-B64D-6A3A11536B1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0" creationId="{F6DCE034-AE19-4284-B024-17C9C3E97CC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1" creationId="{0FA59CBD-B908-430F-BEF9-7761B118291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2" creationId="{3ED15B9C-B28C-4CBB-A433-0568C5801CF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3" creationId="{F43E4FA6-1439-4555-9A2A-53AC623864D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4" creationId="{7F7D24A4-67D6-4292-BC70-D111788D55F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5" creationId="{31B1D6CB-750E-44CA-ADA7-1E59CF1B198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6" creationId="{1CCBCBEA-9FB6-426D-B000-CE942F5F788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7" creationId="{7D9EADA8-3672-4308-8DCF-623EFC72DE5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8" creationId="{986E3594-96D0-4ED7-ACC3-CA1503B51E5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59" creationId="{6BC2ABD6-8CE7-4C79-85FB-ED0A2472657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0" creationId="{E4F89519-A5DF-4684-87FD-4ECD6C14373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1" creationId="{87EA452B-6FF1-4009-A043-FB9F509BBB5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2" creationId="{D6E071B7-A665-49D4-B266-6E57C109536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4" creationId="{7DCD3DB7-E13A-4494-8074-E9B1A2E5841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65" creationId="{25995526-7D7B-4298-A57B-A957515EF80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89" creationId="{DB04B3B9-2F53-41B4-9EE3-CC7333C4976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0" creationId="{E992FAFB-5F20-478B-AC7A-ED7425913C5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1" creationId="{7FF66B67-1F31-4325-9BC3-71ACA4C17BC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2" creationId="{EA2DE191-A555-4B17-9C5C-EE9CBA91EE5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3" creationId="{6D1E2A4B-4185-49E5-8872-3A3DBE0233D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4" creationId="{4C244643-BD6E-4A3D-8902-325E1520D6C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5" creationId="{00ECA205-2C71-4454-BB08-DEE17847DEF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6" creationId="{B59ABB2F-0652-4E8E-AD1C-F4D25075FC8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7" creationId="{8F22AE65-5D42-4F61-A0B8-71CCE8E4472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8" creationId="{B12E41B0-D9EE-41A8-924B-C869CA3989B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299" creationId="{481A825A-0C6B-4E87-90F7-E083389DEA4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0" creationId="{E5CD7A9A-58C9-49D4-A637-1752C74CE0F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1" creationId="{2003B0BE-F478-4361-A139-80FC8272EFF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2" creationId="{64B434A4-E521-4C69-A23A-3EBB4D653DE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3" creationId="{7C5B6590-9722-45C9-81DC-BB12D098188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4" creationId="{DBB1C1FB-2410-403C-9827-B3BAB890DA4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5" creationId="{B7D6214D-4E2D-44AE-9E6A-91D1C6C2C18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6" creationId="{0F9917A4-0A66-4E57-B8A6-8A2FCD95131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7" creationId="{ABFB3061-A9CF-4002-A68B-C61B268023C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8" creationId="{B7A7E107-0F32-4132-99A8-1AB20157AAF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09" creationId="{4717B14D-44DF-4979-99C5-522912ADE14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0" creationId="{76B253C2-F51F-4710-9D57-B4B7FC3EF27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1" creationId="{63D598A1-38F1-46AC-A184-6361F3FCDA7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2" creationId="{64FC5EE1-A6A2-49F3-AA56-24E4DF5330E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3" creationId="{B509E51C-B1C1-4082-929B-B0024A2DA2F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4" creationId="{AD803141-AE0A-4761-9206-510921FC585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5" creationId="{400B92B2-E547-4C44-A7BD-976534CE046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6" creationId="{4DD7A77E-BDC1-4875-A746-0D81F9DFE2A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7" creationId="{8A877633-E0FD-4639-BA45-74A70E0D171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8" creationId="{6068131D-52BE-4F6C-89C5-8B6D91489F1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19" creationId="{0B7360E3-10DC-44EC-8953-8735757B2D1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0" creationId="{6204102C-EACD-4F7B-82C3-FC275BF3F49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1" creationId="{04E7F003-660E-4307-BED2-C682240B892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2" creationId="{9087D070-2FD6-4E1A-8C93-ED043029A8C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3" creationId="{11814F81-D2B5-4DF9-B447-391AEA26FEB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4" creationId="{0B92C7A1-76DC-4A6E-9181-CB099FBB48E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5" creationId="{6AC571BD-2C3F-4EC3-ABA8-03C8D624964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6" creationId="{B798736B-036B-4DB0-9143-207D1A91490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7" creationId="{9DBC7B5C-7AE3-4A4C-A8B7-EC3C9F67BC1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8" creationId="{4DA64C33-84C8-407F-96EA-6D02FDA45B9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29" creationId="{CEF1042C-140D-4BE9-9B4E-81CF946FFC5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0" creationId="{DFBD0DC9-75A9-4CB6-B691-808E7B32126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1" creationId="{E7CF06E2-4B51-4E20-9D34-3D4B9DF557ED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2" creationId="{4CD211CC-418A-42CC-81F3-A3A599D31EC2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3" creationId="{633B6AFC-3BB5-4419-B304-A06284D28DD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4" creationId="{103A11E7-2BF9-40D2-8F7E-EB2251C83B3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5" creationId="{16A81496-D8DB-4286-8EC1-2204AEF189F0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6" creationId="{7EEA26BC-13BC-4D07-BFA9-977ABBE85F3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7" creationId="{1C6818E8-3FA1-4C72-8DC1-D529ABB4D909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8" creationId="{DC051D9A-DBBF-4A0F-AD4B-4404A9471A8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39" creationId="{66F90726-E62C-4FED-9CB4-0FD20FBE084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0" creationId="{8D64E820-53E1-4C8A-9DD4-FEBF172AF71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1" creationId="{6F105F7D-09B5-4442-B19D-033671B40B7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2" creationId="{5E4A63B0-76F3-4359-AF6E-53591E98862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3" creationId="{6578C1CE-E083-45C9-A834-ECF55119A7F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4" creationId="{8AE39D0F-453F-4576-960C-F3277BC9E6A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5" creationId="{C23A7072-B3F7-4A20-8515-0B2A6C9A50E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6" creationId="{BA41C5FB-C0B6-4443-86C2-20C86D60FFE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7" creationId="{EBC1E2D7-C753-4A81-B185-1D56BDA8B61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8" creationId="{9CAE1084-AD51-4A65-818C-5C35D224646E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49" creationId="{901253EB-74D3-40B9-95FD-62A5BAD00F2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0" creationId="{7984767F-B339-4B34-8310-C1FB1EC9DF9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1" creationId="{C19D7998-B9FD-4609-81D5-1BA7375037A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2" creationId="{5BF37E52-D959-4CBC-9FD6-82F2B0E6B8B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3" creationId="{0804784B-C5A7-4B60-9220-A5D0E02077B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4" creationId="{E14A138B-E86B-458A-A41C-A7FD55CC6A2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5" creationId="{15699E5A-2F37-454B-83B7-2162A8B2F8F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6" creationId="{DE516723-502F-43DD-9195-15674939834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7" creationId="{62CA6A69-D3A8-4A1B-82D6-CF7C395F23E7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8" creationId="{7EC7D020-BC59-4069-B615-1245219BC2CA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59" creationId="{BB20F49D-BC98-49B3-841B-E6CA5DE8F87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0" creationId="{6149A4F6-8AC9-421A-B552-0168D9E657E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1" creationId="{1DDBB13F-3650-4526-88D0-299835760B44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2" creationId="{8B82292D-DAB1-4E6D-ACA0-2FBC1DE16EE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3" creationId="{1ED12472-BD62-426E-A67D-7D8684C037E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4" creationId="{7834C1D1-C066-4CE0-9F21-98F3E59832F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5" creationId="{B5BC1951-423F-4811-A13C-FCD3B91E578B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6" creationId="{5D4ABF4B-3790-4BD2-A0E9-25251D017FA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7" creationId="{802BA50E-66C4-4C73-8ABE-16F06B30C15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8" creationId="{BB231848-B413-4081-B2D9-5FB1C31B68B3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69" creationId="{81715E20-EE3F-4FFB-AECC-3005654C67AF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0" creationId="{1E97D9A6-640D-4F24-8E6D-5A1A037DA9A6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1" creationId="{1E959850-12CA-4883-B374-EB9D3470B6C1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2" creationId="{E64CFE33-5D42-43FB-94C5-0E2589D64395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3" creationId="{4C46A0AE-8F0F-46A5-AB01-1B4A15510AEC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4" creationId="{2BC75D08-8D83-46EC-A162-72C83B1A8B78}"/>
          </ac:spMkLst>
        </pc:spChg>
        <pc:spChg chg="mo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5" creationId="{E6E8FF1F-C528-4DC5-9E7A-46BCB6C9AE59}"/>
          </ac:spMkLst>
        </pc:spChg>
        <pc:spChg chg="add mod or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6" creationId="{8856FCD2-9F9A-48AF-9B31-40D3628CF727}"/>
          </ac:spMkLst>
        </pc:spChg>
        <pc:spChg chg="add mod or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7" creationId="{792013C5-FA11-41F4-91E2-BE68D2AD1211}"/>
          </ac:spMkLst>
        </pc:spChg>
        <pc:spChg chg="add mod or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8" creationId="{5AC3694C-7DDA-4207-840B-AF2B222726C5}"/>
          </ac:spMkLst>
        </pc:spChg>
        <pc:spChg chg="add mod ord">
          <ac:chgData name="Einav, Tal" userId="c5d94e19-bf17-46ef-96ed-abf719c82703" providerId="ADAL" clId="{D9B422E6-58C1-47F0-BBE4-6D45425A93AB}" dt="2020-04-16T17:47:52.607" v="2918"/>
          <ac:spMkLst>
            <pc:docMk/>
            <pc:sldMk cId="2446213045" sldId="1051"/>
            <ac:spMk id="379" creationId="{0F97160B-F3F4-4710-99A3-3A1FA8EE0A6B}"/>
          </ac:spMkLst>
        </pc:s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3" creationId="{689DF6B0-9A61-4E91-82AB-7E993D20A4DF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6" creationId="{A4417150-B4A6-4DA4-B2A6-72C048575F74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7" creationId="{81571688-0C3C-4FA2-A28C-4A95B345B4DB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8" creationId="{031960CC-9159-4C3C-8075-2CDF2E3C9F17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9" creationId="{60326EA2-0F10-4493-BB03-FCB49EC2F07A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11" creationId="{0F498ECE-D961-4D83-B576-3390449BE382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01" creationId="{1904A467-DB3E-4D31-A869-23E4493DC28F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15" creationId="{9A2C480F-491A-4062-8A56-AAE51245448F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17" creationId="{49C5DF0B-DE44-44D4-BC95-E8E7B4E05660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18" creationId="{29089517-9B4F-41C2-9B8B-329187056656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19" creationId="{F10EC7D5-17E9-4592-AA75-A47643A504D4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27" creationId="{F161004B-CDCC-4674-9701-6374875200BC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34" creationId="{A72D276B-D544-45CC-B85B-44CEEC822637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35" creationId="{4D2DFBD7-9AB0-4634-8E67-087826AFC2BA}"/>
          </ac:grpSpMkLst>
        </pc:grpChg>
        <pc:grpChg chg="mod">
          <ac:chgData name="Einav, Tal" userId="c5d94e19-bf17-46ef-96ed-abf719c82703" providerId="ADAL" clId="{D9B422E6-58C1-47F0-BBE4-6D45425A93AB}" dt="2020-04-16T17:47:52.607" v="2918"/>
          <ac:grpSpMkLst>
            <pc:docMk/>
            <pc:sldMk cId="2446213045" sldId="1051"/>
            <ac:grpSpMk id="266" creationId="{96213953-53FC-4C01-B122-F76768B0A386}"/>
          </ac:grpSpMkLst>
        </pc:grp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0" creationId="{AE2E5F8F-001B-434A-87CF-AE74C74B995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52" creationId="{080646D3-2A7E-40FA-8A3D-E8FFBD105B7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54" creationId="{E6494993-6FDB-490A-B396-AD33A1C47C5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56" creationId="{31FD73C6-50FA-4C49-8F99-16B618A52C1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58" creationId="{6A853A8B-71BD-40B6-A18E-82585A51B2E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60" creationId="{9A001EA1-E1DB-4BA1-925E-B1C0CCBB1C80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62" creationId="{364B7BA2-29CB-43FF-9793-4AB5C2B92F8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64" creationId="{E3A71E3B-C0B7-434A-B27E-0A2A98C6A2B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66" creationId="{70A3ED89-D925-4316-AE48-7E24CB3E991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68" creationId="{088B8F30-FB6E-421C-B2D9-6ACCE6A1197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70" creationId="{6BBB04B1-B593-4BA3-8D67-7A0B2A8B586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72" creationId="{81A5F5FB-7FD7-44B8-A087-D63694B453B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74" creationId="{67FEB5DA-C405-493E-8B43-37C231EFD41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76" creationId="{B1DDB33B-4E69-4B1F-9107-D12520B01B3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78" creationId="{B8552B44-8CA3-4586-8863-1431EC4A65D2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80" creationId="{BB35BEBC-C2C6-4D14-82CD-A3A0505D7360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82" creationId="{DF6D7474-4223-4327-84CF-4AFD56EED47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84" creationId="{CB22EDB0-3D45-4328-A8A1-212309EC50D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86" creationId="{2B6D819B-ADC1-4F6A-B209-18BC404C901B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88" creationId="{AD7A97CE-22E6-41DE-88CE-67213B0517E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90" creationId="{75732DB2-6920-4712-9C7C-98E17E73D022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92" creationId="{E4B3782A-AC1E-4466-B35A-25FB0FD6BE0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94" creationId="{ED7ACE56-63B7-4599-ADA5-8E8682815FC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96" creationId="{301F6BF8-7A6A-4880-896A-6F1A933917E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98" creationId="{96507A7A-04B1-476E-B988-3DD5257B97D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06" creationId="{6E0E3A18-F922-4CA6-9E76-99C01EAD728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3" creationId="{E30BDFA5-4A42-4797-AD02-58123620F81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4" creationId="{ACF3DCAD-8702-421B-8B55-113427CF07A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5" creationId="{BEAA92FE-D284-43A5-94AA-B85C5B4CC402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6" creationId="{A9660AF3-7CB9-4E2A-A108-DF3ED2072FE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7" creationId="{0D01A0D6-C92C-4115-A9D2-E9F226BC4FBA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8" creationId="{EE6934F9-0E92-49C6-865D-FD0D6805227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69" creationId="{C4DEE62F-AA9C-44A9-839C-20DE96A056D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0" creationId="{92399EB9-4A46-4CCB-ADEB-362CC7EE00D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1" creationId="{EF8D9311-1DD6-402A-B3EC-965FD8DA112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2" creationId="{1F878782-A1A5-48B0-B948-95CC4A8B6633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4" creationId="{5005DE06-06D3-4CBA-9F8C-2BDDB90E6C8A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5" creationId="{476A19B0-5F7F-4934-AAAD-F356B488AD80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6" creationId="{5DC9251B-04FB-43BE-AE2B-B11C11F1D6C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7" creationId="{D0BE569F-63B5-43BA-A258-CB59791ABCE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8" creationId="{495E721D-856D-4102-9412-697BDBDDBAD3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79" creationId="{F8AC66DB-2568-40C8-BFBF-75598879417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80" creationId="{9FABFA80-3DB4-4AAB-B0FF-372D578BF38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81" creationId="{1D266F52-371D-4BCF-AA74-561DCC5FC56B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82" creationId="{563B9CFA-E550-47BC-A006-C06AD18A6CF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83" creationId="{4475A44A-B527-43C0-8E58-37695923AED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184" creationId="{8A489328-FC26-4D16-8408-7156663DAA9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2" creationId="{BEDF170B-0153-481E-A418-462AAFA17B8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3" creationId="{F4E858B8-EECA-4DA9-9740-74A4B793B262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4" creationId="{BC065296-64EE-4F78-8D72-9C30E3B7888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5" creationId="{4585A161-AC0B-4265-93F8-B1AA5B4E4D0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6" creationId="{7C1F4FE0-F69B-47FE-8AFC-A6714B62293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7" creationId="{137B21D9-7338-42F7-A89A-D4C57AB726D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8" creationId="{B6F1D9D7-3F9F-4F01-A55D-5A36BD22D1F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09" creationId="{5E92BA49-769B-4FB6-8662-1F491CFD04E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11" creationId="{17A629CD-18C5-4F1D-B616-FF469AEB6D4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14" creationId="{5CB769D0-64BC-489F-BA99-422CEBBB554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16" creationId="{D4BD8E72-AEBC-4711-9BBA-5ED911109EF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26" creationId="{27FACFEF-FA6B-4A0F-91B7-B935A32284B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28" creationId="{0A2DD744-AA59-45D8-AFDC-5A0801DF2E0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29" creationId="{6817182E-2BB3-4717-B538-E7DE2A72546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30" creationId="{584C9A5C-7259-4A70-83DB-1E0544D32387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31" creationId="{5402A4AC-2722-4595-8ACC-85D6DF3E50F4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32" creationId="{9D85587D-85E3-4C4B-AE9F-7B794AFD5822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33" creationId="{0204059F-B5BE-4525-915F-89036FF9090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2" creationId="{1756D519-47AE-49B0-9C25-6B08A3F8ABD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3" creationId="{7128B0BE-A111-421C-A824-D898D4BC5EB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4" creationId="{DE45CDDF-E40F-46C6-AE20-E6E8C7BAE3E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5" creationId="{C4FE329E-2C0A-4966-A61A-1496D3F1E10D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6" creationId="{E23C3B73-A312-46D4-81FF-4AE2416793D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47" creationId="{03AED1FA-9A94-4B93-961A-7CA17AD615D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67" creationId="{61420242-D45D-4E8E-832E-76DA84C6DBB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68" creationId="{305CA8C3-089B-4C02-8E86-BA6DCCEC191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69" creationId="{1B3CF272-CB1B-4C34-950D-120A88B73C9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0" creationId="{DC13A2DD-5CB4-4115-BA51-A3DF38C1455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1" creationId="{F5A18332-CAB7-4861-8EBB-A1835ECA8C6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2" creationId="{AE3A2B06-BC2C-4F40-B929-EEFC183913D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3" creationId="{57311316-FF80-4E19-851E-1F6B93425A8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4" creationId="{6702F1FA-F5B9-41C7-837B-CBC92E3495C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5" creationId="{49C58951-9BE7-4583-9306-3431303BBF6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6" creationId="{7BCFB7AA-3E5E-46FE-AB3E-477B11667EA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7" creationId="{EB59616B-70E1-4E7C-980A-3920C85166C6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8" creationId="{0DEB4707-9D10-4F08-A7CC-6BCBF2EE42DC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79" creationId="{5A3C7CEC-4741-44D0-B98F-0CE1237ACF9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0" creationId="{12BC535E-8557-4921-9892-C26F86CD7D5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1" creationId="{7B9698ED-F004-48FB-BE92-079B3C1F2EF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2" creationId="{9E959255-3650-40D3-AA0A-199EB4DE796F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3" creationId="{40C0B977-5A9E-466E-BB35-69B2451EFE95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4" creationId="{528095A7-01E8-4A4B-8BCC-F604158CDFE1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5" creationId="{A7C2DB14-A92B-4299-8889-63EB398889C9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6" creationId="{F7A3ED8F-2F0F-4E22-9456-5ED0F6225768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7" creationId="{E834019B-F253-4801-A3DD-411240F71A6E}"/>
          </ac:cxnSpMkLst>
        </pc:cxnChg>
        <pc:cxnChg chg="mod">
          <ac:chgData name="Einav, Tal" userId="c5d94e19-bf17-46ef-96ed-abf719c82703" providerId="ADAL" clId="{D9B422E6-58C1-47F0-BBE4-6D45425A93AB}" dt="2020-04-16T17:47:52.607" v="2918"/>
          <ac:cxnSpMkLst>
            <pc:docMk/>
            <pc:sldMk cId="2446213045" sldId="1051"/>
            <ac:cxnSpMk id="288" creationId="{1CFFD32D-AC1B-4B9E-83A4-0646A697B854}"/>
          </ac:cxnSpMkLst>
        </pc:cxnChg>
      </pc:sldChg>
      <pc:sldChg chg="addSp delSp modSp">
        <pc:chgData name="Einav, Tal" userId="c5d94e19-bf17-46ef-96ed-abf719c82703" providerId="ADAL" clId="{D9B422E6-58C1-47F0-BBE4-6D45425A93AB}" dt="2020-04-16T17:47:36.516" v="2913"/>
        <pc:sldMkLst>
          <pc:docMk/>
          <pc:sldMk cId="1907090405" sldId="1052"/>
        </pc:sldMkLst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" creationId="{2EC92DFF-878F-449B-836E-D867C17DDDA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" creationId="{E6E12749-F899-4C8A-8BFB-C306BD76433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" creationId="{50904F2C-4263-47B9-B6CA-2B03ACFD3A1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" creationId="{353292FB-D78B-4BB6-BF22-E99C039256F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" creationId="{63E52D7B-DC0C-4BE8-8FAE-9FF209DC7BC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" creationId="{40CC5320-A289-4AAA-B3F0-DA025CD6FB8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" creationId="{F74962A0-379C-46B8-97F6-8488BBA2478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" creationId="{DFD4CEA2-49E9-4CDE-88D7-EC535408BF4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" creationId="{A59F75BC-9990-45BE-87E4-F237B3AAF29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" creationId="{3AC6D68F-2CD8-44F9-95F2-7BD4B201B14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88" creationId="{2CB785DE-4E28-4138-B3AC-C8933FEA533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89" creationId="{11EED8A2-D8DE-4516-A45A-B1CDFB1C7B0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66" creationId="{163DF27B-84EE-4B1D-9967-BCF3FC3F378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67" creationId="{0A385179-AFA5-47D7-ABEB-FE68960AC5E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68" creationId="{4E834E47-6CFA-4DD1-B405-8B69166B10F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69" creationId="{20554474-80C6-464E-917E-65F9D39E678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70" creationId="{857B0C07-6AEA-4DA5-82F7-824C4FADC78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71" creationId="{93B7F75F-5BCB-4706-9AD5-9FDF779A2DA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72" creationId="{0894C704-56A2-4629-8C15-17C464EDF83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73" creationId="{3A0A163B-CB17-4FDD-A927-BBBE643E29A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74" creationId="{22F7BCF1-403C-47E5-9E93-36A07BDD9AB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87" creationId="{2CE575C1-4C9F-46A4-B8C0-084777CC2C1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88" creationId="{DED17696-3475-4DB9-8970-B9FB2B60B2D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89" creationId="{37FF940B-312B-4592-8168-0B824099512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0" creationId="{BEBF2D40-9A52-49B6-9BD8-B8627AF59BD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1" creationId="{F944646E-475F-4898-8121-18D7ED0B4D9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2" creationId="{9A38F526-7952-43FC-BA48-406FFC4DA69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3" creationId="{BFA1E00B-99B2-4FBE-94A3-F1E4CA7E320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4" creationId="{8ACBA90F-D163-4DAD-AE67-0BAFF0377F1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5" creationId="{D699B410-7551-46BA-A872-8462442AADB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6" creationId="{F9398FA2-083F-4F9B-BD90-42EA76FD4CC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7" creationId="{DE685497-3731-40A5-A0EC-166D427448D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8" creationId="{38E5597D-34F1-4D9A-9DE6-7173D762B89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199" creationId="{2A99C58D-56B2-49C3-BF23-2D278BE3DED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0" creationId="{246C1998-2730-4123-9683-EF99A36474F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1" creationId="{8A8F18B0-4514-4519-99E4-1EFBE54CA8B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2" creationId="{05F44E6A-0DD0-4B01-A364-568C7207071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3" creationId="{EB182D06-ABE5-4B2D-90F0-9CFDF51AD0C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4" creationId="{BC2FDF09-31F2-48A4-B476-6485C31F02B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5" creationId="{49E66C26-F4EE-4087-B6BD-4C6702A53DB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6" creationId="{2331CAFC-DF26-41CD-8F81-8E037B5FB4E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7" creationId="{9E199FBE-D7F0-4326-A417-889BFCA0023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8" creationId="{BEA3A016-393C-408D-A08E-BE310EC2C48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09" creationId="{59DF653E-7811-49F0-9B0D-0CF3EAA2930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0" creationId="{160248E0-A919-43C5-A6F8-600FD28BFCE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1" creationId="{5A43DDDF-F8FA-4A5F-AC34-A619723C311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2" creationId="{24F37A35-A4F3-43D4-B25D-8B3AEF803E8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3" creationId="{BB14E54F-8CF1-4E78-A662-33F99C3E516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4" creationId="{57F2411A-D4FB-4606-999C-3E29EA7F240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5" creationId="{9CAB9036-399B-4489-8F25-F3152A2D089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6" creationId="{C0548011-23AA-46B9-B6F0-C2C0136B9C2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7" creationId="{232641E7-2B3A-464B-AD80-C12ACF3BF69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8" creationId="{6CDDC42C-FB4B-48BD-9236-3D83738C358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19" creationId="{C3A37492-EB6F-433B-A510-F63F94438FF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0" creationId="{24D5E13D-DFA1-4811-BE3E-F4395771C00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1" creationId="{F43B826F-ACC1-4F9B-B910-312FAC9ECD1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2" creationId="{B0BF3163-2F2A-48DA-B66A-CDEC9E9ACE9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3" creationId="{31435F5A-49FF-4CB4-BA95-9E19A24EC35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4" creationId="{7387F8A5-D035-4EE7-866C-52AD29147D3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5" creationId="{609E9115-3113-4F41-834F-DC70B740F9B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6" creationId="{7E11290F-E228-4F3E-B1A9-0CABBCB221F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7" creationId="{F0537922-D17A-45DA-B225-5F1BFA46810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8" creationId="{059A4DD3-E2D0-44BC-9666-FD0CDCD99FD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29" creationId="{B3FBF6D9-605C-40E7-9C7B-B8257A098FA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0" creationId="{C6DBB830-F7FA-4355-BCC0-B9834D833A3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1" creationId="{8B6BDF6C-76DB-466A-8654-926E6B362BC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2" creationId="{94349778-C470-4FF3-BAE1-FA051C4292E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3" creationId="{8CA0B2C0-7085-4646-A049-3385E1C6218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4" creationId="{B77E9C02-07BB-47CE-9A3A-32268356FB8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5" creationId="{106EA309-4E8A-47FE-80A5-07B64B6BF60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6" creationId="{7E6B4EB2-867C-4D5F-B6C2-E8A19CB944D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7" creationId="{55DC38B1-0E61-4DCD-8FD8-C63B4A782E1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8" creationId="{ABE16F29-BC8D-46A6-A355-F918053C1A9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39" creationId="{95722F4C-A5D5-4FD8-8662-F99B529B51F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0" creationId="{A8691948-69AA-4024-BBFC-DDD9233F550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1" creationId="{8CFF0C1E-4DA8-4CB2-AE28-DBCBB458756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2" creationId="{E8B6AE3B-4711-4C32-842F-7AA7982208C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3" creationId="{983335DF-A3D9-4F3B-9792-6CAD030EADE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4" creationId="{7A07E102-D76D-4ACB-8BA0-F83AC62549C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5" creationId="{9263BA1C-4B4C-480B-A187-7C67A796E34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6" creationId="{C10A94CD-2BB5-481C-B04C-0DEB0D93825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7" creationId="{D9551D54-05C9-44D9-8E75-A0CCA9FA783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8" creationId="{F74B695B-846C-4249-982E-9D2D589C0B5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49" creationId="{3A02D3A1-3620-4FA1-BE35-F4718F2E210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0" creationId="{EE27533E-CBB0-47D0-95C5-6A27CF6244E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1" creationId="{453A5C0D-F0E5-4E16-B35C-3B8CE1BAD9A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2" creationId="{DEFE92F0-F1D4-4A3D-BC49-B53CB9A711B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3" creationId="{0EC09FAD-6706-44E8-B641-0E6221A717A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4" creationId="{E60B3FAF-4C8A-443F-8BC5-036F3C42150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5" creationId="{DCF7D950-F6CB-497D-9D43-307077ACCFF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6" creationId="{F59DE9EA-F4A6-4662-AD9F-52928F11463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8" creationId="{65B1D937-A00D-4FB0-A4D7-AA1B2C4CA56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59" creationId="{88A34950-79FF-4B0E-BF85-327632027E8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1" creationId="{C6A87F96-68FC-44DB-BEEA-5BD3C9C8F20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2" creationId="{5E4DEFAD-8AF1-4BBB-9500-F11A8FFE487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4" creationId="{6E5E1E92-D2E4-42EA-9B61-481073174CF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5" creationId="{1DE3FE3A-7786-4AB1-98D9-C97DB8FD08F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6" creationId="{F37A0319-40EC-4C75-B8B2-64E8120639E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7" creationId="{B7ADD658-1D24-4C82-9B05-DAC472DD99E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8" creationId="{8DBB4959-D315-4BF3-9A8F-AA51DCDC1F9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69" creationId="{BE8E6FB0-5C29-43A7-9184-80B428B6C39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0" creationId="{4840AF79-AC64-4483-9ED7-2DC2AF42E12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4" creationId="{D6A0CDC2-1C1E-4B34-98E0-3B6F60C94DB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5" creationId="{D1F019C8-7FBE-4902-97BE-AA4307EB016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6" creationId="{D7F3F9F5-11C9-4DB7-A9A1-8BC9A74448D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7" creationId="{3D4F6654-3D9A-42BB-96B2-B587D70D9DC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8" creationId="{027BD9CD-FF77-4DB2-82C1-8C1C676906D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79" creationId="{7EB04EE2-2090-4104-BC13-411D6AEAA6C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3" creationId="{32C81952-B798-47E8-A468-816B3A82059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4" creationId="{F25362A4-CDC6-4138-B81D-EA44C42975C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5" creationId="{BB48E629-5459-4052-90CB-6646B41EADF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6" creationId="{D03FCD3D-06BF-413E-8010-BEA78E77256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7" creationId="{D375BB1E-C638-461D-9D4E-E7545243539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88" creationId="{5029432C-26AB-4D1C-A674-FF6142AED8F3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2" creationId="{2C01599F-97F8-492D-BDF1-2D33C649C53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3" creationId="{30604B46-4145-4524-A4E5-8DEBF9FAB86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4" creationId="{367DC20A-36C9-47C7-9EFB-4FA8F8FE1EF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5" creationId="{243C3431-246F-4960-82AC-0F28457CCDC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6" creationId="{DF1863CE-6762-4113-B176-C4C51A074D8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7" creationId="{688D942D-8F41-4223-A824-941D6E92AC2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8" creationId="{BE1D474D-6C6E-4EA5-9FE0-F3C00C4F0F6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299" creationId="{59565D34-03B9-42D5-9231-896F344E79F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0" creationId="{78306C45-9EEA-4EBC-A4BA-98D476DD854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1" creationId="{55563549-47A0-4DAE-B01A-4EA9F9381F6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2" creationId="{B71CB25F-0861-46BD-A0EB-F1E04F31A47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3" creationId="{C303936F-2197-4D4C-93A0-933E97E9370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4" creationId="{5D990A13-FD8F-4A4F-9BD0-754AFC96690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5" creationId="{957548C1-CD88-4983-BA87-1E50FCC6581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6" creationId="{AE19044C-3C3D-4AD0-9E69-651630AE138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07" creationId="{62049AB0-EF53-46B4-9C3A-C203D03A6A5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4" creationId="{3E6832A7-2C86-4392-AD7B-EFA8403744D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5" creationId="{D0467154-3FE3-4291-AC7E-EEB4041F0B1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6" creationId="{C058767A-7F05-457B-8C3F-0E1EF615B33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7" creationId="{33BC445B-5B60-4F64-9121-8FFEC17418D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8" creationId="{2C229167-5BC5-46FC-B8EC-0D063056527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19" creationId="{51C48F69-E3B2-4B8E-8210-271F5FFB3DB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2" creationId="{3B63896E-6F64-4491-B276-76F2B777558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3" creationId="{D2710D02-BD44-4FF8-89A5-BD1B7C49A68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4" creationId="{47FCFB5D-211B-409D-86ED-46CCB9C8395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5" creationId="{F675900B-12A5-419E-A016-2AA2E45AB75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6" creationId="{3F382648-0439-413F-950A-714CE2B7877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27" creationId="{A15FC34C-DD69-4073-8D94-543223722EC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0" creationId="{C77597BC-21D8-4042-84C3-5D65062CE84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1" creationId="{B94FFA15-E233-4DEF-941D-58554F7E4EA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2" creationId="{BE6383B1-4D2C-4F94-B999-D144F08FD8D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3" creationId="{9A0C6E33-B398-4CC1-BF57-88344E465F5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4" creationId="{33326092-4F01-46C4-A105-089D605C136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35" creationId="{7A5555E7-03C3-456E-B29B-FC1AF93DC61D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2" creationId="{4FA3D528-D4A3-4AF0-A3B8-5CE9E006052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3" creationId="{46382799-F5C8-49C5-B3FF-ECF41290160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4" creationId="{EA4AD2F7-3AB3-4000-90BC-BB9C9A5E204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5" creationId="{83B62B64-D0A9-4E75-A279-5F1F7FE5ACD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6" creationId="{704AC89C-9EA7-49E5-AFFF-C9913075640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47" creationId="{53346E5D-A314-4023-AEFF-3980F0DC7E7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0" creationId="{3357F356-64DD-4F9A-B83C-443E991944C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1" creationId="{4CBF4314-DF78-434C-841E-55953E936F8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2" creationId="{E343E532-7C45-4EAC-A04C-8F68FB2BBE9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3" creationId="{EB61186E-2740-4D69-B83C-C74940BB9BC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4" creationId="{5CCE23C6-B369-4B0F-A9F4-167F96778C7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5" creationId="{987A032E-A431-4C0C-B958-D0B8DB6AD50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8" creationId="{48A3D41A-F8B5-4024-A0C0-A8EC80FE07E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59" creationId="{88FA9759-96A4-4996-9BE3-6833E225999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0" creationId="{82C11F56-F9F2-474D-B024-5EC01C14FA7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1" creationId="{B1843818-72B5-49D5-9F37-5CA55067CA5A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2" creationId="{DCDF2EBE-92DA-4264-9D7A-BA4D4BAF1FF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3" creationId="{2B42D745-04EF-4017-962A-E8D7115A489A}"/>
          </ac:spMkLst>
        </pc:spChg>
        <pc:spChg chg="add mod or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4" creationId="{7CE2DBC7-8D54-4FF7-9B41-6D89ED33E9C6}"/>
          </ac:spMkLst>
        </pc:spChg>
        <pc:spChg chg="add mod or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5" creationId="{2EFD5861-6C61-4426-AF88-42342978AD6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6" creationId="{0FBCAED9-2C32-4308-9C59-81AA86705944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7" creationId="{A345D383-0C68-45DC-B4CC-EECFEEEF2CE3}"/>
          </ac:spMkLst>
        </pc:spChg>
        <pc:spChg chg="add mod or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8" creationId="{715F3246-A378-49FB-BC5B-94E240725E0B}"/>
          </ac:spMkLst>
        </pc:spChg>
        <pc:spChg chg="add mod or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69" creationId="{CF6F4140-920B-4297-8B6A-BBAE57AA56A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73" creationId="{29A10CAD-4EEC-4EFE-8819-B89845F87C4A}"/>
          </ac:spMkLst>
        </pc:spChg>
        <pc:spChg chg="del">
          <ac:chgData name="Einav, Tal" userId="c5d94e19-bf17-46ef-96ed-abf719c82703" providerId="ADAL" clId="{D9B422E6-58C1-47F0-BBE4-6D45425A93AB}" dt="2020-04-16T17:47:29.187" v="2910" actId="478"/>
          <ac:spMkLst>
            <pc:docMk/>
            <pc:sldMk cId="1907090405" sldId="1052"/>
            <ac:spMk id="374" creationId="{405FA8FD-7A6B-49DA-B44B-EC224EEB44B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76" creationId="{F071F4A9-DBF0-4F7A-AA0C-BA21BDA417A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77" creationId="{6664A11B-4C8A-40F9-9DD5-8AFB8409E16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89" creationId="{7211BA65-1A32-42C8-B6D5-9D898448A8C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0" creationId="{5DDDCCD8-1018-4920-804C-5233A4F902E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1" creationId="{13E06891-A50F-4A8E-A7E5-B2F3EC8B1C7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2" creationId="{B3C8F0F0-FFB9-43ED-881F-F7E5AAB60B6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3" creationId="{4240175D-B523-4AD0-8A01-46074ADC2E7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4" creationId="{63259762-8565-427E-88C8-32593D138D0F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5" creationId="{0D996784-92D5-40BA-86F3-CB21DEA8181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396" creationId="{B4BB53CF-F667-406D-9400-8F15C57ADC4B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1" creationId="{D8C4EDEF-5AB1-44F1-9D9A-B40CDA115586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2" creationId="{D1FB7C64-286A-46F9-A1B2-273C67417681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3" creationId="{FEC41BED-F23B-45CA-A171-C9A3B0903F2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4" creationId="{E270F300-136E-4717-974A-5BB5BCFF5D3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5" creationId="{55AF5E6D-B44E-4ABC-AB6D-E6659E66002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6" creationId="{81170F1C-1FE3-475A-A07A-545B4BBB786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17" creationId="{1B335659-D866-4932-BEFC-E9AF0AC97D1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35" creationId="{ADF8308A-052C-4EA1-BE04-46DDD126F51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36" creationId="{15808F79-5C74-4DDA-B24C-43E32B0C707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37" creationId="{FFAFE93D-D5F8-4AEF-9037-173F2D21A4F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38" creationId="{0AD0A764-46E9-487C-BDC6-86A4BD2D3B88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39" creationId="{D87DAE2D-DAA2-44B8-BD5A-7BD664F41DF7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0" creationId="{45432484-51CB-4DEA-B596-A6E531A166D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4" creationId="{1DB1486C-54A1-4F16-8A51-207D069D0EF0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5" creationId="{25890A92-7AF5-4478-93B0-76A7C7B4F6A2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6" creationId="{D38E0C98-44A0-4298-92B8-81F87949992C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7" creationId="{CAF6F99D-60C8-474B-91EE-F5B2B71990B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8" creationId="{3E2FE0FA-E0FD-4D5E-874A-1B4EEBDDB3E9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49" creationId="{90B3CCDD-5A8B-4C66-B2FB-9D155CFFA8D5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50" creationId="{9EB7B69B-D33B-47E0-B920-7B239EE7F8AE}"/>
          </ac:spMkLst>
        </pc:spChg>
        <pc:spChg chg="mod">
          <ac:chgData name="Einav, Tal" userId="c5d94e19-bf17-46ef-96ed-abf719c82703" providerId="ADAL" clId="{D9B422E6-58C1-47F0-BBE4-6D45425A93AB}" dt="2020-04-16T17:47:36.516" v="2913"/>
          <ac:spMkLst>
            <pc:docMk/>
            <pc:sldMk cId="1907090405" sldId="1052"/>
            <ac:spMk id="451" creationId="{BF6DFC2B-3334-4979-A8B2-80126EF34274}"/>
          </ac:spMkLst>
        </pc:s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" creationId="{689DF6B0-9A61-4E91-82AB-7E993D20A4DF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136" creationId="{73D34C82-E95C-4788-8EF6-793F7244CFB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165" creationId="{FF091691-82D5-402B-95A1-DCAF6B00D14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57" creationId="{FEE6DD04-26D3-4713-86A8-7850A22C2A1C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60" creationId="{94D2ADE1-CBCD-4EA5-9F8B-7054917C6815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63" creationId="{271A1E12-A008-46F7-A4F5-E95E78CF0F0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71" creationId="{D2E46724-463E-445A-87BB-012CBB420B7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72" creationId="{F113E1A7-2AA8-49E9-8B4D-055D4BCDE98C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73" creationId="{01953446-166D-4A34-87B0-2AA115F4DC8F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80" creationId="{E460102A-30CA-4CFE-959A-0719C24AABCC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81" creationId="{6F4F1ED9-5E10-4497-AD08-3D83F9808551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82" creationId="{6B6A4B3B-581A-47A4-A668-97B0A202C832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89" creationId="{C36A1497-F887-4E6E-A0F8-EAFA7D67A61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90" creationId="{BF535445-D188-48E7-871A-D6BE52ADA60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291" creationId="{077AA319-BFB1-4901-A71C-91A0C079F76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08" creationId="{39BA581A-E9AF-457B-9F6E-00AAA0963BC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09" creationId="{ABC15247-F793-41AE-B731-EEB1959ADA21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10" creationId="{B24B9D45-B9EA-45A2-BDB0-86B37A647763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11" creationId="{D01BFF5D-81F8-46DF-9947-94051FF0CDD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12" creationId="{4AB86F02-559C-4FB9-9188-44C0DBF1D78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13" creationId="{AFB0E536-5635-47F1-B3AD-EFB55ABE9B6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20" creationId="{19E964FD-0D98-477A-9125-E84612C71EF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21" creationId="{9F500F78-87F8-438E-9CA4-4F0CB83A0309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28" creationId="{E7B137B8-029E-4585-83FB-7E7EBA5BFFE3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29" creationId="{D86BD5D2-7D87-4E9D-A5AD-4050A2240ED2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36" creationId="{79A67D80-30A1-4074-A036-5523D78BAECA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37" creationId="{6ECBAEE2-01D1-4B15-8A06-7E6A25A0A42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38" creationId="{200BF115-FC92-4BA8-A87B-3CA116E2B78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39" creationId="{99988406-CB80-4546-BC20-29E2690DB4D9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40" creationId="{96CC2CA5-BAA5-4C82-AE97-986D7CDD623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41" creationId="{1344106D-C535-495E-9792-1DD663BEF5A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48" creationId="{E644850E-8C7F-48D6-924B-4F6A7BAB7963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49" creationId="{7F6A8184-DAAC-4EAF-B052-09FA88560446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56" creationId="{8CD0664D-361C-4CC2-A6E8-27CB81D82E3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57" creationId="{EB92DD68-0F0F-4F7F-AB1C-6D017911C5AF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75" creationId="{7B2C2709-3B48-4427-8219-6D259FB8A344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87" creationId="{B3DBF7CA-1B8B-4D32-96E0-625BE70419F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388" creationId="{DB701104-FFF2-421F-B539-B9BF03839D29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09" creationId="{9274D873-BB96-4F88-ADE4-2DF500981250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10" creationId="{EF192681-7C9C-4270-A66A-E462745D9972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32" creationId="{4F71C829-7A19-47D3-8833-3DB519085E0E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33" creationId="{C55D710A-BB7B-40ED-831B-2CF2F6E1A7EC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34" creationId="{889A8867-4B96-484C-8D41-F9D29A33AB9A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41" creationId="{F0C96867-5461-4D60-9DE3-332A1CB77E33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42" creationId="{7DFFABCF-8D0A-4F7A-B9FE-293CFAAA26E7}"/>
          </ac:grpSpMkLst>
        </pc:grpChg>
        <pc:grpChg chg="mod">
          <ac:chgData name="Einav, Tal" userId="c5d94e19-bf17-46ef-96ed-abf719c82703" providerId="ADAL" clId="{D9B422E6-58C1-47F0-BBE4-6D45425A93AB}" dt="2020-04-16T17:47:36.516" v="2913"/>
          <ac:grpSpMkLst>
            <pc:docMk/>
            <pc:sldMk cId="1907090405" sldId="1052"/>
            <ac:grpSpMk id="443" creationId="{B1FEC940-0322-4BB5-938D-BCDD63E80012}"/>
          </ac:grpSpMkLst>
        </pc:grp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90" creationId="{1630A819-09C0-40DC-95DE-C7F8A7B1A1E2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92" creationId="{2A2CB50A-63F6-4F16-BECE-A791CDFDCE6C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94" creationId="{3749C4E1-78D7-4267-90DD-3F67BC0F61A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96" creationId="{8318AF17-6163-4F8D-A98B-E40BF3F7020D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98" creationId="{40F053A3-BD92-459B-AD4F-DF666E8B291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00" creationId="{ABAD848D-B56C-42DC-81A3-9B4A8062B5D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02" creationId="{50ECCD0C-862F-4B24-A30D-5B287788D7D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04" creationId="{A3CBD754-44B3-42C7-914C-997B1504222E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06" creationId="{4DC42A42-6ED9-4DB0-AEB9-FFB7537D1264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27" creationId="{2EA45BCA-B1AF-4468-B5D9-223CDFEB939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37" creationId="{BB157CD7-FAE9-42CB-A87B-D48BE778A4A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38" creationId="{35FBDCC9-FE08-465E-95EF-C5D53580374F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39" creationId="{F89CE667-96A2-46A8-9DC2-E8B6EAA295D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0" creationId="{7CD922FF-1F2D-49B3-A426-30BF290C419C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1" creationId="{B6823973-1FCF-436F-8CEA-D273B8B44EC4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2" creationId="{0372CB87-48A7-4301-95BD-04F718C2DEA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3" creationId="{FACF736D-225D-485A-B77F-EC65DDB7B37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4" creationId="{D0E77A35-4AB8-4A0E-92B9-D01594F5531F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5" creationId="{F1D290E4-61A9-47CD-AAB8-72B37BCC681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6" creationId="{AD045EAB-5D2B-4549-9A0F-2C6911B0DCED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7" creationId="{7450CF32-D578-4708-8031-864594AE8FBF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8" creationId="{92FAE771-82F4-46FC-97D1-5AA13A4FA18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49" creationId="{213FFA4D-5F30-40CF-85D6-FB81D8BD22D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0" creationId="{F932868E-64FB-48EC-AB30-08F21B7C82CD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1" creationId="{5103D36A-0C44-48D5-A150-85F832631B2C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2" creationId="{58AA6AA7-5674-4A30-854D-FB11CE68B3E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3" creationId="{682399A4-F839-4F64-B6D1-5F4BD4A1F60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4" creationId="{CF7BF212-1797-4DE9-92B3-1CAA70C3F25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5" creationId="{10EAAB09-9894-4C58-B978-AA88C92B9B7E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6" creationId="{57FC1EE6-B063-49F7-A4B5-4E514EF4C98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7" creationId="{3CD0A9E8-E7B8-4CCF-BFC0-B5BD4171284D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8" creationId="{96FB9BF0-1DD9-47F4-BE30-5E23B6E90F64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59" creationId="{7F852646-04E5-4DE4-91C1-A6B83D4DF5C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60" creationId="{8319391C-3E50-440D-9E41-C7DEA2751DFC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61" creationId="{332B89D0-BB75-4600-BCD8-2CB0263C65D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62" creationId="{A8D77800-655E-4D79-A63B-B5E766FB2D6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63" creationId="{80B5B713-C889-44AF-B700-5DD0992883E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64" creationId="{0DAE9E0D-94C5-4602-968D-855F6CBCE1F6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75" creationId="{B4AD63B6-833C-4852-AB08-6B640DBC8E32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76" creationId="{D09306BE-FEF4-49AC-8614-AEE84A961598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77" creationId="{905FA09C-3E68-48AA-93F1-EC534F2EFDB7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78" creationId="{9C7F4147-46AC-4CF8-9A21-60169D5DF35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79" creationId="{463854B7-F8E6-4C5F-8289-939ECE2E646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0" creationId="{F9E981E6-309D-48EF-9F74-F11EE2377E1A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1" creationId="{C0C88FE8-8883-4A71-A94D-0BA75F77343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2" creationId="{0014BC30-CCCD-4B6A-BDC8-6CB64F92B8F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3" creationId="{04A17488-4124-4C35-8939-4D46EE3AAE5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4" creationId="{1B7A9B28-3017-4F8D-B3FC-0A363CE261F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5" creationId="{ED99520D-F63A-4645-AE74-1D66F469F017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186" creationId="{92D3BB53-9286-4271-9B9A-29E9A6CC8CB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397" creationId="{2D4033E4-4059-4E20-B1A9-28FBB523514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398" creationId="{1E6ED43F-1720-491E-9F3F-E585F40BA10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399" creationId="{2866DBED-2CAC-412A-B1FB-1F23074C066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0" creationId="{5CFFC5BC-D85F-4827-9B36-18FB1A4F2D28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1" creationId="{0E2DD6BE-D77B-4625-BB62-0CCAD485A7E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2" creationId="{C4A71916-BD55-46B6-804E-F2D4CE388D7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3" creationId="{0E1367DC-20CF-4A1C-95D3-212A738C9D05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4" creationId="{955EA845-7C2F-49D6-8F72-7EB8780D4FF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5" creationId="{DF6E8443-50F9-47A6-9889-0A998CFE9A43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6" creationId="{39FDB60A-BCE5-46CC-933E-C4779C9DD057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7" creationId="{813F0FD5-6698-499C-B115-A4F0D6015054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08" creationId="{5886C94F-D2CC-4945-8FBA-819DA34A3117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18" creationId="{FCA30AFE-08CD-4F53-8BA7-04765C3F660E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19" creationId="{E7174C35-ED3E-48A6-883E-AD0F08FB9182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0" creationId="{91BF4B55-A991-44BF-B4A7-E8B9CFDF3B9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1" creationId="{3A2BD564-EEE0-47A2-8837-C761C390E33E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2" creationId="{7CDC60DF-7B69-4A6F-8E83-EB8A21BE4AFB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3" creationId="{083DF21E-1EE6-424C-BEB6-75107E07DCC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4" creationId="{8A4C2268-71E6-4E03-B1B8-D10437DDA8B0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5" creationId="{D890B1D9-C2A8-4547-AE43-70F368EF43E4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6" creationId="{5449B765-D841-4304-8833-B4BF9DC32D18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7" creationId="{A89F958A-D783-4844-AC09-4790CEE8D8D9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8" creationId="{39C66ADF-0796-495B-BDF0-B219EA640BE1}"/>
          </ac:cxnSpMkLst>
        </pc:cxnChg>
        <pc:cxnChg chg="mod">
          <ac:chgData name="Einav, Tal" userId="c5d94e19-bf17-46ef-96ed-abf719c82703" providerId="ADAL" clId="{D9B422E6-58C1-47F0-BBE4-6D45425A93AB}" dt="2020-04-16T17:47:36.516" v="2913"/>
          <ac:cxnSpMkLst>
            <pc:docMk/>
            <pc:sldMk cId="1907090405" sldId="1052"/>
            <ac:cxnSpMk id="429" creationId="{B6716133-60A1-47CF-8C45-44793F33F79B}"/>
          </ac:cxnSpMkLst>
        </pc:cxnChg>
      </pc:sldChg>
      <pc:sldChg chg="addSp delSp modSp">
        <pc:chgData name="Einav, Tal" userId="c5d94e19-bf17-46ef-96ed-abf719c82703" providerId="ADAL" clId="{D9B422E6-58C1-47F0-BBE4-6D45425A93AB}" dt="2020-04-16T17:48:20.353" v="2923" actId="167"/>
        <pc:sldMkLst>
          <pc:docMk/>
          <pc:sldMk cId="3440083123" sldId="1053"/>
        </pc:sldMkLst>
        <pc:spChg chg="add ord">
          <ac:chgData name="Einav, Tal" userId="c5d94e19-bf17-46ef-96ed-abf719c82703" providerId="ADAL" clId="{D9B422E6-58C1-47F0-BBE4-6D45425A93AB}" dt="2020-04-16T17:48:20.353" v="2923" actId="167"/>
          <ac:spMkLst>
            <pc:docMk/>
            <pc:sldMk cId="3440083123" sldId="1053"/>
            <ac:spMk id="366" creationId="{3DC19494-E13F-4D47-A84D-054C3DB0093B}"/>
          </ac:spMkLst>
        </pc:spChg>
        <pc:spChg chg="add ord">
          <ac:chgData name="Einav, Tal" userId="c5d94e19-bf17-46ef-96ed-abf719c82703" providerId="ADAL" clId="{D9B422E6-58C1-47F0-BBE4-6D45425A93AB}" dt="2020-04-16T17:48:20.353" v="2923" actId="167"/>
          <ac:spMkLst>
            <pc:docMk/>
            <pc:sldMk cId="3440083123" sldId="1053"/>
            <ac:spMk id="367" creationId="{52A9D976-6A92-4E86-ADA0-61269E7271CE}"/>
          </ac:spMkLst>
        </pc:spChg>
        <pc:spChg chg="add ord">
          <ac:chgData name="Einav, Tal" userId="c5d94e19-bf17-46ef-96ed-abf719c82703" providerId="ADAL" clId="{D9B422E6-58C1-47F0-BBE4-6D45425A93AB}" dt="2020-04-16T17:48:20.353" v="2923" actId="167"/>
          <ac:spMkLst>
            <pc:docMk/>
            <pc:sldMk cId="3440083123" sldId="1053"/>
            <ac:spMk id="368" creationId="{8EB6F65F-E50E-42FD-9A36-3404D8F2689A}"/>
          </ac:spMkLst>
        </pc:spChg>
        <pc:spChg chg="add ord">
          <ac:chgData name="Einav, Tal" userId="c5d94e19-bf17-46ef-96ed-abf719c82703" providerId="ADAL" clId="{D9B422E6-58C1-47F0-BBE4-6D45425A93AB}" dt="2020-04-16T17:48:20.353" v="2923" actId="167"/>
          <ac:spMkLst>
            <pc:docMk/>
            <pc:sldMk cId="3440083123" sldId="1053"/>
            <ac:spMk id="369" creationId="{FF379618-0146-4585-9DC4-7C673CD1B6A1}"/>
          </ac:spMkLst>
        </pc:spChg>
        <pc:spChg chg="del">
          <ac:chgData name="Einav, Tal" userId="c5d94e19-bf17-46ef-96ed-abf719c82703" providerId="ADAL" clId="{D9B422E6-58C1-47F0-BBE4-6D45425A93AB}" dt="2020-04-16T17:48:16.532" v="2921" actId="478"/>
          <ac:spMkLst>
            <pc:docMk/>
            <pc:sldMk cId="3440083123" sldId="1053"/>
            <ac:spMk id="374" creationId="{405FA8FD-7A6B-49DA-B44B-EC224EEB44B0}"/>
          </ac:spMkLst>
        </pc:spChg>
      </pc:sldChg>
      <pc:sldChg chg="addSp delSp modSp">
        <pc:chgData name="Einav, Tal" userId="c5d94e19-bf17-46ef-96ed-abf719c82703" providerId="ADAL" clId="{D9B422E6-58C1-47F0-BBE4-6D45425A93AB}" dt="2020-04-16T17:48:27.322" v="2926" actId="167"/>
        <pc:sldMkLst>
          <pc:docMk/>
          <pc:sldMk cId="2410062365" sldId="1054"/>
        </pc:sldMkLst>
        <pc:spChg chg="del">
          <ac:chgData name="Einav, Tal" userId="c5d94e19-bf17-46ef-96ed-abf719c82703" providerId="ADAL" clId="{D9B422E6-58C1-47F0-BBE4-6D45425A93AB}" dt="2020-04-16T17:48:24.358" v="2924" actId="478"/>
          <ac:spMkLst>
            <pc:docMk/>
            <pc:sldMk cId="2410062365" sldId="1054"/>
            <ac:spMk id="210" creationId="{EFA1BF7D-7992-4D45-BD79-A0554E2F0CC0}"/>
          </ac:spMkLst>
        </pc:spChg>
        <pc:spChg chg="add ord">
          <ac:chgData name="Einav, Tal" userId="c5d94e19-bf17-46ef-96ed-abf719c82703" providerId="ADAL" clId="{D9B422E6-58C1-47F0-BBE4-6D45425A93AB}" dt="2020-04-16T17:48:27.322" v="2926" actId="167"/>
          <ac:spMkLst>
            <pc:docMk/>
            <pc:sldMk cId="2410062365" sldId="1054"/>
            <ac:spMk id="263" creationId="{BF873EC4-2F0F-4BAB-A861-DF6761D83589}"/>
          </ac:spMkLst>
        </pc:spChg>
        <pc:spChg chg="add ord">
          <ac:chgData name="Einav, Tal" userId="c5d94e19-bf17-46ef-96ed-abf719c82703" providerId="ADAL" clId="{D9B422E6-58C1-47F0-BBE4-6D45425A93AB}" dt="2020-04-16T17:48:27.322" v="2926" actId="167"/>
          <ac:spMkLst>
            <pc:docMk/>
            <pc:sldMk cId="2410062365" sldId="1054"/>
            <ac:spMk id="267" creationId="{EBE91FFC-D19A-4BCA-ADA8-CC9A245F4BF6}"/>
          </ac:spMkLst>
        </pc:spChg>
        <pc:spChg chg="add ord">
          <ac:chgData name="Einav, Tal" userId="c5d94e19-bf17-46ef-96ed-abf719c82703" providerId="ADAL" clId="{D9B422E6-58C1-47F0-BBE4-6D45425A93AB}" dt="2020-04-16T17:48:27.322" v="2926" actId="167"/>
          <ac:spMkLst>
            <pc:docMk/>
            <pc:sldMk cId="2410062365" sldId="1054"/>
            <ac:spMk id="268" creationId="{DC3D8A27-D07B-45B9-9175-C534E24068AC}"/>
          </ac:spMkLst>
        </pc:spChg>
        <pc:spChg chg="add ord">
          <ac:chgData name="Einav, Tal" userId="c5d94e19-bf17-46ef-96ed-abf719c82703" providerId="ADAL" clId="{D9B422E6-58C1-47F0-BBE4-6D45425A93AB}" dt="2020-04-16T17:48:27.322" v="2926" actId="167"/>
          <ac:spMkLst>
            <pc:docMk/>
            <pc:sldMk cId="2410062365" sldId="1054"/>
            <ac:spMk id="269" creationId="{EE0E94DE-5B6C-45D9-83E7-A1428265ED26}"/>
          </ac:spMkLst>
        </pc:spChg>
      </pc:sldChg>
      <pc:sldChg chg="del">
        <pc:chgData name="Einav, Tal" userId="c5d94e19-bf17-46ef-96ed-abf719c82703" providerId="ADAL" clId="{D9B422E6-58C1-47F0-BBE4-6D45425A93AB}" dt="2020-04-16T01:51:18.240" v="2097" actId="2696"/>
        <pc:sldMkLst>
          <pc:docMk/>
          <pc:sldMk cId="2549337410" sldId="1058"/>
        </pc:sldMkLst>
      </pc:sldChg>
      <pc:sldChg chg="del">
        <pc:chgData name="Einav, Tal" userId="c5d94e19-bf17-46ef-96ed-abf719c82703" providerId="ADAL" clId="{D9B422E6-58C1-47F0-BBE4-6D45425A93AB}" dt="2020-04-16T01:51:18.232" v="2096" actId="2696"/>
        <pc:sldMkLst>
          <pc:docMk/>
          <pc:sldMk cId="685033817" sldId="1059"/>
        </pc:sldMkLst>
      </pc:sldChg>
      <pc:sldChg chg="del">
        <pc:chgData name="Einav, Tal" userId="c5d94e19-bf17-46ef-96ed-abf719c82703" providerId="ADAL" clId="{D9B422E6-58C1-47F0-BBE4-6D45425A93AB}" dt="2020-04-16T01:51:18.221" v="2095" actId="2696"/>
        <pc:sldMkLst>
          <pc:docMk/>
          <pc:sldMk cId="1227876668" sldId="1064"/>
        </pc:sldMkLst>
      </pc:sldChg>
      <pc:sldChg chg="del">
        <pc:chgData name="Einav, Tal" userId="c5d94e19-bf17-46ef-96ed-abf719c82703" providerId="ADAL" clId="{D9B422E6-58C1-47F0-BBE4-6D45425A93AB}" dt="2020-04-16T01:51:18.152" v="2093" actId="2696"/>
        <pc:sldMkLst>
          <pc:docMk/>
          <pc:sldMk cId="169222940" sldId="1065"/>
        </pc:sldMkLst>
      </pc:sldChg>
      <pc:sldChg chg="del">
        <pc:chgData name="Einav, Tal" userId="c5d94e19-bf17-46ef-96ed-abf719c82703" providerId="ADAL" clId="{D9B422E6-58C1-47F0-BBE4-6D45425A93AB}" dt="2020-04-16T01:51:18.189" v="2094" actId="2696"/>
        <pc:sldMkLst>
          <pc:docMk/>
          <pc:sldMk cId="2337943049" sldId="1066"/>
        </pc:sldMkLst>
      </pc:sldChg>
      <pc:sldChg chg="modSp modNotesTx">
        <pc:chgData name="Einav, Tal" userId="c5d94e19-bf17-46ef-96ed-abf719c82703" providerId="ADAL" clId="{D9B422E6-58C1-47F0-BBE4-6D45425A93AB}" dt="2020-04-11T23:46:36.327" v="1683" actId="179"/>
        <pc:sldMkLst>
          <pc:docMk/>
          <pc:sldMk cId="3175589028" sldId="1075"/>
        </pc:sldMkLst>
        <pc:spChg chg="mod">
          <ac:chgData name="Einav, Tal" userId="c5d94e19-bf17-46ef-96ed-abf719c82703" providerId="ADAL" clId="{D9B422E6-58C1-47F0-BBE4-6D45425A93AB}" dt="2020-04-11T23:46:36.327" v="1683" actId="179"/>
          <ac:spMkLst>
            <pc:docMk/>
            <pc:sldMk cId="3175589028" sldId="1075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1T23:46:29.594" v="1682" actId="179"/>
          <ac:spMkLst>
            <pc:docMk/>
            <pc:sldMk cId="3175589028" sldId="1075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07T03:18:26.436" v="62" actId="20577"/>
          <ac:spMkLst>
            <pc:docMk/>
            <pc:sldMk cId="3175589028" sldId="1075"/>
            <ac:spMk id="43" creationId="{5F2FCA26-FF98-481B-87A1-DD03266C620D}"/>
          </ac:spMkLst>
        </pc:spChg>
      </pc:sldChg>
      <pc:sldChg chg="addSp delSp">
        <pc:chgData name="Einav, Tal" userId="c5d94e19-bf17-46ef-96ed-abf719c82703" providerId="ADAL" clId="{D9B422E6-58C1-47F0-BBE4-6D45425A93AB}" dt="2020-04-11T23:49:52.059" v="1730" actId="478"/>
        <pc:sldMkLst>
          <pc:docMk/>
          <pc:sldMk cId="3247126767" sldId="1076"/>
        </pc:sldMkLst>
        <pc:spChg chg="add">
          <ac:chgData name="Einav, Tal" userId="c5d94e19-bf17-46ef-96ed-abf719c82703" providerId="ADAL" clId="{D9B422E6-58C1-47F0-BBE4-6D45425A93AB}" dt="2020-04-11T23:49:48.979" v="1729"/>
          <ac:spMkLst>
            <pc:docMk/>
            <pc:sldMk cId="3247126767" sldId="1076"/>
            <ac:spMk id="21" creationId="{646DDA58-1034-4D5E-A678-33D5B523FD1E}"/>
          </ac:spMkLst>
        </pc:spChg>
        <pc:spChg chg="del">
          <ac:chgData name="Einav, Tal" userId="c5d94e19-bf17-46ef-96ed-abf719c82703" providerId="ADAL" clId="{D9B422E6-58C1-47F0-BBE4-6D45425A93AB}" dt="2020-04-11T23:49:52.059" v="1730" actId="478"/>
          <ac:spMkLst>
            <pc:docMk/>
            <pc:sldMk cId="3247126767" sldId="1076"/>
            <ac:spMk id="42" creationId="{8E31A64B-09EF-4F6E-A4DA-0009F369DB7E}"/>
          </ac:spMkLst>
        </pc:spChg>
      </pc:sldChg>
      <pc:sldChg chg="del">
        <pc:chgData name="Einav, Tal" userId="c5d94e19-bf17-46ef-96ed-abf719c82703" providerId="ADAL" clId="{D9B422E6-58C1-47F0-BBE4-6D45425A93AB}" dt="2020-04-16T01:51:18.249" v="2098" actId="2696"/>
        <pc:sldMkLst>
          <pc:docMk/>
          <pc:sldMk cId="2329792451" sldId="1077"/>
        </pc:sldMkLst>
      </pc:sldChg>
      <pc:sldChg chg="modNotesTx">
        <pc:chgData name="Einav, Tal" userId="c5d94e19-bf17-46ef-96ed-abf719c82703" providerId="ADAL" clId="{D9B422E6-58C1-47F0-BBE4-6D45425A93AB}" dt="2020-04-11T23:34:47.036" v="1405" actId="5793"/>
        <pc:sldMkLst>
          <pc:docMk/>
          <pc:sldMk cId="312767122" sldId="1082"/>
        </pc:sldMkLst>
      </pc:sldChg>
      <pc:sldChg chg="del">
        <pc:chgData name="Einav, Tal" userId="c5d94e19-bf17-46ef-96ed-abf719c82703" providerId="ADAL" clId="{D9B422E6-58C1-47F0-BBE4-6D45425A93AB}" dt="2020-04-16T01:51:18.300" v="2102" actId="2696"/>
        <pc:sldMkLst>
          <pc:docMk/>
          <pc:sldMk cId="624398531" sldId="1083"/>
        </pc:sldMkLst>
      </pc:sldChg>
      <pc:sldChg chg="del">
        <pc:chgData name="Einav, Tal" userId="c5d94e19-bf17-46ef-96ed-abf719c82703" providerId="ADAL" clId="{D9B422E6-58C1-47F0-BBE4-6D45425A93AB}" dt="2020-04-16T01:51:18.276" v="2100" actId="2696"/>
        <pc:sldMkLst>
          <pc:docMk/>
          <pc:sldMk cId="371175535" sldId="1086"/>
        </pc:sldMkLst>
      </pc:sldChg>
      <pc:sldChg chg="del">
        <pc:chgData name="Einav, Tal" userId="c5d94e19-bf17-46ef-96ed-abf719c82703" providerId="ADAL" clId="{D9B422E6-58C1-47F0-BBE4-6D45425A93AB}" dt="2020-04-16T01:51:18.288" v="2101" actId="2696"/>
        <pc:sldMkLst>
          <pc:docMk/>
          <pc:sldMk cId="1624554451" sldId="1087"/>
        </pc:sldMkLst>
      </pc:sldChg>
      <pc:sldChg chg="addSp delSp modSp delAnim modAnim modNotesTx">
        <pc:chgData name="Einav, Tal" userId="c5d94e19-bf17-46ef-96ed-abf719c82703" providerId="ADAL" clId="{D9B422E6-58C1-47F0-BBE4-6D45425A93AB}" dt="2020-04-16T17:40:01.472" v="2875"/>
        <pc:sldMkLst>
          <pc:docMk/>
          <pc:sldMk cId="3416938459" sldId="1088"/>
        </pc:sldMkLst>
        <pc:spChg chg="mod">
          <ac:chgData name="Einav, Tal" userId="c5d94e19-bf17-46ef-96ed-abf719c82703" providerId="ADAL" clId="{D9B422E6-58C1-47F0-BBE4-6D45425A93AB}" dt="2020-04-11T23:28:24.682" v="1125" actId="20577"/>
          <ac:spMkLst>
            <pc:docMk/>
            <pc:sldMk cId="3416938459" sldId="1088"/>
            <ac:spMk id="2" creationId="{2EC92DFF-878F-449B-836E-D867C17DDDAB}"/>
          </ac:spMkLst>
        </pc:spChg>
        <pc:spChg chg="add mod">
          <ac:chgData name="Einav, Tal" userId="c5d94e19-bf17-46ef-96ed-abf719c82703" providerId="ADAL" clId="{D9B422E6-58C1-47F0-BBE4-6D45425A93AB}" dt="2020-04-16T17:38:56.215" v="2864" actId="208"/>
          <ac:spMkLst>
            <pc:docMk/>
            <pc:sldMk cId="3416938459" sldId="1088"/>
            <ac:spMk id="4" creationId="{043CB7E2-D705-41F2-9F85-DD7215AA989B}"/>
          </ac:spMkLst>
        </pc:spChg>
        <pc:spChg chg="add mod">
          <ac:chgData name="Einav, Tal" userId="c5d94e19-bf17-46ef-96ed-abf719c82703" providerId="ADAL" clId="{D9B422E6-58C1-47F0-BBE4-6D45425A93AB}" dt="2020-04-16T17:39:11.724" v="2868" actId="1076"/>
          <ac:spMkLst>
            <pc:docMk/>
            <pc:sldMk cId="3416938459" sldId="1088"/>
            <ac:spMk id="5" creationId="{FAD3E220-042F-4254-A4E9-867F0C4C951C}"/>
          </ac:spMkLst>
        </pc:spChg>
        <pc:spChg chg="del mod">
          <ac:chgData name="Einav, Tal" userId="c5d94e19-bf17-46ef-96ed-abf719c82703" providerId="ADAL" clId="{D9B422E6-58C1-47F0-BBE4-6D45425A93AB}" dt="2020-04-11T23:28:22.107" v="1111" actId="478"/>
          <ac:spMkLst>
            <pc:docMk/>
            <pc:sldMk cId="3416938459" sldId="1088"/>
            <ac:spMk id="117" creationId="{E0BD3B4C-2377-4AF9-9FFB-8C95C1D323BF}"/>
          </ac:spMkLst>
        </pc:spChg>
        <pc:spChg chg="del mod">
          <ac:chgData name="Einav, Tal" userId="c5d94e19-bf17-46ef-96ed-abf719c82703" providerId="ADAL" clId="{D9B422E6-58C1-47F0-BBE4-6D45425A93AB}" dt="2020-04-11T23:34:07.885" v="1325" actId="478"/>
          <ac:spMkLst>
            <pc:docMk/>
            <pc:sldMk cId="3416938459" sldId="1088"/>
            <ac:spMk id="218" creationId="{2062781C-A786-410A-B2C3-2CBF90AEA922}"/>
          </ac:spMkLst>
        </pc:spChg>
        <pc:spChg chg="del mod">
          <ac:chgData name="Einav, Tal" userId="c5d94e19-bf17-46ef-96ed-abf719c82703" providerId="ADAL" clId="{D9B422E6-58C1-47F0-BBE4-6D45425A93AB}" dt="2020-04-11T23:27:28.944" v="983" actId="478"/>
          <ac:spMkLst>
            <pc:docMk/>
            <pc:sldMk cId="3416938459" sldId="1088"/>
            <ac:spMk id="219" creationId="{16461651-DAD8-49AF-A926-5B49B555A1EE}"/>
          </ac:spMkLst>
        </pc:spChg>
        <pc:spChg chg="mod">
          <ac:chgData name="Einav, Tal" userId="c5d94e19-bf17-46ef-96ed-abf719c82703" providerId="ADAL" clId="{D9B422E6-58C1-47F0-BBE4-6D45425A93AB}" dt="2020-04-16T17:39:09.092" v="2867" actId="1076"/>
          <ac:spMkLst>
            <pc:docMk/>
            <pc:sldMk cId="3416938459" sldId="1088"/>
            <ac:spMk id="220" creationId="{D50DDADB-9C10-4F2F-9A47-81B6BCFDE7D9}"/>
          </ac:spMkLst>
        </pc:spChg>
        <pc:spChg chg="add del mod">
          <ac:chgData name="Einav, Tal" userId="c5d94e19-bf17-46ef-96ed-abf719c82703" providerId="ADAL" clId="{D9B422E6-58C1-47F0-BBE4-6D45425A93AB}" dt="2020-04-11T23:29:47.742" v="1210" actId="478"/>
          <ac:spMkLst>
            <pc:docMk/>
            <pc:sldMk cId="3416938459" sldId="1088"/>
            <ac:spMk id="221" creationId="{D5B810F8-E1D2-4D62-9900-45F83BCB78F6}"/>
          </ac:spMkLst>
        </pc:spChg>
        <pc:spChg chg="add del mod">
          <ac:chgData name="Einav, Tal" userId="c5d94e19-bf17-46ef-96ed-abf719c82703" providerId="ADAL" clId="{D9B422E6-58C1-47F0-BBE4-6D45425A93AB}" dt="2020-04-11T23:29:18.846" v="1161" actId="478"/>
          <ac:spMkLst>
            <pc:docMk/>
            <pc:sldMk cId="3416938459" sldId="1088"/>
            <ac:spMk id="222" creationId="{5D38F859-8ACD-4CEC-89E1-11CCBE1C09FC}"/>
          </ac:spMkLst>
        </pc:spChg>
        <pc:spChg chg="add mod">
          <ac:chgData name="Einav, Tal" userId="c5d94e19-bf17-46ef-96ed-abf719c82703" providerId="ADAL" clId="{D9B422E6-58C1-47F0-BBE4-6D45425A93AB}" dt="2020-04-11T23:27:49.916" v="1085" actId="571"/>
          <ac:spMkLst>
            <pc:docMk/>
            <pc:sldMk cId="3416938459" sldId="1088"/>
            <ac:spMk id="223" creationId="{83AA298A-C226-48BE-856E-CFFD0B87DF9B}"/>
          </ac:spMkLst>
        </pc:spChg>
        <pc:spChg chg="add mod">
          <ac:chgData name="Einav, Tal" userId="c5d94e19-bf17-46ef-96ed-abf719c82703" providerId="ADAL" clId="{D9B422E6-58C1-47F0-BBE4-6D45425A93AB}" dt="2020-04-16T17:35:54.859" v="2812" actId="14100"/>
          <ac:spMkLst>
            <pc:docMk/>
            <pc:sldMk cId="3416938459" sldId="1088"/>
            <ac:spMk id="224" creationId="{20E859B8-5389-499D-9150-89DCCBA630C5}"/>
          </ac:spMkLst>
        </pc:spChg>
        <pc:spChg chg="add del mod">
          <ac:chgData name="Einav, Tal" userId="c5d94e19-bf17-46ef-96ed-abf719c82703" providerId="ADAL" clId="{D9B422E6-58C1-47F0-BBE4-6D45425A93AB}" dt="2020-04-11T23:34:17.582" v="1328" actId="478"/>
          <ac:spMkLst>
            <pc:docMk/>
            <pc:sldMk cId="3416938459" sldId="1088"/>
            <ac:spMk id="225" creationId="{E062B189-C11F-4E1F-BA7B-F5FC2732A07E}"/>
          </ac:spMkLst>
        </pc:spChg>
        <pc:spChg chg="add mod">
          <ac:chgData name="Einav, Tal" userId="c5d94e19-bf17-46ef-96ed-abf719c82703" providerId="ADAL" clId="{D9B422E6-58C1-47F0-BBE4-6D45425A93AB}" dt="2020-04-16T17:35:54.859" v="2812" actId="14100"/>
          <ac:spMkLst>
            <pc:docMk/>
            <pc:sldMk cId="3416938459" sldId="1088"/>
            <ac:spMk id="226" creationId="{30E169CE-158D-4D37-AE71-101DA5498740}"/>
          </ac:spMkLst>
        </pc:spChg>
      </pc:sldChg>
      <pc:sldChg chg="addSp delSp">
        <pc:chgData name="Einav, Tal" userId="c5d94e19-bf17-46ef-96ed-abf719c82703" providerId="ADAL" clId="{D9B422E6-58C1-47F0-BBE4-6D45425A93AB}" dt="2020-04-11T23:50:05.276" v="1732"/>
        <pc:sldMkLst>
          <pc:docMk/>
          <pc:sldMk cId="4203449002" sldId="1091"/>
        </pc:sldMkLst>
        <pc:spChg chg="add">
          <ac:chgData name="Einav, Tal" userId="c5d94e19-bf17-46ef-96ed-abf719c82703" providerId="ADAL" clId="{D9B422E6-58C1-47F0-BBE4-6D45425A93AB}" dt="2020-04-11T23:50:05.276" v="1732"/>
          <ac:spMkLst>
            <pc:docMk/>
            <pc:sldMk cId="4203449002" sldId="1091"/>
            <ac:spMk id="30" creationId="{775386D0-94F7-4391-93EC-8EE67B186744}"/>
          </ac:spMkLst>
        </pc:spChg>
        <pc:spChg chg="del">
          <ac:chgData name="Einav, Tal" userId="c5d94e19-bf17-46ef-96ed-abf719c82703" providerId="ADAL" clId="{D9B422E6-58C1-47F0-BBE4-6D45425A93AB}" dt="2020-04-11T23:50:05.112" v="1731" actId="478"/>
          <ac:spMkLst>
            <pc:docMk/>
            <pc:sldMk cId="4203449002" sldId="1091"/>
            <ac:spMk id="42" creationId="{8E31A64B-09EF-4F6E-A4DA-0009F369DB7E}"/>
          </ac:spMkLst>
        </pc:spChg>
      </pc:sldChg>
      <pc:sldChg chg="addSp delSp modSp modAnim">
        <pc:chgData name="Einav, Tal" userId="c5d94e19-bf17-46ef-96ed-abf719c82703" providerId="ADAL" clId="{D9B422E6-58C1-47F0-BBE4-6D45425A93AB}" dt="2020-04-16T17:53:30.421" v="2961"/>
        <pc:sldMkLst>
          <pc:docMk/>
          <pc:sldMk cId="785714775" sldId="1092"/>
        </pc:sldMkLst>
        <pc:spChg chg="del">
          <ac:chgData name="Einav, Tal" userId="c5d94e19-bf17-46ef-96ed-abf719c82703" providerId="ADAL" clId="{D9B422E6-58C1-47F0-BBE4-6D45425A93AB}" dt="2020-04-11T23:51:04.232" v="1741" actId="478"/>
          <ac:spMkLst>
            <pc:docMk/>
            <pc:sldMk cId="785714775" sldId="1092"/>
            <ac:spMk id="21" creationId="{D816D967-38D6-4369-81E0-004D648FBA13}"/>
          </ac:spMkLst>
        </pc:spChg>
        <pc:spChg chg="add">
          <ac:chgData name="Einav, Tal" userId="c5d94e19-bf17-46ef-96ed-abf719c82703" providerId="ADAL" clId="{D9B422E6-58C1-47F0-BBE4-6D45425A93AB}" dt="2020-04-11T23:51:04.525" v="1742"/>
          <ac:spMkLst>
            <pc:docMk/>
            <pc:sldMk cId="785714775" sldId="1092"/>
            <ac:spMk id="22" creationId="{F2BB1637-5F13-40C8-A44A-615F0C3A7611}"/>
          </ac:spMkLst>
        </pc:spChg>
        <pc:spChg chg="add">
          <ac:chgData name="Einav, Tal" userId="c5d94e19-bf17-46ef-96ed-abf719c82703" providerId="ADAL" clId="{D9B422E6-58C1-47F0-BBE4-6D45425A93AB}" dt="2020-04-11T23:51:10.651" v="1745"/>
          <ac:spMkLst>
            <pc:docMk/>
            <pc:sldMk cId="785714775" sldId="1092"/>
            <ac:spMk id="23" creationId="{70139426-9035-4181-8FEB-9BC70BA0DF08}"/>
          </ac:spMkLst>
        </pc:spChg>
        <pc:spChg chg="del">
          <ac:chgData name="Einav, Tal" userId="c5d94e19-bf17-46ef-96ed-abf719c82703" providerId="ADAL" clId="{D9B422E6-58C1-47F0-BBE4-6D45425A93AB}" dt="2020-04-11T23:51:04.232" v="1741" actId="478"/>
          <ac:spMkLst>
            <pc:docMk/>
            <pc:sldMk cId="785714775" sldId="1092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07T03:21:09.705" v="575"/>
          <ac:spMkLst>
            <pc:docMk/>
            <pc:sldMk cId="785714775" sldId="1092"/>
            <ac:spMk id="43" creationId="{5F2FCA26-FF98-481B-87A1-DD03266C620D}"/>
          </ac:spMkLst>
        </pc:spChg>
      </pc:sldChg>
      <pc:sldChg chg="addSp delSp modSp delAnim modAnim">
        <pc:chgData name="Einav, Tal" userId="c5d94e19-bf17-46ef-96ed-abf719c82703" providerId="ADAL" clId="{D9B422E6-58C1-47F0-BBE4-6D45425A93AB}" dt="2020-04-16T17:53:25.154" v="2960"/>
        <pc:sldMkLst>
          <pc:docMk/>
          <pc:sldMk cId="3049407049" sldId="1093"/>
        </pc:sldMkLst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2" creationId="{D3BA89D2-EC38-4345-99BB-E963BA2B8E05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3" creationId="{2D7E570C-3B50-44D9-B389-C3B75F5B125E}"/>
          </ac:spMkLst>
        </pc:spChg>
        <pc:spChg chg="del mod">
          <ac:chgData name="Einav, Tal" userId="c5d94e19-bf17-46ef-96ed-abf719c82703" providerId="ADAL" clId="{D9B422E6-58C1-47F0-BBE4-6D45425A93AB}" dt="2020-04-07T05:35:51.573" v="610" actId="478"/>
          <ac:spMkLst>
            <pc:docMk/>
            <pc:sldMk cId="3049407049" sldId="1093"/>
            <ac:spMk id="8" creationId="{E99EB559-7C25-48D0-987D-DFD933965678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" creationId="{2BC854CE-CE7E-424C-9E66-DC3DF7A9552F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20" creationId="{B4C723DE-B343-46FA-BF04-B900B1BBA7C8}"/>
          </ac:spMkLst>
        </pc:spChg>
        <pc:spChg chg="del mod">
          <ac:chgData name="Einav, Tal" userId="c5d94e19-bf17-46ef-96ed-abf719c82703" providerId="ADAL" clId="{D9B422E6-58C1-47F0-BBE4-6D45425A93AB}" dt="2020-04-11T23:50:27.847" v="1736" actId="478"/>
          <ac:spMkLst>
            <pc:docMk/>
            <pc:sldMk cId="3049407049" sldId="1093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23" creationId="{AD02D099-A34C-43A2-B842-1E526325DEFF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27" creationId="{89EB11FC-6823-495C-98DC-A90258ABCDBB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40" creationId="{828226C4-B907-4373-A24A-2439E9F2C43C}"/>
          </ac:spMkLst>
        </pc:spChg>
        <pc:spChg chg="del mod">
          <ac:chgData name="Einav, Tal" userId="c5d94e19-bf17-46ef-96ed-abf719c82703" providerId="ADAL" clId="{D9B422E6-58C1-47F0-BBE4-6D45425A93AB}" dt="2020-04-11T23:50:20.728" v="1734" actId="478"/>
          <ac:spMkLst>
            <pc:docMk/>
            <pc:sldMk cId="3049407049" sldId="1093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44" creationId="{FF93BC38-4279-417D-9E3C-AAED8B4AE6CD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0" creationId="{17712DB2-C9C9-47F7-B06A-C3561651596B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1" creationId="{DE1C72E4-4B62-43B5-8467-C05C276DC4C8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2" creationId="{94FFB8B7-DF02-46F8-91DA-E33D45EF4DA9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3" creationId="{934B0613-4F8D-4914-BE78-7F75054A2311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4" creationId="{C009397C-4A16-40A7-B487-0CA0CC0EDEE7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55" creationId="{49BFDEE8-DBCD-4F3E-8920-8AE54BF11AED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66" creationId="{65185785-52A9-4347-8B3D-FEF99F32EA37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67" creationId="{FB02C907-7FC4-48C4-A972-10E09583C433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76" creationId="{0FD45679-8376-4008-900A-D1148750F5BB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2" creationId="{ECD31ED3-28A8-440A-864C-0CBFF974A331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3" creationId="{E877DBD6-9E10-47A9-9FAF-D46DE8831A6B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5" creationId="{05D8B6A3-A739-4D14-9C31-A8074716D1DE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6" creationId="{7660229F-C9D8-4383-AD7F-3CA4F411A365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7" creationId="{E46CCE56-4622-4181-BE6F-2508F8EF2ABE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8" creationId="{34494545-D06E-47F0-B3E4-3F3893FEF777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89" creationId="{3D5E250F-3DD5-4C69-A849-E87F4673231B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0" creationId="{5437D2D3-C31F-4B00-A9ED-5913389543D4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2" creationId="{E8184268-311F-4B55-B0A5-AA80C2C6764E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3" creationId="{B214C45F-8D31-4766-82FA-DF39B06FE41A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4" creationId="{391E83DD-55FC-4A0F-AEF9-5F11FF991510}"/>
          </ac:spMkLst>
        </pc:spChg>
        <pc:spChg chg="del mod">
          <ac:chgData name="Einav, Tal" userId="c5d94e19-bf17-46ef-96ed-abf719c82703" providerId="ADAL" clId="{D9B422E6-58C1-47F0-BBE4-6D45425A93AB}" dt="2020-04-07T05:35:51.573" v="610" actId="478"/>
          <ac:spMkLst>
            <pc:docMk/>
            <pc:sldMk cId="3049407049" sldId="1093"/>
            <ac:spMk id="95" creationId="{53D2A6C8-574A-4573-8E0A-941F7FD9176F}"/>
          </ac:spMkLst>
        </pc:spChg>
        <pc:spChg chg="add mod or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5" creationId="{98C59CD4-BA37-4462-9FB6-915F8F090593}"/>
          </ac:spMkLst>
        </pc:spChg>
        <pc:spChg chg="add mod or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6" creationId="{04FF3DE9-7A40-46C5-9B72-647CBC7F2414}"/>
          </ac:spMkLst>
        </pc:spChg>
        <pc:spChg chg="del mod">
          <ac:chgData name="Einav, Tal" userId="c5d94e19-bf17-46ef-96ed-abf719c82703" providerId="ADAL" clId="{D9B422E6-58C1-47F0-BBE4-6D45425A93AB}" dt="2020-04-07T05:35:51.573" v="610" actId="478"/>
          <ac:spMkLst>
            <pc:docMk/>
            <pc:sldMk cId="3049407049" sldId="1093"/>
            <ac:spMk id="97" creationId="{45A05BF7-9AFC-47D9-AC5A-4251444BCDCD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98" creationId="{CEE72718-D674-4F2F-A292-746D408DDE89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2" creationId="{182711EF-F116-4580-81C8-C5EC2C6CF230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3" creationId="{50955A78-3B6A-457E-9B11-8A54832B5895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8" creationId="{0E51F5FB-C754-4AC9-875A-0479684574F3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09" creationId="{49513A1D-6573-4DE6-91E8-1116C2091D41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10" creationId="{70BAB46A-1832-4FED-8C25-5DCF3510F9F3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11" creationId="{94711259-00F3-419D-B6D7-8D9339AFCB61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12" creationId="{BEF46EE4-8FC9-4015-B9E5-53C7A975080F}"/>
          </ac:spMkLst>
        </pc:spChg>
        <pc:spChg chg="mod">
          <ac:chgData name="Einav, Tal" userId="c5d94e19-bf17-46ef-96ed-abf719c82703" providerId="ADAL" clId="{D9B422E6-58C1-47F0-BBE4-6D45425A93AB}" dt="2020-04-16T17:53:25.154" v="2960"/>
          <ac:spMkLst>
            <pc:docMk/>
            <pc:sldMk cId="3049407049" sldId="1093"/>
            <ac:spMk id="113" creationId="{AD22E895-86D7-445A-A4AE-6050ECDE074F}"/>
          </ac:spMkLst>
        </pc:s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6" creationId="{E64FDB81-BDF4-47CF-B66C-4656154F11CC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11" creationId="{B893C47E-8B27-4A76-9A28-2D54D4C3A39D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12" creationId="{5A4C3EDE-9240-4E25-AC3B-DAC0BE80547F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2" creationId="{2D49804C-DDDF-4D74-8C70-87DFCBE3BCDA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3" creationId="{D7D57798-815E-4BD0-A648-4EF98978F88F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4" creationId="{126173D4-72E4-46CE-8BE3-086CA512A850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91" creationId="{1F1101A1-C350-415E-91E9-7385ECA21A6F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100" creationId="{1C961397-9CB3-415E-BA13-3ABA9F0A2917}"/>
          </ac:grpSpMkLst>
        </pc:grpChg>
        <pc:grpChg chg="mod">
          <ac:chgData name="Einav, Tal" userId="c5d94e19-bf17-46ef-96ed-abf719c82703" providerId="ADAL" clId="{D9B422E6-58C1-47F0-BBE4-6D45425A93AB}" dt="2020-04-16T17:53:25.154" v="2960"/>
          <ac:grpSpMkLst>
            <pc:docMk/>
            <pc:sldMk cId="3049407049" sldId="1093"/>
            <ac:grpSpMk id="115" creationId="{DF5EDF95-2814-4875-B932-D953274BC752}"/>
          </ac:grpSpMkLst>
        </pc:grpChg>
        <pc:picChg chg="mod">
          <ac:chgData name="Einav, Tal" userId="c5d94e19-bf17-46ef-96ed-abf719c82703" providerId="ADAL" clId="{D9B422E6-58C1-47F0-BBE4-6D45425A93AB}" dt="2020-04-16T17:53:25.154" v="2960"/>
          <ac:picMkLst>
            <pc:docMk/>
            <pc:sldMk cId="3049407049" sldId="1093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5" creationId="{A09E7E3C-0A58-45AB-BE9C-63A0F7B3953B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17" creationId="{2F6FD8C7-581D-40CC-BD81-D75157F3A0E7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26" creationId="{CA932532-EBBC-490A-A189-BCA66A601951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31" creationId="{6807AF6D-7E2E-4FB7-82F1-7B07D864DA83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34" creationId="{E8AFE5EA-66AC-4667-8880-589DC74AE201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35" creationId="{03817628-9A89-42B7-8F51-02BFFF946E9D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1" creationId="{8FC603AA-9D19-444A-BBA2-991883F0C27D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5" creationId="{D818CD61-9A78-471B-85E6-F887985458AF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6" creationId="{06CE9C45-64F1-462A-B3AA-88E9396229FC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7" creationId="{A6BDC241-2F78-4FD0-8408-7D02F4C27020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8" creationId="{4F55CFE1-5BE1-453A-9470-EC6FEEF6F6DF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49" creationId="{A062B6A2-1725-45B8-9F4B-A230D89C8A8D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70" creationId="{32F53468-6AE9-41F3-9AD3-5452D4BDE11C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16T17:53:25.154" v="2960"/>
          <ac:cxnSpMkLst>
            <pc:docMk/>
            <pc:sldMk cId="3049407049" sldId="1093"/>
            <ac:cxnSpMk id="84" creationId="{7E2EC1E6-93AE-4696-8476-6C11473A8E49}"/>
          </ac:cxnSpMkLst>
        </pc:cxnChg>
      </pc:sldChg>
      <pc:sldChg chg="addSp delSp modSp modAnim">
        <pc:chgData name="Einav, Tal" userId="c5d94e19-bf17-46ef-96ed-abf719c82703" providerId="ADAL" clId="{D9B422E6-58C1-47F0-BBE4-6D45425A93AB}" dt="2020-04-16T19:57:58.668" v="4348" actId="478"/>
        <pc:sldMkLst>
          <pc:docMk/>
          <pc:sldMk cId="2911654597" sldId="1094"/>
        </pc:sldMkLst>
        <pc:spChg chg="mod">
          <ac:chgData name="Einav, Tal" userId="c5d94e19-bf17-46ef-96ed-abf719c82703" providerId="ADAL" clId="{D9B422E6-58C1-47F0-BBE4-6D45425A93AB}" dt="2020-04-11T23:46:50.442" v="1689" actId="6549"/>
          <ac:spMkLst>
            <pc:docMk/>
            <pc:sldMk cId="2911654597" sldId="1094"/>
            <ac:spMk id="21" creationId="{D816D967-38D6-4369-81E0-004D648FBA13}"/>
          </ac:spMkLst>
        </pc:spChg>
        <pc:spChg chg="add del mod">
          <ac:chgData name="Einav, Tal" userId="c5d94e19-bf17-46ef-96ed-abf719c82703" providerId="ADAL" clId="{D9B422E6-58C1-47F0-BBE4-6D45425A93AB}" dt="2020-04-16T19:57:58.668" v="4348" actId="478"/>
          <ac:spMkLst>
            <pc:docMk/>
            <pc:sldMk cId="2911654597" sldId="1094"/>
            <ac:spMk id="22" creationId="{E4EAE0DD-ADC0-448C-931B-59E580BFA6CC}"/>
          </ac:spMkLst>
        </pc:spChg>
        <pc:spChg chg="mod">
          <ac:chgData name="Einav, Tal" userId="c5d94e19-bf17-46ef-96ed-abf719c82703" providerId="ADAL" clId="{D9B422E6-58C1-47F0-BBE4-6D45425A93AB}" dt="2020-04-16T19:57:53.885" v="4347" actId="1076"/>
          <ac:spMkLst>
            <pc:docMk/>
            <pc:sldMk cId="2911654597" sldId="1094"/>
            <ac:spMk id="40" creationId="{828226C4-B907-4373-A24A-2439E9F2C43C}"/>
          </ac:spMkLst>
        </pc:spChg>
        <pc:spChg chg="mod">
          <ac:chgData name="Einav, Tal" userId="c5d94e19-bf17-46ef-96ed-abf719c82703" providerId="ADAL" clId="{D9B422E6-58C1-47F0-BBE4-6D45425A93AB}" dt="2020-04-07T03:22:24.628" v="598"/>
          <ac:spMkLst>
            <pc:docMk/>
            <pc:sldMk cId="2911654597" sldId="1094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1T23:47:53.515" v="1716"/>
          <ac:spMkLst>
            <pc:docMk/>
            <pc:sldMk cId="2911654597" sldId="1094"/>
            <ac:spMk id="44" creationId="{FF93BC38-4279-417D-9E3C-AAED8B4AE6CD}"/>
          </ac:spMkLst>
        </pc:spChg>
      </pc:sldChg>
      <pc:sldChg chg="del">
        <pc:chgData name="Einav, Tal" userId="c5d94e19-bf17-46ef-96ed-abf719c82703" providerId="ADAL" clId="{D9B422E6-58C1-47F0-BBE4-6D45425A93AB}" dt="2020-04-16T01:51:18.053" v="2085" actId="2696"/>
        <pc:sldMkLst>
          <pc:docMk/>
          <pc:sldMk cId="1831436978" sldId="1095"/>
        </pc:sldMkLst>
      </pc:sldChg>
      <pc:sldChg chg="del">
        <pc:chgData name="Einav, Tal" userId="c5d94e19-bf17-46ef-96ed-abf719c82703" providerId="ADAL" clId="{D9B422E6-58C1-47F0-BBE4-6D45425A93AB}" dt="2020-04-16T01:51:18.322" v="2104" actId="2696"/>
        <pc:sldMkLst>
          <pc:docMk/>
          <pc:sldMk cId="2158066349" sldId="1097"/>
        </pc:sldMkLst>
      </pc:sldChg>
      <pc:sldChg chg="addSp delSp modSp modAnim">
        <pc:chgData name="Einav, Tal" userId="c5d94e19-bf17-46ef-96ed-abf719c82703" providerId="ADAL" clId="{D9B422E6-58C1-47F0-BBE4-6D45425A93AB}" dt="2020-04-17T06:21:21.314" v="5913"/>
        <pc:sldMkLst>
          <pc:docMk/>
          <pc:sldMk cId="3300322792" sldId="1100"/>
        </pc:sldMkLst>
        <pc:spChg chg="del mod">
          <ac:chgData name="Einav, Tal" userId="c5d94e19-bf17-46ef-96ed-abf719c82703" providerId="ADAL" clId="{D9B422E6-58C1-47F0-BBE4-6D45425A93AB}" dt="2020-04-16T18:56:00.497" v="3682" actId="478"/>
          <ac:spMkLst>
            <pc:docMk/>
            <pc:sldMk cId="3300322792" sldId="1100"/>
            <ac:spMk id="3" creationId="{436AB8CC-AC2A-402D-9F57-FA10E2C48094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17" creationId="{5D87D0B5-81A3-4656-91EF-30843F62EC08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18" creationId="{F75ED587-8E1E-4F02-A0EA-A377EEB1F6CE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19" creationId="{6FE9950E-CF06-4D67-8B2A-D541A438A1FF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20" creationId="{19E95C99-9B38-4822-AD2B-76D8F08132FF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21" creationId="{9B7984D4-2BE5-43FA-913A-BA7CA7EC2EAB}"/>
          </ac:spMkLst>
        </pc:spChg>
        <pc:spChg chg="add del mod topLvl">
          <ac:chgData name="Einav, Tal" userId="c5d94e19-bf17-46ef-96ed-abf719c82703" providerId="ADAL" clId="{D9B422E6-58C1-47F0-BBE4-6D45425A93AB}" dt="2020-04-16T18:44:46.563" v="3595" actId="478"/>
          <ac:spMkLst>
            <pc:docMk/>
            <pc:sldMk cId="3300322792" sldId="1100"/>
            <ac:spMk id="22" creationId="{37D0370F-38F9-432E-9840-D51F3DB732C9}"/>
          </ac:spMkLst>
        </pc:spChg>
        <pc:spChg chg="add mod topLvl">
          <ac:chgData name="Einav, Tal" userId="c5d94e19-bf17-46ef-96ed-abf719c82703" providerId="ADAL" clId="{D9B422E6-58C1-47F0-BBE4-6D45425A93AB}" dt="2020-04-16T18:16:12.313" v="3095" actId="1038"/>
          <ac:spMkLst>
            <pc:docMk/>
            <pc:sldMk cId="3300322792" sldId="1100"/>
            <ac:spMk id="24" creationId="{682EB64B-958F-498B-95D6-FC77EB1BBCEF}"/>
          </ac:spMkLst>
        </pc:spChg>
        <pc:spChg chg="add mod ord topLvl">
          <ac:chgData name="Einav, Tal" userId="c5d94e19-bf17-46ef-96ed-abf719c82703" providerId="ADAL" clId="{D9B422E6-58C1-47F0-BBE4-6D45425A93AB}" dt="2020-04-16T18:47:09.360" v="3608" actId="1076"/>
          <ac:spMkLst>
            <pc:docMk/>
            <pc:sldMk cId="3300322792" sldId="1100"/>
            <ac:spMk id="31" creationId="{98B1B48D-91E1-4F83-A1D5-FF3647C4C4AC}"/>
          </ac:spMkLst>
        </pc:spChg>
        <pc:spChg chg="del mod topLvl">
          <ac:chgData name="Einav, Tal" userId="c5d94e19-bf17-46ef-96ed-abf719c82703" providerId="ADAL" clId="{D9B422E6-58C1-47F0-BBE4-6D45425A93AB}" dt="2020-04-16T18:54:13.920" v="3649" actId="478"/>
          <ac:spMkLst>
            <pc:docMk/>
            <pc:sldMk cId="3300322792" sldId="1100"/>
            <ac:spMk id="57" creationId="{E34C3018-465C-44E8-BBFE-636D85839CBC}"/>
          </ac:spMkLst>
        </pc:spChg>
        <pc:spChg chg="del mod topLvl">
          <ac:chgData name="Einav, Tal" userId="c5d94e19-bf17-46ef-96ed-abf719c82703" providerId="ADAL" clId="{D9B422E6-58C1-47F0-BBE4-6D45425A93AB}" dt="2020-04-16T18:54:10.723" v="3645" actId="478"/>
          <ac:spMkLst>
            <pc:docMk/>
            <pc:sldMk cId="3300322792" sldId="1100"/>
            <ac:spMk id="63" creationId="{D116B8B4-1D26-4010-885B-80CE272254C6}"/>
          </ac:spMkLst>
        </pc:spChg>
        <pc:spChg chg="del mod topLvl">
          <ac:chgData name="Einav, Tal" userId="c5d94e19-bf17-46ef-96ed-abf719c82703" providerId="ADAL" clId="{D9B422E6-58C1-47F0-BBE4-6D45425A93AB}" dt="2020-04-16T18:52:53.590" v="3633" actId="478"/>
          <ac:spMkLst>
            <pc:docMk/>
            <pc:sldMk cId="3300322792" sldId="1100"/>
            <ac:spMk id="70" creationId="{7FE57E4E-5FD3-4103-9F3A-225F21BD434B}"/>
          </ac:spMkLst>
        </pc:spChg>
        <pc:spChg chg="del mod topLvl">
          <ac:chgData name="Einav, Tal" userId="c5d94e19-bf17-46ef-96ed-abf719c82703" providerId="ADAL" clId="{D9B422E6-58C1-47F0-BBE4-6D45425A93AB}" dt="2020-04-16T18:52:53.590" v="3633" actId="478"/>
          <ac:spMkLst>
            <pc:docMk/>
            <pc:sldMk cId="3300322792" sldId="1100"/>
            <ac:spMk id="72" creationId="{4D80E69C-57D4-451D-92F8-D5D673EE5C12}"/>
          </ac:spMkLst>
        </pc:spChg>
        <pc:spChg chg="mod topLvl">
          <ac:chgData name="Einav, Tal" userId="c5d94e19-bf17-46ef-96ed-abf719c82703" providerId="ADAL" clId="{D9B422E6-58C1-47F0-BBE4-6D45425A93AB}" dt="2020-04-16T18:53:07.445" v="3637" actId="554"/>
          <ac:spMkLst>
            <pc:docMk/>
            <pc:sldMk cId="3300322792" sldId="1100"/>
            <ac:spMk id="73" creationId="{8FABAE5E-F1F8-4A9F-A57D-B61BAABF97B9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75" creationId="{83EB1349-AE3E-4FB9-8463-6F1334F50011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76" creationId="{C252ED14-10E1-4D73-A8B6-45B3A13CA807}"/>
          </ac:spMkLst>
        </pc:spChg>
        <pc:spChg chg="del mod topLvl">
          <ac:chgData name="Einav, Tal" userId="c5d94e19-bf17-46ef-96ed-abf719c82703" providerId="ADAL" clId="{D9B422E6-58C1-47F0-BBE4-6D45425A93AB}" dt="2020-04-16T18:52:53.590" v="3633" actId="478"/>
          <ac:spMkLst>
            <pc:docMk/>
            <pc:sldMk cId="3300322792" sldId="1100"/>
            <ac:spMk id="77" creationId="{2D47CD78-FD11-4BC6-897C-84F0F0F73660}"/>
          </ac:spMkLst>
        </pc:spChg>
        <pc:spChg chg="del mod topLvl">
          <ac:chgData name="Einav, Tal" userId="c5d94e19-bf17-46ef-96ed-abf719c82703" providerId="ADAL" clId="{D9B422E6-58C1-47F0-BBE4-6D45425A93AB}" dt="2020-04-16T18:52:53.590" v="3633" actId="478"/>
          <ac:spMkLst>
            <pc:docMk/>
            <pc:sldMk cId="3300322792" sldId="1100"/>
            <ac:spMk id="78" creationId="{96694C48-39F9-4A53-BD7D-2F59725DE905}"/>
          </ac:spMkLst>
        </pc:spChg>
        <pc:spChg chg="del mod topLvl">
          <ac:chgData name="Einav, Tal" userId="c5d94e19-bf17-46ef-96ed-abf719c82703" providerId="ADAL" clId="{D9B422E6-58C1-47F0-BBE4-6D45425A93AB}" dt="2020-04-16T18:52:53.590" v="3633" actId="478"/>
          <ac:spMkLst>
            <pc:docMk/>
            <pc:sldMk cId="3300322792" sldId="1100"/>
            <ac:spMk id="79" creationId="{782B536C-2702-45D8-B670-73524972DF57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80" creationId="{50017FA6-19BD-4CFE-9BEA-A89BF795AB61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81" creationId="{EEB5C76C-128F-409A-9787-AFAC348DC21A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82" creationId="{F88094F9-1A88-4733-95B3-5C1712E91CBF}"/>
          </ac:spMkLst>
        </pc:spChg>
        <pc:spChg chg="mod topLvl">
          <ac:chgData name="Einav, Tal" userId="c5d94e19-bf17-46ef-96ed-abf719c82703" providerId="ADAL" clId="{D9B422E6-58C1-47F0-BBE4-6D45425A93AB}" dt="2020-04-16T18:52:46.340" v="3632" actId="165"/>
          <ac:spMkLst>
            <pc:docMk/>
            <pc:sldMk cId="3300322792" sldId="1100"/>
            <ac:spMk id="83" creationId="{8B5CAC03-CE9E-445D-8292-6EAB07215A37}"/>
          </ac:spMkLst>
        </pc:spChg>
        <pc:spChg chg="add mod topLvl">
          <ac:chgData name="Einav, Tal" userId="c5d94e19-bf17-46ef-96ed-abf719c82703" providerId="ADAL" clId="{D9B422E6-58C1-47F0-BBE4-6D45425A93AB}" dt="2020-04-16T18:53:08.434" v="3638" actId="165"/>
          <ac:spMkLst>
            <pc:docMk/>
            <pc:sldMk cId="3300322792" sldId="1100"/>
            <ac:spMk id="120" creationId="{33B8C578-8429-4301-AF4C-630811CE7B3E}"/>
          </ac:spMkLst>
        </pc:spChg>
        <pc:spChg chg="add mod topLvl">
          <ac:chgData name="Einav, Tal" userId="c5d94e19-bf17-46ef-96ed-abf719c82703" providerId="ADAL" clId="{D9B422E6-58C1-47F0-BBE4-6D45425A93AB}" dt="2020-04-16T18:53:08.434" v="3638" actId="165"/>
          <ac:spMkLst>
            <pc:docMk/>
            <pc:sldMk cId="3300322792" sldId="1100"/>
            <ac:spMk id="121" creationId="{D2C1C382-3F2C-4FC1-9BC7-ED6669B6D655}"/>
          </ac:spMkLst>
        </pc:spChg>
        <pc:spChg chg="add mod topLvl">
          <ac:chgData name="Einav, Tal" userId="c5d94e19-bf17-46ef-96ed-abf719c82703" providerId="ADAL" clId="{D9B422E6-58C1-47F0-BBE4-6D45425A93AB}" dt="2020-04-16T18:53:08.434" v="3638" actId="165"/>
          <ac:spMkLst>
            <pc:docMk/>
            <pc:sldMk cId="3300322792" sldId="1100"/>
            <ac:spMk id="122" creationId="{88406CF9-B623-4CCE-B1AE-93CD12ACE37E}"/>
          </ac:spMkLst>
        </pc:spChg>
        <pc:spChg chg="add del mod">
          <ac:chgData name="Einav, Tal" userId="c5d94e19-bf17-46ef-96ed-abf719c82703" providerId="ADAL" clId="{D9B422E6-58C1-47F0-BBE4-6D45425A93AB}" dt="2020-04-16T18:56:03.327" v="3684" actId="478"/>
          <ac:spMkLst>
            <pc:docMk/>
            <pc:sldMk cId="3300322792" sldId="1100"/>
            <ac:spMk id="138" creationId="{41EA1D96-8546-4CF3-917A-F0B9C6C15D46}"/>
          </ac:spMkLst>
        </pc:spChg>
        <pc:spChg chg="add">
          <ac:chgData name="Einav, Tal" userId="c5d94e19-bf17-46ef-96ed-abf719c82703" providerId="ADAL" clId="{D9B422E6-58C1-47F0-BBE4-6D45425A93AB}" dt="2020-04-16T18:56:00.755" v="3683"/>
          <ac:spMkLst>
            <pc:docMk/>
            <pc:sldMk cId="3300322792" sldId="1100"/>
            <ac:spMk id="139" creationId="{30FE7FF7-9920-4625-BB4D-617F01E918AF}"/>
          </ac:spMkLst>
        </pc:spChg>
        <pc:spChg chg="add mod">
          <ac:chgData name="Einav, Tal" userId="c5d94e19-bf17-46ef-96ed-abf719c82703" providerId="ADAL" clId="{D9B422E6-58C1-47F0-BBE4-6D45425A93AB}" dt="2020-04-16T20:26:34.656" v="5880" actId="6549"/>
          <ac:spMkLst>
            <pc:docMk/>
            <pc:sldMk cId="3300322792" sldId="1100"/>
            <ac:spMk id="140" creationId="{792EEC38-0986-4F22-96DC-329E58FC275E}"/>
          </ac:spMkLst>
        </pc:spChg>
        <pc:grpChg chg="add del mod topLvl">
          <ac:chgData name="Einav, Tal" userId="c5d94e19-bf17-46ef-96ed-abf719c82703" providerId="ADAL" clId="{D9B422E6-58C1-47F0-BBE4-6D45425A93AB}" dt="2020-04-16T18:45:06.288" v="3603" actId="478"/>
          <ac:grpSpMkLst>
            <pc:docMk/>
            <pc:sldMk cId="3300322792" sldId="1100"/>
            <ac:grpSpMk id="4" creationId="{B80BAE52-1DAB-401A-A130-ED663210A28D}"/>
          </ac:grpSpMkLst>
        </pc:grpChg>
        <pc:grpChg chg="add del mod topLvl">
          <ac:chgData name="Einav, Tal" userId="c5d94e19-bf17-46ef-96ed-abf719c82703" providerId="ADAL" clId="{D9B422E6-58C1-47F0-BBE4-6D45425A93AB}" dt="2020-04-16T18:44:43.921" v="3594" actId="165"/>
          <ac:grpSpMkLst>
            <pc:docMk/>
            <pc:sldMk cId="3300322792" sldId="1100"/>
            <ac:grpSpMk id="23" creationId="{0A928083-9711-465C-9F1E-45FCE448F791}"/>
          </ac:grpSpMkLst>
        </pc:grpChg>
        <pc:grpChg chg="add del mod topLvl">
          <ac:chgData name="Einav, Tal" userId="c5d94e19-bf17-46ef-96ed-abf719c82703" providerId="ADAL" clId="{D9B422E6-58C1-47F0-BBE4-6D45425A93AB}" dt="2020-04-16T18:07:42.855" v="3011" actId="165"/>
          <ac:grpSpMkLst>
            <pc:docMk/>
            <pc:sldMk cId="3300322792" sldId="1100"/>
            <ac:grpSpMk id="29" creationId="{842C1B98-7BFB-44A4-9ECE-E79A9F5F87C5}"/>
          </ac:grpSpMkLst>
        </pc:grpChg>
        <pc:grpChg chg="add del mod">
          <ac:chgData name="Einav, Tal" userId="c5d94e19-bf17-46ef-96ed-abf719c82703" providerId="ADAL" clId="{D9B422E6-58C1-47F0-BBE4-6D45425A93AB}" dt="2020-04-16T18:07:40.354" v="3010" actId="165"/>
          <ac:grpSpMkLst>
            <pc:docMk/>
            <pc:sldMk cId="3300322792" sldId="1100"/>
            <ac:grpSpMk id="30" creationId="{C89A852C-18A1-48C8-B7B6-EF135BB6AE6E}"/>
          </ac:grpSpMkLst>
        </pc:grpChg>
        <pc:grpChg chg="add mod topLvl">
          <ac:chgData name="Einav, Tal" userId="c5d94e19-bf17-46ef-96ed-abf719c82703" providerId="ADAL" clId="{D9B422E6-58C1-47F0-BBE4-6D45425A93AB}" dt="2020-04-16T18:16:12.313" v="3095" actId="1038"/>
          <ac:grpSpMkLst>
            <pc:docMk/>
            <pc:sldMk cId="3300322792" sldId="1100"/>
            <ac:grpSpMk id="34" creationId="{F491C1F2-7F53-4E29-A37D-9690BC81A90A}"/>
          </ac:grpSpMkLst>
        </pc:grpChg>
        <pc:grpChg chg="add del mod">
          <ac:chgData name="Einav, Tal" userId="c5d94e19-bf17-46ef-96ed-abf719c82703" providerId="ADAL" clId="{D9B422E6-58C1-47F0-BBE4-6D45425A93AB}" dt="2020-04-16T18:15:57.413" v="3086" actId="165"/>
          <ac:grpSpMkLst>
            <pc:docMk/>
            <pc:sldMk cId="3300322792" sldId="1100"/>
            <ac:grpSpMk id="35" creationId="{394E8EB4-ABC2-447C-AAF7-D8BF29AAD153}"/>
          </ac:grpSpMkLst>
        </pc:grpChg>
        <pc:grpChg chg="add del mod">
          <ac:chgData name="Einav, Tal" userId="c5d94e19-bf17-46ef-96ed-abf719c82703" providerId="ADAL" clId="{D9B422E6-58C1-47F0-BBE4-6D45425A93AB}" dt="2020-04-16T18:18:15.795" v="3099" actId="478"/>
          <ac:grpSpMkLst>
            <pc:docMk/>
            <pc:sldMk cId="3300322792" sldId="1100"/>
            <ac:grpSpMk id="36" creationId="{CCC876FE-3F2C-42C6-AF70-9E99AD19852E}"/>
          </ac:grpSpMkLst>
        </pc:grpChg>
        <pc:grpChg chg="mod">
          <ac:chgData name="Einav, Tal" userId="c5d94e19-bf17-46ef-96ed-abf719c82703" providerId="ADAL" clId="{D9B422E6-58C1-47F0-BBE4-6D45425A93AB}" dt="2020-04-16T18:18:04.073" v="3096" actId="571"/>
          <ac:grpSpMkLst>
            <pc:docMk/>
            <pc:sldMk cId="3300322792" sldId="1100"/>
            <ac:grpSpMk id="37" creationId="{AD88A0C4-B888-4960-98E7-8656480639AA}"/>
          </ac:grpSpMkLst>
        </pc:grpChg>
        <pc:grpChg chg="add del mod topLvl">
          <ac:chgData name="Einav, Tal" userId="c5d94e19-bf17-46ef-96ed-abf719c82703" providerId="ADAL" clId="{D9B422E6-58C1-47F0-BBE4-6D45425A93AB}" dt="2020-04-16T18:52:46.340" v="3632" actId="165"/>
          <ac:grpSpMkLst>
            <pc:docMk/>
            <pc:sldMk cId="3300322792" sldId="1100"/>
            <ac:grpSpMk id="56" creationId="{2B9B7FA7-3BEE-47B0-8DAE-A480A8F43EEC}"/>
          </ac:grpSpMkLst>
        </pc:grpChg>
        <pc:grpChg chg="add del mod topLvl">
          <ac:chgData name="Einav, Tal" userId="c5d94e19-bf17-46ef-96ed-abf719c82703" providerId="ADAL" clId="{D9B422E6-58C1-47F0-BBE4-6D45425A93AB}" dt="2020-04-16T18:52:46.340" v="3632" actId="165"/>
          <ac:grpSpMkLst>
            <pc:docMk/>
            <pc:sldMk cId="3300322792" sldId="1100"/>
            <ac:grpSpMk id="69" creationId="{0AA622B7-3CE5-4A46-AD8B-6DA96D10C98A}"/>
          </ac:grpSpMkLst>
        </pc:grpChg>
        <pc:grpChg chg="mod topLvl">
          <ac:chgData name="Einav, Tal" userId="c5d94e19-bf17-46ef-96ed-abf719c82703" providerId="ADAL" clId="{D9B422E6-58C1-47F0-BBE4-6D45425A93AB}" dt="2020-04-16T18:52:46.340" v="3632" actId="165"/>
          <ac:grpSpMkLst>
            <pc:docMk/>
            <pc:sldMk cId="3300322792" sldId="1100"/>
            <ac:grpSpMk id="71" creationId="{02B40E6E-3CE8-4F10-8A19-D27C281BC904}"/>
          </ac:grpSpMkLst>
        </pc:grpChg>
        <pc:grpChg chg="del mod topLvl">
          <ac:chgData name="Einav, Tal" userId="c5d94e19-bf17-46ef-96ed-abf719c82703" providerId="ADAL" clId="{D9B422E6-58C1-47F0-BBE4-6D45425A93AB}" dt="2020-04-16T18:52:53.590" v="3633" actId="478"/>
          <ac:grpSpMkLst>
            <pc:docMk/>
            <pc:sldMk cId="3300322792" sldId="1100"/>
            <ac:grpSpMk id="74" creationId="{E3D34C27-0942-4068-8CE7-D63758402ABE}"/>
          </ac:grpSpMkLst>
        </pc:grpChg>
        <pc:grpChg chg="add del mod">
          <ac:chgData name="Einav, Tal" userId="c5d94e19-bf17-46ef-96ed-abf719c82703" providerId="ADAL" clId="{D9B422E6-58C1-47F0-BBE4-6D45425A93AB}" dt="2020-04-16T18:52:45.063" v="3631" actId="165"/>
          <ac:grpSpMkLst>
            <pc:docMk/>
            <pc:sldMk cId="3300322792" sldId="1100"/>
            <ac:grpSpMk id="107" creationId="{56128F49-2F96-44D6-BE03-A924419E86A8}"/>
          </ac:grpSpMkLst>
        </pc:grpChg>
        <pc:grpChg chg="add">
          <ac:chgData name="Einav, Tal" userId="c5d94e19-bf17-46ef-96ed-abf719c82703" providerId="ADAL" clId="{D9B422E6-58C1-47F0-BBE4-6D45425A93AB}" dt="2020-04-16T18:52:54.034" v="3634"/>
          <ac:grpSpMkLst>
            <pc:docMk/>
            <pc:sldMk cId="3300322792" sldId="1100"/>
            <ac:grpSpMk id="108" creationId="{EFE75625-A837-4F55-AA38-A57CF6A388C3}"/>
          </ac:grpSpMkLst>
        </pc:grpChg>
        <pc:grpChg chg="add del mod">
          <ac:chgData name="Einav, Tal" userId="c5d94e19-bf17-46ef-96ed-abf719c82703" providerId="ADAL" clId="{D9B422E6-58C1-47F0-BBE4-6D45425A93AB}" dt="2020-04-16T18:53:08.434" v="3638" actId="165"/>
          <ac:grpSpMkLst>
            <pc:docMk/>
            <pc:sldMk cId="3300322792" sldId="1100"/>
            <ac:grpSpMk id="123" creationId="{79F17B59-342F-47DF-ADD4-F3CF893253F5}"/>
          </ac:grpSpMkLst>
        </pc:grpChg>
        <pc:grpChg chg="add ord">
          <ac:chgData name="Einav, Tal" userId="c5d94e19-bf17-46ef-96ed-abf719c82703" providerId="ADAL" clId="{D9B422E6-58C1-47F0-BBE4-6D45425A93AB}" dt="2020-04-16T18:54:20.906" v="3656" actId="167"/>
          <ac:grpSpMkLst>
            <pc:docMk/>
            <pc:sldMk cId="3300322792" sldId="1100"/>
            <ac:grpSpMk id="124" creationId="{EEC0EF9F-821D-4C8F-998B-CBB433DAA722}"/>
          </ac:grpSpMkLst>
        </pc:grpChg>
        <pc:picChg chg="add mod topLvl">
          <ac:chgData name="Einav, Tal" userId="c5d94e19-bf17-46ef-96ed-abf719c82703" providerId="ADAL" clId="{D9B422E6-58C1-47F0-BBE4-6D45425A93AB}" dt="2020-04-16T18:16:12.313" v="3095" actId="1038"/>
          <ac:picMkLst>
            <pc:docMk/>
            <pc:sldMk cId="3300322792" sldId="1100"/>
            <ac:picMk id="25" creationId="{2CAE8232-F71E-4B90-8C91-2E9B04D8C940}"/>
          </ac:picMkLst>
        </pc:picChg>
        <pc:picChg chg="add mod topLvl">
          <ac:chgData name="Einav, Tal" userId="c5d94e19-bf17-46ef-96ed-abf719c82703" providerId="ADAL" clId="{D9B422E6-58C1-47F0-BBE4-6D45425A93AB}" dt="2020-04-16T18:16:12.313" v="3095" actId="1038"/>
          <ac:picMkLst>
            <pc:docMk/>
            <pc:sldMk cId="3300322792" sldId="1100"/>
            <ac:picMk id="26" creationId="{C4F7532A-8DDB-4903-A9FC-6979A570666E}"/>
          </ac:picMkLst>
        </pc:picChg>
        <pc:picChg chg="add mod topLvl">
          <ac:chgData name="Einav, Tal" userId="c5d94e19-bf17-46ef-96ed-abf719c82703" providerId="ADAL" clId="{D9B422E6-58C1-47F0-BBE4-6D45425A93AB}" dt="2020-04-16T18:13:55.524" v="3064" actId="164"/>
          <ac:picMkLst>
            <pc:docMk/>
            <pc:sldMk cId="3300322792" sldId="1100"/>
            <ac:picMk id="27" creationId="{C0659F78-2A2E-49E5-B45B-19A110472596}"/>
          </ac:picMkLst>
        </pc:picChg>
        <pc:picChg chg="add del mod topLvl">
          <ac:chgData name="Einav, Tal" userId="c5d94e19-bf17-46ef-96ed-abf719c82703" providerId="ADAL" clId="{D9B422E6-58C1-47F0-BBE4-6D45425A93AB}" dt="2020-04-16T18:09:12.115" v="3027" actId="478"/>
          <ac:picMkLst>
            <pc:docMk/>
            <pc:sldMk cId="3300322792" sldId="1100"/>
            <ac:picMk id="28" creationId="{72E0D52A-5045-4548-B30F-B6B701C74CE1}"/>
          </ac:picMkLst>
        </pc:picChg>
        <pc:picChg chg="add mod ord">
          <ac:chgData name="Einav, Tal" userId="c5d94e19-bf17-46ef-96ed-abf719c82703" providerId="ADAL" clId="{D9B422E6-58C1-47F0-BBE4-6D45425A93AB}" dt="2020-04-16T18:13:55.524" v="3064" actId="164"/>
          <ac:picMkLst>
            <pc:docMk/>
            <pc:sldMk cId="3300322792" sldId="1100"/>
            <ac:picMk id="33" creationId="{474ACA78-1BEA-4B68-BB1F-36037012DF55}"/>
          </ac:picMkLst>
        </pc:picChg>
        <pc:cxnChg chg="mod">
          <ac:chgData name="Einav, Tal" userId="c5d94e19-bf17-46ef-96ed-abf719c82703" providerId="ADAL" clId="{D9B422E6-58C1-47F0-BBE4-6D45425A93AB}" dt="2020-04-16T18:45:06.288" v="3603" actId="478"/>
          <ac:cxnSpMkLst>
            <pc:docMk/>
            <pc:sldMk cId="3300322792" sldId="1100"/>
            <ac:cxnSpMk id="6" creationId="{0CFEB887-41B0-4DE9-B6A5-2C18306DB7FA}"/>
          </ac:cxnSpMkLst>
        </pc:cxnChg>
        <pc:cxnChg chg="mod">
          <ac:chgData name="Einav, Tal" userId="c5d94e19-bf17-46ef-96ed-abf719c82703" providerId="ADAL" clId="{D9B422E6-58C1-47F0-BBE4-6D45425A93AB}" dt="2020-04-16T18:45:06.288" v="3603" actId="478"/>
          <ac:cxnSpMkLst>
            <pc:docMk/>
            <pc:sldMk cId="3300322792" sldId="1100"/>
            <ac:cxnSpMk id="12" creationId="{AA51D2BA-61F8-4810-A0BC-819F5FC32148}"/>
          </ac:cxnSpMkLst>
        </pc:cxnChg>
        <pc:cxnChg chg="mod">
          <ac:chgData name="Einav, Tal" userId="c5d94e19-bf17-46ef-96ed-abf719c82703" providerId="ADAL" clId="{D9B422E6-58C1-47F0-BBE4-6D45425A93AB}" dt="2020-04-16T18:18:15.795" v="3099" actId="478"/>
          <ac:cxnSpMkLst>
            <pc:docMk/>
            <pc:sldMk cId="3300322792" sldId="1100"/>
            <ac:cxnSpMk id="45" creationId="{4387F1CC-311A-4214-AD26-B2950F215676}"/>
          </ac:cxnSpMkLst>
        </pc:cxnChg>
        <pc:cxnChg chg="mod">
          <ac:chgData name="Einav, Tal" userId="c5d94e19-bf17-46ef-96ed-abf719c82703" providerId="ADAL" clId="{D9B422E6-58C1-47F0-BBE4-6D45425A93AB}" dt="2020-04-16T18:18:15.795" v="3099" actId="478"/>
          <ac:cxnSpMkLst>
            <pc:docMk/>
            <pc:sldMk cId="3300322792" sldId="1100"/>
            <ac:cxnSpMk id="51" creationId="{5D3769EF-5A3D-4F5E-8C65-3E187CB72300}"/>
          </ac:cxnSpMkLst>
        </pc:cxnChg>
        <pc:cxnChg chg="del mod topLvl">
          <ac:chgData name="Einav, Tal" userId="c5d94e19-bf17-46ef-96ed-abf719c82703" providerId="ADAL" clId="{D9B422E6-58C1-47F0-BBE4-6D45425A93AB}" dt="2020-04-16T18:54:18.031" v="3654" actId="478"/>
          <ac:cxnSpMkLst>
            <pc:docMk/>
            <pc:sldMk cId="3300322792" sldId="1100"/>
            <ac:cxnSpMk id="58" creationId="{89B13A3C-4EB0-435E-8A45-63FDB63B1BC5}"/>
          </ac:cxnSpMkLst>
        </pc:cxnChg>
        <pc:cxnChg chg="del mod topLvl">
          <ac:chgData name="Einav, Tal" userId="c5d94e19-bf17-46ef-96ed-abf719c82703" providerId="ADAL" clId="{D9B422E6-58C1-47F0-BBE4-6D45425A93AB}" dt="2020-04-16T18:54:16.448" v="3652" actId="478"/>
          <ac:cxnSpMkLst>
            <pc:docMk/>
            <pc:sldMk cId="3300322792" sldId="1100"/>
            <ac:cxnSpMk id="59" creationId="{F475AFB5-A38C-4EB4-B134-8739A4070DF8}"/>
          </ac:cxnSpMkLst>
        </pc:cxnChg>
        <pc:cxnChg chg="del mod topLvl">
          <ac:chgData name="Einav, Tal" userId="c5d94e19-bf17-46ef-96ed-abf719c82703" providerId="ADAL" clId="{D9B422E6-58C1-47F0-BBE4-6D45425A93AB}" dt="2020-04-16T18:54:15.713" v="3651" actId="478"/>
          <ac:cxnSpMkLst>
            <pc:docMk/>
            <pc:sldMk cId="3300322792" sldId="1100"/>
            <ac:cxnSpMk id="60" creationId="{09937460-5A9E-406C-9ADA-4C1F84130947}"/>
          </ac:cxnSpMkLst>
        </pc:cxnChg>
        <pc:cxnChg chg="del mod topLvl">
          <ac:chgData name="Einav, Tal" userId="c5d94e19-bf17-46ef-96ed-abf719c82703" providerId="ADAL" clId="{D9B422E6-58C1-47F0-BBE4-6D45425A93AB}" dt="2020-04-16T18:54:15.028" v="3650" actId="478"/>
          <ac:cxnSpMkLst>
            <pc:docMk/>
            <pc:sldMk cId="3300322792" sldId="1100"/>
            <ac:cxnSpMk id="61" creationId="{4378946E-4CF3-43A1-AB36-6023A44E1C74}"/>
          </ac:cxnSpMkLst>
        </pc:cxnChg>
        <pc:cxnChg chg="del mod topLvl">
          <ac:chgData name="Einav, Tal" userId="c5d94e19-bf17-46ef-96ed-abf719c82703" providerId="ADAL" clId="{D9B422E6-58C1-47F0-BBE4-6D45425A93AB}" dt="2020-04-16T18:54:17.235" v="3653" actId="478"/>
          <ac:cxnSpMkLst>
            <pc:docMk/>
            <pc:sldMk cId="3300322792" sldId="1100"/>
            <ac:cxnSpMk id="62" creationId="{0DE14562-37D9-4350-9FBA-46FB0DE79AEA}"/>
          </ac:cxnSpMkLst>
        </pc:cxnChg>
        <pc:cxnChg chg="del mod topLvl">
          <ac:chgData name="Einav, Tal" userId="c5d94e19-bf17-46ef-96ed-abf719c82703" providerId="ADAL" clId="{D9B422E6-58C1-47F0-BBE4-6D45425A93AB}" dt="2020-04-16T18:54:11.671" v="3646" actId="478"/>
          <ac:cxnSpMkLst>
            <pc:docMk/>
            <pc:sldMk cId="3300322792" sldId="1100"/>
            <ac:cxnSpMk id="64" creationId="{50A3F081-800E-45D6-B662-F745CD2EAD8B}"/>
          </ac:cxnSpMkLst>
        </pc:cxnChg>
        <pc:cxnChg chg="del mod topLvl">
          <ac:chgData name="Einav, Tal" userId="c5d94e19-bf17-46ef-96ed-abf719c82703" providerId="ADAL" clId="{D9B422E6-58C1-47F0-BBE4-6D45425A93AB}" dt="2020-04-16T18:54:08.592" v="3643" actId="478"/>
          <ac:cxnSpMkLst>
            <pc:docMk/>
            <pc:sldMk cId="3300322792" sldId="1100"/>
            <ac:cxnSpMk id="65" creationId="{30EC9350-C480-4237-9BCA-92D23865DAD3}"/>
          </ac:cxnSpMkLst>
        </pc:cxnChg>
        <pc:cxnChg chg="del mod topLvl">
          <ac:chgData name="Einav, Tal" userId="c5d94e19-bf17-46ef-96ed-abf719c82703" providerId="ADAL" clId="{D9B422E6-58C1-47F0-BBE4-6D45425A93AB}" dt="2020-04-16T18:54:12.324" v="3647" actId="478"/>
          <ac:cxnSpMkLst>
            <pc:docMk/>
            <pc:sldMk cId="3300322792" sldId="1100"/>
            <ac:cxnSpMk id="66" creationId="{FE7C3286-7305-4219-8629-A66E8260C880}"/>
          </ac:cxnSpMkLst>
        </pc:cxnChg>
        <pc:cxnChg chg="del mod topLvl">
          <ac:chgData name="Einav, Tal" userId="c5d94e19-bf17-46ef-96ed-abf719c82703" providerId="ADAL" clId="{D9B422E6-58C1-47F0-BBE4-6D45425A93AB}" dt="2020-04-16T18:54:13.024" v="3648" actId="478"/>
          <ac:cxnSpMkLst>
            <pc:docMk/>
            <pc:sldMk cId="3300322792" sldId="1100"/>
            <ac:cxnSpMk id="67" creationId="{014FC00E-754F-4927-9F7A-D562FC8B9DDA}"/>
          </ac:cxnSpMkLst>
        </pc:cxnChg>
        <pc:cxnChg chg="del mod topLvl">
          <ac:chgData name="Einav, Tal" userId="c5d94e19-bf17-46ef-96ed-abf719c82703" providerId="ADAL" clId="{D9B422E6-58C1-47F0-BBE4-6D45425A93AB}" dt="2020-04-16T18:54:09.824" v="3644" actId="478"/>
          <ac:cxnSpMkLst>
            <pc:docMk/>
            <pc:sldMk cId="3300322792" sldId="1100"/>
            <ac:cxnSpMk id="68" creationId="{4329CF6F-BDF4-45EA-A5AD-444C8566E8D5}"/>
          </ac:cxnSpMkLst>
        </pc:cxnChg>
      </pc:sldChg>
      <pc:sldChg chg="del">
        <pc:chgData name="Einav, Tal" userId="c5d94e19-bf17-46ef-96ed-abf719c82703" providerId="ADAL" clId="{D9B422E6-58C1-47F0-BBE4-6D45425A93AB}" dt="2020-04-16T01:51:18.315" v="2103" actId="2696"/>
        <pc:sldMkLst>
          <pc:docMk/>
          <pc:sldMk cId="1303786774" sldId="1109"/>
        </pc:sldMkLst>
      </pc:sldChg>
      <pc:sldChg chg="del">
        <pc:chgData name="Einav, Tal" userId="c5d94e19-bf17-46ef-96ed-abf719c82703" providerId="ADAL" clId="{D9B422E6-58C1-47F0-BBE4-6D45425A93AB}" dt="2020-04-16T01:51:18.332" v="2105" actId="2696"/>
        <pc:sldMkLst>
          <pc:docMk/>
          <pc:sldMk cId="2151905990" sldId="1113"/>
        </pc:sldMkLst>
      </pc:sldChg>
      <pc:sldChg chg="del">
        <pc:chgData name="Einav, Tal" userId="c5d94e19-bf17-46ef-96ed-abf719c82703" providerId="ADAL" clId="{D9B422E6-58C1-47F0-BBE4-6D45425A93AB}" dt="2020-04-16T01:51:18.351" v="2106" actId="2696"/>
        <pc:sldMkLst>
          <pc:docMk/>
          <pc:sldMk cId="551713693" sldId="1114"/>
        </pc:sldMkLst>
      </pc:sldChg>
      <pc:sldChg chg="modTransition">
        <pc:chgData name="Einav, Tal" userId="c5d94e19-bf17-46ef-96ed-abf719c82703" providerId="ADAL" clId="{D9B422E6-58C1-47F0-BBE4-6D45425A93AB}" dt="2020-04-16T18:03:50.426" v="2998"/>
        <pc:sldMkLst>
          <pc:docMk/>
          <pc:sldMk cId="3743066016" sldId="1119"/>
        </pc:sldMkLst>
      </pc:sldChg>
      <pc:sldChg chg="delSp modSp delAnim">
        <pc:chgData name="Einav, Tal" userId="c5d94e19-bf17-46ef-96ed-abf719c82703" providerId="ADAL" clId="{D9B422E6-58C1-47F0-BBE4-6D45425A93AB}" dt="2020-04-16T17:56:45.031" v="2970" actId="478"/>
        <pc:sldMkLst>
          <pc:docMk/>
          <pc:sldMk cId="1641479195" sldId="1123"/>
        </pc:sldMkLst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2" creationId="{D3BA89D2-EC38-4345-99BB-E963BA2B8E05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23" creationId="{54529CF4-276C-4131-81DE-57D4A0147B43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40" creationId="{828226C4-B907-4373-A24A-2439E9F2C43C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44" creationId="{FF93BC38-4279-417D-9E3C-AAED8B4AE6CD}"/>
          </ac:spMkLst>
        </pc:spChg>
        <pc:spChg chg="del mod">
          <ac:chgData name="Einav, Tal" userId="c5d94e19-bf17-46ef-96ed-abf719c82703" providerId="ADAL" clId="{D9B422E6-58C1-47F0-BBE4-6D45425A93AB}" dt="2020-04-16T17:56:45.031" v="2970" actId="478"/>
          <ac:spMkLst>
            <pc:docMk/>
            <pc:sldMk cId="1641479195" sldId="1123"/>
            <ac:spMk id="55" creationId="{8B3B15F2-FA66-4176-AF80-FEE017D48877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82" creationId="{F43ED75A-2B61-4391-B3FA-40A7967ABF33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95" creationId="{9971B923-18A9-422B-9442-93CA5E878810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96" creationId="{1413262D-BB64-430F-B91E-8E372CF34034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97" creationId="{8140A828-87E0-4912-8062-147062A8A71C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09" creationId="{C864D8AE-C1F5-42B7-90EA-B66BABCD9340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1" creationId="{8166E9F6-66FF-4EAC-938A-5A8E9317EA2B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2" creationId="{9EA9F237-B07D-47CC-B18C-E7D56B9721C4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3" creationId="{3B3006FB-DAEA-4726-A01F-DB16907AE07D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4" creationId="{866CF172-F201-4076-8D8C-0E79A6D7B348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5" creationId="{5C7651CC-879C-4138-8FDD-D5BCA51B53AA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16" creationId="{DEC92771-12CC-4D31-969F-1F71320CCC62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27" creationId="{9B1157C7-9134-4DF1-A8AD-769BF6D8D9ED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41" creationId="{8F63120E-B8A3-4CDD-B7B7-83498951F4D0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43" creationId="{A087D484-F3D2-460B-BC74-86142FA93CE0}"/>
          </ac:spMkLst>
        </pc:spChg>
        <pc:spChg chg="mod">
          <ac:chgData name="Einav, Tal" userId="c5d94e19-bf17-46ef-96ed-abf719c82703" providerId="ADAL" clId="{D9B422E6-58C1-47F0-BBE4-6D45425A93AB}" dt="2020-04-16T17:53:55.211" v="2966"/>
          <ac:spMkLst>
            <pc:docMk/>
            <pc:sldMk cId="1641479195" sldId="1123"/>
            <ac:spMk id="147" creationId="{15D7CFFB-AA7A-4C46-BA29-1ED6790A896C}"/>
          </ac:spMkLst>
        </pc:s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76" creationId="{EC5B34DF-BCCC-45F6-92D4-ADA47976D890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85" creationId="{F3AE675A-5FC3-4F11-8B57-1F89C5984343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D9B422E6-58C1-47F0-BBE4-6D45425A93AB}" dt="2020-04-16T17:53:55.211" v="2966"/>
          <ac:grpSpMkLst>
            <pc:docMk/>
            <pc:sldMk cId="1641479195" sldId="1123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D9B422E6-58C1-47F0-BBE4-6D45425A93AB}" dt="2020-04-16T17:53:55.211" v="2966"/>
          <ac:graphicFrameMkLst>
            <pc:docMk/>
            <pc:sldMk cId="1641479195" sldId="1123"/>
            <ac:graphicFrameMk id="54" creationId="{31BB02CC-0232-4C26-AE1B-B4FAA6216CB9}"/>
          </ac:graphicFrameMkLst>
        </pc:graphicFrameChg>
        <pc:picChg chg="mod">
          <ac:chgData name="Einav, Tal" userId="c5d94e19-bf17-46ef-96ed-abf719c82703" providerId="ADAL" clId="{D9B422E6-58C1-47F0-BBE4-6D45425A93AB}" dt="2020-04-16T17:53:55.211" v="2966"/>
          <ac:picMkLst>
            <pc:docMk/>
            <pc:sldMk cId="1641479195" sldId="1123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3" creationId="{25EE16B3-476A-48B9-95A3-E6953E0FE8C1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4" creationId="{7E2EC1E6-93AE-4696-8476-6C11473A8E49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6" creationId="{83DBF901-5B0F-41A4-B103-C0AD9C8EA554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7" creationId="{15A5FD87-2234-4618-ADE5-DD3052666B1A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8" creationId="{C4D99ABD-C591-4064-88E4-BAF08DAF4943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89" creationId="{B0DCA00B-CF6D-4207-A387-4AA2E8D24CB1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90" creationId="{CA849F74-272A-482D-9943-829D2CC7FFF6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91" creationId="{3A35BF2C-36F3-42D7-89BF-E3A8DC65F01C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92" creationId="{C3D47A01-314A-48BC-B4A2-2F06AD1FB537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93" creationId="{B2E6E5D4-6E7A-49A0-AE07-327CCD4F4E1A}"/>
          </ac:cxnSpMkLst>
        </pc:cxnChg>
        <pc:cxnChg chg="mod">
          <ac:chgData name="Einav, Tal" userId="c5d94e19-bf17-46ef-96ed-abf719c82703" providerId="ADAL" clId="{D9B422E6-58C1-47F0-BBE4-6D45425A93AB}" dt="2020-04-16T17:53:55.211" v="2966"/>
          <ac:cxnSpMkLst>
            <pc:docMk/>
            <pc:sldMk cId="1641479195" sldId="1123"/>
            <ac:cxnSpMk id="94" creationId="{C7A1B20A-F45E-4212-B94E-431F1E0DE44F}"/>
          </ac:cxnSpMkLst>
        </pc:cxnChg>
      </pc:sldChg>
      <pc:sldChg chg="addSp delSp modSp modAnim">
        <pc:chgData name="Einav, Tal" userId="c5d94e19-bf17-46ef-96ed-abf719c82703" providerId="ADAL" clId="{D9B422E6-58C1-47F0-BBE4-6D45425A93AB}" dt="2020-04-16T17:53:46.587" v="2964"/>
        <pc:sldMkLst>
          <pc:docMk/>
          <pc:sldMk cId="3228934461" sldId="1124"/>
        </pc:sldMkLst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2" creationId="{D3BA89D2-EC38-4345-99BB-E963BA2B8E05}"/>
          </ac:spMkLst>
        </pc:spChg>
        <pc:spChg chg="del mod">
          <ac:chgData name="Einav, Tal" userId="c5d94e19-bf17-46ef-96ed-abf719c82703" providerId="ADAL" clId="{D9B422E6-58C1-47F0-BBE4-6D45425A93AB}" dt="2020-04-11T23:51:22.073" v="1747" actId="478"/>
          <ac:spMkLst>
            <pc:docMk/>
            <pc:sldMk cId="3228934461" sldId="1124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23" creationId="{54529CF4-276C-4131-81DE-57D4A0147B43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40" creationId="{828226C4-B907-4373-A24A-2439E9F2C43C}"/>
          </ac:spMkLst>
        </pc:spChg>
        <pc:spChg chg="del mod">
          <ac:chgData name="Einav, Tal" userId="c5d94e19-bf17-46ef-96ed-abf719c82703" providerId="ADAL" clId="{D9B422E6-58C1-47F0-BBE4-6D45425A93AB}" dt="2020-04-11T23:51:22.073" v="1747" actId="478"/>
          <ac:spMkLst>
            <pc:docMk/>
            <pc:sldMk cId="3228934461" sldId="1124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44" creationId="{FF93BC38-4279-417D-9E3C-AAED8B4AE6CD}"/>
          </ac:spMkLst>
        </pc:spChg>
        <pc:spChg chg="add del">
          <ac:chgData name="Einav, Tal" userId="c5d94e19-bf17-46ef-96ed-abf719c82703" providerId="ADAL" clId="{D9B422E6-58C1-47F0-BBE4-6D45425A93AB}" dt="2020-04-11T23:51:09.239" v="1744"/>
          <ac:spMkLst>
            <pc:docMk/>
            <pc:sldMk cId="3228934461" sldId="1124"/>
            <ac:spMk id="53" creationId="{66C09DB3-B542-4B12-8A18-5788D198616C}"/>
          </ac:spMkLst>
        </pc:spChg>
        <pc:spChg chg="add mod or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55" creationId="{EFBF2541-2893-46CB-815C-A1088A9E5687}"/>
          </ac:spMkLst>
        </pc:spChg>
        <pc:spChg chg="add mod or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56" creationId="{1FB00B75-E951-4246-B59E-7ECC23593A5E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82" creationId="{F43ED75A-2B61-4391-B3FA-40A7967ABF33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95" creationId="{9971B923-18A9-422B-9442-93CA5E878810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96" creationId="{1413262D-BB64-430F-B91E-8E372CF34034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97" creationId="{8140A828-87E0-4912-8062-147062A8A71C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09" creationId="{C864D8AE-C1F5-42B7-90EA-B66BABCD9340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1" creationId="{8166E9F6-66FF-4EAC-938A-5A8E9317EA2B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2" creationId="{9EA9F237-B07D-47CC-B18C-E7D56B9721C4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3" creationId="{3B3006FB-DAEA-4726-A01F-DB16907AE07D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4" creationId="{866CF172-F201-4076-8D8C-0E79A6D7B348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5" creationId="{5C7651CC-879C-4138-8FDD-D5BCA51B53AA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16" creationId="{DEC92771-12CC-4D31-969F-1F71320CCC62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27" creationId="{9B1157C7-9134-4DF1-A8AD-769BF6D8D9ED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41" creationId="{8F63120E-B8A3-4CDD-B7B7-83498951F4D0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43" creationId="{A087D484-F3D2-460B-BC74-86142FA93CE0}"/>
          </ac:spMkLst>
        </pc:spChg>
        <pc:spChg chg="mod">
          <ac:chgData name="Einav, Tal" userId="c5d94e19-bf17-46ef-96ed-abf719c82703" providerId="ADAL" clId="{D9B422E6-58C1-47F0-BBE4-6D45425A93AB}" dt="2020-04-16T17:53:46.587" v="2964"/>
          <ac:spMkLst>
            <pc:docMk/>
            <pc:sldMk cId="3228934461" sldId="1124"/>
            <ac:spMk id="147" creationId="{15D7CFFB-AA7A-4C46-BA29-1ED6790A896C}"/>
          </ac:spMkLst>
        </pc:s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76" creationId="{EC5B34DF-BCCC-45F6-92D4-ADA47976D890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85" creationId="{F3AE675A-5FC3-4F11-8B57-1F89C5984343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D9B422E6-58C1-47F0-BBE4-6D45425A93AB}" dt="2020-04-16T17:53:46.587" v="2964"/>
          <ac:grpSpMkLst>
            <pc:docMk/>
            <pc:sldMk cId="3228934461" sldId="1124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D9B422E6-58C1-47F0-BBE4-6D45425A93AB}" dt="2020-04-16T17:53:46.587" v="2964"/>
          <ac:graphicFrameMkLst>
            <pc:docMk/>
            <pc:sldMk cId="3228934461" sldId="1124"/>
            <ac:graphicFrameMk id="54" creationId="{31BB02CC-0232-4C26-AE1B-B4FAA6216CB9}"/>
          </ac:graphicFrameMkLst>
        </pc:graphicFrameChg>
        <pc:picChg chg="mod">
          <ac:chgData name="Einav, Tal" userId="c5d94e19-bf17-46ef-96ed-abf719c82703" providerId="ADAL" clId="{D9B422E6-58C1-47F0-BBE4-6D45425A93AB}" dt="2020-04-16T17:53:46.587" v="2964"/>
          <ac:picMkLst>
            <pc:docMk/>
            <pc:sldMk cId="3228934461" sldId="1124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3" creationId="{25EE16B3-476A-48B9-95A3-E6953E0FE8C1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4" creationId="{7E2EC1E6-93AE-4696-8476-6C11473A8E49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6" creationId="{83DBF901-5B0F-41A4-B103-C0AD9C8EA554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7" creationId="{15A5FD87-2234-4618-ADE5-DD3052666B1A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8" creationId="{C4D99ABD-C591-4064-88E4-BAF08DAF4943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89" creationId="{B0DCA00B-CF6D-4207-A387-4AA2E8D24CB1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90" creationId="{CA849F74-272A-482D-9943-829D2CC7FFF6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91" creationId="{3A35BF2C-36F3-42D7-89BF-E3A8DC65F01C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92" creationId="{C3D47A01-314A-48BC-B4A2-2F06AD1FB537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93" creationId="{B2E6E5D4-6E7A-49A0-AE07-327CCD4F4E1A}"/>
          </ac:cxnSpMkLst>
        </pc:cxnChg>
        <pc:cxnChg chg="mod">
          <ac:chgData name="Einav, Tal" userId="c5d94e19-bf17-46ef-96ed-abf719c82703" providerId="ADAL" clId="{D9B422E6-58C1-47F0-BBE4-6D45425A93AB}" dt="2020-04-16T17:53:46.587" v="2964"/>
          <ac:cxnSpMkLst>
            <pc:docMk/>
            <pc:sldMk cId="3228934461" sldId="1124"/>
            <ac:cxnSpMk id="94" creationId="{C7A1B20A-F45E-4212-B94E-431F1E0DE44F}"/>
          </ac:cxnSpMkLst>
        </pc:cxnChg>
      </pc:sldChg>
      <pc:sldChg chg="modSp">
        <pc:chgData name="Einav, Tal" userId="c5d94e19-bf17-46ef-96ed-abf719c82703" providerId="ADAL" clId="{D9B422E6-58C1-47F0-BBE4-6D45425A93AB}" dt="2020-04-16T17:51:28.508" v="2945"/>
        <pc:sldMkLst>
          <pc:docMk/>
          <pc:sldMk cId="978824476" sldId="1125"/>
        </pc:sldMkLst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2" creationId="{D3BA89D2-EC38-4345-99BB-E963BA2B8E05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23" creationId="{54529CF4-276C-4131-81DE-57D4A0147B43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40" creationId="{828226C4-B907-4373-A24A-2439E9F2C43C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44" creationId="{FF93BC38-4279-417D-9E3C-AAED8B4AE6CD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55" creationId="{8B3B15F2-FA66-4176-AF80-FEE017D48877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82" creationId="{F43ED75A-2B61-4391-B3FA-40A7967ABF33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95" creationId="{9971B923-18A9-422B-9442-93CA5E878810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96" creationId="{1413262D-BB64-430F-B91E-8E372CF34034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97" creationId="{8140A828-87E0-4912-8062-147062A8A71C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09" creationId="{C864D8AE-C1F5-42B7-90EA-B66BABCD9340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1" creationId="{8166E9F6-66FF-4EAC-938A-5A8E9317EA2B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2" creationId="{9EA9F237-B07D-47CC-B18C-E7D56B9721C4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3" creationId="{3B3006FB-DAEA-4726-A01F-DB16907AE07D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4" creationId="{866CF172-F201-4076-8D8C-0E79A6D7B348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5" creationId="{5C7651CC-879C-4138-8FDD-D5BCA51B53AA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16" creationId="{DEC92771-12CC-4D31-969F-1F71320CCC62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27" creationId="{9B1157C7-9134-4DF1-A8AD-769BF6D8D9ED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41" creationId="{8F63120E-B8A3-4CDD-B7B7-83498951F4D0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43" creationId="{A087D484-F3D2-460B-BC74-86142FA93CE0}"/>
          </ac:spMkLst>
        </pc:spChg>
        <pc:spChg chg="mod">
          <ac:chgData name="Einav, Tal" userId="c5d94e19-bf17-46ef-96ed-abf719c82703" providerId="ADAL" clId="{D9B422E6-58C1-47F0-BBE4-6D45425A93AB}" dt="2020-04-16T17:51:28.508" v="2945"/>
          <ac:spMkLst>
            <pc:docMk/>
            <pc:sldMk cId="978824476" sldId="1125"/>
            <ac:spMk id="147" creationId="{15D7CFFB-AA7A-4C46-BA29-1ED6790A896C}"/>
          </ac:spMkLst>
        </pc:s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76" creationId="{EC5B34DF-BCCC-45F6-92D4-ADA47976D890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85" creationId="{F3AE675A-5FC3-4F11-8B57-1F89C5984343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D9B422E6-58C1-47F0-BBE4-6D45425A93AB}" dt="2020-04-16T17:51:28.508" v="2945"/>
          <ac:grpSpMkLst>
            <pc:docMk/>
            <pc:sldMk cId="978824476" sldId="1125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D9B422E6-58C1-47F0-BBE4-6D45425A93AB}" dt="2020-04-16T17:51:28.508" v="2945"/>
          <ac:graphicFrameMkLst>
            <pc:docMk/>
            <pc:sldMk cId="978824476" sldId="1125"/>
            <ac:graphicFrameMk id="54" creationId="{31BB02CC-0232-4C26-AE1B-B4FAA6216CB9}"/>
          </ac:graphicFrameMkLst>
        </pc:graphicFrameChg>
        <pc:picChg chg="mod">
          <ac:chgData name="Einav, Tal" userId="c5d94e19-bf17-46ef-96ed-abf719c82703" providerId="ADAL" clId="{D9B422E6-58C1-47F0-BBE4-6D45425A93AB}" dt="2020-04-16T17:51:28.508" v="2945"/>
          <ac:picMkLst>
            <pc:docMk/>
            <pc:sldMk cId="978824476" sldId="1125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3" creationId="{25EE16B3-476A-48B9-95A3-E6953E0FE8C1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4" creationId="{7E2EC1E6-93AE-4696-8476-6C11473A8E49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6" creationId="{83DBF901-5B0F-41A4-B103-C0AD9C8EA554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7" creationId="{15A5FD87-2234-4618-ADE5-DD3052666B1A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8" creationId="{C4D99ABD-C591-4064-88E4-BAF08DAF4943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89" creationId="{B0DCA00B-CF6D-4207-A387-4AA2E8D24CB1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90" creationId="{CA849F74-272A-482D-9943-829D2CC7FFF6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91" creationId="{3A35BF2C-36F3-42D7-89BF-E3A8DC65F01C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92" creationId="{C3D47A01-314A-48BC-B4A2-2F06AD1FB537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93" creationId="{B2E6E5D4-6E7A-49A0-AE07-327CCD4F4E1A}"/>
          </ac:cxnSpMkLst>
        </pc:cxnChg>
        <pc:cxnChg chg="mod">
          <ac:chgData name="Einav, Tal" userId="c5d94e19-bf17-46ef-96ed-abf719c82703" providerId="ADAL" clId="{D9B422E6-58C1-47F0-BBE4-6D45425A93AB}" dt="2020-04-16T17:51:28.508" v="2945"/>
          <ac:cxnSpMkLst>
            <pc:docMk/>
            <pc:sldMk cId="978824476" sldId="1125"/>
            <ac:cxnSpMk id="94" creationId="{C7A1B20A-F45E-4212-B94E-431F1E0DE44F}"/>
          </ac:cxnSpMkLst>
        </pc:cxnChg>
      </pc:sldChg>
      <pc:sldChg chg="modSp modTransition modAnim">
        <pc:chgData name="Einav, Tal" userId="c5d94e19-bf17-46ef-96ed-abf719c82703" providerId="ADAL" clId="{D9B422E6-58C1-47F0-BBE4-6D45425A93AB}" dt="2020-04-16T18:03:05.829" v="2997"/>
        <pc:sldMkLst>
          <pc:docMk/>
          <pc:sldMk cId="4200720361" sldId="1128"/>
        </pc:sldMkLst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" creationId="{D3BA89D2-EC38-4345-99BB-E963BA2B8E05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3" creationId="{54529CF4-276C-4131-81DE-57D4A0147B43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40" creationId="{828226C4-B907-4373-A24A-2439E9F2C43C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44" creationId="{FF93BC38-4279-417D-9E3C-AAED8B4AE6C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55" creationId="{8B3B15F2-FA66-4176-AF80-FEE017D48877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57" creationId="{06670164-1D1A-4C40-94B9-143BD3B35F05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70" creationId="{B35255BD-E22B-4F10-998B-CF95ADB0F87E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82" creationId="{F43ED75A-2B61-4391-B3FA-40A7967ABF33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95" creationId="{9971B923-18A9-422B-9442-93CA5E878810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96" creationId="{1413262D-BB64-430F-B91E-8E372CF34034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97" creationId="{8140A828-87E0-4912-8062-147062A8A71C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17" creationId="{4F226EA5-FE5F-422F-9BC9-03DD83780130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27" creationId="{9B1157C7-9134-4DF1-A8AD-769BF6D8D9E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31" creationId="{CCA5AC42-791A-47E1-BBF7-B7D448CED324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41" creationId="{8F63120E-B8A3-4CDD-B7B7-83498951F4D0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43" creationId="{A087D484-F3D2-460B-BC74-86142FA93CE0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46" creationId="{B0BF40FA-5257-4E70-B973-B731BE465F2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47" creationId="{15D7CFFB-AA7A-4C46-BA29-1ED6790A896C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60" creationId="{8AD039A3-13C2-4B14-A3D1-279740BE9147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73" creationId="{C4FEFE3C-707D-4CFF-9A9B-2E13ABE96DD7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86" creationId="{9F9DD924-282E-400C-93DD-FC016EBAAC13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199" creationId="{64DE6C9F-9A3B-4745-85D4-8F97D9C969BA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12" creationId="{B2A47159-09AE-473F-B807-F63FCA2A905F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25" creationId="{4331F73C-78C9-44A4-8169-AEF3F8F13953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37" creationId="{89A0F356-E9C3-451F-AFE2-7D05B4283AED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38" creationId="{8E240694-F610-4E76-B0E8-C966093C1657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39" creationId="{ABFBA24A-43DB-4145-A715-8914AC78E074}"/>
          </ac:spMkLst>
        </pc:spChg>
        <pc:spChg chg="mod">
          <ac:chgData name="Einav, Tal" userId="c5d94e19-bf17-46ef-96ed-abf719c82703" providerId="ADAL" clId="{D9B422E6-58C1-47F0-BBE4-6D45425A93AB}" dt="2020-04-16T17:52:08.412" v="2957"/>
          <ac:spMkLst>
            <pc:docMk/>
            <pc:sldMk cId="4200720361" sldId="1128"/>
            <ac:spMk id="240" creationId="{2D4C3DE5-B184-4AA0-8A89-C7E4693565C9}"/>
          </ac:spMkLst>
        </pc:s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56" creationId="{F9C95965-B9B8-4E8C-BE64-9B2B487DC2E7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59" creationId="{6523E549-3803-4A6C-B162-6F1B4AD3B25D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69" creationId="{1E339BCB-CDB4-4944-9232-73F61121E42A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72" creationId="{A0D4F270-B11C-455F-B5B1-2FD7FD6F9A97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76" creationId="{EC5B34DF-BCCC-45F6-92D4-ADA47976D890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85" creationId="{F3AE675A-5FC3-4F11-8B57-1F89C5984343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19" creationId="{06353AE1-93E5-4F05-AA98-1D65BA942271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33" creationId="{68E30946-CF18-4310-BFFF-A1E6E92D8757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49" creationId="{F2CDB634-EA66-4467-82CF-E188AFCE0F89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62" creationId="{C89421D4-B965-4072-B979-A9DF541622BB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75" creationId="{037CA536-68CA-4EB9-910F-24969BB93F99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88" creationId="{9CF19A14-47A8-4754-8DEE-025073DB7B87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201" creationId="{76EFFC9A-D85F-4107-8B06-96B793863988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214" creationId="{8C6FB529-80A0-43C3-B137-7AFDE932F4BC}"/>
          </ac:grpSpMkLst>
        </pc:grpChg>
        <pc:grpChg chg="mod">
          <ac:chgData name="Einav, Tal" userId="c5d94e19-bf17-46ef-96ed-abf719c82703" providerId="ADAL" clId="{D9B422E6-58C1-47F0-BBE4-6D45425A93AB}" dt="2020-04-16T17:58:42.980" v="2976" actId="1076"/>
          <ac:grpSpMkLst>
            <pc:docMk/>
            <pc:sldMk cId="4200720361" sldId="1128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D9B422E6-58C1-47F0-BBE4-6D45425A93AB}" dt="2020-04-16T17:52:08.412" v="2957"/>
          <ac:grpSpMkLst>
            <pc:docMk/>
            <pc:sldMk cId="4200720361" sldId="1128"/>
            <ac:grpSpMk id="227" creationId="{C61949A1-F85B-4DAC-BA0C-E986EF30228F}"/>
          </ac:grpSpMkLst>
        </pc:grpChg>
        <pc:picChg chg="mod">
          <ac:chgData name="Einav, Tal" userId="c5d94e19-bf17-46ef-96ed-abf719c82703" providerId="ADAL" clId="{D9B422E6-58C1-47F0-BBE4-6D45425A93AB}" dt="2020-04-16T17:52:08.412" v="2957"/>
          <ac:picMkLst>
            <pc:docMk/>
            <pc:sldMk cId="4200720361" sldId="1128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58" creationId="{F2AFF9BF-4394-4D6C-AF45-942ACB25D3E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0" creationId="{E1A2F8EC-231F-4285-BB02-18460B06C46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1" creationId="{892146F6-412E-4E72-8D9E-0BEAE80695B5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2" creationId="{96666623-B3F4-4BD9-B0DC-21894CFEA4C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3" creationId="{53BB1840-6128-4529-9561-989BA5A08F8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4" creationId="{DAD5B8D6-D5BA-404C-8C54-9C86624D763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5" creationId="{4ABE683C-11C4-4548-A60B-BF6BC9AB2CA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6" creationId="{E0DEEC3C-B863-4895-B6F6-5730174739D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7" creationId="{784EF85F-26E8-4371-9D8A-84A96F09EDE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68" creationId="{15EB97A9-6821-4C4D-A15D-F2177725EEE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71" creationId="{91E037F4-5B07-4763-A136-B91DB13A1CCE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73" creationId="{C7B6B00B-FEA1-4E9D-85C9-4C04FF10E188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74" creationId="{048F9831-617E-4173-A972-CCCE71EB4F7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3" creationId="{25EE16B3-476A-48B9-95A3-E6953E0FE8C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4" creationId="{7E2EC1E6-93AE-4696-8476-6C11473A8E4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6" creationId="{83DBF901-5B0F-41A4-B103-C0AD9C8EA55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7" creationId="{15A5FD87-2234-4618-ADE5-DD3052666B1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8" creationId="{C4D99ABD-C591-4064-88E4-BAF08DAF494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89" creationId="{B0DCA00B-CF6D-4207-A387-4AA2E8D24CB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0" creationId="{CA849F74-272A-482D-9943-829D2CC7FFF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1" creationId="{3A35BF2C-36F3-42D7-89BF-E3A8DC65F01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2" creationId="{C3D47A01-314A-48BC-B4A2-2F06AD1FB53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3" creationId="{B2E6E5D4-6E7A-49A0-AE07-327CCD4F4E1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4" creationId="{C7A1B20A-F45E-4212-B94E-431F1E0DE44F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8" creationId="{E7344E22-6944-40CF-B05F-74CEEC5F0F2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99" creationId="{D1FBE180-AEC1-4687-A122-89A3EDA5B33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00" creationId="{95BCE3F1-E46A-4FAA-80D0-27DBEE0969E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01" creationId="{7BB5C5AF-690A-4D24-AA75-041B08C7850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02" creationId="{F1A15518-46DF-4457-9887-B1DC0DF5B56F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03" creationId="{06A1A017-03BD-4105-8BDD-B3A20C4FEDC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06" creationId="{21DC4575-9A3C-4B29-A8BC-DD761AEE6BF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18" creationId="{725C57BE-1E91-4A3F-A0F7-3D5D8BC80900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0" creationId="{E9ACAB6F-BFD9-4749-849A-447365C4514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1" creationId="{D692BF2F-673C-4E6B-873C-7CC3378981C0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2" creationId="{EA220886-5B84-41E7-8B3B-A2AD65778A8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3" creationId="{0BD5A697-F730-4024-95A3-824DDDC1F03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4" creationId="{2D0D628E-2C26-47A6-A970-BC6F0F0CD7E0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5" creationId="{144327DB-8CD4-45FC-BC39-23F14776CA7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6" creationId="{0221D160-8E3A-4FC0-AEF7-5D7638E3310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8" creationId="{0B85163A-01EC-4FF6-89BE-09901A2AE26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29" creationId="{4902B698-CC6D-4FBB-8304-CB8A1AA7762E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2" creationId="{FAC3695B-59E7-41BA-AB31-9A5FE73FCEE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4" creationId="{41C2C5BA-82C2-4250-A6AB-4CB4C95FE0E8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5" creationId="{57B5B808-60DF-430B-B5C7-8C0B96E40BAE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6" creationId="{1BA65FD7-DC45-4F64-9A1D-D21744C2165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7" creationId="{5B7AA5B6-2148-4CD9-85DD-27EFF3BF090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8" creationId="{340972E4-D2E1-4846-BD24-51DF30F23A3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39" creationId="{8A49B77D-73B5-4E2D-AE26-C239AB18E95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40" creationId="{C5490BEA-DE5B-4D0E-9534-15CE93730BE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42" creationId="{E595DD1B-F2E4-4C90-997A-6510B7E485FE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44" creationId="{78F027AB-0B79-49A3-A7CE-CB517E2F726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48" creationId="{1A38A8FB-321A-46E5-A354-9AE46C973EE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0" creationId="{22C28A63-5673-4F37-A242-82B09B9D6CB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1" creationId="{EF9AF984-D112-4CD1-81EB-FD37BB952F6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2" creationId="{505D6847-F462-4DB3-942D-1F0EF11BDC9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3" creationId="{3D64EC61-EAA7-42E7-B710-25167D8455A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4" creationId="{905C45E8-4844-42E2-87B8-CC05402559F8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5" creationId="{72089342-C003-49F6-B0A4-1231211949D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6" creationId="{7C863063-A141-40D5-BD08-0BF567312B7F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7" creationId="{FBC99DA3-3762-490C-9BDF-CA3782F524B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58" creationId="{5E76A265-C7A1-4C66-9171-035970446C5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1" creationId="{34D2E847-D749-49D1-A0D8-13EE7AE34A5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3" creationId="{2D21FC28-5E49-4052-B1D0-5A37534A629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4" creationId="{B401403F-4F1F-46FE-B735-743EAC24271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5" creationId="{89627BAA-7785-4C6C-B4A5-380631410EFF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6" creationId="{B4338798-230E-4282-B75F-9EA11A5E335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7" creationId="{821E7573-4F36-40E2-AE75-F0F7AAC6CDF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8" creationId="{40CB6F75-9F2A-4393-A4A6-AF450B07321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69" creationId="{13489E8D-278A-4A46-A6C0-AB64C3A89BC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0" creationId="{0A4EB611-C4F9-42FE-B6D2-0540E682D179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1" creationId="{FEC55669-214C-4761-B4CC-E48414A347E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4" creationId="{EF2721CC-576B-4124-AC1F-ED4E32246955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6" creationId="{9ABE066C-4757-46FE-98C9-ADCA4679AC2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7" creationId="{C4940D5A-D27A-4097-80AA-69EBCC9C2ED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8" creationId="{3BB581DC-0426-4749-AF4A-804D15B077A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79" creationId="{88B5F47E-E64B-409A-B126-4EC7FA484DF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0" creationId="{7088ED50-D45C-47A5-99FC-CD71319DB3C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1" creationId="{3B17049E-6AC4-4C0F-B3A1-5459E7DBEA7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2" creationId="{1DD59D74-26B7-4410-A0CC-F158F05EAC7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3" creationId="{96298CF2-581E-47E3-B076-53073778513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4" creationId="{0B7DF5EB-3430-4025-A99B-8F4116C63F9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7" creationId="{3E2FFA7F-86E1-44E3-AF52-6B77767F5A4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89" creationId="{205F4C83-6461-4CD7-BE63-B7FE49804F7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0" creationId="{8DCB3B3F-9F3E-4F01-9607-E336CB68B916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1" creationId="{4C29F8AD-F113-4FB3-97B9-C18568684915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2" creationId="{DEBA5F2F-AF49-4A87-964F-A2D8CD50974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3" creationId="{1151E618-2025-4A86-94E7-ACD1B45BDD40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4" creationId="{FBF22F83-3D08-4C02-A37A-B9095E041C5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5" creationId="{1F4D6917-6551-49C9-94EB-96F14D1F62A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6" creationId="{C13CA8E2-DB75-4E60-8003-A1A661B6FA1E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197" creationId="{C8669405-C9DE-426E-8056-49D711BFE17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0" creationId="{0E5D3721-1459-4F3E-9BBF-BC1CCC9D5C2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2" creationId="{8201A90B-3F00-4BF9-B358-88FA4D9A2EA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3" creationId="{F1B7ACB3-FE64-4EBC-AD1D-3FA7402CE8C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4" creationId="{9B783612-C838-46CE-B9B6-F1C66B33C71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5" creationId="{95BD506A-13AA-43EC-A5EC-AB5A37C6FC2C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6" creationId="{C377CE21-1174-41F7-9168-97004893FA4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7" creationId="{3FC8F14A-6739-465C-AAA6-D5BEBC40613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8" creationId="{AFC5D660-2CEB-4215-9CB7-2C27A8D16AC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09" creationId="{D85EA335-A294-4764-A320-221A16F6AA31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0" creationId="{0AF3DA1B-4150-4706-BC84-F37E88702C1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3" creationId="{7E103F90-A506-4B6E-939F-7932D6DE7938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5" creationId="{01C59919-4528-4C8D-A3A6-431DB7537AA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6" creationId="{96B8DDD9-4CF5-4AAA-9801-770F0B3E2C6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7" creationId="{CCAF4459-DF4B-4048-96E5-4AC1FEC2607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8" creationId="{5085AA53-61D6-4906-9C45-CF60FEC3FD8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19" creationId="{114F4578-C2EC-49AA-957B-158461773FC0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0" creationId="{08BE7C19-34BC-4A6C-A781-FF67661AA3F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1" creationId="{F047A0E5-9CD4-4C73-AC46-BF8CED19383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2" creationId="{E1FCCFCA-8C66-49F9-B31A-865155966AD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3" creationId="{AE7CF724-5D56-4838-9342-E2C05CDC8882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6" creationId="{D0362105-8129-4E5E-AC11-BCC6F3F787B3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8" creationId="{825187BF-3531-4508-90FA-D9E1FEEC2A7D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29" creationId="{677755E2-16DD-4BF2-8623-03E5EF5F62CA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0" creationId="{AE9C8E99-7864-4719-9E70-BB3AFAC7D16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1" creationId="{302977A4-A75E-46F3-A311-7E60D295D8B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2" creationId="{8B78F97A-6BE4-48FC-889B-BE9F98055F4F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3" creationId="{3E586CC8-D294-446E-8C5D-80FEEE9AB72B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4" creationId="{9F48A532-1801-4C00-8EF2-9F9BEDF6A6F4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5" creationId="{E2276430-2817-4D83-A947-F4B6B85C0F67}"/>
          </ac:cxnSpMkLst>
        </pc:cxnChg>
        <pc:cxnChg chg="mod">
          <ac:chgData name="Einav, Tal" userId="c5d94e19-bf17-46ef-96ed-abf719c82703" providerId="ADAL" clId="{D9B422E6-58C1-47F0-BBE4-6D45425A93AB}" dt="2020-04-16T17:52:08.412" v="2957"/>
          <ac:cxnSpMkLst>
            <pc:docMk/>
            <pc:sldMk cId="4200720361" sldId="1128"/>
            <ac:cxnSpMk id="236" creationId="{322FAE6C-122D-44B5-A7E9-F385165DF9AA}"/>
          </ac:cxnSpMkLst>
        </pc:cxnChg>
      </pc:sldChg>
      <pc:sldChg chg="modSp">
        <pc:chgData name="Einav, Tal" userId="c5d94e19-bf17-46ef-96ed-abf719c82703" providerId="ADAL" clId="{D9B422E6-58C1-47F0-BBE4-6D45425A93AB}" dt="2020-04-07T03:22:37.565" v="603"/>
        <pc:sldMkLst>
          <pc:docMk/>
          <pc:sldMk cId="4238270672" sldId="1129"/>
        </pc:sldMkLst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" creationId="{D3BA89D2-EC38-4345-99BB-E963BA2B8E05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1" creationId="{D816D967-38D6-4369-81E0-004D648FBA13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3" creationId="{54529CF4-276C-4131-81DE-57D4A0147B43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39" creationId="{528EEF88-2872-40BD-A80A-486950F67858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40" creationId="{828226C4-B907-4373-A24A-2439E9F2C43C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42" creationId="{8E31A64B-09EF-4F6E-A4DA-0009F369DB7E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43" creationId="{5F2FCA26-FF98-481B-87A1-DD03266C620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44" creationId="{FF93BC38-4279-417D-9E3C-AAED8B4AE6C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55" creationId="{8B3B15F2-FA66-4176-AF80-FEE017D48877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57" creationId="{06670164-1D1A-4C40-94B9-143BD3B35F05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70" creationId="{B35255BD-E22B-4F10-998B-CF95ADB0F87E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78" creationId="{113F5211-8AED-473B-A79E-C1C3A02B3A16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79" creationId="{73F5364B-AE8F-4295-9619-1F49FE13829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80" creationId="{25C86155-0692-4F9E-A8A9-F2E4B2BE19B4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82" creationId="{F43ED75A-2B61-4391-B3FA-40A7967ABF33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95" creationId="{9971B923-18A9-422B-9442-93CA5E878810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96" creationId="{1413262D-BB64-430F-B91E-8E372CF34034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97" creationId="{8140A828-87E0-4912-8062-147062A8A71C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04" creationId="{D54D6504-5FE2-418C-9FCA-7A27E2F29D79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05" creationId="{CF535F7E-4DCD-41A0-84FF-ADE8012FDAF9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17" creationId="{4F226EA5-FE5F-422F-9BC9-03DD83780130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27" creationId="{9B1157C7-9134-4DF1-A8AD-769BF6D8D9E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31" creationId="{CCA5AC42-791A-47E1-BBF7-B7D448CED324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41" creationId="{8F63120E-B8A3-4CDD-B7B7-83498951F4D0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43" creationId="{A087D484-F3D2-460B-BC74-86142FA93CE0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46" creationId="{B0BF40FA-5257-4E70-B973-B731BE465F2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47" creationId="{15D7CFFB-AA7A-4C46-BA29-1ED6790A896C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60" creationId="{8AD039A3-13C2-4B14-A3D1-279740BE9147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73" creationId="{C4FEFE3C-707D-4CFF-9A9B-2E13ABE96DD7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86" creationId="{9F9DD924-282E-400C-93DD-FC016EBAAC13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199" creationId="{64DE6C9F-9A3B-4745-85D4-8F97D9C969BA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12" creationId="{B2A47159-09AE-473F-B807-F63FCA2A905F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25" creationId="{4331F73C-78C9-44A4-8169-AEF3F8F13953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37" creationId="{89A0F356-E9C3-451F-AFE2-7D05B4283AED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38" creationId="{8E240694-F610-4E76-B0E8-C966093C1657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39" creationId="{ABFBA24A-43DB-4145-A715-8914AC78E074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40" creationId="{2D4C3DE5-B184-4AA0-8A89-C7E4693565C9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41" creationId="{EF0DC43B-607F-4A67-A74B-20840DFB7D3F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42" creationId="{A472A989-973C-4F40-9DA6-A65A9F0486C9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43" creationId="{BB7508E5-3AED-4E7C-8641-0CE81C610BDC}"/>
          </ac:spMkLst>
        </pc:spChg>
        <pc:spChg chg="mod">
          <ac:chgData name="Einav, Tal" userId="c5d94e19-bf17-46ef-96ed-abf719c82703" providerId="ADAL" clId="{D9B422E6-58C1-47F0-BBE4-6D45425A93AB}" dt="2020-04-07T03:22:37.565" v="603"/>
          <ac:spMkLst>
            <pc:docMk/>
            <pc:sldMk cId="4238270672" sldId="1129"/>
            <ac:spMk id="244" creationId="{AE0B12AC-84E7-45E8-B1B6-65FFD0D69C59}"/>
          </ac:spMkLst>
        </pc:s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" creationId="{00000000-0000-0000-0000-000000000000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7" creationId="{5097451F-5075-462D-8D89-FCE8B5E546C8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36" creationId="{61842B82-E20F-417B-90F1-A637C39C544C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38" creationId="{5B2D5620-5972-4131-B6AC-4832F95FAB51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56" creationId="{F9C95965-B9B8-4E8C-BE64-9B2B487DC2E7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59" creationId="{6523E549-3803-4A6C-B162-6F1B4AD3B25D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69" creationId="{1E339BCB-CDB4-4944-9232-73F61121E42A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72" creationId="{A0D4F270-B11C-455F-B5B1-2FD7FD6F9A97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75" creationId="{C2B021F1-A720-4C7C-85D8-4A3FF96E3AB9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76" creationId="{EC5B34DF-BCCC-45F6-92D4-ADA47976D890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77" creationId="{3C5E9224-58A4-452B-ACEF-3FE2AFBF7E2C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85" creationId="{F3AE675A-5FC3-4F11-8B57-1F89C5984343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19" creationId="{06353AE1-93E5-4F05-AA98-1D65BA942271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33" creationId="{68E30946-CF18-4310-BFFF-A1E6E92D8757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49" creationId="{F2CDB634-EA66-4467-82CF-E188AFCE0F89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62" creationId="{C89421D4-B965-4072-B979-A9DF541622BB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75" creationId="{037CA536-68CA-4EB9-910F-24969BB93F99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88" creationId="{9CF19A14-47A8-4754-8DEE-025073DB7B87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201" creationId="{76EFFC9A-D85F-4107-8B06-96B793863988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214" creationId="{8C6FB529-80A0-43C3-B137-7AFDE932F4BC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D9B422E6-58C1-47F0-BBE4-6D45425A93AB}" dt="2020-04-07T03:22:37.565" v="603"/>
          <ac:grpSpMkLst>
            <pc:docMk/>
            <pc:sldMk cId="4238270672" sldId="1129"/>
            <ac:grpSpMk id="227" creationId="{C61949A1-F85B-4DAC-BA0C-E986EF30228F}"/>
          </ac:grpSpMkLst>
        </pc:grpChg>
        <pc:picChg chg="mod">
          <ac:chgData name="Einav, Tal" userId="c5d94e19-bf17-46ef-96ed-abf719c82703" providerId="ADAL" clId="{D9B422E6-58C1-47F0-BBE4-6D45425A93AB}" dt="2020-04-07T03:22:37.565" v="603"/>
          <ac:picMkLst>
            <pc:docMk/>
            <pc:sldMk cId="4238270672" sldId="1129"/>
            <ac:picMk id="37" creationId="{4A300685-46A7-451B-8C85-3E6064F49B18}"/>
          </ac:picMkLst>
        </pc:pic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58" creationId="{F2AFF9BF-4394-4D6C-AF45-942ACB25D3E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0" creationId="{E1A2F8EC-231F-4285-BB02-18460B06C46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1" creationId="{892146F6-412E-4E72-8D9E-0BEAE80695B5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2" creationId="{96666623-B3F4-4BD9-B0DC-21894CFEA4C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3" creationId="{53BB1840-6128-4529-9561-989BA5A08F8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4" creationId="{DAD5B8D6-D5BA-404C-8C54-9C86624D763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5" creationId="{4ABE683C-11C4-4548-A60B-BF6BC9AB2CA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6" creationId="{E0DEEC3C-B863-4895-B6F6-5730174739D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7" creationId="{784EF85F-26E8-4371-9D8A-84A96F09EDE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68" creationId="{15EB97A9-6821-4C4D-A15D-F2177725EEE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71" creationId="{91E037F4-5B07-4763-A136-B91DB13A1CCE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73" creationId="{C7B6B00B-FEA1-4E9D-85C9-4C04FF10E188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74" creationId="{048F9831-617E-4173-A972-CCCE71EB4F7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1" creationId="{B9712B4D-2EEF-40EE-9ED4-74D89E8AFBB5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3" creationId="{25EE16B3-476A-48B9-95A3-E6953E0FE8C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4" creationId="{7E2EC1E6-93AE-4696-8476-6C11473A8E4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6" creationId="{83DBF901-5B0F-41A4-B103-C0AD9C8EA55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7" creationId="{15A5FD87-2234-4618-ADE5-DD3052666B1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8" creationId="{C4D99ABD-C591-4064-88E4-BAF08DAF494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89" creationId="{B0DCA00B-CF6D-4207-A387-4AA2E8D24CB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0" creationId="{CA849F74-272A-482D-9943-829D2CC7FFF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1" creationId="{3A35BF2C-36F3-42D7-89BF-E3A8DC65F01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2" creationId="{C3D47A01-314A-48BC-B4A2-2F06AD1FB53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3" creationId="{B2E6E5D4-6E7A-49A0-AE07-327CCD4F4E1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4" creationId="{C7A1B20A-F45E-4212-B94E-431F1E0DE44F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8" creationId="{E7344E22-6944-40CF-B05F-74CEEC5F0F2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99" creationId="{D1FBE180-AEC1-4687-A122-89A3EDA5B33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00" creationId="{95BCE3F1-E46A-4FAA-80D0-27DBEE0969E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01" creationId="{7BB5C5AF-690A-4D24-AA75-041B08C7850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02" creationId="{F1A15518-46DF-4457-9887-B1DC0DF5B56F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03" creationId="{06A1A017-03BD-4105-8BDD-B3A20C4FEDC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06" creationId="{21DC4575-9A3C-4B29-A8BC-DD761AEE6BF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18" creationId="{725C57BE-1E91-4A3F-A0F7-3D5D8BC80900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0" creationId="{E9ACAB6F-BFD9-4749-849A-447365C4514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1" creationId="{D692BF2F-673C-4E6B-873C-7CC3378981C0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2" creationId="{EA220886-5B84-41E7-8B3B-A2AD65778A8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3" creationId="{0BD5A697-F730-4024-95A3-824DDDC1F03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4" creationId="{2D0D628E-2C26-47A6-A970-BC6F0F0CD7E0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5" creationId="{144327DB-8CD4-45FC-BC39-23F14776CA7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6" creationId="{0221D160-8E3A-4FC0-AEF7-5D7638E3310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8" creationId="{0B85163A-01EC-4FF6-89BE-09901A2AE26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29" creationId="{4902B698-CC6D-4FBB-8304-CB8A1AA7762E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2" creationId="{FAC3695B-59E7-41BA-AB31-9A5FE73FCEE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4" creationId="{41C2C5BA-82C2-4250-A6AB-4CB4C95FE0E8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5" creationId="{57B5B808-60DF-430B-B5C7-8C0B96E40BAE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6" creationId="{1BA65FD7-DC45-4F64-9A1D-D21744C2165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7" creationId="{5B7AA5B6-2148-4CD9-85DD-27EFF3BF090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8" creationId="{340972E4-D2E1-4846-BD24-51DF30F23A3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39" creationId="{8A49B77D-73B5-4E2D-AE26-C239AB18E95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40" creationId="{C5490BEA-DE5B-4D0E-9534-15CE93730BE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42" creationId="{E595DD1B-F2E4-4C90-997A-6510B7E485FE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44" creationId="{78F027AB-0B79-49A3-A7CE-CB517E2F726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48" creationId="{1A38A8FB-321A-46E5-A354-9AE46C973EE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0" creationId="{22C28A63-5673-4F37-A242-82B09B9D6CB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1" creationId="{EF9AF984-D112-4CD1-81EB-FD37BB952F6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2" creationId="{505D6847-F462-4DB3-942D-1F0EF11BDC9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3" creationId="{3D64EC61-EAA7-42E7-B710-25167D8455A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4" creationId="{905C45E8-4844-42E2-87B8-CC05402559F8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5" creationId="{72089342-C003-49F6-B0A4-1231211949D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6" creationId="{7C863063-A141-40D5-BD08-0BF567312B7F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7" creationId="{FBC99DA3-3762-490C-9BDF-CA3782F524B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58" creationId="{5E76A265-C7A1-4C66-9171-035970446C5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1" creationId="{34D2E847-D749-49D1-A0D8-13EE7AE34A5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3" creationId="{2D21FC28-5E49-4052-B1D0-5A37534A629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4" creationId="{B401403F-4F1F-46FE-B735-743EAC24271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5" creationId="{89627BAA-7785-4C6C-B4A5-380631410EFF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6" creationId="{B4338798-230E-4282-B75F-9EA11A5E335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7" creationId="{821E7573-4F36-40E2-AE75-F0F7AAC6CDF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8" creationId="{40CB6F75-9F2A-4393-A4A6-AF450B07321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69" creationId="{13489E8D-278A-4A46-A6C0-AB64C3A89BC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0" creationId="{0A4EB611-C4F9-42FE-B6D2-0540E682D179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1" creationId="{FEC55669-214C-4761-B4CC-E48414A347E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4" creationId="{EF2721CC-576B-4124-AC1F-ED4E32246955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6" creationId="{9ABE066C-4757-46FE-98C9-ADCA4679AC2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7" creationId="{C4940D5A-D27A-4097-80AA-69EBCC9C2ED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8" creationId="{3BB581DC-0426-4749-AF4A-804D15B077A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79" creationId="{88B5F47E-E64B-409A-B126-4EC7FA484DF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0" creationId="{7088ED50-D45C-47A5-99FC-CD71319DB3C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1" creationId="{3B17049E-6AC4-4C0F-B3A1-5459E7DBEA7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2" creationId="{1DD59D74-26B7-4410-A0CC-F158F05EAC7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3" creationId="{96298CF2-581E-47E3-B076-53073778513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4" creationId="{0B7DF5EB-3430-4025-A99B-8F4116C63F9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7" creationId="{3E2FFA7F-86E1-44E3-AF52-6B77767F5A4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89" creationId="{205F4C83-6461-4CD7-BE63-B7FE49804F7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0" creationId="{8DCB3B3F-9F3E-4F01-9607-E336CB68B916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1" creationId="{4C29F8AD-F113-4FB3-97B9-C18568684915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2" creationId="{DEBA5F2F-AF49-4A87-964F-A2D8CD50974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3" creationId="{1151E618-2025-4A86-94E7-ACD1B45BDD40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4" creationId="{FBF22F83-3D08-4C02-A37A-B9095E041C5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5" creationId="{1F4D6917-6551-49C9-94EB-96F14D1F62A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6" creationId="{C13CA8E2-DB75-4E60-8003-A1A661B6FA1E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197" creationId="{C8669405-C9DE-426E-8056-49D711BFE17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0" creationId="{0E5D3721-1459-4F3E-9BBF-BC1CCC9D5C2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2" creationId="{8201A90B-3F00-4BF9-B358-88FA4D9A2EA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3" creationId="{F1B7ACB3-FE64-4EBC-AD1D-3FA7402CE8C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4" creationId="{9B783612-C838-46CE-B9B6-F1C66B33C71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5" creationId="{95BD506A-13AA-43EC-A5EC-AB5A37C6FC2C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6" creationId="{C377CE21-1174-41F7-9168-97004893FA4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7" creationId="{3FC8F14A-6739-465C-AAA6-D5BEBC40613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8" creationId="{AFC5D660-2CEB-4215-9CB7-2C27A8D16AC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09" creationId="{D85EA335-A294-4764-A320-221A16F6AA31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0" creationId="{0AF3DA1B-4150-4706-BC84-F37E88702C1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3" creationId="{7E103F90-A506-4B6E-939F-7932D6DE7938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5" creationId="{01C59919-4528-4C8D-A3A6-431DB7537AA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6" creationId="{96B8DDD9-4CF5-4AAA-9801-770F0B3E2C6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7" creationId="{CCAF4459-DF4B-4048-96E5-4AC1FEC2607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8" creationId="{5085AA53-61D6-4906-9C45-CF60FEC3FD8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19" creationId="{114F4578-C2EC-49AA-957B-158461773FC0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0" creationId="{08BE7C19-34BC-4A6C-A781-FF67661AA3F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1" creationId="{F047A0E5-9CD4-4C73-AC46-BF8CED19383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2" creationId="{E1FCCFCA-8C66-49F9-B31A-865155966AD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3" creationId="{AE7CF724-5D56-4838-9342-E2C05CDC8882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6" creationId="{D0362105-8129-4E5E-AC11-BCC6F3F787B3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8" creationId="{825187BF-3531-4508-90FA-D9E1FEEC2A7D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29" creationId="{677755E2-16DD-4BF2-8623-03E5EF5F62CA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0" creationId="{AE9C8E99-7864-4719-9E70-BB3AFAC7D16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1" creationId="{302977A4-A75E-46F3-A311-7E60D295D8B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2" creationId="{8B78F97A-6BE4-48FC-889B-BE9F98055F4F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3" creationId="{3E586CC8-D294-446E-8C5D-80FEEE9AB72B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4" creationId="{9F48A532-1801-4C00-8EF2-9F9BEDF6A6F4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5" creationId="{E2276430-2817-4D83-A947-F4B6B85C0F67}"/>
          </ac:cxnSpMkLst>
        </pc:cxnChg>
        <pc:cxnChg chg="mod">
          <ac:chgData name="Einav, Tal" userId="c5d94e19-bf17-46ef-96ed-abf719c82703" providerId="ADAL" clId="{D9B422E6-58C1-47F0-BBE4-6D45425A93AB}" dt="2020-04-07T03:22:37.565" v="603"/>
          <ac:cxnSpMkLst>
            <pc:docMk/>
            <pc:sldMk cId="4238270672" sldId="1129"/>
            <ac:cxnSpMk id="236" creationId="{322FAE6C-122D-44B5-A7E9-F385165DF9AA}"/>
          </ac:cxnSpMkLst>
        </pc:cxnChg>
      </pc:sldChg>
      <pc:sldChg chg="delSp delAnim">
        <pc:chgData name="Einav, Tal" userId="c5d94e19-bf17-46ef-96ed-abf719c82703" providerId="ADAL" clId="{D9B422E6-58C1-47F0-BBE4-6D45425A93AB}" dt="2020-04-07T05:35:44.353" v="609" actId="478"/>
        <pc:sldMkLst>
          <pc:docMk/>
          <pc:sldMk cId="812924192" sldId="1130"/>
        </pc:sldMkLst>
        <pc:spChg chg="del">
          <ac:chgData name="Einav, Tal" userId="c5d94e19-bf17-46ef-96ed-abf719c82703" providerId="ADAL" clId="{D9B422E6-58C1-47F0-BBE4-6D45425A93AB}" dt="2020-04-07T05:35:44.353" v="609" actId="478"/>
          <ac:spMkLst>
            <pc:docMk/>
            <pc:sldMk cId="812924192" sldId="1130"/>
            <ac:spMk id="245" creationId="{D0CE3799-AB86-479A-BCF3-8A432D6F64F5}"/>
          </ac:spMkLst>
        </pc:spChg>
      </pc:sldChg>
      <pc:sldChg chg="ord">
        <pc:chgData name="Einav, Tal" userId="c5d94e19-bf17-46ef-96ed-abf719c82703" providerId="ADAL" clId="{D9B422E6-58C1-47F0-BBE4-6D45425A93AB}" dt="2020-04-16T16:48:23.514" v="2810"/>
        <pc:sldMkLst>
          <pc:docMk/>
          <pc:sldMk cId="638189253" sldId="1132"/>
        </pc:sldMkLst>
      </pc:sldChg>
      <pc:sldChg chg="ord">
        <pc:chgData name="Einav, Tal" userId="c5d94e19-bf17-46ef-96ed-abf719c82703" providerId="ADAL" clId="{D9B422E6-58C1-47F0-BBE4-6D45425A93AB}" dt="2020-04-16T16:48:23.514" v="2810"/>
        <pc:sldMkLst>
          <pc:docMk/>
          <pc:sldMk cId="99598857" sldId="1133"/>
        </pc:sldMkLst>
      </pc:sldChg>
      <pc:sldChg chg="add">
        <pc:chgData name="Einav, Tal" userId="c5d94e19-bf17-46ef-96ed-abf719c82703" providerId="ADAL" clId="{D9B422E6-58C1-47F0-BBE4-6D45425A93AB}" dt="2020-04-07T21:31:18.138" v="611"/>
        <pc:sldMkLst>
          <pc:docMk/>
          <pc:sldMk cId="1052056908" sldId="1134"/>
        </pc:sldMkLst>
      </pc:sldChg>
      <pc:sldChg chg="add ord modTransition">
        <pc:chgData name="Einav, Tal" userId="c5d94e19-bf17-46ef-96ed-abf719c82703" providerId="ADAL" clId="{D9B422E6-58C1-47F0-BBE4-6D45425A93AB}" dt="2020-04-13T16:51:42.245" v="1752"/>
        <pc:sldMkLst>
          <pc:docMk/>
          <pc:sldMk cId="2326129469" sldId="1135"/>
        </pc:sldMkLst>
      </pc:sldChg>
      <pc:sldChg chg="add ord modTransition">
        <pc:chgData name="Einav, Tal" userId="c5d94e19-bf17-46ef-96ed-abf719c82703" providerId="ADAL" clId="{D9B422E6-58C1-47F0-BBE4-6D45425A93AB}" dt="2020-04-11T23:34:20.225" v="1329"/>
        <pc:sldMkLst>
          <pc:docMk/>
          <pc:sldMk cId="1857237270" sldId="1136"/>
        </pc:sldMkLst>
      </pc:sldChg>
      <pc:sldChg chg="add del">
        <pc:chgData name="Einav, Tal" userId="c5d94e19-bf17-46ef-96ed-abf719c82703" providerId="ADAL" clId="{D9B422E6-58C1-47F0-BBE4-6D45425A93AB}" dt="2020-04-11T23:31:19.230" v="1269" actId="2696"/>
        <pc:sldMkLst>
          <pc:docMk/>
          <pc:sldMk cId="2286123314" sldId="1137"/>
        </pc:sldMkLst>
      </pc:sldChg>
      <pc:sldChg chg="addSp delSp modSp add del delAnim modAnim">
        <pc:chgData name="Einav, Tal" userId="c5d94e19-bf17-46ef-96ed-abf719c82703" providerId="ADAL" clId="{D9B422E6-58C1-47F0-BBE4-6D45425A93AB}" dt="2020-04-16T16:28:20.005" v="2487" actId="2696"/>
        <pc:sldMkLst>
          <pc:docMk/>
          <pc:sldMk cId="3469560751" sldId="1137"/>
        </pc:sldMkLst>
        <pc:spChg chg="mod">
          <ac:chgData name="Einav, Tal" userId="c5d94e19-bf17-46ef-96ed-abf719c82703" providerId="ADAL" clId="{D9B422E6-58C1-47F0-BBE4-6D45425A93AB}" dt="2020-04-16T15:58:35.064" v="2135" actId="20577"/>
          <ac:spMkLst>
            <pc:docMk/>
            <pc:sldMk cId="3469560751" sldId="1137"/>
            <ac:spMk id="2" creationId="{2EC92DFF-878F-449B-836E-D867C17DDDA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25" creationId="{D8A67737-A586-4AF5-8AA1-395E7EE228F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26" creationId="{222FCFED-7CE7-483C-B966-43F3A88DA04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27" creationId="{C3ABCD33-69C1-4119-A24E-7686277A807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28" creationId="{143BA303-B01C-4321-A243-8F56E8BA338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29" creationId="{1C4A0A29-8469-49F8-ACA8-CF1A149882F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0" creationId="{D7637DCF-52E2-4F1C-94D9-217252CA545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1" creationId="{AE003344-AD24-4CD8-961C-A7DABB5F27F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2" creationId="{09B5DE42-22E6-405C-8AB3-D4E0C350F30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3" creationId="{449409C4-5890-47ED-B639-8045BB062433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4" creationId="{92CC73E1-2A95-4EEE-834E-068D8E5C3F39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5" creationId="{86667CC1-E1C0-4D6F-AAC2-CAA0E25B909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6" creationId="{6A2540EF-0604-48DC-90EA-947E1B083B4D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7" creationId="{C968E7C9-4C4F-4F91-9496-D8A86650569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8" creationId="{2600D6BA-E64E-4028-8DAC-99BD9FEA8F5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39" creationId="{D18F821E-033D-40A6-8FFC-2D39CADEC53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0" creationId="{87101DEC-5BE2-49F5-B3DE-8C63B9B2C9C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1" creationId="{17299376-03E8-487C-BF64-82339C13CD2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2" creationId="{595DE7F3-F8DB-4153-BD20-58A9E5E3068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3" creationId="{922D7352-D545-425E-A9B6-381CE58AC4D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4" creationId="{F3A4072D-96A6-49D2-962E-A79DC34903C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5" creationId="{85E40CD1-751E-4901-80D6-089B41E7373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6" creationId="{45DAE774-E100-461E-AA20-1913F0D224B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7" creationId="{129F358B-E632-4AE2-BDD8-48E031ECB93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8" creationId="{B11407FF-9F3E-415A-8590-4810B7FE46D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49" creationId="{A050799C-E43C-4962-90B4-E942425C018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0" creationId="{41712428-0006-480F-9F04-C75C973506B8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1" creationId="{451D75BB-05A7-4AC3-BCDC-54B1556691C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2" creationId="{7B61BE15-76B8-459F-80BB-96D65164122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3" creationId="{8C664C8A-BC57-4656-A2C7-FD7726ADDA22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53" creationId="{9698C097-C1BD-4E7E-9ADF-8B5B28F8708D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4" creationId="{887C83FA-F1A5-4F8C-809F-6884C9459F56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54" creationId="{E5B27AE4-C5EF-469F-B77F-C0E1029D6959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5" creationId="{ADA58613-EDF1-4379-ACC8-C73A702CCAA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6" creationId="{EA3EDFA7-46C5-4A8C-A3DC-BE2790C4229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7" creationId="{03B72A01-66D6-46C7-A5C8-E29D5FE8316F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57" creationId="{5B9350EE-8DD9-4A18-8B9F-3936F7776DB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8" creationId="{679EAFC7-1833-4D23-8CE8-03EC1F2F354F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59" creationId="{5DFE5421-8812-4986-81C0-57293D76A9D4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0" creationId="{11C2EB80-8BDD-4AB1-8503-9F7839115E3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1" creationId="{89B04E0B-8370-4823-9CDD-675D610F037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2" creationId="{F7DD3128-EFF1-41BD-8FF3-B5CC66322ABA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3" creationId="{53AF45AD-05B8-4396-B90D-892575FE4994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4" creationId="{A9D4AD1E-FC98-45DC-8BAF-9579DF875E1F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5" creationId="{CD971B99-F007-4682-A3D6-A9A5CA6DEBB8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6" creationId="{163FA6EA-7AC2-4256-8B26-AB7437E825D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7" creationId="{E0DA9B5F-96BF-4B19-B0AD-8074D700D03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8" creationId="{4C41B35F-5670-43B1-8FB3-FE2C8B0EC76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69" creationId="{B6776BC6-1356-4A65-B41B-041E1F87EEC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0" creationId="{570C4D82-AC2E-4443-A29A-3B04C77CF3A5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1" creationId="{046F141C-DAC0-4B62-812E-29853A30842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1" creationId="{AF37126F-0441-4B5A-AC6B-8CE6E774E560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2" creationId="{60C3B275-CEE1-4B42-BA54-4C6C0FB305AD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2" creationId="{E841A4C6-0B58-404E-970E-AFEA834179D4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3" creationId="{39BA9AFF-498C-4E8F-BDAF-08F6C6D9AC61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4" creationId="{40A6D0B1-AC3D-4F3B-A0C8-AB35AA9E2E4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4" creationId="{549C5B6B-E308-46FC-B863-BB7957BE1BA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5" creationId="{72F8E10D-6050-4A31-9D73-00C29D6FCEDF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5" creationId="{DB24729B-EF4A-4AB3-BC6B-D445232D3589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6" creationId="{A5913BBA-913E-439C-9FF7-E595E61F7EE0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7" creationId="{1E5F78DF-36DB-4FA3-A5C3-FD4F7A15B25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7" creationId="{C26143EB-BE1E-451C-B51C-EF7F25DC26C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8" creationId="{2849DBEF-58C6-4D55-BEE4-3E3196D4BF8D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8" creationId="{6E454142-AA60-4925-8B3D-9B8ACA2F5465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79" creationId="{4C1B24A3-B594-4EA7-BD8A-168340ADBECE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79" creationId="{66403B09-78E5-4D17-92DB-47EA6C16453D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0" creationId="{0E4E0D8A-58F6-4395-B3A6-CBB86AB50277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80" creationId="{8BD6F196-C260-4E8B-BFD3-F9EFCC27E7B1}"/>
          </ac:spMkLst>
        </pc:spChg>
        <pc:spChg chg="del">
          <ac:chgData name="Einav, Tal" userId="c5d94e19-bf17-46ef-96ed-abf719c82703" providerId="ADAL" clId="{D9B422E6-58C1-47F0-BBE4-6D45425A93AB}" dt="2020-04-16T01:51:24.933" v="2108" actId="478"/>
          <ac:spMkLst>
            <pc:docMk/>
            <pc:sldMk cId="3469560751" sldId="1137"/>
            <ac:spMk id="81" creationId="{CC21DEEA-5A9E-4E7C-9026-C2C5961309A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1" creationId="{DE5F32C3-0E02-4FFB-942C-F8DA07A622BF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2" creationId="{F4BF57FE-CB31-4675-8D44-1A5D235ABEAA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3" creationId="{4DA2A8EE-5244-4DAA-95E3-243119B55D3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4" creationId="{9CFBB3B3-BA89-44E4-8915-53E905A9F3CE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5" creationId="{5F556F57-6DAA-42F4-981B-DF32A13F1D9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6" creationId="{B17B8F7A-FF50-4C8A-B56F-46FE8FE1562F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7" creationId="{FDC09C03-2CA5-4F85-B264-B30397B57CB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8" creationId="{9B15CAED-7ACB-4C67-AFB9-39C5510E6FC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89" creationId="{FE5C68FB-F6D4-4517-B499-6FBBFD2B06BB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90" creationId="{4A101A59-4719-439B-81D2-4EC03C24506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91" creationId="{755DAC02-3436-408A-A881-0FBD5603296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92" creationId="{0414EA69-747D-491C-A7BB-C779EFA8156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93" creationId="{C77118EF-99DE-4568-83E8-198E69D759C5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94" creationId="{76E5F83A-959F-4DE0-9F27-41A97ADC5184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04" creationId="{226317D0-4646-4817-BEFE-837EA58E8BC8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05" creationId="{336B4EE1-9378-46F3-93A1-03C90D09A2EA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06" creationId="{ED58E7D8-B549-49B5-80E6-C908FEC4DA0A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07" creationId="{E513C8E1-3915-4221-A550-CD9D8F4CE12A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08" creationId="{4C6D211C-5AFA-4937-9539-D7AC9467A79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36" creationId="{E712C015-7485-4024-8D84-72CB5911F6C1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37" creationId="{3A1E3519-341C-4C7C-A6E9-0894A3C00507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38" creationId="{CBED4315-BB29-416D-91FC-FD9D36F36E2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39" creationId="{E83CD79A-551E-4828-B044-39384F8F53F6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0" creationId="{F53A2910-F4B6-4C79-B145-5027F01C002C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1" creationId="{83643E0F-9F3F-4CB7-904D-D1E5F9061293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2" creationId="{85E71044-C3A3-4FD4-9402-B6FB8E93C8DF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3" creationId="{C1BC9A88-DF3C-44D1-AB40-3A3F86C2C2C0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4" creationId="{ECEB2479-44C7-44A7-9C56-6F14AAF24D12}"/>
          </ac:spMkLst>
        </pc:spChg>
        <pc:spChg chg="add del">
          <ac:chgData name="Einav, Tal" userId="c5d94e19-bf17-46ef-96ed-abf719c82703" providerId="ADAL" clId="{D9B422E6-58C1-47F0-BBE4-6D45425A93AB}" dt="2020-04-16T15:59:39.813" v="2192" actId="478"/>
          <ac:spMkLst>
            <pc:docMk/>
            <pc:sldMk cId="3469560751" sldId="1137"/>
            <ac:spMk id="145" creationId="{E1E8ACD2-A511-43A7-AE57-D94AC0E61E4C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2" creationId="{652AAB63-6B71-4FAB-8C5A-B9D982EE27CE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3" creationId="{71382D6A-F30A-4EAD-95AB-B312724EA0B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4" creationId="{A20F9889-040F-4011-B6CB-BDDD12B23ABB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5" creationId="{3FBC6B68-D113-4F00-B632-AD5B6C98460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6" creationId="{FCA276C5-B8F9-4941-809E-C986D29920F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7" creationId="{4FC0EE24-BCDB-41F9-8600-6F017ED54735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8" creationId="{1A5E0AA2-BF3B-450B-BB0D-C7D9B752B1C5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09" creationId="{E8BA2C23-4500-4400-8D10-7973E2480B4F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0" creationId="{6B8DE466-0AFC-46D7-A786-06C3EB38C777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1" creationId="{4984403A-0071-4739-B66B-F86B5970578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2" creationId="{C08A62AA-B46F-4440-9CFD-58E3E5C3F553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3" creationId="{ECAA5FA4-CEB1-4518-98CB-897B851FE067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4" creationId="{454737D1-314B-4796-A1B2-6BCC580B070B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5" creationId="{C97F5FC1-A7EE-47FA-9AA2-C4857834D891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6" creationId="{85AE57FF-ECBB-4052-8EE4-B90A8ED0C0F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7" creationId="{83BBCE9E-4D5F-495E-83D7-A01D26669DDA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8" creationId="{95019419-7875-4745-8532-575F99376EE0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19" creationId="{BB19979E-145E-44DF-9E5B-6BC8C7A425EC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20" creationId="{DA092C88-9225-4B1A-9E25-7C74CC3299B5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21" creationId="{AC19D7CD-5B33-45A4-AE6C-CE4827ED9549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22" creationId="{D733C30B-E06F-4350-A2DD-7AA6B95B1EB1}"/>
          </ac:spMkLst>
        </pc:spChg>
        <pc:spChg chg="add del mod">
          <ac:chgData name="Einav, Tal" userId="c5d94e19-bf17-46ef-96ed-abf719c82703" providerId="ADAL" clId="{D9B422E6-58C1-47F0-BBE4-6D45425A93AB}" dt="2020-04-16T16:04:59.289" v="2282" actId="478"/>
          <ac:spMkLst>
            <pc:docMk/>
            <pc:sldMk cId="3469560751" sldId="1137"/>
            <ac:spMk id="223" creationId="{F440CE5F-63D4-42D7-8FCA-B2A6E1CF56BD}"/>
          </ac:spMkLst>
        </pc:spChg>
        <pc:spChg chg="del">
          <ac:chgData name="Einav, Tal" userId="c5d94e19-bf17-46ef-96ed-abf719c82703" providerId="ADAL" clId="{D9B422E6-58C1-47F0-BBE4-6D45425A93AB}" dt="2020-04-16T15:59:57.608" v="2195" actId="478"/>
          <ac:spMkLst>
            <pc:docMk/>
            <pc:sldMk cId="3469560751" sldId="1137"/>
            <ac:spMk id="228" creationId="{95F82908-DB2B-4BB3-B3B4-0281F41101BB}"/>
          </ac:spMkLst>
        </pc:spChg>
        <pc:spChg chg="mod topLvl">
          <ac:chgData name="Einav, Tal" userId="c5d94e19-bf17-46ef-96ed-abf719c82703" providerId="ADAL" clId="{D9B422E6-58C1-47F0-BBE4-6D45425A93AB}" dt="2020-04-16T16:00:47.096" v="2211" actId="164"/>
          <ac:spMkLst>
            <pc:docMk/>
            <pc:sldMk cId="3469560751" sldId="1137"/>
            <ac:spMk id="240" creationId="{7910AFDD-C288-4AD4-B4F2-C4EF169E4F4B}"/>
          </ac:spMkLst>
        </pc:spChg>
        <pc:spChg chg="mod topLvl">
          <ac:chgData name="Einav, Tal" userId="c5d94e19-bf17-46ef-96ed-abf719c82703" providerId="ADAL" clId="{D9B422E6-58C1-47F0-BBE4-6D45425A93AB}" dt="2020-04-16T16:00:47.096" v="2211" actId="164"/>
          <ac:spMkLst>
            <pc:docMk/>
            <pc:sldMk cId="3469560751" sldId="1137"/>
            <ac:spMk id="252" creationId="{8D4BC681-3C08-4E31-9BFA-F40A4A9ECCB5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68" creationId="{E690B617-A5DE-469C-980A-458F6A093BCB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69" creationId="{2164223B-8B05-490E-A665-2A590819D5EB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70" creationId="{7E89C9A3-9097-4C08-9CFD-3A90C18325D4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71" creationId="{24787F85-3F7A-4169-A5D3-BC790BC4328F}"/>
          </ac:spMkLst>
        </pc:spChg>
        <pc:spChg chg="add mod">
          <ac:chgData name="Einav, Tal" userId="c5d94e19-bf17-46ef-96ed-abf719c82703" providerId="ADAL" clId="{D9B422E6-58C1-47F0-BBE4-6D45425A93AB}" dt="2020-04-16T16:04:45.257" v="2278" actId="164"/>
          <ac:spMkLst>
            <pc:docMk/>
            <pc:sldMk cId="3469560751" sldId="1137"/>
            <ac:spMk id="272" creationId="{F74E97D2-D4F6-427C-9261-529EBFE0B039}"/>
          </ac:spMkLst>
        </pc:spChg>
        <pc:spChg chg="add del mod ord">
          <ac:chgData name="Einav, Tal" userId="c5d94e19-bf17-46ef-96ed-abf719c82703" providerId="ADAL" clId="{D9B422E6-58C1-47F0-BBE4-6D45425A93AB}" dt="2020-04-16T16:03:25.735" v="2255" actId="478"/>
          <ac:spMkLst>
            <pc:docMk/>
            <pc:sldMk cId="3469560751" sldId="1137"/>
            <ac:spMk id="273" creationId="{12BF613B-9212-41F2-ACE9-6097BFCE77D3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77" creationId="{116C267D-6554-4229-BA3D-38CE7548BE02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78" creationId="{4F2F8198-CDEE-454B-8B13-DFC6116C0E51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79" creationId="{AD011AAB-F2BB-4994-80A5-AA877FE754B2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80" creationId="{55CF442B-CF32-4DA1-98C9-BB205A5FB67E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81" creationId="{B067F972-9D65-47E9-9033-6BB043DC1345}"/>
          </ac:spMkLst>
        </pc:spChg>
        <pc:spChg chg="del mod topLvl">
          <ac:chgData name="Einav, Tal" userId="c5d94e19-bf17-46ef-96ed-abf719c82703" providerId="ADAL" clId="{D9B422E6-58C1-47F0-BBE4-6D45425A93AB}" dt="2020-04-16T16:28:13.479" v="2486" actId="478"/>
          <ac:spMkLst>
            <pc:docMk/>
            <pc:sldMk cId="3469560751" sldId="1137"/>
            <ac:spMk id="282" creationId="{08B100A8-EE2E-45CD-B324-E6AC7AF1BAA6}"/>
          </ac:spMkLst>
        </pc:spChg>
        <pc:spChg chg="del mod topLvl">
          <ac:chgData name="Einav, Tal" userId="c5d94e19-bf17-46ef-96ed-abf719c82703" providerId="ADAL" clId="{D9B422E6-58C1-47F0-BBE4-6D45425A93AB}" dt="2020-04-16T16:05:24.538" v="2297" actId="478"/>
          <ac:spMkLst>
            <pc:docMk/>
            <pc:sldMk cId="3469560751" sldId="1137"/>
            <ac:spMk id="283" creationId="{0C50B52B-42EE-476A-80DA-97ECB51964D9}"/>
          </ac:spMkLst>
        </pc:spChg>
        <pc:spChg chg="del mod topLvl">
          <ac:chgData name="Einav, Tal" userId="c5d94e19-bf17-46ef-96ed-abf719c82703" providerId="ADAL" clId="{D9B422E6-58C1-47F0-BBE4-6D45425A93AB}" dt="2020-04-16T16:05:11.049" v="2286" actId="478"/>
          <ac:spMkLst>
            <pc:docMk/>
            <pc:sldMk cId="3469560751" sldId="1137"/>
            <ac:spMk id="289" creationId="{8AA147B7-F1CB-423E-89E7-E680F5C0E032}"/>
          </ac:spMkLst>
        </pc:spChg>
        <pc:spChg chg="del topLvl">
          <ac:chgData name="Einav, Tal" userId="c5d94e19-bf17-46ef-96ed-abf719c82703" providerId="ADAL" clId="{D9B422E6-58C1-47F0-BBE4-6D45425A93AB}" dt="2020-04-16T16:10:01.529" v="2323" actId="478"/>
          <ac:spMkLst>
            <pc:docMk/>
            <pc:sldMk cId="3469560751" sldId="1137"/>
            <ac:spMk id="303" creationId="{BF8623F7-80F3-4085-9594-CB90B514569C}"/>
          </ac:spMkLst>
        </pc:spChg>
        <pc:spChg chg="del">
          <ac:chgData name="Einav, Tal" userId="c5d94e19-bf17-46ef-96ed-abf719c82703" providerId="ADAL" clId="{D9B422E6-58C1-47F0-BBE4-6D45425A93AB}" dt="2020-04-16T16:10:01.529" v="2323" actId="478"/>
          <ac:spMkLst>
            <pc:docMk/>
            <pc:sldMk cId="3469560751" sldId="1137"/>
            <ac:spMk id="304" creationId="{598F1DB1-A728-4036-8B78-8C27C694D784}"/>
          </ac:spMkLst>
        </pc:spChg>
        <pc:spChg chg="del">
          <ac:chgData name="Einav, Tal" userId="c5d94e19-bf17-46ef-96ed-abf719c82703" providerId="ADAL" clId="{D9B422E6-58C1-47F0-BBE4-6D45425A93AB}" dt="2020-04-16T16:10:01.529" v="2323" actId="478"/>
          <ac:spMkLst>
            <pc:docMk/>
            <pc:sldMk cId="3469560751" sldId="1137"/>
            <ac:spMk id="305" creationId="{3208242A-D435-4EA8-A978-C2287E80FB87}"/>
          </ac:spMkLst>
        </pc:spChg>
        <pc:spChg chg="del">
          <ac:chgData name="Einav, Tal" userId="c5d94e19-bf17-46ef-96ed-abf719c82703" providerId="ADAL" clId="{D9B422E6-58C1-47F0-BBE4-6D45425A93AB}" dt="2020-04-16T16:09:57.487" v="2322" actId="478"/>
          <ac:spMkLst>
            <pc:docMk/>
            <pc:sldMk cId="3469560751" sldId="1137"/>
            <ac:spMk id="306" creationId="{3411C23A-06D3-47E3-AAC0-D7EAF680BA45}"/>
          </ac:spMkLst>
        </pc:spChg>
        <pc:spChg chg="del">
          <ac:chgData name="Einav, Tal" userId="c5d94e19-bf17-46ef-96ed-abf719c82703" providerId="ADAL" clId="{D9B422E6-58C1-47F0-BBE4-6D45425A93AB}" dt="2020-04-16T16:09:55.529" v="2321" actId="478"/>
          <ac:spMkLst>
            <pc:docMk/>
            <pc:sldMk cId="3469560751" sldId="1137"/>
            <ac:spMk id="307" creationId="{15D9E655-645D-48AD-8593-82845DE0B65E}"/>
          </ac:spMkLst>
        </pc:spChg>
        <pc:spChg chg="del">
          <ac:chgData name="Einav, Tal" userId="c5d94e19-bf17-46ef-96ed-abf719c82703" providerId="ADAL" clId="{D9B422E6-58C1-47F0-BBE4-6D45425A93AB}" dt="2020-04-16T16:10:01.529" v="2323" actId="478"/>
          <ac:spMkLst>
            <pc:docMk/>
            <pc:sldMk cId="3469560751" sldId="1137"/>
            <ac:spMk id="308" creationId="{68F11D9F-6411-43B9-8C10-E635EB956EA1}"/>
          </ac:spMkLst>
        </pc:spChg>
        <pc:spChg chg="del mod topLvl">
          <ac:chgData name="Einav, Tal" userId="c5d94e19-bf17-46ef-96ed-abf719c82703" providerId="ADAL" clId="{D9B422E6-58C1-47F0-BBE4-6D45425A93AB}" dt="2020-04-16T16:10:28.667" v="2335" actId="478"/>
          <ac:spMkLst>
            <pc:docMk/>
            <pc:sldMk cId="3469560751" sldId="1137"/>
            <ac:spMk id="309" creationId="{B3222805-61DC-41D5-A95F-4BB2B3A6BA3C}"/>
          </ac:spMkLst>
        </pc:spChg>
        <pc:spChg chg="del mod topLvl">
          <ac:chgData name="Einav, Tal" userId="c5d94e19-bf17-46ef-96ed-abf719c82703" providerId="ADAL" clId="{D9B422E6-58C1-47F0-BBE4-6D45425A93AB}" dt="2020-04-16T16:10:27.626" v="2334" actId="478"/>
          <ac:spMkLst>
            <pc:docMk/>
            <pc:sldMk cId="3469560751" sldId="1137"/>
            <ac:spMk id="315" creationId="{C1B38CCE-7142-4439-9316-4E347232D043}"/>
          </ac:spMkLst>
        </pc:spChg>
        <pc:spChg chg="add del">
          <ac:chgData name="Einav, Tal" userId="c5d94e19-bf17-46ef-96ed-abf719c82703" providerId="ADAL" clId="{D9B422E6-58C1-47F0-BBE4-6D45425A93AB}" dt="2020-04-16T16:23:32.934" v="2455" actId="478"/>
          <ac:spMkLst>
            <pc:docMk/>
            <pc:sldMk cId="3469560751" sldId="1137"/>
            <ac:spMk id="415" creationId="{53E33AF0-D1E1-4416-B18F-C5ECBC7B31AA}"/>
          </ac:spMkLst>
        </pc:spChg>
        <pc:grpChg chg="del">
          <ac:chgData name="Einav, Tal" userId="c5d94e19-bf17-46ef-96ed-abf719c82703" providerId="ADAL" clId="{D9B422E6-58C1-47F0-BBE4-6D45425A93AB}" dt="2020-04-16T01:51:24.933" v="2108" actId="478"/>
          <ac:grpSpMkLst>
            <pc:docMk/>
            <pc:sldMk cId="3469560751" sldId="1137"/>
            <ac:grpSpMk id="4" creationId="{55C9BB80-9A68-49C9-B9FC-002659DFFE70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95" creationId="{C3DDF49B-A49C-4473-8C03-F7754B3285A4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98" creationId="{041883EE-306A-4BFC-930C-81EA27E4B454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01" creationId="{D253DC5B-CB21-42D9-A7CD-CBE59CF0C9CD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09" creationId="{FF5DB2E7-C1DC-46E9-A281-573EF1B42B4B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18" creationId="{275DC38F-7407-4554-96FA-2DA057C6999E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27" creationId="{6CAE0CC1-1D84-4035-ABEE-8E128DBD9384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46" creationId="{338C2F19-950A-43C1-A4CA-8BA5CA741158}"/>
          </ac:grpSpMkLst>
        </pc:grpChg>
        <pc:grpChg chg="add del">
          <ac:chgData name="Einav, Tal" userId="c5d94e19-bf17-46ef-96ed-abf719c82703" providerId="ADAL" clId="{D9B422E6-58C1-47F0-BBE4-6D45425A93AB}" dt="2020-04-16T15:59:39.813" v="2192" actId="478"/>
          <ac:grpSpMkLst>
            <pc:docMk/>
            <pc:sldMk cId="3469560751" sldId="1137"/>
            <ac:grpSpMk id="174" creationId="{2E83CA0A-3900-4BF9-90E6-DBB37D95FE29}"/>
          </ac:grpSpMkLst>
        </pc:grpChg>
        <pc:grpChg chg="add del mod">
          <ac:chgData name="Einav, Tal" userId="c5d94e19-bf17-46ef-96ed-abf719c82703" providerId="ADAL" clId="{D9B422E6-58C1-47F0-BBE4-6D45425A93AB}" dt="2020-04-16T16:00:11.723" v="2199" actId="165"/>
          <ac:grpSpMkLst>
            <pc:docMk/>
            <pc:sldMk cId="3469560751" sldId="1137"/>
            <ac:grpSpMk id="224" creationId="{215AAF8A-58A5-4C59-9ED9-C826CA1048FC}"/>
          </ac:grpSpMkLst>
        </pc:grpChg>
        <pc:grpChg chg="del mod topLvl">
          <ac:chgData name="Einav, Tal" userId="c5d94e19-bf17-46ef-96ed-abf719c82703" providerId="ADAL" clId="{D9B422E6-58C1-47F0-BBE4-6D45425A93AB}" dt="2020-04-16T16:00:12.600" v="2200" actId="165"/>
          <ac:grpSpMkLst>
            <pc:docMk/>
            <pc:sldMk cId="3469560751" sldId="1137"/>
            <ac:grpSpMk id="225" creationId="{9D6EA24B-7697-445E-AA16-C6B8347EFD0B}"/>
          </ac:grpSpMkLst>
        </pc:grpChg>
        <pc:grpChg chg="del mod topLvl">
          <ac:chgData name="Einav, Tal" userId="c5d94e19-bf17-46ef-96ed-abf719c82703" providerId="ADAL" clId="{D9B422E6-58C1-47F0-BBE4-6D45425A93AB}" dt="2020-04-16T16:00:12.600" v="2200" actId="165"/>
          <ac:grpSpMkLst>
            <pc:docMk/>
            <pc:sldMk cId="3469560751" sldId="1137"/>
            <ac:grpSpMk id="226" creationId="{A9C01D34-1270-4BD4-AD79-68262A806D07}"/>
          </ac:grpSpMkLst>
        </pc:grpChg>
        <pc:grpChg chg="del">
          <ac:chgData name="Einav, Tal" userId="c5d94e19-bf17-46ef-96ed-abf719c82703" providerId="ADAL" clId="{D9B422E6-58C1-47F0-BBE4-6D45425A93AB}" dt="2020-04-16T15:59:59.977" v="2196" actId="478"/>
          <ac:grpSpMkLst>
            <pc:docMk/>
            <pc:sldMk cId="3469560751" sldId="1137"/>
            <ac:grpSpMk id="227" creationId="{F8222B5A-1B89-4E47-8F30-7C4C8A0E236C}"/>
          </ac:grpSpMkLst>
        </pc:grpChg>
        <pc:grpChg chg="del mod topLvl">
          <ac:chgData name="Einav, Tal" userId="c5d94e19-bf17-46ef-96ed-abf719c82703" providerId="ADAL" clId="{D9B422E6-58C1-47F0-BBE4-6D45425A93AB}" dt="2020-04-16T16:00:12.600" v="2200" actId="165"/>
          <ac:grpSpMkLst>
            <pc:docMk/>
            <pc:sldMk cId="3469560751" sldId="1137"/>
            <ac:grpSpMk id="230" creationId="{B8B2EC3C-4ABC-4148-AA90-D4AA11D8EB01}"/>
          </ac:grpSpMkLst>
        </pc:grpChg>
        <pc:grpChg chg="del mod topLvl">
          <ac:chgData name="Einav, Tal" userId="c5d94e19-bf17-46ef-96ed-abf719c82703" providerId="ADAL" clId="{D9B422E6-58C1-47F0-BBE4-6D45425A93AB}" dt="2020-04-16T16:00:19.017" v="2203" actId="165"/>
          <ac:grpSpMkLst>
            <pc:docMk/>
            <pc:sldMk cId="3469560751" sldId="1137"/>
            <ac:grpSpMk id="242" creationId="{E45616F4-289E-4CFE-A3E9-87827DEC2E5E}"/>
          </ac:grpSpMkLst>
        </pc:grpChg>
        <pc:grpChg chg="del mod topLvl">
          <ac:chgData name="Einav, Tal" userId="c5d94e19-bf17-46ef-96ed-abf719c82703" providerId="ADAL" clId="{D9B422E6-58C1-47F0-BBE4-6D45425A93AB}" dt="2020-04-16T16:00:18.298" v="2202" actId="165"/>
          <ac:grpSpMkLst>
            <pc:docMk/>
            <pc:sldMk cId="3469560751" sldId="1137"/>
            <ac:grpSpMk id="254" creationId="{4094A75C-7E5F-438F-8215-8C5069D9F184}"/>
          </ac:grpSpMkLst>
        </pc:grpChg>
        <pc:grpChg chg="add mod ord">
          <ac:chgData name="Einav, Tal" userId="c5d94e19-bf17-46ef-96ed-abf719c82703" providerId="ADAL" clId="{D9B422E6-58C1-47F0-BBE4-6D45425A93AB}" dt="2020-04-16T16:04:56.890" v="2281" actId="12788"/>
          <ac:grpSpMkLst>
            <pc:docMk/>
            <pc:sldMk cId="3469560751" sldId="1137"/>
            <ac:grpSpMk id="267" creationId="{C4659838-BD41-4469-AAF4-7FA4E66E08BA}"/>
          </ac:grpSpMkLst>
        </pc:grpChg>
        <pc:grpChg chg="add mod">
          <ac:chgData name="Einav, Tal" userId="c5d94e19-bf17-46ef-96ed-abf719c82703" providerId="ADAL" clId="{D9B422E6-58C1-47F0-BBE4-6D45425A93AB}" dt="2020-04-16T16:04:56.890" v="2281" actId="12788"/>
          <ac:grpSpMkLst>
            <pc:docMk/>
            <pc:sldMk cId="3469560751" sldId="1137"/>
            <ac:grpSpMk id="274" creationId="{D7B0F85C-B913-42FC-A106-70BDA2E6C2A4}"/>
          </ac:grpSpMkLst>
        </pc:grpChg>
        <pc:grpChg chg="add del mod">
          <ac:chgData name="Einav, Tal" userId="c5d94e19-bf17-46ef-96ed-abf719c82703" providerId="ADAL" clId="{D9B422E6-58C1-47F0-BBE4-6D45425A93AB}" dt="2020-04-16T16:05:07.144" v="2284" actId="165"/>
          <ac:grpSpMkLst>
            <pc:docMk/>
            <pc:sldMk cId="3469560751" sldId="1137"/>
            <ac:grpSpMk id="275" creationId="{8F617460-4994-43A2-AC3D-179519AE8E99}"/>
          </ac:grpSpMkLst>
        </pc:grpChg>
        <pc:grpChg chg="del mod topLvl">
          <ac:chgData name="Einav, Tal" userId="c5d94e19-bf17-46ef-96ed-abf719c82703" providerId="ADAL" clId="{D9B422E6-58C1-47F0-BBE4-6D45425A93AB}" dt="2020-04-16T16:05:07.911" v="2285" actId="165"/>
          <ac:grpSpMkLst>
            <pc:docMk/>
            <pc:sldMk cId="3469560751" sldId="1137"/>
            <ac:grpSpMk id="276" creationId="{61D22E58-77A0-4461-B094-C27555AAFE9E}"/>
          </ac:grpSpMkLst>
        </pc:grpChg>
        <pc:grpChg chg="add mod">
          <ac:chgData name="Einav, Tal" userId="c5d94e19-bf17-46ef-96ed-abf719c82703" providerId="ADAL" clId="{D9B422E6-58C1-47F0-BBE4-6D45425A93AB}" dt="2020-04-16T16:06:05.544" v="2304" actId="164"/>
          <ac:grpSpMkLst>
            <pc:docMk/>
            <pc:sldMk cId="3469560751" sldId="1137"/>
            <ac:grpSpMk id="297" creationId="{9B099DF8-E6D0-4B13-9999-370EC4821DC9}"/>
          </ac:grpSpMkLst>
        </pc:grpChg>
        <pc:grpChg chg="add del mod">
          <ac:chgData name="Einav, Tal" userId="c5d94e19-bf17-46ef-96ed-abf719c82703" providerId="ADAL" clId="{D9B422E6-58C1-47F0-BBE4-6D45425A93AB}" dt="2020-04-16T16:28:13.479" v="2486" actId="478"/>
          <ac:grpSpMkLst>
            <pc:docMk/>
            <pc:sldMk cId="3469560751" sldId="1137"/>
            <ac:grpSpMk id="298" creationId="{6B83869F-EAF6-41E5-8EC5-88F3DE754DC1}"/>
          </ac:grpSpMkLst>
        </pc:grpChg>
        <pc:grpChg chg="add del mod">
          <ac:chgData name="Einav, Tal" userId="c5d94e19-bf17-46ef-96ed-abf719c82703" providerId="ADAL" clId="{D9B422E6-58C1-47F0-BBE4-6D45425A93AB}" dt="2020-04-16T16:10:01.529" v="2323" actId="478"/>
          <ac:grpSpMkLst>
            <pc:docMk/>
            <pc:sldMk cId="3469560751" sldId="1137"/>
            <ac:grpSpMk id="301" creationId="{B7EF668C-C1C8-4A14-A799-8BC1E420DB48}"/>
          </ac:grpSpMkLst>
        </pc:grpChg>
        <pc:grpChg chg="del mod topLvl">
          <ac:chgData name="Einav, Tal" userId="c5d94e19-bf17-46ef-96ed-abf719c82703" providerId="ADAL" clId="{D9B422E6-58C1-47F0-BBE4-6D45425A93AB}" dt="2020-04-16T16:10:21.064" v="2331" actId="165"/>
          <ac:grpSpMkLst>
            <pc:docMk/>
            <pc:sldMk cId="3469560751" sldId="1137"/>
            <ac:grpSpMk id="302" creationId="{58B2F14B-788D-4CFE-8DC3-F70E923A5E74}"/>
          </ac:grpSpMkLst>
        </pc:grpChg>
        <pc:grpChg chg="add del mod">
          <ac:chgData name="Einav, Tal" userId="c5d94e19-bf17-46ef-96ed-abf719c82703" providerId="ADAL" clId="{D9B422E6-58C1-47F0-BBE4-6D45425A93AB}" dt="2020-04-16T16:22:35.495" v="2445" actId="478"/>
          <ac:grpSpMkLst>
            <pc:docMk/>
            <pc:sldMk cId="3469560751" sldId="1137"/>
            <ac:grpSpMk id="395" creationId="{54B96440-EF5A-40B5-9CDA-FBD6ED7A59C2}"/>
          </ac:grpSpMkLst>
        </pc:grpChg>
        <pc:grpChg chg="mod">
          <ac:chgData name="Einav, Tal" userId="c5d94e19-bf17-46ef-96ed-abf719c82703" providerId="ADAL" clId="{D9B422E6-58C1-47F0-BBE4-6D45425A93AB}" dt="2020-04-16T16:22:30.287" v="2442" actId="571"/>
          <ac:grpSpMkLst>
            <pc:docMk/>
            <pc:sldMk cId="3469560751" sldId="1137"/>
            <ac:grpSpMk id="396" creationId="{9F4D28B5-1973-4154-BB82-FCBCEAF72E34}"/>
          </ac:grpSpMkLst>
        </pc:grpChg>
        <pc:grpChg chg="add del mod">
          <ac:chgData name="Einav, Tal" userId="c5d94e19-bf17-46ef-96ed-abf719c82703" providerId="ADAL" clId="{D9B422E6-58C1-47F0-BBE4-6D45425A93AB}" dt="2020-04-16T16:28:11.992" v="2485" actId="478"/>
          <ac:grpSpMkLst>
            <pc:docMk/>
            <pc:sldMk cId="3469560751" sldId="1137"/>
            <ac:grpSpMk id="1070" creationId="{06AE5F21-CD00-4176-BD20-861B14A8CFE6}"/>
          </ac:grpSpMkLst>
        </pc:grpChg>
        <pc:graphicFrameChg chg="add del mod modGraphic">
          <ac:chgData name="Einav, Tal" userId="c5d94e19-bf17-46ef-96ed-abf719c82703" providerId="ADAL" clId="{D9B422E6-58C1-47F0-BBE4-6D45425A93AB}" dt="2020-04-16T16:09:10.872" v="2314" actId="478"/>
          <ac:graphicFrameMkLst>
            <pc:docMk/>
            <pc:sldMk cId="3469560751" sldId="1137"/>
            <ac:graphicFrameMk id="299" creationId="{511B65FD-E7F8-4E34-90A8-570C2B5360A1}"/>
          </ac:graphicFrameMkLst>
        </pc:graphicFrameChg>
        <pc:graphicFrameChg chg="add del mod">
          <ac:chgData name="Einav, Tal" userId="c5d94e19-bf17-46ef-96ed-abf719c82703" providerId="ADAL" clId="{D9B422E6-58C1-47F0-BBE4-6D45425A93AB}" dt="2020-04-16T16:28:11.992" v="2485" actId="478"/>
          <ac:graphicFrameMkLst>
            <pc:docMk/>
            <pc:sldMk cId="3469560751" sldId="1137"/>
            <ac:graphicFrameMk id="417" creationId="{B4F2D02D-5A51-44CD-9E74-DF8705A3A861}"/>
          </ac:graphicFrameMkLst>
        </pc:graphicFrameChg>
        <pc:graphicFrameChg chg="add del mod">
          <ac:chgData name="Einav, Tal" userId="c5d94e19-bf17-46ef-96ed-abf719c82703" providerId="ADAL" clId="{D9B422E6-58C1-47F0-BBE4-6D45425A93AB}" dt="2020-04-16T16:28:11.992" v="2485" actId="478"/>
          <ac:graphicFrameMkLst>
            <pc:docMk/>
            <pc:sldMk cId="3469560751" sldId="1137"/>
            <ac:graphicFrameMk id="1078" creationId="{AC8A0D4A-021F-4F7F-ABDA-63CA3FD41582}"/>
          </ac:graphicFrameMkLst>
        </pc:graphicFrameChg>
        <pc:graphicFrameChg chg="add del mod">
          <ac:chgData name="Einav, Tal" userId="c5d94e19-bf17-46ef-96ed-abf719c82703" providerId="ADAL" clId="{D9B422E6-58C1-47F0-BBE4-6D45425A93AB}" dt="2020-04-16T16:28:11.992" v="2485" actId="478"/>
          <ac:graphicFrameMkLst>
            <pc:docMk/>
            <pc:sldMk cId="3469560751" sldId="1137"/>
            <ac:graphicFrameMk id="1079" creationId="{3F07ADAB-F512-4747-9710-42F90E626A19}"/>
          </ac:graphicFrameMkLst>
        </pc:graphicFrameChg>
        <pc:graphicFrameChg chg="add del mod modGraphic">
          <ac:chgData name="Einav, Tal" userId="c5d94e19-bf17-46ef-96ed-abf719c82703" providerId="ADAL" clId="{D9B422E6-58C1-47F0-BBE4-6D45425A93AB}" dt="2020-04-16T16:28:11.992" v="2485" actId="478"/>
          <ac:graphicFrameMkLst>
            <pc:docMk/>
            <pc:sldMk cId="3469560751" sldId="1137"/>
            <ac:graphicFrameMk id="1080" creationId="{4E956D17-AFE8-4684-8A06-0A7CA6236E11}"/>
          </ac:graphicFrameMkLst>
        </pc:graphicFrameChg>
        <pc:picChg chg="add del mod">
          <ac:chgData name="Einav, Tal" userId="c5d94e19-bf17-46ef-96ed-abf719c82703" providerId="ADAL" clId="{D9B422E6-58C1-47F0-BBE4-6D45425A93AB}" dt="2020-04-16T01:54:45.141" v="2111" actId="478"/>
          <ac:picMkLst>
            <pc:docMk/>
            <pc:sldMk cId="3469560751" sldId="1137"/>
            <ac:picMk id="3" creationId="{0894E4A1-E5CF-4A0C-BBF5-FEBCF01303B6}"/>
          </ac:picMkLst>
        </pc:picChg>
        <pc:picChg chg="add del mod">
          <ac:chgData name="Einav, Tal" userId="c5d94e19-bf17-46ef-96ed-abf719c82703" providerId="ADAL" clId="{D9B422E6-58C1-47F0-BBE4-6D45425A93AB}" dt="2020-04-16T16:21:12.311" v="2429" actId="478"/>
          <ac:picMkLst>
            <pc:docMk/>
            <pc:sldMk cId="3469560751" sldId="1137"/>
            <ac:picMk id="1026" creationId="{DBCB7254-8346-459A-9DBA-E21D4EA691B4}"/>
          </ac:picMkLst>
        </pc:pic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3" creationId="{E9803FE6-AA81-4574-BDAD-E3E03BC90D56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4" creationId="{BD80000C-85B3-4E83-987B-1B190A97CF2F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5" creationId="{FF3CF272-9D8E-4207-8C8F-0CE660D20599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6" creationId="{5BD417B6-E99B-4B44-90B3-E76F22002097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7" creationId="{69D537C4-6DB6-4731-964C-8893F37A1D62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7" creationId="{E9822AC3-F16E-472E-A81D-734DCF810779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8" creationId="{B0324BAD-3C8A-4990-B814-E6C1F69F354B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9" creationId="{ED905FED-4630-4DC0-AF06-1575CE0F91D5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0" creationId="{B398BDA4-116B-45AF-9DB8-A05C166ADC09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1" creationId="{C95C1E70-77BB-4F62-88BC-E445CD2212E6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2" creationId="{6C0AC069-CEE4-4F26-9885-2DD46BFC1DD2}"/>
          </ac:cxnSpMkLst>
        </pc:cxnChg>
        <pc:cxnChg chg="mod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12" creationId="{83C11BE0-8042-4E87-A4E1-6EE1E287468B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3" creationId="{C09528B3-DC82-412E-8AFE-42E23C7DEB55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4" creationId="{D2EC3B99-9DDC-4BB2-963F-BE737733F88F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5" creationId="{A5D5A7F9-6ADB-419F-A217-D0944E6077F2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6" creationId="{BEE22E5B-990B-48EC-9E1D-33D2D534CFD7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7" creationId="{E068453C-7094-4158-9F9D-F5A0B7AC6E8A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8" creationId="{3FCAAD06-1ED3-47EB-9DCF-93560E4AD23F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19" creationId="{DC47C839-C025-43CD-8BE8-EBF4148791B6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20" creationId="{FB86B51C-D7E6-4EE5-B491-E3A0B2ACBDC6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21" creationId="{935AD142-D6E7-4B0E-854E-7ABC29D51915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22" creationId="{833682B2-62A7-4D3B-B93D-17D16926FE44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23" creationId="{8E1F6218-0EF2-48AE-A9C2-F9708F791C52}"/>
          </ac:cxnSpMkLst>
        </pc:cxnChg>
        <pc:cxnChg chg="add del">
          <ac:chgData name="Einav, Tal" userId="c5d94e19-bf17-46ef-96ed-abf719c82703" providerId="ADAL" clId="{D9B422E6-58C1-47F0-BBE4-6D45425A93AB}" dt="2020-04-16T15:59:39.813" v="2192" actId="478"/>
          <ac:cxnSpMkLst>
            <pc:docMk/>
            <pc:sldMk cId="3469560751" sldId="1137"/>
            <ac:cxnSpMk id="24" creationId="{31AA9CA5-4930-410C-93E1-020347C0DDE7}"/>
          </ac:cxnSpMkLst>
        </pc:cxnChg>
        <pc:cxnChg chg="mod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28" creationId="{E6189945-C79C-4034-9B9C-7A92318CBE87}"/>
          </ac:cxnSpMkLst>
        </pc:cxnChg>
        <pc:cxnChg chg="mod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41" creationId="{85899456-53E5-41F2-8BE6-D4D62C575D8D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59" creationId="{2CF8AA4B-EC68-40B8-94A0-1722B0061130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60" creationId="{A0F946BE-4506-4B59-AF28-9B880D8797F0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62" creationId="{9DDC743D-2322-42D8-92F1-49482B24219A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65" creationId="{F4A528FE-8DA4-409B-8A8E-537376EA49DC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68" creationId="{B144FD8F-E0D3-4178-8FC3-5A12D0706E3B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73" creationId="{9F4A7B36-0A3D-4F6E-B079-31E91334023E}"/>
          </ac:cxnSpMkLst>
        </pc:cxnChg>
        <pc:cxnChg chg="del">
          <ac:chgData name="Einav, Tal" userId="c5d94e19-bf17-46ef-96ed-abf719c82703" providerId="ADAL" clId="{D9B422E6-58C1-47F0-BBE4-6D45425A93AB}" dt="2020-04-16T01:51:24.933" v="2108" actId="478"/>
          <ac:cxnSpMkLst>
            <pc:docMk/>
            <pc:sldMk cId="3469560751" sldId="1137"/>
            <ac:cxnSpMk id="76" creationId="{65965FA3-D06F-4AC5-87FF-EBB61EC3FDE2}"/>
          </ac:cxnSpMkLst>
        </pc:cxnChg>
        <pc:cxnChg chg="del mod">
          <ac:chgData name="Einav, Tal" userId="c5d94e19-bf17-46ef-96ed-abf719c82703" providerId="ADAL" clId="{D9B422E6-58C1-47F0-BBE4-6D45425A93AB}" dt="2020-04-16T15:59:59.977" v="2196" actId="478"/>
          <ac:cxnSpMkLst>
            <pc:docMk/>
            <pc:sldMk cId="3469560751" sldId="1137"/>
            <ac:cxnSpMk id="229" creationId="{6BCAB575-4DE5-4DE3-9A4C-6BA95AF44FDD}"/>
          </ac:cxnSpMkLst>
        </pc:cxnChg>
        <pc:cxnChg chg="del mod topLvl">
          <ac:chgData name="Einav, Tal" userId="c5d94e19-bf17-46ef-96ed-abf719c82703" providerId="ADAL" clId="{D9B422E6-58C1-47F0-BBE4-6D45425A93AB}" dt="2020-04-16T16:00:37.771" v="2206" actId="478"/>
          <ac:cxnSpMkLst>
            <pc:docMk/>
            <pc:sldMk cId="3469560751" sldId="1137"/>
            <ac:cxnSpMk id="231" creationId="{9BDE9423-FC31-4A8A-9C79-A357B60926B1}"/>
          </ac:cxnSpMkLst>
        </pc:cxnChg>
        <pc:cxnChg chg="del mod topLvl">
          <ac:chgData name="Einav, Tal" userId="c5d94e19-bf17-46ef-96ed-abf719c82703" providerId="ADAL" clId="{D9B422E6-58C1-47F0-BBE4-6D45425A93AB}" dt="2020-04-16T16:00:37.771" v="2206" actId="478"/>
          <ac:cxnSpMkLst>
            <pc:docMk/>
            <pc:sldMk cId="3469560751" sldId="1137"/>
            <ac:cxnSpMk id="232" creationId="{7063E9BB-2569-4344-A27A-76F57B9C2C72}"/>
          </ac:cxnSpMkLst>
        </pc:cxnChg>
        <pc:cxnChg chg="del mod topLvl">
          <ac:chgData name="Einav, Tal" userId="c5d94e19-bf17-46ef-96ed-abf719c82703" providerId="ADAL" clId="{D9B422E6-58C1-47F0-BBE4-6D45425A93AB}" dt="2020-04-16T16:00:37.771" v="2206" actId="478"/>
          <ac:cxnSpMkLst>
            <pc:docMk/>
            <pc:sldMk cId="3469560751" sldId="1137"/>
            <ac:cxnSpMk id="233" creationId="{B1BD8621-5405-4C7D-91D4-D296DCEEBC3C}"/>
          </ac:cxnSpMkLst>
        </pc:cxnChg>
        <pc:cxnChg chg="del mod topLvl">
          <ac:chgData name="Einav, Tal" userId="c5d94e19-bf17-46ef-96ed-abf719c82703" providerId="ADAL" clId="{D9B422E6-58C1-47F0-BBE4-6D45425A93AB}" dt="2020-04-16T16:00:37.771" v="2206" actId="478"/>
          <ac:cxnSpMkLst>
            <pc:docMk/>
            <pc:sldMk cId="3469560751" sldId="1137"/>
            <ac:cxnSpMk id="234" creationId="{E00A6476-AFDD-42D7-88BE-0BA9E82CF1ED}"/>
          </ac:cxnSpMkLst>
        </pc:cxnChg>
        <pc:cxnChg chg="del mod topLvl">
          <ac:chgData name="Einav, Tal" userId="c5d94e19-bf17-46ef-96ed-abf719c82703" providerId="ADAL" clId="{D9B422E6-58C1-47F0-BBE4-6D45425A93AB}" dt="2020-04-16T16:00:15.896" v="2201" actId="478"/>
          <ac:cxnSpMkLst>
            <pc:docMk/>
            <pc:sldMk cId="3469560751" sldId="1137"/>
            <ac:cxnSpMk id="235" creationId="{8DA9A2FC-1396-4763-A536-A1E28B8FCA10}"/>
          </ac:cxnSpMkLst>
        </pc:cxnChg>
        <pc:cxnChg chg="del mod topLvl">
          <ac:chgData name="Einav, Tal" userId="c5d94e19-bf17-46ef-96ed-abf719c82703" providerId="ADAL" clId="{D9B422E6-58C1-47F0-BBE4-6D45425A93AB}" dt="2020-04-16T16:00:15.896" v="2201" actId="478"/>
          <ac:cxnSpMkLst>
            <pc:docMk/>
            <pc:sldMk cId="3469560751" sldId="1137"/>
            <ac:cxnSpMk id="236" creationId="{55AA54B6-C4BF-40FF-9527-19AC20E65BB9}"/>
          </ac:cxnSpMkLst>
        </pc:cxnChg>
        <pc:cxnChg chg="del mod topLvl">
          <ac:chgData name="Einav, Tal" userId="c5d94e19-bf17-46ef-96ed-abf719c82703" providerId="ADAL" clId="{D9B422E6-58C1-47F0-BBE4-6D45425A93AB}" dt="2020-04-16T16:00:15.896" v="2201" actId="478"/>
          <ac:cxnSpMkLst>
            <pc:docMk/>
            <pc:sldMk cId="3469560751" sldId="1137"/>
            <ac:cxnSpMk id="237" creationId="{E3131CC4-4866-4C4F-A175-70E50309C7D8}"/>
          </ac:cxnSpMkLst>
        </pc:cxnChg>
        <pc:cxnChg chg="del mod topLvl">
          <ac:chgData name="Einav, Tal" userId="c5d94e19-bf17-46ef-96ed-abf719c82703" providerId="ADAL" clId="{D9B422E6-58C1-47F0-BBE4-6D45425A93AB}" dt="2020-04-16T16:00:15.896" v="2201" actId="478"/>
          <ac:cxnSpMkLst>
            <pc:docMk/>
            <pc:sldMk cId="3469560751" sldId="1137"/>
            <ac:cxnSpMk id="238" creationId="{641241D6-0AF8-436F-87F5-7B52177F3AFC}"/>
          </ac:cxnSpMkLst>
        </pc:cxnChg>
        <pc:cxnChg chg="del mod topLvl">
          <ac:chgData name="Einav, Tal" userId="c5d94e19-bf17-46ef-96ed-abf719c82703" providerId="ADAL" clId="{D9B422E6-58C1-47F0-BBE4-6D45425A93AB}" dt="2020-04-16T16:00:37.771" v="2206" actId="478"/>
          <ac:cxnSpMkLst>
            <pc:docMk/>
            <pc:sldMk cId="3469560751" sldId="1137"/>
            <ac:cxnSpMk id="239" creationId="{E53562CE-81D6-4801-B7E5-358A42333853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41" creationId="{7FF9CC40-7747-4093-A3B9-B8557BB6CA59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43" creationId="{791C04F3-EBAF-43C1-A068-13AF062BC586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44" creationId="{7FE96FAD-8EEC-4155-975B-7E74CF37E6DE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45" creationId="{E8470419-7727-4C82-9C62-61932C963B61}"/>
          </ac:cxnSpMkLst>
        </pc:cxnChg>
        <pc:cxnChg chg="del mod topLvl">
          <ac:chgData name="Einav, Tal" userId="c5d94e19-bf17-46ef-96ed-abf719c82703" providerId="ADAL" clId="{D9B422E6-58C1-47F0-BBE4-6D45425A93AB}" dt="2020-04-16T16:00:41.578" v="2208" actId="478"/>
          <ac:cxnSpMkLst>
            <pc:docMk/>
            <pc:sldMk cId="3469560751" sldId="1137"/>
            <ac:cxnSpMk id="246" creationId="{AB57E336-0870-446F-BAC2-F7B0CCA231ED}"/>
          </ac:cxnSpMkLst>
        </pc:cxnChg>
        <pc:cxnChg chg="del">
          <ac:chgData name="Einav, Tal" userId="c5d94e19-bf17-46ef-96ed-abf719c82703" providerId="ADAL" clId="{D9B422E6-58C1-47F0-BBE4-6D45425A93AB}" dt="2020-04-16T16:00:08.762" v="2198" actId="478"/>
          <ac:cxnSpMkLst>
            <pc:docMk/>
            <pc:sldMk cId="3469560751" sldId="1137"/>
            <ac:cxnSpMk id="247" creationId="{008B0264-E496-4A13-B9D7-A8923CFA2BB8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48" creationId="{584A242F-F5FE-4334-8BED-50C8FAA59AC1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49" creationId="{6C8B34D4-DC2A-469E-A612-D6722D16691D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50" creationId="{B75DE7CD-2E74-4989-A130-A42423C87D03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51" creationId="{1FA490DA-91DB-45EF-8E2F-89A8203F185B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53" creationId="{6C7545E9-E7A4-4C99-8BD3-2C3178B77FE0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55" creationId="{1DDAEA1C-670F-4184-8010-3149DDCF0BD4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56" creationId="{E6D4975F-BCCD-40B4-87BA-4E1ED23CB544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57" creationId="{A7B4BFCA-E867-4311-BCCF-4966F95122EA}"/>
          </ac:cxnSpMkLst>
        </pc:cxnChg>
        <pc:cxnChg chg="del mod topLvl">
          <ac:chgData name="Einav, Tal" userId="c5d94e19-bf17-46ef-96ed-abf719c82703" providerId="ADAL" clId="{D9B422E6-58C1-47F0-BBE4-6D45425A93AB}" dt="2020-04-16T16:00:40.552" v="2207" actId="478"/>
          <ac:cxnSpMkLst>
            <pc:docMk/>
            <pc:sldMk cId="3469560751" sldId="1137"/>
            <ac:cxnSpMk id="258" creationId="{4C4C3EE3-46A7-46B2-9D17-EFE40ABE3DEE}"/>
          </ac:cxnSpMkLst>
        </pc:cxnChg>
        <pc:cxnChg chg="del">
          <ac:chgData name="Einav, Tal" userId="c5d94e19-bf17-46ef-96ed-abf719c82703" providerId="ADAL" clId="{D9B422E6-58C1-47F0-BBE4-6D45425A93AB}" dt="2020-04-16T16:00:06.811" v="2197" actId="478"/>
          <ac:cxnSpMkLst>
            <pc:docMk/>
            <pc:sldMk cId="3469560751" sldId="1137"/>
            <ac:cxnSpMk id="259" creationId="{F866F29B-75E0-4E81-AEFB-BC474540FD93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60" creationId="{4773BCF5-1257-46BD-9CBA-04B5D9D945CA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61" creationId="{4A012111-1A79-4808-96E6-68A6825465A9}"/>
          </ac:cxnSpMkLst>
        </pc:cxnChg>
        <pc:cxnChg chg="del mod topLvl">
          <ac:chgData name="Einav, Tal" userId="c5d94e19-bf17-46ef-96ed-abf719c82703" providerId="ADAL" clId="{D9B422E6-58C1-47F0-BBE4-6D45425A93AB}" dt="2020-04-16T16:00:21.447" v="2204" actId="478"/>
          <ac:cxnSpMkLst>
            <pc:docMk/>
            <pc:sldMk cId="3469560751" sldId="1137"/>
            <ac:cxnSpMk id="262" creationId="{D45BFA88-301E-42B7-A38B-5C889B81CB7B}"/>
          </ac:cxnSpMkLst>
        </pc:cxnChg>
        <pc:cxnChg chg="mod topLvl">
          <ac:chgData name="Einav, Tal" userId="c5d94e19-bf17-46ef-96ed-abf719c82703" providerId="ADAL" clId="{D9B422E6-58C1-47F0-BBE4-6D45425A93AB}" dt="2020-04-16T16:00:47.096" v="2211" actId="164"/>
          <ac:cxnSpMkLst>
            <pc:docMk/>
            <pc:sldMk cId="3469560751" sldId="1137"/>
            <ac:cxnSpMk id="263" creationId="{669C65F6-7096-4CC5-A89C-7DC20993A74A}"/>
          </ac:cxnSpMkLst>
        </pc:cxnChg>
        <pc:cxnChg chg="add del mod topLvl">
          <ac:chgData name="Einav, Tal" userId="c5d94e19-bf17-46ef-96ed-abf719c82703" providerId="ADAL" clId="{D9B422E6-58C1-47F0-BBE4-6D45425A93AB}" dt="2020-04-16T16:06:05.544" v="2304" actId="164"/>
          <ac:cxnSpMkLst>
            <pc:docMk/>
            <pc:sldMk cId="3469560751" sldId="1137"/>
            <ac:cxnSpMk id="284" creationId="{4A79DAE4-96EC-4AE9-94F5-B8A247179513}"/>
          </ac:cxnSpMkLst>
        </pc:cxnChg>
        <pc:cxnChg chg="mod topLvl">
          <ac:chgData name="Einav, Tal" userId="c5d94e19-bf17-46ef-96ed-abf719c82703" providerId="ADAL" clId="{D9B422E6-58C1-47F0-BBE4-6D45425A93AB}" dt="2020-04-16T16:05:48.666" v="2300" actId="164"/>
          <ac:cxnSpMkLst>
            <pc:docMk/>
            <pc:sldMk cId="3469560751" sldId="1137"/>
            <ac:cxnSpMk id="285" creationId="{6E0B81B6-869E-4FE3-ACF2-C943A0A71BF2}"/>
          </ac:cxnSpMkLst>
        </pc:cxnChg>
        <pc:cxnChg chg="mod topLvl">
          <ac:chgData name="Einav, Tal" userId="c5d94e19-bf17-46ef-96ed-abf719c82703" providerId="ADAL" clId="{D9B422E6-58C1-47F0-BBE4-6D45425A93AB}" dt="2020-04-16T16:05:48.666" v="2300" actId="164"/>
          <ac:cxnSpMkLst>
            <pc:docMk/>
            <pc:sldMk cId="3469560751" sldId="1137"/>
            <ac:cxnSpMk id="286" creationId="{008FA106-C289-495F-97AA-6D3813C3BF51}"/>
          </ac:cxnSpMkLst>
        </pc:cxnChg>
        <pc:cxnChg chg="mod topLvl">
          <ac:chgData name="Einav, Tal" userId="c5d94e19-bf17-46ef-96ed-abf719c82703" providerId="ADAL" clId="{D9B422E6-58C1-47F0-BBE4-6D45425A93AB}" dt="2020-04-16T16:05:48.666" v="2300" actId="164"/>
          <ac:cxnSpMkLst>
            <pc:docMk/>
            <pc:sldMk cId="3469560751" sldId="1137"/>
            <ac:cxnSpMk id="287" creationId="{E26EC853-392B-4945-9634-A1B8F74D9E1C}"/>
          </ac:cxnSpMkLst>
        </pc:cxnChg>
        <pc:cxnChg chg="mod topLvl">
          <ac:chgData name="Einav, Tal" userId="c5d94e19-bf17-46ef-96ed-abf719c82703" providerId="ADAL" clId="{D9B422E6-58C1-47F0-BBE4-6D45425A93AB}" dt="2020-04-16T16:05:48.666" v="2300" actId="164"/>
          <ac:cxnSpMkLst>
            <pc:docMk/>
            <pc:sldMk cId="3469560751" sldId="1137"/>
            <ac:cxnSpMk id="288" creationId="{5177EC53-909B-4774-9499-0244AFD813AE}"/>
          </ac:cxnSpMkLst>
        </pc:cxnChg>
        <pc:cxnChg chg="del mod topLvl">
          <ac:chgData name="Einav, Tal" userId="c5d94e19-bf17-46ef-96ed-abf719c82703" providerId="ADAL" clId="{D9B422E6-58C1-47F0-BBE4-6D45425A93AB}" dt="2020-04-16T16:05:12.471" v="2287" actId="478"/>
          <ac:cxnSpMkLst>
            <pc:docMk/>
            <pc:sldMk cId="3469560751" sldId="1137"/>
            <ac:cxnSpMk id="290" creationId="{3DD40462-D8F7-402F-9BC8-ACAD34C50701}"/>
          </ac:cxnSpMkLst>
        </pc:cxnChg>
        <pc:cxnChg chg="del mod topLvl">
          <ac:chgData name="Einav, Tal" userId="c5d94e19-bf17-46ef-96ed-abf719c82703" providerId="ADAL" clId="{D9B422E6-58C1-47F0-BBE4-6D45425A93AB}" dt="2020-04-16T16:05:14.776" v="2290" actId="478"/>
          <ac:cxnSpMkLst>
            <pc:docMk/>
            <pc:sldMk cId="3469560751" sldId="1137"/>
            <ac:cxnSpMk id="291" creationId="{4A706AA8-0B3E-4ADA-A1BF-DAC2991B3753}"/>
          </ac:cxnSpMkLst>
        </pc:cxnChg>
        <pc:cxnChg chg="del mod topLvl">
          <ac:chgData name="Einav, Tal" userId="c5d94e19-bf17-46ef-96ed-abf719c82703" providerId="ADAL" clId="{D9B422E6-58C1-47F0-BBE4-6D45425A93AB}" dt="2020-04-16T16:05:14.184" v="2289" actId="478"/>
          <ac:cxnSpMkLst>
            <pc:docMk/>
            <pc:sldMk cId="3469560751" sldId="1137"/>
            <ac:cxnSpMk id="292" creationId="{671D2901-4DB5-4753-BB8B-A64762598F9D}"/>
          </ac:cxnSpMkLst>
        </pc:cxnChg>
        <pc:cxnChg chg="del mod topLvl">
          <ac:chgData name="Einav, Tal" userId="c5d94e19-bf17-46ef-96ed-abf719c82703" providerId="ADAL" clId="{D9B422E6-58C1-47F0-BBE4-6D45425A93AB}" dt="2020-04-16T16:05:13.480" v="2288" actId="478"/>
          <ac:cxnSpMkLst>
            <pc:docMk/>
            <pc:sldMk cId="3469560751" sldId="1137"/>
            <ac:cxnSpMk id="293" creationId="{188FDCA2-6B9D-4B9B-8E10-B2F2447917A1}"/>
          </ac:cxnSpMkLst>
        </pc:cxnChg>
        <pc:cxnChg chg="del mod topLvl">
          <ac:chgData name="Einav, Tal" userId="c5d94e19-bf17-46ef-96ed-abf719c82703" providerId="ADAL" clId="{D9B422E6-58C1-47F0-BBE4-6D45425A93AB}" dt="2020-04-16T16:05:15.608" v="2291" actId="478"/>
          <ac:cxnSpMkLst>
            <pc:docMk/>
            <pc:sldMk cId="3469560751" sldId="1137"/>
            <ac:cxnSpMk id="294" creationId="{EAD04C52-0A3F-40EE-BA53-876907B3C364}"/>
          </ac:cxnSpMkLst>
        </pc:cxnChg>
        <pc:cxnChg chg="add del mod">
          <ac:chgData name="Einav, Tal" userId="c5d94e19-bf17-46ef-96ed-abf719c82703" providerId="ADAL" clId="{D9B422E6-58C1-47F0-BBE4-6D45425A93AB}" dt="2020-04-16T16:05:44.407" v="2299" actId="478"/>
          <ac:cxnSpMkLst>
            <pc:docMk/>
            <pc:sldMk cId="3469560751" sldId="1137"/>
            <ac:cxnSpMk id="295" creationId="{519C5A2B-FE32-471B-B412-E0AFF7144ACC}"/>
          </ac:cxnSpMkLst>
        </pc:cxnChg>
        <pc:cxnChg chg="add mod">
          <ac:chgData name="Einav, Tal" userId="c5d94e19-bf17-46ef-96ed-abf719c82703" providerId="ADAL" clId="{D9B422E6-58C1-47F0-BBE4-6D45425A93AB}" dt="2020-04-16T16:05:48.666" v="2300" actId="164"/>
          <ac:cxnSpMkLst>
            <pc:docMk/>
            <pc:sldMk cId="3469560751" sldId="1137"/>
            <ac:cxnSpMk id="296" creationId="{D082DEB4-4FE1-4B04-91C6-B535900C9BE1}"/>
          </ac:cxnSpMkLst>
        </pc:cxnChg>
        <pc:cxnChg chg="del mod topLvl">
          <ac:chgData name="Einav, Tal" userId="c5d94e19-bf17-46ef-96ed-abf719c82703" providerId="ADAL" clId="{D9B422E6-58C1-47F0-BBE4-6D45425A93AB}" dt="2020-04-16T16:10:30.247" v="2337" actId="478"/>
          <ac:cxnSpMkLst>
            <pc:docMk/>
            <pc:sldMk cId="3469560751" sldId="1137"/>
            <ac:cxnSpMk id="310" creationId="{B001D795-802A-40B5-BDCD-ED72982EFD3C}"/>
          </ac:cxnSpMkLst>
        </pc:cxnChg>
        <pc:cxnChg chg="del mod topLvl">
          <ac:chgData name="Einav, Tal" userId="c5d94e19-bf17-46ef-96ed-abf719c82703" providerId="ADAL" clId="{D9B422E6-58C1-47F0-BBE4-6D45425A93AB}" dt="2020-04-16T16:10:35.033" v="2343" actId="478"/>
          <ac:cxnSpMkLst>
            <pc:docMk/>
            <pc:sldMk cId="3469560751" sldId="1137"/>
            <ac:cxnSpMk id="311" creationId="{5C6CE680-6073-407B-9B79-42081443C229}"/>
          </ac:cxnSpMkLst>
        </pc:cxnChg>
        <pc:cxnChg chg="del mod topLvl">
          <ac:chgData name="Einav, Tal" userId="c5d94e19-bf17-46ef-96ed-abf719c82703" providerId="ADAL" clId="{D9B422E6-58C1-47F0-BBE4-6D45425A93AB}" dt="2020-04-16T16:10:37.097" v="2345" actId="478"/>
          <ac:cxnSpMkLst>
            <pc:docMk/>
            <pc:sldMk cId="3469560751" sldId="1137"/>
            <ac:cxnSpMk id="312" creationId="{6594B35E-4338-46C9-99B5-477CC73DECF2}"/>
          </ac:cxnSpMkLst>
        </pc:cxnChg>
        <pc:cxnChg chg="del mod topLvl">
          <ac:chgData name="Einav, Tal" userId="c5d94e19-bf17-46ef-96ed-abf719c82703" providerId="ADAL" clId="{D9B422E6-58C1-47F0-BBE4-6D45425A93AB}" dt="2020-04-16T16:10:30.695" v="2338" actId="478"/>
          <ac:cxnSpMkLst>
            <pc:docMk/>
            <pc:sldMk cId="3469560751" sldId="1137"/>
            <ac:cxnSpMk id="313" creationId="{60211FD3-B031-4872-B05D-7FABFBD477C1}"/>
          </ac:cxnSpMkLst>
        </pc:cxnChg>
        <pc:cxnChg chg="del mod topLvl">
          <ac:chgData name="Einav, Tal" userId="c5d94e19-bf17-46ef-96ed-abf719c82703" providerId="ADAL" clId="{D9B422E6-58C1-47F0-BBE4-6D45425A93AB}" dt="2020-04-16T16:10:34.359" v="2342" actId="478"/>
          <ac:cxnSpMkLst>
            <pc:docMk/>
            <pc:sldMk cId="3469560751" sldId="1137"/>
            <ac:cxnSpMk id="314" creationId="{AF4C9815-6867-4F71-BA27-9A0FD4F6A620}"/>
          </ac:cxnSpMkLst>
        </pc:cxnChg>
        <pc:cxnChg chg="mod topLvl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16" creationId="{0236BC8C-87F0-4594-A8FC-28CF2D4B48A1}"/>
          </ac:cxnSpMkLst>
        </pc:cxnChg>
        <pc:cxnChg chg="del mod topLvl">
          <ac:chgData name="Einav, Tal" userId="c5d94e19-bf17-46ef-96ed-abf719c82703" providerId="ADAL" clId="{D9B422E6-58C1-47F0-BBE4-6D45425A93AB}" dt="2020-04-16T16:10:32.327" v="2340" actId="478"/>
          <ac:cxnSpMkLst>
            <pc:docMk/>
            <pc:sldMk cId="3469560751" sldId="1137"/>
            <ac:cxnSpMk id="317" creationId="{B7340D8E-40AA-4651-B8F5-C91D3FD75D0C}"/>
          </ac:cxnSpMkLst>
        </pc:cxnChg>
        <pc:cxnChg chg="del mod topLvl">
          <ac:chgData name="Einav, Tal" userId="c5d94e19-bf17-46ef-96ed-abf719c82703" providerId="ADAL" clId="{D9B422E6-58C1-47F0-BBE4-6D45425A93AB}" dt="2020-04-16T16:10:31.671" v="2339" actId="478"/>
          <ac:cxnSpMkLst>
            <pc:docMk/>
            <pc:sldMk cId="3469560751" sldId="1137"/>
            <ac:cxnSpMk id="318" creationId="{54F239E6-3EAC-498A-9834-6F20C4A89CB8}"/>
          </ac:cxnSpMkLst>
        </pc:cxnChg>
        <pc:cxnChg chg="del mod topLvl">
          <ac:chgData name="Einav, Tal" userId="c5d94e19-bf17-46ef-96ed-abf719c82703" providerId="ADAL" clId="{D9B422E6-58C1-47F0-BBE4-6D45425A93AB}" dt="2020-04-16T16:10:29.672" v="2336" actId="478"/>
          <ac:cxnSpMkLst>
            <pc:docMk/>
            <pc:sldMk cId="3469560751" sldId="1137"/>
            <ac:cxnSpMk id="319" creationId="{2EBD7EBA-8489-4615-922E-011F0427AEC5}"/>
          </ac:cxnSpMkLst>
        </pc:cxnChg>
        <pc:cxnChg chg="del mod topLvl">
          <ac:chgData name="Einav, Tal" userId="c5d94e19-bf17-46ef-96ed-abf719c82703" providerId="ADAL" clId="{D9B422E6-58C1-47F0-BBE4-6D45425A93AB}" dt="2020-04-16T16:10:33.240" v="2341" actId="478"/>
          <ac:cxnSpMkLst>
            <pc:docMk/>
            <pc:sldMk cId="3469560751" sldId="1137"/>
            <ac:cxnSpMk id="320" creationId="{184A732C-667E-47CE-92C5-EBDEDD60F315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26" creationId="{D438B272-4441-4F7D-9495-3F86F1B56C70}"/>
          </ac:cxnSpMkLst>
        </pc:cxnChg>
        <pc:cxnChg chg="add mod">
          <ac:chgData name="Einav, Tal" userId="c5d94e19-bf17-46ef-96ed-abf719c82703" providerId="ADAL" clId="{D9B422E6-58C1-47F0-BBE4-6D45425A93AB}" dt="2020-04-16T16:21:49.519" v="2436" actId="14100"/>
          <ac:cxnSpMkLst>
            <pc:docMk/>
            <pc:sldMk cId="3469560751" sldId="1137"/>
            <ac:cxnSpMk id="328" creationId="{5BC3B918-C4A6-4676-AA6D-FCDEA64CF5C8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30" creationId="{9CCD81BE-E45E-4540-B733-13C26CE7749A}"/>
          </ac:cxnSpMkLst>
        </pc:cxnChg>
        <pc:cxnChg chg="add mod">
          <ac:chgData name="Einav, Tal" userId="c5d94e19-bf17-46ef-96ed-abf719c82703" providerId="ADAL" clId="{D9B422E6-58C1-47F0-BBE4-6D45425A93AB}" dt="2020-04-16T16:22:18.070" v="2439" actId="14100"/>
          <ac:cxnSpMkLst>
            <pc:docMk/>
            <pc:sldMk cId="3469560751" sldId="1137"/>
            <ac:cxnSpMk id="335" creationId="{14A77534-E0CC-4F82-A09E-63650560F094}"/>
          </ac:cxnSpMkLst>
        </pc:cxnChg>
        <pc:cxnChg chg="add mod">
          <ac:chgData name="Einav, Tal" userId="c5d94e19-bf17-46ef-96ed-abf719c82703" providerId="ADAL" clId="{D9B422E6-58C1-47F0-BBE4-6D45425A93AB}" dt="2020-04-16T16:22:20.407" v="2440" actId="14100"/>
          <ac:cxnSpMkLst>
            <pc:docMk/>
            <pc:sldMk cId="3469560751" sldId="1137"/>
            <ac:cxnSpMk id="337" creationId="{25FD4E6B-CD00-4F96-A0FF-23B7CD5D0FDE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39" creationId="{17D555DC-E9FF-486F-851C-0C7C2AA96EE0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41" creationId="{8E249B98-183A-4CAD-8D82-14445C819C57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44" creationId="{9242A27C-83D6-4132-8FC3-7192C863334A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47" creationId="{A5735660-D8E4-4B51-AA57-9BDBE5EEA553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50" creationId="{3E151DA6-2C9C-4FC1-AF82-E4A2DAE7F8FF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56" creationId="{71562EEF-3102-4FF9-BB62-E45ED17569D3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62" creationId="{9B7F3BE9-29C0-41FF-A2C0-2FDE1F326B58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68" creationId="{5754B414-B490-4BE7-ACB3-6B25BBD24F37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70" creationId="{7B999ACB-B69B-4CED-91B3-976181C748B5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74" creationId="{0342074C-3789-4B0B-9D61-068AD773DEEF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76" creationId="{78EA4661-17D9-4B76-8E34-FC18DCD9CE6C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78" creationId="{A1CE9642-6799-4EC0-B76E-7E828DFA4DC4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80" creationId="{D48A9365-F358-42F4-8637-A99BCE1CFF21}"/>
          </ac:cxnSpMkLst>
        </pc:cxnChg>
        <pc:cxnChg chg="add mod">
          <ac:chgData name="Einav, Tal" userId="c5d94e19-bf17-46ef-96ed-abf719c82703" providerId="ADAL" clId="{D9B422E6-58C1-47F0-BBE4-6D45425A93AB}" dt="2020-04-16T16:21:38.456" v="2434" actId="208"/>
          <ac:cxnSpMkLst>
            <pc:docMk/>
            <pc:sldMk cId="3469560751" sldId="1137"/>
            <ac:cxnSpMk id="382" creationId="{4C679AFD-277B-4546-B1CF-CF684CA6A096}"/>
          </ac:cxnSpMkLst>
        </pc:cxnChg>
        <pc:cxnChg chg="add mod">
          <ac:chgData name="Einav, Tal" userId="c5d94e19-bf17-46ef-96ed-abf719c82703" providerId="ADAL" clId="{D9B422E6-58C1-47F0-BBE4-6D45425A93AB}" dt="2020-04-16T16:22:24.279" v="2441" actId="14100"/>
          <ac:cxnSpMkLst>
            <pc:docMk/>
            <pc:sldMk cId="3469560751" sldId="1137"/>
            <ac:cxnSpMk id="385" creationId="{B74B75D0-139C-4D15-9781-C31AC62929EC}"/>
          </ac:cxnSpMkLst>
        </pc:cxnChg>
        <pc:cxnChg chg="mod">
          <ac:chgData name="Einav, Tal" userId="c5d94e19-bf17-46ef-96ed-abf719c82703" providerId="ADAL" clId="{D9B422E6-58C1-47F0-BBE4-6D45425A93AB}" dt="2020-04-16T16:22:35.495" v="2445" actId="478"/>
          <ac:cxnSpMkLst>
            <pc:docMk/>
            <pc:sldMk cId="3469560751" sldId="1137"/>
            <ac:cxnSpMk id="404" creationId="{FF77E678-A64E-49F0-9A96-8075BE675389}"/>
          </ac:cxnSpMkLst>
        </pc:cxnChg>
        <pc:cxnChg chg="mod">
          <ac:chgData name="Einav, Tal" userId="c5d94e19-bf17-46ef-96ed-abf719c82703" providerId="ADAL" clId="{D9B422E6-58C1-47F0-BBE4-6D45425A93AB}" dt="2020-04-16T16:22:35.495" v="2445" actId="478"/>
          <ac:cxnSpMkLst>
            <pc:docMk/>
            <pc:sldMk cId="3469560751" sldId="1137"/>
            <ac:cxnSpMk id="410" creationId="{5604AB44-CAE3-4092-B206-A10DAAC977C0}"/>
          </ac:cxnSpMkLst>
        </pc:cxnChg>
      </pc:sldChg>
      <pc:sldChg chg="addSp delSp modSp add modAnim modNotesTx">
        <pc:chgData name="Einav, Tal" userId="c5d94e19-bf17-46ef-96ed-abf719c82703" providerId="ADAL" clId="{D9B422E6-58C1-47F0-BBE4-6D45425A93AB}" dt="2020-04-16T16:45:49.146" v="2806"/>
        <pc:sldMkLst>
          <pc:docMk/>
          <pc:sldMk cId="320096587" sldId="1138"/>
        </pc:sldMkLst>
        <pc:spChg chg="add mod">
          <ac:chgData name="Einav, Tal" userId="c5d94e19-bf17-46ef-96ed-abf719c82703" providerId="ADAL" clId="{D9B422E6-58C1-47F0-BBE4-6D45425A93AB}" dt="2020-04-16T16:28:34.950" v="2491" actId="20577"/>
          <ac:spMkLst>
            <pc:docMk/>
            <pc:sldMk cId="320096587" sldId="1138"/>
            <ac:spMk id="63" creationId="{E93B2FC2-DCEC-487A-9826-5029EB274EAB}"/>
          </ac:spMkLst>
        </pc:spChg>
        <pc:spChg chg="add mod">
          <ac:chgData name="Einav, Tal" userId="c5d94e19-bf17-46ef-96ed-abf719c82703" providerId="ADAL" clId="{D9B422E6-58C1-47F0-BBE4-6D45425A93AB}" dt="2020-04-16T16:28:46.182" v="2498" actId="1076"/>
          <ac:spMkLst>
            <pc:docMk/>
            <pc:sldMk cId="320096587" sldId="1138"/>
            <ac:spMk id="64" creationId="{F5B171D5-8809-4EDB-A438-E008F09B95B8}"/>
          </ac:spMkLst>
        </pc:spChg>
        <pc:spChg chg="add mod">
          <ac:chgData name="Einav, Tal" userId="c5d94e19-bf17-46ef-96ed-abf719c82703" providerId="ADAL" clId="{D9B422E6-58C1-47F0-BBE4-6D45425A93AB}" dt="2020-04-16T16:28:43.839" v="2497" actId="1076"/>
          <ac:spMkLst>
            <pc:docMk/>
            <pc:sldMk cId="320096587" sldId="1138"/>
            <ac:spMk id="65" creationId="{9860D36D-5020-4EA4-B927-32A83F1DB390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22" creationId="{D733C30B-E06F-4350-A2DD-7AA6B95B1EB1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68" creationId="{E690B617-A5DE-469C-980A-458F6A093BCB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69" creationId="{2164223B-8B05-490E-A665-2A590819D5EB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70" creationId="{7E89C9A3-9097-4C08-9CFD-3A90C18325D4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71" creationId="{24787F85-3F7A-4169-A5D3-BC790BC4328F}"/>
          </ac:spMkLst>
        </pc:spChg>
        <pc:spChg chg="mod topLvl">
          <ac:chgData name="Einav, Tal" userId="c5d94e19-bf17-46ef-96ed-abf719c82703" providerId="ADAL" clId="{D9B422E6-58C1-47F0-BBE4-6D45425A93AB}" dt="2020-04-16T16:28:56.647" v="2499" actId="165"/>
          <ac:spMkLst>
            <pc:docMk/>
            <pc:sldMk cId="320096587" sldId="1138"/>
            <ac:spMk id="272" creationId="{F74E97D2-D4F6-427C-9261-529EBFE0B039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77" creationId="{116C267D-6554-4229-BA3D-38CE7548BE02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78" creationId="{4F2F8198-CDEE-454B-8B13-DFC6116C0E51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79" creationId="{AD011AAB-F2BB-4994-80A5-AA877FE754B2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80" creationId="{55CF442B-CF32-4DA1-98C9-BB205A5FB67E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81" creationId="{B067F972-9D65-47E9-9033-6BB043DC1345}"/>
          </ac:spMkLst>
        </pc:spChg>
        <pc:spChg chg="mod">
          <ac:chgData name="Einav, Tal" userId="c5d94e19-bf17-46ef-96ed-abf719c82703" providerId="ADAL" clId="{D9B422E6-58C1-47F0-BBE4-6D45425A93AB}" dt="2020-04-16T16:31:19.003" v="2511" actId="164"/>
          <ac:spMkLst>
            <pc:docMk/>
            <pc:sldMk cId="320096587" sldId="1138"/>
            <ac:spMk id="282" creationId="{08B100A8-EE2E-45CD-B324-E6AC7AF1BAA6}"/>
          </ac:spMkLst>
        </pc:spChg>
        <pc:grpChg chg="add mod">
          <ac:chgData name="Einav, Tal" userId="c5d94e19-bf17-46ef-96ed-abf719c82703" providerId="ADAL" clId="{D9B422E6-58C1-47F0-BBE4-6D45425A93AB}" dt="2020-04-16T16:31:19.003" v="2511" actId="164"/>
          <ac:grpSpMkLst>
            <pc:docMk/>
            <pc:sldMk cId="320096587" sldId="1138"/>
            <ac:grpSpMk id="3" creationId="{EC3BECA7-8581-4F8A-B89A-D2BA18B3482B}"/>
          </ac:grpSpMkLst>
        </pc:grpChg>
        <pc:grpChg chg="add mod">
          <ac:chgData name="Einav, Tal" userId="c5d94e19-bf17-46ef-96ed-abf719c82703" providerId="ADAL" clId="{D9B422E6-58C1-47F0-BBE4-6D45425A93AB}" dt="2020-04-16T16:31:54.232" v="2514" actId="164"/>
          <ac:grpSpMkLst>
            <pc:docMk/>
            <pc:sldMk cId="320096587" sldId="1138"/>
            <ac:grpSpMk id="4" creationId="{CD0E71C6-B4E1-4D7B-A7D9-BBCDB067B235}"/>
          </ac:grpSpMkLst>
        </pc:grpChg>
        <pc:grpChg chg="mod topLvl">
          <ac:chgData name="Einav, Tal" userId="c5d94e19-bf17-46ef-96ed-abf719c82703" providerId="ADAL" clId="{D9B422E6-58C1-47F0-BBE4-6D45425A93AB}" dt="2020-04-16T16:28:56.647" v="2499" actId="165"/>
          <ac:grpSpMkLst>
            <pc:docMk/>
            <pc:sldMk cId="320096587" sldId="1138"/>
            <ac:grpSpMk id="267" creationId="{C4659838-BD41-4469-AAF4-7FA4E66E08BA}"/>
          </ac:grpSpMkLst>
        </pc:grpChg>
        <pc:grpChg chg="del">
          <ac:chgData name="Einav, Tal" userId="c5d94e19-bf17-46ef-96ed-abf719c82703" providerId="ADAL" clId="{D9B422E6-58C1-47F0-BBE4-6D45425A93AB}" dt="2020-04-16T16:28:56.647" v="2499" actId="165"/>
          <ac:grpSpMkLst>
            <pc:docMk/>
            <pc:sldMk cId="320096587" sldId="1138"/>
            <ac:grpSpMk id="274" creationId="{D7B0F85C-B913-42FC-A106-70BDA2E6C2A4}"/>
          </ac:grpSpMkLst>
        </pc:grpChg>
        <pc:graphicFrameChg chg="mod">
          <ac:chgData name="Einav, Tal" userId="c5d94e19-bf17-46ef-96ed-abf719c82703" providerId="ADAL" clId="{D9B422E6-58C1-47F0-BBE4-6D45425A93AB}" dt="2020-04-16T16:31:54.232" v="2514" actId="164"/>
          <ac:graphicFrameMkLst>
            <pc:docMk/>
            <pc:sldMk cId="320096587" sldId="1138"/>
            <ac:graphicFrameMk id="417" creationId="{B4F2D02D-5A51-44CD-9E74-DF8705A3A861}"/>
          </ac:graphicFrameMkLst>
        </pc:graphicFrameChg>
        <pc:graphicFrameChg chg="mod">
          <ac:chgData name="Einav, Tal" userId="c5d94e19-bf17-46ef-96ed-abf719c82703" providerId="ADAL" clId="{D9B422E6-58C1-47F0-BBE4-6D45425A93AB}" dt="2020-04-16T16:31:54.232" v="2514" actId="164"/>
          <ac:graphicFrameMkLst>
            <pc:docMk/>
            <pc:sldMk cId="320096587" sldId="1138"/>
            <ac:graphicFrameMk id="1078" creationId="{AC8A0D4A-021F-4F7F-ABDA-63CA3FD41582}"/>
          </ac:graphicFrameMkLst>
        </pc:graphicFrameChg>
        <pc:graphicFrameChg chg="mod">
          <ac:chgData name="Einav, Tal" userId="c5d94e19-bf17-46ef-96ed-abf719c82703" providerId="ADAL" clId="{D9B422E6-58C1-47F0-BBE4-6D45425A93AB}" dt="2020-04-16T16:31:54.232" v="2514" actId="164"/>
          <ac:graphicFrameMkLst>
            <pc:docMk/>
            <pc:sldMk cId="320096587" sldId="1138"/>
            <ac:graphicFrameMk id="1079" creationId="{3F07ADAB-F512-4747-9710-42F90E626A19}"/>
          </ac:graphicFrameMkLst>
        </pc:graphicFrameChg>
        <pc:graphicFrameChg chg="mod">
          <ac:chgData name="Einav, Tal" userId="c5d94e19-bf17-46ef-96ed-abf719c82703" providerId="ADAL" clId="{D9B422E6-58C1-47F0-BBE4-6D45425A93AB}" dt="2020-04-16T16:31:54.232" v="2514" actId="164"/>
          <ac:graphicFrameMkLst>
            <pc:docMk/>
            <pc:sldMk cId="320096587" sldId="1138"/>
            <ac:graphicFrameMk id="1080" creationId="{4E956D17-AFE8-4684-8A06-0A7CA6236E11}"/>
          </ac:graphicFrameMkLst>
        </pc:graphicFrameChg>
      </pc:sldChg>
      <pc:sldChg chg="delSp modSp add del">
        <pc:chgData name="Einav, Tal" userId="c5d94e19-bf17-46ef-96ed-abf719c82703" providerId="ADAL" clId="{D9B422E6-58C1-47F0-BBE4-6D45425A93AB}" dt="2020-04-16T16:27:27.122" v="2482" actId="2696"/>
        <pc:sldMkLst>
          <pc:docMk/>
          <pc:sldMk cId="3629820902" sldId="1138"/>
        </pc:sldMkLst>
        <pc:spChg chg="del">
          <ac:chgData name="Einav, Tal" userId="c5d94e19-bf17-46ef-96ed-abf719c82703" providerId="ADAL" clId="{D9B422E6-58C1-47F0-BBE4-6D45425A93AB}" dt="2020-04-16T15:58:14.938" v="2115" actId="478"/>
          <ac:spMkLst>
            <pc:docMk/>
            <pc:sldMk cId="3629820902" sldId="1138"/>
            <ac:spMk id="4" creationId="{E6E12749-F899-4C8A-8BFB-C306BD76433B}"/>
          </ac:spMkLst>
        </pc:spChg>
        <pc:spChg chg="del">
          <ac:chgData name="Einav, Tal" userId="c5d94e19-bf17-46ef-96ed-abf719c82703" providerId="ADAL" clId="{D9B422E6-58C1-47F0-BBE4-6D45425A93AB}" dt="2020-04-16T15:58:13.001" v="2114" actId="478"/>
          <ac:spMkLst>
            <pc:docMk/>
            <pc:sldMk cId="3629820902" sldId="1138"/>
            <ac:spMk id="5" creationId="{9A881900-26AC-4926-A360-3DDA0E48CB7D}"/>
          </ac:spMkLst>
        </pc:spChg>
        <pc:spChg chg="del">
          <ac:chgData name="Einav, Tal" userId="c5d94e19-bf17-46ef-96ed-abf719c82703" providerId="ADAL" clId="{D9B422E6-58C1-47F0-BBE4-6D45425A93AB}" dt="2020-04-16T15:58:14.938" v="2115" actId="478"/>
          <ac:spMkLst>
            <pc:docMk/>
            <pc:sldMk cId="3629820902" sldId="1138"/>
            <ac:spMk id="55" creationId="{8B3BB0FC-0B7B-4266-87BF-34BE6222013B}"/>
          </ac:spMkLst>
        </pc:spChg>
        <pc:spChg chg="del">
          <ac:chgData name="Einav, Tal" userId="c5d94e19-bf17-46ef-96ed-abf719c82703" providerId="ADAL" clId="{D9B422E6-58C1-47F0-BBE4-6D45425A93AB}" dt="2020-04-16T15:58:11.944" v="2113" actId="478"/>
          <ac:spMkLst>
            <pc:docMk/>
            <pc:sldMk cId="3629820902" sldId="1138"/>
            <ac:spMk id="75" creationId="{361782A5-EA9C-4763-8B01-AF7DE22C9468}"/>
          </ac:spMkLst>
        </pc:spChg>
        <pc:grpChg chg="del">
          <ac:chgData name="Einav, Tal" userId="c5d94e19-bf17-46ef-96ed-abf719c82703" providerId="ADAL" clId="{D9B422E6-58C1-47F0-BBE4-6D45425A93AB}" dt="2020-04-16T15:58:14.938" v="2115" actId="478"/>
          <ac:grpSpMkLst>
            <pc:docMk/>
            <pc:sldMk cId="3629820902" sldId="1138"/>
            <ac:grpSpMk id="3" creationId="{689DF6B0-9A61-4E91-82AB-7E993D20A4DF}"/>
          </ac:grpSpMkLst>
        </pc:grpChg>
        <pc:grpChg chg="del">
          <ac:chgData name="Einav, Tal" userId="c5d94e19-bf17-46ef-96ed-abf719c82703" providerId="ADAL" clId="{D9B422E6-58C1-47F0-BBE4-6D45425A93AB}" dt="2020-04-16T15:58:14.938" v="2115" actId="478"/>
          <ac:grpSpMkLst>
            <pc:docMk/>
            <pc:sldMk cId="3629820902" sldId="1138"/>
            <ac:grpSpMk id="8" creationId="{031960CC-9159-4C3C-8075-2CDF2E3C9F17}"/>
          </ac:grpSpMkLst>
        </pc:grp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52" creationId="{080646D3-2A7E-40FA-8A3D-E8FFBD105B7F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54" creationId="{E6494993-6FDB-490A-B396-AD33A1C47C5E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56" creationId="{31FD73C6-50FA-4C49-8F99-16B618A52C14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58" creationId="{6A853A8B-71BD-40B6-A18E-82585A51B2E4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60" creationId="{9A001EA1-E1DB-4BA1-925E-B1C0CCBB1C80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62" creationId="{364B7BA2-29CB-43FF-9793-4AB5C2B92F84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64" creationId="{E3A71E3B-C0B7-434A-B27E-0A2A98C6A2B1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66" creationId="{70A3ED89-D925-4316-AE48-7E24CB3E9916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68" creationId="{088B8F30-FB6E-421C-B2D9-6ACCE6A1197F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70" creationId="{6BBB04B1-B593-4BA3-8D67-7A0B2A8B586D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72" creationId="{81A5F5FB-7FD7-44B8-A087-D63694B453BD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74" creationId="{67FEB5DA-C405-493E-8B43-37C231EFD41D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76" creationId="{B1DDB33B-4E69-4B1F-9107-D12520B01B3C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78" creationId="{B8552B44-8CA3-4586-8863-1431EC4A65D2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80" creationId="{BB35BEBC-C2C6-4D14-82CD-A3A0505D7360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82" creationId="{DF6D7474-4223-4327-84CF-4AFD56EED475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84" creationId="{CB22EDB0-3D45-4328-A8A1-212309EC50DE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86" creationId="{2B6D819B-ADC1-4F6A-B209-18BC404C901B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88" creationId="{AD7A97CE-22E6-41DE-88CE-67213B0517ED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90" creationId="{75732DB2-6920-4712-9C7C-98E17E73D022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92" creationId="{E4B3782A-AC1E-4466-B35A-25FB0FD6BE04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94" creationId="{ED7ACE56-63B7-4599-ADA5-8E8682815FC7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96" creationId="{301F6BF8-7A6A-4880-896A-6F1A933917E7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98" creationId="{96507A7A-04B1-476E-B988-3DD5257B97D9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D9B422E6-58C1-47F0-BBE4-6D45425A93AB}" dt="2020-04-16T15:58:14.938" v="2115" actId="478"/>
          <ac:cxnSpMkLst>
            <pc:docMk/>
            <pc:sldMk cId="3629820902" sldId="1138"/>
            <ac:cxnSpMk id="106" creationId="{6E0E3A18-F922-4CA6-9E76-99C01EAD728D}"/>
          </ac:cxnSpMkLst>
        </pc:cxnChg>
      </pc:sldChg>
      <pc:sldChg chg="delSp modSp add del">
        <pc:chgData name="Einav, Tal" userId="c5d94e19-bf17-46ef-96ed-abf719c82703" providerId="ADAL" clId="{D9B422E6-58C1-47F0-BBE4-6D45425A93AB}" dt="2020-04-16T16:27:27.142" v="2483" actId="2696"/>
        <pc:sldMkLst>
          <pc:docMk/>
          <pc:sldMk cId="62442929" sldId="1139"/>
        </pc:sldMkLst>
        <pc:spChg chg="del mod">
          <ac:chgData name="Einav, Tal" userId="c5d94e19-bf17-46ef-96ed-abf719c82703" providerId="ADAL" clId="{D9B422E6-58C1-47F0-BBE4-6D45425A93AB}" dt="2020-04-16T15:58:55.323" v="2137" actId="478"/>
          <ac:spMkLst>
            <pc:docMk/>
            <pc:sldMk cId="62442929" sldId="1139"/>
            <ac:spMk id="75" creationId="{361782A5-EA9C-4763-8B01-AF7DE22C9468}"/>
          </ac:spMkLst>
        </pc:spChg>
      </pc:sldChg>
      <pc:sldChg chg="addSp delSp modSp add modAnim modNotesTx">
        <pc:chgData name="Einav, Tal" userId="c5d94e19-bf17-46ef-96ed-abf719c82703" providerId="ADAL" clId="{D9B422E6-58C1-47F0-BBE4-6D45425A93AB}" dt="2020-04-16T17:34:58.893" v="2811" actId="207"/>
        <pc:sldMkLst>
          <pc:docMk/>
          <pc:sldMk cId="3186992625" sldId="1139"/>
        </pc:sldMkLst>
        <pc:spChg chg="add mod">
          <ac:chgData name="Einav, Tal" userId="c5d94e19-bf17-46ef-96ed-abf719c82703" providerId="ADAL" clId="{D9B422E6-58C1-47F0-BBE4-6D45425A93AB}" dt="2020-04-16T17:34:58.893" v="2811" actId="207"/>
          <ac:spMkLst>
            <pc:docMk/>
            <pc:sldMk cId="3186992625" sldId="1139"/>
            <ac:spMk id="8" creationId="{45ECF87D-2362-4B48-A4D5-48CD51D693DA}"/>
          </ac:spMkLst>
        </pc:spChg>
        <pc:spChg chg="add mod">
          <ac:chgData name="Einav, Tal" userId="c5d94e19-bf17-46ef-96ed-abf719c82703" providerId="ADAL" clId="{D9B422E6-58C1-47F0-BBE4-6D45425A93AB}" dt="2020-04-16T16:43:39.047" v="2746" actId="207"/>
          <ac:spMkLst>
            <pc:docMk/>
            <pc:sldMk cId="3186992625" sldId="1139"/>
            <ac:spMk id="67" creationId="{86A3861B-F71D-4B62-BE97-94891EC26FA7}"/>
          </ac:spMkLst>
        </pc:spChg>
        <pc:spChg chg="add mod">
          <ac:chgData name="Einav, Tal" userId="c5d94e19-bf17-46ef-96ed-abf719c82703" providerId="ADAL" clId="{D9B422E6-58C1-47F0-BBE4-6D45425A93AB}" dt="2020-04-16T16:45:15.784" v="2803" actId="164"/>
          <ac:spMkLst>
            <pc:docMk/>
            <pc:sldMk cId="3186992625" sldId="1139"/>
            <ac:spMk id="73" creationId="{E4588E0A-B2FD-4370-8CF5-D30011B63931}"/>
          </ac:spMkLst>
        </pc:spChg>
        <pc:spChg chg="add mod">
          <ac:chgData name="Einav, Tal" userId="c5d94e19-bf17-46ef-96ed-abf719c82703" providerId="ADAL" clId="{D9B422E6-58C1-47F0-BBE4-6D45425A93AB}" dt="2020-04-16T16:45:15.784" v="2803" actId="164"/>
          <ac:spMkLst>
            <pc:docMk/>
            <pc:sldMk cId="3186992625" sldId="1139"/>
            <ac:spMk id="74" creationId="{50147C31-ADA5-4C35-AF2A-476BB70ACBCE}"/>
          </ac:spMkLst>
        </pc:spChg>
        <pc:grpChg chg="add mod">
          <ac:chgData name="Einav, Tal" userId="c5d94e19-bf17-46ef-96ed-abf719c82703" providerId="ADAL" clId="{D9B422E6-58C1-47F0-BBE4-6D45425A93AB}" dt="2020-04-16T16:45:15.784" v="2803" actId="164"/>
          <ac:grpSpMkLst>
            <pc:docMk/>
            <pc:sldMk cId="3186992625" sldId="1139"/>
            <ac:grpSpMk id="9" creationId="{0AEF8D36-A9AB-4EFC-A387-C0914A2C3197}"/>
          </ac:grpSpMkLst>
        </pc:grpChg>
        <pc:grpChg chg="add mod">
          <ac:chgData name="Einav, Tal" userId="c5d94e19-bf17-46ef-96ed-abf719c82703" providerId="ADAL" clId="{D9B422E6-58C1-47F0-BBE4-6D45425A93AB}" dt="2020-04-16T16:45:15.784" v="2803" actId="164"/>
          <ac:grpSpMkLst>
            <pc:docMk/>
            <pc:sldMk cId="3186992625" sldId="1139"/>
            <ac:grpSpMk id="10" creationId="{9B751199-7F03-48B5-A140-EE208CCCB90C}"/>
          </ac:grpSpMkLst>
        </pc:grpChg>
        <pc:picChg chg="add del mod">
          <ac:chgData name="Einav, Tal" userId="c5d94e19-bf17-46ef-96ed-abf719c82703" providerId="ADAL" clId="{D9B422E6-58C1-47F0-BBE4-6D45425A93AB}" dt="2020-04-16T16:42:19.333" v="2728" actId="478"/>
          <ac:picMkLst>
            <pc:docMk/>
            <pc:sldMk cId="3186992625" sldId="1139"/>
            <ac:picMk id="5" creationId="{48B49249-2DD6-4003-A297-8D39BD29E84A}"/>
          </ac:picMkLst>
        </pc:picChg>
        <pc:picChg chg="add mod ord">
          <ac:chgData name="Einav, Tal" userId="c5d94e19-bf17-46ef-96ed-abf719c82703" providerId="ADAL" clId="{D9B422E6-58C1-47F0-BBE4-6D45425A93AB}" dt="2020-04-16T16:43:28.309" v="2745" actId="166"/>
          <ac:picMkLst>
            <pc:docMk/>
            <pc:sldMk cId="3186992625" sldId="1139"/>
            <ac:picMk id="7" creationId="{2C2ED262-EBFE-465B-AEFF-B13128CB9B8B}"/>
          </ac:picMkLst>
        </pc:picChg>
      </pc:sldChg>
      <pc:sldChg chg="addSp delSp add modTransition addAnim delAnim modAnim">
        <pc:chgData name="Einav, Tal" userId="c5d94e19-bf17-46ef-96ed-abf719c82703" providerId="ADAL" clId="{D9B422E6-58C1-47F0-BBE4-6D45425A93AB}" dt="2020-04-16T17:57:55.654" v="2974"/>
        <pc:sldMkLst>
          <pc:docMk/>
          <pc:sldMk cId="697741017" sldId="1140"/>
        </pc:sldMkLst>
        <pc:spChg chg="add del">
          <ac:chgData name="Einav, Tal" userId="c5d94e19-bf17-46ef-96ed-abf719c82703" providerId="ADAL" clId="{D9B422E6-58C1-47F0-BBE4-6D45425A93AB}" dt="2020-04-16T17:56:42.677" v="2969" actId="478"/>
          <ac:spMkLst>
            <pc:docMk/>
            <pc:sldMk cId="697741017" sldId="1140"/>
            <ac:spMk id="55" creationId="{8B3B15F2-FA66-4176-AF80-FEE017D48877}"/>
          </ac:spMkLst>
        </pc:spChg>
      </pc:sldChg>
      <pc:sldChg chg="add del">
        <pc:chgData name="Einav, Tal" userId="c5d94e19-bf17-46ef-96ed-abf719c82703" providerId="ADAL" clId="{D9B422E6-58C1-47F0-BBE4-6D45425A93AB}" dt="2020-04-16T17:47:57.929" v="2919" actId="2696"/>
        <pc:sldMkLst>
          <pc:docMk/>
          <pc:sldMk cId="2761810154" sldId="1140"/>
        </pc:sldMkLst>
      </pc:sldChg>
      <pc:sldChg chg="add del">
        <pc:chgData name="Einav, Tal" userId="c5d94e19-bf17-46ef-96ed-abf719c82703" providerId="ADAL" clId="{D9B422E6-58C1-47F0-BBE4-6D45425A93AB}" dt="2020-04-16T17:48:31.111" v="2927" actId="2696"/>
        <pc:sldMkLst>
          <pc:docMk/>
          <pc:sldMk cId="3774025332" sldId="1140"/>
        </pc:sldMkLst>
      </pc:sldChg>
      <pc:sldChg chg="delSp modSp add del delAnim">
        <pc:chgData name="Einav, Tal" userId="c5d94e19-bf17-46ef-96ed-abf719c82703" providerId="ADAL" clId="{D9B422E6-58C1-47F0-BBE4-6D45425A93AB}" dt="2020-04-16T20:15:25.532" v="4652" actId="2696"/>
        <pc:sldMkLst>
          <pc:docMk/>
          <pc:sldMk cId="1083436452" sldId="1141"/>
        </pc:sldMkLst>
        <pc:spChg chg="del mod">
          <ac:chgData name="Einav, Tal" userId="c5d94e19-bf17-46ef-96ed-abf719c82703" providerId="ADAL" clId="{D9B422E6-58C1-47F0-BBE4-6D45425A93AB}" dt="2020-04-16T18:08:36.309" v="3019" actId="478"/>
          <ac:spMkLst>
            <pc:docMk/>
            <pc:sldMk cId="1083436452" sldId="1141"/>
            <ac:spMk id="24" creationId="{682EB64B-958F-498B-95D6-FC77EB1BBCEF}"/>
          </ac:spMkLst>
        </pc:spChg>
        <pc:picChg chg="del">
          <ac:chgData name="Einav, Tal" userId="c5d94e19-bf17-46ef-96ed-abf719c82703" providerId="ADAL" clId="{D9B422E6-58C1-47F0-BBE4-6D45425A93AB}" dt="2020-04-16T18:08:35.716" v="3017" actId="478"/>
          <ac:picMkLst>
            <pc:docMk/>
            <pc:sldMk cId="1083436452" sldId="1141"/>
            <ac:picMk id="25" creationId="{2CAE8232-F71E-4B90-8C91-2E9B04D8C940}"/>
          </ac:picMkLst>
        </pc:picChg>
        <pc:picChg chg="del">
          <ac:chgData name="Einav, Tal" userId="c5d94e19-bf17-46ef-96ed-abf719c82703" providerId="ADAL" clId="{D9B422E6-58C1-47F0-BBE4-6D45425A93AB}" dt="2020-04-16T18:08:37.188" v="3020" actId="478"/>
          <ac:picMkLst>
            <pc:docMk/>
            <pc:sldMk cId="1083436452" sldId="1141"/>
            <ac:picMk id="26" creationId="{C4F7532A-8DDB-4903-A9FC-6979A570666E}"/>
          </ac:picMkLst>
        </pc:picChg>
        <pc:picChg chg="del">
          <ac:chgData name="Einav, Tal" userId="c5d94e19-bf17-46ef-96ed-abf719c82703" providerId="ADAL" clId="{D9B422E6-58C1-47F0-BBE4-6D45425A93AB}" dt="2020-04-16T18:08:38.036" v="3021" actId="478"/>
          <ac:picMkLst>
            <pc:docMk/>
            <pc:sldMk cId="1083436452" sldId="1141"/>
            <ac:picMk id="27" creationId="{C0659F78-2A2E-49E5-B45B-19A110472596}"/>
          </ac:picMkLst>
        </pc:picChg>
        <pc:picChg chg="del">
          <ac:chgData name="Einav, Tal" userId="c5d94e19-bf17-46ef-96ed-abf719c82703" providerId="ADAL" clId="{D9B422E6-58C1-47F0-BBE4-6D45425A93AB}" dt="2020-04-16T18:08:38.980" v="3022" actId="478"/>
          <ac:picMkLst>
            <pc:docMk/>
            <pc:sldMk cId="1083436452" sldId="1141"/>
            <ac:picMk id="28" creationId="{72E0D52A-5045-4548-B30F-B6B701C74CE1}"/>
          </ac:picMkLst>
        </pc:picChg>
      </pc:sldChg>
      <pc:sldChg chg="addSp delSp modSp add del">
        <pc:chgData name="Einav, Tal" userId="c5d94e19-bf17-46ef-96ed-abf719c82703" providerId="ADAL" clId="{D9B422E6-58C1-47F0-BBE4-6D45425A93AB}" dt="2020-04-16T20:15:25.507" v="4650" actId="2696"/>
        <pc:sldMkLst>
          <pc:docMk/>
          <pc:sldMk cId="907133271" sldId="1142"/>
        </pc:sldMkLst>
        <pc:spChg chg="del">
          <ac:chgData name="Einav, Tal" userId="c5d94e19-bf17-46ef-96ed-abf719c82703" providerId="ADAL" clId="{D9B422E6-58C1-47F0-BBE4-6D45425A93AB}" dt="2020-04-16T18:18:22.488" v="3101" actId="478"/>
          <ac:spMkLst>
            <pc:docMk/>
            <pc:sldMk cId="907133271" sldId="1142"/>
            <ac:spMk id="3" creationId="{436AB8CC-AC2A-402D-9F57-FA10E2C48094}"/>
          </ac:spMkLst>
        </pc:spChg>
        <pc:spChg chg="del mod topLvl">
          <ac:chgData name="Einav, Tal" userId="c5d94e19-bf17-46ef-96ed-abf719c82703" providerId="ADAL" clId="{D9B422E6-58C1-47F0-BBE4-6D45425A93AB}" dt="2020-04-16T18:25:28.675" v="3155" actId="478"/>
          <ac:spMkLst>
            <pc:docMk/>
            <pc:sldMk cId="907133271" sldId="1142"/>
            <ac:spMk id="17" creationId="{5D87D0B5-81A3-4656-91EF-30843F62EC08}"/>
          </ac:spMkLst>
        </pc:spChg>
        <pc:spChg chg="del mod topLvl">
          <ac:chgData name="Einav, Tal" userId="c5d94e19-bf17-46ef-96ed-abf719c82703" providerId="ADAL" clId="{D9B422E6-58C1-47F0-BBE4-6D45425A93AB}" dt="2020-04-16T18:25:28.145" v="3154" actId="478"/>
          <ac:spMkLst>
            <pc:docMk/>
            <pc:sldMk cId="907133271" sldId="1142"/>
            <ac:spMk id="18" creationId="{F75ED587-8E1E-4F02-A0EA-A377EEB1F6CE}"/>
          </ac:spMkLst>
        </pc:spChg>
        <pc:spChg chg="del mod topLvl">
          <ac:chgData name="Einav, Tal" userId="c5d94e19-bf17-46ef-96ed-abf719c82703" providerId="ADAL" clId="{D9B422E6-58C1-47F0-BBE4-6D45425A93AB}" dt="2020-04-16T18:25:29.601" v="3156" actId="478"/>
          <ac:spMkLst>
            <pc:docMk/>
            <pc:sldMk cId="907133271" sldId="1142"/>
            <ac:spMk id="19" creationId="{6FE9950E-CF06-4D67-8B2A-D541A438A1FF}"/>
          </ac:spMkLst>
        </pc:spChg>
        <pc:spChg chg="del mod topLvl">
          <ac:chgData name="Einav, Tal" userId="c5d94e19-bf17-46ef-96ed-abf719c82703" providerId="ADAL" clId="{D9B422E6-58C1-47F0-BBE4-6D45425A93AB}" dt="2020-04-16T18:24:54.595" v="3141" actId="478"/>
          <ac:spMkLst>
            <pc:docMk/>
            <pc:sldMk cId="907133271" sldId="1142"/>
            <ac:spMk id="20" creationId="{19E95C99-9B38-4822-AD2B-76D8F08132FF}"/>
          </ac:spMkLst>
        </pc:spChg>
        <pc:spChg chg="del mod topLvl">
          <ac:chgData name="Einav, Tal" userId="c5d94e19-bf17-46ef-96ed-abf719c82703" providerId="ADAL" clId="{D9B422E6-58C1-47F0-BBE4-6D45425A93AB}" dt="2020-04-16T18:24:55.346" v="3142" actId="478"/>
          <ac:spMkLst>
            <pc:docMk/>
            <pc:sldMk cId="907133271" sldId="1142"/>
            <ac:spMk id="21" creationId="{9B7984D4-2BE5-43FA-913A-BA7CA7EC2EAB}"/>
          </ac:spMkLst>
        </pc:spChg>
        <pc:spChg chg="del mod topLvl">
          <ac:chgData name="Einav, Tal" userId="c5d94e19-bf17-46ef-96ed-abf719c82703" providerId="ADAL" clId="{D9B422E6-58C1-47F0-BBE4-6D45425A93AB}" dt="2020-04-16T18:24:56.097" v="3143" actId="478"/>
          <ac:spMkLst>
            <pc:docMk/>
            <pc:sldMk cId="907133271" sldId="1142"/>
            <ac:spMk id="22" creationId="{37D0370F-38F9-432E-9840-D51F3DB732C9}"/>
          </ac:spMkLst>
        </pc:spChg>
        <pc:spChg chg="del">
          <ac:chgData name="Einav, Tal" userId="c5d94e19-bf17-46ef-96ed-abf719c82703" providerId="ADAL" clId="{D9B422E6-58C1-47F0-BBE4-6D45425A93AB}" dt="2020-04-16T18:18:25.379" v="3103" actId="478"/>
          <ac:spMkLst>
            <pc:docMk/>
            <pc:sldMk cId="907133271" sldId="1142"/>
            <ac:spMk id="24" creationId="{682EB64B-958F-498B-95D6-FC77EB1BBCEF}"/>
          </ac:spMkLst>
        </pc:spChg>
        <pc:spChg chg="add del mod">
          <ac:chgData name="Einav, Tal" userId="c5d94e19-bf17-46ef-96ed-abf719c82703" providerId="ADAL" clId="{D9B422E6-58C1-47F0-BBE4-6D45425A93AB}" dt="2020-04-16T18:18:24.004" v="3102" actId="478"/>
          <ac:spMkLst>
            <pc:docMk/>
            <pc:sldMk cId="907133271" sldId="1142"/>
            <ac:spMk id="29" creationId="{01FF1A8F-C5E8-4101-B112-CC4BE3C8F525}"/>
          </ac:spMkLst>
        </pc:spChg>
        <pc:spChg chg="del">
          <ac:chgData name="Einav, Tal" userId="c5d94e19-bf17-46ef-96ed-abf719c82703" providerId="ADAL" clId="{D9B422E6-58C1-47F0-BBE4-6D45425A93AB}" dt="2020-04-16T18:18:26.001" v="3104" actId="478"/>
          <ac:spMkLst>
            <pc:docMk/>
            <pc:sldMk cId="907133271" sldId="1142"/>
            <ac:spMk id="31" creationId="{98B1B48D-91E1-4F83-A1D5-FF3647C4C4AC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56" creationId="{6333969E-E237-4AEA-9696-7D2ABA6543C7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57" creationId="{C597C256-62B9-4CD8-AF08-6D652E0B1762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58" creationId="{5BD611D7-B58B-41D3-B89F-9D29001D9B04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59" creationId="{234372EC-9AB3-4574-897B-2193EEF75A74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0" creationId="{AAED11B3-CDA1-4716-9032-65FDAD40E103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1" creationId="{A42A0EF6-F971-4BE1-9499-D1432984FC54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2" creationId="{93E34F0F-F738-46F6-84D9-EB2B9B53DB10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63" creationId="{12F526A2-AA5F-4A5D-B8B5-A39BA74A4E4B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4" creationId="{1F9F9E1D-6984-4312-90E8-CA6B9E056E9D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5" creationId="{5B70DC0B-7FEB-400E-A3C2-32B71EC8CBAD}"/>
          </ac:spMkLst>
        </pc:spChg>
        <pc:spChg chg="add mod ord topLvl">
          <ac:chgData name="Einav, Tal" userId="c5d94e19-bf17-46ef-96ed-abf719c82703" providerId="ADAL" clId="{D9B422E6-58C1-47F0-BBE4-6D45425A93AB}" dt="2020-04-16T18:32:43.425" v="3277" actId="1076"/>
          <ac:spMkLst>
            <pc:docMk/>
            <pc:sldMk cId="907133271" sldId="1142"/>
            <ac:spMk id="66" creationId="{3300CD6E-A380-4D84-8768-B6B7D87A4DE7}"/>
          </ac:spMkLst>
        </pc:spChg>
        <pc:spChg chg="add del mod ord topLvl">
          <ac:chgData name="Einav, Tal" userId="c5d94e19-bf17-46ef-96ed-abf719c82703" providerId="ADAL" clId="{D9B422E6-58C1-47F0-BBE4-6D45425A93AB}" dt="2020-04-16T18:32:25.809" v="3274" actId="478"/>
          <ac:spMkLst>
            <pc:docMk/>
            <pc:sldMk cId="907133271" sldId="1142"/>
            <ac:spMk id="67" creationId="{8E229E5E-6DB8-4807-A29A-4D52AEBC2ED8}"/>
          </ac:spMkLst>
        </pc:spChg>
        <pc:spChg chg="add mod ord topLvl">
          <ac:chgData name="Einav, Tal" userId="c5d94e19-bf17-46ef-96ed-abf719c82703" providerId="ADAL" clId="{D9B422E6-58C1-47F0-BBE4-6D45425A93AB}" dt="2020-04-16T18:32:51.813" v="3279" actId="1076"/>
          <ac:spMkLst>
            <pc:docMk/>
            <pc:sldMk cId="907133271" sldId="1142"/>
            <ac:spMk id="68" creationId="{F14B61A8-406F-48D0-B32D-0264376A1342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69" creationId="{77A72EA0-62F2-43EE-AF7E-9DEC07E4FC46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70" creationId="{1D19E5C4-2978-4E34-8D49-8E05DC0017AB}"/>
          </ac:spMkLst>
        </pc:spChg>
        <pc:spChg chg="add mod ord topLvl">
          <ac:chgData name="Einav, Tal" userId="c5d94e19-bf17-46ef-96ed-abf719c82703" providerId="ADAL" clId="{D9B422E6-58C1-47F0-BBE4-6D45425A93AB}" dt="2020-04-16T18:32:43.425" v="3277" actId="1076"/>
          <ac:spMkLst>
            <pc:docMk/>
            <pc:sldMk cId="907133271" sldId="1142"/>
            <ac:spMk id="71" creationId="{5EEA96D6-691D-4E5D-AF3B-31E8839AA903}"/>
          </ac:spMkLst>
        </pc:spChg>
        <pc:spChg chg="add del mod ord topLvl">
          <ac:chgData name="Einav, Tal" userId="c5d94e19-bf17-46ef-96ed-abf719c82703" providerId="ADAL" clId="{D9B422E6-58C1-47F0-BBE4-6D45425A93AB}" dt="2020-04-16T18:32:25.025" v="3273" actId="478"/>
          <ac:spMkLst>
            <pc:docMk/>
            <pc:sldMk cId="907133271" sldId="1142"/>
            <ac:spMk id="72" creationId="{60B9829A-A880-43CE-ADD6-D82F5BA86900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73" creationId="{796639F6-187E-4EEE-8DFA-C69F015CE774}"/>
          </ac:spMkLst>
        </pc:spChg>
        <pc:spChg chg="add mod ord topLvl">
          <ac:chgData name="Einav, Tal" userId="c5d94e19-bf17-46ef-96ed-abf719c82703" providerId="ADAL" clId="{D9B422E6-58C1-47F0-BBE4-6D45425A93AB}" dt="2020-04-16T18:32:22.981" v="3271" actId="165"/>
          <ac:spMkLst>
            <pc:docMk/>
            <pc:sldMk cId="907133271" sldId="1142"/>
            <ac:spMk id="74" creationId="{072543F1-6AFF-4941-9D99-7E15A103DB56}"/>
          </ac:spMkLst>
        </pc:spChg>
        <pc:spChg chg="add del mod ord topLvl">
          <ac:chgData name="Einav, Tal" userId="c5d94e19-bf17-46ef-96ed-abf719c82703" providerId="ADAL" clId="{D9B422E6-58C1-47F0-BBE4-6D45425A93AB}" dt="2020-04-16T18:26:48.977" v="3185" actId="478"/>
          <ac:spMkLst>
            <pc:docMk/>
            <pc:sldMk cId="907133271" sldId="1142"/>
            <ac:spMk id="75" creationId="{60485DAD-96B1-45A9-8644-DEF9548AAB72}"/>
          </ac:spMkLst>
        </pc:spChg>
        <pc:spChg chg="add del mod ord topLvl">
          <ac:chgData name="Einav, Tal" userId="c5d94e19-bf17-46ef-96ed-abf719c82703" providerId="ADAL" clId="{D9B422E6-58C1-47F0-BBE4-6D45425A93AB}" dt="2020-04-16T18:32:24.358" v="3272" actId="478"/>
          <ac:spMkLst>
            <pc:docMk/>
            <pc:sldMk cId="907133271" sldId="1142"/>
            <ac:spMk id="76" creationId="{9B6B586A-6C0C-47FE-A537-39E3099C9610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77" creationId="{6E567688-C346-4FA2-9ED4-8EEA51308554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78" creationId="{3C29308C-0CAB-4711-A820-A23E5C56CA2D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79" creationId="{F21483FF-FFCB-46E7-9FC0-CEF17D049CC9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80" creationId="{3F34E9D2-14FD-4EE7-8766-028A5FB0E9E4}"/>
          </ac:spMkLst>
        </pc:spChg>
        <pc:spChg chg="add mod topLvl">
          <ac:chgData name="Einav, Tal" userId="c5d94e19-bf17-46ef-96ed-abf719c82703" providerId="ADAL" clId="{D9B422E6-58C1-47F0-BBE4-6D45425A93AB}" dt="2020-04-16T18:26:11.976" v="3176" actId="1076"/>
          <ac:spMkLst>
            <pc:docMk/>
            <pc:sldMk cId="907133271" sldId="1142"/>
            <ac:spMk id="81" creationId="{C6E8CB18-871E-432C-9D47-AC0BCF085BC5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82" creationId="{87134BF5-ADA9-4051-B794-F5835819F35F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83" creationId="{D8E2089C-0E8B-4504-8E63-93F87060B43D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84" creationId="{CD21AB70-FC1A-494F-9E4B-D9AD030A9981}"/>
          </ac:spMkLst>
        </pc:spChg>
        <pc:spChg chg="add del mod ord topLvl">
          <ac:chgData name="Einav, Tal" userId="c5d94e19-bf17-46ef-96ed-abf719c82703" providerId="ADAL" clId="{D9B422E6-58C1-47F0-BBE4-6D45425A93AB}" dt="2020-04-16T18:32:26.465" v="3275" actId="478"/>
          <ac:spMkLst>
            <pc:docMk/>
            <pc:sldMk cId="907133271" sldId="1142"/>
            <ac:spMk id="85" creationId="{CE765EBE-5898-4183-BBFC-6E77A769E76B}"/>
          </ac:spMkLst>
        </pc:spChg>
        <pc:spChg chg="add mod topLvl">
          <ac:chgData name="Einav, Tal" userId="c5d94e19-bf17-46ef-96ed-abf719c82703" providerId="ADAL" clId="{D9B422E6-58C1-47F0-BBE4-6D45425A93AB}" dt="2020-04-16T18:25:37.440" v="3161" actId="1076"/>
          <ac:spMkLst>
            <pc:docMk/>
            <pc:sldMk cId="907133271" sldId="1142"/>
            <ac:spMk id="86" creationId="{9CE56357-7C42-47FD-B118-E713FBCE8CB6}"/>
          </ac:spMkLst>
        </pc:spChg>
        <pc:spChg chg="add del mod ord topLvl">
          <ac:chgData name="Einav, Tal" userId="c5d94e19-bf17-46ef-96ed-abf719c82703" providerId="ADAL" clId="{D9B422E6-58C1-47F0-BBE4-6D45425A93AB}" dt="2020-04-16T18:32:35.075" v="3276" actId="478"/>
          <ac:spMkLst>
            <pc:docMk/>
            <pc:sldMk cId="907133271" sldId="1142"/>
            <ac:spMk id="87" creationId="{664F866E-0094-41E5-954D-D0E7793D8120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88" creationId="{3BC5BCD5-192C-4CB8-83C4-DA0DD598E32A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89" creationId="{9101EC2C-2DE6-44B9-B58E-12B6601CEBC9}"/>
          </ac:spMkLst>
        </pc:spChg>
        <pc:spChg chg="add mod topLvl">
          <ac:chgData name="Einav, Tal" userId="c5d94e19-bf17-46ef-96ed-abf719c82703" providerId="ADAL" clId="{D9B422E6-58C1-47F0-BBE4-6D45425A93AB}" dt="2020-04-16T18:42:37.792" v="3568" actId="1076"/>
          <ac:spMkLst>
            <pc:docMk/>
            <pc:sldMk cId="907133271" sldId="1142"/>
            <ac:spMk id="90" creationId="{566A1D83-7147-46C1-A83F-66173540E584}"/>
          </ac:spMkLst>
        </pc:spChg>
        <pc:spChg chg="add mod topLvl">
          <ac:chgData name="Einav, Tal" userId="c5d94e19-bf17-46ef-96ed-abf719c82703" providerId="ADAL" clId="{D9B422E6-58C1-47F0-BBE4-6D45425A93AB}" dt="2020-04-16T18:42:39.176" v="3569" actId="1076"/>
          <ac:spMkLst>
            <pc:docMk/>
            <pc:sldMk cId="907133271" sldId="1142"/>
            <ac:spMk id="91" creationId="{4DDD7838-67FA-4599-8123-FCBB8870E4AF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92" creationId="{677E1C05-E82C-4C62-94A3-6F088E0A45C7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93" creationId="{FEC1D04E-613E-4958-A7B9-95454365F029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94" creationId="{BD16471E-832F-40C8-A2FF-D66A5714F392}"/>
          </ac:spMkLst>
        </pc:spChg>
        <pc:spChg chg="add mod topLvl">
          <ac:chgData name="Einav, Tal" userId="c5d94e19-bf17-46ef-96ed-abf719c82703" providerId="ADAL" clId="{D9B422E6-58C1-47F0-BBE4-6D45425A93AB}" dt="2020-04-16T18:42:40.968" v="3570" actId="1076"/>
          <ac:spMkLst>
            <pc:docMk/>
            <pc:sldMk cId="907133271" sldId="1142"/>
            <ac:spMk id="95" creationId="{DCCF283F-5CFF-4948-9964-B45ACB4A53BF}"/>
          </ac:spMkLst>
        </pc:spChg>
        <pc:spChg chg="add mod topLvl">
          <ac:chgData name="Einav, Tal" userId="c5d94e19-bf17-46ef-96ed-abf719c82703" providerId="ADAL" clId="{D9B422E6-58C1-47F0-BBE4-6D45425A93AB}" dt="2020-04-16T18:42:51.465" v="3574" actId="1076"/>
          <ac:spMkLst>
            <pc:docMk/>
            <pc:sldMk cId="907133271" sldId="1142"/>
            <ac:spMk id="96" creationId="{4F8908B9-3068-4EE8-A463-3EA0CB39BA35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97" creationId="{0BA3221D-1597-4AC1-8066-415D8BAEF973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98" creationId="{08F6F1CB-E683-4993-8AAD-D41B975074E9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99" creationId="{A3B68975-38D4-4F92-A9A3-B79B4E4DA82D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0" creationId="{63297712-73F6-4C1C-8E0E-71F179C0A440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1" creationId="{A6201733-2912-40DF-B8E2-3EA86AE75A4D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2" creationId="{997C44FE-FB25-4655-A8BF-249E30ED1263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3" creationId="{8C35DB79-3F4C-4E1F-939D-BF581098DEE2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4" creationId="{2A530824-7807-4D9F-8840-625C992A6627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5" creationId="{89FF8C2A-A30E-40B4-9322-12DEE3997A85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6" creationId="{DC4E7A99-CEBD-4E92-9B17-3ECB267DB334}"/>
          </ac:spMkLst>
        </pc:spChg>
        <pc:spChg chg="add mod topLvl">
          <ac:chgData name="Einav, Tal" userId="c5d94e19-bf17-46ef-96ed-abf719c82703" providerId="ADAL" clId="{D9B422E6-58C1-47F0-BBE4-6D45425A93AB}" dt="2020-04-16T18:42:44.432" v="3573" actId="1076"/>
          <ac:spMkLst>
            <pc:docMk/>
            <pc:sldMk cId="907133271" sldId="1142"/>
            <ac:spMk id="107" creationId="{16D17A14-6051-4373-8C7D-A87C1AC04DB2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8" creationId="{240679E1-8AC9-423E-B76A-9DB06084BBFC}"/>
          </ac:spMkLst>
        </pc:spChg>
        <pc:spChg chg="add mod topLvl">
          <ac:chgData name="Einav, Tal" userId="c5d94e19-bf17-46ef-96ed-abf719c82703" providerId="ADAL" clId="{D9B422E6-58C1-47F0-BBE4-6D45425A93AB}" dt="2020-04-16T18:42:26.699" v="3567" actId="1038"/>
          <ac:spMkLst>
            <pc:docMk/>
            <pc:sldMk cId="907133271" sldId="1142"/>
            <ac:spMk id="109" creationId="{390B9A40-BD68-42EF-B48B-37481AFDF069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110" creationId="{34A85211-B98A-4B1A-BFCF-10AAF211AD2E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111" creationId="{BCD62BFF-2201-4E3A-AFDA-EB79962EF1AF}"/>
          </ac:spMkLst>
        </pc:spChg>
        <pc:spChg chg="add mod topLvl">
          <ac:chgData name="Einav, Tal" userId="c5d94e19-bf17-46ef-96ed-abf719c82703" providerId="ADAL" clId="{D9B422E6-58C1-47F0-BBE4-6D45425A93AB}" dt="2020-04-16T18:25:32.724" v="3158" actId="165"/>
          <ac:spMkLst>
            <pc:docMk/>
            <pc:sldMk cId="907133271" sldId="1142"/>
            <ac:spMk id="112" creationId="{4798BCEF-9E91-42D5-8DCF-67774B2E8B2C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13" creationId="{227403F9-DC7B-4281-90CC-EDFADECEB352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14" creationId="{1993D84B-F758-4E52-971A-73613612848F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15" creationId="{58ADA542-D862-4CDA-9918-8356F38E547F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16" creationId="{815917AC-1886-48A2-AFE6-DC52C0ED3FB9}"/>
          </ac:spMkLst>
        </pc:spChg>
        <pc:spChg chg="add mod topLvl">
          <ac:chgData name="Einav, Tal" userId="c5d94e19-bf17-46ef-96ed-abf719c82703" providerId="ADAL" clId="{D9B422E6-58C1-47F0-BBE4-6D45425A93AB}" dt="2020-04-16T18:29:13.145" v="3239" actId="1076"/>
          <ac:spMkLst>
            <pc:docMk/>
            <pc:sldMk cId="907133271" sldId="1142"/>
            <ac:spMk id="117" creationId="{2C8A33E4-8150-40E3-A799-9854BE2D51AD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18" creationId="{B108B393-DA95-4EE4-9777-584B8030C5B0}"/>
          </ac:spMkLst>
        </pc:spChg>
        <pc:spChg chg="add del mod topLvl">
          <ac:chgData name="Einav, Tal" userId="c5d94e19-bf17-46ef-96ed-abf719c82703" providerId="ADAL" clId="{D9B422E6-58C1-47F0-BBE4-6D45425A93AB}" dt="2020-04-16T18:31:08.304" v="3258" actId="478"/>
          <ac:spMkLst>
            <pc:docMk/>
            <pc:sldMk cId="907133271" sldId="1142"/>
            <ac:spMk id="119" creationId="{392A892C-AB96-473A-89C9-C408ED71F46A}"/>
          </ac:spMkLst>
        </pc:spChg>
        <pc:spChg chg="add del mod topLvl">
          <ac:chgData name="Einav, Tal" userId="c5d94e19-bf17-46ef-96ed-abf719c82703" providerId="ADAL" clId="{D9B422E6-58C1-47F0-BBE4-6D45425A93AB}" dt="2020-04-16T18:25:23.332" v="3153" actId="478"/>
          <ac:spMkLst>
            <pc:docMk/>
            <pc:sldMk cId="907133271" sldId="1142"/>
            <ac:spMk id="120" creationId="{84B07F2F-AF65-4E35-99A5-F4D979606E09}"/>
          </ac:spMkLst>
        </pc:spChg>
        <pc:spChg chg="add mod topLvl">
          <ac:chgData name="Einav, Tal" userId="c5d94e19-bf17-46ef-96ed-abf719c82703" providerId="ADAL" clId="{D9B422E6-58C1-47F0-BBE4-6D45425A93AB}" dt="2020-04-16T18:29:21.237" v="3240" actId="554"/>
          <ac:spMkLst>
            <pc:docMk/>
            <pc:sldMk cId="907133271" sldId="1142"/>
            <ac:spMk id="121" creationId="{26356EFD-8817-45D2-B630-548A50B03620}"/>
          </ac:spMkLst>
        </pc:spChg>
        <pc:spChg chg="add mod topLvl">
          <ac:chgData name="Einav, Tal" userId="c5d94e19-bf17-46ef-96ed-abf719c82703" providerId="ADAL" clId="{D9B422E6-58C1-47F0-BBE4-6D45425A93AB}" dt="2020-04-16T18:29:09.058" v="3238" actId="165"/>
          <ac:spMkLst>
            <pc:docMk/>
            <pc:sldMk cId="907133271" sldId="1142"/>
            <ac:spMk id="122" creationId="{9AF3D2D5-C3E6-47AA-9BBA-E0D80834308F}"/>
          </ac:spMkLst>
        </pc:spChg>
        <pc:spChg chg="add del mod topLvl">
          <ac:chgData name="Einav, Tal" userId="c5d94e19-bf17-46ef-96ed-abf719c82703" providerId="ADAL" clId="{D9B422E6-58C1-47F0-BBE4-6D45425A93AB}" dt="2020-04-16T18:31:08.304" v="3258" actId="478"/>
          <ac:spMkLst>
            <pc:docMk/>
            <pc:sldMk cId="907133271" sldId="1142"/>
            <ac:spMk id="123" creationId="{3BA84B32-B48F-47EB-8D2C-9E2CAA1BB0F2}"/>
          </ac:spMkLst>
        </pc:spChg>
        <pc:spChg chg="add del mod topLvl">
          <ac:chgData name="Einav, Tal" userId="c5d94e19-bf17-46ef-96ed-abf719c82703" providerId="ADAL" clId="{D9B422E6-58C1-47F0-BBE4-6D45425A93AB}" dt="2020-04-16T18:29:43.410" v="3244" actId="478"/>
          <ac:spMkLst>
            <pc:docMk/>
            <pc:sldMk cId="907133271" sldId="1142"/>
            <ac:spMk id="124" creationId="{DDB005A7-8C4F-4776-9FC6-299E38262250}"/>
          </ac:spMkLst>
        </pc:spChg>
        <pc:spChg chg="add del mod topLvl">
          <ac:chgData name="Einav, Tal" userId="c5d94e19-bf17-46ef-96ed-abf719c82703" providerId="ADAL" clId="{D9B422E6-58C1-47F0-BBE4-6D45425A93AB}" dt="2020-04-16T18:29:54" v="3246" actId="478"/>
          <ac:spMkLst>
            <pc:docMk/>
            <pc:sldMk cId="907133271" sldId="1142"/>
            <ac:spMk id="125" creationId="{16A924F3-09E9-41F8-AF22-EBF5E4EBC422}"/>
          </ac:spMkLst>
        </pc:spChg>
        <pc:spChg chg="add del mod topLvl">
          <ac:chgData name="Einav, Tal" userId="c5d94e19-bf17-46ef-96ed-abf719c82703" providerId="ADAL" clId="{D9B422E6-58C1-47F0-BBE4-6D45425A93AB}" dt="2020-04-16T18:30:16.419" v="3248" actId="478"/>
          <ac:spMkLst>
            <pc:docMk/>
            <pc:sldMk cId="907133271" sldId="1142"/>
            <ac:spMk id="126" creationId="{F2C2EBE1-DB96-44B5-827C-BB63EF9CB94F}"/>
          </ac:spMkLst>
        </pc:spChg>
        <pc:spChg chg="add del mod topLvl">
          <ac:chgData name="Einav, Tal" userId="c5d94e19-bf17-46ef-96ed-abf719c82703" providerId="ADAL" clId="{D9B422E6-58C1-47F0-BBE4-6D45425A93AB}" dt="2020-04-16T18:31:08.304" v="3258" actId="478"/>
          <ac:spMkLst>
            <pc:docMk/>
            <pc:sldMk cId="907133271" sldId="1142"/>
            <ac:spMk id="127" creationId="{41B859B8-2F9B-4543-8DD7-7E3A7817BAFA}"/>
          </ac:spMkLst>
        </pc:spChg>
        <pc:spChg chg="add del mod topLvl">
          <ac:chgData name="Einav, Tal" userId="c5d94e19-bf17-46ef-96ed-abf719c82703" providerId="ADAL" clId="{D9B422E6-58C1-47F0-BBE4-6D45425A93AB}" dt="2020-04-16T18:31:08.304" v="3258" actId="478"/>
          <ac:spMkLst>
            <pc:docMk/>
            <pc:sldMk cId="907133271" sldId="1142"/>
            <ac:spMk id="128" creationId="{353C3DDA-C9C6-4F27-96B1-C4BAC3501FDF}"/>
          </ac:spMkLst>
        </pc:spChg>
        <pc:spChg chg="add del mod topLvl">
          <ac:chgData name="Einav, Tal" userId="c5d94e19-bf17-46ef-96ed-abf719c82703" providerId="ADAL" clId="{D9B422E6-58C1-47F0-BBE4-6D45425A93AB}" dt="2020-04-16T18:31:08.304" v="3258" actId="478"/>
          <ac:spMkLst>
            <pc:docMk/>
            <pc:sldMk cId="907133271" sldId="1142"/>
            <ac:spMk id="129" creationId="{5992A05C-A787-4881-85F2-37734E7271E9}"/>
          </ac:spMkLst>
        </pc:spChg>
        <pc:spChg chg="mod topLvl">
          <ac:chgData name="Einav, Tal" userId="c5d94e19-bf17-46ef-96ed-abf719c82703" providerId="ADAL" clId="{D9B422E6-58C1-47F0-BBE4-6D45425A93AB}" dt="2020-04-16T18:31:04.841" v="3257" actId="208"/>
          <ac:spMkLst>
            <pc:docMk/>
            <pc:sldMk cId="907133271" sldId="1142"/>
            <ac:spMk id="144" creationId="{52EBC56B-69B1-43F3-BC09-8CAE9A734188}"/>
          </ac:spMkLst>
        </pc:spChg>
        <pc:spChg chg="mod topLvl">
          <ac:chgData name="Einav, Tal" userId="c5d94e19-bf17-46ef-96ed-abf719c82703" providerId="ADAL" clId="{D9B422E6-58C1-47F0-BBE4-6D45425A93AB}" dt="2020-04-16T18:30:47.704" v="3254" actId="208"/>
          <ac:spMkLst>
            <pc:docMk/>
            <pc:sldMk cId="907133271" sldId="1142"/>
            <ac:spMk id="145" creationId="{A9847C17-30B8-404D-84AE-BCB63A0BE092}"/>
          </ac:spMkLst>
        </pc:spChg>
        <pc:spChg chg="mod topLvl">
          <ac:chgData name="Einav, Tal" userId="c5d94e19-bf17-46ef-96ed-abf719c82703" providerId="ADAL" clId="{D9B422E6-58C1-47F0-BBE4-6D45425A93AB}" dt="2020-04-16T18:30:52.577" v="3255" actId="208"/>
          <ac:spMkLst>
            <pc:docMk/>
            <pc:sldMk cId="907133271" sldId="1142"/>
            <ac:spMk id="146" creationId="{11AC5CB0-5014-41C9-A036-DAA13474449D}"/>
          </ac:spMkLst>
        </pc:spChg>
        <pc:spChg chg="mod topLvl">
          <ac:chgData name="Einav, Tal" userId="c5d94e19-bf17-46ef-96ed-abf719c82703" providerId="ADAL" clId="{D9B422E6-58C1-47F0-BBE4-6D45425A93AB}" dt="2020-04-16T18:30:58.953" v="3256" actId="208"/>
          <ac:spMkLst>
            <pc:docMk/>
            <pc:sldMk cId="907133271" sldId="1142"/>
            <ac:spMk id="147" creationId="{CCED2460-FDDF-4ED6-BABF-D133934F1C5D}"/>
          </ac:spMkLst>
        </pc:spChg>
        <pc:spChg chg="del">
          <ac:chgData name="Einav, Tal" userId="c5d94e19-bf17-46ef-96ed-abf719c82703" providerId="ADAL" clId="{D9B422E6-58C1-47F0-BBE4-6D45425A93AB}" dt="2020-04-16T18:29:04.356" v="3236" actId="478"/>
          <ac:spMkLst>
            <pc:docMk/>
            <pc:sldMk cId="907133271" sldId="1142"/>
            <ac:spMk id="148" creationId="{A0E1CFD5-42BC-4147-8805-2C692A0CA8F5}"/>
          </ac:spMkLst>
        </pc:spChg>
        <pc:spChg chg="mod topLvl">
          <ac:chgData name="Einav, Tal" userId="c5d94e19-bf17-46ef-96ed-abf719c82703" providerId="ADAL" clId="{D9B422E6-58C1-47F0-BBE4-6D45425A93AB}" dt="2020-04-16T18:30:43.017" v="3253" actId="208"/>
          <ac:spMkLst>
            <pc:docMk/>
            <pc:sldMk cId="907133271" sldId="1142"/>
            <ac:spMk id="149" creationId="{E95A9EC8-416A-4E28-BCD2-DD0D47D77884}"/>
          </ac:spMkLst>
        </pc:spChg>
        <pc:spChg chg="mod topLvl">
          <ac:chgData name="Einav, Tal" userId="c5d94e19-bf17-46ef-96ed-abf719c82703" providerId="ADAL" clId="{D9B422E6-58C1-47F0-BBE4-6D45425A93AB}" dt="2020-04-16T18:30:36.321" v="3252" actId="208"/>
          <ac:spMkLst>
            <pc:docMk/>
            <pc:sldMk cId="907133271" sldId="1142"/>
            <ac:spMk id="150" creationId="{F683A9B3-3088-4AF6-BFA7-9689E1A3E3C6}"/>
          </ac:spMkLst>
        </pc:spChg>
        <pc:spChg chg="mod topLvl">
          <ac:chgData name="Einav, Tal" userId="c5d94e19-bf17-46ef-96ed-abf719c82703" providerId="ADAL" clId="{D9B422E6-58C1-47F0-BBE4-6D45425A93AB}" dt="2020-04-16T18:30:31.457" v="3251" actId="208"/>
          <ac:spMkLst>
            <pc:docMk/>
            <pc:sldMk cId="907133271" sldId="1142"/>
            <ac:spMk id="151" creationId="{B9B5B51E-5882-4742-81FF-474229C750B2}"/>
          </ac:spMkLst>
        </pc:spChg>
        <pc:spChg chg="add mod">
          <ac:chgData name="Einav, Tal" userId="c5d94e19-bf17-46ef-96ed-abf719c82703" providerId="ADAL" clId="{D9B422E6-58C1-47F0-BBE4-6D45425A93AB}" dt="2020-04-16T18:36:30.560" v="3347" actId="1076"/>
          <ac:spMkLst>
            <pc:docMk/>
            <pc:sldMk cId="907133271" sldId="1142"/>
            <ac:spMk id="164" creationId="{07DD52FB-7175-443B-8F60-0D11048AF814}"/>
          </ac:spMkLst>
        </pc:spChg>
        <pc:spChg chg="add mod">
          <ac:chgData name="Einav, Tal" userId="c5d94e19-bf17-46ef-96ed-abf719c82703" providerId="ADAL" clId="{D9B422E6-58C1-47F0-BBE4-6D45425A93AB}" dt="2020-04-16T18:36:05.378" v="3341" actId="1076"/>
          <ac:spMkLst>
            <pc:docMk/>
            <pc:sldMk cId="907133271" sldId="1142"/>
            <ac:spMk id="165" creationId="{B656B038-5EBA-4099-B5AC-36AB56AB6E51}"/>
          </ac:spMkLst>
        </pc:spChg>
        <pc:spChg chg="add mod">
          <ac:chgData name="Einav, Tal" userId="c5d94e19-bf17-46ef-96ed-abf719c82703" providerId="ADAL" clId="{D9B422E6-58C1-47F0-BBE4-6D45425A93AB}" dt="2020-04-16T18:36:51.617" v="3352" actId="14100"/>
          <ac:spMkLst>
            <pc:docMk/>
            <pc:sldMk cId="907133271" sldId="1142"/>
            <ac:spMk id="166" creationId="{293849FC-3B33-4E5A-A67C-EDA3BA13CC79}"/>
          </ac:spMkLst>
        </pc:spChg>
        <pc:spChg chg="add mod">
          <ac:chgData name="Einav, Tal" userId="c5d94e19-bf17-46ef-96ed-abf719c82703" providerId="ADAL" clId="{D9B422E6-58C1-47F0-BBE4-6D45425A93AB}" dt="2020-04-16T18:36:24.649" v="3345" actId="1076"/>
          <ac:spMkLst>
            <pc:docMk/>
            <pc:sldMk cId="907133271" sldId="1142"/>
            <ac:spMk id="167" creationId="{628E1E78-2508-4922-81BE-DAA535C7C0C4}"/>
          </ac:spMkLst>
        </pc:spChg>
        <pc:spChg chg="add mod">
          <ac:chgData name="Einav, Tal" userId="c5d94e19-bf17-46ef-96ed-abf719c82703" providerId="ADAL" clId="{D9B422E6-58C1-47F0-BBE4-6D45425A93AB}" dt="2020-04-16T18:35:54.802" v="3337" actId="1076"/>
          <ac:spMkLst>
            <pc:docMk/>
            <pc:sldMk cId="907133271" sldId="1142"/>
            <ac:spMk id="168" creationId="{B9871B6A-E27D-402D-9514-B30536941FF8}"/>
          </ac:spMkLst>
        </pc:spChg>
        <pc:spChg chg="add mod">
          <ac:chgData name="Einav, Tal" userId="c5d94e19-bf17-46ef-96ed-abf719c82703" providerId="ADAL" clId="{D9B422E6-58C1-47F0-BBE4-6D45425A93AB}" dt="2020-04-16T18:37:24.609" v="3360" actId="14100"/>
          <ac:spMkLst>
            <pc:docMk/>
            <pc:sldMk cId="907133271" sldId="1142"/>
            <ac:spMk id="169" creationId="{4AACC90C-D7B4-4827-9B61-3D03177825DD}"/>
          </ac:spMkLst>
        </pc:spChg>
        <pc:spChg chg="add mod">
          <ac:chgData name="Einav, Tal" userId="c5d94e19-bf17-46ef-96ed-abf719c82703" providerId="ADAL" clId="{D9B422E6-58C1-47F0-BBE4-6D45425A93AB}" dt="2020-04-16T18:37:05.682" v="3356" actId="1076"/>
          <ac:spMkLst>
            <pc:docMk/>
            <pc:sldMk cId="907133271" sldId="1142"/>
            <ac:spMk id="170" creationId="{CEFA80F3-85B9-44D3-9DEA-48E6A5306D4B}"/>
          </ac:spMkLst>
        </pc:spChg>
        <pc:spChg chg="add mod">
          <ac:chgData name="Einav, Tal" userId="c5d94e19-bf17-46ef-96ed-abf719c82703" providerId="ADAL" clId="{D9B422E6-58C1-47F0-BBE4-6D45425A93AB}" dt="2020-04-16T18:37:02.169" v="3355" actId="14100"/>
          <ac:spMkLst>
            <pc:docMk/>
            <pc:sldMk cId="907133271" sldId="1142"/>
            <ac:spMk id="171" creationId="{F69C2BD1-205E-4061-BC44-A0D3654937ED}"/>
          </ac:spMkLst>
        </pc:spChg>
        <pc:spChg chg="add mod">
          <ac:chgData name="Einav, Tal" userId="c5d94e19-bf17-46ef-96ed-abf719c82703" providerId="ADAL" clId="{D9B422E6-58C1-47F0-BBE4-6D45425A93AB}" dt="2020-04-16T18:37:47.281" v="3366" actId="1076"/>
          <ac:spMkLst>
            <pc:docMk/>
            <pc:sldMk cId="907133271" sldId="1142"/>
            <ac:spMk id="172" creationId="{D4C01AE6-E9D8-4C49-94C3-2A117D314A7D}"/>
          </ac:spMkLst>
        </pc:spChg>
        <pc:spChg chg="add mod">
          <ac:chgData name="Einav, Tal" userId="c5d94e19-bf17-46ef-96ed-abf719c82703" providerId="ADAL" clId="{D9B422E6-58C1-47F0-BBE4-6D45425A93AB}" dt="2020-04-16T18:35:40.201" v="3331" actId="1076"/>
          <ac:spMkLst>
            <pc:docMk/>
            <pc:sldMk cId="907133271" sldId="1142"/>
            <ac:spMk id="173" creationId="{62E9E566-5BAF-4DB9-8A4E-B6B749F0C06E}"/>
          </ac:spMkLst>
        </pc:spChg>
        <pc:spChg chg="add mod">
          <ac:chgData name="Einav, Tal" userId="c5d94e19-bf17-46ef-96ed-abf719c82703" providerId="ADAL" clId="{D9B422E6-58C1-47F0-BBE4-6D45425A93AB}" dt="2020-04-16T18:37:36.377" v="3362" actId="14100"/>
          <ac:spMkLst>
            <pc:docMk/>
            <pc:sldMk cId="907133271" sldId="1142"/>
            <ac:spMk id="174" creationId="{CEBBE138-113A-4D82-8A65-AA7FAFCBF049}"/>
          </ac:spMkLst>
        </pc:spChg>
        <pc:spChg chg="add mod">
          <ac:chgData name="Einav, Tal" userId="c5d94e19-bf17-46ef-96ed-abf719c82703" providerId="ADAL" clId="{D9B422E6-58C1-47F0-BBE4-6D45425A93AB}" dt="2020-04-16T18:37:41.681" v="3364" actId="1076"/>
          <ac:spMkLst>
            <pc:docMk/>
            <pc:sldMk cId="907133271" sldId="1142"/>
            <ac:spMk id="175" creationId="{BC04AC71-F4CF-42BD-9F00-97ED9B7B643B}"/>
          </ac:spMkLst>
        </pc:spChg>
        <pc:spChg chg="add mod">
          <ac:chgData name="Einav, Tal" userId="c5d94e19-bf17-46ef-96ed-abf719c82703" providerId="ADAL" clId="{D9B422E6-58C1-47F0-BBE4-6D45425A93AB}" dt="2020-04-16T18:35:47.024" v="3333" actId="1076"/>
          <ac:spMkLst>
            <pc:docMk/>
            <pc:sldMk cId="907133271" sldId="1142"/>
            <ac:spMk id="176" creationId="{0F0B3784-44FF-457D-95CE-764ACDA98A0B}"/>
          </ac:spMkLst>
        </pc:spChg>
        <pc:spChg chg="add mod">
          <ac:chgData name="Einav, Tal" userId="c5d94e19-bf17-46ef-96ed-abf719c82703" providerId="ADAL" clId="{D9B422E6-58C1-47F0-BBE4-6D45425A93AB}" dt="2020-04-16T18:38:17.856" v="3380" actId="1076"/>
          <ac:spMkLst>
            <pc:docMk/>
            <pc:sldMk cId="907133271" sldId="1142"/>
            <ac:spMk id="177" creationId="{4B7D9A49-C575-4EC3-93B6-E3797A0C9156}"/>
          </ac:spMkLst>
        </pc:spChg>
        <pc:spChg chg="add mod">
          <ac:chgData name="Einav, Tal" userId="c5d94e19-bf17-46ef-96ed-abf719c82703" providerId="ADAL" clId="{D9B422E6-58C1-47F0-BBE4-6D45425A93AB}" dt="2020-04-16T18:37:53.489" v="3368" actId="1076"/>
          <ac:spMkLst>
            <pc:docMk/>
            <pc:sldMk cId="907133271" sldId="1142"/>
            <ac:spMk id="178" creationId="{65E515A1-DAB2-44D1-977F-F1F9C7349FE1}"/>
          </ac:spMkLst>
        </pc:spChg>
        <pc:spChg chg="add mod">
          <ac:chgData name="Einav, Tal" userId="c5d94e19-bf17-46ef-96ed-abf719c82703" providerId="ADAL" clId="{D9B422E6-58C1-47F0-BBE4-6D45425A93AB}" dt="2020-04-16T18:37:17.538" v="3359" actId="208"/>
          <ac:spMkLst>
            <pc:docMk/>
            <pc:sldMk cId="907133271" sldId="1142"/>
            <ac:spMk id="181" creationId="{6C7FB4C1-675C-459B-B687-C402DB869193}"/>
          </ac:spMkLst>
        </pc:spChg>
        <pc:spChg chg="add mod">
          <ac:chgData name="Einav, Tal" userId="c5d94e19-bf17-46ef-96ed-abf719c82703" providerId="ADAL" clId="{D9B422E6-58C1-47F0-BBE4-6D45425A93AB}" dt="2020-04-16T18:38:01.393" v="3371" actId="1076"/>
          <ac:spMkLst>
            <pc:docMk/>
            <pc:sldMk cId="907133271" sldId="1142"/>
            <ac:spMk id="182" creationId="{28DE5FFD-1393-4D89-B9B3-5AFF566F5F07}"/>
          </ac:spMkLst>
        </pc:spChg>
        <pc:spChg chg="add mod">
          <ac:chgData name="Einav, Tal" userId="c5d94e19-bf17-46ef-96ed-abf719c82703" providerId="ADAL" clId="{D9B422E6-58C1-47F0-BBE4-6D45425A93AB}" dt="2020-04-16T18:38:31.786" v="3392" actId="208"/>
          <ac:spMkLst>
            <pc:docMk/>
            <pc:sldMk cId="907133271" sldId="1142"/>
            <ac:spMk id="183" creationId="{E2C22915-841A-4171-A1F9-4A106F66DBDB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185" creationId="{7E1CF11C-20C4-4096-9282-7364E95662E4}"/>
          </ac:spMkLst>
        </pc:spChg>
        <pc:spChg chg="mod topLvl">
          <ac:chgData name="Einav, Tal" userId="c5d94e19-bf17-46ef-96ed-abf719c82703" providerId="ADAL" clId="{D9B422E6-58C1-47F0-BBE4-6D45425A93AB}" dt="2020-04-16T18:39:53.617" v="3415" actId="164"/>
          <ac:spMkLst>
            <pc:docMk/>
            <pc:sldMk cId="907133271" sldId="1142"/>
            <ac:spMk id="186" creationId="{BDE6EA66-FF26-434A-A59F-D647FF64DEE0}"/>
          </ac:spMkLst>
        </pc:spChg>
        <pc:spChg chg="mod topLvl">
          <ac:chgData name="Einav, Tal" userId="c5d94e19-bf17-46ef-96ed-abf719c82703" providerId="ADAL" clId="{D9B422E6-58C1-47F0-BBE4-6D45425A93AB}" dt="2020-04-16T18:39:53.617" v="3415" actId="164"/>
          <ac:spMkLst>
            <pc:docMk/>
            <pc:sldMk cId="907133271" sldId="1142"/>
            <ac:spMk id="187" creationId="{13B2559D-F0CE-42D1-B638-EE11C9E9B0EC}"/>
          </ac:spMkLst>
        </pc:spChg>
        <pc:spChg chg="mod topLvl">
          <ac:chgData name="Einav, Tal" userId="c5d94e19-bf17-46ef-96ed-abf719c82703" providerId="ADAL" clId="{D9B422E6-58C1-47F0-BBE4-6D45425A93AB}" dt="2020-04-16T18:39:53.617" v="3415" actId="164"/>
          <ac:spMkLst>
            <pc:docMk/>
            <pc:sldMk cId="907133271" sldId="1142"/>
            <ac:spMk id="188" creationId="{F6E923E0-11CE-4E24-ACED-1134C5158DFA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189" creationId="{887C09BA-981A-4233-A461-7A74A12F046F}"/>
          </ac:spMkLst>
        </pc:spChg>
        <pc:spChg chg="mod topLvl">
          <ac:chgData name="Einav, Tal" userId="c5d94e19-bf17-46ef-96ed-abf719c82703" providerId="ADAL" clId="{D9B422E6-58C1-47F0-BBE4-6D45425A93AB}" dt="2020-04-16T18:39:53.617" v="3415" actId="164"/>
          <ac:spMkLst>
            <pc:docMk/>
            <pc:sldMk cId="907133271" sldId="1142"/>
            <ac:spMk id="190" creationId="{44CA2DD4-3199-40F1-AD76-DFFF9D99B8E4}"/>
          </ac:spMkLst>
        </pc:spChg>
        <pc:spChg chg="mod topLvl">
          <ac:chgData name="Einav, Tal" userId="c5d94e19-bf17-46ef-96ed-abf719c82703" providerId="ADAL" clId="{D9B422E6-58C1-47F0-BBE4-6D45425A93AB}" dt="2020-04-16T18:39:53.617" v="3415" actId="164"/>
          <ac:spMkLst>
            <pc:docMk/>
            <pc:sldMk cId="907133271" sldId="1142"/>
            <ac:spMk id="191" creationId="{201F9603-26AB-4E54-97B6-29CD13F5DA55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192" creationId="{8375A2BA-FE59-43E9-8F2E-2137A2C7ABE7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193" creationId="{1B8B6F9A-5E0A-4C72-A9DA-D1E60654F16F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2" creationId="{EF9F8BAE-6692-423F-830F-77AE20C292F5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3" creationId="{048976F6-4775-4651-9EB5-066A06F0B718}"/>
          </ac:spMkLst>
        </pc:spChg>
        <pc:spChg chg="del mod topLvl">
          <ac:chgData name="Einav, Tal" userId="c5d94e19-bf17-46ef-96ed-abf719c82703" providerId="ADAL" clId="{D9B422E6-58C1-47F0-BBE4-6D45425A93AB}" dt="2020-04-16T18:40:16.018" v="3426" actId="478"/>
          <ac:spMkLst>
            <pc:docMk/>
            <pc:sldMk cId="907133271" sldId="1142"/>
            <ac:spMk id="204" creationId="{079104F4-EAA2-4BE8-8992-D9ADC3FD936A}"/>
          </ac:spMkLst>
        </pc:spChg>
        <pc:spChg chg="mod topLvl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5" creationId="{03796283-0E82-486B-AE52-3B46FCFEB7E0}"/>
          </ac:spMkLst>
        </pc:spChg>
        <pc:spChg chg="del mod topLvl">
          <ac:chgData name="Einav, Tal" userId="c5d94e19-bf17-46ef-96ed-abf719c82703" providerId="ADAL" clId="{D9B422E6-58C1-47F0-BBE4-6D45425A93AB}" dt="2020-04-16T18:40:15.265" v="3425" actId="478"/>
          <ac:spMkLst>
            <pc:docMk/>
            <pc:sldMk cId="907133271" sldId="1142"/>
            <ac:spMk id="206" creationId="{289252C8-E5B7-45B2-9925-5CCE0E549875}"/>
          </ac:spMkLst>
        </pc:spChg>
        <pc:spChg chg="add mod ord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7" creationId="{8ABA947C-F70A-4ACF-B72E-606BBD7C4B91}"/>
          </ac:spMkLst>
        </pc:spChg>
        <pc:spChg chg="add mod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8" creationId="{C4B789BE-8BFF-4D09-9E94-3229DF1545CC}"/>
          </ac:spMkLst>
        </pc:spChg>
        <pc:spChg chg="add mod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09" creationId="{5528108E-E4AA-437D-80B2-87A18B5FB838}"/>
          </ac:spMkLst>
        </pc:spChg>
        <pc:spChg chg="add mod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10" creationId="{534BA18D-DDCC-43FE-B129-C5E4A88D8D31}"/>
          </ac:spMkLst>
        </pc:spChg>
        <pc:spChg chg="add mod">
          <ac:chgData name="Einav, Tal" userId="c5d94e19-bf17-46ef-96ed-abf719c82703" providerId="ADAL" clId="{D9B422E6-58C1-47F0-BBE4-6D45425A93AB}" dt="2020-04-16T18:44:17.008" v="3590" actId="164"/>
          <ac:spMkLst>
            <pc:docMk/>
            <pc:sldMk cId="907133271" sldId="1142"/>
            <ac:spMk id="211" creationId="{4CFBDBF2-E087-4E9C-8CB9-A889F6112FB6}"/>
          </ac:spMkLst>
        </pc:spChg>
        <pc:grpChg chg="mod topLvl">
          <ac:chgData name="Einav, Tal" userId="c5d94e19-bf17-46ef-96ed-abf719c82703" providerId="ADAL" clId="{D9B422E6-58C1-47F0-BBE4-6D45425A93AB}" dt="2020-04-16T18:44:50.975" v="3597" actId="1076"/>
          <ac:grpSpMkLst>
            <pc:docMk/>
            <pc:sldMk cId="907133271" sldId="1142"/>
            <ac:grpSpMk id="4" creationId="{B80BAE52-1DAB-401A-A130-ED663210A28D}"/>
          </ac:grpSpMkLst>
        </pc:grpChg>
        <pc:grpChg chg="del mod">
          <ac:chgData name="Einav, Tal" userId="c5d94e19-bf17-46ef-96ed-abf719c82703" providerId="ADAL" clId="{D9B422E6-58C1-47F0-BBE4-6D45425A93AB}" dt="2020-04-16T18:23:17.397" v="3107" actId="165"/>
          <ac:grpSpMkLst>
            <pc:docMk/>
            <pc:sldMk cId="907133271" sldId="1142"/>
            <ac:grpSpMk id="23" creationId="{0A928083-9711-465C-9F1E-45FCE448F791}"/>
          </ac:grpSpMkLst>
        </pc:grpChg>
        <pc:grpChg chg="add del mod">
          <ac:chgData name="Einav, Tal" userId="c5d94e19-bf17-46ef-96ed-abf719c82703" providerId="ADAL" clId="{D9B422E6-58C1-47F0-BBE4-6D45425A93AB}" dt="2020-04-16T18:25:32.724" v="3158" actId="165"/>
          <ac:grpSpMkLst>
            <pc:docMk/>
            <pc:sldMk cId="907133271" sldId="1142"/>
            <ac:grpSpMk id="30" creationId="{FE0407CB-0C1E-44C0-86D9-E25EBBB2FD39}"/>
          </ac:grpSpMkLst>
        </pc:grpChg>
        <pc:grpChg chg="add del mod">
          <ac:chgData name="Einav, Tal" userId="c5d94e19-bf17-46ef-96ed-abf719c82703" providerId="ADAL" clId="{D9B422E6-58C1-47F0-BBE4-6D45425A93AB}" dt="2020-04-16T18:24:22.278" v="3140" actId="165"/>
          <ac:grpSpMkLst>
            <pc:docMk/>
            <pc:sldMk cId="907133271" sldId="1142"/>
            <ac:grpSpMk id="32" creationId="{033100F0-016C-40B9-88E5-4BB8F515887C}"/>
          </ac:grpSpMkLst>
        </pc:grpChg>
        <pc:grpChg chg="del">
          <ac:chgData name="Einav, Tal" userId="c5d94e19-bf17-46ef-96ed-abf719c82703" providerId="ADAL" clId="{D9B422E6-58C1-47F0-BBE4-6D45425A93AB}" dt="2020-04-16T18:18:25.379" v="3103" actId="478"/>
          <ac:grpSpMkLst>
            <pc:docMk/>
            <pc:sldMk cId="907133271" sldId="1142"/>
            <ac:grpSpMk id="34" creationId="{F491C1F2-7F53-4E29-A37D-9690BC81A90A}"/>
          </ac:grpSpMkLst>
        </pc:grpChg>
        <pc:grpChg chg="add del mod">
          <ac:chgData name="Einav, Tal" userId="c5d94e19-bf17-46ef-96ed-abf719c82703" providerId="ADAL" clId="{D9B422E6-58C1-47F0-BBE4-6D45425A93AB}" dt="2020-04-16T18:29:09.058" v="3238" actId="165"/>
          <ac:grpSpMkLst>
            <pc:docMk/>
            <pc:sldMk cId="907133271" sldId="1142"/>
            <ac:grpSpMk id="35" creationId="{7842B673-A27A-42F2-BE12-A02F45DEB7BF}"/>
          </ac:grpSpMkLst>
        </pc:grpChg>
        <pc:grpChg chg="del">
          <ac:chgData name="Einav, Tal" userId="c5d94e19-bf17-46ef-96ed-abf719c82703" providerId="ADAL" clId="{D9B422E6-58C1-47F0-BBE4-6D45425A93AB}" dt="2020-04-16T18:18:20.723" v="3100" actId="478"/>
          <ac:grpSpMkLst>
            <pc:docMk/>
            <pc:sldMk cId="907133271" sldId="1142"/>
            <ac:grpSpMk id="36" creationId="{CCC876FE-3F2C-42C6-AF70-9E99AD19852E}"/>
          </ac:grpSpMkLst>
        </pc:grpChg>
        <pc:grpChg chg="add del mod">
          <ac:chgData name="Einav, Tal" userId="c5d94e19-bf17-46ef-96ed-abf719c82703" providerId="ADAL" clId="{D9B422E6-58C1-47F0-BBE4-6D45425A93AB}" dt="2020-04-16T18:36:37.569" v="3350" actId="478"/>
          <ac:grpSpMkLst>
            <pc:docMk/>
            <pc:sldMk cId="907133271" sldId="1142"/>
            <ac:grpSpMk id="130" creationId="{3B6916BA-FFB4-4529-A38D-24843A64D2C8}"/>
          </ac:grpSpMkLst>
        </pc:grpChg>
        <pc:grpChg chg="add del mod">
          <ac:chgData name="Einav, Tal" userId="c5d94e19-bf17-46ef-96ed-abf719c82703" providerId="ADAL" clId="{D9B422E6-58C1-47F0-BBE4-6D45425A93AB}" dt="2020-04-16T18:29:27.234" v="3241" actId="165"/>
          <ac:grpSpMkLst>
            <pc:docMk/>
            <pc:sldMk cId="907133271" sldId="1142"/>
            <ac:grpSpMk id="143" creationId="{CFEFA4AC-D5D3-4DE8-B079-11D1DDDCDF7C}"/>
          </ac:grpSpMkLst>
        </pc:grpChg>
        <pc:grpChg chg="add del mod">
          <ac:chgData name="Einav, Tal" userId="c5d94e19-bf17-46ef-96ed-abf719c82703" providerId="ADAL" clId="{D9B422E6-58C1-47F0-BBE4-6D45425A93AB}" dt="2020-04-16T18:32:22.981" v="3271" actId="165"/>
          <ac:grpSpMkLst>
            <pc:docMk/>
            <pc:sldMk cId="907133271" sldId="1142"/>
            <ac:grpSpMk id="152" creationId="{D8178221-F2FF-479E-8F1E-8ACE8E99F781}"/>
          </ac:grpSpMkLst>
        </pc:grpChg>
        <pc:grpChg chg="add mod">
          <ac:chgData name="Einav, Tal" userId="c5d94e19-bf17-46ef-96ed-abf719c82703" providerId="ADAL" clId="{D9B422E6-58C1-47F0-BBE4-6D45425A93AB}" dt="2020-04-16T18:32:17.489" v="3270" actId="571"/>
          <ac:grpSpMkLst>
            <pc:docMk/>
            <pc:sldMk cId="907133271" sldId="1142"/>
            <ac:grpSpMk id="153" creationId="{E0289A4A-6452-4C5C-8BB4-092CB96324C2}"/>
          </ac:grpSpMkLst>
        </pc:grpChg>
        <pc:grpChg chg="add mod topLvl">
          <ac:chgData name="Einav, Tal" userId="c5d94e19-bf17-46ef-96ed-abf719c82703" providerId="ADAL" clId="{D9B422E6-58C1-47F0-BBE4-6D45425A93AB}" dt="2020-04-16T18:44:17.008" v="3590" actId="164"/>
          <ac:grpSpMkLst>
            <pc:docMk/>
            <pc:sldMk cId="907133271" sldId="1142"/>
            <ac:grpSpMk id="163" creationId="{A8F99F7A-5390-4232-AB9D-19A98A0BD11A}"/>
          </ac:grpSpMkLst>
        </pc:grpChg>
        <pc:grpChg chg="add del mod">
          <ac:chgData name="Einav, Tal" userId="c5d94e19-bf17-46ef-96ed-abf719c82703" providerId="ADAL" clId="{D9B422E6-58C1-47F0-BBE4-6D45425A93AB}" dt="2020-04-16T18:44:03.330" v="3587" actId="165"/>
          <ac:grpSpMkLst>
            <pc:docMk/>
            <pc:sldMk cId="907133271" sldId="1142"/>
            <ac:grpSpMk id="179" creationId="{42484A3F-B4DD-4539-B2B5-D25E374B19B1}"/>
          </ac:grpSpMkLst>
        </pc:grpChg>
        <pc:grpChg chg="add mod">
          <ac:chgData name="Einav, Tal" userId="c5d94e19-bf17-46ef-96ed-abf719c82703" providerId="ADAL" clId="{D9B422E6-58C1-47F0-BBE4-6D45425A93AB}" dt="2020-04-16T18:44:17.008" v="3590" actId="164"/>
          <ac:grpSpMkLst>
            <pc:docMk/>
            <pc:sldMk cId="907133271" sldId="1142"/>
            <ac:grpSpMk id="180" creationId="{B2031C30-C9D9-4D06-97B8-AFC3EE75F5B1}"/>
          </ac:grpSpMkLst>
        </pc:grpChg>
        <pc:grpChg chg="add del mod">
          <ac:chgData name="Einav, Tal" userId="c5d94e19-bf17-46ef-96ed-abf719c82703" providerId="ADAL" clId="{D9B422E6-58C1-47F0-BBE4-6D45425A93AB}" dt="2020-04-16T18:39:38.865" v="3412" actId="165"/>
          <ac:grpSpMkLst>
            <pc:docMk/>
            <pc:sldMk cId="907133271" sldId="1142"/>
            <ac:grpSpMk id="184" creationId="{ADB2B67F-79B0-41C0-AD9F-D3BFFB4C6D6E}"/>
          </ac:grpSpMkLst>
        </pc:grpChg>
        <pc:grpChg chg="add mod">
          <ac:chgData name="Einav, Tal" userId="c5d94e19-bf17-46ef-96ed-abf719c82703" providerId="ADAL" clId="{D9B422E6-58C1-47F0-BBE4-6D45425A93AB}" dt="2020-04-16T18:44:29.322" v="3593" actId="1076"/>
          <ac:grpSpMkLst>
            <pc:docMk/>
            <pc:sldMk cId="907133271" sldId="1142"/>
            <ac:grpSpMk id="194" creationId="{21250B96-047E-4556-A520-3375020C0F5F}"/>
          </ac:grpSpMkLst>
        </pc:grpChg>
        <pc:grpChg chg="add del mod">
          <ac:chgData name="Einav, Tal" userId="c5d94e19-bf17-46ef-96ed-abf719c82703" providerId="ADAL" clId="{D9B422E6-58C1-47F0-BBE4-6D45425A93AB}" dt="2020-04-16T18:39:56.514" v="3417"/>
          <ac:grpSpMkLst>
            <pc:docMk/>
            <pc:sldMk cId="907133271" sldId="1142"/>
            <ac:grpSpMk id="195" creationId="{0120D359-39C9-4A9C-936F-2F331A63B160}"/>
          </ac:grpSpMkLst>
        </pc:grpChg>
        <pc:grpChg chg="add del mod">
          <ac:chgData name="Einav, Tal" userId="c5d94e19-bf17-46ef-96ed-abf719c82703" providerId="ADAL" clId="{D9B422E6-58C1-47F0-BBE4-6D45425A93AB}" dt="2020-04-16T18:40:13.490" v="3424" actId="165"/>
          <ac:grpSpMkLst>
            <pc:docMk/>
            <pc:sldMk cId="907133271" sldId="1142"/>
            <ac:grpSpMk id="201" creationId="{41F2B78A-2E97-4488-B4C6-386C3DFF77D6}"/>
          </ac:grpSpMkLst>
        </pc:grpChg>
        <pc:picChg chg="del">
          <ac:chgData name="Einav, Tal" userId="c5d94e19-bf17-46ef-96ed-abf719c82703" providerId="ADAL" clId="{D9B422E6-58C1-47F0-BBE4-6D45425A93AB}" dt="2020-04-16T18:18:25.379" v="3103" actId="478"/>
          <ac:picMkLst>
            <pc:docMk/>
            <pc:sldMk cId="907133271" sldId="1142"/>
            <ac:picMk id="25" creationId="{2CAE8232-F71E-4B90-8C91-2E9B04D8C940}"/>
          </ac:picMkLst>
        </pc:picChg>
        <pc:picChg chg="del">
          <ac:chgData name="Einav, Tal" userId="c5d94e19-bf17-46ef-96ed-abf719c82703" providerId="ADAL" clId="{D9B422E6-58C1-47F0-BBE4-6D45425A93AB}" dt="2020-04-16T18:18:25.379" v="3103" actId="478"/>
          <ac:picMkLst>
            <pc:docMk/>
            <pc:sldMk cId="907133271" sldId="1142"/>
            <ac:picMk id="26" creationId="{C4F7532A-8DDB-4903-A9FC-6979A570666E}"/>
          </ac:picMkLst>
        </pc:picChg>
        <pc:picChg chg="add mod topLvl">
          <ac:chgData name="Einav, Tal" userId="c5d94e19-bf17-46ef-96ed-abf719c82703" providerId="ADAL" clId="{D9B422E6-58C1-47F0-BBE4-6D45425A93AB}" dt="2020-04-16T18:44:09.316" v="3589" actId="1076"/>
          <ac:picMkLst>
            <pc:docMk/>
            <pc:sldMk cId="907133271" sldId="1142"/>
            <ac:picMk id="2050" creationId="{53900B23-3623-4A5C-9B4C-FC035D3BC35D}"/>
          </ac:picMkLst>
        </pc:picChg>
        <pc:cxnChg chg="mod">
          <ac:chgData name="Einav, Tal" userId="c5d94e19-bf17-46ef-96ed-abf719c82703" providerId="ADAL" clId="{D9B422E6-58C1-47F0-BBE4-6D45425A93AB}" dt="2020-04-16T18:18:20.723" v="3100" actId="478"/>
          <ac:cxnSpMkLst>
            <pc:docMk/>
            <pc:sldMk cId="907133271" sldId="1142"/>
            <ac:cxnSpMk id="45" creationId="{4387F1CC-311A-4214-AD26-B2950F215676}"/>
          </ac:cxnSpMkLst>
        </pc:cxnChg>
        <pc:cxnChg chg="mod">
          <ac:chgData name="Einav, Tal" userId="c5d94e19-bf17-46ef-96ed-abf719c82703" providerId="ADAL" clId="{D9B422E6-58C1-47F0-BBE4-6D45425A93AB}" dt="2020-04-16T18:18:20.723" v="3100" actId="478"/>
          <ac:cxnSpMkLst>
            <pc:docMk/>
            <pc:sldMk cId="907133271" sldId="1142"/>
            <ac:cxnSpMk id="51" creationId="{5D3769EF-5A3D-4F5E-8C65-3E187CB72300}"/>
          </ac:cxnSpMkLst>
        </pc:cxnChg>
        <pc:cxnChg chg="mod">
          <ac:chgData name="Einav, Tal" userId="c5d94e19-bf17-46ef-96ed-abf719c82703" providerId="ADAL" clId="{D9B422E6-58C1-47F0-BBE4-6D45425A93AB}" dt="2020-04-16T18:36:37.569" v="3350" actId="478"/>
          <ac:cxnSpMkLst>
            <pc:docMk/>
            <pc:sldMk cId="907133271" sldId="1142"/>
            <ac:cxnSpMk id="132" creationId="{33123EAE-3F78-433A-AFE7-612753E4B23B}"/>
          </ac:cxnSpMkLst>
        </pc:cxnChg>
        <pc:cxnChg chg="mod">
          <ac:chgData name="Einav, Tal" userId="c5d94e19-bf17-46ef-96ed-abf719c82703" providerId="ADAL" clId="{D9B422E6-58C1-47F0-BBE4-6D45425A93AB}" dt="2020-04-16T18:36:37.569" v="3350" actId="478"/>
          <ac:cxnSpMkLst>
            <pc:docMk/>
            <pc:sldMk cId="907133271" sldId="1142"/>
            <ac:cxnSpMk id="138" creationId="{A4B60465-2097-4ACD-B71F-B43F54AB68B4}"/>
          </ac:cxnSpMkLst>
        </pc:cxnChg>
      </pc:sldChg>
      <pc:sldChg chg="addSp delSp modSp add modTransition modAnim">
        <pc:chgData name="Einav, Tal" userId="c5d94e19-bf17-46ef-96ed-abf719c82703" providerId="ADAL" clId="{D9B422E6-58C1-47F0-BBE4-6D45425A93AB}" dt="2020-04-16T20:28:41.839" v="5898"/>
        <pc:sldMkLst>
          <pc:docMk/>
          <pc:sldMk cId="410748621" sldId="1143"/>
        </pc:sldMkLst>
        <pc:spChg chg="del mod">
          <ac:chgData name="Einav, Tal" userId="c5d94e19-bf17-46ef-96ed-abf719c82703" providerId="ADAL" clId="{D9B422E6-58C1-47F0-BBE4-6D45425A93AB}" dt="2020-04-16T20:24:32.877" v="5835" actId="478"/>
          <ac:spMkLst>
            <pc:docMk/>
            <pc:sldMk cId="410748621" sldId="1143"/>
            <ac:spMk id="3" creationId="{436AB8CC-AC2A-402D-9F57-FA10E2C48094}"/>
          </ac:spMkLst>
        </pc:spChg>
        <pc:spChg chg="add del">
          <ac:chgData name="Einav, Tal" userId="c5d94e19-bf17-46ef-96ed-abf719c82703" providerId="ADAL" clId="{D9B422E6-58C1-47F0-BBE4-6D45425A93AB}" dt="2020-04-16T18:54:52.814" v="3658"/>
          <ac:spMkLst>
            <pc:docMk/>
            <pc:sldMk cId="410748621" sldId="1143"/>
            <ac:spMk id="5" creationId="{14867787-4288-4C26-8539-3D6541FBC477}"/>
          </ac:spMkLst>
        </pc:spChg>
        <pc:spChg chg="add mod">
          <ac:chgData name="Einav, Tal" userId="c5d94e19-bf17-46ef-96ed-abf719c82703" providerId="ADAL" clId="{D9B422E6-58C1-47F0-BBE4-6D45425A93AB}" dt="2020-04-16T18:55:28.032" v="3669" actId="1076"/>
          <ac:spMkLst>
            <pc:docMk/>
            <pc:sldMk cId="410748621" sldId="1143"/>
            <ac:spMk id="6" creationId="{ABB12F18-C151-434F-8A50-A08F88F6081E}"/>
          </ac:spMkLst>
        </pc:spChg>
        <pc:spChg chg="add del">
          <ac:chgData name="Einav, Tal" userId="c5d94e19-bf17-46ef-96ed-abf719c82703" providerId="ADAL" clId="{D9B422E6-58C1-47F0-BBE4-6D45425A93AB}" dt="2020-04-16T18:55:39.998" v="3677"/>
          <ac:spMkLst>
            <pc:docMk/>
            <pc:sldMk cId="410748621" sldId="1143"/>
            <ac:spMk id="7" creationId="{DD98CD4D-C547-4C3C-8FBB-1CC69D753047}"/>
          </ac:spMkLst>
        </pc:spChg>
        <pc:spChg chg="add mod">
          <ac:chgData name="Einav, Tal" userId="c5d94e19-bf17-46ef-96ed-abf719c82703" providerId="ADAL" clId="{D9B422E6-58C1-47F0-BBE4-6D45425A93AB}" dt="2020-04-16T20:26:41.541" v="5881"/>
          <ac:spMkLst>
            <pc:docMk/>
            <pc:sldMk cId="410748621" sldId="1143"/>
            <ac:spMk id="8" creationId="{9E2EA831-4829-4F89-88BC-79CC06F6CB3C}"/>
          </ac:spMkLst>
        </pc:spChg>
        <pc:spChg chg="del mod topLvl">
          <ac:chgData name="Einav, Tal" userId="c5d94e19-bf17-46ef-96ed-abf719c82703" providerId="ADAL" clId="{D9B422E6-58C1-47F0-BBE4-6D45425A93AB}" dt="2020-04-16T19:05:50.239" v="3718" actId="478"/>
          <ac:spMkLst>
            <pc:docMk/>
            <pc:sldMk cId="410748621" sldId="1143"/>
            <ac:spMk id="15" creationId="{62D9BB1A-B6F5-4C10-A418-582860D23CDB}"/>
          </ac:spMkLst>
        </pc:spChg>
        <pc:spChg chg="del mod topLvl">
          <ac:chgData name="Einav, Tal" userId="c5d94e19-bf17-46ef-96ed-abf719c82703" providerId="ADAL" clId="{D9B422E6-58C1-47F0-BBE4-6D45425A93AB}" dt="2020-04-16T19:05:50.239" v="3718" actId="478"/>
          <ac:spMkLst>
            <pc:docMk/>
            <pc:sldMk cId="410748621" sldId="1143"/>
            <ac:spMk id="16" creationId="{3F246A10-B815-4258-9990-E6A71AC4C001}"/>
          </ac:spMkLst>
        </pc:spChg>
        <pc:spChg chg="del mod topLvl">
          <ac:chgData name="Einav, Tal" userId="c5d94e19-bf17-46ef-96ed-abf719c82703" providerId="ADAL" clId="{D9B422E6-58C1-47F0-BBE4-6D45425A93AB}" dt="2020-04-16T19:05:50.239" v="3718" actId="478"/>
          <ac:spMkLst>
            <pc:docMk/>
            <pc:sldMk cId="410748621" sldId="1143"/>
            <ac:spMk id="17" creationId="{0E0E9627-2C5D-4754-BDE0-6B572573DAB8}"/>
          </ac:spMkLst>
        </pc:spChg>
        <pc:spChg chg="del mod topLvl">
          <ac:chgData name="Einav, Tal" userId="c5d94e19-bf17-46ef-96ed-abf719c82703" providerId="ADAL" clId="{D9B422E6-58C1-47F0-BBE4-6D45425A93AB}" dt="2020-04-16T19:05:50.239" v="3718" actId="478"/>
          <ac:spMkLst>
            <pc:docMk/>
            <pc:sldMk cId="410748621" sldId="1143"/>
            <ac:spMk id="18" creationId="{BC003275-A33C-4A29-AB6D-336812BF8B85}"/>
          </ac:spMkLst>
        </pc:spChg>
        <pc:spChg chg="del mod topLvl">
          <ac:chgData name="Einav, Tal" userId="c5d94e19-bf17-46ef-96ed-abf719c82703" providerId="ADAL" clId="{D9B422E6-58C1-47F0-BBE4-6D45425A93AB}" dt="2020-04-16T19:14:34.392" v="3856" actId="478"/>
          <ac:spMkLst>
            <pc:docMk/>
            <pc:sldMk cId="410748621" sldId="1143"/>
            <ac:spMk id="19" creationId="{306A5843-3BE2-4292-B737-44C61AF92713}"/>
          </ac:spMkLst>
        </pc:spChg>
        <pc:spChg chg="del mod topLvl">
          <ac:chgData name="Einav, Tal" userId="c5d94e19-bf17-46ef-96ed-abf719c82703" providerId="ADAL" clId="{D9B422E6-58C1-47F0-BBE4-6D45425A93AB}" dt="2020-04-16T19:06:24.994" v="3728" actId="478"/>
          <ac:spMkLst>
            <pc:docMk/>
            <pc:sldMk cId="410748621" sldId="1143"/>
            <ac:spMk id="21" creationId="{2DD701BF-FEBB-4EFA-8020-50E184CF65EB}"/>
          </ac:spMkLst>
        </pc:spChg>
        <pc:spChg chg="del mod topLvl">
          <ac:chgData name="Einav, Tal" userId="c5d94e19-bf17-46ef-96ed-abf719c82703" providerId="ADAL" clId="{D9B422E6-58C1-47F0-BBE4-6D45425A93AB}" dt="2020-04-16T19:06:24.994" v="3728" actId="478"/>
          <ac:spMkLst>
            <pc:docMk/>
            <pc:sldMk cId="410748621" sldId="1143"/>
            <ac:spMk id="22" creationId="{ADA5E35A-1D4F-46AD-860B-D7083C49009F}"/>
          </ac:spMkLst>
        </pc:spChg>
        <pc:spChg chg="del mod topLvl">
          <ac:chgData name="Einav, Tal" userId="c5d94e19-bf17-46ef-96ed-abf719c82703" providerId="ADAL" clId="{D9B422E6-58C1-47F0-BBE4-6D45425A93AB}" dt="2020-04-16T19:06:24.994" v="3728" actId="478"/>
          <ac:spMkLst>
            <pc:docMk/>
            <pc:sldMk cId="410748621" sldId="1143"/>
            <ac:spMk id="23" creationId="{E133BD8D-5F81-4FAF-8DB2-EDB55F029A22}"/>
          </ac:spMkLst>
        </pc:spChg>
        <pc:spChg chg="del">
          <ac:chgData name="Einav, Tal" userId="c5d94e19-bf17-46ef-96ed-abf719c82703" providerId="ADAL" clId="{D9B422E6-58C1-47F0-BBE4-6D45425A93AB}" dt="2020-04-16T18:55:15.667" v="3665" actId="478"/>
          <ac:spMkLst>
            <pc:docMk/>
            <pc:sldMk cId="410748621" sldId="1143"/>
            <ac:spMk id="24" creationId="{682EB64B-958F-498B-95D6-FC77EB1BBCEF}"/>
          </ac:spMkLst>
        </pc:spChg>
        <pc:spChg chg="del mod topLvl">
          <ac:chgData name="Einav, Tal" userId="c5d94e19-bf17-46ef-96ed-abf719c82703" providerId="ADAL" clId="{D9B422E6-58C1-47F0-BBE4-6D45425A93AB}" dt="2020-04-16T19:06:24.994" v="3728" actId="478"/>
          <ac:spMkLst>
            <pc:docMk/>
            <pc:sldMk cId="410748621" sldId="1143"/>
            <ac:spMk id="28" creationId="{3011E527-101D-4EB9-8F89-CED54BB36499}"/>
          </ac:spMkLst>
        </pc:spChg>
        <pc:spChg chg="del mod ord topLvl">
          <ac:chgData name="Einav, Tal" userId="c5d94e19-bf17-46ef-96ed-abf719c82703" providerId="ADAL" clId="{D9B422E6-58C1-47F0-BBE4-6D45425A93AB}" dt="2020-04-16T19:14:25.264" v="3853" actId="478"/>
          <ac:spMkLst>
            <pc:docMk/>
            <pc:sldMk cId="410748621" sldId="1143"/>
            <ac:spMk id="29" creationId="{5ACDE5AF-AA99-458E-8735-518B499D6A15}"/>
          </ac:spMkLst>
        </pc:spChg>
        <pc:spChg chg="add del mod">
          <ac:chgData name="Einav, Tal" userId="c5d94e19-bf17-46ef-96ed-abf719c82703" providerId="ADAL" clId="{D9B422E6-58C1-47F0-BBE4-6D45425A93AB}" dt="2020-04-16T19:08:03.267" v="3743"/>
          <ac:spMkLst>
            <pc:docMk/>
            <pc:sldMk cId="410748621" sldId="1143"/>
            <ac:spMk id="30" creationId="{B56C43AD-6B28-4313-B299-5D284F45FD38}"/>
          </ac:spMkLst>
        </pc:spChg>
        <pc:spChg chg="del">
          <ac:chgData name="Einav, Tal" userId="c5d94e19-bf17-46ef-96ed-abf719c82703" providerId="ADAL" clId="{D9B422E6-58C1-47F0-BBE4-6D45425A93AB}" dt="2020-04-16T18:55:17.695" v="3668" actId="478"/>
          <ac:spMkLst>
            <pc:docMk/>
            <pc:sldMk cId="410748621" sldId="1143"/>
            <ac:spMk id="31" creationId="{98B1B48D-91E1-4F83-A1D5-FF3647C4C4AC}"/>
          </ac:spMkLst>
        </pc:spChg>
        <pc:spChg chg="add del mod">
          <ac:chgData name="Einav, Tal" userId="c5d94e19-bf17-46ef-96ed-abf719c82703" providerId="ADAL" clId="{D9B422E6-58C1-47F0-BBE4-6D45425A93AB}" dt="2020-04-16T19:08:03.267" v="3743"/>
          <ac:spMkLst>
            <pc:docMk/>
            <pc:sldMk cId="410748621" sldId="1143"/>
            <ac:spMk id="32" creationId="{6221F653-6F22-4A31-889B-3AAC0ED54371}"/>
          </ac:spMkLst>
        </pc:spChg>
        <pc:spChg chg="add del mod">
          <ac:chgData name="Einav, Tal" userId="c5d94e19-bf17-46ef-96ed-abf719c82703" providerId="ADAL" clId="{D9B422E6-58C1-47F0-BBE4-6D45425A93AB}" dt="2020-04-16T19:08:10.801" v="3744"/>
          <ac:spMkLst>
            <pc:docMk/>
            <pc:sldMk cId="410748621" sldId="1143"/>
            <ac:spMk id="35" creationId="{0CE92339-06E3-454F-AAE7-1B32F7D79B37}"/>
          </ac:spMkLst>
        </pc:spChg>
        <pc:spChg chg="add del mod">
          <ac:chgData name="Einav, Tal" userId="c5d94e19-bf17-46ef-96ed-abf719c82703" providerId="ADAL" clId="{D9B422E6-58C1-47F0-BBE4-6D45425A93AB}" dt="2020-04-16T19:09:07.958" v="3759"/>
          <ac:spMkLst>
            <pc:docMk/>
            <pc:sldMk cId="410748621" sldId="1143"/>
            <ac:spMk id="36" creationId="{0FFA9C78-B958-4255-ABF9-6B0722F4DA04}"/>
          </ac:spMkLst>
        </pc:spChg>
        <pc:spChg chg="add del mod">
          <ac:chgData name="Einav, Tal" userId="c5d94e19-bf17-46ef-96ed-abf719c82703" providerId="ADAL" clId="{D9B422E6-58C1-47F0-BBE4-6D45425A93AB}" dt="2020-04-16T19:09:07.958" v="3759"/>
          <ac:spMkLst>
            <pc:docMk/>
            <pc:sldMk cId="410748621" sldId="1143"/>
            <ac:spMk id="37" creationId="{89BD5F3D-1A8C-4FFD-A0D3-695F4207D8A3}"/>
          </ac:spMkLst>
        </pc:spChg>
        <pc:spChg chg="add del mod">
          <ac:chgData name="Einav, Tal" userId="c5d94e19-bf17-46ef-96ed-abf719c82703" providerId="ADAL" clId="{D9B422E6-58C1-47F0-BBE4-6D45425A93AB}" dt="2020-04-16T19:11:47.602" v="3807"/>
          <ac:spMkLst>
            <pc:docMk/>
            <pc:sldMk cId="410748621" sldId="1143"/>
            <ac:spMk id="38" creationId="{602BC2C3-C8DD-4C69-B8C4-153DD6EAF41C}"/>
          </ac:spMkLst>
        </pc:spChg>
        <pc:spChg chg="add mod">
          <ac:chgData name="Einav, Tal" userId="c5d94e19-bf17-46ef-96ed-abf719c82703" providerId="ADAL" clId="{D9B422E6-58C1-47F0-BBE4-6D45425A93AB}" dt="2020-04-16T19:18:53.115" v="3898" actId="13822"/>
          <ac:spMkLst>
            <pc:docMk/>
            <pc:sldMk cId="410748621" sldId="1143"/>
            <ac:spMk id="39" creationId="{0FB52569-64CA-4E95-B70F-C4970ED752C3}"/>
          </ac:spMkLst>
        </pc:spChg>
        <pc:spChg chg="add del mod">
          <ac:chgData name="Einav, Tal" userId="c5d94e19-bf17-46ef-96ed-abf719c82703" providerId="ADAL" clId="{D9B422E6-58C1-47F0-BBE4-6D45425A93AB}" dt="2020-04-16T20:24:35.695" v="5837" actId="478"/>
          <ac:spMkLst>
            <pc:docMk/>
            <pc:sldMk cId="410748621" sldId="1143"/>
            <ac:spMk id="48" creationId="{33D74DFA-BDBB-4260-B4E0-4DA1379386F8}"/>
          </ac:spMkLst>
        </pc:spChg>
        <pc:spChg chg="mod topLvl">
          <ac:chgData name="Einav, Tal" userId="c5d94e19-bf17-46ef-96ed-abf719c82703" providerId="ADAL" clId="{D9B422E6-58C1-47F0-BBE4-6D45425A93AB}" dt="2020-04-16T18:49:22.038" v="3612" actId="164"/>
          <ac:spMkLst>
            <pc:docMk/>
            <pc:sldMk cId="410748621" sldId="1143"/>
            <ac:spMk id="70" creationId="{7FE57E4E-5FD3-4103-9F3A-225F21BD434B}"/>
          </ac:spMkLst>
        </pc:spChg>
        <pc:spChg chg="mod topLvl">
          <ac:chgData name="Einav, Tal" userId="c5d94e19-bf17-46ef-96ed-abf719c82703" providerId="ADAL" clId="{D9B422E6-58C1-47F0-BBE4-6D45425A93AB}" dt="2020-04-16T18:49:22.038" v="3612" actId="164"/>
          <ac:spMkLst>
            <pc:docMk/>
            <pc:sldMk cId="410748621" sldId="1143"/>
            <ac:spMk id="72" creationId="{4D80E69C-57D4-451D-92F8-D5D673EE5C12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73" creationId="{8FABAE5E-F1F8-4A9F-A57D-B61BAABF97B9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75" creationId="{83EB1349-AE3E-4FB9-8463-6F1334F50011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76" creationId="{C252ED14-10E1-4D73-A8B6-45B3A13CA807}"/>
          </ac:spMkLst>
        </pc:spChg>
        <pc:spChg chg="mod topLvl">
          <ac:chgData name="Einav, Tal" userId="c5d94e19-bf17-46ef-96ed-abf719c82703" providerId="ADAL" clId="{D9B422E6-58C1-47F0-BBE4-6D45425A93AB}" dt="2020-04-16T18:49:22.038" v="3612" actId="164"/>
          <ac:spMkLst>
            <pc:docMk/>
            <pc:sldMk cId="410748621" sldId="1143"/>
            <ac:spMk id="77" creationId="{2D47CD78-FD11-4BC6-897C-84F0F0F73660}"/>
          </ac:spMkLst>
        </pc:spChg>
        <pc:spChg chg="mod topLvl">
          <ac:chgData name="Einav, Tal" userId="c5d94e19-bf17-46ef-96ed-abf719c82703" providerId="ADAL" clId="{D9B422E6-58C1-47F0-BBE4-6D45425A93AB}" dt="2020-04-16T18:49:22.038" v="3612" actId="164"/>
          <ac:spMkLst>
            <pc:docMk/>
            <pc:sldMk cId="410748621" sldId="1143"/>
            <ac:spMk id="78" creationId="{96694C48-39F9-4A53-BD7D-2F59725DE905}"/>
          </ac:spMkLst>
        </pc:spChg>
        <pc:spChg chg="mod topLvl">
          <ac:chgData name="Einav, Tal" userId="c5d94e19-bf17-46ef-96ed-abf719c82703" providerId="ADAL" clId="{D9B422E6-58C1-47F0-BBE4-6D45425A93AB}" dt="2020-04-16T18:49:22.038" v="3612" actId="164"/>
          <ac:spMkLst>
            <pc:docMk/>
            <pc:sldMk cId="410748621" sldId="1143"/>
            <ac:spMk id="79" creationId="{782B536C-2702-45D8-B670-73524972DF57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80" creationId="{50017FA6-19BD-4CFE-9BEA-A89BF795AB61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81" creationId="{EEB5C76C-128F-409A-9787-AFAC348DC21A}"/>
          </ac:spMkLst>
        </pc:spChg>
        <pc:spChg chg="del mod topLvl">
          <ac:chgData name="Einav, Tal" userId="c5d94e19-bf17-46ef-96ed-abf719c82703" providerId="ADAL" clId="{D9B422E6-58C1-47F0-BBE4-6D45425A93AB}" dt="2020-04-16T18:52:00.368" v="3626" actId="478"/>
          <ac:spMkLst>
            <pc:docMk/>
            <pc:sldMk cId="410748621" sldId="1143"/>
            <ac:spMk id="82" creationId="{F88094F9-1A88-4733-95B3-5C1712E91CBF}"/>
          </ac:spMkLst>
        </pc:spChg>
        <pc:spChg chg="del mod topLvl">
          <ac:chgData name="Einav, Tal" userId="c5d94e19-bf17-46ef-96ed-abf719c82703" providerId="ADAL" clId="{D9B422E6-58C1-47F0-BBE4-6D45425A93AB}" dt="2020-04-16T18:52:01.504" v="3627" actId="478"/>
          <ac:spMkLst>
            <pc:docMk/>
            <pc:sldMk cId="410748621" sldId="1143"/>
            <ac:spMk id="83" creationId="{8B5CAC03-CE9E-445D-8292-6EAB07215A37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09" creationId="{237B221D-1BEE-4EB2-9A92-219BB402CFA1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0" creationId="{EC6A3F43-5948-465B-B6DA-7FED442E3FB2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2" creationId="{1E05807C-7711-406B-A362-1B753E16C21C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3" creationId="{D42E771E-E3C1-4502-8D94-B0E7ADB1DCB2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4" creationId="{B533094B-BDE9-4A78-BC0C-25F1CAAE1A83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5" creationId="{FAB576EC-99E3-42EE-A584-FD0011D58B12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6" creationId="{C4DB461C-2773-4B18-A564-B328484BB6F2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7" creationId="{41F193C1-6410-4CEB-852E-AAA42CEAE24E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8" creationId="{76866990-8E4E-44EA-881A-EC637E2BEA2B}"/>
          </ac:spMkLst>
        </pc:spChg>
        <pc:spChg chg="mod topLvl">
          <ac:chgData name="Einav, Tal" userId="c5d94e19-bf17-46ef-96ed-abf719c82703" providerId="ADAL" clId="{D9B422E6-58C1-47F0-BBE4-6D45425A93AB}" dt="2020-04-16T18:52:16.378" v="3628" actId="1076"/>
          <ac:spMkLst>
            <pc:docMk/>
            <pc:sldMk cId="410748621" sldId="1143"/>
            <ac:spMk id="119" creationId="{CA5D440A-7417-4BDF-BB99-658935C4BCAB}"/>
          </ac:spMkLst>
        </pc:spChg>
        <pc:spChg chg="del mod">
          <ac:chgData name="Einav, Tal" userId="c5d94e19-bf17-46ef-96ed-abf719c82703" providerId="ADAL" clId="{D9B422E6-58C1-47F0-BBE4-6D45425A93AB}" dt="2020-04-16T19:08:10.801" v="3744"/>
          <ac:spMkLst>
            <pc:docMk/>
            <pc:sldMk cId="410748621" sldId="1143"/>
            <ac:spMk id="121" creationId="{E8EC5599-0BB2-418B-8063-9CE7AE39437F}"/>
          </ac:spMkLst>
        </pc:spChg>
        <pc:spChg chg="del mod">
          <ac:chgData name="Einav, Tal" userId="c5d94e19-bf17-46ef-96ed-abf719c82703" providerId="ADAL" clId="{D9B422E6-58C1-47F0-BBE4-6D45425A93AB}" dt="2020-04-16T19:08:13.153" v="3745" actId="478"/>
          <ac:spMkLst>
            <pc:docMk/>
            <pc:sldMk cId="410748621" sldId="1143"/>
            <ac:spMk id="122" creationId="{1224B1C8-359D-4C4F-80A7-8541BE8ED4EE}"/>
          </ac:spMkLst>
        </pc:spChg>
        <pc:spChg chg="add del mod ord">
          <ac:chgData name="Einav, Tal" userId="c5d94e19-bf17-46ef-96ed-abf719c82703" providerId="ADAL" clId="{D9B422E6-58C1-47F0-BBE4-6D45425A93AB}" dt="2020-04-16T19:11:06.105" v="3792"/>
          <ac:spMkLst>
            <pc:docMk/>
            <pc:sldMk cId="410748621" sldId="1143"/>
            <ac:spMk id="123" creationId="{097117D3-79A9-44CD-8D14-809D23B56945}"/>
          </ac:spMkLst>
        </pc:spChg>
        <pc:spChg chg="del mod">
          <ac:chgData name="Einav, Tal" userId="c5d94e19-bf17-46ef-96ed-abf719c82703" providerId="ADAL" clId="{D9B422E6-58C1-47F0-BBE4-6D45425A93AB}" dt="2020-04-16T19:08:14.303" v="3746" actId="478"/>
          <ac:spMkLst>
            <pc:docMk/>
            <pc:sldMk cId="410748621" sldId="1143"/>
            <ac:spMk id="124" creationId="{FA6ED546-3629-46F0-9E38-813E2912B3A3}"/>
          </ac:spMkLst>
        </pc:spChg>
        <pc:spChg chg="add del mod">
          <ac:chgData name="Einav, Tal" userId="c5d94e19-bf17-46ef-96ed-abf719c82703" providerId="ADAL" clId="{D9B422E6-58C1-47F0-BBE4-6D45425A93AB}" dt="2020-04-16T19:11:06.105" v="3792"/>
          <ac:spMkLst>
            <pc:docMk/>
            <pc:sldMk cId="410748621" sldId="1143"/>
            <ac:spMk id="125" creationId="{C1FCC691-F0B6-4DF7-8079-D36D45EAE5FC}"/>
          </ac:spMkLst>
        </pc:spChg>
        <pc:spChg chg="mod">
          <ac:chgData name="Einav, Tal" userId="c5d94e19-bf17-46ef-96ed-abf719c82703" providerId="ADAL" clId="{D9B422E6-58C1-47F0-BBE4-6D45425A93AB}" dt="2020-04-16T19:09:22.161" v="3765"/>
          <ac:spMkLst>
            <pc:docMk/>
            <pc:sldMk cId="410748621" sldId="1143"/>
            <ac:spMk id="126" creationId="{894A26AC-CB0D-42B7-9B96-3C41893483D2}"/>
          </ac:spMkLst>
        </pc:spChg>
        <pc:spChg chg="mod">
          <ac:chgData name="Einav, Tal" userId="c5d94e19-bf17-46ef-96ed-abf719c82703" providerId="ADAL" clId="{D9B422E6-58C1-47F0-BBE4-6D45425A93AB}" dt="2020-04-16T19:09:22.161" v="3765"/>
          <ac:spMkLst>
            <pc:docMk/>
            <pc:sldMk cId="410748621" sldId="1143"/>
            <ac:spMk id="127" creationId="{15EEA57E-077C-4D77-8946-4CE8BECDBAD0}"/>
          </ac:spMkLst>
        </pc:spChg>
        <pc:spChg chg="mod">
          <ac:chgData name="Einav, Tal" userId="c5d94e19-bf17-46ef-96ed-abf719c82703" providerId="ADAL" clId="{D9B422E6-58C1-47F0-BBE4-6D45425A93AB}" dt="2020-04-16T19:09:22.161" v="3765"/>
          <ac:spMkLst>
            <pc:docMk/>
            <pc:sldMk cId="410748621" sldId="1143"/>
            <ac:spMk id="128" creationId="{FBD0D3E5-0DAF-4A88-BDF2-FDCC14A9D97D}"/>
          </ac:spMkLst>
        </pc:spChg>
        <pc:spChg chg="mod">
          <ac:chgData name="Einav, Tal" userId="c5d94e19-bf17-46ef-96ed-abf719c82703" providerId="ADAL" clId="{D9B422E6-58C1-47F0-BBE4-6D45425A93AB}" dt="2020-04-16T19:10:47.025" v="3787"/>
          <ac:spMkLst>
            <pc:docMk/>
            <pc:sldMk cId="410748621" sldId="1143"/>
            <ac:spMk id="129" creationId="{5AD4A2AE-9C09-40C8-B235-B8B9A574CD1D}"/>
          </ac:spMkLst>
        </pc:spChg>
        <pc:spChg chg="mod">
          <ac:chgData name="Einav, Tal" userId="c5d94e19-bf17-46ef-96ed-abf719c82703" providerId="ADAL" clId="{D9B422E6-58C1-47F0-BBE4-6D45425A93AB}" dt="2020-04-16T19:10:47.025" v="3787"/>
          <ac:spMkLst>
            <pc:docMk/>
            <pc:sldMk cId="410748621" sldId="1143"/>
            <ac:spMk id="130" creationId="{9B328264-55CA-477C-848D-5C8F1F325B89}"/>
          </ac:spMkLst>
        </pc:spChg>
        <pc:spChg chg="add del mod">
          <ac:chgData name="Einav, Tal" userId="c5d94e19-bf17-46ef-96ed-abf719c82703" providerId="ADAL" clId="{D9B422E6-58C1-47F0-BBE4-6D45425A93AB}" dt="2020-04-16T19:10:47.025" v="3787"/>
          <ac:spMkLst>
            <pc:docMk/>
            <pc:sldMk cId="410748621" sldId="1143"/>
            <ac:spMk id="131" creationId="{6739BE44-E62E-4C30-AC1C-189B1F7F5C74}"/>
          </ac:spMkLst>
        </pc:spChg>
        <pc:spChg chg="add del mod">
          <ac:chgData name="Einav, Tal" userId="c5d94e19-bf17-46ef-96ed-abf719c82703" providerId="ADAL" clId="{D9B422E6-58C1-47F0-BBE4-6D45425A93AB}" dt="2020-04-16T19:10:47.025" v="3787"/>
          <ac:spMkLst>
            <pc:docMk/>
            <pc:sldMk cId="410748621" sldId="1143"/>
            <ac:spMk id="132" creationId="{A3CA5D25-8077-4FF3-A93E-4D46A5660254}"/>
          </ac:spMkLst>
        </pc:spChg>
        <pc:spChg chg="mod">
          <ac:chgData name="Einav, Tal" userId="c5d94e19-bf17-46ef-96ed-abf719c82703" providerId="ADAL" clId="{D9B422E6-58C1-47F0-BBE4-6D45425A93AB}" dt="2020-04-16T19:10:15.041" v="3777"/>
          <ac:spMkLst>
            <pc:docMk/>
            <pc:sldMk cId="410748621" sldId="1143"/>
            <ac:spMk id="133" creationId="{7E873919-DEF1-49CF-A552-AC06B25698F0}"/>
          </ac:spMkLst>
        </pc:spChg>
        <pc:spChg chg="mod">
          <ac:chgData name="Einav, Tal" userId="c5d94e19-bf17-46ef-96ed-abf719c82703" providerId="ADAL" clId="{D9B422E6-58C1-47F0-BBE4-6D45425A93AB}" dt="2020-04-16T19:10:15.041" v="3777"/>
          <ac:spMkLst>
            <pc:docMk/>
            <pc:sldMk cId="410748621" sldId="1143"/>
            <ac:spMk id="134" creationId="{F3C08846-E958-4313-AC36-C38F82071FDA}"/>
          </ac:spMkLst>
        </pc:spChg>
        <pc:spChg chg="mod">
          <ac:chgData name="Einav, Tal" userId="c5d94e19-bf17-46ef-96ed-abf719c82703" providerId="ADAL" clId="{D9B422E6-58C1-47F0-BBE4-6D45425A93AB}" dt="2020-04-16T19:10:30.624" v="3780"/>
          <ac:spMkLst>
            <pc:docMk/>
            <pc:sldMk cId="410748621" sldId="1143"/>
            <ac:spMk id="135" creationId="{8706603D-A837-4491-A815-F28A66583191}"/>
          </ac:spMkLst>
        </pc:spChg>
        <pc:spChg chg="mod">
          <ac:chgData name="Einav, Tal" userId="c5d94e19-bf17-46ef-96ed-abf719c82703" providerId="ADAL" clId="{D9B422E6-58C1-47F0-BBE4-6D45425A93AB}" dt="2020-04-16T19:10:30.624" v="3780"/>
          <ac:spMkLst>
            <pc:docMk/>
            <pc:sldMk cId="410748621" sldId="1143"/>
            <ac:spMk id="136" creationId="{63F63A36-79C6-4C78-A0AC-392AB75DAC4B}"/>
          </ac:spMkLst>
        </pc:spChg>
        <pc:spChg chg="mod">
          <ac:chgData name="Einav, Tal" userId="c5d94e19-bf17-46ef-96ed-abf719c82703" providerId="ADAL" clId="{D9B422E6-58C1-47F0-BBE4-6D45425A93AB}" dt="2020-04-16T19:10:30.624" v="3780"/>
          <ac:spMkLst>
            <pc:docMk/>
            <pc:sldMk cId="410748621" sldId="1143"/>
            <ac:spMk id="137" creationId="{844EABDE-9636-4945-8BE4-693C47413D29}"/>
          </ac:spMkLst>
        </pc:spChg>
        <pc:spChg chg="del mod">
          <ac:chgData name="Einav, Tal" userId="c5d94e19-bf17-46ef-96ed-abf719c82703" providerId="ADAL" clId="{D9B422E6-58C1-47F0-BBE4-6D45425A93AB}" dt="2020-04-16T19:11:12.496" v="3796" actId="478"/>
          <ac:spMkLst>
            <pc:docMk/>
            <pc:sldMk cId="410748621" sldId="1143"/>
            <ac:spMk id="138" creationId="{D212DBC7-D922-4DD0-B784-650FE2E70F8D}"/>
          </ac:spMkLst>
        </pc:spChg>
        <pc:spChg chg="del mod">
          <ac:chgData name="Einav, Tal" userId="c5d94e19-bf17-46ef-96ed-abf719c82703" providerId="ADAL" clId="{D9B422E6-58C1-47F0-BBE4-6D45425A93AB}" dt="2020-04-16T19:11:15.023" v="3797" actId="478"/>
          <ac:spMkLst>
            <pc:docMk/>
            <pc:sldMk cId="410748621" sldId="1143"/>
            <ac:spMk id="139" creationId="{8EDAEE42-2C50-40E2-9174-7455DD671CB4}"/>
          </ac:spMkLst>
        </pc:spChg>
        <pc:spChg chg="del mod">
          <ac:chgData name="Einav, Tal" userId="c5d94e19-bf17-46ef-96ed-abf719c82703" providerId="ADAL" clId="{D9B422E6-58C1-47F0-BBE4-6D45425A93AB}" dt="2020-04-16T19:11:11.041" v="3795" actId="478"/>
          <ac:spMkLst>
            <pc:docMk/>
            <pc:sldMk cId="410748621" sldId="1143"/>
            <ac:spMk id="140" creationId="{CBC5F674-0E7D-4CCE-9819-055EAE462D2B}"/>
          </ac:spMkLst>
        </pc:spChg>
        <pc:spChg chg="del mod">
          <ac:chgData name="Einav, Tal" userId="c5d94e19-bf17-46ef-96ed-abf719c82703" providerId="ADAL" clId="{D9B422E6-58C1-47F0-BBE4-6D45425A93AB}" dt="2020-04-16T19:11:19.161" v="3798"/>
          <ac:spMkLst>
            <pc:docMk/>
            <pc:sldMk cId="410748621" sldId="1143"/>
            <ac:spMk id="141" creationId="{D2BA56EE-0DCF-4121-9F69-057128FDC4AD}"/>
          </ac:spMkLst>
        </pc:spChg>
        <pc:spChg chg="del mod">
          <ac:chgData name="Einav, Tal" userId="c5d94e19-bf17-46ef-96ed-abf719c82703" providerId="ADAL" clId="{D9B422E6-58C1-47F0-BBE4-6D45425A93AB}" dt="2020-04-16T19:11:19.161" v="3798"/>
          <ac:spMkLst>
            <pc:docMk/>
            <pc:sldMk cId="410748621" sldId="1143"/>
            <ac:spMk id="142" creationId="{FA87972C-82DA-488F-898D-5C1D2F3DEE94}"/>
          </ac:spMkLst>
        </pc:spChg>
        <pc:spChg chg="del mod">
          <ac:chgData name="Einav, Tal" userId="c5d94e19-bf17-46ef-96ed-abf719c82703" providerId="ADAL" clId="{D9B422E6-58C1-47F0-BBE4-6D45425A93AB}" dt="2020-04-16T19:11:47.602" v="3807"/>
          <ac:spMkLst>
            <pc:docMk/>
            <pc:sldMk cId="410748621" sldId="1143"/>
            <ac:spMk id="143" creationId="{2B3FEDF6-7A85-451C-A6F3-02687C124674}"/>
          </ac:spMkLst>
        </pc:spChg>
        <pc:spChg chg="add mod">
          <ac:chgData name="Einav, Tal" userId="c5d94e19-bf17-46ef-96ed-abf719c82703" providerId="ADAL" clId="{D9B422E6-58C1-47F0-BBE4-6D45425A93AB}" dt="2020-04-16T19:11:21.344" v="3800" actId="571"/>
          <ac:spMkLst>
            <pc:docMk/>
            <pc:sldMk cId="410748621" sldId="1143"/>
            <ac:spMk id="144" creationId="{1CAE84A1-7905-4798-9C57-6A9A574E5FC8}"/>
          </ac:spMkLst>
        </pc:spChg>
        <pc:spChg chg="add del mod">
          <ac:chgData name="Einav, Tal" userId="c5d94e19-bf17-46ef-96ed-abf719c82703" providerId="ADAL" clId="{D9B422E6-58C1-47F0-BBE4-6D45425A93AB}" dt="2020-04-16T19:14:24.611" v="3852" actId="478"/>
          <ac:spMkLst>
            <pc:docMk/>
            <pc:sldMk cId="410748621" sldId="1143"/>
            <ac:spMk id="145" creationId="{7FBD3BD8-0F10-47CF-B61C-10DC169AC472}"/>
          </ac:spMkLst>
        </pc:spChg>
        <pc:spChg chg="del mod">
          <ac:chgData name="Einav, Tal" userId="c5d94e19-bf17-46ef-96ed-abf719c82703" providerId="ADAL" clId="{D9B422E6-58C1-47F0-BBE4-6D45425A93AB}" dt="2020-04-16T19:12:00.024" v="3813"/>
          <ac:spMkLst>
            <pc:docMk/>
            <pc:sldMk cId="410748621" sldId="1143"/>
            <ac:spMk id="146" creationId="{857CAD09-2542-44DA-A57A-C7DFFA05038F}"/>
          </ac:spMkLst>
        </pc:spChg>
        <pc:spChg chg="del mod">
          <ac:chgData name="Einav, Tal" userId="c5d94e19-bf17-46ef-96ed-abf719c82703" providerId="ADAL" clId="{D9B422E6-58C1-47F0-BBE4-6D45425A93AB}" dt="2020-04-16T19:11:50.751" v="3809" actId="478"/>
          <ac:spMkLst>
            <pc:docMk/>
            <pc:sldMk cId="410748621" sldId="1143"/>
            <ac:spMk id="147" creationId="{0636E14F-B6ED-4402-BFBC-4A038B17F5B0}"/>
          </ac:spMkLst>
        </pc:spChg>
        <pc:spChg chg="del mod">
          <ac:chgData name="Einav, Tal" userId="c5d94e19-bf17-46ef-96ed-abf719c82703" providerId="ADAL" clId="{D9B422E6-58C1-47F0-BBE4-6D45425A93AB}" dt="2020-04-16T19:11:49.647" v="3808" actId="478"/>
          <ac:spMkLst>
            <pc:docMk/>
            <pc:sldMk cId="410748621" sldId="1143"/>
            <ac:spMk id="148" creationId="{6699BC8C-DECA-4C4E-9429-05877F79D351}"/>
          </ac:spMkLst>
        </pc:spChg>
        <pc:spChg chg="add del mod">
          <ac:chgData name="Einav, Tal" userId="c5d94e19-bf17-46ef-96ed-abf719c82703" providerId="ADAL" clId="{D9B422E6-58C1-47F0-BBE4-6D45425A93AB}" dt="2020-04-16T19:12:00.024" v="3813"/>
          <ac:spMkLst>
            <pc:docMk/>
            <pc:sldMk cId="410748621" sldId="1143"/>
            <ac:spMk id="149" creationId="{F72C0470-8330-4980-908F-E04E61C70746}"/>
          </ac:spMkLst>
        </pc:spChg>
        <pc:spChg chg="mod ord">
          <ac:chgData name="Einav, Tal" userId="c5d94e19-bf17-46ef-96ed-abf719c82703" providerId="ADAL" clId="{D9B422E6-58C1-47F0-BBE4-6D45425A93AB}" dt="2020-04-16T19:14:29.006" v="3854" actId="164"/>
          <ac:spMkLst>
            <pc:docMk/>
            <pc:sldMk cId="410748621" sldId="1143"/>
            <ac:spMk id="150" creationId="{25490905-EE39-4E52-B11D-A03AD036271D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198" creationId="{B82FEA3A-332D-4E0E-87B1-7339763C76EF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199" creationId="{B11B51A5-5F7B-4043-8784-38420C491249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0" creationId="{0CEFB20F-4C6D-437A-A3E5-D21591CD1382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1" creationId="{6FF30231-839C-425C-9707-AA7C0980F085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2" creationId="{E04D8F16-4D58-42AA-A150-ED8735AF7685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3" creationId="{2A72DB17-7615-4EE5-B6F5-8537E9D8748C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4" creationId="{4E64E8BC-1D7F-42F3-829D-96F0EE13878C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05" creationId="{1219DDBB-C70B-4433-A0D7-4EB879DAA423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06" creationId="{80A92E94-23A6-4C10-BF94-F733F89986E4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07" creationId="{49F90011-F87A-46FF-83EB-974E8E90C4C3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08" creationId="{C4E879BB-9C48-4B65-94C5-2AB97976F389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09" creationId="{46CF8DDA-9CF0-42A1-88DB-E1AC3CCC7512}"/>
          </ac:spMkLst>
        </pc:spChg>
        <pc:spChg chg="del mod topLvl">
          <ac:chgData name="Einav, Tal" userId="c5d94e19-bf17-46ef-96ed-abf719c82703" providerId="ADAL" clId="{D9B422E6-58C1-47F0-BBE4-6D45425A93AB}" dt="2020-04-16T19:22:23.408" v="3922"/>
          <ac:spMkLst>
            <pc:docMk/>
            <pc:sldMk cId="410748621" sldId="1143"/>
            <ac:spMk id="210" creationId="{EE89893E-BF26-45D6-B13D-9D8824824B41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11" creationId="{4564EEB4-8EFD-49EC-B5D2-164F586117D8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12" creationId="{B3E1B1FF-6DBA-4798-A775-B582CF834D57}"/>
          </ac:spMkLst>
        </pc:spChg>
        <pc:spChg chg="del mod topLvl">
          <ac:chgData name="Einav, Tal" userId="c5d94e19-bf17-46ef-96ed-abf719c82703" providerId="ADAL" clId="{D9B422E6-58C1-47F0-BBE4-6D45425A93AB}" dt="2020-04-16T19:20:00.848" v="3905" actId="478"/>
          <ac:spMkLst>
            <pc:docMk/>
            <pc:sldMk cId="410748621" sldId="1143"/>
            <ac:spMk id="213" creationId="{82EC96BC-5137-404B-9496-FB196CEFD79B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14" creationId="{7237F8DB-B18D-4436-8164-3D059DBB8436}"/>
          </ac:spMkLst>
        </pc:spChg>
        <pc:spChg chg="del mod topLvl">
          <ac:chgData name="Einav, Tal" userId="c5d94e19-bf17-46ef-96ed-abf719c82703" providerId="ADAL" clId="{D9B422E6-58C1-47F0-BBE4-6D45425A93AB}" dt="2020-04-16T19:20:02.448" v="3906" actId="478"/>
          <ac:spMkLst>
            <pc:docMk/>
            <pc:sldMk cId="410748621" sldId="1143"/>
            <ac:spMk id="215" creationId="{5A00B714-6055-4F97-B970-3B578288BA6E}"/>
          </ac:spMkLst>
        </pc:spChg>
        <pc:spChg chg="add del mod">
          <ac:chgData name="Einav, Tal" userId="c5d94e19-bf17-46ef-96ed-abf719c82703" providerId="ADAL" clId="{D9B422E6-58C1-47F0-BBE4-6D45425A93AB}" dt="2020-04-16T19:22:23.408" v="3922"/>
          <ac:spMkLst>
            <pc:docMk/>
            <pc:sldMk cId="410748621" sldId="1143"/>
            <ac:spMk id="216" creationId="{C53CAD62-7661-4258-91A6-1521A7372D10}"/>
          </ac:spMkLst>
        </pc:spChg>
        <pc:spChg chg="add mod">
          <ac:chgData name="Einav, Tal" userId="c5d94e19-bf17-46ef-96ed-abf719c82703" providerId="ADAL" clId="{D9B422E6-58C1-47F0-BBE4-6D45425A93AB}" dt="2020-04-16T20:23:55.787" v="5829" actId="20577"/>
          <ac:spMkLst>
            <pc:docMk/>
            <pc:sldMk cId="410748621" sldId="1143"/>
            <ac:spMk id="217" creationId="{E8C151AA-810F-44F7-8105-C9507E296E78}"/>
          </ac:spMkLst>
        </pc:spChg>
        <pc:spChg chg="add">
          <ac:chgData name="Einav, Tal" userId="c5d94e19-bf17-46ef-96ed-abf719c82703" providerId="ADAL" clId="{D9B422E6-58C1-47F0-BBE4-6D45425A93AB}" dt="2020-04-16T20:24:33.135" v="5836"/>
          <ac:spMkLst>
            <pc:docMk/>
            <pc:sldMk cId="410748621" sldId="1143"/>
            <ac:spMk id="218" creationId="{C435B93D-106E-4B9F-A5C6-27735A5B128D}"/>
          </ac:spMkLst>
        </pc:spChg>
        <pc:grpChg chg="add mod">
          <ac:chgData name="Einav, Tal" userId="c5d94e19-bf17-46ef-96ed-abf719c82703" providerId="ADAL" clId="{D9B422E6-58C1-47F0-BBE4-6D45425A93AB}" dt="2020-04-16T18:49:22.038" v="3612" actId="164"/>
          <ac:grpSpMkLst>
            <pc:docMk/>
            <pc:sldMk cId="410748621" sldId="1143"/>
            <ac:grpSpMk id="4" creationId="{4121AF2B-BFD3-412E-9129-676EC3302C85}"/>
          </ac:grpSpMkLst>
        </pc:grpChg>
        <pc:grpChg chg="del mod">
          <ac:chgData name="Einav, Tal" userId="c5d94e19-bf17-46ef-96ed-abf719c82703" providerId="ADAL" clId="{D9B422E6-58C1-47F0-BBE4-6D45425A93AB}" dt="2020-04-16T19:05:44.336" v="3716" actId="165"/>
          <ac:grpSpMkLst>
            <pc:docMk/>
            <pc:sldMk cId="410748621" sldId="1143"/>
            <ac:grpSpMk id="14" creationId="{25B2CD89-0934-467B-9AAA-3C9F46D29AE3}"/>
          </ac:grpSpMkLst>
        </pc:grpChg>
        <pc:grpChg chg="del mod">
          <ac:chgData name="Einav, Tal" userId="c5d94e19-bf17-46ef-96ed-abf719c82703" providerId="ADAL" clId="{D9B422E6-58C1-47F0-BBE4-6D45425A93AB}" dt="2020-04-16T19:06:21.234" v="3725" actId="165"/>
          <ac:grpSpMkLst>
            <pc:docMk/>
            <pc:sldMk cId="410748621" sldId="1143"/>
            <ac:grpSpMk id="20" creationId="{9E65A080-4A08-4CE7-823D-98E9C12623B4}"/>
          </ac:grpSpMkLst>
        </pc:grpChg>
        <pc:grpChg chg="del">
          <ac:chgData name="Einav, Tal" userId="c5d94e19-bf17-46ef-96ed-abf719c82703" providerId="ADAL" clId="{D9B422E6-58C1-47F0-BBE4-6D45425A93AB}" dt="2020-04-16T18:55:17.048" v="3667" actId="478"/>
          <ac:grpSpMkLst>
            <pc:docMk/>
            <pc:sldMk cId="410748621" sldId="1143"/>
            <ac:grpSpMk id="34" creationId="{F491C1F2-7F53-4E29-A37D-9690BC81A90A}"/>
          </ac:grpSpMkLst>
        </pc:grpChg>
        <pc:grpChg chg="add mod topLvl">
          <ac:chgData name="Einav, Tal" userId="c5d94e19-bf17-46ef-96ed-abf719c82703" providerId="ADAL" clId="{D9B422E6-58C1-47F0-BBE4-6D45425A93AB}" dt="2020-04-16T19:18:47.441" v="3897" actId="165"/>
          <ac:grpSpMkLst>
            <pc:docMk/>
            <pc:sldMk cId="410748621" sldId="1143"/>
            <ac:grpSpMk id="40" creationId="{6C69D508-0712-4DDF-9C25-6E808623B369}"/>
          </ac:grpSpMkLst>
        </pc:grpChg>
        <pc:grpChg chg="add del mod">
          <ac:chgData name="Einav, Tal" userId="c5d94e19-bf17-46ef-96ed-abf719c82703" providerId="ADAL" clId="{D9B422E6-58C1-47F0-BBE4-6D45425A93AB}" dt="2020-04-16T19:15:04.386" v="3863" actId="165"/>
          <ac:grpSpMkLst>
            <pc:docMk/>
            <pc:sldMk cId="410748621" sldId="1143"/>
            <ac:grpSpMk id="41" creationId="{3FFAC969-C346-4438-90CA-FA405613DB40}"/>
          </ac:grpSpMkLst>
        </pc:grpChg>
        <pc:grpChg chg="add del mod">
          <ac:chgData name="Einav, Tal" userId="c5d94e19-bf17-46ef-96ed-abf719c82703" providerId="ADAL" clId="{D9B422E6-58C1-47F0-BBE4-6D45425A93AB}" dt="2020-04-16T19:16:15.780" v="3880" actId="165"/>
          <ac:grpSpMkLst>
            <pc:docMk/>
            <pc:sldMk cId="410748621" sldId="1143"/>
            <ac:grpSpMk id="42" creationId="{44AA0156-9D5F-46FC-8A08-2BC6D05F4AD7}"/>
          </ac:grpSpMkLst>
        </pc:grpChg>
        <pc:grpChg chg="add del mod">
          <ac:chgData name="Einav, Tal" userId="c5d94e19-bf17-46ef-96ed-abf719c82703" providerId="ADAL" clId="{D9B422E6-58C1-47F0-BBE4-6D45425A93AB}" dt="2020-04-16T19:16:44.768" v="3885" actId="165"/>
          <ac:grpSpMkLst>
            <pc:docMk/>
            <pc:sldMk cId="410748621" sldId="1143"/>
            <ac:grpSpMk id="43" creationId="{45BCF310-C921-4A38-BD7A-95563B9B2AA4}"/>
          </ac:grpSpMkLst>
        </pc:grpChg>
        <pc:grpChg chg="add mod topLvl">
          <ac:chgData name="Einav, Tal" userId="c5d94e19-bf17-46ef-96ed-abf719c82703" providerId="ADAL" clId="{D9B422E6-58C1-47F0-BBE4-6D45425A93AB}" dt="2020-04-16T19:18:47.441" v="3897" actId="165"/>
          <ac:grpSpMkLst>
            <pc:docMk/>
            <pc:sldMk cId="410748621" sldId="1143"/>
            <ac:grpSpMk id="44" creationId="{D2598EC1-E713-425B-BB3B-7EDF7F7F4D08}"/>
          </ac:grpSpMkLst>
        </pc:grpChg>
        <pc:grpChg chg="add del mod">
          <ac:chgData name="Einav, Tal" userId="c5d94e19-bf17-46ef-96ed-abf719c82703" providerId="ADAL" clId="{D9B422E6-58C1-47F0-BBE4-6D45425A93AB}" dt="2020-04-16T19:18:47.441" v="3897" actId="165"/>
          <ac:grpSpMkLst>
            <pc:docMk/>
            <pc:sldMk cId="410748621" sldId="1143"/>
            <ac:grpSpMk id="46" creationId="{72534E6D-453C-4AE3-80F5-14825F998EBD}"/>
          </ac:grpSpMkLst>
        </pc:grpChg>
        <pc:grpChg chg="mod topLvl">
          <ac:chgData name="Einav, Tal" userId="c5d94e19-bf17-46ef-96ed-abf719c82703" providerId="ADAL" clId="{D9B422E6-58C1-47F0-BBE4-6D45425A93AB}" dt="2020-04-16T19:19:50.705" v="3901" actId="1076"/>
          <ac:grpSpMkLst>
            <pc:docMk/>
            <pc:sldMk cId="410748621" sldId="1143"/>
            <ac:grpSpMk id="56" creationId="{2B9B7FA7-3BEE-47B0-8DAE-A480A8F43EEC}"/>
          </ac:grpSpMkLst>
        </pc:grpChg>
        <pc:grpChg chg="del mod topLvl">
          <ac:chgData name="Einav, Tal" userId="c5d94e19-bf17-46ef-96ed-abf719c82703" providerId="ADAL" clId="{D9B422E6-58C1-47F0-BBE4-6D45425A93AB}" dt="2020-04-16T18:48:56.918" v="3611" actId="165"/>
          <ac:grpSpMkLst>
            <pc:docMk/>
            <pc:sldMk cId="410748621" sldId="1143"/>
            <ac:grpSpMk id="69" creationId="{0AA622B7-3CE5-4A46-AD8B-6DA96D10C98A}"/>
          </ac:grpSpMkLst>
        </pc:grpChg>
        <pc:grpChg chg="mod ord topLvl">
          <ac:chgData name="Einav, Tal" userId="c5d94e19-bf17-46ef-96ed-abf719c82703" providerId="ADAL" clId="{D9B422E6-58C1-47F0-BBE4-6D45425A93AB}" dt="2020-04-16T20:25:17.548" v="5840" actId="166"/>
          <ac:grpSpMkLst>
            <pc:docMk/>
            <pc:sldMk cId="410748621" sldId="1143"/>
            <ac:grpSpMk id="71" creationId="{02B40E6E-3CE8-4F10-8A19-D27C281BC904}"/>
          </ac:grpSpMkLst>
        </pc:grpChg>
        <pc:grpChg chg="mod topLvl">
          <ac:chgData name="Einav, Tal" userId="c5d94e19-bf17-46ef-96ed-abf719c82703" providerId="ADAL" clId="{D9B422E6-58C1-47F0-BBE4-6D45425A93AB}" dt="2020-04-16T18:49:22.038" v="3612" actId="164"/>
          <ac:grpSpMkLst>
            <pc:docMk/>
            <pc:sldMk cId="410748621" sldId="1143"/>
            <ac:grpSpMk id="74" creationId="{E3D34C27-0942-4068-8CE7-D63758402ABE}"/>
          </ac:grpSpMkLst>
        </pc:grpChg>
        <pc:grpChg chg="del">
          <ac:chgData name="Einav, Tal" userId="c5d94e19-bf17-46ef-96ed-abf719c82703" providerId="ADAL" clId="{D9B422E6-58C1-47F0-BBE4-6D45425A93AB}" dt="2020-04-16T18:48:54.865" v="3610" actId="165"/>
          <ac:grpSpMkLst>
            <pc:docMk/>
            <pc:sldMk cId="410748621" sldId="1143"/>
            <ac:grpSpMk id="107" creationId="{56128F49-2F96-44D6-BE03-A924419E86A8}"/>
          </ac:grpSpMkLst>
        </pc:grpChg>
        <pc:grpChg chg="add del mod">
          <ac:chgData name="Einav, Tal" userId="c5d94e19-bf17-46ef-96ed-abf719c82703" providerId="ADAL" clId="{D9B422E6-58C1-47F0-BBE4-6D45425A93AB}" dt="2020-04-16T18:49:31.889" v="3614" actId="165"/>
          <ac:grpSpMkLst>
            <pc:docMk/>
            <pc:sldMk cId="410748621" sldId="1143"/>
            <ac:grpSpMk id="108" creationId="{FB8A45B9-0942-458F-9042-E016FD8B7427}"/>
          </ac:grpSpMkLst>
        </pc:grpChg>
        <pc:grpChg chg="del mod topLvl">
          <ac:chgData name="Einav, Tal" userId="c5d94e19-bf17-46ef-96ed-abf719c82703" providerId="ADAL" clId="{D9B422E6-58C1-47F0-BBE4-6D45425A93AB}" dt="2020-04-16T18:49:33.122" v="3615" actId="165"/>
          <ac:grpSpMkLst>
            <pc:docMk/>
            <pc:sldMk cId="410748621" sldId="1143"/>
            <ac:grpSpMk id="111" creationId="{B786EBA5-26B6-4B27-BC52-023A7135827A}"/>
          </ac:grpSpMkLst>
        </pc:grpChg>
        <pc:grpChg chg="add del mod topLvl">
          <ac:chgData name="Einav, Tal" userId="c5d94e19-bf17-46ef-96ed-abf719c82703" providerId="ADAL" clId="{D9B422E6-58C1-47F0-BBE4-6D45425A93AB}" dt="2020-04-16T19:16:03.167" v="3878" actId="478"/>
          <ac:grpSpMkLst>
            <pc:docMk/>
            <pc:sldMk cId="410748621" sldId="1143"/>
            <ac:grpSpMk id="151" creationId="{4D35E87C-C195-4F06-862C-D9F6D7AA3131}"/>
          </ac:grpSpMkLst>
        </pc:grpChg>
        <pc:grpChg chg="add mod topLvl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60" creationId="{D484418B-6F7F-4F45-9D7F-B82E5A4C6765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61" creationId="{B0091BC1-5251-44E6-9F6D-1737E0662709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62" creationId="{34C25BB2-FA2A-495F-94B1-73B98F1AB8BA}"/>
          </ac:grpSpMkLst>
        </pc:grpChg>
        <pc:grpChg chg="add mod topLvl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69" creationId="{F1636A7D-A5CC-432D-9EB1-A9DB0B1D666A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70" creationId="{CFB897CC-AB8D-49C2-99E2-4E940BE59477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71" creationId="{986D974A-1FA7-487D-AD47-A1ACE2165FA6}"/>
          </ac:grpSpMkLst>
        </pc:grpChg>
        <pc:grpChg chg="add mod topLvl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78" creationId="{121B91FF-DB3F-4E27-8187-116C1629D26C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79" creationId="{404DC941-C57C-473F-878F-3446B3DEFF5F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80" creationId="{477555ED-ADFF-4A02-A02E-B92EF7E7D7F5}"/>
          </ac:grpSpMkLst>
        </pc:grpChg>
        <pc:grpChg chg="add mod topLvl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87" creationId="{F5B1F945-81E6-4D8D-A8AF-76586BA303D3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88" creationId="{AAB9E559-5F2D-422D-BBCF-9FF869AE5C7C}"/>
          </ac:grpSpMkLst>
        </pc:grpChg>
        <pc:grpChg chg="mod">
          <ac:chgData name="Einav, Tal" userId="c5d94e19-bf17-46ef-96ed-abf719c82703" providerId="ADAL" clId="{D9B422E6-58C1-47F0-BBE4-6D45425A93AB}" dt="2020-04-16T19:18:43.890" v="3895" actId="555"/>
          <ac:grpSpMkLst>
            <pc:docMk/>
            <pc:sldMk cId="410748621" sldId="1143"/>
            <ac:grpSpMk id="189" creationId="{CA1E226C-568D-4D66-B4C0-564913AF6877}"/>
          </ac:grpSpMkLst>
        </pc:grpChg>
        <pc:grpChg chg="add del mod">
          <ac:chgData name="Einav, Tal" userId="c5d94e19-bf17-46ef-96ed-abf719c82703" providerId="ADAL" clId="{D9B422E6-58C1-47F0-BBE4-6D45425A93AB}" dt="2020-04-16T19:19:53.811" v="3903" actId="165"/>
          <ac:grpSpMkLst>
            <pc:docMk/>
            <pc:sldMk cId="410748621" sldId="1143"/>
            <ac:grpSpMk id="197" creationId="{D4760F63-FB74-41F9-9DF8-E385703B444C}"/>
          </ac:grpSpMkLst>
        </pc:grpChg>
        <pc:picChg chg="add del mod">
          <ac:chgData name="Einav, Tal" userId="c5d94e19-bf17-46ef-96ed-abf719c82703" providerId="ADAL" clId="{D9B422E6-58C1-47F0-BBE4-6D45425A93AB}" dt="2020-04-16T19:14:36.783" v="3857" actId="478"/>
          <ac:picMkLst>
            <pc:docMk/>
            <pc:sldMk cId="410748621" sldId="1143"/>
            <ac:picMk id="9" creationId="{003FE6EF-0B54-400E-B91E-618F3354C8AC}"/>
          </ac:picMkLst>
        </pc:picChg>
        <pc:picChg chg="add del mod">
          <ac:chgData name="Einav, Tal" userId="c5d94e19-bf17-46ef-96ed-abf719c82703" providerId="ADAL" clId="{D9B422E6-58C1-47F0-BBE4-6D45425A93AB}" dt="2020-04-16T19:06:18.519" v="3724" actId="27803"/>
          <ac:picMkLst>
            <pc:docMk/>
            <pc:sldMk cId="410748621" sldId="1143"/>
            <ac:picMk id="11" creationId="{9E65A080-4A08-4CE7-823D-98E9C12623B4}"/>
          </ac:picMkLst>
        </pc:picChg>
        <pc:picChg chg="add del mod">
          <ac:chgData name="Einav, Tal" userId="c5d94e19-bf17-46ef-96ed-abf719c82703" providerId="ADAL" clId="{D9B422E6-58C1-47F0-BBE4-6D45425A93AB}" dt="2020-04-16T19:05:42.168" v="3714" actId="27803"/>
          <ac:picMkLst>
            <pc:docMk/>
            <pc:sldMk cId="410748621" sldId="1143"/>
            <ac:picMk id="13" creationId="{25B2CD89-0934-467B-9AAA-3C9F46D29AE3}"/>
          </ac:picMkLst>
        </pc:picChg>
        <pc:picChg chg="del">
          <ac:chgData name="Einav, Tal" userId="c5d94e19-bf17-46ef-96ed-abf719c82703" providerId="ADAL" clId="{D9B422E6-58C1-47F0-BBE4-6D45425A93AB}" dt="2020-04-16T18:55:14.929" v="3664" actId="478"/>
          <ac:picMkLst>
            <pc:docMk/>
            <pc:sldMk cId="410748621" sldId="1143"/>
            <ac:picMk id="25" creationId="{2CAE8232-F71E-4B90-8C91-2E9B04D8C940}"/>
          </ac:picMkLst>
        </pc:picChg>
        <pc:picChg chg="del">
          <ac:chgData name="Einav, Tal" userId="c5d94e19-bf17-46ef-96ed-abf719c82703" providerId="ADAL" clId="{D9B422E6-58C1-47F0-BBE4-6D45425A93AB}" dt="2020-04-16T18:55:16.407" v="3666" actId="478"/>
          <ac:picMkLst>
            <pc:docMk/>
            <pc:sldMk cId="410748621" sldId="1143"/>
            <ac:picMk id="26" creationId="{C4F7532A-8DDB-4903-A9FC-6979A570666E}"/>
          </ac:picMkLst>
        </pc:picChg>
        <pc:picChg chg="add del mod">
          <ac:chgData name="Einav, Tal" userId="c5d94e19-bf17-46ef-96ed-abf719c82703" providerId="ADAL" clId="{D9B422E6-58C1-47F0-BBE4-6D45425A93AB}" dt="2020-04-16T19:22:11.998" v="3921" actId="478"/>
          <ac:picMkLst>
            <pc:docMk/>
            <pc:sldMk cId="410748621" sldId="1143"/>
            <ac:picMk id="120" creationId="{0C0E79CE-6422-4F71-8F28-7A2BCD880695}"/>
          </ac:picMkLst>
        </pc:picChg>
        <pc:picChg chg="add del mod">
          <ac:chgData name="Einav, Tal" userId="c5d94e19-bf17-46ef-96ed-abf719c82703" providerId="ADAL" clId="{D9B422E6-58C1-47F0-BBE4-6D45425A93AB}" dt="2020-04-16T19:14:33.726" v="3855" actId="478"/>
          <ac:picMkLst>
            <pc:docMk/>
            <pc:sldMk cId="410748621" sldId="1143"/>
            <ac:picMk id="7170" creationId="{2BDF0AC3-FADB-48B7-873C-EA422B0B495E}"/>
          </ac:picMkLst>
        </pc:picChg>
        <pc:cxnChg chg="add mod">
          <ac:chgData name="Einav, Tal" userId="c5d94e19-bf17-46ef-96ed-abf719c82703" providerId="ADAL" clId="{D9B422E6-58C1-47F0-BBE4-6D45425A93AB}" dt="2020-04-16T19:18:46.488" v="3896" actId="1076"/>
          <ac:cxnSpMkLst>
            <pc:docMk/>
            <pc:sldMk cId="410748621" sldId="1143"/>
            <ac:cxnSpMk id="196" creationId="{5A9A9985-A8B7-4BD7-AC6B-4C4D17AE45A0}"/>
          </ac:cxnSpMkLst>
        </pc:cxnChg>
      </pc:sldChg>
      <pc:sldChg chg="add del">
        <pc:chgData name="Einav, Tal" userId="c5d94e19-bf17-46ef-96ed-abf719c82703" providerId="ADAL" clId="{D9B422E6-58C1-47F0-BBE4-6D45425A93AB}" dt="2020-04-16T20:15:25.487" v="4649" actId="2696"/>
        <pc:sldMkLst>
          <pc:docMk/>
          <pc:sldMk cId="696330945" sldId="1144"/>
        </pc:sldMkLst>
      </pc:sldChg>
      <pc:sldChg chg="addSp delSp modSp add modAnim">
        <pc:chgData name="Einav, Tal" userId="c5d94e19-bf17-46ef-96ed-abf719c82703" providerId="ADAL" clId="{D9B422E6-58C1-47F0-BBE4-6D45425A93AB}" dt="2020-04-16T20:29:42.080" v="5902"/>
        <pc:sldMkLst>
          <pc:docMk/>
          <pc:sldMk cId="175211894" sldId="1145"/>
        </pc:sldMkLst>
        <pc:spChg chg="mod">
          <ac:chgData name="Einav, Tal" userId="c5d94e19-bf17-46ef-96ed-abf719c82703" providerId="ADAL" clId="{D9B422E6-58C1-47F0-BBE4-6D45425A93AB}" dt="2020-04-16T19:51:46.014" v="4286" actId="1076"/>
          <ac:spMkLst>
            <pc:docMk/>
            <pc:sldMk cId="175211894" sldId="1145"/>
            <ac:spMk id="6" creationId="{ABB12F18-C151-434F-8A50-A08F88F6081E}"/>
          </ac:spMkLst>
        </pc:spChg>
        <pc:spChg chg="mod">
          <ac:chgData name="Einav, Tal" userId="c5d94e19-bf17-46ef-96ed-abf719c82703" providerId="ADAL" clId="{D9B422E6-58C1-47F0-BBE4-6D45425A93AB}" dt="2020-04-16T20:26:45.283" v="5883"/>
          <ac:spMkLst>
            <pc:docMk/>
            <pc:sldMk cId="175211894" sldId="1145"/>
            <ac:spMk id="8" creationId="{9E2EA831-4829-4F89-88BC-79CC06F6CB3C}"/>
          </ac:spMkLst>
        </pc:spChg>
        <pc:spChg chg="add del">
          <ac:chgData name="Einav, Tal" userId="c5d94e19-bf17-46ef-96ed-abf719c82703" providerId="ADAL" clId="{D9B422E6-58C1-47F0-BBE4-6D45425A93AB}" dt="2020-04-16T19:41:38.543" v="4112"/>
          <ac:spMkLst>
            <pc:docMk/>
            <pc:sldMk cId="175211894" sldId="1145"/>
            <ac:spMk id="21" creationId="{618EC49F-9A7E-44AC-945A-D023442C61A1}"/>
          </ac:spMkLst>
        </pc:spChg>
        <pc:spChg chg="add mod topLvl">
          <ac:chgData name="Einav, Tal" userId="c5d94e19-bf17-46ef-96ed-abf719c82703" providerId="ADAL" clId="{D9B422E6-58C1-47F0-BBE4-6D45425A93AB}" dt="2020-04-16T20:23:43.231" v="5826" actId="6549"/>
          <ac:spMkLst>
            <pc:docMk/>
            <pc:sldMk cId="175211894" sldId="1145"/>
            <ac:spMk id="22" creationId="{156E81B9-8780-498F-93CB-925F20A3395A}"/>
          </ac:spMkLst>
        </pc:spChg>
        <pc:spChg chg="add mod ord">
          <ac:chgData name="Einav, Tal" userId="c5d94e19-bf17-46ef-96ed-abf719c82703" providerId="ADAL" clId="{D9B422E6-58C1-47F0-BBE4-6D45425A93AB}" dt="2020-04-16T19:51:56.125" v="4289" actId="164"/>
          <ac:spMkLst>
            <pc:docMk/>
            <pc:sldMk cId="175211894" sldId="1145"/>
            <ac:spMk id="24" creationId="{FCE8A130-F421-4845-A126-FD19E517A5E2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70" creationId="{7FE57E4E-5FD3-4103-9F3A-225F21BD434B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72" creationId="{4D80E69C-57D4-451D-92F8-D5D673EE5C12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77" creationId="{2D47CD78-FD11-4BC6-897C-84F0F0F73660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78" creationId="{96694C48-39F9-4A53-BD7D-2F59725DE905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79" creationId="{782B536C-2702-45D8-B670-73524972DF57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84" creationId="{28BB1A0D-BD18-43C2-B810-F4551563E28B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85" creationId="{F4CD4E33-7449-4238-AECE-344358CA48F5}"/>
          </ac:spMkLst>
        </pc:spChg>
        <pc:spChg chg="del mod topLvl">
          <ac:chgData name="Einav, Tal" userId="c5d94e19-bf17-46ef-96ed-abf719c82703" providerId="ADAL" clId="{D9B422E6-58C1-47F0-BBE4-6D45425A93AB}" dt="2020-04-16T19:32:50.210" v="4043" actId="478"/>
          <ac:spMkLst>
            <pc:docMk/>
            <pc:sldMk cId="175211894" sldId="1145"/>
            <ac:spMk id="86" creationId="{203E513A-517C-426A-A804-C52B2F254FCC}"/>
          </ac:spMkLst>
        </pc:spChg>
        <pc:spChg chg="mod topLvl">
          <ac:chgData name="Einav, Tal" userId="c5d94e19-bf17-46ef-96ed-abf719c82703" providerId="ADAL" clId="{D9B422E6-58C1-47F0-BBE4-6D45425A93AB}" dt="2020-04-16T19:34:26.751" v="4051" actId="208"/>
          <ac:spMkLst>
            <pc:docMk/>
            <pc:sldMk cId="175211894" sldId="1145"/>
            <ac:spMk id="87" creationId="{11C6162F-C680-4FEC-BE2A-6EDAC4A36CDD}"/>
          </ac:spMkLst>
        </pc:spChg>
        <pc:spChg chg="del mod topLvl">
          <ac:chgData name="Einav, Tal" userId="c5d94e19-bf17-46ef-96ed-abf719c82703" providerId="ADAL" clId="{D9B422E6-58C1-47F0-BBE4-6D45425A93AB}" dt="2020-04-16T19:32:50.210" v="4043" actId="478"/>
          <ac:spMkLst>
            <pc:docMk/>
            <pc:sldMk cId="175211894" sldId="1145"/>
            <ac:spMk id="88" creationId="{D9D7B743-9D9B-4219-AA26-D597449C5BA1}"/>
          </ac:spMkLst>
        </pc:spChg>
        <pc:spChg chg="add ord">
          <ac:chgData name="Einav, Tal" userId="c5d94e19-bf17-46ef-96ed-abf719c82703" providerId="ADAL" clId="{D9B422E6-58C1-47F0-BBE4-6D45425A93AB}" dt="2020-04-16T19:38:17.033" v="4082" actId="166"/>
          <ac:spMkLst>
            <pc:docMk/>
            <pc:sldMk cId="175211894" sldId="1145"/>
            <ac:spMk id="107" creationId="{14F0FC93-18D8-45D4-89EC-3ED3A8686098}"/>
          </ac:spMkLst>
        </pc:spChg>
        <pc:spChg chg="add">
          <ac:chgData name="Einav, Tal" userId="c5d94e19-bf17-46ef-96ed-abf719c82703" providerId="ADAL" clId="{D9B422E6-58C1-47F0-BBE4-6D45425A93AB}" dt="2020-04-16T19:22:24.754" v="3923"/>
          <ac:spMkLst>
            <pc:docMk/>
            <pc:sldMk cId="175211894" sldId="1145"/>
            <ac:spMk id="108" creationId="{756CBA9B-0F6C-45BD-B554-F29AEFEB182B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09" creationId="{237B221D-1BEE-4EB2-9A92-219BB402CFA1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0" creationId="{EC6A3F43-5948-465B-B6DA-7FED442E3FB2}"/>
          </ac:spMkLst>
        </pc:spChg>
        <pc:spChg chg="add mod ord">
          <ac:chgData name="Einav, Tal" userId="c5d94e19-bf17-46ef-96ed-abf719c82703" providerId="ADAL" clId="{D9B422E6-58C1-47F0-BBE4-6D45425A93AB}" dt="2020-04-16T19:35:19.729" v="4054" actId="167"/>
          <ac:spMkLst>
            <pc:docMk/>
            <pc:sldMk cId="175211894" sldId="1145"/>
            <ac:spMk id="111" creationId="{AF2E8A5A-6CE0-4CFC-AFD1-466E3ACB3147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2" creationId="{1E05807C-7711-406B-A362-1B753E16C21C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3" creationId="{D42E771E-E3C1-4502-8D94-B0E7ADB1DCB2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4" creationId="{B533094B-BDE9-4A78-BC0C-25F1CAAE1A83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5" creationId="{FAB576EC-99E3-42EE-A584-FD0011D58B12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6" creationId="{C4DB461C-2773-4B18-A564-B328484BB6F2}"/>
          </ac:spMkLst>
        </pc:spChg>
        <pc:spChg chg="del">
          <ac:chgData name="Einav, Tal" userId="c5d94e19-bf17-46ef-96ed-abf719c82703" providerId="ADAL" clId="{D9B422E6-58C1-47F0-BBE4-6D45425A93AB}" dt="2020-04-16T19:32:50.210" v="4043" actId="478"/>
          <ac:spMkLst>
            <pc:docMk/>
            <pc:sldMk cId="175211894" sldId="1145"/>
            <ac:spMk id="117" creationId="{41F193C1-6410-4CEB-852E-AAA42CEAE24E}"/>
          </ac:spMkLst>
        </pc:spChg>
        <pc:spChg chg="mod">
          <ac:chgData name="Einav, Tal" userId="c5d94e19-bf17-46ef-96ed-abf719c82703" providerId="ADAL" clId="{D9B422E6-58C1-47F0-BBE4-6D45425A93AB}" dt="2020-04-16T19:34:10.328" v="4050" actId="1582"/>
          <ac:spMkLst>
            <pc:docMk/>
            <pc:sldMk cId="175211894" sldId="1145"/>
            <ac:spMk id="118" creationId="{76866990-8E4E-44EA-881A-EC637E2BEA2B}"/>
          </ac:spMkLst>
        </pc:spChg>
        <pc:spChg chg="del">
          <ac:chgData name="Einav, Tal" userId="c5d94e19-bf17-46ef-96ed-abf719c82703" providerId="ADAL" clId="{D9B422E6-58C1-47F0-BBE4-6D45425A93AB}" dt="2020-04-16T19:32:50.210" v="4043" actId="478"/>
          <ac:spMkLst>
            <pc:docMk/>
            <pc:sldMk cId="175211894" sldId="1145"/>
            <ac:spMk id="119" creationId="{CA5D440A-7417-4BDF-BB99-658935C4BCAB}"/>
          </ac:spMkLst>
        </pc:spChg>
        <pc:spChg chg="add mod ord">
          <ac:chgData name="Einav, Tal" userId="c5d94e19-bf17-46ef-96ed-abf719c82703" providerId="ADAL" clId="{D9B422E6-58C1-47F0-BBE4-6D45425A93AB}" dt="2020-04-16T19:35:19.729" v="4054" actId="167"/>
          <ac:spMkLst>
            <pc:docMk/>
            <pc:sldMk cId="175211894" sldId="1145"/>
            <ac:spMk id="121" creationId="{29B59F4A-0549-4411-A0D4-C110234EB2FC}"/>
          </ac:spMkLst>
        </pc:spChg>
        <pc:spChg chg="add mod ord">
          <ac:chgData name="Einav, Tal" userId="c5d94e19-bf17-46ef-96ed-abf719c82703" providerId="ADAL" clId="{D9B422E6-58C1-47F0-BBE4-6D45425A93AB}" dt="2020-04-16T19:35:19.729" v="4054" actId="167"/>
          <ac:spMkLst>
            <pc:docMk/>
            <pc:sldMk cId="175211894" sldId="1145"/>
            <ac:spMk id="122" creationId="{CE4CCC54-2010-4000-A5CF-DC945C7755B6}"/>
          </ac:spMkLst>
        </pc:spChg>
        <pc:spChg chg="add mod ord">
          <ac:chgData name="Einav, Tal" userId="c5d94e19-bf17-46ef-96ed-abf719c82703" providerId="ADAL" clId="{D9B422E6-58C1-47F0-BBE4-6D45425A93AB}" dt="2020-04-16T19:35:19.729" v="4054" actId="167"/>
          <ac:spMkLst>
            <pc:docMk/>
            <pc:sldMk cId="175211894" sldId="1145"/>
            <ac:spMk id="123" creationId="{595F9C47-001D-4539-B5B2-78E6CAA9EE8C}"/>
          </ac:spMkLst>
        </pc:spChg>
        <pc:spChg chg="add mod">
          <ac:chgData name="Einav, Tal" userId="c5d94e19-bf17-46ef-96ed-abf719c82703" providerId="ADAL" clId="{D9B422E6-58C1-47F0-BBE4-6D45425A93AB}" dt="2020-04-16T19:33:21.918" v="4047" actId="571"/>
          <ac:spMkLst>
            <pc:docMk/>
            <pc:sldMk cId="175211894" sldId="1145"/>
            <ac:spMk id="124" creationId="{ACF00E5F-E6E7-4AA3-8B49-4A1EEB915C52}"/>
          </ac:spMkLst>
        </pc:spChg>
        <pc:spChg chg="add del mod topLvl">
          <ac:chgData name="Einav, Tal" userId="c5d94e19-bf17-46ef-96ed-abf719c82703" providerId="ADAL" clId="{D9B422E6-58C1-47F0-BBE4-6D45425A93AB}" dt="2020-04-16T19:45:49.454" v="4178" actId="478"/>
          <ac:spMkLst>
            <pc:docMk/>
            <pc:sldMk cId="175211894" sldId="1145"/>
            <ac:spMk id="197" creationId="{A5AC993A-46A5-4DD8-B220-0397E5466340}"/>
          </ac:spMkLst>
        </pc:spChg>
        <pc:spChg chg="add mod">
          <ac:chgData name="Einav, Tal" userId="c5d94e19-bf17-46ef-96ed-abf719c82703" providerId="ADAL" clId="{D9B422E6-58C1-47F0-BBE4-6D45425A93AB}" dt="2020-04-16T20:23:47.262" v="5827" actId="20577"/>
          <ac:spMkLst>
            <pc:docMk/>
            <pc:sldMk cId="175211894" sldId="1145"/>
            <ac:spMk id="198" creationId="{2CC9D438-56AE-4957-9267-A9916AEDA8CC}"/>
          </ac:spMkLst>
        </pc:spChg>
        <pc:spChg chg="add mod ord">
          <ac:chgData name="Einav, Tal" userId="c5d94e19-bf17-46ef-96ed-abf719c82703" providerId="ADAL" clId="{D9B422E6-58C1-47F0-BBE4-6D45425A93AB}" dt="2020-04-16T19:51:56.125" v="4289" actId="164"/>
          <ac:spMkLst>
            <pc:docMk/>
            <pc:sldMk cId="175211894" sldId="1145"/>
            <ac:spMk id="199" creationId="{BF6B097A-6511-494F-A19B-935C41BC79AB}"/>
          </ac:spMkLst>
        </pc:spChg>
        <pc:spChg chg="del">
          <ac:chgData name="Einav, Tal" userId="c5d94e19-bf17-46ef-96ed-abf719c82703" providerId="ADAL" clId="{D9B422E6-58C1-47F0-BBE4-6D45425A93AB}" dt="2020-04-16T19:22:03.427" v="3920" actId="478"/>
          <ac:spMkLst>
            <pc:docMk/>
            <pc:sldMk cId="175211894" sldId="1145"/>
            <ac:spMk id="210" creationId="{EE89893E-BF26-45D6-B13D-9D8824824B41}"/>
          </ac:spMkLst>
        </pc:spChg>
        <pc:spChg chg="del">
          <ac:chgData name="Einav, Tal" userId="c5d94e19-bf17-46ef-96ed-abf719c82703" providerId="ADAL" clId="{D9B422E6-58C1-47F0-BBE4-6D45425A93AB}" dt="2020-04-16T19:22:03.427" v="3920" actId="478"/>
          <ac:spMkLst>
            <pc:docMk/>
            <pc:sldMk cId="175211894" sldId="1145"/>
            <ac:spMk id="216" creationId="{C53CAD62-7661-4258-91A6-1521A7372D10}"/>
          </ac:spMkLst>
        </pc:spChg>
        <pc:grpChg chg="del">
          <ac:chgData name="Einav, Tal" userId="c5d94e19-bf17-46ef-96ed-abf719c82703" providerId="ADAL" clId="{D9B422E6-58C1-47F0-BBE4-6D45425A93AB}" dt="2020-04-16T19:32:43.854" v="4041" actId="165"/>
          <ac:grpSpMkLst>
            <pc:docMk/>
            <pc:sldMk cId="175211894" sldId="1145"/>
            <ac:grpSpMk id="4" creationId="{4121AF2B-BFD3-412E-9129-676EC3302C85}"/>
          </ac:grpSpMkLst>
        </pc:grpChg>
        <pc:grpChg chg="add mod">
          <ac:chgData name="Einav, Tal" userId="c5d94e19-bf17-46ef-96ed-abf719c82703" providerId="ADAL" clId="{D9B422E6-58C1-47F0-BBE4-6D45425A93AB}" dt="2020-04-16T19:37:58.687" v="4076" actId="164"/>
          <ac:grpSpMkLst>
            <pc:docMk/>
            <pc:sldMk cId="175211894" sldId="1145"/>
            <ac:grpSpMk id="15" creationId="{EE6E78B8-4960-44DC-9C12-A86CD6CAE7CC}"/>
          </ac:grpSpMkLst>
        </pc:grpChg>
        <pc:grpChg chg="add del mod">
          <ac:chgData name="Einav, Tal" userId="c5d94e19-bf17-46ef-96ed-abf719c82703" providerId="ADAL" clId="{D9B422E6-58C1-47F0-BBE4-6D45425A93AB}" dt="2020-04-16T19:43:30.502" v="4155" actId="165"/>
          <ac:grpSpMkLst>
            <pc:docMk/>
            <pc:sldMk cId="175211894" sldId="1145"/>
            <ac:grpSpMk id="23" creationId="{9D10E1BB-E59B-4B78-A072-CF2BBF478145}"/>
          </ac:grpSpMkLst>
        </pc:grpChg>
        <pc:grpChg chg="add mod">
          <ac:chgData name="Einav, Tal" userId="c5d94e19-bf17-46ef-96ed-abf719c82703" providerId="ADAL" clId="{D9B422E6-58C1-47F0-BBE4-6D45425A93AB}" dt="2020-04-16T19:52:13.652" v="4292" actId="1076"/>
          <ac:grpSpMkLst>
            <pc:docMk/>
            <pc:sldMk cId="175211894" sldId="1145"/>
            <ac:grpSpMk id="25" creationId="{EBBA4125-8829-47B1-9FD0-1138C69F409B}"/>
          </ac:grpSpMkLst>
        </pc:grpChg>
        <pc:grpChg chg="mod">
          <ac:chgData name="Einav, Tal" userId="c5d94e19-bf17-46ef-96ed-abf719c82703" providerId="ADAL" clId="{D9B422E6-58C1-47F0-BBE4-6D45425A93AB}" dt="2020-04-16T19:47:31.730" v="4193" actId="555"/>
          <ac:grpSpMkLst>
            <pc:docMk/>
            <pc:sldMk cId="175211894" sldId="1145"/>
            <ac:grpSpMk id="40" creationId="{6C69D508-0712-4DDF-9C25-6E808623B369}"/>
          </ac:grpSpMkLst>
        </pc:grpChg>
        <pc:grpChg chg="mod ord">
          <ac:chgData name="Einav, Tal" userId="c5d94e19-bf17-46ef-96ed-abf719c82703" providerId="ADAL" clId="{D9B422E6-58C1-47F0-BBE4-6D45425A93AB}" dt="2020-04-16T19:44:48.764" v="4172" actId="12788"/>
          <ac:grpSpMkLst>
            <pc:docMk/>
            <pc:sldMk cId="175211894" sldId="1145"/>
            <ac:grpSpMk id="56" creationId="{2B9B7FA7-3BEE-47B0-8DAE-A480A8F43EEC}"/>
          </ac:grpSpMkLst>
        </pc:grpChg>
        <pc:grpChg chg="del">
          <ac:chgData name="Einav, Tal" userId="c5d94e19-bf17-46ef-96ed-abf719c82703" providerId="ADAL" clId="{D9B422E6-58C1-47F0-BBE4-6D45425A93AB}" dt="2020-04-16T19:35:22.482" v="4055" actId="478"/>
          <ac:grpSpMkLst>
            <pc:docMk/>
            <pc:sldMk cId="175211894" sldId="1145"/>
            <ac:grpSpMk id="71" creationId="{02B40E6E-3CE8-4F10-8A19-D27C281BC904}"/>
          </ac:grpSpMkLst>
        </pc:grpChg>
        <pc:grpChg chg="del mod topLvl">
          <ac:chgData name="Einav, Tal" userId="c5d94e19-bf17-46ef-96ed-abf719c82703" providerId="ADAL" clId="{D9B422E6-58C1-47F0-BBE4-6D45425A93AB}" dt="2020-04-16T19:32:45.666" v="4042" actId="165"/>
          <ac:grpSpMkLst>
            <pc:docMk/>
            <pc:sldMk cId="175211894" sldId="1145"/>
            <ac:grpSpMk id="74" creationId="{E3D34C27-0942-4068-8CE7-D63758402ABE}"/>
          </ac:grpSpMkLst>
        </pc:grpChg>
        <pc:grpChg chg="add del mod">
          <ac:chgData name="Einav, Tal" userId="c5d94e19-bf17-46ef-96ed-abf719c82703" providerId="ADAL" clId="{D9B422E6-58C1-47F0-BBE4-6D45425A93AB}" dt="2020-04-16T19:38:00.365" v="4078"/>
          <ac:grpSpMkLst>
            <pc:docMk/>
            <pc:sldMk cId="175211894" sldId="1145"/>
            <ac:grpSpMk id="131" creationId="{E4718F87-EEFB-4733-8D0A-ABE1161E64DA}"/>
          </ac:grpSpMkLst>
        </pc:grpChg>
        <pc:grpChg chg="add mod">
          <ac:chgData name="Einav, Tal" userId="c5d94e19-bf17-46ef-96ed-abf719c82703" providerId="ADAL" clId="{D9B422E6-58C1-47F0-BBE4-6D45425A93AB}" dt="2020-04-16T19:38:28.583" v="4083" actId="1076"/>
          <ac:grpSpMkLst>
            <pc:docMk/>
            <pc:sldMk cId="175211894" sldId="1145"/>
            <ac:grpSpMk id="138" creationId="{0C45414D-F658-4D66-BA14-45FF9F56DB89}"/>
          </ac:grpSpMkLst>
        </pc:grpChg>
        <pc:grpChg chg="add mod">
          <ac:chgData name="Einav, Tal" userId="c5d94e19-bf17-46ef-96ed-abf719c82703" providerId="ADAL" clId="{D9B422E6-58C1-47F0-BBE4-6D45425A93AB}" dt="2020-04-16T19:40:28.621" v="4100" actId="1076"/>
          <ac:grpSpMkLst>
            <pc:docMk/>
            <pc:sldMk cId="175211894" sldId="1145"/>
            <ac:grpSpMk id="145" creationId="{25F7523E-C5A9-4AEE-982D-91F0C627B33E}"/>
          </ac:grpSpMkLst>
        </pc:grpChg>
        <pc:grpChg chg="add mod">
          <ac:chgData name="Einav, Tal" userId="c5d94e19-bf17-46ef-96ed-abf719c82703" providerId="ADAL" clId="{D9B422E6-58C1-47F0-BBE4-6D45425A93AB}" dt="2020-04-16T19:40:40.510" v="4103" actId="1076"/>
          <ac:grpSpMkLst>
            <pc:docMk/>
            <pc:sldMk cId="175211894" sldId="1145"/>
            <ac:grpSpMk id="153" creationId="{50193955-4E7E-46CF-B77E-73333C16296F}"/>
          </ac:grpSpMkLst>
        </pc:grpChg>
        <pc:picChg chg="mod">
          <ac:chgData name="Einav, Tal" userId="c5d94e19-bf17-46ef-96ed-abf719c82703" providerId="ADAL" clId="{D9B422E6-58C1-47F0-BBE4-6D45425A93AB}" dt="2020-04-16T19:52:02.420" v="4290" actId="1076"/>
          <ac:picMkLst>
            <pc:docMk/>
            <pc:sldMk cId="175211894" sldId="1145"/>
            <ac:picMk id="120" creationId="{0C0E79CE-6422-4F71-8F28-7A2BCD880695}"/>
          </ac:picMkLst>
        </pc:pic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25" creationId="{8D675684-B643-4CEE-B3C8-EA91A404BE28}"/>
          </ac:cxnSpMkLst>
        </pc:cxn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26" creationId="{3DBD49D6-017D-45E3-9287-4CCE1B6AFD58}"/>
          </ac:cxnSpMkLst>
        </pc:cxn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27" creationId="{5B040E02-B869-410E-A5DF-97975415BB73}"/>
          </ac:cxnSpMkLst>
        </pc:cxn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28" creationId="{DC7776C9-EDF6-4498-9148-5A007B816B4C}"/>
          </ac:cxnSpMkLst>
        </pc:cxn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29" creationId="{3C683B6D-F25F-45EA-836B-011700598274}"/>
          </ac:cxnSpMkLst>
        </pc:cxnChg>
        <pc:cxnChg chg="add mod">
          <ac:chgData name="Einav, Tal" userId="c5d94e19-bf17-46ef-96ed-abf719c82703" providerId="ADAL" clId="{D9B422E6-58C1-47F0-BBE4-6D45425A93AB}" dt="2020-04-16T19:37:58.687" v="4076" actId="164"/>
          <ac:cxnSpMkLst>
            <pc:docMk/>
            <pc:sldMk cId="175211894" sldId="1145"/>
            <ac:cxnSpMk id="130" creationId="{9FC696FB-9168-465A-8839-D9B20209B17E}"/>
          </ac:cxnSpMkLst>
        </pc:cxnChg>
        <pc:cxnChg chg="mod">
          <ac:chgData name="Einav, Tal" userId="c5d94e19-bf17-46ef-96ed-abf719c82703" providerId="ADAL" clId="{D9B422E6-58C1-47F0-BBE4-6D45425A93AB}" dt="2020-04-16T19:38:33.207" v="4084" actId="14100"/>
          <ac:cxnSpMkLst>
            <pc:docMk/>
            <pc:sldMk cId="175211894" sldId="1145"/>
            <ac:cxnSpMk id="143" creationId="{E9B22004-39C1-4DB8-8F91-ECA03F38B509}"/>
          </ac:cxnSpMkLst>
        </pc:cxnChg>
        <pc:cxnChg chg="mod">
          <ac:chgData name="Einav, Tal" userId="c5d94e19-bf17-46ef-96ed-abf719c82703" providerId="ADAL" clId="{D9B422E6-58C1-47F0-BBE4-6D45425A93AB}" dt="2020-04-16T19:40:03.247" v="4095" actId="14100"/>
          <ac:cxnSpMkLst>
            <pc:docMk/>
            <pc:sldMk cId="175211894" sldId="1145"/>
            <ac:cxnSpMk id="146" creationId="{AA31A81D-4BB9-4C88-A248-8121B8364C21}"/>
          </ac:cxnSpMkLst>
        </pc:cxnChg>
        <pc:cxnChg chg="mod">
          <ac:chgData name="Einav, Tal" userId="c5d94e19-bf17-46ef-96ed-abf719c82703" providerId="ADAL" clId="{D9B422E6-58C1-47F0-BBE4-6D45425A93AB}" dt="2020-04-16T19:40:09.646" v="4097" actId="14100"/>
          <ac:cxnSpMkLst>
            <pc:docMk/>
            <pc:sldMk cId="175211894" sldId="1145"/>
            <ac:cxnSpMk id="148" creationId="{FEF3CE5A-45A8-4B36-A969-92B42362AC9C}"/>
          </ac:cxnSpMkLst>
        </pc:cxnChg>
        <pc:cxnChg chg="mod">
          <ac:chgData name="Einav, Tal" userId="c5d94e19-bf17-46ef-96ed-abf719c82703" providerId="ADAL" clId="{D9B422E6-58C1-47F0-BBE4-6D45425A93AB}" dt="2020-04-16T19:40:12.478" v="4098" actId="14100"/>
          <ac:cxnSpMkLst>
            <pc:docMk/>
            <pc:sldMk cId="175211894" sldId="1145"/>
            <ac:cxnSpMk id="149" creationId="{57100CA5-2852-4D9C-A290-A1E1D4D5AC23}"/>
          </ac:cxnSpMkLst>
        </pc:cxnChg>
        <pc:cxnChg chg="mod">
          <ac:chgData name="Einav, Tal" userId="c5d94e19-bf17-46ef-96ed-abf719c82703" providerId="ADAL" clId="{D9B422E6-58C1-47F0-BBE4-6D45425A93AB}" dt="2020-04-16T19:40:06.328" v="4096" actId="14100"/>
          <ac:cxnSpMkLst>
            <pc:docMk/>
            <pc:sldMk cId="175211894" sldId="1145"/>
            <ac:cxnSpMk id="152" creationId="{4C72CA80-3943-41E3-91ED-F6B0CFB553FD}"/>
          </ac:cxnSpMkLst>
        </pc:cxnChg>
      </pc:sldChg>
      <pc:sldChg chg="addSp delSp modSp add modTransition modAnim">
        <pc:chgData name="Einav, Tal" userId="c5d94e19-bf17-46ef-96ed-abf719c82703" providerId="ADAL" clId="{D9B422E6-58C1-47F0-BBE4-6D45425A93AB}" dt="2020-04-16T20:26:43.457" v="5882"/>
        <pc:sldMkLst>
          <pc:docMk/>
          <pc:sldMk cId="2001849631" sldId="1146"/>
        </pc:sldMkLst>
        <pc:spChg chg="mod">
          <ac:chgData name="Einav, Tal" userId="c5d94e19-bf17-46ef-96ed-abf719c82703" providerId="ADAL" clId="{D9B422E6-58C1-47F0-BBE4-6D45425A93AB}" dt="2020-04-16T20:26:43.457" v="5882"/>
          <ac:spMkLst>
            <pc:docMk/>
            <pc:sldMk cId="2001849631" sldId="1146"/>
            <ac:spMk id="8" creationId="{9E2EA831-4829-4F89-88BC-79CC06F6CB3C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70" creationId="{7FE57E4E-5FD3-4103-9F3A-225F21BD434B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72" creationId="{4D80E69C-57D4-451D-92F8-D5D673EE5C12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77" creationId="{2D47CD78-FD11-4BC6-897C-84F0F0F73660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78" creationId="{96694C48-39F9-4A53-BD7D-2F59725DE905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79" creationId="{782B536C-2702-45D8-B670-73524972DF57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84" creationId="{28BB1A0D-BD18-43C2-B810-F4551563E28B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85" creationId="{F4CD4E33-7449-4238-AECE-344358CA48F5}"/>
          </ac:spMkLst>
        </pc:spChg>
        <pc:spChg chg="mod topLvl">
          <ac:chgData name="Einav, Tal" userId="c5d94e19-bf17-46ef-96ed-abf719c82703" providerId="ADAL" clId="{D9B422E6-58C1-47F0-BBE4-6D45425A93AB}" dt="2020-04-16T19:24:51.684" v="3967" actId="1582"/>
          <ac:spMkLst>
            <pc:docMk/>
            <pc:sldMk cId="2001849631" sldId="1146"/>
            <ac:spMk id="86" creationId="{203E513A-517C-426A-A804-C52B2F254FCC}"/>
          </ac:spMkLst>
        </pc:spChg>
        <pc:spChg chg="mod topLvl">
          <ac:chgData name="Einav, Tal" userId="c5d94e19-bf17-46ef-96ed-abf719c82703" providerId="ADAL" clId="{D9B422E6-58C1-47F0-BBE4-6D45425A93AB}" dt="2020-04-16T19:25:42.978" v="3973" actId="207"/>
          <ac:spMkLst>
            <pc:docMk/>
            <pc:sldMk cId="2001849631" sldId="1146"/>
            <ac:spMk id="87" creationId="{11C6162F-C680-4FEC-BE2A-6EDAC4A36CDD}"/>
          </ac:spMkLst>
        </pc:spChg>
        <pc:spChg chg="mod topLvl">
          <ac:chgData name="Einav, Tal" userId="c5d94e19-bf17-46ef-96ed-abf719c82703" providerId="ADAL" clId="{D9B422E6-58C1-47F0-BBE4-6D45425A93AB}" dt="2020-04-16T19:24:51.684" v="3967" actId="1582"/>
          <ac:spMkLst>
            <pc:docMk/>
            <pc:sldMk cId="2001849631" sldId="1146"/>
            <ac:spMk id="88" creationId="{D9D7B743-9D9B-4219-AA26-D597449C5BA1}"/>
          </ac:spMkLst>
        </pc:spChg>
        <pc:spChg chg="add mod ord">
          <ac:chgData name="Einav, Tal" userId="c5d94e19-bf17-46ef-96ed-abf719c82703" providerId="ADAL" clId="{D9B422E6-58C1-47F0-BBE4-6D45425A93AB}" dt="2020-04-16T19:28:31.903" v="4004" actId="1076"/>
          <ac:spMkLst>
            <pc:docMk/>
            <pc:sldMk cId="2001849631" sldId="1146"/>
            <ac:spMk id="107" creationId="{AD8CEADF-EA82-4F31-8869-FF92B114451B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09" creationId="{237B221D-1BEE-4EB2-9A92-219BB402CFA1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0" creationId="{EC6A3F43-5948-465B-B6DA-7FED442E3FB2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2" creationId="{1E05807C-7711-406B-A362-1B753E16C21C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3" creationId="{D42E771E-E3C1-4502-8D94-B0E7ADB1DCB2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4" creationId="{B533094B-BDE9-4A78-BC0C-25F1CAAE1A83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5" creationId="{FAB576EC-99E3-42EE-A584-FD0011D58B12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6" creationId="{C4DB461C-2773-4B18-A564-B328484BB6F2}"/>
          </ac:spMkLst>
        </pc:spChg>
        <pc:spChg chg="mod">
          <ac:chgData name="Einav, Tal" userId="c5d94e19-bf17-46ef-96ed-abf719c82703" providerId="ADAL" clId="{D9B422E6-58C1-47F0-BBE4-6D45425A93AB}" dt="2020-04-16T19:24:51.684" v="3967" actId="1582"/>
          <ac:spMkLst>
            <pc:docMk/>
            <pc:sldMk cId="2001849631" sldId="1146"/>
            <ac:spMk id="117" creationId="{41F193C1-6410-4CEB-852E-AAA42CEAE24E}"/>
          </ac:spMkLst>
        </pc:spChg>
        <pc:spChg chg="mod">
          <ac:chgData name="Einav, Tal" userId="c5d94e19-bf17-46ef-96ed-abf719c82703" providerId="ADAL" clId="{D9B422E6-58C1-47F0-BBE4-6D45425A93AB}" dt="2020-04-16T19:25:28.991" v="3972" actId="207"/>
          <ac:spMkLst>
            <pc:docMk/>
            <pc:sldMk cId="2001849631" sldId="1146"/>
            <ac:spMk id="118" creationId="{76866990-8E4E-44EA-881A-EC637E2BEA2B}"/>
          </ac:spMkLst>
        </pc:spChg>
        <pc:spChg chg="mod">
          <ac:chgData name="Einav, Tal" userId="c5d94e19-bf17-46ef-96ed-abf719c82703" providerId="ADAL" clId="{D9B422E6-58C1-47F0-BBE4-6D45425A93AB}" dt="2020-04-16T19:24:51.684" v="3967" actId="1582"/>
          <ac:spMkLst>
            <pc:docMk/>
            <pc:sldMk cId="2001849631" sldId="1146"/>
            <ac:spMk id="119" creationId="{CA5D440A-7417-4BDF-BB99-658935C4BCAB}"/>
          </ac:spMkLst>
        </pc:spChg>
        <pc:spChg chg="add del mod">
          <ac:chgData name="Einav, Tal" userId="c5d94e19-bf17-46ef-96ed-abf719c82703" providerId="ADAL" clId="{D9B422E6-58C1-47F0-BBE4-6D45425A93AB}" dt="2020-04-16T19:31:58.512" v="4037" actId="478"/>
          <ac:spMkLst>
            <pc:docMk/>
            <pc:sldMk cId="2001849631" sldId="1146"/>
            <ac:spMk id="137" creationId="{9BBFA612-A702-4F0D-A168-2C27915BC835}"/>
          </ac:spMkLst>
        </pc:spChg>
        <pc:spChg chg="add mod">
          <ac:chgData name="Einav, Tal" userId="c5d94e19-bf17-46ef-96ed-abf719c82703" providerId="ADAL" clId="{D9B422E6-58C1-47F0-BBE4-6D45425A93AB}" dt="2020-04-16T19:31:56.856" v="4036" actId="208"/>
          <ac:spMkLst>
            <pc:docMk/>
            <pc:sldMk cId="2001849631" sldId="1146"/>
            <ac:spMk id="138" creationId="{DDA7E313-3A8B-4E8C-904C-3CBB12BCE5A8}"/>
          </ac:spMkLst>
        </pc:spChg>
        <pc:spChg chg="add del">
          <ac:chgData name="Einav, Tal" userId="c5d94e19-bf17-46ef-96ed-abf719c82703" providerId="ADAL" clId="{D9B422E6-58C1-47F0-BBE4-6D45425A93AB}" dt="2020-04-16T19:45:43.069" v="4176" actId="478"/>
          <ac:spMkLst>
            <pc:docMk/>
            <pc:sldMk cId="2001849631" sldId="1146"/>
            <ac:spMk id="139" creationId="{6E0A55EE-2A4D-4C4D-BFCC-0D45EDE86AFB}"/>
          </ac:spMkLst>
        </pc:spChg>
        <pc:spChg chg="add mod">
          <ac:chgData name="Einav, Tal" userId="c5d94e19-bf17-46ef-96ed-abf719c82703" providerId="ADAL" clId="{D9B422E6-58C1-47F0-BBE4-6D45425A93AB}" dt="2020-04-16T20:23:50.365" v="5828" actId="20577"/>
          <ac:spMkLst>
            <pc:docMk/>
            <pc:sldMk cId="2001849631" sldId="1146"/>
            <ac:spMk id="140" creationId="{5CEB6112-3D68-4F53-91DE-83CB0D96220A}"/>
          </ac:spMkLst>
        </pc:spChg>
        <pc:grpChg chg="del">
          <ac:chgData name="Einav, Tal" userId="c5d94e19-bf17-46ef-96ed-abf719c82703" providerId="ADAL" clId="{D9B422E6-58C1-47F0-BBE4-6D45425A93AB}" dt="2020-04-16T19:23:54.767" v="3962" actId="165"/>
          <ac:grpSpMkLst>
            <pc:docMk/>
            <pc:sldMk cId="2001849631" sldId="1146"/>
            <ac:grpSpMk id="4" creationId="{4121AF2B-BFD3-412E-9129-676EC3302C85}"/>
          </ac:grpSpMkLst>
        </pc:grpChg>
        <pc:grpChg chg="add mod">
          <ac:chgData name="Einav, Tal" userId="c5d94e19-bf17-46ef-96ed-abf719c82703" providerId="ADAL" clId="{D9B422E6-58C1-47F0-BBE4-6D45425A93AB}" dt="2020-04-16T19:25:22.450" v="3969" actId="164"/>
          <ac:grpSpMkLst>
            <pc:docMk/>
            <pc:sldMk cId="2001849631" sldId="1146"/>
            <ac:grpSpMk id="5" creationId="{526B909B-6BB4-4470-8B6A-C11722F0DFC7}"/>
          </ac:grpSpMkLst>
        </pc:grpChg>
        <pc:grpChg chg="mod ord">
          <ac:chgData name="Einav, Tal" userId="c5d94e19-bf17-46ef-96ed-abf719c82703" providerId="ADAL" clId="{D9B422E6-58C1-47F0-BBE4-6D45425A93AB}" dt="2020-04-16T19:35:42.045" v="4059" actId="1076"/>
          <ac:grpSpMkLst>
            <pc:docMk/>
            <pc:sldMk cId="2001849631" sldId="1146"/>
            <ac:grpSpMk id="56" creationId="{2B9B7FA7-3BEE-47B0-8DAE-A480A8F43EEC}"/>
          </ac:grpSpMkLst>
        </pc:grpChg>
        <pc:grpChg chg="del">
          <ac:chgData name="Einav, Tal" userId="c5d94e19-bf17-46ef-96ed-abf719c82703" providerId="ADAL" clId="{D9B422E6-58C1-47F0-BBE4-6D45425A93AB}" dt="2020-04-16T19:35:39.489" v="4057" actId="478"/>
          <ac:grpSpMkLst>
            <pc:docMk/>
            <pc:sldMk cId="2001849631" sldId="1146"/>
            <ac:grpSpMk id="71" creationId="{02B40E6E-3CE8-4F10-8A19-D27C281BC904}"/>
          </ac:grpSpMkLst>
        </pc:grpChg>
        <pc:grpChg chg="del mod topLvl">
          <ac:chgData name="Einav, Tal" userId="c5d94e19-bf17-46ef-96ed-abf719c82703" providerId="ADAL" clId="{D9B422E6-58C1-47F0-BBE4-6D45425A93AB}" dt="2020-04-16T19:23:56.334" v="3963" actId="165"/>
          <ac:grpSpMkLst>
            <pc:docMk/>
            <pc:sldMk cId="2001849631" sldId="1146"/>
            <ac:grpSpMk id="74" creationId="{E3D34C27-0942-4068-8CE7-D63758402ABE}"/>
          </ac:grpSpMkLst>
        </pc:grpChg>
        <pc:cxnChg chg="add mod">
          <ac:chgData name="Einav, Tal" userId="c5d94e19-bf17-46ef-96ed-abf719c82703" providerId="ADAL" clId="{D9B422E6-58C1-47F0-BBE4-6D45425A93AB}" dt="2020-04-16T19:28:12.471" v="4000" actId="14100"/>
          <ac:cxnSpMkLst>
            <pc:docMk/>
            <pc:sldMk cId="2001849631" sldId="1146"/>
            <ac:cxnSpMk id="9" creationId="{1D4D8720-7AF4-42BB-9293-A0290455770D}"/>
          </ac:cxnSpMkLst>
        </pc:cxnChg>
        <pc:cxnChg chg="add mod">
          <ac:chgData name="Einav, Tal" userId="c5d94e19-bf17-46ef-96ed-abf719c82703" providerId="ADAL" clId="{D9B422E6-58C1-47F0-BBE4-6D45425A93AB}" dt="2020-04-16T19:35:42.045" v="4059" actId="1076"/>
          <ac:cxnSpMkLst>
            <pc:docMk/>
            <pc:sldMk cId="2001849631" sldId="1146"/>
            <ac:cxnSpMk id="111" creationId="{543A987E-F6EA-44C5-B999-F6C1C3179FE3}"/>
          </ac:cxnSpMkLst>
        </pc:cxnChg>
        <pc:cxnChg chg="add mod">
          <ac:chgData name="Einav, Tal" userId="c5d94e19-bf17-46ef-96ed-abf719c82703" providerId="ADAL" clId="{D9B422E6-58C1-47F0-BBE4-6D45425A93AB}" dt="2020-04-16T19:35:42.045" v="4059" actId="1076"/>
          <ac:cxnSpMkLst>
            <pc:docMk/>
            <pc:sldMk cId="2001849631" sldId="1146"/>
            <ac:cxnSpMk id="120" creationId="{6BC4C682-C0E6-4391-8798-8D568F9BDA66}"/>
          </ac:cxnSpMkLst>
        </pc:cxnChg>
        <pc:cxnChg chg="add mod">
          <ac:chgData name="Einav, Tal" userId="c5d94e19-bf17-46ef-96ed-abf719c82703" providerId="ADAL" clId="{D9B422E6-58C1-47F0-BBE4-6D45425A93AB}" dt="2020-04-16T19:35:42.045" v="4059" actId="1076"/>
          <ac:cxnSpMkLst>
            <pc:docMk/>
            <pc:sldMk cId="2001849631" sldId="1146"/>
            <ac:cxnSpMk id="121" creationId="{C1247D26-D8A3-4CE5-98C7-F917689591E6}"/>
          </ac:cxnSpMkLst>
        </pc:cxnChg>
        <pc:cxnChg chg="add mod">
          <ac:chgData name="Einav, Tal" userId="c5d94e19-bf17-46ef-96ed-abf719c82703" providerId="ADAL" clId="{D9B422E6-58C1-47F0-BBE4-6D45425A93AB}" dt="2020-04-16T19:31:37.070" v="4031" actId="14100"/>
          <ac:cxnSpMkLst>
            <pc:docMk/>
            <pc:sldMk cId="2001849631" sldId="1146"/>
            <ac:cxnSpMk id="125" creationId="{0632E146-C90A-4575-AAC7-EEBA4FAFE8F5}"/>
          </ac:cxnSpMkLst>
        </pc:cxnChg>
        <pc:cxnChg chg="add mod">
          <ac:chgData name="Einav, Tal" userId="c5d94e19-bf17-46ef-96ed-abf719c82703" providerId="ADAL" clId="{D9B422E6-58C1-47F0-BBE4-6D45425A93AB}" dt="2020-04-16T19:31:22.199" v="4028" actId="14100"/>
          <ac:cxnSpMkLst>
            <pc:docMk/>
            <pc:sldMk cId="2001849631" sldId="1146"/>
            <ac:cxnSpMk id="126" creationId="{84B325A7-C8BB-4BFE-A689-01E32CEB5FF1}"/>
          </ac:cxnSpMkLst>
        </pc:cxnChg>
        <pc:cxnChg chg="add mod">
          <ac:chgData name="Einav, Tal" userId="c5d94e19-bf17-46ef-96ed-abf719c82703" providerId="ADAL" clId="{D9B422E6-58C1-47F0-BBE4-6D45425A93AB}" dt="2020-04-16T19:31:33.407" v="4030" actId="14100"/>
          <ac:cxnSpMkLst>
            <pc:docMk/>
            <pc:sldMk cId="2001849631" sldId="1146"/>
            <ac:cxnSpMk id="127" creationId="{54D143B8-45BB-4F6E-9FD0-D45BC968072B}"/>
          </ac:cxnSpMkLst>
        </pc:cxnChg>
        <pc:cxnChg chg="add mod">
          <ac:chgData name="Einav, Tal" userId="c5d94e19-bf17-46ef-96ed-abf719c82703" providerId="ADAL" clId="{D9B422E6-58C1-47F0-BBE4-6D45425A93AB}" dt="2020-04-16T19:31:29.703" v="4029" actId="14100"/>
          <ac:cxnSpMkLst>
            <pc:docMk/>
            <pc:sldMk cId="2001849631" sldId="1146"/>
            <ac:cxnSpMk id="128" creationId="{EEBFE823-565A-453C-845A-BBC740DC4409}"/>
          </ac:cxnSpMkLst>
        </pc:cxnChg>
      </pc:sldChg>
      <pc:sldChg chg="addSp delSp modSp add modTransition delAnim modAnim">
        <pc:chgData name="Einav, Tal" userId="c5d94e19-bf17-46ef-96ed-abf719c82703" providerId="ADAL" clId="{D9B422E6-58C1-47F0-BBE4-6D45425A93AB}" dt="2020-04-16T20:31:06.830" v="5905"/>
        <pc:sldMkLst>
          <pc:docMk/>
          <pc:sldMk cId="505499826" sldId="1147"/>
        </pc:sldMkLst>
        <pc:spChg chg="mod">
          <ac:chgData name="Einav, Tal" userId="c5d94e19-bf17-46ef-96ed-abf719c82703" providerId="ADAL" clId="{D9B422E6-58C1-47F0-BBE4-6D45425A93AB}" dt="2020-04-16T20:27:57.010" v="5896" actId="20577"/>
          <ac:spMkLst>
            <pc:docMk/>
            <pc:sldMk cId="505499826" sldId="1147"/>
            <ac:spMk id="8" creationId="{9E2EA831-4829-4F89-88BC-79CC06F6CB3C}"/>
          </ac:spMkLst>
        </pc:spChg>
        <pc:spChg chg="add mod">
          <ac:chgData name="Einav, Tal" userId="c5d94e19-bf17-46ef-96ed-abf719c82703" providerId="ADAL" clId="{D9B422E6-58C1-47F0-BBE4-6D45425A93AB}" dt="2020-04-16T19:54:13.713" v="4305"/>
          <ac:spMkLst>
            <pc:docMk/>
            <pc:sldMk cId="505499826" sldId="1147"/>
            <ac:spMk id="107" creationId="{49A9FFF8-79EA-467B-8645-51D614BD0E74}"/>
          </ac:spMkLst>
        </pc:spChg>
        <pc:spChg chg="add del mod">
          <ac:chgData name="Einav, Tal" userId="c5d94e19-bf17-46ef-96ed-abf719c82703" providerId="ADAL" clId="{D9B422E6-58C1-47F0-BBE4-6D45425A93AB}" dt="2020-04-16T19:53:59.741" v="4302" actId="478"/>
          <ac:spMkLst>
            <pc:docMk/>
            <pc:sldMk cId="505499826" sldId="1147"/>
            <ac:spMk id="108" creationId="{150E8FF2-D09F-44B6-9D28-A60C759AEC6F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09" creationId="{237B221D-1BEE-4EB2-9A92-219BB402CFA1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0" creationId="{EC6A3F43-5948-465B-B6DA-7FED442E3FB2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2" creationId="{1E05807C-7711-406B-A362-1B753E16C21C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3" creationId="{D42E771E-E3C1-4502-8D94-B0E7ADB1DCB2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4" creationId="{B533094B-BDE9-4A78-BC0C-25F1CAAE1A83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5" creationId="{FAB576EC-99E3-42EE-A584-FD0011D58B12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6" creationId="{C4DB461C-2773-4B18-A564-B328484BB6F2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7" creationId="{41F193C1-6410-4CEB-852E-AAA42CEAE24E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8" creationId="{76866990-8E4E-44EA-881A-EC637E2BEA2B}"/>
          </ac:spMkLst>
        </pc:spChg>
        <pc:spChg chg="del mod">
          <ac:chgData name="Einav, Tal" userId="c5d94e19-bf17-46ef-96ed-abf719c82703" providerId="ADAL" clId="{D9B422E6-58C1-47F0-BBE4-6D45425A93AB}" dt="2020-04-16T19:56:37.090" v="4326" actId="478"/>
          <ac:spMkLst>
            <pc:docMk/>
            <pc:sldMk cId="505499826" sldId="1147"/>
            <ac:spMk id="119" creationId="{CA5D440A-7417-4BDF-BB99-658935C4BCAB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3" creationId="{01227D3A-0A3C-4BA3-8CBC-9CF26AE911BA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4" creationId="{B224D60B-1C3C-4A00-9FBD-B4D0DB28A7C1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6" creationId="{955D2FEB-2985-45D9-8901-31D26448496B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7" creationId="{2B10CD72-D9B6-4453-A96F-DDA816961C43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8" creationId="{149798EF-BA14-4BFD-8A68-C24626306378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39" creationId="{ECFBECF3-9CA5-48FD-9DFE-6C677C6D5FF0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0" creationId="{255A1713-987C-4B8B-ADCF-EB92C6E8286E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1" creationId="{792F30AD-F4FB-4BB5-9F26-F64A0471C973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2" creationId="{D7863A78-0C11-40DC-A316-4FD52E333DC1}"/>
          </ac:spMkLst>
        </pc:spChg>
        <pc:spChg chg="del mod topLvl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3" creationId="{2D496016-3BB6-40FA-8404-E4E57B6A5E0E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4" creationId="{0B86897B-57D9-48C5-ADF4-E3B3CF0F9490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5" creationId="{06413866-7105-4D1B-AFDC-200BB73D8659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6" creationId="{B037DA59-B379-496A-A4F6-B0511B5D6247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7" creationId="{498D10CD-3659-4F05-AA35-3FE46C33F517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8" creationId="{C21B4C85-3AD7-4F0C-8879-443538A99141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49" creationId="{EB5386B3-C850-4F1B-A4BF-93B5CF28E7A9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51" creationId="{B274CEB0-C9FC-4726-8A5D-2A9C31700F59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52" creationId="{32E4E9D0-E1FF-455F-A38A-7CB547514A98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53" creationId="{F4A6701F-9B97-4FC1-923D-6140120A4C63}"/>
          </ac:spMkLst>
        </pc:spChg>
        <pc:spChg chg="add del mod">
          <ac:chgData name="Einav, Tal" userId="c5d94e19-bf17-46ef-96ed-abf719c82703" providerId="ADAL" clId="{D9B422E6-58C1-47F0-BBE4-6D45425A93AB}" dt="2020-04-16T19:56:23.248" v="4325" actId="478"/>
          <ac:spMkLst>
            <pc:docMk/>
            <pc:sldMk cId="505499826" sldId="1147"/>
            <ac:spMk id="154" creationId="{6FEE27E4-55E0-426D-B00F-2CC16333A088}"/>
          </ac:spMkLst>
        </pc:spChg>
        <pc:spChg chg="del">
          <ac:chgData name="Einav, Tal" userId="c5d94e19-bf17-46ef-96ed-abf719c82703" providerId="ADAL" clId="{D9B422E6-58C1-47F0-BBE4-6D45425A93AB}" dt="2020-04-16T19:53:35.663" v="4297" actId="478"/>
          <ac:spMkLst>
            <pc:docMk/>
            <pc:sldMk cId="505499826" sldId="1147"/>
            <ac:spMk id="217" creationId="{E8C151AA-810F-44F7-8105-C9507E296E78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37" creationId="{53ECC66E-728B-45FD-8235-B09A50F0B09D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38" creationId="{591CBE95-1DB0-475C-B829-77AB84BCBAC6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39" creationId="{A2C14699-C6FD-42D1-AF0C-ABC27F3E0524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0" creationId="{6A13A2D9-8A05-417D-ABC8-5CB70C5FA48C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1" creationId="{F0A2B688-664B-4FFF-ADBC-241018BD4603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2" creationId="{7A4E6BC9-F568-4519-88C4-9012B70B3671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3" creationId="{D8B7939E-1822-4059-9C02-F4436AA666F1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4" creationId="{0F09715E-AC05-4339-BAA6-2F23E43BD9AD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5" creationId="{655D78DE-89D3-4CD9-BE9A-E1F76B8333D4}"/>
          </ac:spMkLst>
        </pc:spChg>
        <pc:spChg chg="add mod">
          <ac:chgData name="Einav, Tal" userId="c5d94e19-bf17-46ef-96ed-abf719c82703" providerId="ADAL" clId="{D9B422E6-58C1-47F0-BBE4-6D45425A93AB}" dt="2020-04-16T19:56:49.709" v="4330" actId="164"/>
          <ac:spMkLst>
            <pc:docMk/>
            <pc:sldMk cId="505499826" sldId="1147"/>
            <ac:spMk id="246" creationId="{BF9CAE4B-E646-4746-982A-64D470C20817}"/>
          </ac:spMkLst>
        </pc:spChg>
        <pc:grpChg chg="del mod">
          <ac:chgData name="Einav, Tal" userId="c5d94e19-bf17-46ef-96ed-abf719c82703" providerId="ADAL" clId="{D9B422E6-58C1-47F0-BBE4-6D45425A93AB}" dt="2020-04-16T19:56:37.090" v="4326" actId="478"/>
          <ac:grpSpMkLst>
            <pc:docMk/>
            <pc:sldMk cId="505499826" sldId="1147"/>
            <ac:grpSpMk id="4" creationId="{4121AF2B-BFD3-412E-9129-676EC3302C85}"/>
          </ac:grpSpMkLst>
        </pc:grpChg>
        <pc:grpChg chg="add del mod">
          <ac:chgData name="Einav, Tal" userId="c5d94e19-bf17-46ef-96ed-abf719c82703" providerId="ADAL" clId="{D9B422E6-58C1-47F0-BBE4-6D45425A93AB}" dt="2020-04-16T20:09:28.316" v="4573" actId="1076"/>
          <ac:grpSpMkLst>
            <pc:docMk/>
            <pc:sldMk cId="505499826" sldId="1147"/>
            <ac:grpSpMk id="5" creationId="{4D0833AC-16D7-4462-98C1-5E8DE21377E7}"/>
          </ac:grpSpMkLst>
        </pc:grpChg>
        <pc:grpChg chg="del">
          <ac:chgData name="Einav, Tal" userId="c5d94e19-bf17-46ef-96ed-abf719c82703" providerId="ADAL" clId="{D9B422E6-58C1-47F0-BBE4-6D45425A93AB}" dt="2020-04-16T19:53:31.760" v="4295" actId="478"/>
          <ac:grpSpMkLst>
            <pc:docMk/>
            <pc:sldMk cId="505499826" sldId="1147"/>
            <ac:grpSpMk id="40" creationId="{6C69D508-0712-4DDF-9C25-6E808623B369}"/>
          </ac:grpSpMkLst>
        </pc:grpChg>
        <pc:grpChg chg="del">
          <ac:chgData name="Einav, Tal" userId="c5d94e19-bf17-46ef-96ed-abf719c82703" providerId="ADAL" clId="{D9B422E6-58C1-47F0-BBE4-6D45425A93AB}" dt="2020-04-16T19:53:34.338" v="4296" actId="478"/>
          <ac:grpSpMkLst>
            <pc:docMk/>
            <pc:sldMk cId="505499826" sldId="1147"/>
            <ac:grpSpMk id="44" creationId="{D2598EC1-E713-425B-BB3B-7EDF7F7F4D08}"/>
          </ac:grpSpMkLst>
        </pc:grpChg>
        <pc:grpChg chg="del mod ord">
          <ac:chgData name="Einav, Tal" userId="c5d94e19-bf17-46ef-96ed-abf719c82703" providerId="ADAL" clId="{D9B422E6-58C1-47F0-BBE4-6D45425A93AB}" dt="2020-04-16T19:56:37.090" v="4326" actId="478"/>
          <ac:grpSpMkLst>
            <pc:docMk/>
            <pc:sldMk cId="505499826" sldId="1147"/>
            <ac:grpSpMk id="56" creationId="{2B9B7FA7-3BEE-47B0-8DAE-A480A8F43EEC}"/>
          </ac:grpSpMkLst>
        </pc:grpChg>
        <pc:grpChg chg="del">
          <ac:chgData name="Einav, Tal" userId="c5d94e19-bf17-46ef-96ed-abf719c82703" providerId="ADAL" clId="{D9B422E6-58C1-47F0-BBE4-6D45425A93AB}" dt="2020-04-16T19:53:40.332" v="4299" actId="478"/>
          <ac:grpSpMkLst>
            <pc:docMk/>
            <pc:sldMk cId="505499826" sldId="1147"/>
            <ac:grpSpMk id="71" creationId="{02B40E6E-3CE8-4F10-8A19-D27C281BC904}"/>
          </ac:grpSpMkLst>
        </pc:grpChg>
        <pc:grpChg chg="add del mod">
          <ac:chgData name="Einav, Tal" userId="c5d94e19-bf17-46ef-96ed-abf719c82703" providerId="ADAL" clId="{D9B422E6-58C1-47F0-BBE4-6D45425A93AB}" dt="2020-04-16T19:56:23.248" v="4325" actId="478"/>
          <ac:grpSpMkLst>
            <pc:docMk/>
            <pc:sldMk cId="505499826" sldId="1147"/>
            <ac:grpSpMk id="111" creationId="{E7AAF231-0F6F-4DB7-AB43-58E1B1CE3D8C}"/>
          </ac:grpSpMkLst>
        </pc:grpChg>
        <pc:grpChg chg="add del mod">
          <ac:chgData name="Einav, Tal" userId="c5d94e19-bf17-46ef-96ed-abf719c82703" providerId="ADAL" clId="{D9B422E6-58C1-47F0-BBE4-6D45425A93AB}" dt="2020-04-16T19:55:37.070" v="4313" actId="165"/>
          <ac:grpSpMkLst>
            <pc:docMk/>
            <pc:sldMk cId="505499826" sldId="1147"/>
            <ac:grpSpMk id="132" creationId="{91626B1A-C13D-4F61-A2BC-7ECACA82BD43}"/>
          </ac:grpSpMkLst>
        </pc:grpChg>
        <pc:grpChg chg="del mod topLvl">
          <ac:chgData name="Einav, Tal" userId="c5d94e19-bf17-46ef-96ed-abf719c82703" providerId="ADAL" clId="{D9B422E6-58C1-47F0-BBE4-6D45425A93AB}" dt="2020-04-16T19:55:37.934" v="4314" actId="165"/>
          <ac:grpSpMkLst>
            <pc:docMk/>
            <pc:sldMk cId="505499826" sldId="1147"/>
            <ac:grpSpMk id="135" creationId="{0EB67C70-95D7-4E93-AD10-8747078C4F1F}"/>
          </ac:grpSpMkLst>
        </pc:grpChg>
        <pc:grpChg chg="add del">
          <ac:chgData name="Einav, Tal" userId="c5d94e19-bf17-46ef-96ed-abf719c82703" providerId="ADAL" clId="{D9B422E6-58C1-47F0-BBE4-6D45425A93AB}" dt="2020-04-16T19:56:45.631" v="4329" actId="478"/>
          <ac:grpSpMkLst>
            <pc:docMk/>
            <pc:sldMk cId="505499826" sldId="1147"/>
            <ac:grpSpMk id="155" creationId="{42DEE51D-E9AA-4F7A-80D2-C6D807527788}"/>
          </ac:grpSpMkLst>
        </pc:grpChg>
        <pc:grpChg chg="add mod ord">
          <ac:chgData name="Einav, Tal" userId="c5d94e19-bf17-46ef-96ed-abf719c82703" providerId="ADAL" clId="{D9B422E6-58C1-47F0-BBE4-6D45425A93AB}" dt="2020-04-16T19:56:49.709" v="4330" actId="164"/>
          <ac:grpSpMkLst>
            <pc:docMk/>
            <pc:sldMk cId="505499826" sldId="1147"/>
            <ac:grpSpMk id="211" creationId="{DD126F94-D540-4805-B259-061036F5B6C8}"/>
          </ac:grpSpMkLst>
        </pc:grpChg>
        <pc:grpChg chg="add mod">
          <ac:chgData name="Einav, Tal" userId="c5d94e19-bf17-46ef-96ed-abf719c82703" providerId="ADAL" clId="{D9B422E6-58C1-47F0-BBE4-6D45425A93AB}" dt="2020-04-16T19:56:49.709" v="4330" actId="164"/>
          <ac:grpSpMkLst>
            <pc:docMk/>
            <pc:sldMk cId="505499826" sldId="1147"/>
            <ac:grpSpMk id="225" creationId="{21122197-D043-4EF4-8AED-FA90836D9169}"/>
          </ac:grpSpMkLst>
        </pc:grpChg>
        <pc:grpChg chg="add del mod">
          <ac:chgData name="Einav, Tal" userId="c5d94e19-bf17-46ef-96ed-abf719c82703" providerId="ADAL" clId="{D9B422E6-58C1-47F0-BBE4-6D45425A93AB}" dt="2020-04-16T20:09:28.831" v="4574"/>
          <ac:grpSpMkLst>
            <pc:docMk/>
            <pc:sldMk cId="505499826" sldId="1147"/>
            <ac:grpSpMk id="247" creationId="{27B65A7C-83B0-4320-857D-B1A0B585A2B2}"/>
          </ac:grpSpMkLst>
        </pc:grpChg>
        <pc:grpChg chg="mod">
          <ac:chgData name="Einav, Tal" userId="c5d94e19-bf17-46ef-96ed-abf719c82703" providerId="ADAL" clId="{D9B422E6-58C1-47F0-BBE4-6D45425A93AB}" dt="2020-04-16T20:09:28.109" v="4572" actId="554"/>
          <ac:grpSpMkLst>
            <pc:docMk/>
            <pc:sldMk cId="505499826" sldId="1147"/>
            <ac:grpSpMk id="248" creationId="{CF5FE060-5B21-4F34-A7D1-ECBCDBAECC66}"/>
          </ac:grpSpMkLst>
        </pc:grpChg>
        <pc:grpChg chg="mod">
          <ac:chgData name="Einav, Tal" userId="c5d94e19-bf17-46ef-96ed-abf719c82703" providerId="ADAL" clId="{D9B422E6-58C1-47F0-BBE4-6D45425A93AB}" dt="2020-04-16T20:09:28.109" v="4572" actId="554"/>
          <ac:grpSpMkLst>
            <pc:docMk/>
            <pc:sldMk cId="505499826" sldId="1147"/>
            <ac:grpSpMk id="249" creationId="{5075B84D-BF65-42A2-B237-D5D4A52C2B33}"/>
          </ac:grpSpMkLst>
        </pc:grpChg>
        <pc:grpChg chg="mod">
          <ac:chgData name="Einav, Tal" userId="c5d94e19-bf17-46ef-96ed-abf719c82703" providerId="ADAL" clId="{D9B422E6-58C1-47F0-BBE4-6D45425A93AB}" dt="2020-04-16T20:09:28.109" v="4572" actId="554"/>
          <ac:grpSpMkLst>
            <pc:docMk/>
            <pc:sldMk cId="505499826" sldId="1147"/>
            <ac:grpSpMk id="254" creationId="{A2492A50-B71D-40D1-803F-34394DAA0500}"/>
          </ac:grpSpMkLst>
        </pc:grpChg>
        <pc:grpChg chg="mod">
          <ac:chgData name="Einav, Tal" userId="c5d94e19-bf17-46ef-96ed-abf719c82703" providerId="ADAL" clId="{D9B422E6-58C1-47F0-BBE4-6D45425A93AB}" dt="2020-04-16T20:09:28.109" v="4572" actId="554"/>
          <ac:grpSpMkLst>
            <pc:docMk/>
            <pc:sldMk cId="505499826" sldId="1147"/>
            <ac:grpSpMk id="255" creationId="{4B6ED793-414B-4396-8DB6-399C03E5A457}"/>
          </ac:grpSpMkLst>
        </pc:grpChg>
        <pc:grpChg chg="mod">
          <ac:chgData name="Einav, Tal" userId="c5d94e19-bf17-46ef-96ed-abf719c82703" providerId="ADAL" clId="{D9B422E6-58C1-47F0-BBE4-6D45425A93AB}" dt="2020-04-16T20:09:28.109" v="4572" actId="554"/>
          <ac:grpSpMkLst>
            <pc:docMk/>
            <pc:sldMk cId="505499826" sldId="1147"/>
            <ac:grpSpMk id="268" creationId="{B697BAAC-BCB4-4EDA-9D83-F5C196ED83D9}"/>
          </ac:grpSpMkLst>
        </pc:grpChg>
        <pc:cxnChg chg="mod">
          <ac:chgData name="Einav, Tal" userId="c5d94e19-bf17-46ef-96ed-abf719c82703" providerId="ADAL" clId="{D9B422E6-58C1-47F0-BBE4-6D45425A93AB}" dt="2020-04-16T19:56:37.090" v="4326" actId="478"/>
          <ac:cxnSpMkLst>
            <pc:docMk/>
            <pc:sldMk cId="505499826" sldId="1147"/>
            <ac:cxnSpMk id="58" creationId="{89B13A3C-4EB0-435E-8A45-63FDB63B1BC5}"/>
          </ac:cxnSpMkLst>
        </pc:cxnChg>
        <pc:cxnChg chg="mod">
          <ac:chgData name="Einav, Tal" userId="c5d94e19-bf17-46ef-96ed-abf719c82703" providerId="ADAL" clId="{D9B422E6-58C1-47F0-BBE4-6D45425A93AB}" dt="2020-04-16T19:56:37.090" v="4326" actId="478"/>
          <ac:cxnSpMkLst>
            <pc:docMk/>
            <pc:sldMk cId="505499826" sldId="1147"/>
            <ac:cxnSpMk id="64" creationId="{50A3F081-800E-45D6-B662-F745CD2EAD8B}"/>
          </ac:cxnSpMkLst>
        </pc:cxnChg>
        <pc:cxnChg chg="mod">
          <ac:chgData name="Einav, Tal" userId="c5d94e19-bf17-46ef-96ed-abf719c82703" providerId="ADAL" clId="{D9B422E6-58C1-47F0-BBE4-6D45425A93AB}" dt="2020-04-16T19:56:23.248" v="4325" actId="478"/>
          <ac:cxnSpMkLst>
            <pc:docMk/>
            <pc:sldMk cId="505499826" sldId="1147"/>
            <ac:cxnSpMk id="121" creationId="{8500C537-5F30-4195-BB50-383125006E68}"/>
          </ac:cxnSpMkLst>
        </pc:cxnChg>
        <pc:cxnChg chg="mod">
          <ac:chgData name="Einav, Tal" userId="c5d94e19-bf17-46ef-96ed-abf719c82703" providerId="ADAL" clId="{D9B422E6-58C1-47F0-BBE4-6D45425A93AB}" dt="2020-04-16T19:56:23.248" v="4325" actId="478"/>
          <ac:cxnSpMkLst>
            <pc:docMk/>
            <pc:sldMk cId="505499826" sldId="1147"/>
            <ac:cxnSpMk id="127" creationId="{F1B31C1B-DF49-436B-BE67-6C2531465BF7}"/>
          </ac:cxnSpMkLst>
        </pc:cxnChg>
        <pc:cxnChg chg="del">
          <ac:chgData name="Einav, Tal" userId="c5d94e19-bf17-46ef-96ed-abf719c82703" providerId="ADAL" clId="{D9B422E6-58C1-47F0-BBE4-6D45425A93AB}" dt="2020-04-16T19:53:34.338" v="4296" actId="478"/>
          <ac:cxnSpMkLst>
            <pc:docMk/>
            <pc:sldMk cId="505499826" sldId="1147"/>
            <ac:cxnSpMk id="196" creationId="{5A9A9985-A8B7-4BD7-AC6B-4C4D17AE45A0}"/>
          </ac:cxnSpMkLst>
        </pc:cxnChg>
        <pc:cxnChg chg="mod">
          <ac:chgData name="Einav, Tal" userId="c5d94e19-bf17-46ef-96ed-abf719c82703" providerId="ADAL" clId="{D9B422E6-58C1-47F0-BBE4-6D45425A93AB}" dt="2020-04-16T20:09:27.901" v="4571" actId="478"/>
          <ac:cxnSpMkLst>
            <pc:docMk/>
            <pc:sldMk cId="505499826" sldId="1147"/>
            <ac:cxnSpMk id="213" creationId="{F055D392-FCC0-4685-A44A-1DDA020D8910}"/>
          </ac:cxnSpMkLst>
        </pc:cxnChg>
        <pc:cxnChg chg="mod">
          <ac:chgData name="Einav, Tal" userId="c5d94e19-bf17-46ef-96ed-abf719c82703" providerId="ADAL" clId="{D9B422E6-58C1-47F0-BBE4-6D45425A93AB}" dt="2020-04-16T20:09:27.901" v="4571" actId="478"/>
          <ac:cxnSpMkLst>
            <pc:docMk/>
            <pc:sldMk cId="505499826" sldId="1147"/>
            <ac:cxnSpMk id="220" creationId="{EEE653FE-FBBB-4019-B493-144E0822C3CB}"/>
          </ac:cxnSpMkLst>
        </pc:cxnChg>
      </pc:sldChg>
      <pc:sldChg chg="addSp delSp modSp add delAnim modAnim modNotesTx">
        <pc:chgData name="Einav, Tal" userId="c5d94e19-bf17-46ef-96ed-abf719c82703" providerId="ADAL" clId="{D9B422E6-58C1-47F0-BBE4-6D45425A93AB}" dt="2020-04-16T20:31:39.391" v="5910"/>
        <pc:sldMkLst>
          <pc:docMk/>
          <pc:sldMk cId="2659692859" sldId="1148"/>
        </pc:sldMkLst>
        <pc:spChg chg="mod">
          <ac:chgData name="Einav, Tal" userId="c5d94e19-bf17-46ef-96ed-abf719c82703" providerId="ADAL" clId="{D9B422E6-58C1-47F0-BBE4-6D45425A93AB}" dt="2020-04-16T20:28:02.592" v="5897"/>
          <ac:spMkLst>
            <pc:docMk/>
            <pc:sldMk cId="2659692859" sldId="1148"/>
            <ac:spMk id="8" creationId="{9E2EA831-4829-4F89-88BC-79CC06F6CB3C}"/>
          </ac:spMkLst>
        </pc:spChg>
        <pc:spChg chg="add del">
          <ac:chgData name="Einav, Tal" userId="c5d94e19-bf17-46ef-96ed-abf719c82703" providerId="ADAL" clId="{D9B422E6-58C1-47F0-BBE4-6D45425A93AB}" dt="2020-04-16T20:13:06.382" v="4586"/>
          <ac:spMkLst>
            <pc:docMk/>
            <pc:sldMk cId="2659692859" sldId="1148"/>
            <ac:spMk id="11" creationId="{4FF77D7D-8C3A-473C-AB8F-30A66EE0B6A5}"/>
          </ac:spMkLst>
        </pc:spChg>
        <pc:spChg chg="add mod">
          <ac:chgData name="Einav, Tal" userId="c5d94e19-bf17-46ef-96ed-abf719c82703" providerId="ADAL" clId="{D9B422E6-58C1-47F0-BBE4-6D45425A93AB}" dt="2020-04-16T20:14:02.752" v="4648" actId="207"/>
          <ac:spMkLst>
            <pc:docMk/>
            <pc:sldMk cId="2659692859" sldId="1148"/>
            <ac:spMk id="12" creationId="{FB87B32F-5FEF-48E9-BA54-6A9CB36D93A4}"/>
          </ac:spMkLst>
        </pc:spChg>
        <pc:spChg chg="add del mod">
          <ac:chgData name="Einav, Tal" userId="c5d94e19-bf17-46ef-96ed-abf719c82703" providerId="ADAL" clId="{D9B422E6-58C1-47F0-BBE4-6D45425A93AB}" dt="2020-04-16T19:57:21.069" v="4335"/>
          <ac:spMkLst>
            <pc:docMk/>
            <pc:sldMk cId="2659692859" sldId="1148"/>
            <ac:spMk id="76" creationId="{49C3BD81-BBD4-452F-9C24-41F74CA48C93}"/>
          </ac:spMkLst>
        </pc:spChg>
        <pc:spChg chg="add del mod">
          <ac:chgData name="Einav, Tal" userId="c5d94e19-bf17-46ef-96ed-abf719c82703" providerId="ADAL" clId="{D9B422E6-58C1-47F0-BBE4-6D45425A93AB}" dt="2020-04-16T19:57:38.367" v="4343"/>
          <ac:spMkLst>
            <pc:docMk/>
            <pc:sldMk cId="2659692859" sldId="1148"/>
            <ac:spMk id="80" creationId="{BABE4685-4883-41EE-9DF5-C10E33E39CF2}"/>
          </ac:spMkLst>
        </pc:spChg>
        <pc:spChg chg="mod topLvl">
          <ac:chgData name="Einav, Tal" userId="c5d94e19-bf17-46ef-96ed-abf719c82703" providerId="ADAL" clId="{D9B422E6-58C1-47F0-BBE4-6D45425A93AB}" dt="2020-04-16T19:59:52.509" v="4450" actId="164"/>
          <ac:spMkLst>
            <pc:docMk/>
            <pc:sldMk cId="2659692859" sldId="1148"/>
            <ac:spMk id="82" creationId="{0A6E56AA-7CF8-480A-B110-04C8AD1B18FD}"/>
          </ac:spMkLst>
        </pc:spChg>
        <pc:spChg chg="mod topLvl">
          <ac:chgData name="Einav, Tal" userId="c5d94e19-bf17-46ef-96ed-abf719c82703" providerId="ADAL" clId="{D9B422E6-58C1-47F0-BBE4-6D45425A93AB}" dt="2020-04-16T20:00:47.052" v="4468" actId="20577"/>
          <ac:spMkLst>
            <pc:docMk/>
            <pc:sldMk cId="2659692859" sldId="1148"/>
            <ac:spMk id="83" creationId="{3C9CB5A6-9916-453C-A7CA-19FD9C338795}"/>
          </ac:spMkLst>
        </pc:spChg>
        <pc:spChg chg="mod">
          <ac:chgData name="Einav, Tal" userId="c5d94e19-bf17-46ef-96ed-abf719c82703" providerId="ADAL" clId="{D9B422E6-58C1-47F0-BBE4-6D45425A93AB}" dt="2020-04-16T20:00:49.549" v="4472" actId="20577"/>
          <ac:spMkLst>
            <pc:docMk/>
            <pc:sldMk cId="2659692859" sldId="1148"/>
            <ac:spMk id="91" creationId="{5B5E2675-8810-44B3-8E26-C24B0B25D231}"/>
          </ac:spMkLst>
        </pc:spChg>
        <pc:spChg chg="add del mod">
          <ac:chgData name="Einav, Tal" userId="c5d94e19-bf17-46ef-96ed-abf719c82703" providerId="ADAL" clId="{D9B422E6-58C1-47F0-BBE4-6D45425A93AB}" dt="2020-04-16T20:04:14.733" v="4515" actId="478"/>
          <ac:spMkLst>
            <pc:docMk/>
            <pc:sldMk cId="2659692859" sldId="1148"/>
            <ac:spMk id="92" creationId="{2BBC4C26-975C-4403-83BD-CF5DA88CAA79}"/>
          </ac:spMkLst>
        </pc:spChg>
        <pc:spChg chg="add 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93" creationId="{A90B8F5A-0800-4351-9C70-38A895A4BDC9}"/>
          </ac:spMkLst>
        </pc:spChg>
        <pc:spChg chg="add mod">
          <ac:chgData name="Einav, Tal" userId="c5d94e19-bf17-46ef-96ed-abf719c82703" providerId="ADAL" clId="{D9B422E6-58C1-47F0-BBE4-6D45425A93AB}" dt="2020-04-16T20:08:52.477" v="4564" actId="164"/>
          <ac:spMkLst>
            <pc:docMk/>
            <pc:sldMk cId="2659692859" sldId="1148"/>
            <ac:spMk id="94" creationId="{0BF85BFC-5076-4E29-B0EB-E3818ADAAED3}"/>
          </ac:spMkLst>
        </pc:spChg>
        <pc:spChg chg="add mod">
          <ac:chgData name="Einav, Tal" userId="c5d94e19-bf17-46ef-96ed-abf719c82703" providerId="ADAL" clId="{D9B422E6-58C1-47F0-BBE4-6D45425A93AB}" dt="2020-04-16T20:08:52.477" v="4564" actId="164"/>
          <ac:spMkLst>
            <pc:docMk/>
            <pc:sldMk cId="2659692859" sldId="1148"/>
            <ac:spMk id="95" creationId="{258AFF2A-8B33-41A2-BB38-D1F25136011E}"/>
          </ac:spMkLst>
        </pc:spChg>
        <pc:spChg chg="add mod">
          <ac:chgData name="Einav, Tal" userId="c5d94e19-bf17-46ef-96ed-abf719c82703" providerId="ADAL" clId="{D9B422E6-58C1-47F0-BBE4-6D45425A93AB}" dt="2020-04-16T20:08:52.477" v="4564" actId="164"/>
          <ac:spMkLst>
            <pc:docMk/>
            <pc:sldMk cId="2659692859" sldId="1148"/>
            <ac:spMk id="96" creationId="{CB84ACDF-0714-4460-BCFF-3B501C58CF35}"/>
          </ac:spMkLst>
        </pc:spChg>
        <pc:spChg chg="add mod">
          <ac:chgData name="Einav, Tal" userId="c5d94e19-bf17-46ef-96ed-abf719c82703" providerId="ADAL" clId="{D9B422E6-58C1-47F0-BBE4-6D45425A93AB}" dt="2020-04-16T20:08:52.477" v="4564" actId="164"/>
          <ac:spMkLst>
            <pc:docMk/>
            <pc:sldMk cId="2659692859" sldId="1148"/>
            <ac:spMk id="97" creationId="{DB0BACF0-50EC-486C-8647-A5117C807FC1}"/>
          </ac:spMkLst>
        </pc:spChg>
        <pc:spChg chg="add del mod">
          <ac:chgData name="Einav, Tal" userId="c5d94e19-bf17-46ef-96ed-abf719c82703" providerId="ADAL" clId="{D9B422E6-58C1-47F0-BBE4-6D45425A93AB}" dt="2020-04-16T20:05:40.525" v="4534" actId="478"/>
          <ac:spMkLst>
            <pc:docMk/>
            <pc:sldMk cId="2659692859" sldId="1148"/>
            <ac:spMk id="98" creationId="{BDE82705-B41A-4C62-B235-6CC33CB17446}"/>
          </ac:spMkLst>
        </pc:spChg>
        <pc:spChg chg="add 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99" creationId="{0F8427C5-CDCC-444B-BF54-8DFDAA642652}"/>
          </ac:spMkLst>
        </pc:spChg>
        <pc:spChg chg="add 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00" creationId="{B19B7E2A-C84F-480A-A3B4-6A665A0D7B0F}"/>
          </ac:spMkLst>
        </pc:spChg>
        <pc:spChg chg="add 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01" creationId="{9CFF5FB4-F5F7-4C59-8750-D86085EA8DA4}"/>
          </ac:spMkLst>
        </pc:spChg>
        <pc:spChg chg="add 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02" creationId="{97B00A1A-C4A3-418A-8BDB-1E20713EADAA}"/>
          </ac:spMkLst>
        </pc:spChg>
        <pc:spChg chg="mod">
          <ac:chgData name="Einav, Tal" userId="c5d94e19-bf17-46ef-96ed-abf719c82703" providerId="ADAL" clId="{D9B422E6-58C1-47F0-BBE4-6D45425A93AB}" dt="2020-04-16T20:08:41.357" v="4563" actId="1076"/>
          <ac:spMkLst>
            <pc:docMk/>
            <pc:sldMk cId="2659692859" sldId="1148"/>
            <ac:spMk id="107" creationId="{49A9FFF8-79EA-467B-8645-51D614BD0E74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09" creationId="{237B221D-1BEE-4EB2-9A92-219BB402CFA1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0" creationId="{EC6A3F43-5948-465B-B6DA-7FED442E3FB2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2" creationId="{1E05807C-7711-406B-A362-1B753E16C21C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3" creationId="{D42E771E-E3C1-4502-8D94-B0E7ADB1DCB2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4" creationId="{B533094B-BDE9-4A78-BC0C-25F1CAAE1A83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5" creationId="{FAB576EC-99E3-42EE-A584-FD0011D58B12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6" creationId="{C4DB461C-2773-4B18-A564-B328484BB6F2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7" creationId="{41F193C1-6410-4CEB-852E-AAA42CEAE24E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8" creationId="{76866990-8E4E-44EA-881A-EC637E2BEA2B}"/>
          </ac:spMkLst>
        </pc:spChg>
        <pc:spChg chg="mod">
          <ac:chgData name="Einav, Tal" userId="c5d94e19-bf17-46ef-96ed-abf719c82703" providerId="ADAL" clId="{D9B422E6-58C1-47F0-BBE4-6D45425A93AB}" dt="2020-04-16T19:56:53.617" v="4331" actId="164"/>
          <ac:spMkLst>
            <pc:docMk/>
            <pc:sldMk cId="2659692859" sldId="1148"/>
            <ac:spMk id="119" creationId="{CA5D440A-7417-4BDF-BB99-658935C4BCAB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33" creationId="{01227D3A-0A3C-4BA3-8CBC-9CF26AE911BA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34" creationId="{B224D60B-1C3C-4A00-9FBD-B4D0DB28A7C1}"/>
          </ac:spMkLst>
        </pc:spChg>
        <pc:spChg chg="del mod">
          <ac:chgData name="Einav, Tal" userId="c5d94e19-bf17-46ef-96ed-abf719c82703" providerId="ADAL" clId="{D9B422E6-58C1-47F0-BBE4-6D45425A93AB}" dt="2020-04-16T20:10:53.020" v="4583" actId="478"/>
          <ac:spMkLst>
            <pc:docMk/>
            <pc:sldMk cId="2659692859" sldId="1148"/>
            <ac:spMk id="136" creationId="{955D2FEB-2985-45D9-8901-31D26448496B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37" creationId="{2B10CD72-D9B6-4453-A96F-DDA816961C43}"/>
          </ac:spMkLst>
        </pc:spChg>
        <pc:spChg chg="del">
          <ac:chgData name="Einav, Tal" userId="c5d94e19-bf17-46ef-96ed-abf719c82703" providerId="ADAL" clId="{D9B422E6-58C1-47F0-BBE4-6D45425A93AB}" dt="2020-04-16T20:10:52.316" v="4582" actId="478"/>
          <ac:spMkLst>
            <pc:docMk/>
            <pc:sldMk cId="2659692859" sldId="1148"/>
            <ac:spMk id="138" creationId="{149798EF-BA14-4BFD-8A68-C24626306378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39" creationId="{ECFBECF3-9CA5-48FD-9DFE-6C677C6D5FF0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0" creationId="{255A1713-987C-4B8B-ADCF-EB92C6E8286E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1" creationId="{792F30AD-F4FB-4BB5-9F26-F64A0471C973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2" creationId="{D7863A78-0C11-40DC-A316-4FD52E333DC1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3" creationId="{2D496016-3BB6-40FA-8404-E4E57B6A5E0E}"/>
          </ac:spMkLst>
        </pc:spChg>
        <pc:spChg chg="del mod">
          <ac:chgData name="Einav, Tal" userId="c5d94e19-bf17-46ef-96ed-abf719c82703" providerId="ADAL" clId="{D9B422E6-58C1-47F0-BBE4-6D45425A93AB}" dt="2020-04-16T20:04:13.966" v="4514" actId="478"/>
          <ac:spMkLst>
            <pc:docMk/>
            <pc:sldMk cId="2659692859" sldId="1148"/>
            <ac:spMk id="144" creationId="{0B86897B-57D9-48C5-ADF4-E3B3CF0F9490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5" creationId="{06413866-7105-4D1B-AFDC-200BB73D8659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6" creationId="{B037DA59-B379-496A-A4F6-B0511B5D6247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47" creationId="{498D10CD-3659-4F05-AA35-3FE46C33F517}"/>
          </ac:spMkLst>
        </pc:spChg>
        <pc:spChg chg="del mod">
          <ac:chgData name="Einav, Tal" userId="c5d94e19-bf17-46ef-96ed-abf719c82703" providerId="ADAL" clId="{D9B422E6-58C1-47F0-BBE4-6D45425A93AB}" dt="2020-04-16T20:10:44.653" v="4579" actId="478"/>
          <ac:spMkLst>
            <pc:docMk/>
            <pc:sldMk cId="2659692859" sldId="1148"/>
            <ac:spMk id="148" creationId="{C21B4C85-3AD7-4F0C-8879-443538A99141}"/>
          </ac:spMkLst>
        </pc:spChg>
        <pc:spChg chg="del mod">
          <ac:chgData name="Einav, Tal" userId="c5d94e19-bf17-46ef-96ed-abf719c82703" providerId="ADAL" clId="{D9B422E6-58C1-47F0-BBE4-6D45425A93AB}" dt="2020-04-16T20:04:15.106" v="4516" actId="478"/>
          <ac:spMkLst>
            <pc:docMk/>
            <pc:sldMk cId="2659692859" sldId="1148"/>
            <ac:spMk id="149" creationId="{EB5386B3-C850-4F1B-A4BF-93B5CF28E7A9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51" creationId="{B274CEB0-C9FC-4726-8A5D-2A9C31700F59}"/>
          </ac:spMkLst>
        </pc:spChg>
        <pc:spChg chg="mod">
          <ac:chgData name="Einav, Tal" userId="c5d94e19-bf17-46ef-96ed-abf719c82703" providerId="ADAL" clId="{D9B422E6-58C1-47F0-BBE4-6D45425A93AB}" dt="2020-04-16T20:31:27.676" v="5906" actId="164"/>
          <ac:spMkLst>
            <pc:docMk/>
            <pc:sldMk cId="2659692859" sldId="1148"/>
            <ac:spMk id="152" creationId="{32E4E9D0-E1FF-455F-A38A-7CB547514A98}"/>
          </ac:spMkLst>
        </pc:spChg>
        <pc:spChg chg="del mod">
          <ac:chgData name="Einav, Tal" userId="c5d94e19-bf17-46ef-96ed-abf719c82703" providerId="ADAL" clId="{D9B422E6-58C1-47F0-BBE4-6D45425A93AB}" dt="2020-04-16T20:10:43.341" v="4578" actId="478"/>
          <ac:spMkLst>
            <pc:docMk/>
            <pc:sldMk cId="2659692859" sldId="1148"/>
            <ac:spMk id="153" creationId="{F4A6701F-9B97-4FC1-923D-6140120A4C63}"/>
          </ac:spMkLst>
        </pc:spChg>
        <pc:spChg chg="del mod">
          <ac:chgData name="Einav, Tal" userId="c5d94e19-bf17-46ef-96ed-abf719c82703" providerId="ADAL" clId="{D9B422E6-58C1-47F0-BBE4-6D45425A93AB}" dt="2020-04-16T20:10:45.773" v="4580" actId="478"/>
          <ac:spMkLst>
            <pc:docMk/>
            <pc:sldMk cId="2659692859" sldId="1148"/>
            <ac:spMk id="154" creationId="{6FEE27E4-55E0-426D-B00F-2CC16333A088}"/>
          </ac:spMkLst>
        </pc:spChg>
        <pc:grpChg chg="mod">
          <ac:chgData name="Einav, Tal" userId="c5d94e19-bf17-46ef-96ed-abf719c82703" providerId="ADAL" clId="{D9B422E6-58C1-47F0-BBE4-6D45425A93AB}" dt="2020-04-16T19:56:53.617" v="4331" actId="164"/>
          <ac:grpSpMkLst>
            <pc:docMk/>
            <pc:sldMk cId="2659692859" sldId="1148"/>
            <ac:grpSpMk id="4" creationId="{4121AF2B-BFD3-412E-9129-676EC3302C85}"/>
          </ac:grpSpMkLst>
        </pc:grpChg>
        <pc:grpChg chg="add mod topLvl">
          <ac:chgData name="Einav, Tal" userId="c5d94e19-bf17-46ef-96ed-abf719c82703" providerId="ADAL" clId="{D9B422E6-58C1-47F0-BBE4-6D45425A93AB}" dt="2020-04-16T20:09:31.331" v="4575" actId="165"/>
          <ac:grpSpMkLst>
            <pc:docMk/>
            <pc:sldMk cId="2659692859" sldId="1148"/>
            <ac:grpSpMk id="5" creationId="{DBFAAE7C-519C-461C-AC5C-98BED36BD7D6}"/>
          </ac:grpSpMkLst>
        </pc:grpChg>
        <pc:grpChg chg="add mod">
          <ac:chgData name="Einav, Tal" userId="c5d94e19-bf17-46ef-96ed-abf719c82703" providerId="ADAL" clId="{D9B422E6-58C1-47F0-BBE4-6D45425A93AB}" dt="2020-04-16T19:59:56.742" v="4451" actId="1076"/>
          <ac:grpSpMkLst>
            <pc:docMk/>
            <pc:sldMk cId="2659692859" sldId="1148"/>
            <ac:grpSpMk id="7" creationId="{0A41C491-24DF-4B62-B611-A57F6AA38EE5}"/>
          </ac:grpSpMkLst>
        </pc:grpChg>
        <pc:grpChg chg="add mod topLvl">
          <ac:chgData name="Einav, Tal" userId="c5d94e19-bf17-46ef-96ed-abf719c82703" providerId="ADAL" clId="{D9B422E6-58C1-47F0-BBE4-6D45425A93AB}" dt="2020-04-16T20:09:31.331" v="4575" actId="165"/>
          <ac:grpSpMkLst>
            <pc:docMk/>
            <pc:sldMk cId="2659692859" sldId="1148"/>
            <ac:grpSpMk id="9" creationId="{0CC7FE43-78A1-4F54-A896-80F48B0BDE75}"/>
          </ac:grpSpMkLst>
        </pc:grpChg>
        <pc:grpChg chg="add del mod ord">
          <ac:chgData name="Einav, Tal" userId="c5d94e19-bf17-46ef-96ed-abf719c82703" providerId="ADAL" clId="{D9B422E6-58C1-47F0-BBE4-6D45425A93AB}" dt="2020-04-16T20:09:31.331" v="4575" actId="165"/>
          <ac:grpSpMkLst>
            <pc:docMk/>
            <pc:sldMk cId="2659692859" sldId="1148"/>
            <ac:grpSpMk id="10" creationId="{97A85625-52FB-43B8-81B9-A1FFCC4E4262}"/>
          </ac:grpSpMkLst>
        </pc:grpChg>
        <pc:grpChg chg="add mod">
          <ac:chgData name="Einav, Tal" userId="c5d94e19-bf17-46ef-96ed-abf719c82703" providerId="ADAL" clId="{D9B422E6-58C1-47F0-BBE4-6D45425A93AB}" dt="2020-04-16T20:31:27.676" v="5906" actId="164"/>
          <ac:grpSpMkLst>
            <pc:docMk/>
            <pc:sldMk cId="2659692859" sldId="1148"/>
            <ac:grpSpMk id="13" creationId="{3CF083F0-89CB-483D-BF3F-17D0CB792CB1}"/>
          </ac:grpSpMkLst>
        </pc:grpChg>
        <pc:grpChg chg="mod">
          <ac:chgData name="Einav, Tal" userId="c5d94e19-bf17-46ef-96ed-abf719c82703" providerId="ADAL" clId="{D9B422E6-58C1-47F0-BBE4-6D45425A93AB}" dt="2020-04-16T19:56:53.617" v="4331" actId="164"/>
          <ac:grpSpMkLst>
            <pc:docMk/>
            <pc:sldMk cId="2659692859" sldId="1148"/>
            <ac:grpSpMk id="56" creationId="{2B9B7FA7-3BEE-47B0-8DAE-A480A8F43EEC}"/>
          </ac:grpSpMkLst>
        </pc:grpChg>
        <pc:grpChg chg="add del mod">
          <ac:chgData name="Einav, Tal" userId="c5d94e19-bf17-46ef-96ed-abf719c82703" providerId="ADAL" clId="{D9B422E6-58C1-47F0-BBE4-6D45425A93AB}" dt="2020-04-16T19:59:10.037" v="4440" actId="165"/>
          <ac:grpSpMkLst>
            <pc:docMk/>
            <pc:sldMk cId="2659692859" sldId="1148"/>
            <ac:grpSpMk id="81" creationId="{52243A1C-76D6-48FA-B0C1-75A96F48B2E8}"/>
          </ac:grpSpMkLst>
        </pc:grpChg>
        <pc:grpChg chg="add mod">
          <ac:chgData name="Einav, Tal" userId="c5d94e19-bf17-46ef-96ed-abf719c82703" providerId="ADAL" clId="{D9B422E6-58C1-47F0-BBE4-6D45425A93AB}" dt="2020-04-16T20:31:27.676" v="5906" actId="164"/>
          <ac:grpSpMkLst>
            <pc:docMk/>
            <pc:sldMk cId="2659692859" sldId="1148"/>
            <ac:grpSpMk id="89" creationId="{CD182DC3-3656-48B8-A1F5-7A70998C2519}"/>
          </ac:grpSpMkLst>
        </pc:grpChg>
        <pc:grpChg chg="add del">
          <ac:chgData name="Einav, Tal" userId="c5d94e19-bf17-46ef-96ed-abf719c82703" providerId="ADAL" clId="{D9B422E6-58C1-47F0-BBE4-6D45425A93AB}" dt="2020-04-16T20:10:26.897" v="4577" actId="478"/>
          <ac:grpSpMkLst>
            <pc:docMk/>
            <pc:sldMk cId="2659692859" sldId="1148"/>
            <ac:grpSpMk id="104" creationId="{A444D2E7-56F1-458A-A609-68D67789484E}"/>
          </ac:grpSpMkLst>
        </pc:grpChg>
        <pc:grpChg chg="mod">
          <ac:chgData name="Einav, Tal" userId="c5d94e19-bf17-46ef-96ed-abf719c82703" providerId="ADAL" clId="{D9B422E6-58C1-47F0-BBE4-6D45425A93AB}" dt="2020-04-16T20:31:27.676" v="5906" actId="164"/>
          <ac:grpSpMkLst>
            <pc:docMk/>
            <pc:sldMk cId="2659692859" sldId="1148"/>
            <ac:grpSpMk id="111" creationId="{E7AAF231-0F6F-4DB7-AB43-58E1B1CE3D8C}"/>
          </ac:grpSpMkLst>
        </pc:grpChg>
        <pc:picChg chg="add del">
          <ac:chgData name="Einav, Tal" userId="c5d94e19-bf17-46ef-96ed-abf719c82703" providerId="ADAL" clId="{D9B422E6-58C1-47F0-BBE4-6D45425A93AB}" dt="2020-04-16T20:10:26.897" v="4577" actId="478"/>
          <ac:picMkLst>
            <pc:docMk/>
            <pc:sldMk cId="2659692859" sldId="1148"/>
            <ac:picMk id="103" creationId="{41CBC468-7247-4515-B141-1EEAB39B976B}"/>
          </ac:picMkLst>
        </pc:picChg>
        <pc:picChg chg="add del mod">
          <ac:chgData name="Einav, Tal" userId="c5d94e19-bf17-46ef-96ed-abf719c82703" providerId="ADAL" clId="{D9B422E6-58C1-47F0-BBE4-6D45425A93AB}" dt="2020-04-16T20:03:43.419" v="4502" actId="478"/>
          <ac:picMkLst>
            <pc:docMk/>
            <pc:sldMk cId="2659692859" sldId="1148"/>
            <ac:picMk id="8194" creationId="{03539BD9-8BC3-48E0-8D1C-34B16F34FC61}"/>
          </ac:picMkLst>
        </pc:picChg>
      </pc:sldChg>
      <pc:sldChg chg="delSp modSp add del">
        <pc:chgData name="Einav, Tal" userId="c5d94e19-bf17-46ef-96ed-abf719c82703" providerId="ADAL" clId="{D9B422E6-58C1-47F0-BBE4-6D45425A93AB}" dt="2020-04-16T20:15:25.519" v="4651" actId="2696"/>
        <pc:sldMkLst>
          <pc:docMk/>
          <pc:sldMk cId="552138168" sldId="1149"/>
        </pc:sldMkLst>
        <pc:spChg chg="mod topLvl">
          <ac:chgData name="Einav, Tal" userId="c5d94e19-bf17-46ef-96ed-abf719c82703" providerId="ADAL" clId="{D9B422E6-58C1-47F0-BBE4-6D45425A93AB}" dt="2020-04-16T19:58:04.282" v="4350" actId="165"/>
          <ac:spMkLst>
            <pc:docMk/>
            <pc:sldMk cId="552138168" sldId="1149"/>
            <ac:spMk id="78" creationId="{113F5211-8AED-473B-A79E-C1C3A02B3A16}"/>
          </ac:spMkLst>
        </pc:spChg>
        <pc:grpChg chg="del">
          <ac:chgData name="Einav, Tal" userId="c5d94e19-bf17-46ef-96ed-abf719c82703" providerId="ADAL" clId="{D9B422E6-58C1-47F0-BBE4-6D45425A93AB}" dt="2020-04-16T19:58:04.282" v="4350" actId="165"/>
          <ac:grpSpMkLst>
            <pc:docMk/>
            <pc:sldMk cId="552138168" sldId="1149"/>
            <ac:grpSpMk id="7" creationId="{5097451F-5075-462D-8D89-FCE8B5E546C8}"/>
          </ac:grpSpMkLst>
        </pc:grpChg>
        <pc:grpChg chg="del mod topLvl">
          <ac:chgData name="Einav, Tal" userId="c5d94e19-bf17-46ef-96ed-abf719c82703" providerId="ADAL" clId="{D9B422E6-58C1-47F0-BBE4-6D45425A93AB}" dt="2020-04-16T19:58:05.985" v="4351" actId="165"/>
          <ac:grpSpMkLst>
            <pc:docMk/>
            <pc:sldMk cId="552138168" sldId="1149"/>
            <ac:grpSpMk id="36" creationId="{61842B82-E20F-417B-90F1-A637C39C544C}"/>
          </ac:grpSpMkLst>
        </pc:grpChg>
        <pc:grpChg chg="mod topLvl">
          <ac:chgData name="Einav, Tal" userId="c5d94e19-bf17-46ef-96ed-abf719c82703" providerId="ADAL" clId="{D9B422E6-58C1-47F0-BBE4-6D45425A93AB}" dt="2020-04-16T19:58:05.985" v="4351" actId="165"/>
          <ac:grpSpMkLst>
            <pc:docMk/>
            <pc:sldMk cId="552138168" sldId="1149"/>
            <ac:grpSpMk id="38" creationId="{5B2D5620-5972-4131-B6AC-4832F95FAB51}"/>
          </ac:grpSpMkLst>
        </pc:grpChg>
        <pc:picChg chg="del mod topLvl">
          <ac:chgData name="Einav, Tal" userId="c5d94e19-bf17-46ef-96ed-abf719c82703" providerId="ADAL" clId="{D9B422E6-58C1-47F0-BBE4-6D45425A93AB}" dt="2020-04-16T19:58:08.770" v="4352" actId="478"/>
          <ac:picMkLst>
            <pc:docMk/>
            <pc:sldMk cId="552138168" sldId="1149"/>
            <ac:picMk id="37" creationId="{4A300685-46A7-451B-8C85-3E6064F49B18}"/>
          </ac:picMkLst>
        </pc:picChg>
      </pc:sldChg>
    </pc:docChg>
  </pc:docChgLst>
  <pc:docChgLst>
    <pc:chgData name="Einav, Tal" userId="c5d94e19-bf17-46ef-96ed-abf719c82703" providerId="ADAL" clId="{AAC0E94A-A5D9-4199-B84D-598A7DEE32D6}"/>
    <pc:docChg chg="undo custSel addSld delSld modSld">
      <pc:chgData name="Einav, Tal" userId="c5d94e19-bf17-46ef-96ed-abf719c82703" providerId="ADAL" clId="{AAC0E94A-A5D9-4199-B84D-598A7DEE32D6}" dt="2020-02-04T05:28:03.354" v="1883" actId="14100"/>
      <pc:docMkLst>
        <pc:docMk/>
      </pc:docMkLst>
      <pc:sldChg chg="modNotesTx">
        <pc:chgData name="Einav, Tal" userId="c5d94e19-bf17-46ef-96ed-abf719c82703" providerId="ADAL" clId="{AAC0E94A-A5D9-4199-B84D-598A7DEE32D6}" dt="2020-02-04T05:12:01.758" v="1881" actId="20577"/>
        <pc:sldMkLst>
          <pc:docMk/>
          <pc:sldMk cId="4112024707" sldId="913"/>
        </pc:sldMkLst>
      </pc:sldChg>
      <pc:sldChg chg="addSp delSp modSp delAnim">
        <pc:chgData name="Einav, Tal" userId="c5d94e19-bf17-46ef-96ed-abf719c82703" providerId="ADAL" clId="{AAC0E94A-A5D9-4199-B84D-598A7DEE32D6}" dt="2020-02-02T05:41:45.491" v="29" actId="1076"/>
        <pc:sldMkLst>
          <pc:docMk/>
          <pc:sldMk cId="1030590052" sldId="925"/>
        </pc:sldMkLst>
        <pc:spChg chg="add mod">
          <ac:chgData name="Einav, Tal" userId="c5d94e19-bf17-46ef-96ed-abf719c82703" providerId="ADAL" clId="{AAC0E94A-A5D9-4199-B84D-598A7DEE32D6}" dt="2020-02-02T05:41:37.390" v="25" actId="164"/>
          <ac:spMkLst>
            <pc:docMk/>
            <pc:sldMk cId="1030590052" sldId="925"/>
            <ac:spMk id="10" creationId="{2F4BAB2D-888D-479A-A47F-3BB667B69E3D}"/>
          </ac:spMkLst>
        </pc:spChg>
        <pc:spChg chg="del">
          <ac:chgData name="Einav, Tal" userId="c5d94e19-bf17-46ef-96ed-abf719c82703" providerId="ADAL" clId="{AAC0E94A-A5D9-4199-B84D-598A7DEE32D6}" dt="2020-02-02T05:38:33.544" v="2" actId="478"/>
          <ac:spMkLst>
            <pc:docMk/>
            <pc:sldMk cId="1030590052" sldId="925"/>
            <ac:spMk id="142" creationId="{0894905C-9921-443F-844B-F4BCAF1523CB}"/>
          </ac:spMkLst>
        </pc:spChg>
        <pc:grpChg chg="del">
          <ac:chgData name="Einav, Tal" userId="c5d94e19-bf17-46ef-96ed-abf719c82703" providerId="ADAL" clId="{AAC0E94A-A5D9-4199-B84D-598A7DEE32D6}" dt="2020-02-02T05:38:31.790" v="1" actId="478"/>
          <ac:grpSpMkLst>
            <pc:docMk/>
            <pc:sldMk cId="1030590052" sldId="925"/>
            <ac:grpSpMk id="8" creationId="{D9622C16-9F4D-4F56-86DF-3FC852F4BAA0}"/>
          </ac:grpSpMkLst>
        </pc:grpChg>
        <pc:grpChg chg="del">
          <ac:chgData name="Einav, Tal" userId="c5d94e19-bf17-46ef-96ed-abf719c82703" providerId="ADAL" clId="{AAC0E94A-A5D9-4199-B84D-598A7DEE32D6}" dt="2020-02-02T05:38:31.790" v="1" actId="478"/>
          <ac:grpSpMkLst>
            <pc:docMk/>
            <pc:sldMk cId="1030590052" sldId="925"/>
            <ac:grpSpMk id="9" creationId="{F12FE70D-B9D9-4ACD-94FC-81F4CE2ABCF5}"/>
          </ac:grpSpMkLst>
        </pc:grpChg>
        <pc:grpChg chg="add mod">
          <ac:chgData name="Einav, Tal" userId="c5d94e19-bf17-46ef-96ed-abf719c82703" providerId="ADAL" clId="{AAC0E94A-A5D9-4199-B84D-598A7DEE32D6}" dt="2020-02-02T05:41:45.491" v="29" actId="1076"/>
          <ac:grpSpMkLst>
            <pc:docMk/>
            <pc:sldMk cId="1030590052" sldId="925"/>
            <ac:grpSpMk id="11" creationId="{5E4C2B26-ECC5-4C5F-9794-097514FAA688}"/>
          </ac:grpSpMkLst>
        </pc:grpChg>
        <pc:picChg chg="add mod">
          <ac:chgData name="Einav, Tal" userId="c5d94e19-bf17-46ef-96ed-abf719c82703" providerId="ADAL" clId="{AAC0E94A-A5D9-4199-B84D-598A7DEE32D6}" dt="2020-02-02T05:41:37.390" v="25" actId="164"/>
          <ac:picMkLst>
            <pc:docMk/>
            <pc:sldMk cId="1030590052" sldId="925"/>
            <ac:picMk id="5" creationId="{B2E058A7-75E9-4FCF-9D5C-0F8BE005920A}"/>
          </ac:picMkLst>
        </pc:picChg>
        <pc:picChg chg="add mod">
          <ac:chgData name="Einav, Tal" userId="c5d94e19-bf17-46ef-96ed-abf719c82703" providerId="ADAL" clId="{AAC0E94A-A5D9-4199-B84D-598A7DEE32D6}" dt="2020-02-02T05:41:37.390" v="25" actId="164"/>
          <ac:picMkLst>
            <pc:docMk/>
            <pc:sldMk cId="1030590052" sldId="925"/>
            <ac:picMk id="7" creationId="{AD690C78-9DF2-4E45-9836-E1827AE2FC94}"/>
          </ac:picMkLst>
        </pc:picChg>
      </pc:sldChg>
      <pc:sldChg chg="modAnim">
        <pc:chgData name="Einav, Tal" userId="c5d94e19-bf17-46ef-96ed-abf719c82703" providerId="ADAL" clId="{AAC0E94A-A5D9-4199-B84D-598A7DEE32D6}" dt="2020-02-02T05:45:56.422" v="151"/>
        <pc:sldMkLst>
          <pc:docMk/>
          <pc:sldMk cId="395210373" sldId="997"/>
        </pc:sldMkLst>
      </pc:sldChg>
      <pc:sldChg chg="addSp delSp modSp delAnim modAnim modNotesTx">
        <pc:chgData name="Einav, Tal" userId="c5d94e19-bf17-46ef-96ed-abf719c82703" providerId="ADAL" clId="{AAC0E94A-A5D9-4199-B84D-598A7DEE32D6}" dt="2020-02-02T06:13:40" v="536" actId="14100"/>
        <pc:sldMkLst>
          <pc:docMk/>
          <pc:sldMk cId="2339068842" sldId="1000"/>
        </pc:sldMkLst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2" creationId="{570593C0-A899-44D2-AC48-1EA5817D27B7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3" creationId="{5C420600-17C4-45C3-B1CD-38D338EF3B97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" creationId="{DAC4867A-9B51-4AE9-B31E-AACE1209850D}"/>
          </ac:spMkLst>
        </pc:spChg>
        <pc:spChg chg="add mod">
          <ac:chgData name="Einav, Tal" userId="c5d94e19-bf17-46ef-96ed-abf719c82703" providerId="ADAL" clId="{AAC0E94A-A5D9-4199-B84D-598A7DEE32D6}" dt="2020-02-02T06:11:19.321" v="530" actId="1076"/>
          <ac:spMkLst>
            <pc:docMk/>
            <pc:sldMk cId="2339068842" sldId="1000"/>
            <ac:spMk id="9" creationId="{1B0A07FC-39A0-47B4-9965-7980F6ED5EC2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19" creationId="{1D6B5D94-6C09-4BA1-9202-30F55A452A0A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34" creationId="{98A40CAA-4C3D-4859-A831-49BCADA94D8C}"/>
          </ac:spMkLst>
        </pc:spChg>
        <pc:spChg chg="mod">
          <ac:chgData name="Einav, Tal" userId="c5d94e19-bf17-46ef-96ed-abf719c82703" providerId="ADAL" clId="{AAC0E94A-A5D9-4199-B84D-598A7DEE32D6}" dt="2020-02-02T06:13:40" v="536" actId="14100"/>
          <ac:spMkLst>
            <pc:docMk/>
            <pc:sldMk cId="2339068842" sldId="1000"/>
            <ac:spMk id="35" creationId="{93C71392-2EE3-43A6-8086-E16587834E4D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0" creationId="{481B1226-2C45-455A-8CFC-7CF0DEDC49A9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1" creationId="{3D618AB2-0542-4B80-A89B-5CB7AFDC45C1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2" creationId="{21A8A3BA-8685-458A-B3FD-67EF6B2A6F29}"/>
          </ac:spMkLst>
        </pc:spChg>
        <pc:spChg chg="add mod or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5" creationId="{3AF454C4-58F3-4120-B9DB-CD65F263C402}"/>
          </ac:spMkLst>
        </pc:spChg>
        <pc:spChg chg="add mod or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46" creationId="{5A43A24E-2934-42E0-96E3-AF3DFAFB9F7D}"/>
          </ac:spMkLst>
        </pc:spChg>
        <pc:spChg chg="add mod">
          <ac:chgData name="Einav, Tal" userId="c5d94e19-bf17-46ef-96ed-abf719c82703" providerId="ADAL" clId="{AAC0E94A-A5D9-4199-B84D-598A7DEE32D6}" dt="2020-02-02T05:53:27.705" v="180" actId="571"/>
          <ac:spMkLst>
            <pc:docMk/>
            <pc:sldMk cId="2339068842" sldId="1000"/>
            <ac:spMk id="48" creationId="{30D80F4C-0EDA-44F9-8040-0F9CF260D1E9}"/>
          </ac:spMkLst>
        </pc:spChg>
        <pc:spChg chg="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0" creationId="{866B5320-DB99-479B-A317-E19D492C0DDD}"/>
          </ac:spMkLst>
        </pc:spChg>
        <pc:spChg chg="add mod">
          <ac:chgData name="Einav, Tal" userId="c5d94e19-bf17-46ef-96ed-abf719c82703" providerId="ADAL" clId="{AAC0E94A-A5D9-4199-B84D-598A7DEE32D6}" dt="2020-02-02T06:08:05.566" v="353" actId="14100"/>
          <ac:spMkLst>
            <pc:docMk/>
            <pc:sldMk cId="2339068842" sldId="1000"/>
            <ac:spMk id="51" creationId="{E98B809D-91AD-47DA-B5EA-989881F86D73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4" creationId="{148A3BA6-3B0D-45C7-B245-3018680AD080}"/>
          </ac:spMkLst>
        </pc:spChg>
        <pc:spChg chg="add mod or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6" creationId="{451DD7A7-D1AC-4785-AE9F-1EFC5D11D562}"/>
          </ac:spMkLst>
        </pc:spChg>
        <pc:spChg chg="add mod or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7" creationId="{34293B8D-6B1E-4D15-9C9F-198CA8B843E9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8" creationId="{5F92813E-ABFC-49F7-B643-697A408BB323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59" creationId="{CFBBB39C-C2A7-4072-A119-C1D7B5E4D4F8}"/>
          </ac:spMkLst>
        </pc:spChg>
        <pc:spChg chg="add mod">
          <ac:chgData name="Einav, Tal" userId="c5d94e19-bf17-46ef-96ed-abf719c82703" providerId="ADAL" clId="{AAC0E94A-A5D9-4199-B84D-598A7DEE32D6}" dt="2020-02-02T06:04:23.843" v="348"/>
          <ac:spMkLst>
            <pc:docMk/>
            <pc:sldMk cId="2339068842" sldId="1000"/>
            <ac:spMk id="62" creationId="{98CC2F87-5F7E-4361-AD93-B0606CC53C92}"/>
          </ac:spMkLst>
        </pc:spChg>
        <pc:grpChg chg="mod">
          <ac:chgData name="Einav, Tal" userId="c5d94e19-bf17-46ef-96ed-abf719c82703" providerId="ADAL" clId="{AAC0E94A-A5D9-4199-B84D-598A7DEE32D6}" dt="2020-02-02T06:04:23.843" v="348"/>
          <ac:grpSpMkLst>
            <pc:docMk/>
            <pc:sldMk cId="2339068842" sldId="1000"/>
            <ac:grpSpMk id="1" creationId="{00000000-0000-0000-0000-000000000000}"/>
          </ac:grpSpMkLst>
        </pc:grpChg>
        <pc:grpChg chg="add mod ord">
          <ac:chgData name="Einav, Tal" userId="c5d94e19-bf17-46ef-96ed-abf719c82703" providerId="ADAL" clId="{AAC0E94A-A5D9-4199-B84D-598A7DEE32D6}" dt="2020-02-02T06:04:23.843" v="348"/>
          <ac:grpSpMkLst>
            <pc:docMk/>
            <pc:sldMk cId="2339068842" sldId="1000"/>
            <ac:grpSpMk id="5" creationId="{4E4B2782-A478-40C5-B616-FBA171DC4B46}"/>
          </ac:grpSpMkLst>
        </pc:grpChg>
        <pc:grpChg chg="mod">
          <ac:chgData name="Einav, Tal" userId="c5d94e19-bf17-46ef-96ed-abf719c82703" providerId="ADAL" clId="{AAC0E94A-A5D9-4199-B84D-598A7DEE32D6}" dt="2020-02-02T06:04:23.843" v="348"/>
          <ac:grpSpMkLst>
            <pc:docMk/>
            <pc:sldMk cId="2339068842" sldId="1000"/>
            <ac:grpSpMk id="26" creationId="{B68379F0-F1E1-4DCC-A85C-F90324DCFCC9}"/>
          </ac:grpSpMkLst>
        </pc:grpChg>
        <pc:grpChg chg="mod">
          <ac:chgData name="Einav, Tal" userId="c5d94e19-bf17-46ef-96ed-abf719c82703" providerId="ADAL" clId="{AAC0E94A-A5D9-4199-B84D-598A7DEE32D6}" dt="2020-02-02T06:04:23.843" v="348"/>
          <ac:grpSpMkLst>
            <pc:docMk/>
            <pc:sldMk cId="2339068842" sldId="1000"/>
            <ac:grpSpMk id="33" creationId="{8A0109A8-4153-40B4-B60B-9D7CAA6BD13D}"/>
          </ac:grpSpMkLst>
        </pc:grpChg>
        <pc:grpChg chg="mod">
          <ac:chgData name="Einav, Tal" userId="c5d94e19-bf17-46ef-96ed-abf719c82703" providerId="ADAL" clId="{AAC0E94A-A5D9-4199-B84D-598A7DEE32D6}" dt="2020-02-02T06:04:23.843" v="348"/>
          <ac:grpSpMkLst>
            <pc:docMk/>
            <pc:sldMk cId="2339068842" sldId="1000"/>
            <ac:grpSpMk id="49" creationId="{AD0CDA87-723C-487C-9838-1ED294EF5629}"/>
          </ac:grpSpMkLst>
        </pc:grp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6" creationId="{8E76D194-B000-4389-965F-76AA4EF3F4C6}"/>
          </ac:picMkLst>
        </pc:picChg>
        <pc:picChg chg="mod">
          <ac:chgData name="Einav, Tal" userId="c5d94e19-bf17-46ef-96ed-abf719c82703" providerId="ADAL" clId="{AAC0E94A-A5D9-4199-B84D-598A7DEE32D6}" dt="2020-02-02T06:08:01.218" v="352" actId="14100"/>
          <ac:picMkLst>
            <pc:docMk/>
            <pc:sldMk cId="2339068842" sldId="1000"/>
            <ac:picMk id="7" creationId="{6D544BC5-975C-450E-B459-28B892267C10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8" creationId="{68C98C5B-E7C8-495B-87C4-6D2CDA116261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10" creationId="{5207A1B4-3B67-466A-B1B9-4536A7826C44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11" creationId="{67B1795B-60BF-487B-B538-8226B3C428EC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13" creationId="{07AE30B8-2AF8-41C5-AD81-CF48FC477AC9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14" creationId="{0A14B0C8-2C93-4422-9614-94EA49BF2E0F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15" creationId="{0AD371FA-FDEF-429C-9E9C-8671B3E385DC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21" creationId="{011934BD-1B7D-4D58-9BB5-C648BD5DC203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24" creationId="{13C8CAA3-41FE-4842-B3CD-2A7B0677B001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28" creationId="{72BC7D8B-4F17-42C3-ADB2-481755265CF2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31" creationId="{58DEB483-84DA-4795-B2EC-D648F2F024B7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36" creationId="{904B9C3D-774E-4C0A-A3B8-7B927E587528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37" creationId="{8480ACB9-7EA4-4D2F-BC58-474CC15F280F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38" creationId="{6260A627-B8AE-4503-A322-E941843E4A12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39" creationId="{03682518-03A2-414E-81E0-0F018B3A08F0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43" creationId="{7E18E886-5B17-400F-B734-9468CF9C0A53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44" creationId="{D9146C54-6619-4FE9-AF78-461FC7A40F5D}"/>
          </ac:picMkLst>
        </pc:picChg>
        <pc:picChg chg="del mod">
          <ac:chgData name="Einav, Tal" userId="c5d94e19-bf17-46ef-96ed-abf719c82703" providerId="ADAL" clId="{AAC0E94A-A5D9-4199-B84D-598A7DEE32D6}" dt="2020-02-02T06:03:45.286" v="342" actId="478"/>
          <ac:picMkLst>
            <pc:docMk/>
            <pc:sldMk cId="2339068842" sldId="1000"/>
            <ac:picMk id="52" creationId="{273E2375-BB84-4FB1-8948-9B4C4F7694AD}"/>
          </ac:picMkLst>
        </pc:picChg>
        <pc:picChg chg="del mod">
          <ac:chgData name="Einav, Tal" userId="c5d94e19-bf17-46ef-96ed-abf719c82703" providerId="ADAL" clId="{AAC0E94A-A5D9-4199-B84D-598A7DEE32D6}" dt="2020-02-02T06:03:45.286" v="342" actId="478"/>
          <ac:picMkLst>
            <pc:docMk/>
            <pc:sldMk cId="2339068842" sldId="1000"/>
            <ac:picMk id="53" creationId="{7852D636-E362-4AA9-B739-E6A0A6F36041}"/>
          </ac:picMkLst>
        </pc:picChg>
        <pc:picChg chg="mod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55" creationId="{D77A3F88-C784-4C60-A515-4F8220E5EA99}"/>
          </ac:picMkLst>
        </pc:picChg>
        <pc:picChg chg="add mod modCrop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60" creationId="{C307008C-6D9E-4E75-B18E-BB9B652B4D13}"/>
          </ac:picMkLst>
        </pc:picChg>
        <pc:picChg chg="add mod modCrop">
          <ac:chgData name="Einav, Tal" userId="c5d94e19-bf17-46ef-96ed-abf719c82703" providerId="ADAL" clId="{AAC0E94A-A5D9-4199-B84D-598A7DEE32D6}" dt="2020-02-02T06:04:23.843" v="348"/>
          <ac:picMkLst>
            <pc:docMk/>
            <pc:sldMk cId="2339068842" sldId="1000"/>
            <ac:picMk id="61" creationId="{C25AB993-2D4E-47D1-BB71-A24D064E899A}"/>
          </ac:picMkLst>
        </pc:picChg>
        <pc:cxnChg chg="mod">
          <ac:chgData name="Einav, Tal" userId="c5d94e19-bf17-46ef-96ed-abf719c82703" providerId="ADAL" clId="{AAC0E94A-A5D9-4199-B84D-598A7DEE32D6}" dt="2020-02-02T06:04:23.843" v="348"/>
          <ac:cxnSpMkLst>
            <pc:docMk/>
            <pc:sldMk cId="2339068842" sldId="1000"/>
            <ac:cxnSpMk id="47" creationId="{A7AD2F59-FB5F-476F-AF93-852E9EE2900E}"/>
          </ac:cxnSpMkLst>
        </pc:cxnChg>
      </pc:sldChg>
      <pc:sldChg chg="del modTransition">
        <pc:chgData name="Einav, Tal" userId="c5d94e19-bf17-46ef-96ed-abf719c82703" providerId="ADAL" clId="{AAC0E94A-A5D9-4199-B84D-598A7DEE32D6}" dt="2020-02-02T06:28:11.563" v="1850" actId="2696"/>
        <pc:sldMkLst>
          <pc:docMk/>
          <pc:sldMk cId="2047125502" sldId="1004"/>
        </pc:sldMkLst>
      </pc:sldChg>
      <pc:sldChg chg="del modTransition modNotesTx">
        <pc:chgData name="Einav, Tal" userId="c5d94e19-bf17-46ef-96ed-abf719c82703" providerId="ADAL" clId="{AAC0E94A-A5D9-4199-B84D-598A7DEE32D6}" dt="2020-02-02T06:28:11.579" v="1851" actId="2696"/>
        <pc:sldMkLst>
          <pc:docMk/>
          <pc:sldMk cId="2665088549" sldId="1006"/>
        </pc:sldMkLst>
      </pc:sldChg>
      <pc:sldChg chg="modNotesTx">
        <pc:chgData name="Einav, Tal" userId="c5d94e19-bf17-46ef-96ed-abf719c82703" providerId="ADAL" clId="{AAC0E94A-A5D9-4199-B84D-598A7DEE32D6}" dt="2020-02-02T06:24:39.681" v="1822" actId="20577"/>
        <pc:sldMkLst>
          <pc:docMk/>
          <pc:sldMk cId="2745782105" sldId="1007"/>
        </pc:sldMkLst>
      </pc:sldChg>
      <pc:sldChg chg="addSp delSp modSp delAnim modAnim">
        <pc:chgData name="Einav, Tal" userId="c5d94e19-bf17-46ef-96ed-abf719c82703" providerId="ADAL" clId="{AAC0E94A-A5D9-4199-B84D-598A7DEE32D6}" dt="2020-02-02T06:27:20.150" v="1849"/>
        <pc:sldMkLst>
          <pc:docMk/>
          <pc:sldMk cId="3580886022" sldId="1009"/>
        </pc:sldMkLst>
        <pc:spChg chg="mod">
          <ac:chgData name="Einav, Tal" userId="c5d94e19-bf17-46ef-96ed-abf719c82703" providerId="ADAL" clId="{AAC0E94A-A5D9-4199-B84D-598A7DEE32D6}" dt="2020-02-02T06:25:21.235" v="1828" actId="20577"/>
          <ac:spMkLst>
            <pc:docMk/>
            <pc:sldMk cId="3580886022" sldId="1009"/>
            <ac:spMk id="2" creationId="{570593C0-A899-44D2-AC48-1EA5817D27B7}"/>
          </ac:spMkLst>
        </pc:spChg>
        <pc:spChg chg="mod">
          <ac:chgData name="Einav, Tal" userId="c5d94e19-bf17-46ef-96ed-abf719c82703" providerId="ADAL" clId="{AAC0E94A-A5D9-4199-B84D-598A7DEE32D6}" dt="2020-02-02T06:26:38.877" v="1835" actId="164"/>
          <ac:spMkLst>
            <pc:docMk/>
            <pc:sldMk cId="3580886022" sldId="1009"/>
            <ac:spMk id="7" creationId="{A85ADEE3-153E-436A-9819-E8C3D4240DFC}"/>
          </ac:spMkLst>
        </pc:spChg>
        <pc:spChg chg="mod">
          <ac:chgData name="Einav, Tal" userId="c5d94e19-bf17-46ef-96ed-abf719c82703" providerId="ADAL" clId="{AAC0E94A-A5D9-4199-B84D-598A7DEE32D6}" dt="2020-02-02T06:26:48.756" v="1842" actId="164"/>
          <ac:spMkLst>
            <pc:docMk/>
            <pc:sldMk cId="3580886022" sldId="1009"/>
            <ac:spMk id="10" creationId="{2BBB309E-EF59-4832-AF39-9D261D82CF82}"/>
          </ac:spMkLst>
        </pc:spChg>
        <pc:spChg chg="del">
          <ac:chgData name="Einav, Tal" userId="c5d94e19-bf17-46ef-96ed-abf719c82703" providerId="ADAL" clId="{AAC0E94A-A5D9-4199-B84D-598A7DEE32D6}" dt="2020-02-02T06:26:29.137" v="1830" actId="478"/>
          <ac:spMkLst>
            <pc:docMk/>
            <pc:sldMk cId="3580886022" sldId="1009"/>
            <ac:spMk id="25" creationId="{2AA91491-5200-402B-8FD5-738001F7758F}"/>
          </ac:spMkLst>
        </pc:spChg>
        <pc:spChg chg="del">
          <ac:chgData name="Einav, Tal" userId="c5d94e19-bf17-46ef-96ed-abf719c82703" providerId="ADAL" clId="{AAC0E94A-A5D9-4199-B84D-598A7DEE32D6}" dt="2020-02-02T06:26:28.208" v="1829" actId="478"/>
          <ac:spMkLst>
            <pc:docMk/>
            <pc:sldMk cId="3580886022" sldId="1009"/>
            <ac:spMk id="26" creationId="{59A376B4-3410-49F4-A332-8A14B13A74E7}"/>
          </ac:spMkLst>
        </pc:spChg>
        <pc:spChg chg="del">
          <ac:chgData name="Einav, Tal" userId="c5d94e19-bf17-46ef-96ed-abf719c82703" providerId="ADAL" clId="{AAC0E94A-A5D9-4199-B84D-598A7DEE32D6}" dt="2020-02-02T06:26:30.476" v="1831" actId="478"/>
          <ac:spMkLst>
            <pc:docMk/>
            <pc:sldMk cId="3580886022" sldId="1009"/>
            <ac:spMk id="27" creationId="{B83C4D19-E7C2-4F9D-AB4D-B25878ABD325}"/>
          </ac:spMkLst>
        </pc:spChg>
        <pc:spChg chg="del">
          <ac:chgData name="Einav, Tal" userId="c5d94e19-bf17-46ef-96ed-abf719c82703" providerId="ADAL" clId="{AAC0E94A-A5D9-4199-B84D-598A7DEE32D6}" dt="2020-02-02T06:26:33.712" v="1834" actId="478"/>
          <ac:spMkLst>
            <pc:docMk/>
            <pc:sldMk cId="3580886022" sldId="1009"/>
            <ac:spMk id="28" creationId="{F197A169-537C-4E22-98A2-BB27660D73A7}"/>
          </ac:spMkLst>
        </pc:spChg>
        <pc:spChg chg="del">
          <ac:chgData name="Einav, Tal" userId="c5d94e19-bf17-46ef-96ed-abf719c82703" providerId="ADAL" clId="{AAC0E94A-A5D9-4199-B84D-598A7DEE32D6}" dt="2020-02-02T06:26:32.798" v="1833" actId="478"/>
          <ac:spMkLst>
            <pc:docMk/>
            <pc:sldMk cId="3580886022" sldId="1009"/>
            <ac:spMk id="29" creationId="{2AE6C595-7076-471D-93FB-BBECBED25359}"/>
          </ac:spMkLst>
        </pc:spChg>
        <pc:spChg chg="del">
          <ac:chgData name="Einav, Tal" userId="c5d94e19-bf17-46ef-96ed-abf719c82703" providerId="ADAL" clId="{AAC0E94A-A5D9-4199-B84D-598A7DEE32D6}" dt="2020-02-02T06:26:31.706" v="1832" actId="478"/>
          <ac:spMkLst>
            <pc:docMk/>
            <pc:sldMk cId="3580886022" sldId="1009"/>
            <ac:spMk id="30" creationId="{84B8FCAD-0A0C-42A5-9007-3B272CC30EEC}"/>
          </ac:spMkLst>
        </pc:spChg>
        <pc:spChg chg="del">
          <ac:chgData name="Einav, Tal" userId="c5d94e19-bf17-46ef-96ed-abf719c82703" providerId="ADAL" clId="{AAC0E94A-A5D9-4199-B84D-598A7DEE32D6}" dt="2020-02-02T06:26:45.601" v="1839" actId="478"/>
          <ac:spMkLst>
            <pc:docMk/>
            <pc:sldMk cId="3580886022" sldId="1009"/>
            <ac:spMk id="32" creationId="{F5E4C2FA-2F36-4228-8E48-58F10E73166A}"/>
          </ac:spMkLst>
        </pc:spChg>
        <pc:spChg chg="del">
          <ac:chgData name="Einav, Tal" userId="c5d94e19-bf17-46ef-96ed-abf719c82703" providerId="ADAL" clId="{AAC0E94A-A5D9-4199-B84D-598A7DEE32D6}" dt="2020-02-02T06:26:43.046" v="1836" actId="478"/>
          <ac:spMkLst>
            <pc:docMk/>
            <pc:sldMk cId="3580886022" sldId="1009"/>
            <ac:spMk id="33" creationId="{81C82CAB-840E-47BB-8142-DBB6D19730F0}"/>
          </ac:spMkLst>
        </pc:spChg>
        <pc:spChg chg="del">
          <ac:chgData name="Einav, Tal" userId="c5d94e19-bf17-46ef-96ed-abf719c82703" providerId="ADAL" clId="{AAC0E94A-A5D9-4199-B84D-598A7DEE32D6}" dt="2020-02-02T06:26:43.980" v="1837" actId="478"/>
          <ac:spMkLst>
            <pc:docMk/>
            <pc:sldMk cId="3580886022" sldId="1009"/>
            <ac:spMk id="34" creationId="{866A5626-F396-41F5-A387-33687C5CA7A1}"/>
          </ac:spMkLst>
        </pc:spChg>
        <pc:spChg chg="del">
          <ac:chgData name="Einav, Tal" userId="c5d94e19-bf17-46ef-96ed-abf719c82703" providerId="ADAL" clId="{AAC0E94A-A5D9-4199-B84D-598A7DEE32D6}" dt="2020-02-02T06:26:46.397" v="1840" actId="478"/>
          <ac:spMkLst>
            <pc:docMk/>
            <pc:sldMk cId="3580886022" sldId="1009"/>
            <ac:spMk id="35" creationId="{70ED8DA7-E78E-4E30-901A-35147332C0D9}"/>
          </ac:spMkLst>
        </pc:spChg>
        <pc:spChg chg="del">
          <ac:chgData name="Einav, Tal" userId="c5d94e19-bf17-46ef-96ed-abf719c82703" providerId="ADAL" clId="{AAC0E94A-A5D9-4199-B84D-598A7DEE32D6}" dt="2020-02-02T06:26:47.200" v="1841" actId="478"/>
          <ac:spMkLst>
            <pc:docMk/>
            <pc:sldMk cId="3580886022" sldId="1009"/>
            <ac:spMk id="36" creationId="{26773687-12D3-474B-B48F-F00DB4E3707F}"/>
          </ac:spMkLst>
        </pc:spChg>
        <pc:spChg chg="del">
          <ac:chgData name="Einav, Tal" userId="c5d94e19-bf17-46ef-96ed-abf719c82703" providerId="ADAL" clId="{AAC0E94A-A5D9-4199-B84D-598A7DEE32D6}" dt="2020-02-02T06:26:44.788" v="1838" actId="478"/>
          <ac:spMkLst>
            <pc:docMk/>
            <pc:sldMk cId="3580886022" sldId="1009"/>
            <ac:spMk id="37" creationId="{763AB5E2-E8EF-4DA3-9A55-CF90A2547E9F}"/>
          </ac:spMkLst>
        </pc:spChg>
        <pc:grpChg chg="add mod">
          <ac:chgData name="Einav, Tal" userId="c5d94e19-bf17-46ef-96ed-abf719c82703" providerId="ADAL" clId="{AAC0E94A-A5D9-4199-B84D-598A7DEE32D6}" dt="2020-02-02T06:26:38.877" v="1835" actId="164"/>
          <ac:grpSpMkLst>
            <pc:docMk/>
            <pc:sldMk cId="3580886022" sldId="1009"/>
            <ac:grpSpMk id="4" creationId="{9FB3CE5F-FD08-4341-BFA0-8126EE992611}"/>
          </ac:grpSpMkLst>
        </pc:grpChg>
        <pc:grpChg chg="add mod">
          <ac:chgData name="Einav, Tal" userId="c5d94e19-bf17-46ef-96ed-abf719c82703" providerId="ADAL" clId="{AAC0E94A-A5D9-4199-B84D-598A7DEE32D6}" dt="2020-02-02T06:26:48.756" v="1842" actId="164"/>
          <ac:grpSpMkLst>
            <pc:docMk/>
            <pc:sldMk cId="3580886022" sldId="1009"/>
            <ac:grpSpMk id="5" creationId="{5C96AA5F-59C5-4F9E-8134-9C3DE1A23C26}"/>
          </ac:grpSpMkLst>
        </pc:grpChg>
        <pc:picChg chg="mod">
          <ac:chgData name="Einav, Tal" userId="c5d94e19-bf17-46ef-96ed-abf719c82703" providerId="ADAL" clId="{AAC0E94A-A5D9-4199-B84D-598A7DEE32D6}" dt="2020-02-02T06:26:38.877" v="1835" actId="164"/>
          <ac:picMkLst>
            <pc:docMk/>
            <pc:sldMk cId="3580886022" sldId="1009"/>
            <ac:picMk id="3" creationId="{AD24C228-623F-44B3-A108-D1042E6AB967}"/>
          </ac:picMkLst>
        </pc:picChg>
        <pc:picChg chg="mod">
          <ac:chgData name="Einav, Tal" userId="c5d94e19-bf17-46ef-96ed-abf719c82703" providerId="ADAL" clId="{AAC0E94A-A5D9-4199-B84D-598A7DEE32D6}" dt="2020-02-02T06:26:48.756" v="1842" actId="164"/>
          <ac:picMkLst>
            <pc:docMk/>
            <pc:sldMk cId="3580886022" sldId="1009"/>
            <ac:picMk id="9" creationId="{41216A6D-435D-43A1-907C-65098730E10F}"/>
          </ac:picMkLst>
        </pc:picChg>
      </pc:sldChg>
      <pc:sldChg chg="add modAnim modNotesTx">
        <pc:chgData name="Einav, Tal" userId="c5d94e19-bf17-46ef-96ed-abf719c82703" providerId="ADAL" clId="{AAC0E94A-A5D9-4199-B84D-598A7DEE32D6}" dt="2020-02-02T05:44:40.964" v="150"/>
        <pc:sldMkLst>
          <pc:docMk/>
          <pc:sldMk cId="487886167" sldId="1014"/>
        </pc:sldMkLst>
      </pc:sldChg>
      <pc:sldChg chg="addSp modSp add modAnim">
        <pc:chgData name="Einav, Tal" userId="c5d94e19-bf17-46ef-96ed-abf719c82703" providerId="ADAL" clId="{AAC0E94A-A5D9-4199-B84D-598A7DEE32D6}" dt="2020-02-02T06:15:11.480" v="545"/>
        <pc:sldMkLst>
          <pc:docMk/>
          <pc:sldMk cId="3827260190" sldId="1015"/>
        </pc:sldMkLst>
        <pc:spChg chg="add">
          <ac:chgData name="Einav, Tal" userId="c5d94e19-bf17-46ef-96ed-abf719c82703" providerId="ADAL" clId="{AAC0E94A-A5D9-4199-B84D-598A7DEE32D6}" dt="2020-02-02T06:10:12.413" v="494"/>
          <ac:spMkLst>
            <pc:docMk/>
            <pc:sldMk cId="3827260190" sldId="1015"/>
            <ac:spMk id="48" creationId="{C282BB8D-9412-4232-96E8-87EE7F37C95A}"/>
          </ac:spMkLst>
        </pc:spChg>
        <pc:spChg chg="add">
          <ac:chgData name="Einav, Tal" userId="c5d94e19-bf17-46ef-96ed-abf719c82703" providerId="ADAL" clId="{AAC0E94A-A5D9-4199-B84D-598A7DEE32D6}" dt="2020-02-02T06:10:12.413" v="494"/>
          <ac:spMkLst>
            <pc:docMk/>
            <pc:sldMk cId="3827260190" sldId="1015"/>
            <ac:spMk id="52" creationId="{E46159AC-D175-4DD1-8862-1FFB2BF62354}"/>
          </ac:spMkLst>
        </pc:spChg>
        <pc:spChg chg="add">
          <ac:chgData name="Einav, Tal" userId="c5d94e19-bf17-46ef-96ed-abf719c82703" providerId="ADAL" clId="{AAC0E94A-A5D9-4199-B84D-598A7DEE32D6}" dt="2020-02-02T06:10:12.413" v="494"/>
          <ac:spMkLst>
            <pc:docMk/>
            <pc:sldMk cId="3827260190" sldId="1015"/>
            <ac:spMk id="53" creationId="{7E02E1A7-AC74-40DC-9FDD-788B2AAA0EE1}"/>
          </ac:spMkLst>
        </pc:spChg>
        <pc:spChg chg="add ord">
          <ac:chgData name="Einav, Tal" userId="c5d94e19-bf17-46ef-96ed-abf719c82703" providerId="ADAL" clId="{AAC0E94A-A5D9-4199-B84D-598A7DEE32D6}" dt="2020-02-02T06:13:52.343" v="539" actId="167"/>
          <ac:spMkLst>
            <pc:docMk/>
            <pc:sldMk cId="3827260190" sldId="1015"/>
            <ac:spMk id="63" creationId="{A8B3C9E3-718F-45ED-834B-6E6CC608C692}"/>
          </ac:spMkLst>
        </pc:spChg>
      </pc:sldChg>
      <pc:sldChg chg="addSp modSp add modTransition modAnim">
        <pc:chgData name="Einav, Tal" userId="c5d94e19-bf17-46ef-96ed-abf719c82703" providerId="ADAL" clId="{AAC0E94A-A5D9-4199-B84D-598A7DEE32D6}" dt="2020-02-02T06:17:13.314" v="560" actId="692"/>
        <pc:sldMkLst>
          <pc:docMk/>
          <pc:sldMk cId="3067408932" sldId="1016"/>
        </pc:sldMkLst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48" creationId="{65283883-4335-4F3A-AEF4-74309E0FCF31}"/>
          </ac:spMkLst>
        </pc:spChg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52" creationId="{37EB728F-BD77-498C-9156-760C5D519315}"/>
          </ac:spMkLst>
        </pc:spChg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53" creationId="{4FD4142A-4FE0-4827-B7D1-E88F07C5312D}"/>
          </ac:spMkLst>
        </pc:spChg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63" creationId="{E1006A8E-4139-4562-84B9-5FCAC11C0BE8}"/>
          </ac:spMkLst>
        </pc:spChg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64" creationId="{8304A56A-E048-40A7-9EAE-6A73044CE641}"/>
          </ac:spMkLst>
        </pc:spChg>
        <pc:spChg chg="add mod">
          <ac:chgData name="Einav, Tal" userId="c5d94e19-bf17-46ef-96ed-abf719c82703" providerId="ADAL" clId="{AAC0E94A-A5D9-4199-B84D-598A7DEE32D6}" dt="2020-02-02T06:17:13.314" v="560" actId="692"/>
          <ac:spMkLst>
            <pc:docMk/>
            <pc:sldMk cId="3067408932" sldId="1016"/>
            <ac:spMk id="65" creationId="{9B7E4667-D84D-4FF5-B3C9-E9FBD72F1F56}"/>
          </ac:spMkLst>
        </pc:spChg>
        <pc:spChg chg="add">
          <ac:chgData name="Einav, Tal" userId="c5d94e19-bf17-46ef-96ed-abf719c82703" providerId="ADAL" clId="{AAC0E94A-A5D9-4199-B84D-598A7DEE32D6}" dt="2020-02-02T06:10:21.120" v="495"/>
          <ac:spMkLst>
            <pc:docMk/>
            <pc:sldMk cId="3067408932" sldId="1016"/>
            <ac:spMk id="66" creationId="{768648B2-5F41-4D32-90E9-F373FE4B11B6}"/>
          </ac:spMkLst>
        </pc:spChg>
        <pc:spChg chg="add ord">
          <ac:chgData name="Einav, Tal" userId="c5d94e19-bf17-46ef-96ed-abf719c82703" providerId="ADAL" clId="{AAC0E94A-A5D9-4199-B84D-598A7DEE32D6}" dt="2020-02-02T06:13:56.096" v="541" actId="167"/>
          <ac:spMkLst>
            <pc:docMk/>
            <pc:sldMk cId="3067408932" sldId="1016"/>
            <ac:spMk id="67" creationId="{EF7A1C35-CCAB-412D-A43F-7A223BBB1B36}"/>
          </ac:spMkLst>
        </pc:spChg>
      </pc:sldChg>
      <pc:sldChg chg="addSp delSp modSp add modAnim">
        <pc:chgData name="Einav, Tal" userId="c5d94e19-bf17-46ef-96ed-abf719c82703" providerId="ADAL" clId="{AAC0E94A-A5D9-4199-B84D-598A7DEE32D6}" dt="2020-02-04T05:28:03.354" v="1883" actId="14100"/>
        <pc:sldMkLst>
          <pc:docMk/>
          <pc:sldMk cId="599421519" sldId="1017"/>
        </pc:sldMkLst>
        <pc:spChg chg="del">
          <ac:chgData name="Einav, Tal" userId="c5d94e19-bf17-46ef-96ed-abf719c82703" providerId="ADAL" clId="{AAC0E94A-A5D9-4199-B84D-598A7DEE32D6}" dt="2020-02-02T06:30:45.318" v="1853" actId="478"/>
          <ac:spMkLst>
            <pc:docMk/>
            <pc:sldMk cId="599421519" sldId="1017"/>
            <ac:spMk id="2" creationId="{8190952A-658B-4BDF-A74C-4432EBAF2398}"/>
          </ac:spMkLst>
        </pc:spChg>
        <pc:spChg chg="del">
          <ac:chgData name="Einav, Tal" userId="c5d94e19-bf17-46ef-96ed-abf719c82703" providerId="ADAL" clId="{AAC0E94A-A5D9-4199-B84D-598A7DEE32D6}" dt="2020-02-02T06:30:45.318" v="1853" actId="478"/>
          <ac:spMkLst>
            <pc:docMk/>
            <pc:sldMk cId="599421519" sldId="1017"/>
            <ac:spMk id="3" creationId="{3EA59B00-8065-4EEE-8559-7495236C66E7}"/>
          </ac:spMkLst>
        </pc:spChg>
        <pc:spChg chg="add mod">
          <ac:chgData name="Einav, Tal" userId="c5d94e19-bf17-46ef-96ed-abf719c82703" providerId="ADAL" clId="{AAC0E94A-A5D9-4199-B84D-598A7DEE32D6}" dt="2020-02-02T06:31:12.041" v="1859" actId="2085"/>
          <ac:spMkLst>
            <pc:docMk/>
            <pc:sldMk cId="599421519" sldId="1017"/>
            <ac:spMk id="4" creationId="{AD074EDA-DE10-41FC-95C8-A098D6FCFB3F}"/>
          </ac:spMkLst>
        </pc:spChg>
        <pc:picChg chg="add mod">
          <ac:chgData name="Einav, Tal" userId="c5d94e19-bf17-46ef-96ed-abf719c82703" providerId="ADAL" clId="{AAC0E94A-A5D9-4199-B84D-598A7DEE32D6}" dt="2020-02-02T06:30:59.806" v="1856" actId="1076"/>
          <ac:picMkLst>
            <pc:docMk/>
            <pc:sldMk cId="599421519" sldId="1017"/>
            <ac:picMk id="1026" creationId="{E9A0BA05-6635-41D8-BC67-3A7A3DA228C1}"/>
          </ac:picMkLst>
        </pc:picChg>
        <pc:picChg chg="add mod">
          <ac:chgData name="Einav, Tal" userId="c5d94e19-bf17-46ef-96ed-abf719c82703" providerId="ADAL" clId="{AAC0E94A-A5D9-4199-B84D-598A7DEE32D6}" dt="2020-02-04T05:28:03.354" v="1883" actId="14100"/>
          <ac:picMkLst>
            <pc:docMk/>
            <pc:sldMk cId="599421519" sldId="1017"/>
            <ac:picMk id="1028" creationId="{36BBBFDA-17D7-43BC-878D-C9967CDCFFC1}"/>
          </ac:picMkLst>
        </pc:picChg>
      </pc:sldChg>
    </pc:docChg>
  </pc:docChgLst>
  <pc:docChgLst>
    <pc:chgData name="Einav, Tal" userId="c5d94e19-bf17-46ef-96ed-abf719c82703" providerId="ADAL" clId="{6AD6C113-00C6-4AA9-B4E7-BD438F9129B0}"/>
    <pc:docChg chg="undo custSel addSld delSld modSld">
      <pc:chgData name="Einav, Tal" userId="c5d94e19-bf17-46ef-96ed-abf719c82703" providerId="ADAL" clId="{6AD6C113-00C6-4AA9-B4E7-BD438F9129B0}" dt="2020-02-22T02:07:03.037" v="233" actId="2696"/>
      <pc:docMkLst>
        <pc:docMk/>
      </pc:docMkLst>
      <pc:sldChg chg="modSp">
        <pc:chgData name="Einav, Tal" userId="c5d94e19-bf17-46ef-96ed-abf719c82703" providerId="ADAL" clId="{6AD6C113-00C6-4AA9-B4E7-BD438F9129B0}" dt="2020-02-22T02:01:23.886" v="71" actId="114"/>
        <pc:sldMkLst>
          <pc:docMk/>
          <pc:sldMk cId="4112024707" sldId="913"/>
        </pc:sldMkLst>
        <pc:spChg chg="mod">
          <ac:chgData name="Einav, Tal" userId="c5d94e19-bf17-46ef-96ed-abf719c82703" providerId="ADAL" clId="{6AD6C113-00C6-4AA9-B4E7-BD438F9129B0}" dt="2020-02-22T02:01:08.417" v="43" actId="20577"/>
          <ac:spMkLst>
            <pc:docMk/>
            <pc:sldMk cId="4112024707" sldId="913"/>
            <ac:spMk id="14" creationId="{7552143E-093A-4F4E-A37F-196C1F68B873}"/>
          </ac:spMkLst>
        </pc:spChg>
        <pc:spChg chg="mod">
          <ac:chgData name="Einav, Tal" userId="c5d94e19-bf17-46ef-96ed-abf719c82703" providerId="ADAL" clId="{6AD6C113-00C6-4AA9-B4E7-BD438F9129B0}" dt="2020-02-22T02:01:00.332" v="28" actId="20577"/>
          <ac:spMkLst>
            <pc:docMk/>
            <pc:sldMk cId="4112024707" sldId="913"/>
            <ac:spMk id="17" creationId="{BAE568B9-6926-4886-9EF0-99C3B127815C}"/>
          </ac:spMkLst>
        </pc:spChg>
        <pc:spChg chg="mod">
          <ac:chgData name="Einav, Tal" userId="c5d94e19-bf17-46ef-96ed-abf719c82703" providerId="ADAL" clId="{6AD6C113-00C6-4AA9-B4E7-BD438F9129B0}" dt="2020-02-22T02:01:23.886" v="71" actId="114"/>
          <ac:spMkLst>
            <pc:docMk/>
            <pc:sldMk cId="4112024707" sldId="913"/>
            <ac:spMk id="18" creationId="{DBF4CAF5-B732-4113-87B2-0D55C5719A48}"/>
          </ac:spMkLst>
        </pc:spChg>
      </pc:sldChg>
      <pc:sldChg chg="addSp delSp modSp del">
        <pc:chgData name="Einav, Tal" userId="c5d94e19-bf17-46ef-96ed-abf719c82703" providerId="ADAL" clId="{6AD6C113-00C6-4AA9-B4E7-BD438F9129B0}" dt="2020-02-22T02:07:03.037" v="233" actId="2696"/>
        <pc:sldMkLst>
          <pc:docMk/>
          <pc:sldMk cId="1030590052" sldId="925"/>
        </pc:sldMkLst>
        <pc:spChg chg="mod">
          <ac:chgData name="Einav, Tal" userId="c5d94e19-bf17-46ef-96ed-abf719c82703" providerId="ADAL" clId="{6AD6C113-00C6-4AA9-B4E7-BD438F9129B0}" dt="2020-02-22T02:04:21.070" v="178" actId="1076"/>
          <ac:spMkLst>
            <pc:docMk/>
            <pc:sldMk cId="1030590052" sldId="925"/>
            <ac:spMk id="2" creationId="{2EC92DFF-878F-449B-836E-D867C17DDDAB}"/>
          </ac:spMkLst>
        </pc:spChg>
        <pc:spChg chg="del mod">
          <ac:chgData name="Einav, Tal" userId="c5d94e19-bf17-46ef-96ed-abf719c82703" providerId="ADAL" clId="{6AD6C113-00C6-4AA9-B4E7-BD438F9129B0}" dt="2020-02-22T02:04:32.053" v="182" actId="478"/>
          <ac:spMkLst>
            <pc:docMk/>
            <pc:sldMk cId="1030590052" sldId="925"/>
            <ac:spMk id="42" creationId="{27392825-0CF2-46A3-BEA4-CCC9984393A7}"/>
          </ac:spMkLst>
        </pc:spChg>
        <pc:spChg chg="del mod">
          <ac:chgData name="Einav, Tal" userId="c5d94e19-bf17-46ef-96ed-abf719c82703" providerId="ADAL" clId="{6AD6C113-00C6-4AA9-B4E7-BD438F9129B0}" dt="2020-02-22T02:04:25.498" v="180" actId="478"/>
          <ac:spMkLst>
            <pc:docMk/>
            <pc:sldMk cId="1030590052" sldId="925"/>
            <ac:spMk id="116" creationId="{A5F8A8C9-DFB7-4785-87C1-AB9DE041780D}"/>
          </ac:spMkLst>
        </pc:spChg>
        <pc:spChg chg="del mod">
          <ac:chgData name="Einav, Tal" userId="c5d94e19-bf17-46ef-96ed-abf719c82703" providerId="ADAL" clId="{6AD6C113-00C6-4AA9-B4E7-BD438F9129B0}" dt="2020-02-22T02:04:23.707" v="179" actId="478"/>
          <ac:spMkLst>
            <pc:docMk/>
            <pc:sldMk cId="1030590052" sldId="925"/>
            <ac:spMk id="117" creationId="{BC7E6739-8826-42EB-9F82-7F32DCBF54DC}"/>
          </ac:spMkLst>
        </pc:spChg>
        <pc:spChg chg="del mod">
          <ac:chgData name="Einav, Tal" userId="c5d94e19-bf17-46ef-96ed-abf719c82703" providerId="ADAL" clId="{6AD6C113-00C6-4AA9-B4E7-BD438F9129B0}" dt="2020-02-22T02:04:27.113" v="181" actId="478"/>
          <ac:spMkLst>
            <pc:docMk/>
            <pc:sldMk cId="1030590052" sldId="925"/>
            <ac:spMk id="118" creationId="{C14C8CC7-9724-4A19-9EA6-D984F60D3F5C}"/>
          </ac:spMkLst>
        </pc:spChg>
        <pc:grpChg chg="del">
          <ac:chgData name="Einav, Tal" userId="c5d94e19-bf17-46ef-96ed-abf719c82703" providerId="ADAL" clId="{6AD6C113-00C6-4AA9-B4E7-BD438F9129B0}" dt="2020-02-22T02:01:40.027" v="86" actId="478"/>
          <ac:grpSpMkLst>
            <pc:docMk/>
            <pc:sldMk cId="1030590052" sldId="925"/>
            <ac:grpSpMk id="11" creationId="{5E4C2B26-ECC5-4C5F-9794-097514FAA688}"/>
          </ac:grpSpMkLst>
        </pc:grpChg>
        <pc:grpChg chg="add del mod">
          <ac:chgData name="Einav, Tal" userId="c5d94e19-bf17-46ef-96ed-abf719c82703" providerId="ADAL" clId="{6AD6C113-00C6-4AA9-B4E7-BD438F9129B0}" dt="2020-02-22T02:04:50.491" v="187" actId="165"/>
          <ac:grpSpMkLst>
            <pc:docMk/>
            <pc:sldMk cId="1030590052" sldId="925"/>
            <ac:grpSpMk id="35" creationId="{35D4056C-305B-44FC-9853-6D8F446EAE74}"/>
          </ac:grpSpMkLst>
        </pc:grpChg>
        <pc:grpChg chg="add del mod">
          <ac:chgData name="Einav, Tal" userId="c5d94e19-bf17-46ef-96ed-abf719c82703" providerId="ADAL" clId="{6AD6C113-00C6-4AA9-B4E7-BD438F9129B0}" dt="2020-02-22T02:05:46.828" v="204" actId="165"/>
          <ac:grpSpMkLst>
            <pc:docMk/>
            <pc:sldMk cId="1030590052" sldId="925"/>
            <ac:grpSpMk id="36" creationId="{FC43492F-8406-4950-AD23-067B8FC9D10B}"/>
          </ac:grpSpMkLst>
        </pc:grpChg>
        <pc:picChg chg="add del mod">
          <ac:chgData name="Einav, Tal" userId="c5d94e19-bf17-46ef-96ed-abf719c82703" providerId="ADAL" clId="{6AD6C113-00C6-4AA9-B4E7-BD438F9129B0}" dt="2020-02-22T02:03:10.364" v="128" actId="478"/>
          <ac:picMkLst>
            <pc:docMk/>
            <pc:sldMk cId="1030590052" sldId="925"/>
            <ac:picMk id="4" creationId="{2C342E35-D734-4E86-BCB3-D31A953438DC}"/>
          </ac:picMkLst>
        </pc:picChg>
        <pc:picChg chg="add del mod">
          <ac:chgData name="Einav, Tal" userId="c5d94e19-bf17-46ef-96ed-abf719c82703" providerId="ADAL" clId="{6AD6C113-00C6-4AA9-B4E7-BD438F9129B0}" dt="2020-02-22T02:03:11.690" v="129" actId="478"/>
          <ac:picMkLst>
            <pc:docMk/>
            <pc:sldMk cId="1030590052" sldId="925"/>
            <ac:picMk id="8" creationId="{A928162E-9A2E-469D-801E-A2901DC73FE8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12" creationId="{9DAC77DD-383D-46B3-8156-5708038AC713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14" creationId="{0C9B0E65-2350-42C3-8915-2742D622A18F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16" creationId="{B6401071-D653-4565-AB13-38940590C319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18" creationId="{A132737C-1DC7-4398-97AB-078CBC7D6C80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20" creationId="{22B37973-41D7-4912-BEE6-4003498FACAD}"/>
          </ac:picMkLst>
        </pc:picChg>
        <pc:picChg chg="add mod topLvl">
          <ac:chgData name="Einav, Tal" userId="c5d94e19-bf17-46ef-96ed-abf719c82703" providerId="ADAL" clId="{6AD6C113-00C6-4AA9-B4E7-BD438F9129B0}" dt="2020-02-22T02:06:02.475" v="217" actId="408"/>
          <ac:picMkLst>
            <pc:docMk/>
            <pc:sldMk cId="1030590052" sldId="925"/>
            <ac:picMk id="22" creationId="{A9551AE4-9B39-45C0-9012-51181979CD2D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24" creationId="{92C2097D-F3F0-4190-A6A5-7FAF96438E01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26" creationId="{501225F9-4232-4C71-95D1-89A922C62491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28" creationId="{205189A3-72EF-418D-90AF-4F4CD67F8831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30" creationId="{2BA83D06-6861-43D5-997F-55276047F474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32" creationId="{B8DB32F6-94A7-477F-8568-16098B5D079B}"/>
          </ac:picMkLst>
        </pc:picChg>
        <pc:picChg chg="add mod topLvl">
          <ac:chgData name="Einav, Tal" userId="c5d94e19-bf17-46ef-96ed-abf719c82703" providerId="ADAL" clId="{6AD6C113-00C6-4AA9-B4E7-BD438F9129B0}" dt="2020-02-22T02:06:06.137" v="218" actId="408"/>
          <ac:picMkLst>
            <pc:docMk/>
            <pc:sldMk cId="1030590052" sldId="925"/>
            <ac:picMk id="34" creationId="{3BD3C925-F460-4661-BD9B-15524900E416}"/>
          </ac:picMkLst>
        </pc:picChg>
      </pc:sldChg>
      <pc:sldChg chg="del">
        <pc:chgData name="Einav, Tal" userId="c5d94e19-bf17-46ef-96ed-abf719c82703" providerId="ADAL" clId="{6AD6C113-00C6-4AA9-B4E7-BD438F9129B0}" dt="2020-02-22T02:01:35.852" v="73" actId="2696"/>
        <pc:sldMkLst>
          <pc:docMk/>
          <pc:sldMk cId="395210373" sldId="997"/>
        </pc:sldMkLst>
      </pc:sldChg>
      <pc:sldChg chg="addSp delSp modSp add">
        <pc:chgData name="Einav, Tal" userId="c5d94e19-bf17-46ef-96ed-abf719c82703" providerId="ADAL" clId="{6AD6C113-00C6-4AA9-B4E7-BD438F9129B0}" dt="2020-02-22T02:06:42.294" v="232" actId="165"/>
        <pc:sldMkLst>
          <pc:docMk/>
          <pc:sldMk cId="1168782415" sldId="997"/>
        </pc:sldMkLst>
        <pc:grpChg chg="add del mod">
          <ac:chgData name="Einav, Tal" userId="c5d94e19-bf17-46ef-96ed-abf719c82703" providerId="ADAL" clId="{6AD6C113-00C6-4AA9-B4E7-BD438F9129B0}" dt="2020-02-22T02:06:42.294" v="232" actId="165"/>
          <ac:grpSpMkLst>
            <pc:docMk/>
            <pc:sldMk cId="1168782415" sldId="997"/>
            <ac:grpSpMk id="3" creationId="{5BD7DE71-33D1-4A73-BA65-F0DCC6A80276}"/>
          </ac:grpSpMkLst>
        </pc:grp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12" creationId="{9DAC77DD-383D-46B3-8156-5708038AC713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14" creationId="{0C9B0E65-2350-42C3-8915-2742D622A18F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16" creationId="{B6401071-D653-4565-AB13-38940590C319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18" creationId="{A132737C-1DC7-4398-97AB-078CBC7D6C80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20" creationId="{22B37973-41D7-4912-BEE6-4003498FACAD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22" creationId="{A9551AE4-9B39-45C0-9012-51181979CD2D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24" creationId="{92C2097D-F3F0-4190-A6A5-7FAF96438E01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26" creationId="{501225F9-4232-4C71-95D1-89A922C62491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28" creationId="{205189A3-72EF-418D-90AF-4F4CD67F8831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30" creationId="{2BA83D06-6861-43D5-997F-55276047F474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32" creationId="{B8DB32F6-94A7-477F-8568-16098B5D079B}"/>
          </ac:picMkLst>
        </pc:picChg>
        <pc:picChg chg="mod topLvl">
          <ac:chgData name="Einav, Tal" userId="c5d94e19-bf17-46ef-96ed-abf719c82703" providerId="ADAL" clId="{6AD6C113-00C6-4AA9-B4E7-BD438F9129B0}" dt="2020-02-22T02:06:42.294" v="232" actId="165"/>
          <ac:picMkLst>
            <pc:docMk/>
            <pc:sldMk cId="1168782415" sldId="997"/>
            <ac:picMk id="34" creationId="{3BD3C925-F460-4661-BD9B-15524900E416}"/>
          </ac:picMkLst>
        </pc:picChg>
      </pc:sldChg>
      <pc:sldChg chg="del">
        <pc:chgData name="Einav, Tal" userId="c5d94e19-bf17-46ef-96ed-abf719c82703" providerId="ADAL" clId="{6AD6C113-00C6-4AA9-B4E7-BD438F9129B0}" dt="2020-02-22T02:01:35.856" v="74" actId="2696"/>
        <pc:sldMkLst>
          <pc:docMk/>
          <pc:sldMk cId="1070535803" sldId="998"/>
        </pc:sldMkLst>
      </pc:sldChg>
      <pc:sldChg chg="del">
        <pc:chgData name="Einav, Tal" userId="c5d94e19-bf17-46ef-96ed-abf719c82703" providerId="ADAL" clId="{6AD6C113-00C6-4AA9-B4E7-BD438F9129B0}" dt="2020-02-22T02:01:35.885" v="76" actId="2696"/>
        <pc:sldMkLst>
          <pc:docMk/>
          <pc:sldMk cId="2339068842" sldId="1000"/>
        </pc:sldMkLst>
      </pc:sldChg>
      <pc:sldChg chg="del">
        <pc:chgData name="Einav, Tal" userId="c5d94e19-bf17-46ef-96ed-abf719c82703" providerId="ADAL" clId="{6AD6C113-00C6-4AA9-B4E7-BD438F9129B0}" dt="2020-02-22T02:01:35.867" v="75" actId="2696"/>
        <pc:sldMkLst>
          <pc:docMk/>
          <pc:sldMk cId="2150900037" sldId="1003"/>
        </pc:sldMkLst>
      </pc:sldChg>
      <pc:sldChg chg="del">
        <pc:chgData name="Einav, Tal" userId="c5d94e19-bf17-46ef-96ed-abf719c82703" providerId="ADAL" clId="{6AD6C113-00C6-4AA9-B4E7-BD438F9129B0}" dt="2020-02-22T02:01:35.926" v="79" actId="2696"/>
        <pc:sldMkLst>
          <pc:docMk/>
          <pc:sldMk cId="2745782105" sldId="1007"/>
        </pc:sldMkLst>
      </pc:sldChg>
      <pc:sldChg chg="del">
        <pc:chgData name="Einav, Tal" userId="c5d94e19-bf17-46ef-96ed-abf719c82703" providerId="ADAL" clId="{6AD6C113-00C6-4AA9-B4E7-BD438F9129B0}" dt="2020-02-22T02:01:35.930" v="80" actId="2696"/>
        <pc:sldMkLst>
          <pc:docMk/>
          <pc:sldMk cId="3580886022" sldId="1009"/>
        </pc:sldMkLst>
      </pc:sldChg>
      <pc:sldChg chg="del">
        <pc:chgData name="Einav, Tal" userId="c5d94e19-bf17-46ef-96ed-abf719c82703" providerId="ADAL" clId="{6AD6C113-00C6-4AA9-B4E7-BD438F9129B0}" dt="2020-02-22T02:01:37.580" v="85" actId="2696"/>
        <pc:sldMkLst>
          <pc:docMk/>
          <pc:sldMk cId="516106752" sldId="1010"/>
        </pc:sldMkLst>
      </pc:sldChg>
      <pc:sldChg chg="del">
        <pc:chgData name="Einav, Tal" userId="c5d94e19-bf17-46ef-96ed-abf719c82703" providerId="ADAL" clId="{6AD6C113-00C6-4AA9-B4E7-BD438F9129B0}" dt="2020-02-22T02:01:37.572" v="83" actId="2696"/>
        <pc:sldMkLst>
          <pc:docMk/>
          <pc:sldMk cId="4025351866" sldId="1011"/>
        </pc:sldMkLst>
      </pc:sldChg>
      <pc:sldChg chg="del">
        <pc:chgData name="Einav, Tal" userId="c5d94e19-bf17-46ef-96ed-abf719c82703" providerId="ADAL" clId="{6AD6C113-00C6-4AA9-B4E7-BD438F9129B0}" dt="2020-02-22T02:01:37.577" v="84" actId="2696"/>
        <pc:sldMkLst>
          <pc:docMk/>
          <pc:sldMk cId="911074343" sldId="1012"/>
        </pc:sldMkLst>
      </pc:sldChg>
      <pc:sldChg chg="del">
        <pc:chgData name="Einav, Tal" userId="c5d94e19-bf17-46ef-96ed-abf719c82703" providerId="ADAL" clId="{6AD6C113-00C6-4AA9-B4E7-BD438F9129B0}" dt="2020-02-22T02:01:37.565" v="82" actId="2696"/>
        <pc:sldMkLst>
          <pc:docMk/>
          <pc:sldMk cId="3056348138" sldId="1013"/>
        </pc:sldMkLst>
      </pc:sldChg>
      <pc:sldChg chg="del">
        <pc:chgData name="Einav, Tal" userId="c5d94e19-bf17-46ef-96ed-abf719c82703" providerId="ADAL" clId="{6AD6C113-00C6-4AA9-B4E7-BD438F9129B0}" dt="2020-02-22T02:01:35.840" v="72" actId="2696"/>
        <pc:sldMkLst>
          <pc:docMk/>
          <pc:sldMk cId="487886167" sldId="1014"/>
        </pc:sldMkLst>
      </pc:sldChg>
      <pc:sldChg chg="del">
        <pc:chgData name="Einav, Tal" userId="c5d94e19-bf17-46ef-96ed-abf719c82703" providerId="ADAL" clId="{6AD6C113-00C6-4AA9-B4E7-BD438F9129B0}" dt="2020-02-22T02:01:35.902" v="77" actId="2696"/>
        <pc:sldMkLst>
          <pc:docMk/>
          <pc:sldMk cId="3827260190" sldId="1015"/>
        </pc:sldMkLst>
      </pc:sldChg>
      <pc:sldChg chg="del">
        <pc:chgData name="Einav, Tal" userId="c5d94e19-bf17-46ef-96ed-abf719c82703" providerId="ADAL" clId="{6AD6C113-00C6-4AA9-B4E7-BD438F9129B0}" dt="2020-02-22T02:01:35.916" v="78" actId="2696"/>
        <pc:sldMkLst>
          <pc:docMk/>
          <pc:sldMk cId="3067408932" sldId="1016"/>
        </pc:sldMkLst>
      </pc:sldChg>
      <pc:sldChg chg="del">
        <pc:chgData name="Einav, Tal" userId="c5d94e19-bf17-46ef-96ed-abf719c82703" providerId="ADAL" clId="{6AD6C113-00C6-4AA9-B4E7-BD438F9129B0}" dt="2020-02-22T02:01:35.936" v="81" actId="2696"/>
        <pc:sldMkLst>
          <pc:docMk/>
          <pc:sldMk cId="599421519" sldId="1017"/>
        </pc:sldMkLst>
      </pc:sldChg>
    </pc:docChg>
  </pc:docChgLst>
  <pc:docChgLst>
    <pc:chgData name="Einav, Tal" userId="c5d94e19-bf17-46ef-96ed-abf719c82703" providerId="ADAL" clId="{9D479360-AEBD-4B83-A1CE-77C157140974}"/>
    <pc:docChg chg="undo redo custSel addSld delSld modSld sldOrd">
      <pc:chgData name="Einav, Tal" userId="c5d94e19-bf17-46ef-96ed-abf719c82703" providerId="ADAL" clId="{9D479360-AEBD-4B83-A1CE-77C157140974}" dt="2020-06-02T07:34:44.238" v="5018"/>
      <pc:docMkLst>
        <pc:docMk/>
      </pc:docMkLst>
      <pc:sldChg chg="del">
        <pc:chgData name="Einav, Tal" userId="c5d94e19-bf17-46ef-96ed-abf719c82703" providerId="ADAL" clId="{9D479360-AEBD-4B83-A1CE-77C157140974}" dt="2020-06-02T07:22:33.176" v="4749" actId="2696"/>
        <pc:sldMkLst>
          <pc:docMk/>
          <pc:sldMk cId="1146061188" sldId="414"/>
        </pc:sldMkLst>
      </pc:sldChg>
      <pc:sldChg chg="del">
        <pc:chgData name="Einav, Tal" userId="c5d94e19-bf17-46ef-96ed-abf719c82703" providerId="ADAL" clId="{9D479360-AEBD-4B83-A1CE-77C157140974}" dt="2020-06-01T17:52:00.619" v="20" actId="2696"/>
        <pc:sldMkLst>
          <pc:docMk/>
          <pc:sldMk cId="4112024707" sldId="913"/>
        </pc:sldMkLst>
      </pc:sldChg>
      <pc:sldChg chg="del">
        <pc:chgData name="Einav, Tal" userId="c5d94e19-bf17-46ef-96ed-abf719c82703" providerId="ADAL" clId="{9D479360-AEBD-4B83-A1CE-77C157140974}" dt="2020-06-02T07:22:33.328" v="4759" actId="2696"/>
        <pc:sldMkLst>
          <pc:docMk/>
          <pc:sldMk cId="1232904962" sldId="996"/>
        </pc:sldMkLst>
      </pc:sldChg>
      <pc:sldChg chg="del">
        <pc:chgData name="Einav, Tal" userId="c5d94e19-bf17-46ef-96ed-abf719c82703" providerId="ADAL" clId="{9D479360-AEBD-4B83-A1CE-77C157140974}" dt="2020-06-01T19:48:58.455" v="1667" actId="2696"/>
        <pc:sldMkLst>
          <pc:docMk/>
          <pc:sldMk cId="2773593921" sldId="998"/>
        </pc:sldMkLst>
      </pc:sldChg>
      <pc:sldChg chg="del">
        <pc:chgData name="Einav, Tal" userId="c5d94e19-bf17-46ef-96ed-abf719c82703" providerId="ADAL" clId="{9D479360-AEBD-4B83-A1CE-77C157140974}" dt="2020-06-01T19:48:59.448" v="1689" actId="2696"/>
        <pc:sldMkLst>
          <pc:docMk/>
          <pc:sldMk cId="971864012" sldId="1004"/>
        </pc:sldMkLst>
      </pc:sldChg>
      <pc:sldChg chg="del">
        <pc:chgData name="Einav, Tal" userId="c5d94e19-bf17-46ef-96ed-abf719c82703" providerId="ADAL" clId="{9D479360-AEBD-4B83-A1CE-77C157140974}" dt="2020-06-01T19:48:59.092" v="1683" actId="2696"/>
        <pc:sldMkLst>
          <pc:docMk/>
          <pc:sldMk cId="3709140667" sldId="1006"/>
        </pc:sldMkLst>
      </pc:sldChg>
      <pc:sldChg chg="del">
        <pc:chgData name="Einav, Tal" userId="c5d94e19-bf17-46ef-96ed-abf719c82703" providerId="ADAL" clId="{9D479360-AEBD-4B83-A1CE-77C157140974}" dt="2020-06-02T07:22:33.210" v="4753" actId="2696"/>
        <pc:sldMkLst>
          <pc:docMk/>
          <pc:sldMk cId="2633892497" sldId="1008"/>
        </pc:sldMkLst>
      </pc:sldChg>
      <pc:sldChg chg="del">
        <pc:chgData name="Einav, Tal" userId="c5d94e19-bf17-46ef-96ed-abf719c82703" providerId="ADAL" clId="{9D479360-AEBD-4B83-A1CE-77C157140974}" dt="2020-06-02T07:22:33.235" v="4755" actId="2696"/>
        <pc:sldMkLst>
          <pc:docMk/>
          <pc:sldMk cId="942988610" sldId="1011"/>
        </pc:sldMkLst>
      </pc:sldChg>
      <pc:sldChg chg="del">
        <pc:chgData name="Einav, Tal" userId="c5d94e19-bf17-46ef-96ed-abf719c82703" providerId="ADAL" clId="{9D479360-AEBD-4B83-A1CE-77C157140974}" dt="2020-06-02T07:22:33.266" v="4757" actId="2696"/>
        <pc:sldMkLst>
          <pc:docMk/>
          <pc:sldMk cId="627858597" sldId="1012"/>
        </pc:sldMkLst>
      </pc:sldChg>
      <pc:sldChg chg="del">
        <pc:chgData name="Einav, Tal" userId="c5d94e19-bf17-46ef-96ed-abf719c82703" providerId="ADAL" clId="{9D479360-AEBD-4B83-A1CE-77C157140974}" dt="2020-06-02T07:22:33.247" v="4756" actId="2696"/>
        <pc:sldMkLst>
          <pc:docMk/>
          <pc:sldMk cId="1696762718" sldId="1013"/>
        </pc:sldMkLst>
      </pc:sldChg>
      <pc:sldChg chg="del">
        <pc:chgData name="Einav, Tal" userId="c5d94e19-bf17-46ef-96ed-abf719c82703" providerId="ADAL" clId="{9D479360-AEBD-4B83-A1CE-77C157140974}" dt="2020-06-02T07:22:33.223" v="4754" actId="2696"/>
        <pc:sldMkLst>
          <pc:docMk/>
          <pc:sldMk cId="1232240544" sldId="1015"/>
        </pc:sldMkLst>
      </pc:sldChg>
      <pc:sldChg chg="del">
        <pc:chgData name="Einav, Tal" userId="c5d94e19-bf17-46ef-96ed-abf719c82703" providerId="ADAL" clId="{9D479360-AEBD-4B83-A1CE-77C157140974}" dt="2020-06-02T07:22:33.188" v="4751" actId="2696"/>
        <pc:sldMkLst>
          <pc:docMk/>
          <pc:sldMk cId="2591756699" sldId="1016"/>
        </pc:sldMkLst>
      </pc:sldChg>
      <pc:sldChg chg="del">
        <pc:chgData name="Einav, Tal" userId="c5d94e19-bf17-46ef-96ed-abf719c82703" providerId="ADAL" clId="{9D479360-AEBD-4B83-A1CE-77C157140974}" dt="2020-06-02T07:22:33.197" v="4752" actId="2696"/>
        <pc:sldMkLst>
          <pc:docMk/>
          <pc:sldMk cId="2795046066" sldId="1017"/>
        </pc:sldMkLst>
      </pc:sldChg>
      <pc:sldChg chg="del">
        <pc:chgData name="Einav, Tal" userId="c5d94e19-bf17-46ef-96ed-abf719c82703" providerId="ADAL" clId="{9D479360-AEBD-4B83-A1CE-77C157140974}" dt="2020-06-02T07:22:33.298" v="4758" actId="2696"/>
        <pc:sldMkLst>
          <pc:docMk/>
          <pc:sldMk cId="1512153522" sldId="1019"/>
        </pc:sldMkLst>
      </pc:sldChg>
      <pc:sldChg chg="del">
        <pc:chgData name="Einav, Tal" userId="c5d94e19-bf17-46ef-96ed-abf719c82703" providerId="ADAL" clId="{9D479360-AEBD-4B83-A1CE-77C157140974}" dt="2020-06-01T19:48:59.272" v="1685" actId="2696"/>
        <pc:sldMkLst>
          <pc:docMk/>
          <pc:sldMk cId="505176373" sldId="1020"/>
        </pc:sldMkLst>
      </pc:sldChg>
      <pc:sldChg chg="delSp modSp del delAnim">
        <pc:chgData name="Einav, Tal" userId="c5d94e19-bf17-46ef-96ed-abf719c82703" providerId="ADAL" clId="{9D479360-AEBD-4B83-A1CE-77C157140974}" dt="2020-06-01T17:52:22.522" v="24" actId="2696"/>
        <pc:sldMkLst>
          <pc:docMk/>
          <pc:sldMk cId="3315708711" sldId="1024"/>
        </pc:sldMkLst>
        <pc:spChg chg="mod">
          <ac:chgData name="Einav, Tal" userId="c5d94e19-bf17-46ef-96ed-abf719c82703" providerId="ADAL" clId="{9D479360-AEBD-4B83-A1CE-77C157140974}" dt="2020-06-01T17:51:58.013" v="19" actId="20577"/>
          <ac:spMkLst>
            <pc:docMk/>
            <pc:sldMk cId="3315708711" sldId="1024"/>
            <ac:spMk id="2" creationId="{2EC92DFF-878F-449B-836E-D867C17DDDAB}"/>
          </ac:spMkLst>
        </pc:spChg>
        <pc:grpChg chg="del">
          <ac:chgData name="Einav, Tal" userId="c5d94e19-bf17-46ef-96ed-abf719c82703" providerId="ADAL" clId="{9D479360-AEBD-4B83-A1CE-77C157140974}" dt="2020-06-01T17:52:04.261" v="21" actId="478"/>
          <ac:grpSpMkLst>
            <pc:docMk/>
            <pc:sldMk cId="3315708711" sldId="1024"/>
            <ac:grpSpMk id="16" creationId="{133F78BD-0E9E-4159-85AF-042CA2432B36}"/>
          </ac:grpSpMkLst>
        </pc:grpChg>
        <pc:grpChg chg="del">
          <ac:chgData name="Einav, Tal" userId="c5d94e19-bf17-46ef-96ed-abf719c82703" providerId="ADAL" clId="{9D479360-AEBD-4B83-A1CE-77C157140974}" dt="2020-06-01T17:52:04.261" v="21" actId="478"/>
          <ac:grpSpMkLst>
            <pc:docMk/>
            <pc:sldMk cId="3315708711" sldId="1024"/>
            <ac:grpSpMk id="31" creationId="{8A508547-4F50-4EEB-A3A4-46F59050EE1A}"/>
          </ac:grpSpMkLst>
        </pc:grpChg>
        <pc:grpChg chg="del">
          <ac:chgData name="Einav, Tal" userId="c5d94e19-bf17-46ef-96ed-abf719c82703" providerId="ADAL" clId="{9D479360-AEBD-4B83-A1CE-77C157140974}" dt="2020-06-01T17:52:04.261" v="21" actId="478"/>
          <ac:grpSpMkLst>
            <pc:docMk/>
            <pc:sldMk cId="3315708711" sldId="1024"/>
            <ac:grpSpMk id="40" creationId="{143D84E8-1085-42A1-8C2B-31050BF00B38}"/>
          </ac:grpSpMkLst>
        </pc:grpChg>
        <pc:grpChg chg="del">
          <ac:chgData name="Einav, Tal" userId="c5d94e19-bf17-46ef-96ed-abf719c82703" providerId="ADAL" clId="{9D479360-AEBD-4B83-A1CE-77C157140974}" dt="2020-06-01T17:52:04.261" v="21" actId="478"/>
          <ac:grpSpMkLst>
            <pc:docMk/>
            <pc:sldMk cId="3315708711" sldId="1024"/>
            <ac:grpSpMk id="49" creationId="{73E5894F-7F4E-4D3C-B18A-322113E04E8E}"/>
          </ac:grpSpMkLst>
        </pc:grpChg>
      </pc:sldChg>
      <pc:sldChg chg="del">
        <pc:chgData name="Einav, Tal" userId="c5d94e19-bf17-46ef-96ed-abf719c82703" providerId="ADAL" clId="{9D479360-AEBD-4B83-A1CE-77C157140974}" dt="2020-06-01T19:48:58.472" v="1668" actId="2696"/>
        <pc:sldMkLst>
          <pc:docMk/>
          <pc:sldMk cId="2647873117" sldId="1029"/>
        </pc:sldMkLst>
      </pc:sldChg>
      <pc:sldChg chg="del">
        <pc:chgData name="Einav, Tal" userId="c5d94e19-bf17-46ef-96ed-abf719c82703" providerId="ADAL" clId="{9D479360-AEBD-4B83-A1CE-77C157140974}" dt="2020-06-01T19:48:58.488" v="1669" actId="2696"/>
        <pc:sldMkLst>
          <pc:docMk/>
          <pc:sldMk cId="2347684609" sldId="1030"/>
        </pc:sldMkLst>
      </pc:sldChg>
      <pc:sldChg chg="del">
        <pc:chgData name="Einav, Tal" userId="c5d94e19-bf17-46ef-96ed-abf719c82703" providerId="ADAL" clId="{9D479360-AEBD-4B83-A1CE-77C157140974}" dt="2020-06-01T19:48:58.629" v="1673" actId="2696"/>
        <pc:sldMkLst>
          <pc:docMk/>
          <pc:sldMk cId="2111536039" sldId="1034"/>
        </pc:sldMkLst>
      </pc:sldChg>
      <pc:sldChg chg="del">
        <pc:chgData name="Einav, Tal" userId="c5d94e19-bf17-46ef-96ed-abf719c82703" providerId="ADAL" clId="{9D479360-AEBD-4B83-A1CE-77C157140974}" dt="2020-06-01T19:48:58.919" v="1677" actId="2696"/>
        <pc:sldMkLst>
          <pc:docMk/>
          <pc:sldMk cId="518497712" sldId="1035"/>
        </pc:sldMkLst>
      </pc:sldChg>
      <pc:sldChg chg="del">
        <pc:chgData name="Einav, Tal" userId="c5d94e19-bf17-46ef-96ed-abf719c82703" providerId="ADAL" clId="{9D479360-AEBD-4B83-A1CE-77C157140974}" dt="2020-06-01T19:48:58.824" v="1675" actId="2696"/>
        <pc:sldMkLst>
          <pc:docMk/>
          <pc:sldMk cId="3407987219" sldId="1036"/>
        </pc:sldMkLst>
      </pc:sldChg>
      <pc:sldChg chg="del">
        <pc:chgData name="Einav, Tal" userId="c5d94e19-bf17-46ef-96ed-abf719c82703" providerId="ADAL" clId="{9D479360-AEBD-4B83-A1CE-77C157140974}" dt="2020-06-01T19:48:58.728" v="1674" actId="2696"/>
        <pc:sldMkLst>
          <pc:docMk/>
          <pc:sldMk cId="1734400708" sldId="1037"/>
        </pc:sldMkLst>
      </pc:sldChg>
      <pc:sldChg chg="del">
        <pc:chgData name="Einav, Tal" userId="c5d94e19-bf17-46ef-96ed-abf719c82703" providerId="ADAL" clId="{9D479360-AEBD-4B83-A1CE-77C157140974}" dt="2020-06-01T19:48:58.558" v="1672" actId="2696"/>
        <pc:sldMkLst>
          <pc:docMk/>
          <pc:sldMk cId="1126676978" sldId="1038"/>
        </pc:sldMkLst>
      </pc:sldChg>
      <pc:sldChg chg="del">
        <pc:chgData name="Einav, Tal" userId="c5d94e19-bf17-46ef-96ed-abf719c82703" providerId="ADAL" clId="{9D479360-AEBD-4B83-A1CE-77C157140974}" dt="2020-06-01T19:48:58.889" v="1676" actId="2696"/>
        <pc:sldMkLst>
          <pc:docMk/>
          <pc:sldMk cId="3110916870" sldId="1039"/>
        </pc:sldMkLst>
      </pc:sldChg>
      <pc:sldChg chg="del">
        <pc:chgData name="Einav, Tal" userId="c5d94e19-bf17-46ef-96ed-abf719c82703" providerId="ADAL" clId="{9D479360-AEBD-4B83-A1CE-77C157140974}" dt="2020-06-01T19:48:58.329" v="1662" actId="2696"/>
        <pc:sldMkLst>
          <pc:docMk/>
          <pc:sldMk cId="501181074" sldId="1040"/>
        </pc:sldMkLst>
      </pc:sldChg>
      <pc:sldChg chg="del">
        <pc:chgData name="Einav, Tal" userId="c5d94e19-bf17-46ef-96ed-abf719c82703" providerId="ADAL" clId="{9D479360-AEBD-4B83-A1CE-77C157140974}" dt="2020-06-01T19:48:58.302" v="1661" actId="2696"/>
        <pc:sldMkLst>
          <pc:docMk/>
          <pc:sldMk cId="116890429" sldId="1041"/>
        </pc:sldMkLst>
      </pc:sldChg>
      <pc:sldChg chg="del">
        <pc:chgData name="Einav, Tal" userId="c5d94e19-bf17-46ef-96ed-abf719c82703" providerId="ADAL" clId="{9D479360-AEBD-4B83-A1CE-77C157140974}" dt="2020-06-01T19:48:48.226" v="1660" actId="2696"/>
        <pc:sldMkLst>
          <pc:docMk/>
          <pc:sldMk cId="2816123829" sldId="1042"/>
        </pc:sldMkLst>
      </pc:sldChg>
      <pc:sldChg chg="del">
        <pc:chgData name="Einav, Tal" userId="c5d94e19-bf17-46ef-96ed-abf719c82703" providerId="ADAL" clId="{9D479360-AEBD-4B83-A1CE-77C157140974}" dt="2020-06-01T19:48:58.387" v="1664" actId="2696"/>
        <pc:sldMkLst>
          <pc:docMk/>
          <pc:sldMk cId="3306368644" sldId="1045"/>
        </pc:sldMkLst>
      </pc:sldChg>
      <pc:sldChg chg="del">
        <pc:chgData name="Einav, Tal" userId="c5d94e19-bf17-46ef-96ed-abf719c82703" providerId="ADAL" clId="{9D479360-AEBD-4B83-A1CE-77C157140974}" dt="2020-06-01T19:48:58.360" v="1663" actId="2696"/>
        <pc:sldMkLst>
          <pc:docMk/>
          <pc:sldMk cId="2690743929" sldId="1047"/>
        </pc:sldMkLst>
      </pc:sldChg>
      <pc:sldChg chg="del">
        <pc:chgData name="Einav, Tal" userId="c5d94e19-bf17-46ef-96ed-abf719c82703" providerId="ADAL" clId="{9D479360-AEBD-4B83-A1CE-77C157140974}" dt="2020-06-01T19:48:58.439" v="1666" actId="2696"/>
        <pc:sldMkLst>
          <pc:docMk/>
          <pc:sldMk cId="1308741026" sldId="1049"/>
        </pc:sldMkLst>
      </pc:sldChg>
      <pc:sldChg chg="del">
        <pc:chgData name="Einav, Tal" userId="c5d94e19-bf17-46ef-96ed-abf719c82703" providerId="ADAL" clId="{9D479360-AEBD-4B83-A1CE-77C157140974}" dt="2020-06-01T19:48:58.417" v="1665" actId="2696"/>
        <pc:sldMkLst>
          <pc:docMk/>
          <pc:sldMk cId="2721881940" sldId="1050"/>
        </pc:sldMkLst>
      </pc:sldChg>
      <pc:sldChg chg="del">
        <pc:chgData name="Einav, Tal" userId="c5d94e19-bf17-46ef-96ed-abf719c82703" providerId="ADAL" clId="{9D479360-AEBD-4B83-A1CE-77C157140974}" dt="2020-06-01T19:48:58.995" v="1679" actId="2696"/>
        <pc:sldMkLst>
          <pc:docMk/>
          <pc:sldMk cId="2446213045" sldId="1051"/>
        </pc:sldMkLst>
      </pc:sldChg>
      <pc:sldChg chg="del">
        <pc:chgData name="Einav, Tal" userId="c5d94e19-bf17-46ef-96ed-abf719c82703" providerId="ADAL" clId="{9D479360-AEBD-4B83-A1CE-77C157140974}" dt="2020-06-01T19:48:58.961" v="1678" actId="2696"/>
        <pc:sldMkLst>
          <pc:docMk/>
          <pc:sldMk cId="1907090405" sldId="1052"/>
        </pc:sldMkLst>
      </pc:sldChg>
      <pc:sldChg chg="del">
        <pc:chgData name="Einav, Tal" userId="c5d94e19-bf17-46ef-96ed-abf719c82703" providerId="ADAL" clId="{9D479360-AEBD-4B83-A1CE-77C157140974}" dt="2020-06-01T19:48:59.306" v="1686" actId="2696"/>
        <pc:sldMkLst>
          <pc:docMk/>
          <pc:sldMk cId="3440083123" sldId="1053"/>
        </pc:sldMkLst>
      </pc:sldChg>
      <pc:sldChg chg="del">
        <pc:chgData name="Einav, Tal" userId="c5d94e19-bf17-46ef-96ed-abf719c82703" providerId="ADAL" clId="{9D479360-AEBD-4B83-A1CE-77C157140974}" dt="2020-06-01T19:48:59.323" v="1687" actId="2696"/>
        <pc:sldMkLst>
          <pc:docMk/>
          <pc:sldMk cId="2410062365" sldId="1054"/>
        </pc:sldMkLst>
      </pc:sldChg>
      <pc:sldChg chg="del">
        <pc:chgData name="Einav, Tal" userId="c5d94e19-bf17-46ef-96ed-abf719c82703" providerId="ADAL" clId="{9D479360-AEBD-4B83-A1CE-77C157140974}" dt="2020-06-02T07:22:33.366" v="4762" actId="2696"/>
        <pc:sldMkLst>
          <pc:docMk/>
          <pc:sldMk cId="2589435002" sldId="1057"/>
        </pc:sldMkLst>
      </pc:sldChg>
      <pc:sldChg chg="del">
        <pc:chgData name="Einav, Tal" userId="c5d94e19-bf17-46ef-96ed-abf719c82703" providerId="ADAL" clId="{9D479360-AEBD-4B83-A1CE-77C157140974}" dt="2020-06-01T19:48:59.365" v="1688" actId="2696"/>
        <pc:sldMkLst>
          <pc:docMk/>
          <pc:sldMk cId="3178934349" sldId="1061"/>
        </pc:sldMkLst>
      </pc:sldChg>
      <pc:sldChg chg="del">
        <pc:chgData name="Einav, Tal" userId="c5d94e19-bf17-46ef-96ed-abf719c82703" providerId="ADAL" clId="{9D479360-AEBD-4B83-A1CE-77C157140974}" dt="2020-06-02T07:22:33.452" v="4764" actId="2696"/>
        <pc:sldMkLst>
          <pc:docMk/>
          <pc:sldMk cId="633891175" sldId="1071"/>
        </pc:sldMkLst>
      </pc:sldChg>
      <pc:sldChg chg="del">
        <pc:chgData name="Einav, Tal" userId="c5d94e19-bf17-46ef-96ed-abf719c82703" providerId="ADAL" clId="{9D479360-AEBD-4B83-A1CE-77C157140974}" dt="2020-06-02T07:22:33.484" v="4765" actId="2696"/>
        <pc:sldMkLst>
          <pc:docMk/>
          <pc:sldMk cId="802322854" sldId="1072"/>
        </pc:sldMkLst>
      </pc:sldChg>
      <pc:sldChg chg="del">
        <pc:chgData name="Einav, Tal" userId="c5d94e19-bf17-46ef-96ed-abf719c82703" providerId="ADAL" clId="{9D479360-AEBD-4B83-A1CE-77C157140974}" dt="2020-06-01T18:26:26.533" v="438" actId="2696"/>
        <pc:sldMkLst>
          <pc:docMk/>
          <pc:sldMk cId="3512147946" sldId="1080"/>
        </pc:sldMkLst>
      </pc:sldChg>
      <pc:sldChg chg="del">
        <pc:chgData name="Einav, Tal" userId="c5d94e19-bf17-46ef-96ed-abf719c82703" providerId="ADAL" clId="{9D479360-AEBD-4B83-A1CE-77C157140974}" dt="2020-06-01T18:26:26.568" v="440" actId="2696"/>
        <pc:sldMkLst>
          <pc:docMk/>
          <pc:sldMk cId="3947108107" sldId="1081"/>
        </pc:sldMkLst>
      </pc:sldChg>
      <pc:sldChg chg="del">
        <pc:chgData name="Einav, Tal" userId="c5d94e19-bf17-46ef-96ed-abf719c82703" providerId="ADAL" clId="{9D479360-AEBD-4B83-A1CE-77C157140974}" dt="2020-06-01T18:26:26.591" v="441" actId="2696"/>
        <pc:sldMkLst>
          <pc:docMk/>
          <pc:sldMk cId="312767122" sldId="1082"/>
        </pc:sldMkLst>
      </pc:sldChg>
      <pc:sldChg chg="del">
        <pc:chgData name="Einav, Tal" userId="c5d94e19-bf17-46ef-96ed-abf719c82703" providerId="ADAL" clId="{9D479360-AEBD-4B83-A1CE-77C157140974}" dt="2020-06-01T18:26:26.549" v="439" actId="2696"/>
        <pc:sldMkLst>
          <pc:docMk/>
          <pc:sldMk cId="752534291" sldId="1085"/>
        </pc:sldMkLst>
      </pc:sldChg>
      <pc:sldChg chg="del">
        <pc:chgData name="Einav, Tal" userId="c5d94e19-bf17-46ef-96ed-abf719c82703" providerId="ADAL" clId="{9D479360-AEBD-4B83-A1CE-77C157140974}" dt="2020-06-01T19:48:48.210" v="1659" actId="2696"/>
        <pc:sldMkLst>
          <pc:docMk/>
          <pc:sldMk cId="3416938459" sldId="1088"/>
        </pc:sldMkLst>
      </pc:sldChg>
      <pc:sldChg chg="addSp delSp modSp delAnim">
        <pc:chgData name="Einav, Tal" userId="c5d94e19-bf17-46ef-96ed-abf719c82703" providerId="ADAL" clId="{9D479360-AEBD-4B83-A1CE-77C157140974}" dt="2020-06-02T07:34:14.095" v="5017" actId="478"/>
        <pc:sldMkLst>
          <pc:docMk/>
          <pc:sldMk cId="2911654597" sldId="1094"/>
        </pc:sldMkLst>
        <pc:spChg chg="del">
          <ac:chgData name="Einav, Tal" userId="c5d94e19-bf17-46ef-96ed-abf719c82703" providerId="ADAL" clId="{9D479360-AEBD-4B83-A1CE-77C157140974}" dt="2020-06-02T07:20:45.250" v="4618" actId="478"/>
          <ac:spMkLst>
            <pc:docMk/>
            <pc:sldMk cId="2911654597" sldId="1094"/>
            <ac:spMk id="21" creationId="{D816D967-38D6-4369-81E0-004D648FBA13}"/>
          </ac:spMkLst>
        </pc:spChg>
        <pc:spChg chg="del">
          <ac:chgData name="Einav, Tal" userId="c5d94e19-bf17-46ef-96ed-abf719c82703" providerId="ADAL" clId="{9D479360-AEBD-4B83-A1CE-77C157140974}" dt="2020-06-02T07:20:40.417" v="4617" actId="478"/>
          <ac:spMkLst>
            <pc:docMk/>
            <pc:sldMk cId="2911654597" sldId="1094"/>
            <ac:spMk id="26" creationId="{C8C787F0-4A21-4BB3-B017-D3DEA36E26E1}"/>
          </ac:spMkLst>
        </pc:spChg>
        <pc:spChg chg="del">
          <ac:chgData name="Einav, Tal" userId="c5d94e19-bf17-46ef-96ed-abf719c82703" providerId="ADAL" clId="{9D479360-AEBD-4B83-A1CE-77C157140974}" dt="2020-06-02T07:20:40.417" v="4617" actId="478"/>
          <ac:spMkLst>
            <pc:docMk/>
            <pc:sldMk cId="2911654597" sldId="1094"/>
            <ac:spMk id="27" creationId="{3DD354D4-05D6-46FC-98D9-9B4E0BB49179}"/>
          </ac:spMkLst>
        </pc:spChg>
        <pc:spChg chg="del">
          <ac:chgData name="Einav, Tal" userId="c5d94e19-bf17-46ef-96ed-abf719c82703" providerId="ADAL" clId="{9D479360-AEBD-4B83-A1CE-77C157140974}" dt="2020-06-02T07:20:45.250" v="4618" actId="478"/>
          <ac:spMkLst>
            <pc:docMk/>
            <pc:sldMk cId="2911654597" sldId="1094"/>
            <ac:spMk id="42" creationId="{8E31A64B-09EF-4F6E-A4DA-0009F369DB7E}"/>
          </ac:spMkLst>
        </pc:spChg>
        <pc:spChg chg="del">
          <ac:chgData name="Einav, Tal" userId="c5d94e19-bf17-46ef-96ed-abf719c82703" providerId="ADAL" clId="{9D479360-AEBD-4B83-A1CE-77C157140974}" dt="2020-06-02T07:20:48.057" v="4619" actId="478"/>
          <ac:spMkLst>
            <pc:docMk/>
            <pc:sldMk cId="2911654597" sldId="1094"/>
            <ac:spMk id="43" creationId="{5F2FCA26-FF98-481B-87A1-DD03266C620D}"/>
          </ac:spMkLst>
        </pc:spChg>
        <pc:spChg chg="del">
          <ac:chgData name="Einav, Tal" userId="c5d94e19-bf17-46ef-96ed-abf719c82703" providerId="ADAL" clId="{9D479360-AEBD-4B83-A1CE-77C157140974}" dt="2020-06-02T07:20:48.057" v="4619" actId="478"/>
          <ac:spMkLst>
            <pc:docMk/>
            <pc:sldMk cId="2911654597" sldId="1094"/>
            <ac:spMk id="44" creationId="{FF93BC38-4279-417D-9E3C-AAED8B4AE6CD}"/>
          </ac:spMkLst>
        </pc:spChg>
        <pc:grpChg chg="del mod">
          <ac:chgData name="Einav, Tal" userId="c5d94e19-bf17-46ef-96ed-abf719c82703" providerId="ADAL" clId="{9D479360-AEBD-4B83-A1CE-77C157140974}" dt="2020-06-02T07:34:14.095" v="5017" actId="478"/>
          <ac:grpSpMkLst>
            <pc:docMk/>
            <pc:sldMk cId="2911654597" sldId="1094"/>
            <ac:grpSpMk id="23" creationId="{984C8F05-C9F9-459C-864F-E52F6B4DE2F9}"/>
          </ac:grpSpMkLst>
        </pc:grpChg>
        <pc:grpChg chg="del">
          <ac:chgData name="Einav, Tal" userId="c5d94e19-bf17-46ef-96ed-abf719c82703" providerId="ADAL" clId="{9D479360-AEBD-4B83-A1CE-77C157140974}" dt="2020-06-02T07:20:40.417" v="4617" actId="478"/>
          <ac:grpSpMkLst>
            <pc:docMk/>
            <pc:sldMk cId="2911654597" sldId="1094"/>
            <ac:grpSpMk id="28" creationId="{CC19FEC0-B5B5-4784-ADFC-6C6604B2AF17}"/>
          </ac:grpSpMkLst>
        </pc:grpChg>
        <pc:picChg chg="add del mod">
          <ac:chgData name="Einav, Tal" userId="c5d94e19-bf17-46ef-96ed-abf719c82703" providerId="ADAL" clId="{9D479360-AEBD-4B83-A1CE-77C157140974}" dt="2020-06-02T07:21:39.344" v="4655" actId="478"/>
          <ac:picMkLst>
            <pc:docMk/>
            <pc:sldMk cId="2911654597" sldId="1094"/>
            <ac:picMk id="19" creationId="{9B27EB31-F517-42FA-9302-ED5097A5D951}"/>
          </ac:picMkLst>
        </pc:picChg>
        <pc:picChg chg="add del mod">
          <ac:chgData name="Einav, Tal" userId="c5d94e19-bf17-46ef-96ed-abf719c82703" providerId="ADAL" clId="{9D479360-AEBD-4B83-A1CE-77C157140974}" dt="2020-06-02T07:23:20.336" v="4780" actId="478"/>
          <ac:picMkLst>
            <pc:docMk/>
            <pc:sldMk cId="2911654597" sldId="1094"/>
            <ac:picMk id="20" creationId="{C8055BE9-13D0-4A1B-B0EF-A3BC099F1456}"/>
          </ac:picMkLst>
        </pc:picChg>
        <pc:picChg chg="mod">
          <ac:chgData name="Einav, Tal" userId="c5d94e19-bf17-46ef-96ed-abf719c82703" providerId="ADAL" clId="{9D479360-AEBD-4B83-A1CE-77C157140974}" dt="2020-06-02T07:23:16.680" v="4779" actId="554"/>
          <ac:picMkLst>
            <pc:docMk/>
            <pc:sldMk cId="2911654597" sldId="1094"/>
            <ac:picMk id="22" creationId="{12E00831-DE44-400E-B324-D522A0B2102A}"/>
          </ac:picMkLst>
        </pc:picChg>
      </pc:sldChg>
      <pc:sldChg chg="del">
        <pc:chgData name="Einav, Tal" userId="c5d94e19-bf17-46ef-96ed-abf719c82703" providerId="ADAL" clId="{9D479360-AEBD-4B83-A1CE-77C157140974}" dt="2020-06-02T07:22:27.766" v="4739" actId="2696"/>
        <pc:sldMkLst>
          <pc:docMk/>
          <pc:sldMk cId="1817756206" sldId="1099"/>
        </pc:sldMkLst>
      </pc:sldChg>
      <pc:sldChg chg="del">
        <pc:chgData name="Einav, Tal" userId="c5d94e19-bf17-46ef-96ed-abf719c82703" providerId="ADAL" clId="{9D479360-AEBD-4B83-A1CE-77C157140974}" dt="2020-06-02T07:22:27.907" v="4742" actId="2696"/>
        <pc:sldMkLst>
          <pc:docMk/>
          <pc:sldMk cId="3300322792" sldId="1100"/>
        </pc:sldMkLst>
      </pc:sldChg>
      <pc:sldChg chg="del">
        <pc:chgData name="Einav, Tal" userId="c5d94e19-bf17-46ef-96ed-abf719c82703" providerId="ADAL" clId="{9D479360-AEBD-4B83-A1CE-77C157140974}" dt="2020-06-02T07:22:33.355" v="4760" actId="2696"/>
        <pc:sldMkLst>
          <pc:docMk/>
          <pc:sldMk cId="1305063858" sldId="1102"/>
        </pc:sldMkLst>
      </pc:sldChg>
      <pc:sldChg chg="del">
        <pc:chgData name="Einav, Tal" userId="c5d94e19-bf17-46ef-96ed-abf719c82703" providerId="ADAL" clId="{9D479360-AEBD-4B83-A1CE-77C157140974}" dt="2020-06-02T07:22:33.362" v="4761" actId="2696"/>
        <pc:sldMkLst>
          <pc:docMk/>
          <pc:sldMk cId="2969921902" sldId="1103"/>
        </pc:sldMkLst>
      </pc:sldChg>
      <pc:sldChg chg="del">
        <pc:chgData name="Einav, Tal" userId="c5d94e19-bf17-46ef-96ed-abf719c82703" providerId="ADAL" clId="{9D479360-AEBD-4B83-A1CE-77C157140974}" dt="2020-06-01T19:48:59.018" v="1680" actId="2696"/>
        <pc:sldMkLst>
          <pc:docMk/>
          <pc:sldMk cId="1814499931" sldId="1105"/>
        </pc:sldMkLst>
      </pc:sldChg>
      <pc:sldChg chg="del">
        <pc:chgData name="Einav, Tal" userId="c5d94e19-bf17-46ef-96ed-abf719c82703" providerId="ADAL" clId="{9D479360-AEBD-4B83-A1CE-77C157140974}" dt="2020-06-02T07:22:33.182" v="4750" actId="2696"/>
        <pc:sldMkLst>
          <pc:docMk/>
          <pc:sldMk cId="1430941056" sldId="1106"/>
        </pc:sldMkLst>
      </pc:sldChg>
      <pc:sldChg chg="del">
        <pc:chgData name="Einav, Tal" userId="c5d94e19-bf17-46ef-96ed-abf719c82703" providerId="ADAL" clId="{9D479360-AEBD-4B83-A1CE-77C157140974}" dt="2020-06-01T19:48:59.044" v="1681" actId="2696"/>
        <pc:sldMkLst>
          <pc:docMk/>
          <pc:sldMk cId="3333421953" sldId="1110"/>
        </pc:sldMkLst>
      </pc:sldChg>
      <pc:sldChg chg="del">
        <pc:chgData name="Einav, Tal" userId="c5d94e19-bf17-46ef-96ed-abf719c82703" providerId="ADAL" clId="{9D479360-AEBD-4B83-A1CE-77C157140974}" dt="2020-06-01T19:48:59.066" v="1682" actId="2696"/>
        <pc:sldMkLst>
          <pc:docMk/>
          <pc:sldMk cId="1519282263" sldId="1111"/>
        </pc:sldMkLst>
      </pc:sldChg>
      <pc:sldChg chg="del">
        <pc:chgData name="Einav, Tal" userId="c5d94e19-bf17-46ef-96ed-abf719c82703" providerId="ADAL" clId="{9D479360-AEBD-4B83-A1CE-77C157140974}" dt="2020-06-01T19:48:58.504" v="1670" actId="2696"/>
        <pc:sldMkLst>
          <pc:docMk/>
          <pc:sldMk cId="2068166724" sldId="1121"/>
        </pc:sldMkLst>
      </pc:sldChg>
      <pc:sldChg chg="del">
        <pc:chgData name="Einav, Tal" userId="c5d94e19-bf17-46ef-96ed-abf719c82703" providerId="ADAL" clId="{9D479360-AEBD-4B83-A1CE-77C157140974}" dt="2020-06-01T19:48:58.523" v="1671" actId="2696"/>
        <pc:sldMkLst>
          <pc:docMk/>
          <pc:sldMk cId="3972526910" sldId="1122"/>
        </pc:sldMkLst>
      </pc:sldChg>
      <pc:sldChg chg="del">
        <pc:chgData name="Einav, Tal" userId="c5d94e19-bf17-46ef-96ed-abf719c82703" providerId="ADAL" clId="{9D479360-AEBD-4B83-A1CE-77C157140974}" dt="2020-06-01T19:50:37.346" v="1708" actId="2696"/>
        <pc:sldMkLst>
          <pc:docMk/>
          <pc:sldMk cId="1641479195" sldId="1123"/>
        </pc:sldMkLst>
      </pc:sldChg>
      <pc:sldChg chg="del">
        <pc:chgData name="Einav, Tal" userId="c5d94e19-bf17-46ef-96ed-abf719c82703" providerId="ADAL" clId="{9D479360-AEBD-4B83-A1CE-77C157140974}" dt="2020-06-01T19:50:37.315" v="1707" actId="2696"/>
        <pc:sldMkLst>
          <pc:docMk/>
          <pc:sldMk cId="3228934461" sldId="1124"/>
        </pc:sldMkLst>
      </pc:sldChg>
      <pc:sldChg chg="del">
        <pc:chgData name="Einav, Tal" userId="c5d94e19-bf17-46ef-96ed-abf719c82703" providerId="ADAL" clId="{9D479360-AEBD-4B83-A1CE-77C157140974}" dt="2020-06-01T19:50:37.410" v="1710" actId="2696"/>
        <pc:sldMkLst>
          <pc:docMk/>
          <pc:sldMk cId="978824476" sldId="1125"/>
        </pc:sldMkLst>
      </pc:sldChg>
      <pc:sldChg chg="del">
        <pc:chgData name="Einav, Tal" userId="c5d94e19-bf17-46ef-96ed-abf719c82703" providerId="ADAL" clId="{9D479360-AEBD-4B83-A1CE-77C157140974}" dt="2020-06-01T19:50:37.434" v="1711" actId="2696"/>
        <pc:sldMkLst>
          <pc:docMk/>
          <pc:sldMk cId="4200720361" sldId="1128"/>
        </pc:sldMkLst>
      </pc:sldChg>
      <pc:sldChg chg="del">
        <pc:chgData name="Einav, Tal" userId="c5d94e19-bf17-46ef-96ed-abf719c82703" providerId="ADAL" clId="{9D479360-AEBD-4B83-A1CE-77C157140974}" dt="2020-06-01T19:50:37.459" v="1712" actId="2696"/>
        <pc:sldMkLst>
          <pc:docMk/>
          <pc:sldMk cId="4238270672" sldId="1129"/>
        </pc:sldMkLst>
      </pc:sldChg>
      <pc:sldChg chg="del">
        <pc:chgData name="Einav, Tal" userId="c5d94e19-bf17-46ef-96ed-abf719c82703" providerId="ADAL" clId="{9D479360-AEBD-4B83-A1CE-77C157140974}" dt="2020-06-01T19:50:37.480" v="1713" actId="2696"/>
        <pc:sldMkLst>
          <pc:docMk/>
          <pc:sldMk cId="812924192" sldId="1130"/>
        </pc:sldMkLst>
      </pc:sldChg>
      <pc:sldChg chg="del">
        <pc:chgData name="Einav, Tal" userId="c5d94e19-bf17-46ef-96ed-abf719c82703" providerId="ADAL" clId="{9D479360-AEBD-4B83-A1CE-77C157140974}" dt="2020-06-02T07:22:33.493" v="4766" actId="2696"/>
        <pc:sldMkLst>
          <pc:docMk/>
          <pc:sldMk cId="1512584113" sldId="1131"/>
        </pc:sldMkLst>
      </pc:sldChg>
      <pc:sldChg chg="del">
        <pc:chgData name="Einav, Tal" userId="c5d94e19-bf17-46ef-96ed-abf719c82703" providerId="ADAL" clId="{9D479360-AEBD-4B83-A1CE-77C157140974}" dt="2020-06-02T07:22:33.536" v="4769" actId="2696"/>
        <pc:sldMkLst>
          <pc:docMk/>
          <pc:sldMk cId="638189253" sldId="1132"/>
        </pc:sldMkLst>
      </pc:sldChg>
      <pc:sldChg chg="del">
        <pc:chgData name="Einav, Tal" userId="c5d94e19-bf17-46ef-96ed-abf719c82703" providerId="ADAL" clId="{9D479360-AEBD-4B83-A1CE-77C157140974}" dt="2020-06-02T07:22:33.549" v="4770" actId="2696"/>
        <pc:sldMkLst>
          <pc:docMk/>
          <pc:sldMk cId="99598857" sldId="1133"/>
        </pc:sldMkLst>
      </pc:sldChg>
      <pc:sldChg chg="del">
        <pc:chgData name="Einav, Tal" userId="c5d94e19-bf17-46ef-96ed-abf719c82703" providerId="ADAL" clId="{9D479360-AEBD-4B83-A1CE-77C157140974}" dt="2020-06-01T19:48:59.149" v="1684" actId="2696"/>
        <pc:sldMkLst>
          <pc:docMk/>
          <pc:sldMk cId="1052056908" sldId="1134"/>
        </pc:sldMkLst>
      </pc:sldChg>
      <pc:sldChg chg="del">
        <pc:chgData name="Einav, Tal" userId="c5d94e19-bf17-46ef-96ed-abf719c82703" providerId="ADAL" clId="{9D479360-AEBD-4B83-A1CE-77C157140974}" dt="2020-06-02T07:22:27.990" v="4748" actId="2696"/>
        <pc:sldMkLst>
          <pc:docMk/>
          <pc:sldMk cId="2326129469" sldId="1135"/>
        </pc:sldMkLst>
      </pc:sldChg>
      <pc:sldChg chg="del">
        <pc:chgData name="Einav, Tal" userId="c5d94e19-bf17-46ef-96ed-abf719c82703" providerId="ADAL" clId="{9D479360-AEBD-4B83-A1CE-77C157140974}" dt="2020-06-01T18:26:26.610" v="442" actId="2696"/>
        <pc:sldMkLst>
          <pc:docMk/>
          <pc:sldMk cId="1857237270" sldId="1136"/>
        </pc:sldMkLst>
      </pc:sldChg>
      <pc:sldChg chg="del">
        <pc:chgData name="Einav, Tal" userId="c5d94e19-bf17-46ef-96ed-abf719c82703" providerId="ADAL" clId="{9D479360-AEBD-4B83-A1CE-77C157140974}" dt="2020-06-02T07:22:33.510" v="4767" actId="2696"/>
        <pc:sldMkLst>
          <pc:docMk/>
          <pc:sldMk cId="320096587" sldId="1138"/>
        </pc:sldMkLst>
      </pc:sldChg>
      <pc:sldChg chg="del">
        <pc:chgData name="Einav, Tal" userId="c5d94e19-bf17-46ef-96ed-abf719c82703" providerId="ADAL" clId="{9D479360-AEBD-4B83-A1CE-77C157140974}" dt="2020-06-02T07:22:33.524" v="4768" actId="2696"/>
        <pc:sldMkLst>
          <pc:docMk/>
          <pc:sldMk cId="3186992625" sldId="1139"/>
        </pc:sldMkLst>
      </pc:sldChg>
      <pc:sldChg chg="del">
        <pc:chgData name="Einav, Tal" userId="c5d94e19-bf17-46ef-96ed-abf719c82703" providerId="ADAL" clId="{9D479360-AEBD-4B83-A1CE-77C157140974}" dt="2020-06-01T19:50:37.380" v="1709" actId="2696"/>
        <pc:sldMkLst>
          <pc:docMk/>
          <pc:sldMk cId="697741017" sldId="1140"/>
        </pc:sldMkLst>
      </pc:sldChg>
      <pc:sldChg chg="del">
        <pc:chgData name="Einav, Tal" userId="c5d94e19-bf17-46ef-96ed-abf719c82703" providerId="ADAL" clId="{9D479360-AEBD-4B83-A1CE-77C157140974}" dt="2020-06-02T07:22:27.921" v="4743" actId="2696"/>
        <pc:sldMkLst>
          <pc:docMk/>
          <pc:sldMk cId="410748621" sldId="1143"/>
        </pc:sldMkLst>
      </pc:sldChg>
      <pc:sldChg chg="del">
        <pc:chgData name="Einav, Tal" userId="c5d94e19-bf17-46ef-96ed-abf719c82703" providerId="ADAL" clId="{9D479360-AEBD-4B83-A1CE-77C157140974}" dt="2020-06-02T07:22:27.950" v="4745" actId="2696"/>
        <pc:sldMkLst>
          <pc:docMk/>
          <pc:sldMk cId="175211894" sldId="1145"/>
        </pc:sldMkLst>
      </pc:sldChg>
      <pc:sldChg chg="del">
        <pc:chgData name="Einav, Tal" userId="c5d94e19-bf17-46ef-96ed-abf719c82703" providerId="ADAL" clId="{9D479360-AEBD-4B83-A1CE-77C157140974}" dt="2020-06-02T07:22:27.937" v="4744" actId="2696"/>
        <pc:sldMkLst>
          <pc:docMk/>
          <pc:sldMk cId="2001849631" sldId="1146"/>
        </pc:sldMkLst>
      </pc:sldChg>
      <pc:sldChg chg="del">
        <pc:chgData name="Einav, Tal" userId="c5d94e19-bf17-46ef-96ed-abf719c82703" providerId="ADAL" clId="{9D479360-AEBD-4B83-A1CE-77C157140974}" dt="2020-06-02T07:22:27.967" v="4746" actId="2696"/>
        <pc:sldMkLst>
          <pc:docMk/>
          <pc:sldMk cId="505499826" sldId="1147"/>
        </pc:sldMkLst>
      </pc:sldChg>
      <pc:sldChg chg="del">
        <pc:chgData name="Einav, Tal" userId="c5d94e19-bf17-46ef-96ed-abf719c82703" providerId="ADAL" clId="{9D479360-AEBD-4B83-A1CE-77C157140974}" dt="2020-06-02T07:22:27.981" v="4747" actId="2696"/>
        <pc:sldMkLst>
          <pc:docMk/>
          <pc:sldMk cId="2659692859" sldId="1148"/>
        </pc:sldMkLst>
      </pc:sldChg>
      <pc:sldChg chg="del">
        <pc:chgData name="Einav, Tal" userId="c5d94e19-bf17-46ef-96ed-abf719c82703" providerId="ADAL" clId="{9D479360-AEBD-4B83-A1CE-77C157140974}" dt="2020-06-01T19:48:59.483" v="1690" actId="2696"/>
        <pc:sldMkLst>
          <pc:docMk/>
          <pc:sldMk cId="3539448853" sldId="1158"/>
        </pc:sldMkLst>
      </pc:sldChg>
      <pc:sldChg chg="del">
        <pc:chgData name="Einav, Tal" userId="c5d94e19-bf17-46ef-96ed-abf719c82703" providerId="ADAL" clId="{9D479360-AEBD-4B83-A1CE-77C157140974}" dt="2020-06-01T19:48:59.520" v="1691" actId="2696"/>
        <pc:sldMkLst>
          <pc:docMk/>
          <pc:sldMk cId="1408397176" sldId="1159"/>
        </pc:sldMkLst>
      </pc:sldChg>
      <pc:sldChg chg="del">
        <pc:chgData name="Einav, Tal" userId="c5d94e19-bf17-46ef-96ed-abf719c82703" providerId="ADAL" clId="{9D479360-AEBD-4B83-A1CE-77C157140974}" dt="2020-06-01T19:48:59.546" v="1692" actId="2696"/>
        <pc:sldMkLst>
          <pc:docMk/>
          <pc:sldMk cId="2172043998" sldId="1160"/>
        </pc:sldMkLst>
      </pc:sldChg>
      <pc:sldChg chg="del">
        <pc:chgData name="Einav, Tal" userId="c5d94e19-bf17-46ef-96ed-abf719c82703" providerId="ADAL" clId="{9D479360-AEBD-4B83-A1CE-77C157140974}" dt="2020-06-01T19:50:37.003" v="1693" actId="2696"/>
        <pc:sldMkLst>
          <pc:docMk/>
          <pc:sldMk cId="3271819864" sldId="1161"/>
        </pc:sldMkLst>
      </pc:sldChg>
      <pc:sldChg chg="del">
        <pc:chgData name="Einav, Tal" userId="c5d94e19-bf17-46ef-96ed-abf719c82703" providerId="ADAL" clId="{9D479360-AEBD-4B83-A1CE-77C157140974}" dt="2020-06-01T19:50:37.064" v="1694" actId="2696"/>
        <pc:sldMkLst>
          <pc:docMk/>
          <pc:sldMk cId="3825156333" sldId="1162"/>
        </pc:sldMkLst>
      </pc:sldChg>
      <pc:sldChg chg="del">
        <pc:chgData name="Einav, Tal" userId="c5d94e19-bf17-46ef-96ed-abf719c82703" providerId="ADAL" clId="{9D479360-AEBD-4B83-A1CE-77C157140974}" dt="2020-06-01T19:50:37.074" v="1695" actId="2696"/>
        <pc:sldMkLst>
          <pc:docMk/>
          <pc:sldMk cId="3360054623" sldId="1163"/>
        </pc:sldMkLst>
      </pc:sldChg>
      <pc:sldChg chg="del">
        <pc:chgData name="Einav, Tal" userId="c5d94e19-bf17-46ef-96ed-abf719c82703" providerId="ADAL" clId="{9D479360-AEBD-4B83-A1CE-77C157140974}" dt="2020-06-01T19:50:37.092" v="1696" actId="2696"/>
        <pc:sldMkLst>
          <pc:docMk/>
          <pc:sldMk cId="3442151960" sldId="1164"/>
        </pc:sldMkLst>
      </pc:sldChg>
      <pc:sldChg chg="del">
        <pc:chgData name="Einav, Tal" userId="c5d94e19-bf17-46ef-96ed-abf719c82703" providerId="ADAL" clId="{9D479360-AEBD-4B83-A1CE-77C157140974}" dt="2020-06-01T19:50:37.120" v="1697" actId="2696"/>
        <pc:sldMkLst>
          <pc:docMk/>
          <pc:sldMk cId="2119170663" sldId="1165"/>
        </pc:sldMkLst>
      </pc:sldChg>
      <pc:sldChg chg="del">
        <pc:chgData name="Einav, Tal" userId="c5d94e19-bf17-46ef-96ed-abf719c82703" providerId="ADAL" clId="{9D479360-AEBD-4B83-A1CE-77C157140974}" dt="2020-06-01T19:50:37.147" v="1698" actId="2696"/>
        <pc:sldMkLst>
          <pc:docMk/>
          <pc:sldMk cId="1861716839" sldId="1166"/>
        </pc:sldMkLst>
      </pc:sldChg>
      <pc:sldChg chg="del">
        <pc:chgData name="Einav, Tal" userId="c5d94e19-bf17-46ef-96ed-abf719c82703" providerId="ADAL" clId="{9D479360-AEBD-4B83-A1CE-77C157140974}" dt="2020-06-01T19:50:37.163" v="1699" actId="2696"/>
        <pc:sldMkLst>
          <pc:docMk/>
          <pc:sldMk cId="3661448311" sldId="1167"/>
        </pc:sldMkLst>
      </pc:sldChg>
      <pc:sldChg chg="del">
        <pc:chgData name="Einav, Tal" userId="c5d94e19-bf17-46ef-96ed-abf719c82703" providerId="ADAL" clId="{9D479360-AEBD-4B83-A1CE-77C157140974}" dt="2020-06-01T19:50:37.263" v="1705" actId="2696"/>
        <pc:sldMkLst>
          <pc:docMk/>
          <pc:sldMk cId="2397096708" sldId="1168"/>
        </pc:sldMkLst>
      </pc:sldChg>
      <pc:sldChg chg="del">
        <pc:chgData name="Einav, Tal" userId="c5d94e19-bf17-46ef-96ed-abf719c82703" providerId="ADAL" clId="{9D479360-AEBD-4B83-A1CE-77C157140974}" dt="2020-06-01T19:50:37.284" v="1706" actId="2696"/>
        <pc:sldMkLst>
          <pc:docMk/>
          <pc:sldMk cId="3447666626" sldId="1169"/>
        </pc:sldMkLst>
      </pc:sldChg>
      <pc:sldChg chg="del">
        <pc:chgData name="Einav, Tal" userId="c5d94e19-bf17-46ef-96ed-abf719c82703" providerId="ADAL" clId="{9D479360-AEBD-4B83-A1CE-77C157140974}" dt="2020-06-02T07:22:33.393" v="4763" actId="2696"/>
        <pc:sldMkLst>
          <pc:docMk/>
          <pc:sldMk cId="1918261979" sldId="1170"/>
        </pc:sldMkLst>
      </pc:sldChg>
      <pc:sldChg chg="del">
        <pc:chgData name="Einav, Tal" userId="c5d94e19-bf17-46ef-96ed-abf719c82703" providerId="ADAL" clId="{9D479360-AEBD-4B83-A1CE-77C157140974}" dt="2020-06-02T07:22:27.638" v="4736" actId="2696"/>
        <pc:sldMkLst>
          <pc:docMk/>
          <pc:sldMk cId="2335245031" sldId="1171"/>
        </pc:sldMkLst>
      </pc:sldChg>
      <pc:sldChg chg="del">
        <pc:chgData name="Einav, Tal" userId="c5d94e19-bf17-46ef-96ed-abf719c82703" providerId="ADAL" clId="{9D479360-AEBD-4B83-A1CE-77C157140974}" dt="2020-06-02T07:22:27.681" v="4737" actId="2696"/>
        <pc:sldMkLst>
          <pc:docMk/>
          <pc:sldMk cId="3689840287" sldId="1172"/>
        </pc:sldMkLst>
      </pc:sldChg>
      <pc:sldChg chg="del">
        <pc:chgData name="Einav, Tal" userId="c5d94e19-bf17-46ef-96ed-abf719c82703" providerId="ADAL" clId="{9D479360-AEBD-4B83-A1CE-77C157140974}" dt="2020-06-02T07:22:27.713" v="4738" actId="2696"/>
        <pc:sldMkLst>
          <pc:docMk/>
          <pc:sldMk cId="4151302207" sldId="1173"/>
        </pc:sldMkLst>
      </pc:sldChg>
      <pc:sldChg chg="del">
        <pc:chgData name="Einav, Tal" userId="c5d94e19-bf17-46ef-96ed-abf719c82703" providerId="ADAL" clId="{9D479360-AEBD-4B83-A1CE-77C157140974}" dt="2020-06-02T07:22:27.596" v="4735" actId="2696"/>
        <pc:sldMkLst>
          <pc:docMk/>
          <pc:sldMk cId="1632669150" sldId="1174"/>
        </pc:sldMkLst>
      </pc:sldChg>
      <pc:sldChg chg="addSp delSp modSp">
        <pc:chgData name="Einav, Tal" userId="c5d94e19-bf17-46ef-96ed-abf719c82703" providerId="ADAL" clId="{9D479360-AEBD-4B83-A1CE-77C157140974}" dt="2020-06-02T07:23:09.102" v="4776"/>
        <pc:sldMkLst>
          <pc:docMk/>
          <pc:sldMk cId="520132501" sldId="1175"/>
        </pc:sldMkLst>
        <pc:spChg chg="del">
          <ac:chgData name="Einav, Tal" userId="c5d94e19-bf17-46ef-96ed-abf719c82703" providerId="ADAL" clId="{9D479360-AEBD-4B83-A1CE-77C157140974}" dt="2020-06-02T07:21:01.958" v="4621" actId="478"/>
          <ac:spMkLst>
            <pc:docMk/>
            <pc:sldMk cId="520132501" sldId="1175"/>
            <ac:spMk id="21" creationId="{D816D967-38D6-4369-81E0-004D648FBA13}"/>
          </ac:spMkLst>
        </pc:spChg>
        <pc:spChg chg="del">
          <ac:chgData name="Einav, Tal" userId="c5d94e19-bf17-46ef-96ed-abf719c82703" providerId="ADAL" clId="{9D479360-AEBD-4B83-A1CE-77C157140974}" dt="2020-06-02T07:20:58.857" v="4620" actId="478"/>
          <ac:spMkLst>
            <pc:docMk/>
            <pc:sldMk cId="520132501" sldId="1175"/>
            <ac:spMk id="26" creationId="{C8C787F0-4A21-4BB3-B017-D3DEA36E26E1}"/>
          </ac:spMkLst>
        </pc:spChg>
        <pc:spChg chg="del">
          <ac:chgData name="Einav, Tal" userId="c5d94e19-bf17-46ef-96ed-abf719c82703" providerId="ADAL" clId="{9D479360-AEBD-4B83-A1CE-77C157140974}" dt="2020-06-02T07:20:58.857" v="4620" actId="478"/>
          <ac:spMkLst>
            <pc:docMk/>
            <pc:sldMk cId="520132501" sldId="1175"/>
            <ac:spMk id="27" creationId="{3DD354D4-05D6-46FC-98D9-9B4E0BB49179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4" creationId="{C83DEC15-DABB-418C-9A70-64F038DEB128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5" creationId="{F0EB5FAB-0A10-41EA-9329-DC4DFC18905C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6" creationId="{58F337D9-7953-46B7-BE78-075E96BA16CD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7" creationId="{69E3EBA9-82D4-45BE-A208-D6634AD017E3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8" creationId="{91E7663B-397C-443C-8D19-8CDB77F93027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39" creationId="{92C75BE0-35EA-4670-8650-E98053075C43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40" creationId="{5AFCCB6B-6BEF-45A7-91E2-306BC0469BFB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41" creationId="{014AF1DA-FBFC-40B8-93BA-4F60F4713531}"/>
          </ac:spMkLst>
        </pc:spChg>
        <pc:spChg chg="del">
          <ac:chgData name="Einav, Tal" userId="c5d94e19-bf17-46ef-96ed-abf719c82703" providerId="ADAL" clId="{9D479360-AEBD-4B83-A1CE-77C157140974}" dt="2020-06-02T07:21:01.958" v="4621" actId="478"/>
          <ac:spMkLst>
            <pc:docMk/>
            <pc:sldMk cId="520132501" sldId="1175"/>
            <ac:spMk id="42" creationId="{8E31A64B-09EF-4F6E-A4DA-0009F369DB7E}"/>
          </ac:spMkLst>
        </pc:spChg>
        <pc:spChg chg="del">
          <ac:chgData name="Einav, Tal" userId="c5d94e19-bf17-46ef-96ed-abf719c82703" providerId="ADAL" clId="{9D479360-AEBD-4B83-A1CE-77C157140974}" dt="2020-06-02T07:21:01.958" v="4621" actId="478"/>
          <ac:spMkLst>
            <pc:docMk/>
            <pc:sldMk cId="520132501" sldId="1175"/>
            <ac:spMk id="43" creationId="{5F2FCA26-FF98-481B-87A1-DD03266C620D}"/>
          </ac:spMkLst>
        </pc:spChg>
        <pc:spChg chg="del">
          <ac:chgData name="Einav, Tal" userId="c5d94e19-bf17-46ef-96ed-abf719c82703" providerId="ADAL" clId="{9D479360-AEBD-4B83-A1CE-77C157140974}" dt="2020-06-02T07:21:01.958" v="4621" actId="478"/>
          <ac:spMkLst>
            <pc:docMk/>
            <pc:sldMk cId="520132501" sldId="1175"/>
            <ac:spMk id="44" creationId="{FF93BC38-4279-417D-9E3C-AAED8B4AE6CD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45" creationId="{9C5003F3-7EEF-475A-A1F1-2F9F78E719B5}"/>
          </ac:spMkLst>
        </pc:spChg>
        <pc:spChg chg="mod">
          <ac:chgData name="Einav, Tal" userId="c5d94e19-bf17-46ef-96ed-abf719c82703" providerId="ADAL" clId="{9D479360-AEBD-4B83-A1CE-77C157140974}" dt="2020-06-02T07:22:02.913" v="4707" actId="1038"/>
          <ac:spMkLst>
            <pc:docMk/>
            <pc:sldMk cId="520132501" sldId="1175"/>
            <ac:spMk id="46" creationId="{5214C3A3-1B2E-49B8-A11C-6FA9CC2D9284}"/>
          </ac:spMkLst>
        </pc:spChg>
        <pc:grpChg chg="del">
          <ac:chgData name="Einav, Tal" userId="c5d94e19-bf17-46ef-96ed-abf719c82703" providerId="ADAL" clId="{9D479360-AEBD-4B83-A1CE-77C157140974}" dt="2020-06-02T07:20:58.857" v="4620" actId="478"/>
          <ac:grpSpMkLst>
            <pc:docMk/>
            <pc:sldMk cId="520132501" sldId="1175"/>
            <ac:grpSpMk id="28" creationId="{CC19FEC0-B5B5-4784-ADFC-6C6604B2AF17}"/>
          </ac:grpSpMkLst>
        </pc:grpChg>
        <pc:grpChg chg="mod">
          <ac:chgData name="Einav, Tal" userId="c5d94e19-bf17-46ef-96ed-abf719c82703" providerId="ADAL" clId="{9D479360-AEBD-4B83-A1CE-77C157140974}" dt="2020-06-02T07:22:02.913" v="4707" actId="1038"/>
          <ac:grpSpMkLst>
            <pc:docMk/>
            <pc:sldMk cId="520132501" sldId="1175"/>
            <ac:grpSpMk id="199" creationId="{DF9CCD83-6B96-456F-9913-8FCF941C2064}"/>
          </ac:grpSpMkLst>
        </pc:grpChg>
        <pc:grpChg chg="mod">
          <ac:chgData name="Einav, Tal" userId="c5d94e19-bf17-46ef-96ed-abf719c82703" providerId="ADAL" clId="{9D479360-AEBD-4B83-A1CE-77C157140974}" dt="2020-06-02T07:22:02.913" v="4707" actId="1038"/>
          <ac:grpSpMkLst>
            <pc:docMk/>
            <pc:sldMk cId="520132501" sldId="1175"/>
            <ac:grpSpMk id="200" creationId="{92B76702-BCC3-4862-9F72-243BA13E17EF}"/>
          </ac:grpSpMkLst>
        </pc:grpChg>
        <pc:grpChg chg="mod">
          <ac:chgData name="Einav, Tal" userId="c5d94e19-bf17-46ef-96ed-abf719c82703" providerId="ADAL" clId="{9D479360-AEBD-4B83-A1CE-77C157140974}" dt="2020-06-02T07:22:02.913" v="4707" actId="1038"/>
          <ac:grpSpMkLst>
            <pc:docMk/>
            <pc:sldMk cId="520132501" sldId="1175"/>
            <ac:grpSpMk id="201" creationId="{2BA84B53-7D9E-4CFD-BDCE-8EA3E8CA6737}"/>
          </ac:grpSpMkLst>
        </pc:grpChg>
        <pc:grpChg chg="mod">
          <ac:chgData name="Einav, Tal" userId="c5d94e19-bf17-46ef-96ed-abf719c82703" providerId="ADAL" clId="{9D479360-AEBD-4B83-A1CE-77C157140974}" dt="2020-06-02T07:22:02.913" v="4707" actId="1038"/>
          <ac:grpSpMkLst>
            <pc:docMk/>
            <pc:sldMk cId="520132501" sldId="1175"/>
            <ac:grpSpMk id="202" creationId="{0470CC3B-1630-4D9C-BD81-EEBBD4BBC6F1}"/>
          </ac:grpSpMkLst>
        </pc:grpChg>
        <pc:picChg chg="mod">
          <ac:chgData name="Einav, Tal" userId="c5d94e19-bf17-46ef-96ed-abf719c82703" providerId="ADAL" clId="{9D479360-AEBD-4B83-A1CE-77C157140974}" dt="2020-06-02T07:23:07.415" v="4775" actId="554"/>
          <ac:picMkLst>
            <pc:docMk/>
            <pc:sldMk cId="520132501" sldId="1175"/>
            <ac:picMk id="4" creationId="{175753FB-E8BA-4449-9EFE-7C945199757F}"/>
          </ac:picMkLst>
        </pc:picChg>
        <pc:picChg chg="add del mod">
          <ac:chgData name="Einav, Tal" userId="c5d94e19-bf17-46ef-96ed-abf719c82703" providerId="ADAL" clId="{9D479360-AEBD-4B83-A1CE-77C157140974}" dt="2020-06-02T07:23:09.102" v="4776"/>
          <ac:picMkLst>
            <pc:docMk/>
            <pc:sldMk cId="520132501" sldId="1175"/>
            <ac:picMk id="47" creationId="{CE2FCC60-D9F8-476E-B0A2-30D76E7EBC10}"/>
          </ac:picMkLst>
        </pc:picChg>
      </pc:sldChg>
      <pc:sldChg chg="delSp modSp">
        <pc:chgData name="Einav, Tal" userId="c5d94e19-bf17-46ef-96ed-abf719c82703" providerId="ADAL" clId="{9D479360-AEBD-4B83-A1CE-77C157140974}" dt="2020-06-02T07:22:17.759" v="4734" actId="20577"/>
        <pc:sldMkLst>
          <pc:docMk/>
          <pc:sldMk cId="2503177499" sldId="1176"/>
        </pc:sldMkLst>
        <pc:spChg chg="del">
          <ac:chgData name="Einav, Tal" userId="c5d94e19-bf17-46ef-96ed-abf719c82703" providerId="ADAL" clId="{9D479360-AEBD-4B83-A1CE-77C157140974}" dt="2020-06-02T07:21:15.410" v="4623" actId="478"/>
          <ac:spMkLst>
            <pc:docMk/>
            <pc:sldMk cId="2503177499" sldId="1176"/>
            <ac:spMk id="21" creationId="{D816D967-38D6-4369-81E0-004D648FBA13}"/>
          </ac:spMkLst>
        </pc:spChg>
        <pc:spChg chg="del">
          <ac:chgData name="Einav, Tal" userId="c5d94e19-bf17-46ef-96ed-abf719c82703" providerId="ADAL" clId="{9D479360-AEBD-4B83-A1CE-77C157140974}" dt="2020-06-02T07:21:10.627" v="4622" actId="478"/>
          <ac:spMkLst>
            <pc:docMk/>
            <pc:sldMk cId="2503177499" sldId="1176"/>
            <ac:spMk id="26" creationId="{C8C787F0-4A21-4BB3-B017-D3DEA36E26E1}"/>
          </ac:spMkLst>
        </pc:spChg>
        <pc:spChg chg="del">
          <ac:chgData name="Einav, Tal" userId="c5d94e19-bf17-46ef-96ed-abf719c82703" providerId="ADAL" clId="{9D479360-AEBD-4B83-A1CE-77C157140974}" dt="2020-06-02T07:21:10.627" v="4622" actId="478"/>
          <ac:spMkLst>
            <pc:docMk/>
            <pc:sldMk cId="2503177499" sldId="1176"/>
            <ac:spMk id="27" creationId="{3DD354D4-05D6-46FC-98D9-9B4E0BB49179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34" creationId="{C83DEC15-DABB-418C-9A70-64F038DEB128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38" creationId="{91E7663B-397C-443C-8D19-8CDB77F93027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41" creationId="{014AF1DA-FBFC-40B8-93BA-4F60F4713531}"/>
          </ac:spMkLst>
        </pc:spChg>
        <pc:spChg chg="del">
          <ac:chgData name="Einav, Tal" userId="c5d94e19-bf17-46ef-96ed-abf719c82703" providerId="ADAL" clId="{9D479360-AEBD-4B83-A1CE-77C157140974}" dt="2020-06-02T07:21:15.410" v="4623" actId="478"/>
          <ac:spMkLst>
            <pc:docMk/>
            <pc:sldMk cId="2503177499" sldId="1176"/>
            <ac:spMk id="42" creationId="{8E31A64B-09EF-4F6E-A4DA-0009F369DB7E}"/>
          </ac:spMkLst>
        </pc:spChg>
        <pc:spChg chg="del">
          <ac:chgData name="Einav, Tal" userId="c5d94e19-bf17-46ef-96ed-abf719c82703" providerId="ADAL" clId="{9D479360-AEBD-4B83-A1CE-77C157140974}" dt="2020-06-02T07:21:15.410" v="4623" actId="478"/>
          <ac:spMkLst>
            <pc:docMk/>
            <pc:sldMk cId="2503177499" sldId="1176"/>
            <ac:spMk id="43" creationId="{5F2FCA26-FF98-481B-87A1-DD03266C620D}"/>
          </ac:spMkLst>
        </pc:spChg>
        <pc:spChg chg="del">
          <ac:chgData name="Einav, Tal" userId="c5d94e19-bf17-46ef-96ed-abf719c82703" providerId="ADAL" clId="{9D479360-AEBD-4B83-A1CE-77C157140974}" dt="2020-06-02T07:21:15.410" v="4623" actId="478"/>
          <ac:spMkLst>
            <pc:docMk/>
            <pc:sldMk cId="2503177499" sldId="1176"/>
            <ac:spMk id="44" creationId="{FF93BC38-4279-417D-9E3C-AAED8B4AE6CD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45" creationId="{9C5003F3-7EEF-475A-A1F1-2F9F78E719B5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18" creationId="{8552DCCE-7A80-4767-BB3F-C249C19F68C9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62" creationId="{9CDDE652-92AA-4426-BFF7-ADD244F7FF22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3" creationId="{FF08296E-B5EB-4297-8AE8-CCE00116A13B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4" creationId="{000839B9-5F64-4B75-A5BD-3AFBFB971C91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5" creationId="{A516BC12-BD3A-453D-A9D6-4D919CE9EBB9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6" creationId="{76E1029A-0857-4BB7-B416-F3587AC6BED1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7" creationId="{10E33B86-6B9F-47A9-A7B3-477312E2F80B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8" creationId="{AD5B1C2E-662B-48EA-9BF9-2BC56700A5F8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89" creationId="{873391FC-5C2F-4D50-83AC-735F396F77F6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90" creationId="{0DBDB2EA-E1BE-4F87-8CE8-0717E2A5C7AC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91" creationId="{75146FC3-1B6E-411B-8591-9DDC50D77487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92" creationId="{4CEB14BB-96AD-44ED-BA12-BA28CDD9A7BD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193" creationId="{144EF5C9-3CA2-4B8E-88C7-3678C12F9886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3" creationId="{828462D7-B5E3-4CB5-BDA6-30CB69684EDE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4" creationId="{297324D6-E884-41C4-BDEB-866AAF4B8252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5" creationId="{53328FE1-44E8-4605-957C-71A78DB79281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6" creationId="{927B1129-05F2-40E0-A41B-15BA7E812230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7" creationId="{38E10C82-15C1-4D5E-B9F0-5033244EB5BA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8" creationId="{63BB9F0D-C523-4C0E-A8B9-9C184B31A34B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09" creationId="{25C46FE9-81A6-49ED-867D-BFA2FF6AADBD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10" creationId="{7900F153-7EB7-4645-A14A-02D9E5AE04B4}"/>
          </ac:spMkLst>
        </pc:spChg>
        <pc:spChg chg="mod">
          <ac:chgData name="Einav, Tal" userId="c5d94e19-bf17-46ef-96ed-abf719c82703" providerId="ADAL" clId="{9D479360-AEBD-4B83-A1CE-77C157140974}" dt="2020-06-02T07:22:13.813" v="4733" actId="1038"/>
          <ac:spMkLst>
            <pc:docMk/>
            <pc:sldMk cId="2503177499" sldId="1176"/>
            <ac:spMk id="211" creationId="{CB22DC9C-3512-4F5B-B9AE-2342CBF6E7EE}"/>
          </ac:spMkLst>
        </pc:spChg>
        <pc:spChg chg="mod">
          <ac:chgData name="Einav, Tal" userId="c5d94e19-bf17-46ef-96ed-abf719c82703" providerId="ADAL" clId="{9D479360-AEBD-4B83-A1CE-77C157140974}" dt="2020-06-02T07:22:17.759" v="4734" actId="20577"/>
          <ac:spMkLst>
            <pc:docMk/>
            <pc:sldMk cId="2503177499" sldId="1176"/>
            <ac:spMk id="213" creationId="{3BD89278-7B88-42A3-AC31-255BF8964033}"/>
          </ac:spMkLst>
        </pc:spChg>
        <pc:grpChg chg="mod">
          <ac:chgData name="Einav, Tal" userId="c5d94e19-bf17-46ef-96ed-abf719c82703" providerId="ADAL" clId="{9D479360-AEBD-4B83-A1CE-77C157140974}" dt="2020-06-02T07:22:13.813" v="4733" actId="1038"/>
          <ac:grpSpMkLst>
            <pc:docMk/>
            <pc:sldMk cId="2503177499" sldId="1176"/>
            <ac:grpSpMk id="6" creationId="{2FC10182-AF2F-45F9-BABE-BC91F627394A}"/>
          </ac:grpSpMkLst>
        </pc:grpChg>
        <pc:grpChg chg="mod">
          <ac:chgData name="Einav, Tal" userId="c5d94e19-bf17-46ef-96ed-abf719c82703" providerId="ADAL" clId="{9D479360-AEBD-4B83-A1CE-77C157140974}" dt="2020-06-02T07:22:13.813" v="4733" actId="1038"/>
          <ac:grpSpMkLst>
            <pc:docMk/>
            <pc:sldMk cId="2503177499" sldId="1176"/>
            <ac:grpSpMk id="25" creationId="{7C15C141-C8E4-4349-9724-62BFBE355408}"/>
          </ac:grpSpMkLst>
        </pc:grpChg>
        <pc:grpChg chg="del">
          <ac:chgData name="Einav, Tal" userId="c5d94e19-bf17-46ef-96ed-abf719c82703" providerId="ADAL" clId="{9D479360-AEBD-4B83-A1CE-77C157140974}" dt="2020-06-02T07:21:10.627" v="4622" actId="478"/>
          <ac:grpSpMkLst>
            <pc:docMk/>
            <pc:sldMk cId="2503177499" sldId="1176"/>
            <ac:grpSpMk id="28" creationId="{CC19FEC0-B5B5-4784-ADFC-6C6604B2AF17}"/>
          </ac:grpSpMkLst>
        </pc:grpChg>
        <pc:grpChg chg="mod">
          <ac:chgData name="Einav, Tal" userId="c5d94e19-bf17-46ef-96ed-abf719c82703" providerId="ADAL" clId="{9D479360-AEBD-4B83-A1CE-77C157140974}" dt="2020-06-02T07:22:13.813" v="4733" actId="1038"/>
          <ac:grpSpMkLst>
            <pc:docMk/>
            <pc:sldMk cId="2503177499" sldId="1176"/>
            <ac:grpSpMk id="55" creationId="{05BBFA66-F965-4293-A242-31738D92652D}"/>
          </ac:grpSpMkLst>
        </pc:grpChg>
        <pc:picChg chg="mod">
          <ac:chgData name="Einav, Tal" userId="c5d94e19-bf17-46ef-96ed-abf719c82703" providerId="ADAL" clId="{9D479360-AEBD-4B83-A1CE-77C157140974}" dt="2020-06-02T07:22:13.813" v="4733" actId="1038"/>
          <ac:picMkLst>
            <pc:docMk/>
            <pc:sldMk cId="2503177499" sldId="1176"/>
            <ac:picMk id="4" creationId="{175753FB-E8BA-4449-9EFE-7C945199757F}"/>
          </ac:picMkLst>
        </pc:picChg>
        <pc:cxnChg chg="mod">
          <ac:chgData name="Einav, Tal" userId="c5d94e19-bf17-46ef-96ed-abf719c82703" providerId="ADAL" clId="{9D479360-AEBD-4B83-A1CE-77C157140974}" dt="2020-06-02T07:22:13.813" v="4733" actId="1038"/>
          <ac:cxnSpMkLst>
            <pc:docMk/>
            <pc:sldMk cId="2503177499" sldId="1176"/>
            <ac:cxnSpMk id="66" creationId="{CA3CA79A-69F4-4491-ADE9-94CA35065DAF}"/>
          </ac:cxnSpMkLst>
        </pc:cxnChg>
        <pc:cxnChg chg="mod">
          <ac:chgData name="Einav, Tal" userId="c5d94e19-bf17-46ef-96ed-abf719c82703" providerId="ADAL" clId="{9D479360-AEBD-4B83-A1CE-77C157140974}" dt="2020-06-02T07:22:13.813" v="4733" actId="1038"/>
          <ac:cxnSpMkLst>
            <pc:docMk/>
            <pc:sldMk cId="2503177499" sldId="1176"/>
            <ac:cxnSpMk id="103" creationId="{9C7EC366-5DFF-4F03-B4F6-BD81747833F7}"/>
          </ac:cxnSpMkLst>
        </pc:cxnChg>
      </pc:sldChg>
      <pc:sldChg chg="del">
        <pc:chgData name="Einav, Tal" userId="c5d94e19-bf17-46ef-96ed-abf719c82703" providerId="ADAL" clId="{9D479360-AEBD-4B83-A1CE-77C157140974}" dt="2020-06-01T19:50:37.244" v="1704" actId="2696"/>
        <pc:sldMkLst>
          <pc:docMk/>
          <pc:sldMk cId="4012268889" sldId="1177"/>
        </pc:sldMkLst>
      </pc:sldChg>
      <pc:sldChg chg="del">
        <pc:chgData name="Einav, Tal" userId="c5d94e19-bf17-46ef-96ed-abf719c82703" providerId="ADAL" clId="{9D479360-AEBD-4B83-A1CE-77C157140974}" dt="2020-06-01T19:50:37.178" v="1700" actId="2696"/>
        <pc:sldMkLst>
          <pc:docMk/>
          <pc:sldMk cId="723364161" sldId="1178"/>
        </pc:sldMkLst>
      </pc:sldChg>
      <pc:sldChg chg="del">
        <pc:chgData name="Einav, Tal" userId="c5d94e19-bf17-46ef-96ed-abf719c82703" providerId="ADAL" clId="{9D479360-AEBD-4B83-A1CE-77C157140974}" dt="2020-06-01T19:50:37.193" v="1701" actId="2696"/>
        <pc:sldMkLst>
          <pc:docMk/>
          <pc:sldMk cId="628281871" sldId="1179"/>
        </pc:sldMkLst>
      </pc:sldChg>
      <pc:sldChg chg="del">
        <pc:chgData name="Einav, Tal" userId="c5d94e19-bf17-46ef-96ed-abf719c82703" providerId="ADAL" clId="{9D479360-AEBD-4B83-A1CE-77C157140974}" dt="2020-06-01T19:50:37.208" v="1702" actId="2696"/>
        <pc:sldMkLst>
          <pc:docMk/>
          <pc:sldMk cId="3658455097" sldId="1180"/>
        </pc:sldMkLst>
      </pc:sldChg>
      <pc:sldChg chg="del">
        <pc:chgData name="Einav, Tal" userId="c5d94e19-bf17-46ef-96ed-abf719c82703" providerId="ADAL" clId="{9D479360-AEBD-4B83-A1CE-77C157140974}" dt="2020-06-01T19:50:37.222" v="1703" actId="2696"/>
        <pc:sldMkLst>
          <pc:docMk/>
          <pc:sldMk cId="3864117877" sldId="1181"/>
        </pc:sldMkLst>
      </pc:sldChg>
      <pc:sldChg chg="del">
        <pc:chgData name="Einav, Tal" userId="c5d94e19-bf17-46ef-96ed-abf719c82703" providerId="ADAL" clId="{9D479360-AEBD-4B83-A1CE-77C157140974}" dt="2020-06-02T07:22:27.839" v="4740" actId="2696"/>
        <pc:sldMkLst>
          <pc:docMk/>
          <pc:sldMk cId="14434298" sldId="1182"/>
        </pc:sldMkLst>
      </pc:sldChg>
      <pc:sldChg chg="del">
        <pc:chgData name="Einav, Tal" userId="c5d94e19-bf17-46ef-96ed-abf719c82703" providerId="ADAL" clId="{9D479360-AEBD-4B83-A1CE-77C157140974}" dt="2020-06-02T07:22:27.868" v="4741" actId="2696"/>
        <pc:sldMkLst>
          <pc:docMk/>
          <pc:sldMk cId="2628684675" sldId="1183"/>
        </pc:sldMkLst>
      </pc:sldChg>
      <pc:sldChg chg="modSp add">
        <pc:chgData name="Einav, Tal" userId="c5d94e19-bf17-46ef-96ed-abf719c82703" providerId="ADAL" clId="{9D479360-AEBD-4B83-A1CE-77C157140974}" dt="2020-06-01T18:26:16.858" v="437" actId="20577"/>
        <pc:sldMkLst>
          <pc:docMk/>
          <pc:sldMk cId="3830126261" sldId="1184"/>
        </pc:sldMkLst>
        <pc:spChg chg="mod">
          <ac:chgData name="Einav, Tal" userId="c5d94e19-bf17-46ef-96ed-abf719c82703" providerId="ADAL" clId="{9D479360-AEBD-4B83-A1CE-77C157140974}" dt="2020-06-01T17:52:19.948" v="23"/>
          <ac:spMkLst>
            <pc:docMk/>
            <pc:sldMk cId="3830126261" sldId="1184"/>
            <ac:spMk id="2" creationId="{7EC2AAD6-F041-4F88-AF67-5DF9EDAC050C}"/>
          </ac:spMkLst>
        </pc:spChg>
        <pc:spChg chg="mod">
          <ac:chgData name="Einav, Tal" userId="c5d94e19-bf17-46ef-96ed-abf719c82703" providerId="ADAL" clId="{9D479360-AEBD-4B83-A1CE-77C157140974}" dt="2020-06-01T18:26:16.858" v="437" actId="20577"/>
          <ac:spMkLst>
            <pc:docMk/>
            <pc:sldMk cId="3830126261" sldId="1184"/>
            <ac:spMk id="3" creationId="{4F48E6AA-EF73-4020-BAD3-8A94363658E9}"/>
          </ac:spMkLst>
        </pc:spChg>
      </pc:sldChg>
      <pc:sldChg chg="modSp add del">
        <pc:chgData name="Einav, Tal" userId="c5d94e19-bf17-46ef-96ed-abf719c82703" providerId="ADAL" clId="{9D479360-AEBD-4B83-A1CE-77C157140974}" dt="2020-06-01T18:27:40.828" v="490" actId="2696"/>
        <pc:sldMkLst>
          <pc:docMk/>
          <pc:sldMk cId="1791427266" sldId="1185"/>
        </pc:sldMkLst>
        <pc:spChg chg="mod">
          <ac:chgData name="Einav, Tal" userId="c5d94e19-bf17-46ef-96ed-abf719c82703" providerId="ADAL" clId="{9D479360-AEBD-4B83-A1CE-77C157140974}" dt="2020-06-01T18:27:20.220" v="485"/>
          <ac:spMkLst>
            <pc:docMk/>
            <pc:sldMk cId="1791427266" sldId="1185"/>
            <ac:spMk id="2" creationId="{7EC2AAD6-F041-4F88-AF67-5DF9EDAC050C}"/>
          </ac:spMkLst>
        </pc:spChg>
        <pc:spChg chg="mod">
          <ac:chgData name="Einav, Tal" userId="c5d94e19-bf17-46ef-96ed-abf719c82703" providerId="ADAL" clId="{9D479360-AEBD-4B83-A1CE-77C157140974}" dt="2020-06-01T18:27:27.682" v="487" actId="5793"/>
          <ac:spMkLst>
            <pc:docMk/>
            <pc:sldMk cId="1791427266" sldId="1185"/>
            <ac:spMk id="3" creationId="{4F48E6AA-EF73-4020-BAD3-8A94363658E9}"/>
          </ac:spMkLst>
        </pc:spChg>
      </pc:sldChg>
      <pc:sldChg chg="addSp delSp modSp add ord modAnim">
        <pc:chgData name="Einav, Tal" userId="c5d94e19-bf17-46ef-96ed-abf719c82703" providerId="ADAL" clId="{9D479360-AEBD-4B83-A1CE-77C157140974}" dt="2020-06-01T19:47:51.385" v="1651"/>
        <pc:sldMkLst>
          <pc:docMk/>
          <pc:sldMk cId="47253547" sldId="1186"/>
        </pc:sldMkLst>
        <pc:spChg chg="mod">
          <ac:chgData name="Einav, Tal" userId="c5d94e19-bf17-46ef-96ed-abf719c82703" providerId="ADAL" clId="{9D479360-AEBD-4B83-A1CE-77C157140974}" dt="2020-06-01T18:27:39.281" v="489"/>
          <ac:spMkLst>
            <pc:docMk/>
            <pc:sldMk cId="47253547" sldId="1186"/>
            <ac:spMk id="2" creationId="{8E8888BA-7707-40BB-BB22-52BD23B0BCBA}"/>
          </ac:spMkLst>
        </pc:spChg>
        <pc:spChg chg="mod topLvl">
          <ac:chgData name="Einav, Tal" userId="c5d94e19-bf17-46ef-96ed-abf719c82703" providerId="ADAL" clId="{9D479360-AEBD-4B83-A1CE-77C157140974}" dt="2020-06-01T19:17:33.239" v="986" actId="164"/>
          <ac:spMkLst>
            <pc:docMk/>
            <pc:sldMk cId="47253547" sldId="1186"/>
            <ac:spMk id="4" creationId="{84CF8CB2-D184-486A-A025-36B4846387A6}"/>
          </ac:spMkLst>
        </pc:spChg>
        <pc:spChg chg="mod topLvl">
          <ac:chgData name="Einav, Tal" userId="c5d94e19-bf17-46ef-96ed-abf719c82703" providerId="ADAL" clId="{9D479360-AEBD-4B83-A1CE-77C157140974}" dt="2020-06-01T19:17:33.239" v="986" actId="164"/>
          <ac:spMkLst>
            <pc:docMk/>
            <pc:sldMk cId="47253547" sldId="1186"/>
            <ac:spMk id="5" creationId="{D8474CFC-8CEE-430E-BAE9-06BF7D0005A9}"/>
          </ac:spMkLst>
        </pc:spChg>
        <pc:spChg chg="mod topLvl">
          <ac:chgData name="Einav, Tal" userId="c5d94e19-bf17-46ef-96ed-abf719c82703" providerId="ADAL" clId="{9D479360-AEBD-4B83-A1CE-77C157140974}" dt="2020-06-01T19:17:31.814" v="985" actId="164"/>
          <ac:spMkLst>
            <pc:docMk/>
            <pc:sldMk cId="47253547" sldId="1186"/>
            <ac:spMk id="7" creationId="{A49D9C9F-B957-45D8-9F42-4FC8B52D604B}"/>
          </ac:spMkLst>
        </pc:spChg>
        <pc:spChg chg="mod topLvl">
          <ac:chgData name="Einav, Tal" userId="c5d94e19-bf17-46ef-96ed-abf719c82703" providerId="ADAL" clId="{9D479360-AEBD-4B83-A1CE-77C157140974}" dt="2020-06-01T19:17:31.814" v="985" actId="164"/>
          <ac:spMkLst>
            <pc:docMk/>
            <pc:sldMk cId="47253547" sldId="1186"/>
            <ac:spMk id="8" creationId="{94D3826C-D0A6-4D4B-B5E9-CFCCC123CF2B}"/>
          </ac:spMkLst>
        </pc:spChg>
        <pc:spChg chg="mod topLvl">
          <ac:chgData name="Einav, Tal" userId="c5d94e19-bf17-46ef-96ed-abf719c82703" providerId="ADAL" clId="{9D479360-AEBD-4B83-A1CE-77C157140974}" dt="2020-06-01T19:17:30.702" v="984" actId="164"/>
          <ac:spMkLst>
            <pc:docMk/>
            <pc:sldMk cId="47253547" sldId="1186"/>
            <ac:spMk id="10" creationId="{576B84E4-929C-4CE5-AE2C-F36FFC95C2BE}"/>
          </ac:spMkLst>
        </pc:spChg>
        <pc:spChg chg="mod topLvl">
          <ac:chgData name="Einav, Tal" userId="c5d94e19-bf17-46ef-96ed-abf719c82703" providerId="ADAL" clId="{9D479360-AEBD-4B83-A1CE-77C157140974}" dt="2020-06-01T19:17:30.702" v="984" actId="164"/>
          <ac:spMkLst>
            <pc:docMk/>
            <pc:sldMk cId="47253547" sldId="1186"/>
            <ac:spMk id="11" creationId="{7692CC02-7693-4373-B2B9-4161756C2E3C}"/>
          </ac:spMkLst>
        </pc:spChg>
        <pc:spChg chg="add del mod">
          <ac:chgData name="Einav, Tal" userId="c5d94e19-bf17-46ef-96ed-abf719c82703" providerId="ADAL" clId="{9D479360-AEBD-4B83-A1CE-77C157140974}" dt="2020-06-01T19:39:17.571" v="1467" actId="478"/>
          <ac:spMkLst>
            <pc:docMk/>
            <pc:sldMk cId="47253547" sldId="1186"/>
            <ac:spMk id="16" creationId="{3687F426-35AC-4BE2-AFE2-602C3A177189}"/>
          </ac:spMkLst>
        </pc:spChg>
        <pc:spChg chg="add mod">
          <ac:chgData name="Einav, Tal" userId="c5d94e19-bf17-46ef-96ed-abf719c82703" providerId="ADAL" clId="{9D479360-AEBD-4B83-A1CE-77C157140974}" dt="2020-06-01T19:36:57.824" v="1421" actId="1076"/>
          <ac:spMkLst>
            <pc:docMk/>
            <pc:sldMk cId="47253547" sldId="1186"/>
            <ac:spMk id="17" creationId="{07165990-980A-4CAC-A31B-C070076FB65F}"/>
          </ac:spMkLst>
        </pc:spChg>
        <pc:spChg chg="add mod">
          <ac:chgData name="Einav, Tal" userId="c5d94e19-bf17-46ef-96ed-abf719c82703" providerId="ADAL" clId="{9D479360-AEBD-4B83-A1CE-77C157140974}" dt="2020-06-01T19:36:22.449" v="1414" actId="1036"/>
          <ac:spMkLst>
            <pc:docMk/>
            <pc:sldMk cId="47253547" sldId="1186"/>
            <ac:spMk id="18" creationId="{EB322BEA-10A0-465B-B3AF-31187F8121BA}"/>
          </ac:spMkLst>
        </pc:spChg>
        <pc:spChg chg="add mod">
          <ac:chgData name="Einav, Tal" userId="c5d94e19-bf17-46ef-96ed-abf719c82703" providerId="ADAL" clId="{9D479360-AEBD-4B83-A1CE-77C157140974}" dt="2020-06-01T19:36:38.459" v="1416" actId="164"/>
          <ac:spMkLst>
            <pc:docMk/>
            <pc:sldMk cId="47253547" sldId="1186"/>
            <ac:spMk id="19" creationId="{6376D154-FFDA-4F1D-82A4-5C7EB88067EC}"/>
          </ac:spMkLst>
        </pc:spChg>
        <pc:spChg chg="add mod">
          <ac:chgData name="Einav, Tal" userId="c5d94e19-bf17-46ef-96ed-abf719c82703" providerId="ADAL" clId="{9D479360-AEBD-4B83-A1CE-77C157140974}" dt="2020-06-01T19:36:22.449" v="1414" actId="1036"/>
          <ac:spMkLst>
            <pc:docMk/>
            <pc:sldMk cId="47253547" sldId="1186"/>
            <ac:spMk id="20" creationId="{1A6BA28A-7C4B-4C75-A7B1-4FFCE59B3FBC}"/>
          </ac:spMkLst>
        </pc:spChg>
        <pc:spChg chg="mod">
          <ac:chgData name="Einav, Tal" userId="c5d94e19-bf17-46ef-96ed-abf719c82703" providerId="ADAL" clId="{9D479360-AEBD-4B83-A1CE-77C157140974}" dt="2020-06-01T19:34:09.086" v="1351" actId="14100"/>
          <ac:spMkLst>
            <pc:docMk/>
            <pc:sldMk cId="47253547" sldId="1186"/>
            <ac:spMk id="22" creationId="{D0B1F8F3-7EB9-499E-B52E-8728D91F317C}"/>
          </ac:spMkLst>
        </pc:spChg>
        <pc:spChg chg="mod">
          <ac:chgData name="Einav, Tal" userId="c5d94e19-bf17-46ef-96ed-abf719c82703" providerId="ADAL" clId="{9D479360-AEBD-4B83-A1CE-77C157140974}" dt="2020-06-01T19:34:17.571" v="1353" actId="14100"/>
          <ac:spMkLst>
            <pc:docMk/>
            <pc:sldMk cId="47253547" sldId="1186"/>
            <ac:spMk id="23" creationId="{8C16D668-98B2-495F-98BC-C4483622DBF0}"/>
          </ac:spMkLst>
        </pc:spChg>
        <pc:spChg chg="add mod">
          <ac:chgData name="Einav, Tal" userId="c5d94e19-bf17-46ef-96ed-abf719c82703" providerId="ADAL" clId="{9D479360-AEBD-4B83-A1CE-77C157140974}" dt="2020-06-01T19:36:38.459" v="1416" actId="164"/>
          <ac:spMkLst>
            <pc:docMk/>
            <pc:sldMk cId="47253547" sldId="1186"/>
            <ac:spMk id="24" creationId="{D60E67C2-E6A8-467F-8AC5-171818D28E01}"/>
          </ac:spMkLst>
        </pc:spChg>
        <pc:spChg chg="add del">
          <ac:chgData name="Einav, Tal" userId="c5d94e19-bf17-46ef-96ed-abf719c82703" providerId="ADAL" clId="{9D479360-AEBD-4B83-A1CE-77C157140974}" dt="2020-06-01T19:34:30.362" v="1358"/>
          <ac:spMkLst>
            <pc:docMk/>
            <pc:sldMk cId="47253547" sldId="1186"/>
            <ac:spMk id="25" creationId="{3CFAC33A-FE51-452B-8B61-47C78670B057}"/>
          </ac:spMkLst>
        </pc:spChg>
        <pc:spChg chg="add mod topLvl">
          <ac:chgData name="Einav, Tal" userId="c5d94e19-bf17-46ef-96ed-abf719c82703" providerId="ADAL" clId="{9D479360-AEBD-4B83-A1CE-77C157140974}" dt="2020-06-01T19:39:48.303" v="1487" actId="165"/>
          <ac:spMkLst>
            <pc:docMk/>
            <pc:sldMk cId="47253547" sldId="1186"/>
            <ac:spMk id="26" creationId="{93404B7C-74E1-462A-9DB6-F53A8E494743}"/>
          </ac:spMkLst>
        </pc:spChg>
        <pc:spChg chg="add mod">
          <ac:chgData name="Einav, Tal" userId="c5d94e19-bf17-46ef-96ed-abf719c82703" providerId="ADAL" clId="{9D479360-AEBD-4B83-A1CE-77C157140974}" dt="2020-06-01T19:34:49.055" v="1373" actId="571"/>
          <ac:spMkLst>
            <pc:docMk/>
            <pc:sldMk cId="47253547" sldId="1186"/>
            <ac:spMk id="27" creationId="{77D0CC9E-D871-435F-ABD5-6ED01D188B1C}"/>
          </ac:spMkLst>
        </pc:spChg>
        <pc:spChg chg="add mod topLvl">
          <ac:chgData name="Einav, Tal" userId="c5d94e19-bf17-46ef-96ed-abf719c82703" providerId="ADAL" clId="{9D479360-AEBD-4B83-A1CE-77C157140974}" dt="2020-06-01T19:39:48.303" v="1487" actId="165"/>
          <ac:spMkLst>
            <pc:docMk/>
            <pc:sldMk cId="47253547" sldId="1186"/>
            <ac:spMk id="28" creationId="{483C338D-BC51-48C2-B4F4-950BBEB16883}"/>
          </ac:spMkLst>
        </pc:spChg>
        <pc:spChg chg="add mod topLvl">
          <ac:chgData name="Einav, Tal" userId="c5d94e19-bf17-46ef-96ed-abf719c82703" providerId="ADAL" clId="{9D479360-AEBD-4B83-A1CE-77C157140974}" dt="2020-06-01T19:39:48.303" v="1487" actId="165"/>
          <ac:spMkLst>
            <pc:docMk/>
            <pc:sldMk cId="47253547" sldId="1186"/>
            <ac:spMk id="29" creationId="{A71D0C6D-613D-471E-8CDA-A023ECB705A0}"/>
          </ac:spMkLst>
        </pc:spChg>
        <pc:spChg chg="add del mod">
          <ac:chgData name="Einav, Tal" userId="c5d94e19-bf17-46ef-96ed-abf719c82703" providerId="ADAL" clId="{9D479360-AEBD-4B83-A1CE-77C157140974}" dt="2020-06-01T19:39:20.136" v="1468" actId="478"/>
          <ac:spMkLst>
            <pc:docMk/>
            <pc:sldMk cId="47253547" sldId="1186"/>
            <ac:spMk id="33" creationId="{CA7DCF94-1FC2-41A6-9105-DDC33FF261AB}"/>
          </ac:spMkLst>
        </pc:spChg>
        <pc:grpChg chg="add del mod">
          <ac:chgData name="Einav, Tal" userId="c5d94e19-bf17-46ef-96ed-abf719c82703" providerId="ADAL" clId="{9D479360-AEBD-4B83-A1CE-77C157140974}" dt="2020-06-01T19:16:41.553" v="974" actId="165"/>
          <ac:grpSpMkLst>
            <pc:docMk/>
            <pc:sldMk cId="47253547" sldId="1186"/>
            <ac:grpSpMk id="3" creationId="{50870617-3278-4407-BB7B-E9196DA040DA}"/>
          </ac:grpSpMkLst>
        </pc:grpChg>
        <pc:grpChg chg="add del mod">
          <ac:chgData name="Einav, Tal" userId="c5d94e19-bf17-46ef-96ed-abf719c82703" providerId="ADAL" clId="{9D479360-AEBD-4B83-A1CE-77C157140974}" dt="2020-06-01T19:16:41.553" v="974" actId="165"/>
          <ac:grpSpMkLst>
            <pc:docMk/>
            <pc:sldMk cId="47253547" sldId="1186"/>
            <ac:grpSpMk id="6" creationId="{E4242D56-B8A1-4449-85E7-8EB26F555051}"/>
          </ac:grpSpMkLst>
        </pc:grpChg>
        <pc:grpChg chg="add del mod">
          <ac:chgData name="Einav, Tal" userId="c5d94e19-bf17-46ef-96ed-abf719c82703" providerId="ADAL" clId="{9D479360-AEBD-4B83-A1CE-77C157140974}" dt="2020-06-01T19:16:41.553" v="974" actId="165"/>
          <ac:grpSpMkLst>
            <pc:docMk/>
            <pc:sldMk cId="47253547" sldId="1186"/>
            <ac:grpSpMk id="9" creationId="{DA56DC10-A3B6-4556-9D5A-1CFEF17AAFE8}"/>
          </ac:grpSpMkLst>
        </pc:grpChg>
        <pc:grpChg chg="add mod topLvl">
          <ac:chgData name="Einav, Tal" userId="c5d94e19-bf17-46ef-96ed-abf719c82703" providerId="ADAL" clId="{9D479360-AEBD-4B83-A1CE-77C157140974}" dt="2020-06-01T19:36:42.483" v="1418" actId="12788"/>
          <ac:grpSpMkLst>
            <pc:docMk/>
            <pc:sldMk cId="47253547" sldId="1186"/>
            <ac:grpSpMk id="12" creationId="{6E537CB4-7489-45F0-B4DC-FA38D62BC6DE}"/>
          </ac:grpSpMkLst>
        </pc:grpChg>
        <pc:grpChg chg="add mod topLvl">
          <ac:chgData name="Einav, Tal" userId="c5d94e19-bf17-46ef-96ed-abf719c82703" providerId="ADAL" clId="{9D479360-AEBD-4B83-A1CE-77C157140974}" dt="2020-06-01T19:36:13.813" v="1413" actId="1035"/>
          <ac:grpSpMkLst>
            <pc:docMk/>
            <pc:sldMk cId="47253547" sldId="1186"/>
            <ac:grpSpMk id="13" creationId="{16E8D84E-1D04-4AD7-BAF7-385919B3CE14}"/>
          </ac:grpSpMkLst>
        </pc:grpChg>
        <pc:grpChg chg="add mod topLvl">
          <ac:chgData name="Einav, Tal" userId="c5d94e19-bf17-46ef-96ed-abf719c82703" providerId="ADAL" clId="{9D479360-AEBD-4B83-A1CE-77C157140974}" dt="2020-06-01T19:36:13.813" v="1413" actId="1035"/>
          <ac:grpSpMkLst>
            <pc:docMk/>
            <pc:sldMk cId="47253547" sldId="1186"/>
            <ac:grpSpMk id="14" creationId="{EDB640C6-1B22-40E1-B529-678F5EB200B3}"/>
          </ac:grpSpMkLst>
        </pc:grpChg>
        <pc:grpChg chg="add del mod">
          <ac:chgData name="Einav, Tal" userId="c5d94e19-bf17-46ef-96ed-abf719c82703" providerId="ADAL" clId="{9D479360-AEBD-4B83-A1CE-77C157140974}" dt="2020-06-01T19:17:54.312" v="993" actId="165"/>
          <ac:grpSpMkLst>
            <pc:docMk/>
            <pc:sldMk cId="47253547" sldId="1186"/>
            <ac:grpSpMk id="15" creationId="{45FA65A1-FE56-4FAE-884A-F3E92D6F1698}"/>
          </ac:grpSpMkLst>
        </pc:grpChg>
        <pc:grpChg chg="add mod">
          <ac:chgData name="Einav, Tal" userId="c5d94e19-bf17-46ef-96ed-abf719c82703" providerId="ADAL" clId="{9D479360-AEBD-4B83-A1CE-77C157140974}" dt="2020-06-01T19:39:34.078" v="1483" actId="12788"/>
          <ac:grpSpMkLst>
            <pc:docMk/>
            <pc:sldMk cId="47253547" sldId="1186"/>
            <ac:grpSpMk id="21" creationId="{F0E992D8-0906-4403-87E6-5C9CA6BF03A4}"/>
          </ac:grpSpMkLst>
        </pc:grpChg>
        <pc:grpChg chg="add mod">
          <ac:chgData name="Einav, Tal" userId="c5d94e19-bf17-46ef-96ed-abf719c82703" providerId="ADAL" clId="{9D479360-AEBD-4B83-A1CE-77C157140974}" dt="2020-06-01T19:36:52.065" v="1420" actId="1076"/>
          <ac:grpSpMkLst>
            <pc:docMk/>
            <pc:sldMk cId="47253547" sldId="1186"/>
            <ac:grpSpMk id="32" creationId="{C112BE1E-B45F-49C3-981A-9FE674C75DB9}"/>
          </ac:grpSpMkLst>
        </pc:grpChg>
        <pc:grpChg chg="add del mod">
          <ac:chgData name="Einav, Tal" userId="c5d94e19-bf17-46ef-96ed-abf719c82703" providerId="ADAL" clId="{9D479360-AEBD-4B83-A1CE-77C157140974}" dt="2020-06-01T19:39:48.303" v="1487" actId="165"/>
          <ac:grpSpMkLst>
            <pc:docMk/>
            <pc:sldMk cId="47253547" sldId="1186"/>
            <ac:grpSpMk id="34" creationId="{C53C36A4-1AE1-4938-A094-6D110307385D}"/>
          </ac:grpSpMkLst>
        </pc:grpChg>
        <pc:cxnChg chg="add mod">
          <ac:chgData name="Einav, Tal" userId="c5d94e19-bf17-46ef-96ed-abf719c82703" providerId="ADAL" clId="{9D479360-AEBD-4B83-A1CE-77C157140974}" dt="2020-06-01T19:36:04.670" v="1410" actId="12788"/>
          <ac:cxnSpMkLst>
            <pc:docMk/>
            <pc:sldMk cId="47253547" sldId="1186"/>
            <ac:cxnSpMk id="31" creationId="{6A91CFC7-B52F-4191-B27A-33F8683D60C3}"/>
          </ac:cxnSpMkLst>
        </pc:cxnChg>
      </pc:sldChg>
      <pc:sldChg chg="addSp delSp modSp add delAnim modAnim">
        <pc:chgData name="Einav, Tal" userId="c5d94e19-bf17-46ef-96ed-abf719c82703" providerId="ADAL" clId="{9D479360-AEBD-4B83-A1CE-77C157140974}" dt="2020-06-01T19:48:27.677" v="1657"/>
        <pc:sldMkLst>
          <pc:docMk/>
          <pc:sldMk cId="4140975717" sldId="1187"/>
        </pc:sldMkLst>
        <pc:spChg chg="mod">
          <ac:chgData name="Einav, Tal" userId="c5d94e19-bf17-46ef-96ed-abf719c82703" providerId="ADAL" clId="{9D479360-AEBD-4B83-A1CE-77C157140974}" dt="2020-06-01T18:28:46.077" v="492" actId="20577"/>
          <ac:spMkLst>
            <pc:docMk/>
            <pc:sldMk cId="4140975717" sldId="1187"/>
            <ac:spMk id="2" creationId="{D3BA89D2-EC38-4345-99BB-E963BA2B8E05}"/>
          </ac:spMkLst>
        </pc:spChg>
        <pc:spChg chg="add del mod">
          <ac:chgData name="Einav, Tal" userId="c5d94e19-bf17-46ef-96ed-abf719c82703" providerId="ADAL" clId="{9D479360-AEBD-4B83-A1CE-77C157140974}" dt="2020-06-01T18:33:35.548" v="523" actId="478"/>
          <ac:spMkLst>
            <pc:docMk/>
            <pc:sldMk cId="4140975717" sldId="1187"/>
            <ac:spMk id="3" creationId="{539471F7-AFAC-4FE8-B5CA-FF9337AED7A2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4" creationId="{61A5270A-89BB-4A1D-A7DA-6BAB8DC7CD8D}"/>
          </ac:spMkLst>
        </pc:spChg>
        <pc:spChg chg="add mod">
          <ac:chgData name="Einav, Tal" userId="c5d94e19-bf17-46ef-96ed-abf719c82703" providerId="ADAL" clId="{9D479360-AEBD-4B83-A1CE-77C157140974}" dt="2020-06-01T19:01:09.296" v="814" actId="164"/>
          <ac:spMkLst>
            <pc:docMk/>
            <pc:sldMk cId="4140975717" sldId="1187"/>
            <ac:spMk id="5" creationId="{D9675051-0539-4637-90E0-FAEF0D78CD19}"/>
          </ac:spMkLst>
        </pc:spChg>
        <pc:spChg chg="add del">
          <ac:chgData name="Einav, Tal" userId="c5d94e19-bf17-46ef-96ed-abf719c82703" providerId="ADAL" clId="{9D479360-AEBD-4B83-A1CE-77C157140974}" dt="2020-06-01T18:38:08.980" v="660"/>
          <ac:spMkLst>
            <pc:docMk/>
            <pc:sldMk cId="4140975717" sldId="1187"/>
            <ac:spMk id="6" creationId="{1F5B9544-F0DF-471F-834F-E12E9CD6F0CF}"/>
          </ac:spMkLst>
        </pc:spChg>
        <pc:spChg chg="add mod">
          <ac:chgData name="Einav, Tal" userId="c5d94e19-bf17-46ef-96ed-abf719c82703" providerId="ADAL" clId="{9D479360-AEBD-4B83-A1CE-77C157140974}" dt="2020-06-01T18:40:04.396" v="690" actId="1076"/>
          <ac:spMkLst>
            <pc:docMk/>
            <pc:sldMk cId="4140975717" sldId="1187"/>
            <ac:spMk id="11" creationId="{59BB8DD0-D3A0-4022-A97E-6BF194F568ED}"/>
          </ac:spMkLst>
        </pc:spChg>
        <pc:spChg chg="add del">
          <ac:chgData name="Einav, Tal" userId="c5d94e19-bf17-46ef-96ed-abf719c82703" providerId="ADAL" clId="{9D479360-AEBD-4B83-A1CE-77C157140974}" dt="2020-06-01T19:06:08.084" v="836"/>
          <ac:spMkLst>
            <pc:docMk/>
            <pc:sldMk cId="4140975717" sldId="1187"/>
            <ac:spMk id="16" creationId="{4C8B76CF-33A6-4448-B577-AB2B4F681674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25" creationId="{F6E2071E-275F-4B72-A5BC-484CD9E1DB9B}"/>
          </ac:spMkLst>
        </pc:spChg>
        <pc:spChg chg="add mod or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29" creationId="{BAF1EE94-76BA-4806-82C2-F743F0C6A913}"/>
          </ac:spMkLst>
        </pc:spChg>
        <pc:spChg chg="del">
          <ac:chgData name="Einav, Tal" userId="c5d94e19-bf17-46ef-96ed-abf719c82703" providerId="ADAL" clId="{9D479360-AEBD-4B83-A1CE-77C157140974}" dt="2020-06-01T18:28:48.827" v="493" actId="478"/>
          <ac:spMkLst>
            <pc:docMk/>
            <pc:sldMk cId="4140975717" sldId="1187"/>
            <ac:spMk id="35" creationId="{BD2F9373-75C7-4D44-94E0-69F08B209185}"/>
          </ac:spMkLst>
        </pc:spChg>
        <pc:spChg chg="add mod">
          <ac:chgData name="Einav, Tal" userId="c5d94e19-bf17-46ef-96ed-abf719c82703" providerId="ADAL" clId="{9D479360-AEBD-4B83-A1CE-77C157140974}" dt="2020-06-01T19:01:09.296" v="814" actId="164"/>
          <ac:spMkLst>
            <pc:docMk/>
            <pc:sldMk cId="4140975717" sldId="1187"/>
            <ac:spMk id="37" creationId="{DAE787FC-A9A6-4EFA-8D48-F1F57B1CADC0}"/>
          </ac:spMkLst>
        </pc:spChg>
        <pc:spChg chg="add del mod topLvl">
          <ac:chgData name="Einav, Tal" userId="c5d94e19-bf17-46ef-96ed-abf719c82703" providerId="ADAL" clId="{9D479360-AEBD-4B83-A1CE-77C157140974}" dt="2020-06-01T19:15:16.053" v="964" actId="165"/>
          <ac:spMkLst>
            <pc:docMk/>
            <pc:sldMk cId="4140975717" sldId="1187"/>
            <ac:spMk id="41" creationId="{B275D76B-5140-46FE-ACF3-331F4EFC82ED}"/>
          </ac:spMkLst>
        </pc:spChg>
        <pc:spChg chg="add del mod topLvl">
          <ac:chgData name="Einav, Tal" userId="c5d94e19-bf17-46ef-96ed-abf719c82703" providerId="ADAL" clId="{9D479360-AEBD-4B83-A1CE-77C157140974}" dt="2020-06-01T19:15:16.053" v="964" actId="165"/>
          <ac:spMkLst>
            <pc:docMk/>
            <pc:sldMk cId="4140975717" sldId="1187"/>
            <ac:spMk id="42" creationId="{94EF5034-1CE9-44EC-AA08-E8629BF4EAFA}"/>
          </ac:spMkLst>
        </pc:spChg>
        <pc:spChg chg="add del mod">
          <ac:chgData name="Einav, Tal" userId="c5d94e19-bf17-46ef-96ed-abf719c82703" providerId="ADAL" clId="{9D479360-AEBD-4B83-A1CE-77C157140974}" dt="2020-06-01T18:30:47.021" v="500" actId="1036"/>
          <ac:spMkLst>
            <pc:docMk/>
            <pc:sldMk cId="4140975717" sldId="1187"/>
            <ac:spMk id="43" creationId="{449F1067-F17A-48C6-9C90-6BEA98D9755A}"/>
          </ac:spMkLst>
        </pc:spChg>
        <pc:spChg chg="mod">
          <ac:chgData name="Einav, Tal" userId="c5d94e19-bf17-46ef-96ed-abf719c82703" providerId="ADAL" clId="{9D479360-AEBD-4B83-A1CE-77C157140974}" dt="2020-06-01T18:38:19.109" v="665" actId="20577"/>
          <ac:spMkLst>
            <pc:docMk/>
            <pc:sldMk cId="4140975717" sldId="1187"/>
            <ac:spMk id="48" creationId="{A3B284B8-D9F0-458E-8620-18EBB3B74EFF}"/>
          </ac:spMkLst>
        </pc:spChg>
        <pc:spChg chg="mod">
          <ac:chgData name="Einav, Tal" userId="c5d94e19-bf17-46ef-96ed-abf719c82703" providerId="ADAL" clId="{9D479360-AEBD-4B83-A1CE-77C157140974}" dt="2020-06-01T18:38:49.426" v="677" actId="20577"/>
          <ac:spMkLst>
            <pc:docMk/>
            <pc:sldMk cId="4140975717" sldId="1187"/>
            <ac:spMk id="49" creationId="{E16A8101-74BC-40A5-B8E2-C7EAEC38D25F}"/>
          </ac:spMkLst>
        </pc:spChg>
        <pc:spChg chg="mod">
          <ac:chgData name="Einav, Tal" userId="c5d94e19-bf17-46ef-96ed-abf719c82703" providerId="ADAL" clId="{9D479360-AEBD-4B83-A1CE-77C157140974}" dt="2020-06-01T18:38:46.226" v="673" actId="20577"/>
          <ac:spMkLst>
            <pc:docMk/>
            <pc:sldMk cId="4140975717" sldId="1187"/>
            <ac:spMk id="50" creationId="{028C8F92-DD21-4A53-AEED-E1ADABD2087A}"/>
          </ac:spMkLst>
        </pc:spChg>
        <pc:spChg chg="mod">
          <ac:chgData name="Einav, Tal" userId="c5d94e19-bf17-46ef-96ed-abf719c82703" providerId="ADAL" clId="{9D479360-AEBD-4B83-A1CE-77C157140974}" dt="2020-06-01T18:38:42.731" v="670" actId="20577"/>
          <ac:spMkLst>
            <pc:docMk/>
            <pc:sldMk cId="4140975717" sldId="1187"/>
            <ac:spMk id="51" creationId="{FB8C8970-32E0-45B2-B41F-B071AEC1C86D}"/>
          </ac:spMkLst>
        </pc:spChg>
        <pc:spChg chg="mod">
          <ac:chgData name="Einav, Tal" userId="c5d94e19-bf17-46ef-96ed-abf719c82703" providerId="ADAL" clId="{9D479360-AEBD-4B83-A1CE-77C157140974}" dt="2020-06-01T18:39:01.554" v="678" actId="1076"/>
          <ac:spMkLst>
            <pc:docMk/>
            <pc:sldMk cId="4140975717" sldId="1187"/>
            <ac:spMk id="52" creationId="{A43D797A-C72F-4346-9A7B-4A0A22D42CE0}"/>
          </ac:spMkLst>
        </pc:spChg>
        <pc:spChg chg="add del">
          <ac:chgData name="Einav, Tal" userId="c5d94e19-bf17-46ef-96ed-abf719c82703" providerId="ADAL" clId="{9D479360-AEBD-4B83-A1CE-77C157140974}" dt="2020-06-01T18:30:42.979" v="498" actId="478"/>
          <ac:spMkLst>
            <pc:docMk/>
            <pc:sldMk cId="4140975717" sldId="1187"/>
            <ac:spMk id="53" creationId="{A55AD890-20E5-47A4-9E8D-91F32351BB24}"/>
          </ac:spMkLst>
        </pc:spChg>
        <pc:spChg chg="mod ord">
          <ac:chgData name="Einav, Tal" userId="c5d94e19-bf17-46ef-96ed-abf719c82703" providerId="ADAL" clId="{9D479360-AEBD-4B83-A1CE-77C157140974}" dt="2020-06-01T19:15:03.307" v="961" actId="167"/>
          <ac:spMkLst>
            <pc:docMk/>
            <pc:sldMk cId="4140975717" sldId="1187"/>
            <ac:spMk id="54" creationId="{A81998A8-ADBD-4ACE-B982-D12A2F326B8C}"/>
          </ac:spMkLst>
        </pc:spChg>
        <pc:spChg chg="add mod or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55" creationId="{B89A390F-26F9-4D41-A5DF-EE2733510818}"/>
          </ac:spMkLst>
        </pc:spChg>
        <pc:spChg chg="add mod or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56" creationId="{137FEFD4-0A64-4138-8D58-147FDB916789}"/>
          </ac:spMkLst>
        </pc:spChg>
        <pc:spChg chg="add mod or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57" creationId="{7251A71C-030B-40F5-B61A-FA7F319FD05D}"/>
          </ac:spMkLst>
        </pc:spChg>
        <pc:spChg chg="add mod or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58" creationId="{A235946A-0E40-4F02-830F-B61C55168434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59" creationId="{9DD7AA48-CD0E-4202-BD19-16D6C4D1BE9F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60" creationId="{93105279-13D6-4910-BD4F-1CDC75088BD9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61" creationId="{535B0521-0E1E-4C4F-8945-425A06F733C8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62" creationId="{17CDE535-BB6D-4569-8B49-8CA7BE2EA200}"/>
          </ac:spMkLst>
        </pc:spChg>
        <pc:spChg chg="add mod">
          <ac:chgData name="Einav, Tal" userId="c5d94e19-bf17-46ef-96ed-abf719c82703" providerId="ADAL" clId="{9D479360-AEBD-4B83-A1CE-77C157140974}" dt="2020-06-01T19:00:59.132" v="812" actId="164"/>
          <ac:spMkLst>
            <pc:docMk/>
            <pc:sldMk cId="4140975717" sldId="1187"/>
            <ac:spMk id="63" creationId="{442564C8-A7AD-4A94-BC15-D4D6A8E71D33}"/>
          </ac:spMkLst>
        </pc:spChg>
        <pc:spChg chg="add mod">
          <ac:chgData name="Einav, Tal" userId="c5d94e19-bf17-46ef-96ed-abf719c82703" providerId="ADAL" clId="{9D479360-AEBD-4B83-A1CE-77C157140974}" dt="2020-06-01T18:59:33.691" v="775" actId="571"/>
          <ac:spMkLst>
            <pc:docMk/>
            <pc:sldMk cId="4140975717" sldId="1187"/>
            <ac:spMk id="64" creationId="{0DBE8A01-84AF-4D0D-B601-E0F3436B2706}"/>
          </ac:spMkLst>
        </pc:spChg>
        <pc:spChg chg="add mod">
          <ac:chgData name="Einav, Tal" userId="c5d94e19-bf17-46ef-96ed-abf719c82703" providerId="ADAL" clId="{9D479360-AEBD-4B83-A1CE-77C157140974}" dt="2020-06-01T19:10:05.050" v="925" actId="207"/>
          <ac:spMkLst>
            <pc:docMk/>
            <pc:sldMk cId="4140975717" sldId="1187"/>
            <ac:spMk id="65" creationId="{418EC207-AC4A-445C-ACE1-7E48DB00E088}"/>
          </ac:spMkLst>
        </pc:spChg>
        <pc:spChg chg="add mod">
          <ac:chgData name="Einav, Tal" userId="c5d94e19-bf17-46ef-96ed-abf719c82703" providerId="ADAL" clId="{9D479360-AEBD-4B83-A1CE-77C157140974}" dt="2020-06-01T19:09:58.634" v="924" actId="208"/>
          <ac:spMkLst>
            <pc:docMk/>
            <pc:sldMk cId="4140975717" sldId="1187"/>
            <ac:spMk id="66" creationId="{85FDCBCE-10A6-437B-9F68-E85029004889}"/>
          </ac:spMkLst>
        </pc:spChg>
        <pc:spChg chg="add mod ord">
          <ac:chgData name="Einav, Tal" userId="c5d94e19-bf17-46ef-96ed-abf719c82703" providerId="ADAL" clId="{9D479360-AEBD-4B83-A1CE-77C157140974}" dt="2020-06-01T19:10:33.455" v="928" actId="208"/>
          <ac:spMkLst>
            <pc:docMk/>
            <pc:sldMk cId="4140975717" sldId="1187"/>
            <ac:spMk id="67" creationId="{530E7EA9-8C7E-4F00-B4B8-8592825B908C}"/>
          </ac:spMkLst>
        </pc:spChg>
        <pc:spChg chg="add mod ord">
          <ac:chgData name="Einav, Tal" userId="c5d94e19-bf17-46ef-96ed-abf719c82703" providerId="ADAL" clId="{9D479360-AEBD-4B83-A1CE-77C157140974}" dt="2020-06-01T19:10:33.455" v="928" actId="208"/>
          <ac:spMkLst>
            <pc:docMk/>
            <pc:sldMk cId="4140975717" sldId="1187"/>
            <ac:spMk id="68" creationId="{92348540-173F-45DE-8844-C1B94015EA3B}"/>
          </ac:spMkLst>
        </pc:spChg>
        <pc:spChg chg="add mod ord">
          <ac:chgData name="Einav, Tal" userId="c5d94e19-bf17-46ef-96ed-abf719c82703" providerId="ADAL" clId="{9D479360-AEBD-4B83-A1CE-77C157140974}" dt="2020-06-01T19:10:33.455" v="928" actId="208"/>
          <ac:spMkLst>
            <pc:docMk/>
            <pc:sldMk cId="4140975717" sldId="1187"/>
            <ac:spMk id="69" creationId="{B9060DCC-1F46-4FF4-99B4-4DDE89361FB6}"/>
          </ac:spMkLst>
        </pc:spChg>
        <pc:spChg chg="add mod">
          <ac:chgData name="Einav, Tal" userId="c5d94e19-bf17-46ef-96ed-abf719c82703" providerId="ADAL" clId="{9D479360-AEBD-4B83-A1CE-77C157140974}" dt="2020-06-01T19:07:43.092" v="849" actId="164"/>
          <ac:spMkLst>
            <pc:docMk/>
            <pc:sldMk cId="4140975717" sldId="1187"/>
            <ac:spMk id="70" creationId="{3AF415F1-04E5-4535-884D-3354CEC65B6D}"/>
          </ac:spMkLst>
        </pc:spChg>
        <pc:spChg chg="add mod">
          <ac:chgData name="Einav, Tal" userId="c5d94e19-bf17-46ef-96ed-abf719c82703" providerId="ADAL" clId="{9D479360-AEBD-4B83-A1CE-77C157140974}" dt="2020-06-01T19:07:43.092" v="849" actId="164"/>
          <ac:spMkLst>
            <pc:docMk/>
            <pc:sldMk cId="4140975717" sldId="1187"/>
            <ac:spMk id="71" creationId="{989167D1-C85B-477C-88BE-0EC10D79F295}"/>
          </ac:spMkLst>
        </pc:spChg>
        <pc:spChg chg="add mod">
          <ac:chgData name="Einav, Tal" userId="c5d94e19-bf17-46ef-96ed-abf719c82703" providerId="ADAL" clId="{9D479360-AEBD-4B83-A1CE-77C157140974}" dt="2020-06-01T19:07:43.092" v="849" actId="164"/>
          <ac:spMkLst>
            <pc:docMk/>
            <pc:sldMk cId="4140975717" sldId="1187"/>
            <ac:spMk id="72" creationId="{7D0B4236-9631-49FD-AEB8-7E82655F6644}"/>
          </ac:spMkLst>
        </pc:spChg>
        <pc:spChg chg="mod">
          <ac:chgData name="Einav, Tal" userId="c5d94e19-bf17-46ef-96ed-abf719c82703" providerId="ADAL" clId="{9D479360-AEBD-4B83-A1CE-77C157140974}" dt="2020-06-01T19:09:39.723" v="923" actId="207"/>
          <ac:spMkLst>
            <pc:docMk/>
            <pc:sldMk cId="4140975717" sldId="1187"/>
            <ac:spMk id="74" creationId="{C3091D3D-C3A5-4D07-9243-240E9CBCAFFD}"/>
          </ac:spMkLst>
        </pc:spChg>
        <pc:spChg chg="mod">
          <ac:chgData name="Einav, Tal" userId="c5d94e19-bf17-46ef-96ed-abf719c82703" providerId="ADAL" clId="{9D479360-AEBD-4B83-A1CE-77C157140974}" dt="2020-06-01T19:09:32.835" v="922" actId="208"/>
          <ac:spMkLst>
            <pc:docMk/>
            <pc:sldMk cId="4140975717" sldId="1187"/>
            <ac:spMk id="75" creationId="{97EE2A2A-E017-4EE5-B57C-D03C228F9E06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76" creationId="{AAE4893B-F3FD-4A92-A68F-636C1BB810D8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77" creationId="{DA355B1B-4886-48C4-976B-4CED8EF4C6AB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78" creationId="{3216DC92-32BD-498D-B829-787CDC315A3D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79" creationId="{508E71A6-36AE-4F3E-AFCA-F64FAF1A081C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80" creationId="{8C9AF6D8-4977-4047-B271-315628637114}"/>
          </ac:spMkLst>
        </pc:spChg>
        <pc:spChg chg="add mod ord topLvl">
          <ac:chgData name="Einav, Tal" userId="c5d94e19-bf17-46ef-96ed-abf719c82703" providerId="ADAL" clId="{9D479360-AEBD-4B83-A1CE-77C157140974}" dt="2020-06-01T19:15:26.316" v="965" actId="164"/>
          <ac:spMkLst>
            <pc:docMk/>
            <pc:sldMk cId="4140975717" sldId="1187"/>
            <ac:spMk id="81" creationId="{467C1295-4D8C-47F3-9935-F83A8500875E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2" creationId="{2045C762-8E13-4C6E-90AF-C86916A1089E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3" creationId="{4A0CC2C6-3472-4D9C-AE91-0396E7715E21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4" creationId="{385CCF8C-7A76-4C40-B35A-19FE72AA1C3C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5" creationId="{5F1898CA-D693-4645-B2A8-17F2BF6D22E4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6" creationId="{85599649-5B34-4BF5-9BE0-1F7B3D32AE33}"/>
          </ac:spMkLst>
        </pc:spChg>
        <pc:spChg chg="add mod">
          <ac:chgData name="Einav, Tal" userId="c5d94e19-bf17-46ef-96ed-abf719c82703" providerId="ADAL" clId="{9D479360-AEBD-4B83-A1CE-77C157140974}" dt="2020-06-01T19:14:29.796" v="956" actId="164"/>
          <ac:spMkLst>
            <pc:docMk/>
            <pc:sldMk cId="4140975717" sldId="1187"/>
            <ac:spMk id="87" creationId="{8C5DEB8C-9AB8-4E80-A8EA-7783DE02A636}"/>
          </ac:spMkLst>
        </pc:spChg>
        <pc:spChg chg="add mod">
          <ac:chgData name="Einav, Tal" userId="c5d94e19-bf17-46ef-96ed-abf719c82703" providerId="ADAL" clId="{9D479360-AEBD-4B83-A1CE-77C157140974}" dt="2020-06-01T19:48:23.597" v="1655" actId="164"/>
          <ac:spMkLst>
            <pc:docMk/>
            <pc:sldMk cId="4140975717" sldId="1187"/>
            <ac:spMk id="88" creationId="{0D39D59D-451A-4120-ABB1-1A3727EB0E11}"/>
          </ac:spMkLst>
        </pc:spChg>
        <pc:spChg chg="add mod">
          <ac:chgData name="Einav, Tal" userId="c5d94e19-bf17-46ef-96ed-abf719c82703" providerId="ADAL" clId="{9D479360-AEBD-4B83-A1CE-77C157140974}" dt="2020-06-01T19:48:23.597" v="1655" actId="164"/>
          <ac:spMkLst>
            <pc:docMk/>
            <pc:sldMk cId="4140975717" sldId="1187"/>
            <ac:spMk id="89" creationId="{7758A6BB-7087-4D44-8ACC-32C68B22CF42}"/>
          </ac:spMkLst>
        </pc:spChg>
        <pc:spChg chg="add mod">
          <ac:chgData name="Einav, Tal" userId="c5d94e19-bf17-46ef-96ed-abf719c82703" providerId="ADAL" clId="{9D479360-AEBD-4B83-A1CE-77C157140974}" dt="2020-06-01T19:48:23.597" v="1655" actId="164"/>
          <ac:spMkLst>
            <pc:docMk/>
            <pc:sldMk cId="4140975717" sldId="1187"/>
            <ac:spMk id="90" creationId="{3C07E1E6-E11F-450C-AD2D-2365146FA26E}"/>
          </ac:spMkLst>
        </pc:spChg>
        <pc:spChg chg="add mod">
          <ac:chgData name="Einav, Tal" userId="c5d94e19-bf17-46ef-96ed-abf719c82703" providerId="ADAL" clId="{9D479360-AEBD-4B83-A1CE-77C157140974}" dt="2020-06-01T19:48:23.597" v="1655" actId="164"/>
          <ac:spMkLst>
            <pc:docMk/>
            <pc:sldMk cId="4140975717" sldId="1187"/>
            <ac:spMk id="91" creationId="{E1D5627F-382B-408A-B7D4-E5B6DA3C7EFD}"/>
          </ac:spMkLst>
        </pc:spChg>
        <pc:grpChg chg="add mod">
          <ac:chgData name="Einav, Tal" userId="c5d94e19-bf17-46ef-96ed-abf719c82703" providerId="ADAL" clId="{9D479360-AEBD-4B83-A1CE-77C157140974}" dt="2020-06-01T19:00:59.132" v="812" actId="164"/>
          <ac:grpSpMkLst>
            <pc:docMk/>
            <pc:sldMk cId="4140975717" sldId="1187"/>
            <ac:grpSpMk id="14" creationId="{7305F1AF-C69D-49E1-A55C-DC098BBB89EE}"/>
          </ac:grpSpMkLst>
        </pc:grpChg>
        <pc:grpChg chg="add mod">
          <ac:chgData name="Einav, Tal" userId="c5d94e19-bf17-46ef-96ed-abf719c82703" providerId="ADAL" clId="{9D479360-AEBD-4B83-A1CE-77C157140974}" dt="2020-06-01T19:01:09.296" v="814" actId="164"/>
          <ac:grpSpMkLst>
            <pc:docMk/>
            <pc:sldMk cId="4140975717" sldId="1187"/>
            <ac:grpSpMk id="15" creationId="{1B502A3F-8B14-47AF-B25B-4981D92BDACA}"/>
          </ac:grpSpMkLst>
        </pc:grpChg>
        <pc:grpChg chg="add mod">
          <ac:chgData name="Einav, Tal" userId="c5d94e19-bf17-46ef-96ed-abf719c82703" providerId="ADAL" clId="{9D479360-AEBD-4B83-A1CE-77C157140974}" dt="2020-06-01T19:07:43.092" v="849" actId="164"/>
          <ac:grpSpMkLst>
            <pc:docMk/>
            <pc:sldMk cId="4140975717" sldId="1187"/>
            <ac:grpSpMk id="17" creationId="{E5EA2BF3-5E87-4B5A-A3ED-5BC30116F671}"/>
          </ac:grpSpMkLst>
        </pc:grpChg>
        <pc:grpChg chg="add mod">
          <ac:chgData name="Einav, Tal" userId="c5d94e19-bf17-46ef-96ed-abf719c82703" providerId="ADAL" clId="{9D479360-AEBD-4B83-A1CE-77C157140974}" dt="2020-06-01T19:07:47.651" v="850" actId="164"/>
          <ac:grpSpMkLst>
            <pc:docMk/>
            <pc:sldMk cId="4140975717" sldId="1187"/>
            <ac:grpSpMk id="18" creationId="{5747AE00-EC17-4509-B756-4FB7AC281806}"/>
          </ac:grpSpMkLst>
        </pc:grpChg>
        <pc:grpChg chg="add mod ord">
          <ac:chgData name="Einav, Tal" userId="c5d94e19-bf17-46ef-96ed-abf719c82703" providerId="ADAL" clId="{9D479360-AEBD-4B83-A1CE-77C157140974}" dt="2020-06-01T19:14:48.211" v="960" actId="167"/>
          <ac:grpSpMkLst>
            <pc:docMk/>
            <pc:sldMk cId="4140975717" sldId="1187"/>
            <ac:grpSpMk id="19" creationId="{C4CA7CBC-B04C-4514-981F-A3BBA60D6D94}"/>
          </ac:grpSpMkLst>
        </pc:grpChg>
        <pc:grpChg chg="add del mod ord">
          <ac:chgData name="Einav, Tal" userId="c5d94e19-bf17-46ef-96ed-abf719c82703" providerId="ADAL" clId="{9D479360-AEBD-4B83-A1CE-77C157140974}" dt="2020-06-01T19:15:16.053" v="964" actId="165"/>
          <ac:grpSpMkLst>
            <pc:docMk/>
            <pc:sldMk cId="4140975717" sldId="1187"/>
            <ac:grpSpMk id="20" creationId="{6ACF7CCE-7A51-4888-80F1-D65FE9C73F0A}"/>
          </ac:grpSpMkLst>
        </pc:grpChg>
        <pc:grpChg chg="add mod ord">
          <ac:chgData name="Einav, Tal" userId="c5d94e19-bf17-46ef-96ed-abf719c82703" providerId="ADAL" clId="{9D479360-AEBD-4B83-A1CE-77C157140974}" dt="2020-06-01T19:15:32.382" v="966" actId="166"/>
          <ac:grpSpMkLst>
            <pc:docMk/>
            <pc:sldMk cId="4140975717" sldId="1187"/>
            <ac:grpSpMk id="21" creationId="{39694911-BD14-4F2B-9FE2-4CFB5562F6D6}"/>
          </ac:grpSpMkLst>
        </pc:grpChg>
        <pc:grpChg chg="add mod">
          <ac:chgData name="Einav, Tal" userId="c5d94e19-bf17-46ef-96ed-abf719c82703" providerId="ADAL" clId="{9D479360-AEBD-4B83-A1CE-77C157140974}" dt="2020-06-01T19:48:23.597" v="1655" actId="164"/>
          <ac:grpSpMkLst>
            <pc:docMk/>
            <pc:sldMk cId="4140975717" sldId="1187"/>
            <ac:grpSpMk id="22" creationId="{6AE2F7C3-CD3E-4701-AC07-5B3829B3E22A}"/>
          </ac:grpSpMkLst>
        </pc:grpChg>
        <pc:grpChg chg="add mod">
          <ac:chgData name="Einav, Tal" userId="c5d94e19-bf17-46ef-96ed-abf719c82703" providerId="ADAL" clId="{9D479360-AEBD-4B83-A1CE-77C157140974}" dt="2020-06-01T19:08:06.183" v="852" actId="571"/>
          <ac:grpSpMkLst>
            <pc:docMk/>
            <pc:sldMk cId="4140975717" sldId="1187"/>
            <ac:grpSpMk id="73" creationId="{67B4BF98-9849-47A7-B4F3-17B10C1E8760}"/>
          </ac:grpSpMkLst>
        </pc:grpChg>
        <pc:graphicFrameChg chg="add del">
          <ac:chgData name="Einav, Tal" userId="c5d94e19-bf17-46ef-96ed-abf719c82703" providerId="ADAL" clId="{9D479360-AEBD-4B83-A1CE-77C157140974}" dt="2020-06-01T18:50:08.964" v="746" actId="478"/>
          <ac:graphicFrameMkLst>
            <pc:docMk/>
            <pc:sldMk cId="4140975717" sldId="1187"/>
            <ac:graphicFrameMk id="12" creationId="{156D90AB-50FE-43A6-91C6-650B20C10886}"/>
          </ac:graphicFrameMkLst>
        </pc:graphicFrameChg>
        <pc:graphicFrameChg chg="add del mod modGraphic">
          <ac:chgData name="Einav, Tal" userId="c5d94e19-bf17-46ef-96ed-abf719c82703" providerId="ADAL" clId="{9D479360-AEBD-4B83-A1CE-77C157140974}" dt="2020-06-01T18:50:25.617" v="750" actId="478"/>
          <ac:graphicFrameMkLst>
            <pc:docMk/>
            <pc:sldMk cId="4140975717" sldId="1187"/>
            <ac:graphicFrameMk id="13" creationId="{2296A955-93F5-46DC-A36D-6D675BC8A2E8}"/>
          </ac:graphicFrameMkLst>
        </pc:graphicFrameChg>
        <pc:picChg chg="mod ord">
          <ac:chgData name="Einav, Tal" userId="c5d94e19-bf17-46ef-96ed-abf719c82703" providerId="ADAL" clId="{9D479360-AEBD-4B83-A1CE-77C157140974}" dt="2020-06-01T19:14:48.211" v="960" actId="167"/>
          <ac:picMkLst>
            <pc:docMk/>
            <pc:sldMk cId="4140975717" sldId="1187"/>
            <ac:picMk id="26" creationId="{B7F347B3-C7E2-40DF-9744-DDA0D02217CE}"/>
          </ac:picMkLst>
        </pc:picChg>
        <pc:picChg chg="mod ord">
          <ac:chgData name="Einav, Tal" userId="c5d94e19-bf17-46ef-96ed-abf719c82703" providerId="ADAL" clId="{9D479360-AEBD-4B83-A1CE-77C157140974}" dt="2020-06-01T19:14:48.211" v="960" actId="167"/>
          <ac:picMkLst>
            <pc:docMk/>
            <pc:sldMk cId="4140975717" sldId="1187"/>
            <ac:picMk id="36" creationId="{3B64F11A-34BC-4ECE-BF9D-E8DB13EB35D3}"/>
          </ac:picMkLst>
        </pc:picChg>
        <pc:picChg chg="mod">
          <ac:chgData name="Einav, Tal" userId="c5d94e19-bf17-46ef-96ed-abf719c82703" providerId="ADAL" clId="{9D479360-AEBD-4B83-A1CE-77C157140974}" dt="2020-06-01T18:37:42.056" v="658" actId="1076"/>
          <ac:picMkLst>
            <pc:docMk/>
            <pc:sldMk cId="4140975717" sldId="1187"/>
            <ac:picMk id="47" creationId="{69730EE9-D68E-43C9-BCC6-50846C0A3884}"/>
          </ac:picMkLst>
        </pc:picChg>
        <pc:cxnChg chg="add mod">
          <ac:chgData name="Einav, Tal" userId="c5d94e19-bf17-46ef-96ed-abf719c82703" providerId="ADAL" clId="{9D479360-AEBD-4B83-A1CE-77C157140974}" dt="2020-06-01T18:39:40.593" v="686" actId="14100"/>
          <ac:cxnSpMkLst>
            <pc:docMk/>
            <pc:sldMk cId="4140975717" sldId="1187"/>
            <ac:cxnSpMk id="8" creationId="{1425E53D-856A-419B-BA8C-AA9745B2C0EE}"/>
          </ac:cxnSpMkLst>
        </pc:cxnChg>
        <pc:cxnChg chg="add del mod ord topLvl">
          <ac:chgData name="Einav, Tal" userId="c5d94e19-bf17-46ef-96ed-abf719c82703" providerId="ADAL" clId="{9D479360-AEBD-4B83-A1CE-77C157140974}" dt="2020-06-01T19:15:16.053" v="964" actId="165"/>
          <ac:cxnSpMkLst>
            <pc:docMk/>
            <pc:sldMk cId="4140975717" sldId="1187"/>
            <ac:cxnSpMk id="38" creationId="{1B71495C-6098-4419-99BE-0D7ABDAF61F1}"/>
          </ac:cxnSpMkLst>
        </pc:cxnChg>
        <pc:cxnChg chg="add del mod">
          <ac:chgData name="Einav, Tal" userId="c5d94e19-bf17-46ef-96ed-abf719c82703" providerId="ADAL" clId="{9D479360-AEBD-4B83-A1CE-77C157140974}" dt="2020-06-01T18:30:47.021" v="500" actId="1036"/>
          <ac:cxnSpMkLst>
            <pc:docMk/>
            <pc:sldMk cId="4140975717" sldId="1187"/>
            <ac:cxnSpMk id="39" creationId="{0F2C77C0-5E02-4281-BBB2-26222E7A0708}"/>
          </ac:cxnSpMkLst>
        </pc:cxnChg>
        <pc:cxnChg chg="add del mod">
          <ac:chgData name="Einav, Tal" userId="c5d94e19-bf17-46ef-96ed-abf719c82703" providerId="ADAL" clId="{9D479360-AEBD-4B83-A1CE-77C157140974}" dt="2020-06-01T18:30:47.021" v="500" actId="1036"/>
          <ac:cxnSpMkLst>
            <pc:docMk/>
            <pc:sldMk cId="4140975717" sldId="1187"/>
            <ac:cxnSpMk id="40" creationId="{B842BD25-A3A2-43AE-A62B-FFB9C84C4A03}"/>
          </ac:cxnSpMkLst>
        </pc:cxnChg>
      </pc:sldChg>
      <pc:sldChg chg="add del">
        <pc:chgData name="Einav, Tal" userId="c5d94e19-bf17-46ef-96ed-abf719c82703" providerId="ADAL" clId="{9D479360-AEBD-4B83-A1CE-77C157140974}" dt="2020-06-01T19:48:48.194" v="1658" actId="2696"/>
        <pc:sldMkLst>
          <pc:docMk/>
          <pc:sldMk cId="1076135473" sldId="1188"/>
        </pc:sldMkLst>
      </pc:sldChg>
      <pc:sldChg chg="addSp delSp modSp add modTransition delAnim">
        <pc:chgData name="Einav, Tal" userId="c5d94e19-bf17-46ef-96ed-abf719c82703" providerId="ADAL" clId="{9D479360-AEBD-4B83-A1CE-77C157140974}" dt="2020-06-01T19:47:19.026" v="1637"/>
        <pc:sldMkLst>
          <pc:docMk/>
          <pc:sldMk cId="3409217547" sldId="1189"/>
        </pc:sldMkLst>
        <pc:spChg chg="mod">
          <ac:chgData name="Einav, Tal" userId="c5d94e19-bf17-46ef-96ed-abf719c82703" providerId="ADAL" clId="{9D479360-AEBD-4B83-A1CE-77C157140974}" dt="2020-06-01T19:41:30.593" v="1531" actId="20577"/>
          <ac:spMkLst>
            <pc:docMk/>
            <pc:sldMk cId="3409217547" sldId="1189"/>
            <ac:spMk id="2" creationId="{8E8888BA-7707-40BB-BB22-52BD23B0BCBA}"/>
          </ac:spMkLst>
        </pc:spChg>
        <pc:spChg chg="mod topLvl">
          <ac:chgData name="Einav, Tal" userId="c5d94e19-bf17-46ef-96ed-abf719c82703" providerId="ADAL" clId="{9D479360-AEBD-4B83-A1CE-77C157140974}" dt="2020-06-01T19:47:09.041" v="1634" actId="1037"/>
          <ac:spMkLst>
            <pc:docMk/>
            <pc:sldMk cId="3409217547" sldId="1189"/>
            <ac:spMk id="16" creationId="{3687F426-35AC-4BE2-AFE2-602C3A177189}"/>
          </ac:spMkLst>
        </pc:spChg>
        <pc:spChg chg="del">
          <ac:chgData name="Einav, Tal" userId="c5d94e19-bf17-46ef-96ed-abf719c82703" providerId="ADAL" clId="{9D479360-AEBD-4B83-A1CE-77C157140974}" dt="2020-06-01T19:39:56.901" v="1488" actId="478"/>
          <ac:spMkLst>
            <pc:docMk/>
            <pc:sldMk cId="3409217547" sldId="1189"/>
            <ac:spMk id="17" creationId="{07165990-980A-4CAC-A31B-C070076FB65F}"/>
          </ac:spMkLst>
        </pc:spChg>
        <pc:spChg chg="del">
          <ac:chgData name="Einav, Tal" userId="c5d94e19-bf17-46ef-96ed-abf719c82703" providerId="ADAL" clId="{9D479360-AEBD-4B83-A1CE-77C157140974}" dt="2020-06-01T19:39:56.901" v="1488" actId="478"/>
          <ac:spMkLst>
            <pc:docMk/>
            <pc:sldMk cId="3409217547" sldId="1189"/>
            <ac:spMk id="18" creationId="{EB322BEA-10A0-465B-B3AF-31187F8121BA}"/>
          </ac:spMkLst>
        </pc:spChg>
        <pc:spChg chg="del">
          <ac:chgData name="Einav, Tal" userId="c5d94e19-bf17-46ef-96ed-abf719c82703" providerId="ADAL" clId="{9D479360-AEBD-4B83-A1CE-77C157140974}" dt="2020-06-01T19:39:56.901" v="1488" actId="478"/>
          <ac:spMkLst>
            <pc:docMk/>
            <pc:sldMk cId="3409217547" sldId="1189"/>
            <ac:spMk id="20" creationId="{1A6BA28A-7C4B-4C75-A7B1-4FFCE59B3FBC}"/>
          </ac:spMkLst>
        </pc:spChg>
        <pc:spChg chg="del">
          <ac:chgData name="Einav, Tal" userId="c5d94e19-bf17-46ef-96ed-abf719c82703" providerId="ADAL" clId="{9D479360-AEBD-4B83-A1CE-77C157140974}" dt="2020-06-01T19:40:02.784" v="1490" actId="478"/>
          <ac:spMkLst>
            <pc:docMk/>
            <pc:sldMk cId="3409217547" sldId="1189"/>
            <ac:spMk id="26" creationId="{93404B7C-74E1-462A-9DB6-F53A8E494743}"/>
          </ac:spMkLst>
        </pc:spChg>
        <pc:spChg chg="del">
          <ac:chgData name="Einav, Tal" userId="c5d94e19-bf17-46ef-96ed-abf719c82703" providerId="ADAL" clId="{9D479360-AEBD-4B83-A1CE-77C157140974}" dt="2020-06-01T19:40:02.784" v="1490" actId="478"/>
          <ac:spMkLst>
            <pc:docMk/>
            <pc:sldMk cId="3409217547" sldId="1189"/>
            <ac:spMk id="28" creationId="{483C338D-BC51-48C2-B4F4-950BBEB16883}"/>
          </ac:spMkLst>
        </pc:spChg>
        <pc:spChg chg="del">
          <ac:chgData name="Einav, Tal" userId="c5d94e19-bf17-46ef-96ed-abf719c82703" providerId="ADAL" clId="{9D479360-AEBD-4B83-A1CE-77C157140974}" dt="2020-06-01T19:40:02.784" v="1490" actId="478"/>
          <ac:spMkLst>
            <pc:docMk/>
            <pc:sldMk cId="3409217547" sldId="1189"/>
            <ac:spMk id="29" creationId="{A71D0C6D-613D-471E-8CDA-A023ECB705A0}"/>
          </ac:spMkLst>
        </pc:spChg>
        <pc:spChg chg="mod topLvl">
          <ac:chgData name="Einav, Tal" userId="c5d94e19-bf17-46ef-96ed-abf719c82703" providerId="ADAL" clId="{9D479360-AEBD-4B83-A1CE-77C157140974}" dt="2020-06-01T19:47:09.041" v="1634" actId="1037"/>
          <ac:spMkLst>
            <pc:docMk/>
            <pc:sldMk cId="3409217547" sldId="1189"/>
            <ac:spMk id="33" creationId="{CA7DCF94-1FC2-41A6-9105-DDC33FF261AB}"/>
          </ac:spMkLst>
        </pc:spChg>
        <pc:spChg chg="add mod topLvl">
          <ac:chgData name="Einav, Tal" userId="c5d94e19-bf17-46ef-96ed-abf719c82703" providerId="ADAL" clId="{9D479360-AEBD-4B83-A1CE-77C157140974}" dt="2020-06-01T19:47:09.041" v="1634" actId="1037"/>
          <ac:spMkLst>
            <pc:docMk/>
            <pc:sldMk cId="3409217547" sldId="1189"/>
            <ac:spMk id="35" creationId="{1A617E21-D834-486A-9562-FFB16CB3B1D1}"/>
          </ac:spMkLst>
        </pc:spChg>
        <pc:spChg chg="add mod topLvl">
          <ac:chgData name="Einav, Tal" userId="c5d94e19-bf17-46ef-96ed-abf719c82703" providerId="ADAL" clId="{9D479360-AEBD-4B83-A1CE-77C157140974}" dt="2020-06-01T19:47:12.508" v="1636" actId="1037"/>
          <ac:spMkLst>
            <pc:docMk/>
            <pc:sldMk cId="3409217547" sldId="1189"/>
            <ac:spMk id="36" creationId="{F6344B25-FBFE-45E1-91FC-FFF8CCB67AAF}"/>
          </ac:spMkLst>
        </pc:spChg>
        <pc:spChg chg="add mod topLvl">
          <ac:chgData name="Einav, Tal" userId="c5d94e19-bf17-46ef-96ed-abf719c82703" providerId="ADAL" clId="{9D479360-AEBD-4B83-A1CE-77C157140974}" dt="2020-06-01T19:46:42.029" v="1630" actId="165"/>
          <ac:spMkLst>
            <pc:docMk/>
            <pc:sldMk cId="3409217547" sldId="1189"/>
            <ac:spMk id="37" creationId="{100BC1EB-E0E5-431B-AE69-742BD88E3C44}"/>
          </ac:spMkLst>
        </pc:spChg>
        <pc:spChg chg="add del mod">
          <ac:chgData name="Einav, Tal" userId="c5d94e19-bf17-46ef-96ed-abf719c82703" providerId="ADAL" clId="{9D479360-AEBD-4B83-A1CE-77C157140974}" dt="2020-06-01T19:44:18.934" v="1578" actId="478"/>
          <ac:spMkLst>
            <pc:docMk/>
            <pc:sldMk cId="3409217547" sldId="1189"/>
            <ac:spMk id="38" creationId="{48537CD2-EBD5-4790-A10F-104CEAE9A494}"/>
          </ac:spMkLst>
        </pc:spChg>
        <pc:spChg chg="add del mod">
          <ac:chgData name="Einav, Tal" userId="c5d94e19-bf17-46ef-96ed-abf719c82703" providerId="ADAL" clId="{9D479360-AEBD-4B83-A1CE-77C157140974}" dt="2020-06-01T19:44:18.934" v="1578" actId="478"/>
          <ac:spMkLst>
            <pc:docMk/>
            <pc:sldMk cId="3409217547" sldId="1189"/>
            <ac:spMk id="39" creationId="{5C201F29-1558-43E5-9942-C9DF738FA9D6}"/>
          </ac:spMkLst>
        </pc:spChg>
        <pc:spChg chg="add mod topLvl">
          <ac:chgData name="Einav, Tal" userId="c5d94e19-bf17-46ef-96ed-abf719c82703" providerId="ADAL" clId="{9D479360-AEBD-4B83-A1CE-77C157140974}" dt="2020-06-01T19:47:12.508" v="1636" actId="1037"/>
          <ac:spMkLst>
            <pc:docMk/>
            <pc:sldMk cId="3409217547" sldId="1189"/>
            <ac:spMk id="40" creationId="{5ECBD005-2303-44C5-A4FA-4D9D7F319F16}"/>
          </ac:spMkLst>
        </pc:spChg>
        <pc:spChg chg="add mod topLvl">
          <ac:chgData name="Einav, Tal" userId="c5d94e19-bf17-46ef-96ed-abf719c82703" providerId="ADAL" clId="{9D479360-AEBD-4B83-A1CE-77C157140974}" dt="2020-06-01T19:46:42.029" v="1630" actId="165"/>
          <ac:spMkLst>
            <pc:docMk/>
            <pc:sldMk cId="3409217547" sldId="1189"/>
            <ac:spMk id="41" creationId="{0D5232A1-1DAD-45A7-9A49-3E12BFABC1C4}"/>
          </ac:spMkLst>
        </pc:spChg>
        <pc:grpChg chg="add del mod">
          <ac:chgData name="Einav, Tal" userId="c5d94e19-bf17-46ef-96ed-abf719c82703" providerId="ADAL" clId="{9D479360-AEBD-4B83-A1CE-77C157140974}" dt="2020-06-01T19:46:42.029" v="1630" actId="165"/>
          <ac:grpSpMkLst>
            <pc:docMk/>
            <pc:sldMk cId="3409217547" sldId="1189"/>
            <ac:grpSpMk id="3" creationId="{11C0C550-FDEC-4EFF-A63A-BEB7BB78D57F}"/>
          </ac:grpSpMkLst>
        </pc:grpChg>
        <pc:grpChg chg="del">
          <ac:chgData name="Einav, Tal" userId="c5d94e19-bf17-46ef-96ed-abf719c82703" providerId="ADAL" clId="{9D479360-AEBD-4B83-A1CE-77C157140974}" dt="2020-06-01T19:39:56.901" v="1488" actId="478"/>
          <ac:grpSpMkLst>
            <pc:docMk/>
            <pc:sldMk cId="3409217547" sldId="1189"/>
            <ac:grpSpMk id="12" creationId="{6E537CB4-7489-45F0-B4DC-FA38D62BC6DE}"/>
          </ac:grpSpMkLst>
        </pc:grpChg>
        <pc:grpChg chg="del">
          <ac:chgData name="Einav, Tal" userId="c5d94e19-bf17-46ef-96ed-abf719c82703" providerId="ADAL" clId="{9D479360-AEBD-4B83-A1CE-77C157140974}" dt="2020-06-01T19:39:56.901" v="1488" actId="478"/>
          <ac:grpSpMkLst>
            <pc:docMk/>
            <pc:sldMk cId="3409217547" sldId="1189"/>
            <ac:grpSpMk id="13" creationId="{16E8D84E-1D04-4AD7-BAF7-385919B3CE14}"/>
          </ac:grpSpMkLst>
        </pc:grpChg>
        <pc:grpChg chg="del">
          <ac:chgData name="Einav, Tal" userId="c5d94e19-bf17-46ef-96ed-abf719c82703" providerId="ADAL" clId="{9D479360-AEBD-4B83-A1CE-77C157140974}" dt="2020-06-01T19:39:56.901" v="1488" actId="478"/>
          <ac:grpSpMkLst>
            <pc:docMk/>
            <pc:sldMk cId="3409217547" sldId="1189"/>
            <ac:grpSpMk id="14" creationId="{EDB640C6-1B22-40E1-B529-678F5EB200B3}"/>
          </ac:grpSpMkLst>
        </pc:grpChg>
        <pc:grpChg chg="del">
          <ac:chgData name="Einav, Tal" userId="c5d94e19-bf17-46ef-96ed-abf719c82703" providerId="ADAL" clId="{9D479360-AEBD-4B83-A1CE-77C157140974}" dt="2020-06-01T19:40:00.812" v="1489" actId="478"/>
          <ac:grpSpMkLst>
            <pc:docMk/>
            <pc:sldMk cId="3409217547" sldId="1189"/>
            <ac:grpSpMk id="21" creationId="{F0E992D8-0906-4403-87E6-5C9CA6BF03A4}"/>
          </ac:grpSpMkLst>
        </pc:grpChg>
        <pc:grpChg chg="add mod">
          <ac:chgData name="Einav, Tal" userId="c5d94e19-bf17-46ef-96ed-abf719c82703" providerId="ADAL" clId="{9D479360-AEBD-4B83-A1CE-77C157140974}" dt="2020-06-01T19:46:55.830" v="1631" actId="1076"/>
          <ac:grpSpMkLst>
            <pc:docMk/>
            <pc:sldMk cId="3409217547" sldId="1189"/>
            <ac:grpSpMk id="27" creationId="{418FE86C-E1C3-49DB-B27B-58C1D5150D78}"/>
          </ac:grpSpMkLst>
        </pc:grpChg>
        <pc:grpChg chg="del">
          <ac:chgData name="Einav, Tal" userId="c5d94e19-bf17-46ef-96ed-abf719c82703" providerId="ADAL" clId="{9D479360-AEBD-4B83-A1CE-77C157140974}" dt="2020-06-01T19:39:56.901" v="1488" actId="478"/>
          <ac:grpSpMkLst>
            <pc:docMk/>
            <pc:sldMk cId="3409217547" sldId="1189"/>
            <ac:grpSpMk id="32" creationId="{C112BE1E-B45F-49C3-981A-9FE674C75DB9}"/>
          </ac:grpSpMkLst>
        </pc:grpChg>
        <pc:cxnChg chg="del">
          <ac:chgData name="Einav, Tal" userId="c5d94e19-bf17-46ef-96ed-abf719c82703" providerId="ADAL" clId="{9D479360-AEBD-4B83-A1CE-77C157140974}" dt="2020-06-01T19:39:56.901" v="1488" actId="478"/>
          <ac:cxnSpMkLst>
            <pc:docMk/>
            <pc:sldMk cId="3409217547" sldId="1189"/>
            <ac:cxnSpMk id="31" creationId="{6A91CFC7-B52F-4191-B27A-33F8683D60C3}"/>
          </ac:cxnSpMkLst>
        </pc:cxnChg>
      </pc:sldChg>
      <pc:sldChg chg="add del">
        <pc:chgData name="Einav, Tal" userId="c5d94e19-bf17-46ef-96ed-abf719c82703" providerId="ADAL" clId="{9D479360-AEBD-4B83-A1CE-77C157140974}" dt="2020-06-02T07:20:31.722" v="4616" actId="2696"/>
        <pc:sldMkLst>
          <pc:docMk/>
          <pc:sldMk cId="960948242" sldId="1190"/>
        </pc:sldMkLst>
      </pc:sldChg>
      <pc:sldChg chg="addSp delSp modSp add modAnim">
        <pc:chgData name="Einav, Tal" userId="c5d94e19-bf17-46ef-96ed-abf719c82703" providerId="ADAL" clId="{9D479360-AEBD-4B83-A1CE-77C157140974}" dt="2020-06-02T05:19:51.875" v="3084"/>
        <pc:sldMkLst>
          <pc:docMk/>
          <pc:sldMk cId="2804740447" sldId="1191"/>
        </pc:sldMkLst>
        <pc:spChg chg="mod">
          <ac:chgData name="Einav, Tal" userId="c5d94e19-bf17-46ef-96ed-abf719c82703" providerId="ADAL" clId="{9D479360-AEBD-4B83-A1CE-77C157140974}" dt="2020-06-01T19:51:02.224" v="1756" actId="20577"/>
          <ac:spMkLst>
            <pc:docMk/>
            <pc:sldMk cId="2804740447" sldId="1191"/>
            <ac:spMk id="2" creationId="{8E8888BA-7707-40BB-BB22-52BD23B0BCBA}"/>
          </ac:spMkLst>
        </pc:spChg>
        <pc:spChg chg="add mod">
          <ac:chgData name="Einav, Tal" userId="c5d94e19-bf17-46ef-96ed-abf719c82703" providerId="ADAL" clId="{9D479360-AEBD-4B83-A1CE-77C157140974}" dt="2020-06-02T05:11:41.792" v="2959" actId="1037"/>
          <ac:spMkLst>
            <pc:docMk/>
            <pc:sldMk cId="2804740447" sldId="1191"/>
            <ac:spMk id="10" creationId="{C07E36D0-6FBB-40F4-95BB-5C4694590F68}"/>
          </ac:spMkLst>
        </pc:spChg>
        <pc:spChg chg="add mod">
          <ac:chgData name="Einav, Tal" userId="c5d94e19-bf17-46ef-96ed-abf719c82703" providerId="ADAL" clId="{9D479360-AEBD-4B83-A1CE-77C157140974}" dt="2020-06-02T05:14:15.666" v="2995" actId="164"/>
          <ac:spMkLst>
            <pc:docMk/>
            <pc:sldMk cId="2804740447" sldId="1191"/>
            <ac:spMk id="11" creationId="{8DCBCE11-D850-4835-9456-D77FFF36A538}"/>
          </ac:spMkLst>
        </pc:spChg>
        <pc:spChg chg="del">
          <ac:chgData name="Einav, Tal" userId="c5d94e19-bf17-46ef-96ed-abf719c82703" providerId="ADAL" clId="{9D479360-AEBD-4B83-A1CE-77C157140974}" dt="2020-06-01T19:51:13.347" v="1757" actId="478"/>
          <ac:spMkLst>
            <pc:docMk/>
            <pc:sldMk cId="2804740447" sldId="1191"/>
            <ac:spMk id="16" creationId="{3687F426-35AC-4BE2-AFE2-602C3A177189}"/>
          </ac:spMkLst>
        </pc:spChg>
        <pc:spChg chg="mod topLvl">
          <ac:chgData name="Einav, Tal" userId="c5d94e19-bf17-46ef-96ed-abf719c82703" providerId="ADAL" clId="{9D479360-AEBD-4B83-A1CE-77C157140974}" dt="2020-06-02T05:11:41.792" v="2959" actId="1037"/>
          <ac:spMkLst>
            <pc:docMk/>
            <pc:sldMk cId="2804740447" sldId="1191"/>
            <ac:spMk id="21" creationId="{48739D7A-42E6-4221-9030-0F4E04C1E129}"/>
          </ac:spMkLst>
        </pc:spChg>
        <pc:spChg chg="mod topLvl">
          <ac:chgData name="Einav, Tal" userId="c5d94e19-bf17-46ef-96ed-abf719c82703" providerId="ADAL" clId="{9D479360-AEBD-4B83-A1CE-77C157140974}" dt="2020-06-02T05:11:41.792" v="2959" actId="1037"/>
          <ac:spMkLst>
            <pc:docMk/>
            <pc:sldMk cId="2804740447" sldId="1191"/>
            <ac:spMk id="22" creationId="{7087D1DE-2D64-4AA9-809E-CCC367BDF56B}"/>
          </ac:spMkLst>
        </pc:spChg>
        <pc:spChg chg="add mod">
          <ac:chgData name="Einav, Tal" userId="c5d94e19-bf17-46ef-96ed-abf719c82703" providerId="ADAL" clId="{9D479360-AEBD-4B83-A1CE-77C157140974}" dt="2020-06-02T05:19:30.777" v="3075" actId="1038"/>
          <ac:spMkLst>
            <pc:docMk/>
            <pc:sldMk cId="2804740447" sldId="1191"/>
            <ac:spMk id="23" creationId="{0298101E-09D8-47C2-B6EC-12EDB905A73E}"/>
          </ac:spMkLst>
        </pc:spChg>
        <pc:spChg chg="add mod">
          <ac:chgData name="Einav, Tal" userId="c5d94e19-bf17-46ef-96ed-abf719c82703" providerId="ADAL" clId="{9D479360-AEBD-4B83-A1CE-77C157140974}" dt="2020-06-02T05:19:30.777" v="3075" actId="1038"/>
          <ac:spMkLst>
            <pc:docMk/>
            <pc:sldMk cId="2804740447" sldId="1191"/>
            <ac:spMk id="24" creationId="{631DE3E1-9D73-4432-B424-824EC97F0792}"/>
          </ac:spMkLst>
        </pc:spChg>
        <pc:spChg chg="add mod">
          <ac:chgData name="Einav, Tal" userId="c5d94e19-bf17-46ef-96ed-abf719c82703" providerId="ADAL" clId="{9D479360-AEBD-4B83-A1CE-77C157140974}" dt="2020-06-02T05:19:30.777" v="3075" actId="1038"/>
          <ac:spMkLst>
            <pc:docMk/>
            <pc:sldMk cId="2804740447" sldId="1191"/>
            <ac:spMk id="26" creationId="{0F92181A-B3FA-49C8-8830-85AE74543821}"/>
          </ac:spMkLst>
        </pc:spChg>
        <pc:spChg chg="del">
          <ac:chgData name="Einav, Tal" userId="c5d94e19-bf17-46ef-96ed-abf719c82703" providerId="ADAL" clId="{9D479360-AEBD-4B83-A1CE-77C157140974}" dt="2020-06-02T05:12:36.693" v="2975" actId="478"/>
          <ac:spMkLst>
            <pc:docMk/>
            <pc:sldMk cId="2804740447" sldId="1191"/>
            <ac:spMk id="29" creationId="{DABC1677-79A1-4102-BFEA-D76261DDBE35}"/>
          </ac:spMkLst>
        </pc:spChg>
        <pc:spChg chg="mod topLvl">
          <ac:chgData name="Einav, Tal" userId="c5d94e19-bf17-46ef-96ed-abf719c82703" providerId="ADAL" clId="{9D479360-AEBD-4B83-A1CE-77C157140974}" dt="2020-06-02T05:19:04.040" v="3065" actId="164"/>
          <ac:spMkLst>
            <pc:docMk/>
            <pc:sldMk cId="2804740447" sldId="1191"/>
            <ac:spMk id="31" creationId="{14A91FD6-C46B-46BB-9466-FB9259F68F6B}"/>
          </ac:spMkLst>
        </pc:spChg>
        <pc:spChg chg="mod topLvl">
          <ac:chgData name="Einav, Tal" userId="c5d94e19-bf17-46ef-96ed-abf719c82703" providerId="ADAL" clId="{9D479360-AEBD-4B83-A1CE-77C157140974}" dt="2020-06-02T05:19:04.040" v="3065" actId="164"/>
          <ac:spMkLst>
            <pc:docMk/>
            <pc:sldMk cId="2804740447" sldId="1191"/>
            <ac:spMk id="32" creationId="{B1BF4BD0-E8FA-4781-B9A4-8AAF0BDCA076}"/>
          </ac:spMkLst>
        </pc:spChg>
        <pc:spChg chg="del">
          <ac:chgData name="Einav, Tal" userId="c5d94e19-bf17-46ef-96ed-abf719c82703" providerId="ADAL" clId="{9D479360-AEBD-4B83-A1CE-77C157140974}" dt="2020-06-01T19:51:13.347" v="1757" actId="478"/>
          <ac:spMkLst>
            <pc:docMk/>
            <pc:sldMk cId="2804740447" sldId="1191"/>
            <ac:spMk id="33" creationId="{CA7DCF94-1FC2-41A6-9105-DDC33FF261AB}"/>
          </ac:spMkLst>
        </pc:spChg>
        <pc:spChg chg="del">
          <ac:chgData name="Einav, Tal" userId="c5d94e19-bf17-46ef-96ed-abf719c82703" providerId="ADAL" clId="{9D479360-AEBD-4B83-A1CE-77C157140974}" dt="2020-06-01T19:55:51.820" v="1770" actId="478"/>
          <ac:spMkLst>
            <pc:docMk/>
            <pc:sldMk cId="2804740447" sldId="1191"/>
            <ac:spMk id="35" creationId="{1A617E21-D834-486A-9562-FFB16CB3B1D1}"/>
          </ac:spMkLst>
        </pc:spChg>
        <pc:spChg chg="del">
          <ac:chgData name="Einav, Tal" userId="c5d94e19-bf17-46ef-96ed-abf719c82703" providerId="ADAL" clId="{9D479360-AEBD-4B83-A1CE-77C157140974}" dt="2020-06-01T19:55:51.820" v="1770" actId="478"/>
          <ac:spMkLst>
            <pc:docMk/>
            <pc:sldMk cId="2804740447" sldId="1191"/>
            <ac:spMk id="36" creationId="{F6344B25-FBFE-45E1-91FC-FFF8CCB67AAF}"/>
          </ac:spMkLst>
        </pc:spChg>
        <pc:spChg chg="del">
          <ac:chgData name="Einav, Tal" userId="c5d94e19-bf17-46ef-96ed-abf719c82703" providerId="ADAL" clId="{9D479360-AEBD-4B83-A1CE-77C157140974}" dt="2020-06-01T19:55:51.820" v="1770" actId="478"/>
          <ac:spMkLst>
            <pc:docMk/>
            <pc:sldMk cId="2804740447" sldId="1191"/>
            <ac:spMk id="37" creationId="{100BC1EB-E0E5-431B-AE69-742BD88E3C44}"/>
          </ac:spMkLst>
        </pc:spChg>
        <pc:spChg chg="del mod topLvl">
          <ac:chgData name="Einav, Tal" userId="c5d94e19-bf17-46ef-96ed-abf719c82703" providerId="ADAL" clId="{9D479360-AEBD-4B83-A1CE-77C157140974}" dt="2020-06-02T05:16:16.527" v="3025" actId="478"/>
          <ac:spMkLst>
            <pc:docMk/>
            <pc:sldMk cId="2804740447" sldId="1191"/>
            <ac:spMk id="38" creationId="{AE536A67-1C17-4B03-A7F2-BC7D82D9F105}"/>
          </ac:spMkLst>
        </pc:spChg>
        <pc:spChg chg="mod topLvl">
          <ac:chgData name="Einav, Tal" userId="c5d94e19-bf17-46ef-96ed-abf719c82703" providerId="ADAL" clId="{9D479360-AEBD-4B83-A1CE-77C157140974}" dt="2020-06-02T05:19:04.040" v="3065" actId="164"/>
          <ac:spMkLst>
            <pc:docMk/>
            <pc:sldMk cId="2804740447" sldId="1191"/>
            <ac:spMk id="39" creationId="{23613630-E1DB-4F00-B738-B28B19ECA0E4}"/>
          </ac:spMkLst>
        </pc:spChg>
        <pc:spChg chg="del">
          <ac:chgData name="Einav, Tal" userId="c5d94e19-bf17-46ef-96ed-abf719c82703" providerId="ADAL" clId="{9D479360-AEBD-4B83-A1CE-77C157140974}" dt="2020-06-01T19:51:13.347" v="1757" actId="478"/>
          <ac:spMkLst>
            <pc:docMk/>
            <pc:sldMk cId="2804740447" sldId="1191"/>
            <ac:spMk id="40" creationId="{5ECBD005-2303-44C5-A4FA-4D9D7F319F16}"/>
          </ac:spMkLst>
        </pc:spChg>
        <pc:spChg chg="del">
          <ac:chgData name="Einav, Tal" userId="c5d94e19-bf17-46ef-96ed-abf719c82703" providerId="ADAL" clId="{9D479360-AEBD-4B83-A1CE-77C157140974}" dt="2020-06-01T19:51:13.347" v="1757" actId="478"/>
          <ac:spMkLst>
            <pc:docMk/>
            <pc:sldMk cId="2804740447" sldId="1191"/>
            <ac:spMk id="41" creationId="{0D5232A1-1DAD-45A7-9A49-3E12BFABC1C4}"/>
          </ac:spMkLst>
        </pc:spChg>
        <pc:spChg chg="del">
          <ac:chgData name="Einav, Tal" userId="c5d94e19-bf17-46ef-96ed-abf719c82703" providerId="ADAL" clId="{9D479360-AEBD-4B83-A1CE-77C157140974}" dt="2020-06-02T05:16:11.026" v="3023" actId="478"/>
          <ac:spMkLst>
            <pc:docMk/>
            <pc:sldMk cId="2804740447" sldId="1191"/>
            <ac:spMk id="42" creationId="{78DB264C-5160-4669-A210-AA54F897F475}"/>
          </ac:spMkLst>
        </pc:spChg>
        <pc:spChg chg="del mod topLvl">
          <ac:chgData name="Einav, Tal" userId="c5d94e19-bf17-46ef-96ed-abf719c82703" providerId="ADAL" clId="{9D479360-AEBD-4B83-A1CE-77C157140974}" dt="2020-06-02T05:17:44.795" v="3050" actId="478"/>
          <ac:spMkLst>
            <pc:docMk/>
            <pc:sldMk cId="2804740447" sldId="1191"/>
            <ac:spMk id="45" creationId="{F9B30536-1412-4606-86E4-48047C6AC671}"/>
          </ac:spMkLst>
        </pc:spChg>
        <pc:spChg chg="del mod topLvl">
          <ac:chgData name="Einav, Tal" userId="c5d94e19-bf17-46ef-96ed-abf719c82703" providerId="ADAL" clId="{9D479360-AEBD-4B83-A1CE-77C157140974}" dt="2020-06-02T05:17:44.795" v="3050" actId="478"/>
          <ac:spMkLst>
            <pc:docMk/>
            <pc:sldMk cId="2804740447" sldId="1191"/>
            <ac:spMk id="46" creationId="{49B353DA-4A8A-47FE-85B6-F62553EB3FED}"/>
          </ac:spMkLst>
        </pc:spChg>
        <pc:spChg chg="mod topLvl">
          <ac:chgData name="Einav, Tal" userId="c5d94e19-bf17-46ef-96ed-abf719c82703" providerId="ADAL" clId="{9D479360-AEBD-4B83-A1CE-77C157140974}" dt="2020-06-02T05:18:54.551" v="3063" actId="164"/>
          <ac:spMkLst>
            <pc:docMk/>
            <pc:sldMk cId="2804740447" sldId="1191"/>
            <ac:spMk id="49" creationId="{CDBDD2D3-6EDB-4A1B-AB3C-C925852A4345}"/>
          </ac:spMkLst>
        </pc:spChg>
        <pc:spChg chg="del mod topLvl">
          <ac:chgData name="Einav, Tal" userId="c5d94e19-bf17-46ef-96ed-abf719c82703" providerId="ADAL" clId="{9D479360-AEBD-4B83-A1CE-77C157140974}" dt="2020-06-02T05:17:44.795" v="3050" actId="478"/>
          <ac:spMkLst>
            <pc:docMk/>
            <pc:sldMk cId="2804740447" sldId="1191"/>
            <ac:spMk id="50" creationId="{A45D8F4A-EB1D-4E8B-897D-D8FA751BC231}"/>
          </ac:spMkLst>
        </pc:spChg>
        <pc:spChg chg="mod topLvl">
          <ac:chgData name="Einav, Tal" userId="c5d94e19-bf17-46ef-96ed-abf719c82703" providerId="ADAL" clId="{9D479360-AEBD-4B83-A1CE-77C157140974}" dt="2020-06-02T05:18:54.551" v="3063" actId="164"/>
          <ac:spMkLst>
            <pc:docMk/>
            <pc:sldMk cId="2804740447" sldId="1191"/>
            <ac:spMk id="51" creationId="{2D83356C-7FB0-45B8-8BF9-2F28FEA794DC}"/>
          </ac:spMkLst>
        </pc:spChg>
        <pc:spChg chg="del mod topLvl">
          <ac:chgData name="Einav, Tal" userId="c5d94e19-bf17-46ef-96ed-abf719c82703" providerId="ADAL" clId="{9D479360-AEBD-4B83-A1CE-77C157140974}" dt="2020-06-02T05:17:44.795" v="3050" actId="478"/>
          <ac:spMkLst>
            <pc:docMk/>
            <pc:sldMk cId="2804740447" sldId="1191"/>
            <ac:spMk id="52" creationId="{E59BB32C-1510-4115-8751-E6BA09EB337C}"/>
          </ac:spMkLst>
        </pc:spChg>
        <pc:spChg chg="add mod">
          <ac:chgData name="Einav, Tal" userId="c5d94e19-bf17-46ef-96ed-abf719c82703" providerId="ADAL" clId="{9D479360-AEBD-4B83-A1CE-77C157140974}" dt="2020-06-02T05:19:36.477" v="3083" actId="1036"/>
          <ac:spMkLst>
            <pc:docMk/>
            <pc:sldMk cId="2804740447" sldId="1191"/>
            <ac:spMk id="53" creationId="{4D602206-71C9-4956-A6AE-D37B67C4E604}"/>
          </ac:spMkLst>
        </pc:spChg>
        <pc:spChg chg="add mod">
          <ac:chgData name="Einav, Tal" userId="c5d94e19-bf17-46ef-96ed-abf719c82703" providerId="ADAL" clId="{9D479360-AEBD-4B83-A1CE-77C157140974}" dt="2020-06-02T05:14:15.666" v="2995" actId="164"/>
          <ac:spMkLst>
            <pc:docMk/>
            <pc:sldMk cId="2804740447" sldId="1191"/>
            <ac:spMk id="54" creationId="{9B1BB735-B5E3-425D-8189-3A099F99D08A}"/>
          </ac:spMkLst>
        </pc:spChg>
        <pc:spChg chg="mod topLvl">
          <ac:chgData name="Einav, Tal" userId="c5d94e19-bf17-46ef-96ed-abf719c82703" providerId="ADAL" clId="{9D479360-AEBD-4B83-A1CE-77C157140974}" dt="2020-06-02T05:15:54.351" v="3020" actId="164"/>
          <ac:spMkLst>
            <pc:docMk/>
            <pc:sldMk cId="2804740447" sldId="1191"/>
            <ac:spMk id="56" creationId="{EF0E469E-ADE5-4B27-A211-A9B009C2F326}"/>
          </ac:spMkLst>
        </pc:spChg>
        <pc:spChg chg="mod topLvl">
          <ac:chgData name="Einav, Tal" userId="c5d94e19-bf17-46ef-96ed-abf719c82703" providerId="ADAL" clId="{9D479360-AEBD-4B83-A1CE-77C157140974}" dt="2020-06-02T05:15:54.351" v="3020" actId="164"/>
          <ac:spMkLst>
            <pc:docMk/>
            <pc:sldMk cId="2804740447" sldId="1191"/>
            <ac:spMk id="57" creationId="{355D4F67-9B63-47FF-ABC6-E7147D308758}"/>
          </ac:spMkLst>
        </pc:spChg>
        <pc:spChg chg="add mod">
          <ac:chgData name="Einav, Tal" userId="c5d94e19-bf17-46ef-96ed-abf719c82703" providerId="ADAL" clId="{9D479360-AEBD-4B83-A1CE-77C157140974}" dt="2020-06-02T05:18:54.551" v="3063" actId="164"/>
          <ac:spMkLst>
            <pc:docMk/>
            <pc:sldMk cId="2804740447" sldId="1191"/>
            <ac:spMk id="58" creationId="{93B81868-215D-41EA-A5ED-A622942F3ADE}"/>
          </ac:spMkLst>
        </pc:spChg>
        <pc:spChg chg="add mod">
          <ac:chgData name="Einav, Tal" userId="c5d94e19-bf17-46ef-96ed-abf719c82703" providerId="ADAL" clId="{9D479360-AEBD-4B83-A1CE-77C157140974}" dt="2020-06-02T05:18:54.551" v="3063" actId="164"/>
          <ac:spMkLst>
            <pc:docMk/>
            <pc:sldMk cId="2804740447" sldId="1191"/>
            <ac:spMk id="59" creationId="{E392F3CA-11F0-4799-8C89-393DD2ED69A5}"/>
          </ac:spMkLst>
        </pc:spChg>
        <pc:spChg chg="add mod">
          <ac:chgData name="Einav, Tal" userId="c5d94e19-bf17-46ef-96ed-abf719c82703" providerId="ADAL" clId="{9D479360-AEBD-4B83-A1CE-77C157140974}" dt="2020-06-02T05:18:54.551" v="3063" actId="164"/>
          <ac:spMkLst>
            <pc:docMk/>
            <pc:sldMk cId="2804740447" sldId="1191"/>
            <ac:spMk id="60" creationId="{76562060-88D7-4191-A98A-8B020F346362}"/>
          </ac:spMkLst>
        </pc:spChg>
        <pc:spChg chg="add mod">
          <ac:chgData name="Einav, Tal" userId="c5d94e19-bf17-46ef-96ed-abf719c82703" providerId="ADAL" clId="{9D479360-AEBD-4B83-A1CE-77C157140974}" dt="2020-06-02T05:19:36.477" v="3083" actId="1036"/>
          <ac:spMkLst>
            <pc:docMk/>
            <pc:sldMk cId="2804740447" sldId="1191"/>
            <ac:spMk id="61" creationId="{0A71E0F7-6EF9-4CD6-9928-677D63F10D29}"/>
          </ac:spMkLst>
        </pc:spChg>
        <pc:grpChg chg="add del mod">
          <ac:chgData name="Einav, Tal" userId="c5d94e19-bf17-46ef-96ed-abf719c82703" providerId="ADAL" clId="{9D479360-AEBD-4B83-A1CE-77C157140974}" dt="2020-06-01T19:56:07.672" v="1777" actId="165"/>
          <ac:grpSpMkLst>
            <pc:docMk/>
            <pc:sldMk cId="2804740447" sldId="1191"/>
            <ac:grpSpMk id="9" creationId="{486363E9-7725-43AC-A99D-17583AFEE74E}"/>
          </ac:grpSpMkLst>
        </pc:grpChg>
        <pc:grpChg chg="add mod">
          <ac:chgData name="Einav, Tal" userId="c5d94e19-bf17-46ef-96ed-abf719c82703" providerId="ADAL" clId="{9D479360-AEBD-4B83-A1CE-77C157140974}" dt="2020-06-02T05:19:04.040" v="3065" actId="164"/>
          <ac:grpSpMkLst>
            <pc:docMk/>
            <pc:sldMk cId="2804740447" sldId="1191"/>
            <ac:grpSpMk id="12" creationId="{3701FEA0-EE5C-4B2C-9186-6039B9B372E6}"/>
          </ac:grpSpMkLst>
        </pc:grpChg>
        <pc:grpChg chg="add mod">
          <ac:chgData name="Einav, Tal" userId="c5d94e19-bf17-46ef-96ed-abf719c82703" providerId="ADAL" clId="{9D479360-AEBD-4B83-A1CE-77C157140974}" dt="2020-06-02T05:19:04.040" v="3065" actId="164"/>
          <ac:grpSpMkLst>
            <pc:docMk/>
            <pc:sldMk cId="2804740447" sldId="1191"/>
            <ac:grpSpMk id="13" creationId="{2411BED0-D5DE-4EF9-B4CA-B57DE6ED0FF4}"/>
          </ac:grpSpMkLst>
        </pc:grpChg>
        <pc:grpChg chg="add mod">
          <ac:chgData name="Einav, Tal" userId="c5d94e19-bf17-46ef-96ed-abf719c82703" providerId="ADAL" clId="{9D479360-AEBD-4B83-A1CE-77C157140974}" dt="2020-06-02T05:19:36.477" v="3083" actId="1036"/>
          <ac:grpSpMkLst>
            <pc:docMk/>
            <pc:sldMk cId="2804740447" sldId="1191"/>
            <ac:grpSpMk id="14" creationId="{D9FC89EB-2023-4BAF-B299-F177C08C180E}"/>
          </ac:grpSpMkLst>
        </pc:grpChg>
        <pc:grpChg chg="add mod">
          <ac:chgData name="Einav, Tal" userId="c5d94e19-bf17-46ef-96ed-abf719c82703" providerId="ADAL" clId="{9D479360-AEBD-4B83-A1CE-77C157140974}" dt="2020-06-02T05:19:36.477" v="3083" actId="1036"/>
          <ac:grpSpMkLst>
            <pc:docMk/>
            <pc:sldMk cId="2804740447" sldId="1191"/>
            <ac:grpSpMk id="15" creationId="{5AD3D9BC-63DB-43A8-9405-19D93A2A8F83}"/>
          </ac:grpSpMkLst>
        </pc:grpChg>
        <pc:grpChg chg="add del">
          <ac:chgData name="Einav, Tal" userId="c5d94e19-bf17-46ef-96ed-abf719c82703" providerId="ADAL" clId="{9D479360-AEBD-4B83-A1CE-77C157140974}" dt="2020-06-01T19:59:37.030" v="1781" actId="165"/>
          <ac:grpSpMkLst>
            <pc:docMk/>
            <pc:sldMk cId="2804740447" sldId="1191"/>
            <ac:grpSpMk id="20" creationId="{B3B4E98C-506A-4F61-9CD0-FA33855DBEA5}"/>
          </ac:grpSpMkLst>
        </pc:grpChg>
        <pc:grpChg chg="del">
          <ac:chgData name="Einav, Tal" userId="c5d94e19-bf17-46ef-96ed-abf719c82703" providerId="ADAL" clId="{9D479360-AEBD-4B83-A1CE-77C157140974}" dt="2020-06-01T19:51:13.347" v="1757" actId="478"/>
          <ac:grpSpMkLst>
            <pc:docMk/>
            <pc:sldMk cId="2804740447" sldId="1191"/>
            <ac:grpSpMk id="27" creationId="{418FE86C-E1C3-49DB-B27B-58C1D5150D78}"/>
          </ac:grpSpMkLst>
        </pc:grpChg>
        <pc:grpChg chg="add del mod">
          <ac:chgData name="Einav, Tal" userId="c5d94e19-bf17-46ef-96ed-abf719c82703" providerId="ADAL" clId="{9D479360-AEBD-4B83-A1CE-77C157140974}" dt="2020-06-02T05:16:13.466" v="3024" actId="165"/>
          <ac:grpSpMkLst>
            <pc:docMk/>
            <pc:sldMk cId="2804740447" sldId="1191"/>
            <ac:grpSpMk id="28" creationId="{90649FEB-8057-447C-9727-26BFD651DC0A}"/>
          </ac:grpSpMkLst>
        </pc:grpChg>
        <pc:grpChg chg="add del mod">
          <ac:chgData name="Einav, Tal" userId="c5d94e19-bf17-46ef-96ed-abf719c82703" providerId="ADAL" clId="{9D479360-AEBD-4B83-A1CE-77C157140974}" dt="2020-06-02T05:17:16.499" v="3037" actId="165"/>
          <ac:grpSpMkLst>
            <pc:docMk/>
            <pc:sldMk cId="2804740447" sldId="1191"/>
            <ac:grpSpMk id="43" creationId="{DACF1CE7-E2C4-4579-8895-73E04037176C}"/>
          </ac:grpSpMkLst>
        </pc:grpChg>
        <pc:grpChg chg="del mod topLvl">
          <ac:chgData name="Einav, Tal" userId="c5d94e19-bf17-46ef-96ed-abf719c82703" providerId="ADAL" clId="{9D479360-AEBD-4B83-A1CE-77C157140974}" dt="2020-06-02T05:17:17.543" v="3038" actId="165"/>
          <ac:grpSpMkLst>
            <pc:docMk/>
            <pc:sldMk cId="2804740447" sldId="1191"/>
            <ac:grpSpMk id="44" creationId="{6EE6EA57-2A22-4910-816C-7C490B40687E}"/>
          </ac:grpSpMkLst>
        </pc:grpChg>
        <pc:grpChg chg="del mod topLvl">
          <ac:chgData name="Einav, Tal" userId="c5d94e19-bf17-46ef-96ed-abf719c82703" providerId="ADAL" clId="{9D479360-AEBD-4B83-A1CE-77C157140974}" dt="2020-06-02T05:17:20.189" v="3040" actId="165"/>
          <ac:grpSpMkLst>
            <pc:docMk/>
            <pc:sldMk cId="2804740447" sldId="1191"/>
            <ac:grpSpMk id="47" creationId="{B35923F5-BA65-4D4B-B700-126AD1160AD0}"/>
          </ac:grpSpMkLst>
        </pc:grpChg>
        <pc:grpChg chg="del mod topLvl">
          <ac:chgData name="Einav, Tal" userId="c5d94e19-bf17-46ef-96ed-abf719c82703" providerId="ADAL" clId="{9D479360-AEBD-4B83-A1CE-77C157140974}" dt="2020-06-02T05:17:19.080" v="3039" actId="165"/>
          <ac:grpSpMkLst>
            <pc:docMk/>
            <pc:sldMk cId="2804740447" sldId="1191"/>
            <ac:grpSpMk id="48" creationId="{63832D67-35DC-46EC-9C62-82D49140DC9A}"/>
          </ac:grpSpMkLst>
        </pc:grpChg>
        <pc:grpChg chg="add del mod">
          <ac:chgData name="Einav, Tal" userId="c5d94e19-bf17-46ef-96ed-abf719c82703" providerId="ADAL" clId="{9D479360-AEBD-4B83-A1CE-77C157140974}" dt="2020-06-02T05:14:26.768" v="3000" actId="165"/>
          <ac:grpSpMkLst>
            <pc:docMk/>
            <pc:sldMk cId="2804740447" sldId="1191"/>
            <ac:grpSpMk id="55" creationId="{FE4E7B0A-8289-4C28-9763-D25727A69055}"/>
          </ac:grpSpMkLst>
        </pc:grpChg>
        <pc:grpChg chg="add del mod">
          <ac:chgData name="Einav, Tal" userId="c5d94e19-bf17-46ef-96ed-abf719c82703" providerId="ADAL" clId="{9D479360-AEBD-4B83-A1CE-77C157140974}" dt="2020-06-02T05:17:48.104" v="3052" actId="478"/>
          <ac:grpSpMkLst>
            <pc:docMk/>
            <pc:sldMk cId="2804740447" sldId="1191"/>
            <ac:grpSpMk id="62" creationId="{583B7811-6774-49ED-A60F-95A20E76D42E}"/>
          </ac:grpSpMkLst>
        </pc:grpChg>
        <pc:grpChg chg="add del mod">
          <ac:chgData name="Einav, Tal" userId="c5d94e19-bf17-46ef-96ed-abf719c82703" providerId="ADAL" clId="{9D479360-AEBD-4B83-A1CE-77C157140974}" dt="2020-06-02T05:17:47.289" v="3051" actId="478"/>
          <ac:grpSpMkLst>
            <pc:docMk/>
            <pc:sldMk cId="2804740447" sldId="1191"/>
            <ac:grpSpMk id="65" creationId="{97E38CF1-6FA3-4C30-A38A-156B8EBB1818}"/>
          </ac:grpSpMkLst>
        </pc:grpChg>
        <pc:picChg chg="add del mod">
          <ac:chgData name="Einav, Tal" userId="c5d94e19-bf17-46ef-96ed-abf719c82703" providerId="ADAL" clId="{9D479360-AEBD-4B83-A1CE-77C157140974}" dt="2020-06-01T19:55:47.008" v="1769" actId="478"/>
          <ac:picMkLst>
            <pc:docMk/>
            <pc:sldMk cId="2804740447" sldId="1191"/>
            <ac:picMk id="4" creationId="{18B0D18A-8D3C-4707-ADA3-32C26E8C0B74}"/>
          </ac:picMkLst>
        </pc:picChg>
        <pc:picChg chg="add mod topLvl">
          <ac:chgData name="Einav, Tal" userId="c5d94e19-bf17-46ef-96ed-abf719c82703" providerId="ADAL" clId="{9D479360-AEBD-4B83-A1CE-77C157140974}" dt="2020-06-02T05:11:41.792" v="2959" actId="1037"/>
          <ac:picMkLst>
            <pc:docMk/>
            <pc:sldMk cId="2804740447" sldId="1191"/>
            <ac:picMk id="6" creationId="{54F8F047-F9D8-4A7E-9653-73BA8953160B}"/>
          </ac:picMkLst>
        </pc:picChg>
        <pc:picChg chg="add mod topLvl">
          <ac:chgData name="Einav, Tal" userId="c5d94e19-bf17-46ef-96ed-abf719c82703" providerId="ADAL" clId="{9D479360-AEBD-4B83-A1CE-77C157140974}" dt="2020-06-02T05:19:30.777" v="3075" actId="1038"/>
          <ac:picMkLst>
            <pc:docMk/>
            <pc:sldMk cId="2804740447" sldId="1191"/>
            <ac:picMk id="8" creationId="{7A77B6E5-7448-4987-87F5-DA2397628057}"/>
          </ac:picMkLst>
        </pc:picChg>
      </pc:sldChg>
      <pc:sldChg chg="addSp modSp add">
        <pc:chgData name="Einav, Tal" userId="c5d94e19-bf17-46ef-96ed-abf719c82703" providerId="ADAL" clId="{9D479360-AEBD-4B83-A1CE-77C157140974}" dt="2020-06-02T00:29:32.427" v="1900" actId="207"/>
        <pc:sldMkLst>
          <pc:docMk/>
          <pc:sldMk cId="4050921025" sldId="1192"/>
        </pc:sldMkLst>
        <pc:spChg chg="add mod">
          <ac:chgData name="Einav, Tal" userId="c5d94e19-bf17-46ef-96ed-abf719c82703" providerId="ADAL" clId="{9D479360-AEBD-4B83-A1CE-77C157140974}" dt="2020-06-02T00:29:32.427" v="1900" actId="207"/>
          <ac:spMkLst>
            <pc:docMk/>
            <pc:sldMk cId="4050921025" sldId="1192"/>
            <ac:spMk id="4" creationId="{E02BDA2C-105A-4ACB-8928-835A8CBD1E77}"/>
          </ac:spMkLst>
        </pc:spChg>
      </pc:sldChg>
      <pc:sldChg chg="addSp modSp add">
        <pc:chgData name="Einav, Tal" userId="c5d94e19-bf17-46ef-96ed-abf719c82703" providerId="ADAL" clId="{9D479360-AEBD-4B83-A1CE-77C157140974}" dt="2020-06-02T00:29:51.744" v="1905" actId="14100"/>
        <pc:sldMkLst>
          <pc:docMk/>
          <pc:sldMk cId="904588733" sldId="1193"/>
        </pc:sldMkLst>
        <pc:spChg chg="mod">
          <ac:chgData name="Einav, Tal" userId="c5d94e19-bf17-46ef-96ed-abf719c82703" providerId="ADAL" clId="{9D479360-AEBD-4B83-A1CE-77C157140974}" dt="2020-06-02T00:29:46.151" v="1902" actId="14100"/>
          <ac:spMkLst>
            <pc:docMk/>
            <pc:sldMk cId="904588733" sldId="1193"/>
            <ac:spMk id="4" creationId="{E02BDA2C-105A-4ACB-8928-835A8CBD1E77}"/>
          </ac:spMkLst>
        </pc:spChg>
        <pc:spChg chg="add mod">
          <ac:chgData name="Einav, Tal" userId="c5d94e19-bf17-46ef-96ed-abf719c82703" providerId="ADAL" clId="{9D479360-AEBD-4B83-A1CE-77C157140974}" dt="2020-06-02T00:29:51.744" v="1905" actId="14100"/>
          <ac:spMkLst>
            <pc:docMk/>
            <pc:sldMk cId="904588733" sldId="1193"/>
            <ac:spMk id="5" creationId="{B8566324-67A9-4C58-AE20-8F69A83351E0}"/>
          </ac:spMkLst>
        </pc:spChg>
      </pc:sldChg>
      <pc:sldChg chg="add">
        <pc:chgData name="Einav, Tal" userId="c5d94e19-bf17-46ef-96ed-abf719c82703" providerId="ADAL" clId="{9D479360-AEBD-4B83-A1CE-77C157140974}" dt="2020-06-02T00:30:05.918" v="1906"/>
        <pc:sldMkLst>
          <pc:docMk/>
          <pc:sldMk cId="1898619292" sldId="1194"/>
        </pc:sldMkLst>
      </pc:sldChg>
      <pc:sldChg chg="addSp delSp modSp add del">
        <pc:chgData name="Einav, Tal" userId="c5d94e19-bf17-46ef-96ed-abf719c82703" providerId="ADAL" clId="{9D479360-AEBD-4B83-A1CE-77C157140974}" dt="2020-06-02T00:30:44.763" v="1953" actId="2696"/>
        <pc:sldMkLst>
          <pc:docMk/>
          <pc:sldMk cId="3641435059" sldId="1195"/>
        </pc:sldMkLst>
        <pc:spChg chg="mod">
          <ac:chgData name="Einav, Tal" userId="c5d94e19-bf17-46ef-96ed-abf719c82703" providerId="ADAL" clId="{9D479360-AEBD-4B83-A1CE-77C157140974}" dt="2020-06-02T00:30:20.921" v="1946" actId="20577"/>
          <ac:spMkLst>
            <pc:docMk/>
            <pc:sldMk cId="3641435059" sldId="1195"/>
            <ac:spMk id="2" creationId="{7EC2AAD6-F041-4F88-AF67-5DF9EDAC050C}"/>
          </ac:spMkLst>
        </pc:spChg>
        <pc:spChg chg="del">
          <ac:chgData name="Einav, Tal" userId="c5d94e19-bf17-46ef-96ed-abf719c82703" providerId="ADAL" clId="{9D479360-AEBD-4B83-A1CE-77C157140974}" dt="2020-06-02T00:30:26.757" v="1948" actId="478"/>
          <ac:spMkLst>
            <pc:docMk/>
            <pc:sldMk cId="3641435059" sldId="1195"/>
            <ac:spMk id="3" creationId="{4F48E6AA-EF73-4020-BAD3-8A94363658E9}"/>
          </ac:spMkLst>
        </pc:spChg>
        <pc:spChg chg="del">
          <ac:chgData name="Einav, Tal" userId="c5d94e19-bf17-46ef-96ed-abf719c82703" providerId="ADAL" clId="{9D479360-AEBD-4B83-A1CE-77C157140974}" dt="2020-06-02T00:30:24.635" v="1947" actId="478"/>
          <ac:spMkLst>
            <pc:docMk/>
            <pc:sldMk cId="3641435059" sldId="1195"/>
            <ac:spMk id="5" creationId="{B8566324-67A9-4C58-AE20-8F69A83351E0}"/>
          </ac:spMkLst>
        </pc:spChg>
        <pc:spChg chg="add del mod">
          <ac:chgData name="Einav, Tal" userId="c5d94e19-bf17-46ef-96ed-abf719c82703" providerId="ADAL" clId="{9D479360-AEBD-4B83-A1CE-77C157140974}" dt="2020-06-02T00:30:28.571" v="1949" actId="478"/>
          <ac:spMkLst>
            <pc:docMk/>
            <pc:sldMk cId="3641435059" sldId="1195"/>
            <ac:spMk id="7" creationId="{8A4373FC-E1C7-4D80-9FCC-F0252D5E853F}"/>
          </ac:spMkLst>
        </pc:spChg>
      </pc:sldChg>
      <pc:sldChg chg="addSp delSp modSp add delAnim modAnim">
        <pc:chgData name="Einav, Tal" userId="c5d94e19-bf17-46ef-96ed-abf719c82703" providerId="ADAL" clId="{9D479360-AEBD-4B83-A1CE-77C157140974}" dt="2020-06-02T00:46:31.765" v="2351"/>
        <pc:sldMkLst>
          <pc:docMk/>
          <pc:sldMk cId="3934976549" sldId="1196"/>
        </pc:sldMkLst>
        <pc:spChg chg="mod">
          <ac:chgData name="Einav, Tal" userId="c5d94e19-bf17-46ef-96ed-abf719c82703" providerId="ADAL" clId="{9D479360-AEBD-4B83-A1CE-77C157140974}" dt="2020-06-02T00:30:38.510" v="1951"/>
          <ac:spMkLst>
            <pc:docMk/>
            <pc:sldMk cId="3934976549" sldId="1196"/>
            <ac:spMk id="2" creationId="{8E8888BA-7707-40BB-BB22-52BD23B0BCBA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10" creationId="{C07E36D0-6FBB-40F4-95BB-5C4694590F68}"/>
          </ac:spMkLst>
        </pc:spChg>
        <pc:spChg chg="add del">
          <ac:chgData name="Einav, Tal" userId="c5d94e19-bf17-46ef-96ed-abf719c82703" providerId="ADAL" clId="{9D479360-AEBD-4B83-A1CE-77C157140974}" dt="2020-06-02T00:32:35.925" v="1987"/>
          <ac:spMkLst>
            <pc:docMk/>
            <pc:sldMk cId="3934976549" sldId="1196"/>
            <ac:spMk id="16" creationId="{8C0042CE-7C06-42A0-9879-8B711149A6C3}"/>
          </ac:spMkLst>
        </pc:spChg>
        <pc:spChg chg="add del mod">
          <ac:chgData name="Einav, Tal" userId="c5d94e19-bf17-46ef-96ed-abf719c82703" providerId="ADAL" clId="{9D479360-AEBD-4B83-A1CE-77C157140974}" dt="2020-06-02T00:35:28.714" v="2084" actId="478"/>
          <ac:spMkLst>
            <pc:docMk/>
            <pc:sldMk cId="3934976549" sldId="1196"/>
            <ac:spMk id="17" creationId="{E2CC4E81-1BFA-4DA5-8709-36468871FDBD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21" creationId="{48739D7A-42E6-4221-9030-0F4E04C1E129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22" creationId="{7087D1DE-2D64-4AA9-809E-CCC367BDF56B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23" creationId="{0298101E-09D8-47C2-B6EC-12EDB905A73E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24" creationId="{631DE3E1-9D73-4432-B424-824EC97F0792}"/>
          </ac:spMkLst>
        </pc:spChg>
        <pc:spChg chg="del">
          <ac:chgData name="Einav, Tal" userId="c5d94e19-bf17-46ef-96ed-abf719c82703" providerId="ADAL" clId="{9D479360-AEBD-4B83-A1CE-77C157140974}" dt="2020-06-02T00:30:41.616" v="1952" actId="478"/>
          <ac:spMkLst>
            <pc:docMk/>
            <pc:sldMk cId="3934976549" sldId="1196"/>
            <ac:spMk id="26" creationId="{0F92181A-B3FA-49C8-8830-85AE74543821}"/>
          </ac:spMkLst>
        </pc:spChg>
        <pc:spChg chg="mod topLvl">
          <ac:chgData name="Einav, Tal" userId="c5d94e19-bf17-46ef-96ed-abf719c82703" providerId="ADAL" clId="{9D479360-AEBD-4B83-A1CE-77C157140974}" dt="2020-06-02T00:44:15.832" v="2326" actId="1076"/>
          <ac:spMkLst>
            <pc:docMk/>
            <pc:sldMk cId="3934976549" sldId="1196"/>
            <ac:spMk id="28" creationId="{675ED60C-2858-4DAD-99A7-C0E7B56FB03C}"/>
          </ac:spMkLst>
        </pc:spChg>
        <pc:spChg chg="del mod topLvl">
          <ac:chgData name="Einav, Tal" userId="c5d94e19-bf17-46ef-96ed-abf719c82703" providerId="ADAL" clId="{9D479360-AEBD-4B83-A1CE-77C157140974}" dt="2020-06-02T00:38:26.332" v="2147" actId="478"/>
          <ac:spMkLst>
            <pc:docMk/>
            <pc:sldMk cId="3934976549" sldId="1196"/>
            <ac:spMk id="29" creationId="{47D2BE46-C4C1-415C-AC11-F547EE7A2588}"/>
          </ac:spMkLst>
        </pc:spChg>
        <pc:spChg chg="add mod">
          <ac:chgData name="Einav, Tal" userId="c5d94e19-bf17-46ef-96ed-abf719c82703" providerId="ADAL" clId="{9D479360-AEBD-4B83-A1CE-77C157140974}" dt="2020-06-02T00:41:36.688" v="2294" actId="12789"/>
          <ac:spMkLst>
            <pc:docMk/>
            <pc:sldMk cId="3934976549" sldId="1196"/>
            <ac:spMk id="30" creationId="{98A739FA-47FD-47D7-9B48-5EF98396EBB3}"/>
          </ac:spMkLst>
        </pc:spChg>
        <pc:spChg chg="add mod">
          <ac:chgData name="Einav, Tal" userId="c5d94e19-bf17-46ef-96ed-abf719c82703" providerId="ADAL" clId="{9D479360-AEBD-4B83-A1CE-77C157140974}" dt="2020-06-02T00:44:15.832" v="2326" actId="1076"/>
          <ac:spMkLst>
            <pc:docMk/>
            <pc:sldMk cId="3934976549" sldId="1196"/>
            <ac:spMk id="31" creationId="{86D9EE6C-0AF3-46E4-9130-E3AC90734DC6}"/>
          </ac:spMkLst>
        </pc:spChg>
        <pc:spChg chg="add mod">
          <ac:chgData name="Einav, Tal" userId="c5d94e19-bf17-46ef-96ed-abf719c82703" providerId="ADAL" clId="{9D479360-AEBD-4B83-A1CE-77C157140974}" dt="2020-06-02T00:43:56.406" v="2324" actId="12788"/>
          <ac:spMkLst>
            <pc:docMk/>
            <pc:sldMk cId="3934976549" sldId="1196"/>
            <ac:spMk id="32" creationId="{3575D2DF-4CAB-4E3F-BEC0-4BEECDA050BD}"/>
          </ac:spMkLst>
        </pc:spChg>
        <pc:spChg chg="add del mod">
          <ac:chgData name="Einav, Tal" userId="c5d94e19-bf17-46ef-96ed-abf719c82703" providerId="ADAL" clId="{9D479360-AEBD-4B83-A1CE-77C157140974}" dt="2020-06-02T00:39:49.358" v="2197" actId="478"/>
          <ac:spMkLst>
            <pc:docMk/>
            <pc:sldMk cId="3934976549" sldId="1196"/>
            <ac:spMk id="34" creationId="{E2E52D78-61E1-4362-BCE2-4A2DEAA44511}"/>
          </ac:spMkLst>
        </pc:spChg>
        <pc:spChg chg="add del mod">
          <ac:chgData name="Einav, Tal" userId="c5d94e19-bf17-46ef-96ed-abf719c82703" providerId="ADAL" clId="{9D479360-AEBD-4B83-A1CE-77C157140974}" dt="2020-06-02T00:39:49.358" v="2197" actId="478"/>
          <ac:spMkLst>
            <pc:docMk/>
            <pc:sldMk cId="3934976549" sldId="1196"/>
            <ac:spMk id="35" creationId="{AF8DCA36-06FD-498F-99A6-2F5FAE337E8B}"/>
          </ac:spMkLst>
        </pc:spChg>
        <pc:spChg chg="add mod">
          <ac:chgData name="Einav, Tal" userId="c5d94e19-bf17-46ef-96ed-abf719c82703" providerId="ADAL" clId="{9D479360-AEBD-4B83-A1CE-77C157140974}" dt="2020-06-02T00:44:15.832" v="2326" actId="1076"/>
          <ac:spMkLst>
            <pc:docMk/>
            <pc:sldMk cId="3934976549" sldId="1196"/>
            <ac:spMk id="37" creationId="{FD81D521-8E9C-4165-983C-4ECACD13FB58}"/>
          </ac:spMkLst>
        </pc:spChg>
        <pc:spChg chg="add mod">
          <ac:chgData name="Einav, Tal" userId="c5d94e19-bf17-46ef-96ed-abf719c82703" providerId="ADAL" clId="{9D479360-AEBD-4B83-A1CE-77C157140974}" dt="2020-06-02T00:43:52.771" v="2323" actId="12788"/>
          <ac:spMkLst>
            <pc:docMk/>
            <pc:sldMk cId="3934976549" sldId="1196"/>
            <ac:spMk id="38" creationId="{16829750-5A98-4326-BEA2-B0F62436E7C8}"/>
          </ac:spMkLst>
        </pc:spChg>
        <pc:spChg chg="add mod ord">
          <ac:chgData name="Einav, Tal" userId="c5d94e19-bf17-46ef-96ed-abf719c82703" providerId="ADAL" clId="{9D479360-AEBD-4B83-A1CE-77C157140974}" dt="2020-06-02T00:45:16.976" v="2332" actId="164"/>
          <ac:spMkLst>
            <pc:docMk/>
            <pc:sldMk cId="3934976549" sldId="1196"/>
            <ac:spMk id="39" creationId="{A36FEFAA-3A46-42C7-87AC-EB001DAF1064}"/>
          </ac:spMkLst>
        </pc:spChg>
        <pc:spChg chg="add mod ord">
          <ac:chgData name="Einav, Tal" userId="c5d94e19-bf17-46ef-96ed-abf719c82703" providerId="ADAL" clId="{9D479360-AEBD-4B83-A1CE-77C157140974}" dt="2020-06-02T00:45:20.136" v="2333" actId="164"/>
          <ac:spMkLst>
            <pc:docMk/>
            <pc:sldMk cId="3934976549" sldId="1196"/>
            <ac:spMk id="41" creationId="{629B37E9-B897-41CC-940C-22A751DFC430}"/>
          </ac:spMkLst>
        </pc:spChg>
        <pc:spChg chg="add mod ord">
          <ac:chgData name="Einav, Tal" userId="c5d94e19-bf17-46ef-96ed-abf719c82703" providerId="ADAL" clId="{9D479360-AEBD-4B83-A1CE-77C157140974}" dt="2020-06-02T00:45:21.894" v="2334" actId="164"/>
          <ac:spMkLst>
            <pc:docMk/>
            <pc:sldMk cId="3934976549" sldId="1196"/>
            <ac:spMk id="42" creationId="{F654772B-6879-41C7-B2EC-DDB6620301D1}"/>
          </ac:spMkLst>
        </pc:spChg>
        <pc:grpChg chg="add del">
          <ac:chgData name="Einav, Tal" userId="c5d94e19-bf17-46ef-96ed-abf719c82703" providerId="ADAL" clId="{9D479360-AEBD-4B83-A1CE-77C157140974}" dt="2020-06-02T00:38:09.696" v="2128" actId="165"/>
          <ac:grpSpMkLst>
            <pc:docMk/>
            <pc:sldMk cId="3934976549" sldId="1196"/>
            <ac:grpSpMk id="27" creationId="{AB959271-45E4-4398-9477-C0B9D24969B1}"/>
          </ac:grpSpMkLst>
        </pc:grpChg>
        <pc:grpChg chg="add mod">
          <ac:chgData name="Einav, Tal" userId="c5d94e19-bf17-46ef-96ed-abf719c82703" providerId="ADAL" clId="{9D479360-AEBD-4B83-A1CE-77C157140974}" dt="2020-06-02T00:45:16.976" v="2332" actId="164"/>
          <ac:grpSpMkLst>
            <pc:docMk/>
            <pc:sldMk cId="3934976549" sldId="1196"/>
            <ac:grpSpMk id="43" creationId="{B65F8883-0D69-4DF8-803E-817CA8681955}"/>
          </ac:grpSpMkLst>
        </pc:grpChg>
        <pc:grpChg chg="add mod">
          <ac:chgData name="Einav, Tal" userId="c5d94e19-bf17-46ef-96ed-abf719c82703" providerId="ADAL" clId="{9D479360-AEBD-4B83-A1CE-77C157140974}" dt="2020-06-02T00:45:20.136" v="2333" actId="164"/>
          <ac:grpSpMkLst>
            <pc:docMk/>
            <pc:sldMk cId="3934976549" sldId="1196"/>
            <ac:grpSpMk id="44" creationId="{3481D687-8DC0-42B7-B253-FB8EF1A2A5CB}"/>
          </ac:grpSpMkLst>
        </pc:grpChg>
        <pc:grpChg chg="add mod">
          <ac:chgData name="Einav, Tal" userId="c5d94e19-bf17-46ef-96ed-abf719c82703" providerId="ADAL" clId="{9D479360-AEBD-4B83-A1CE-77C157140974}" dt="2020-06-02T00:45:21.894" v="2334" actId="164"/>
          <ac:grpSpMkLst>
            <pc:docMk/>
            <pc:sldMk cId="3934976549" sldId="1196"/>
            <ac:grpSpMk id="45" creationId="{8B1B7787-738B-4A82-8BA1-B6258582BDCE}"/>
          </ac:grpSpMkLst>
        </pc:grpChg>
        <pc:picChg chg="add del mod">
          <ac:chgData name="Einav, Tal" userId="c5d94e19-bf17-46ef-96ed-abf719c82703" providerId="ADAL" clId="{9D479360-AEBD-4B83-A1CE-77C157140974}" dt="2020-06-02T00:31:47.383" v="1967" actId="478"/>
          <ac:picMkLst>
            <pc:docMk/>
            <pc:sldMk cId="3934976549" sldId="1196"/>
            <ac:picMk id="4" creationId="{9BC78D2F-14FB-45D6-ACD0-D3E6A4513530}"/>
          </ac:picMkLst>
        </pc:picChg>
        <pc:picChg chg="del">
          <ac:chgData name="Einav, Tal" userId="c5d94e19-bf17-46ef-96ed-abf719c82703" providerId="ADAL" clId="{9D479360-AEBD-4B83-A1CE-77C157140974}" dt="2020-06-02T00:30:41.616" v="1952" actId="478"/>
          <ac:picMkLst>
            <pc:docMk/>
            <pc:sldMk cId="3934976549" sldId="1196"/>
            <ac:picMk id="6" creationId="{54F8F047-F9D8-4A7E-9653-73BA8953160B}"/>
          </ac:picMkLst>
        </pc:picChg>
        <pc:picChg chg="add del mod">
          <ac:chgData name="Einav, Tal" userId="c5d94e19-bf17-46ef-96ed-abf719c82703" providerId="ADAL" clId="{9D479360-AEBD-4B83-A1CE-77C157140974}" dt="2020-06-02T00:31:59.521" v="1976" actId="478"/>
          <ac:picMkLst>
            <pc:docMk/>
            <pc:sldMk cId="3934976549" sldId="1196"/>
            <ac:picMk id="7" creationId="{6CC7995C-1D41-4E73-9D26-C9C4AB431EA6}"/>
          </ac:picMkLst>
        </pc:picChg>
        <pc:picChg chg="del">
          <ac:chgData name="Einav, Tal" userId="c5d94e19-bf17-46ef-96ed-abf719c82703" providerId="ADAL" clId="{9D479360-AEBD-4B83-A1CE-77C157140974}" dt="2020-06-02T00:30:41.616" v="1952" actId="478"/>
          <ac:picMkLst>
            <pc:docMk/>
            <pc:sldMk cId="3934976549" sldId="1196"/>
            <ac:picMk id="8" creationId="{7A77B6E5-7448-4987-87F5-DA2397628057}"/>
          </ac:picMkLst>
        </pc:picChg>
        <pc:picChg chg="add del mod">
          <ac:chgData name="Einav, Tal" userId="c5d94e19-bf17-46ef-96ed-abf719c82703" providerId="ADAL" clId="{9D479360-AEBD-4B83-A1CE-77C157140974}" dt="2020-06-02T00:35:27.126" v="2083" actId="478"/>
          <ac:picMkLst>
            <pc:docMk/>
            <pc:sldMk cId="3934976549" sldId="1196"/>
            <ac:picMk id="11" creationId="{FE38A3BD-96F9-4593-A766-73B56FF4B358}"/>
          </ac:picMkLst>
        </pc:picChg>
        <pc:picChg chg="add del mod">
          <ac:chgData name="Einav, Tal" userId="c5d94e19-bf17-46ef-96ed-abf719c82703" providerId="ADAL" clId="{9D479360-AEBD-4B83-A1CE-77C157140974}" dt="2020-06-02T00:32:21.274" v="1983" actId="478"/>
          <ac:picMkLst>
            <pc:docMk/>
            <pc:sldMk cId="3934976549" sldId="1196"/>
            <ac:picMk id="13" creationId="{9533A1FB-D893-4834-9E0D-29D1BCE577BF}"/>
          </ac:picMkLst>
        </pc:picChg>
        <pc:picChg chg="add del mod">
          <ac:chgData name="Einav, Tal" userId="c5d94e19-bf17-46ef-96ed-abf719c82703" providerId="ADAL" clId="{9D479360-AEBD-4B83-A1CE-77C157140974}" dt="2020-06-02T00:39:44.302" v="2196" actId="478"/>
          <ac:picMkLst>
            <pc:docMk/>
            <pc:sldMk cId="3934976549" sldId="1196"/>
            <ac:picMk id="15" creationId="{AB163990-929F-4CEF-8468-19889B4EC970}"/>
          </ac:picMkLst>
        </pc:picChg>
        <pc:picChg chg="add del mod">
          <ac:chgData name="Einav, Tal" userId="c5d94e19-bf17-46ef-96ed-abf719c82703" providerId="ADAL" clId="{9D479360-AEBD-4B83-A1CE-77C157140974}" dt="2020-06-02T00:41:13.733" v="2289" actId="478"/>
          <ac:picMkLst>
            <pc:docMk/>
            <pc:sldMk cId="3934976549" sldId="1196"/>
            <ac:picMk id="18" creationId="{1800A60F-2766-4C3B-AC42-E2404A5CED57}"/>
          </ac:picMkLst>
        </pc:picChg>
        <pc:picChg chg="add mod">
          <ac:chgData name="Einav, Tal" userId="c5d94e19-bf17-46ef-96ed-abf719c82703" providerId="ADAL" clId="{9D479360-AEBD-4B83-A1CE-77C157140974}" dt="2020-06-02T00:45:20.136" v="2333" actId="164"/>
          <ac:picMkLst>
            <pc:docMk/>
            <pc:sldMk cId="3934976549" sldId="1196"/>
            <ac:picMk id="19" creationId="{9B740BEB-0132-4DA9-ADEC-7ADB6ECD4BE6}"/>
          </ac:picMkLst>
        </pc:picChg>
        <pc:picChg chg="add mod">
          <ac:chgData name="Einav, Tal" userId="c5d94e19-bf17-46ef-96ed-abf719c82703" providerId="ADAL" clId="{9D479360-AEBD-4B83-A1CE-77C157140974}" dt="2020-06-02T00:45:16.976" v="2332" actId="164"/>
          <ac:picMkLst>
            <pc:docMk/>
            <pc:sldMk cId="3934976549" sldId="1196"/>
            <ac:picMk id="20" creationId="{F6B6737D-6D4A-43F4-A5C8-414C6F755430}"/>
          </ac:picMkLst>
        </pc:picChg>
        <pc:picChg chg="add del">
          <ac:chgData name="Einav, Tal" userId="c5d94e19-bf17-46ef-96ed-abf719c82703" providerId="ADAL" clId="{9D479360-AEBD-4B83-A1CE-77C157140974}" dt="2020-06-02T00:34:34.150" v="2060" actId="478"/>
          <ac:picMkLst>
            <pc:docMk/>
            <pc:sldMk cId="3934976549" sldId="1196"/>
            <ac:picMk id="25" creationId="{E8B43872-DE49-476D-B92C-F308E9F3A68E}"/>
          </ac:picMkLst>
        </pc:picChg>
        <pc:picChg chg="add del mod">
          <ac:chgData name="Einav, Tal" userId="c5d94e19-bf17-46ef-96ed-abf719c82703" providerId="ADAL" clId="{9D479360-AEBD-4B83-A1CE-77C157140974}" dt="2020-06-02T00:39:49.358" v="2197" actId="478"/>
          <ac:picMkLst>
            <pc:docMk/>
            <pc:sldMk cId="3934976549" sldId="1196"/>
            <ac:picMk id="33" creationId="{7B79A434-6001-4B6F-8AB9-3EE81733C4C4}"/>
          </ac:picMkLst>
        </pc:picChg>
        <pc:picChg chg="add mod">
          <ac:chgData name="Einav, Tal" userId="c5d94e19-bf17-46ef-96ed-abf719c82703" providerId="ADAL" clId="{9D479360-AEBD-4B83-A1CE-77C157140974}" dt="2020-06-02T00:45:21.894" v="2334" actId="164"/>
          <ac:picMkLst>
            <pc:docMk/>
            <pc:sldMk cId="3934976549" sldId="1196"/>
            <ac:picMk id="36" creationId="{67382BAF-B3E8-4BBE-A904-079E52DCEBC3}"/>
          </ac:picMkLst>
        </pc:picChg>
        <pc:picChg chg="add del mod">
          <ac:chgData name="Einav, Tal" userId="c5d94e19-bf17-46ef-96ed-abf719c82703" providerId="ADAL" clId="{9D479360-AEBD-4B83-A1CE-77C157140974}" dt="2020-06-02T00:43:39.574" v="2320" actId="478"/>
          <ac:picMkLst>
            <pc:docMk/>
            <pc:sldMk cId="3934976549" sldId="1196"/>
            <ac:picMk id="40" creationId="{76114CA0-174F-466F-ACE8-59F11D8DF9C4}"/>
          </ac:picMkLst>
        </pc:picChg>
      </pc:sldChg>
      <pc:sldChg chg="addSp delSp modSp add modTransition">
        <pc:chgData name="Einav, Tal" userId="c5d94e19-bf17-46ef-96ed-abf719c82703" providerId="ADAL" clId="{9D479360-AEBD-4B83-A1CE-77C157140974}" dt="2020-06-02T00:35:07.225" v="2081" actId="1076"/>
        <pc:sldMkLst>
          <pc:docMk/>
          <pc:sldMk cId="740665255" sldId="1197"/>
        </pc:sldMkLst>
        <pc:spChg chg="mod">
          <ac:chgData name="Einav, Tal" userId="c5d94e19-bf17-46ef-96ed-abf719c82703" providerId="ADAL" clId="{9D479360-AEBD-4B83-A1CE-77C157140974}" dt="2020-06-02T00:35:07.225" v="2081" actId="1076"/>
          <ac:spMkLst>
            <pc:docMk/>
            <pc:sldMk cId="740665255" sldId="1197"/>
            <ac:spMk id="17" creationId="{E2CC4E81-1BFA-4DA5-8709-36468871FDBD}"/>
          </ac:spMkLst>
        </pc:spChg>
        <pc:picChg chg="add del mod">
          <ac:chgData name="Einav, Tal" userId="c5d94e19-bf17-46ef-96ed-abf719c82703" providerId="ADAL" clId="{9D479360-AEBD-4B83-A1CE-77C157140974}" dt="2020-06-02T00:34:30.159" v="2058"/>
          <ac:picMkLst>
            <pc:docMk/>
            <pc:sldMk cId="740665255" sldId="1197"/>
            <ac:picMk id="4" creationId="{ABF6BF58-1BBC-4C02-8F33-6FBA1B2007D2}"/>
          </ac:picMkLst>
        </pc:picChg>
      </pc:sldChg>
      <pc:sldChg chg="modSp add">
        <pc:chgData name="Einav, Tal" userId="c5d94e19-bf17-46ef-96ed-abf719c82703" providerId="ADAL" clId="{9D479360-AEBD-4B83-A1CE-77C157140974}" dt="2020-06-02T05:12:57.728" v="2979" actId="113"/>
        <pc:sldMkLst>
          <pc:docMk/>
          <pc:sldMk cId="2049154678" sldId="1198"/>
        </pc:sldMkLst>
        <pc:spChg chg="mod">
          <ac:chgData name="Einav, Tal" userId="c5d94e19-bf17-46ef-96ed-abf719c82703" providerId="ADAL" clId="{9D479360-AEBD-4B83-A1CE-77C157140974}" dt="2020-06-02T05:12:57.728" v="2979" actId="113"/>
          <ac:spMkLst>
            <pc:docMk/>
            <pc:sldMk cId="2049154678" sldId="1198"/>
            <ac:spMk id="17" creationId="{E2CC4E81-1BFA-4DA5-8709-36468871FDBD}"/>
          </ac:spMkLst>
        </pc:spChg>
      </pc:sldChg>
      <pc:sldChg chg="add">
        <pc:chgData name="Einav, Tal" userId="c5d94e19-bf17-46ef-96ed-abf719c82703" providerId="ADAL" clId="{9D479360-AEBD-4B83-A1CE-77C157140974}" dt="2020-06-02T00:46:41.885" v="2352"/>
        <pc:sldMkLst>
          <pc:docMk/>
          <pc:sldMk cId="1889096165" sldId="1199"/>
        </pc:sldMkLst>
      </pc:sldChg>
      <pc:sldChg chg="modSp add">
        <pc:chgData name="Einav, Tal" userId="c5d94e19-bf17-46ef-96ed-abf719c82703" providerId="ADAL" clId="{9D479360-AEBD-4B83-A1CE-77C157140974}" dt="2020-06-02T00:46:51.321" v="2355" actId="14100"/>
        <pc:sldMkLst>
          <pc:docMk/>
          <pc:sldMk cId="1383457899" sldId="1200"/>
        </pc:sldMkLst>
        <pc:spChg chg="mod">
          <ac:chgData name="Einav, Tal" userId="c5d94e19-bf17-46ef-96ed-abf719c82703" providerId="ADAL" clId="{9D479360-AEBD-4B83-A1CE-77C157140974}" dt="2020-06-02T00:46:48.851" v="2354" actId="14100"/>
          <ac:spMkLst>
            <pc:docMk/>
            <pc:sldMk cId="1383457899" sldId="1200"/>
            <ac:spMk id="4" creationId="{E02BDA2C-105A-4ACB-8928-835A8CBD1E77}"/>
          </ac:spMkLst>
        </pc:spChg>
        <pc:spChg chg="mod">
          <ac:chgData name="Einav, Tal" userId="c5d94e19-bf17-46ef-96ed-abf719c82703" providerId="ADAL" clId="{9D479360-AEBD-4B83-A1CE-77C157140974}" dt="2020-06-02T00:46:51.321" v="2355" actId="14100"/>
          <ac:spMkLst>
            <pc:docMk/>
            <pc:sldMk cId="1383457899" sldId="1200"/>
            <ac:spMk id="5" creationId="{B8566324-67A9-4C58-AE20-8F69A83351E0}"/>
          </ac:spMkLst>
        </pc:spChg>
      </pc:sldChg>
      <pc:sldChg chg="addSp delSp modSp add modTransition delAnim modAnim">
        <pc:chgData name="Einav, Tal" userId="c5d94e19-bf17-46ef-96ed-abf719c82703" providerId="ADAL" clId="{9D479360-AEBD-4B83-A1CE-77C157140974}" dt="2020-06-02T05:48:14.392" v="3643"/>
        <pc:sldMkLst>
          <pc:docMk/>
          <pc:sldMk cId="1885370062" sldId="1201"/>
        </pc:sldMkLst>
        <pc:spChg chg="mod">
          <ac:chgData name="Einav, Tal" userId="c5d94e19-bf17-46ef-96ed-abf719c82703" providerId="ADAL" clId="{9D479360-AEBD-4B83-A1CE-77C157140974}" dt="2020-06-02T01:21:48.717" v="2388" actId="20577"/>
          <ac:spMkLst>
            <pc:docMk/>
            <pc:sldMk cId="1885370062" sldId="1201"/>
            <ac:spMk id="2" creationId="{8E8888BA-7707-40BB-BB22-52BD23B0BCBA}"/>
          </ac:spMkLst>
        </pc:spChg>
        <pc:spChg chg="add del mod">
          <ac:chgData name="Einav, Tal" userId="c5d94e19-bf17-46ef-96ed-abf719c82703" providerId="ADAL" clId="{9D479360-AEBD-4B83-A1CE-77C157140974}" dt="2020-06-02T04:59:55.317" v="2935" actId="478"/>
          <ac:spMkLst>
            <pc:docMk/>
            <pc:sldMk cId="1885370062" sldId="1201"/>
            <ac:spMk id="3" creationId="{DCC9150D-EECB-4BBD-9BB3-558568A005FF}"/>
          </ac:spMkLst>
        </pc:spChg>
        <pc:spChg chg="add mod">
          <ac:chgData name="Einav, Tal" userId="c5d94e19-bf17-46ef-96ed-abf719c82703" providerId="ADAL" clId="{9D479360-AEBD-4B83-A1CE-77C157140974}" dt="2020-06-02T05:21:46.005" v="3106" actId="164"/>
          <ac:spMkLst>
            <pc:docMk/>
            <pc:sldMk cId="1885370062" sldId="1201"/>
            <ac:spMk id="12" creationId="{38626D48-2771-42C9-B0E6-0D27F110605A}"/>
          </ac:spMkLst>
        </pc:spChg>
        <pc:spChg chg="del">
          <ac:chgData name="Einav, Tal" userId="c5d94e19-bf17-46ef-96ed-abf719c82703" providerId="ADAL" clId="{9D479360-AEBD-4B83-A1CE-77C157140974}" dt="2020-06-02T01:21:52.288" v="2390" actId="478"/>
          <ac:spMkLst>
            <pc:docMk/>
            <pc:sldMk cId="1885370062" sldId="1201"/>
            <ac:spMk id="17" creationId="{E2CC4E81-1BFA-4DA5-8709-36468871FDBD}"/>
          </ac:spMkLst>
        </pc:spChg>
        <pc:spChg chg="mod topLvl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26" creationId="{E5A7F4CB-3CCA-4F6D-8D93-0CF6AE216902}"/>
          </ac:spMkLst>
        </pc:spChg>
        <pc:spChg chg="mod topLvl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27" creationId="{0363E657-72B6-4076-A9F1-67123B932C15}"/>
          </ac:spMkLst>
        </pc:spChg>
        <pc:spChg chg="mod topLvl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28" creationId="{82A7AE50-E22D-4597-9A51-DFED29910358}"/>
          </ac:spMkLst>
        </pc:spChg>
        <pc:spChg chg="mod topLvl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29" creationId="{D5D93541-059D-4C29-AD89-84C094094EA4}"/>
          </ac:spMkLst>
        </pc:spChg>
        <pc:spChg chg="mod topLvl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30" creationId="{47BA43A1-C30F-4D05-B930-BC8CC397821D}"/>
          </ac:spMkLst>
        </pc:spChg>
        <pc:spChg chg="add mod">
          <ac:chgData name="Einav, Tal" userId="c5d94e19-bf17-46ef-96ed-abf719c82703" providerId="ADAL" clId="{9D479360-AEBD-4B83-A1CE-77C157140974}" dt="2020-06-02T05:21:42.683" v="3105" actId="164"/>
          <ac:spMkLst>
            <pc:docMk/>
            <pc:sldMk cId="1885370062" sldId="1201"/>
            <ac:spMk id="31" creationId="{8BC90985-4DC5-403C-9542-BCEA977FC509}"/>
          </ac:spMkLst>
        </pc:spChg>
        <pc:grpChg chg="add mod">
          <ac:chgData name="Einav, Tal" userId="c5d94e19-bf17-46ef-96ed-abf719c82703" providerId="ADAL" clId="{9D479360-AEBD-4B83-A1CE-77C157140974}" dt="2020-06-02T05:24:22.896" v="3126" actId="1038"/>
          <ac:grpSpMkLst>
            <pc:docMk/>
            <pc:sldMk cId="1885370062" sldId="1201"/>
            <ac:grpSpMk id="6" creationId="{312F468E-A1B1-40F2-9C69-27B1712A378A}"/>
          </ac:grpSpMkLst>
        </pc:grpChg>
        <pc:grpChg chg="add mod">
          <ac:chgData name="Einav, Tal" userId="c5d94e19-bf17-46ef-96ed-abf719c82703" providerId="ADAL" clId="{9D479360-AEBD-4B83-A1CE-77C157140974}" dt="2020-06-02T05:24:22.896" v="3126" actId="1038"/>
          <ac:grpSpMkLst>
            <pc:docMk/>
            <pc:sldMk cId="1885370062" sldId="1201"/>
            <ac:grpSpMk id="9" creationId="{C425A3AD-D579-4CC5-8C1B-282A087B284D}"/>
          </ac:grpSpMkLst>
        </pc:grpChg>
        <pc:grpChg chg="add mod">
          <ac:chgData name="Einav, Tal" userId="c5d94e19-bf17-46ef-96ed-abf719c82703" providerId="ADAL" clId="{9D479360-AEBD-4B83-A1CE-77C157140974}" dt="2020-06-02T05:21:46.005" v="3106" actId="164"/>
          <ac:grpSpMkLst>
            <pc:docMk/>
            <pc:sldMk cId="1885370062" sldId="1201"/>
            <ac:grpSpMk id="13" creationId="{27040373-85F0-4372-9646-7BAD7C3301D1}"/>
          </ac:grpSpMkLst>
        </pc:grpChg>
        <pc:grpChg chg="add del">
          <ac:chgData name="Einav, Tal" userId="c5d94e19-bf17-46ef-96ed-abf719c82703" providerId="ADAL" clId="{9D479360-AEBD-4B83-A1CE-77C157140974}" dt="2020-06-02T05:20:44.559" v="3086" actId="165"/>
          <ac:grpSpMkLst>
            <pc:docMk/>
            <pc:sldMk cId="1885370062" sldId="1201"/>
            <ac:grpSpMk id="25" creationId="{D09D760A-7A97-4EC4-8071-53DC7102000E}"/>
          </ac:grpSpMkLst>
        </pc:grpChg>
        <pc:grpChg chg="add del mod">
          <ac:chgData name="Einav, Tal" userId="c5d94e19-bf17-46ef-96ed-abf719c82703" providerId="ADAL" clId="{9D479360-AEBD-4B83-A1CE-77C157140974}" dt="2020-06-02T05:25:22.644" v="3132" actId="478"/>
          <ac:grpSpMkLst>
            <pc:docMk/>
            <pc:sldMk cId="1885370062" sldId="1201"/>
            <ac:grpSpMk id="33" creationId="{09622A01-F973-4C28-BA7B-2C8693504622}"/>
          </ac:grpSpMkLst>
        </pc:grpChg>
        <pc:grpChg chg="mod">
          <ac:chgData name="Einav, Tal" userId="c5d94e19-bf17-46ef-96ed-abf719c82703" providerId="ADAL" clId="{9D479360-AEBD-4B83-A1CE-77C157140974}" dt="2020-06-02T05:25:15.765" v="3130" actId="571"/>
          <ac:grpSpMkLst>
            <pc:docMk/>
            <pc:sldMk cId="1885370062" sldId="1201"/>
            <ac:grpSpMk id="35" creationId="{BA3F475A-3164-4895-AEA0-0F307582AE65}"/>
          </ac:grpSpMkLst>
        </pc:grpChg>
        <pc:grpChg chg="mod">
          <ac:chgData name="Einav, Tal" userId="c5d94e19-bf17-46ef-96ed-abf719c82703" providerId="ADAL" clId="{9D479360-AEBD-4B83-A1CE-77C157140974}" dt="2020-06-02T05:25:15.765" v="3130" actId="571"/>
          <ac:grpSpMkLst>
            <pc:docMk/>
            <pc:sldMk cId="1885370062" sldId="1201"/>
            <ac:grpSpMk id="39" creationId="{76A4C4E1-8A72-471B-BA99-964BE6B768DA}"/>
          </ac:grpSpMkLst>
        </pc:grpChg>
        <pc:grpChg chg="mod">
          <ac:chgData name="Einav, Tal" userId="c5d94e19-bf17-46ef-96ed-abf719c82703" providerId="ADAL" clId="{9D479360-AEBD-4B83-A1CE-77C157140974}" dt="2020-06-02T05:25:15.765" v="3130" actId="571"/>
          <ac:grpSpMkLst>
            <pc:docMk/>
            <pc:sldMk cId="1885370062" sldId="1201"/>
            <ac:grpSpMk id="40" creationId="{BB485DB4-061B-4964-90B7-3D6342EE2B18}"/>
          </ac:grpSpMkLst>
        </pc:grpChg>
        <pc:picChg chg="add mod">
          <ac:chgData name="Einav, Tal" userId="c5d94e19-bf17-46ef-96ed-abf719c82703" providerId="ADAL" clId="{9D479360-AEBD-4B83-A1CE-77C157140974}" dt="2020-06-02T05:24:01.230" v="3115" actId="554"/>
          <ac:picMkLst>
            <pc:docMk/>
            <pc:sldMk cId="1885370062" sldId="1201"/>
            <ac:picMk id="5" creationId="{13ADB2B7-D57F-4C0F-A3EA-A159C6ED0774}"/>
          </ac:picMkLst>
        </pc:picChg>
        <pc:picChg chg="add del">
          <ac:chgData name="Einav, Tal" userId="c5d94e19-bf17-46ef-96ed-abf719c82703" providerId="ADAL" clId="{9D479360-AEBD-4B83-A1CE-77C157140974}" dt="2020-06-02T05:10:16.827" v="2941" actId="478"/>
          <ac:picMkLst>
            <pc:docMk/>
            <pc:sldMk cId="1885370062" sldId="1201"/>
            <ac:picMk id="7" creationId="{CE24D177-B359-4E31-8990-C6182AEC2018}"/>
          </ac:picMkLst>
        </pc:picChg>
        <pc:picChg chg="add del mod">
          <ac:chgData name="Einav, Tal" userId="c5d94e19-bf17-46ef-96ed-abf719c82703" providerId="ADAL" clId="{9D479360-AEBD-4B83-A1CE-77C157140974}" dt="2020-06-02T05:10:15.559" v="2940" actId="478"/>
          <ac:picMkLst>
            <pc:docMk/>
            <pc:sldMk cId="1885370062" sldId="1201"/>
            <ac:picMk id="8" creationId="{31EE7F37-AE95-42F3-B5CC-D3D5FED14EBA}"/>
          </ac:picMkLst>
        </pc:picChg>
        <pc:picChg chg="del">
          <ac:chgData name="Einav, Tal" userId="c5d94e19-bf17-46ef-96ed-abf719c82703" providerId="ADAL" clId="{9D479360-AEBD-4B83-A1CE-77C157140974}" dt="2020-06-02T01:21:50.814" v="2389" actId="478"/>
          <ac:picMkLst>
            <pc:docMk/>
            <pc:sldMk cId="1885370062" sldId="1201"/>
            <ac:picMk id="11" creationId="{FE38A3BD-96F9-4593-A766-73B56FF4B358}"/>
          </ac:picMkLst>
        </pc:picChg>
        <pc:picChg chg="del">
          <ac:chgData name="Einav, Tal" userId="c5d94e19-bf17-46ef-96ed-abf719c82703" providerId="ADAL" clId="{9D479360-AEBD-4B83-A1CE-77C157140974}" dt="2020-06-02T01:21:52.288" v="2390" actId="478"/>
          <ac:picMkLst>
            <pc:docMk/>
            <pc:sldMk cId="1885370062" sldId="1201"/>
            <ac:picMk id="15" creationId="{AB163990-929F-4CEF-8468-19889B4EC970}"/>
          </ac:picMkLst>
        </pc:picChg>
        <pc:picChg chg="add mod ord">
          <ac:chgData name="Einav, Tal" userId="c5d94e19-bf17-46ef-96ed-abf719c82703" providerId="ADAL" clId="{9D479360-AEBD-4B83-A1CE-77C157140974}" dt="2020-06-02T05:24:35.288" v="3128" actId="167"/>
          <ac:picMkLst>
            <pc:docMk/>
            <pc:sldMk cId="1885370062" sldId="1201"/>
            <ac:picMk id="32" creationId="{66E6C1DA-78CD-422E-A130-05C8288FD76E}"/>
          </ac:picMkLst>
        </pc:picChg>
      </pc:sldChg>
      <pc:sldChg chg="addSp delSp modSp add">
        <pc:chgData name="Einav, Tal" userId="c5d94e19-bf17-46ef-96ed-abf719c82703" providerId="ADAL" clId="{9D479360-AEBD-4B83-A1CE-77C157140974}" dt="2020-06-02T07:13:04.450" v="4582" actId="2062"/>
        <pc:sldMkLst>
          <pc:docMk/>
          <pc:sldMk cId="3676616376" sldId="1202"/>
        </pc:sldMkLst>
        <pc:spChg chg="del mod">
          <ac:chgData name="Einav, Tal" userId="c5d94e19-bf17-46ef-96ed-abf719c82703" providerId="ADAL" clId="{9D479360-AEBD-4B83-A1CE-77C157140974}" dt="2020-06-02T07:11:12.306" v="4538" actId="478"/>
          <ac:spMkLst>
            <pc:docMk/>
            <pc:sldMk cId="3676616376" sldId="1202"/>
            <ac:spMk id="3" creationId="{DCC9150D-EECB-4BBD-9BB3-558568A005FF}"/>
          </ac:spMkLst>
        </pc:spChg>
        <pc:graphicFrameChg chg="add mod modGraphic">
          <ac:chgData name="Einav, Tal" userId="c5d94e19-bf17-46ef-96ed-abf719c82703" providerId="ADAL" clId="{9D479360-AEBD-4B83-A1CE-77C157140974}" dt="2020-06-02T07:13:04.450" v="4582" actId="2062"/>
          <ac:graphicFrameMkLst>
            <pc:docMk/>
            <pc:sldMk cId="3676616376" sldId="1202"/>
            <ac:graphicFrameMk id="4" creationId="{7DC6B55F-3654-4BE6-9DF3-F7634DA74141}"/>
          </ac:graphicFrameMkLst>
        </pc:graphicFrameChg>
      </pc:sldChg>
      <pc:sldChg chg="addSp delSp modSp add modAnim">
        <pc:chgData name="Einav, Tal" userId="c5d94e19-bf17-46ef-96ed-abf719c82703" providerId="ADAL" clId="{9D479360-AEBD-4B83-A1CE-77C157140974}" dt="2020-06-02T05:29:42.668" v="3189" actId="478"/>
        <pc:sldMkLst>
          <pc:docMk/>
          <pc:sldMk cId="2268280901" sldId="1203"/>
        </pc:sldMkLst>
        <pc:spChg chg="mod">
          <ac:chgData name="Einav, Tal" userId="c5d94e19-bf17-46ef-96ed-abf719c82703" providerId="ADAL" clId="{9D479360-AEBD-4B83-A1CE-77C157140974}" dt="2020-06-02T05:25:46.919" v="3149" actId="20577"/>
          <ac:spMkLst>
            <pc:docMk/>
            <pc:sldMk cId="2268280901" sldId="1203"/>
            <ac:spMk id="34" creationId="{3FE98839-5CF8-4B71-B16C-831A807EF4BC}"/>
          </ac:spMkLst>
        </pc:spChg>
        <pc:spChg chg="mod">
          <ac:chgData name="Einav, Tal" userId="c5d94e19-bf17-46ef-96ed-abf719c82703" providerId="ADAL" clId="{9D479360-AEBD-4B83-A1CE-77C157140974}" dt="2020-06-02T05:26:48.062" v="3159" actId="208"/>
          <ac:spMkLst>
            <pc:docMk/>
            <pc:sldMk cId="2268280901" sldId="1203"/>
            <ac:spMk id="41" creationId="{74480E37-8589-4C72-A249-9E7CF4478C48}"/>
          </ac:spMkLst>
        </pc:spChg>
        <pc:spChg chg="mod">
          <ac:chgData name="Einav, Tal" userId="c5d94e19-bf17-46ef-96ed-abf719c82703" providerId="ADAL" clId="{9D479360-AEBD-4B83-A1CE-77C157140974}" dt="2020-06-02T05:27:11.326" v="3160" actId="208"/>
          <ac:spMkLst>
            <pc:docMk/>
            <pc:sldMk cId="2268280901" sldId="1203"/>
            <ac:spMk id="42" creationId="{E583AC47-3704-4946-88FB-27B1EAF204DE}"/>
          </ac:spMkLst>
        </pc:spChg>
        <pc:spChg chg="mod">
          <ac:chgData name="Einav, Tal" userId="c5d94e19-bf17-46ef-96ed-abf719c82703" providerId="ADAL" clId="{9D479360-AEBD-4B83-A1CE-77C157140974}" dt="2020-06-02T05:26:43.804" v="3158" actId="208"/>
          <ac:spMkLst>
            <pc:docMk/>
            <pc:sldMk cId="2268280901" sldId="1203"/>
            <ac:spMk id="43" creationId="{DABE778E-C365-46D7-8CAA-93E9C328003B}"/>
          </ac:spMkLst>
        </pc:spChg>
        <pc:spChg chg="mod">
          <ac:chgData name="Einav, Tal" userId="c5d94e19-bf17-46ef-96ed-abf719c82703" providerId="ADAL" clId="{9D479360-AEBD-4B83-A1CE-77C157140974}" dt="2020-06-02T05:27:14.390" v="3161" actId="208"/>
          <ac:spMkLst>
            <pc:docMk/>
            <pc:sldMk cId="2268280901" sldId="1203"/>
            <ac:spMk id="44" creationId="{57AA0933-D90C-4240-AA03-6AB1D39B298B}"/>
          </ac:spMkLst>
        </pc:spChg>
        <pc:spChg chg="del mod topLvl">
          <ac:chgData name="Einav, Tal" userId="c5d94e19-bf17-46ef-96ed-abf719c82703" providerId="ADAL" clId="{9D479360-AEBD-4B83-A1CE-77C157140974}" dt="2020-06-02T05:28:07.470" v="3172" actId="478"/>
          <ac:spMkLst>
            <pc:docMk/>
            <pc:sldMk cId="2268280901" sldId="1203"/>
            <ac:spMk id="46" creationId="{3295EE7F-E6E1-4636-8982-CB7BDC741BB9}"/>
          </ac:spMkLst>
        </pc:spChg>
        <pc:spChg chg="del mod topLvl">
          <ac:chgData name="Einav, Tal" userId="c5d94e19-bf17-46ef-96ed-abf719c82703" providerId="ADAL" clId="{9D479360-AEBD-4B83-A1CE-77C157140974}" dt="2020-06-02T05:28:07.470" v="3172" actId="478"/>
          <ac:spMkLst>
            <pc:docMk/>
            <pc:sldMk cId="2268280901" sldId="1203"/>
            <ac:spMk id="48" creationId="{D474150C-8F77-4963-BBC7-1E3F00F2DDAE}"/>
          </ac:spMkLst>
        </pc:spChg>
        <pc:spChg chg="del mod topLvl">
          <ac:chgData name="Einav, Tal" userId="c5d94e19-bf17-46ef-96ed-abf719c82703" providerId="ADAL" clId="{9D479360-AEBD-4B83-A1CE-77C157140974}" dt="2020-06-02T05:28:07.470" v="3172" actId="478"/>
          <ac:spMkLst>
            <pc:docMk/>
            <pc:sldMk cId="2268280901" sldId="1203"/>
            <ac:spMk id="49" creationId="{B25CECF8-F2EC-4C47-AC64-0AB1D6FF11AD}"/>
          </ac:spMkLst>
        </pc:spChg>
        <pc:spChg chg="del mod topLvl">
          <ac:chgData name="Einav, Tal" userId="c5d94e19-bf17-46ef-96ed-abf719c82703" providerId="ADAL" clId="{9D479360-AEBD-4B83-A1CE-77C157140974}" dt="2020-06-02T05:28:07.470" v="3172" actId="478"/>
          <ac:spMkLst>
            <pc:docMk/>
            <pc:sldMk cId="2268280901" sldId="1203"/>
            <ac:spMk id="50" creationId="{C4BA892A-5FD7-4D06-B344-018CE0E802E6}"/>
          </ac:spMkLst>
        </pc:spChg>
        <pc:spChg chg="mod topLvl">
          <ac:chgData name="Einav, Tal" userId="c5d94e19-bf17-46ef-96ed-abf719c82703" providerId="ADAL" clId="{9D479360-AEBD-4B83-A1CE-77C157140974}" dt="2020-06-02T05:28:20.474" v="3175" actId="1582"/>
          <ac:spMkLst>
            <pc:docMk/>
            <pc:sldMk cId="2268280901" sldId="1203"/>
            <ac:spMk id="53" creationId="{F6A0AACF-5612-4E74-9DB5-F6F118D7733B}"/>
          </ac:spMkLst>
        </pc:spChg>
        <pc:spChg chg="mod topLvl">
          <ac:chgData name="Einav, Tal" userId="c5d94e19-bf17-46ef-96ed-abf719c82703" providerId="ADAL" clId="{9D479360-AEBD-4B83-A1CE-77C157140974}" dt="2020-06-02T05:28:20.474" v="3175" actId="1582"/>
          <ac:spMkLst>
            <pc:docMk/>
            <pc:sldMk cId="2268280901" sldId="1203"/>
            <ac:spMk id="54" creationId="{9D307AF5-4B65-4168-9E6B-8BBF87844777}"/>
          </ac:spMkLst>
        </pc:spChg>
        <pc:spChg chg="mod topLvl">
          <ac:chgData name="Einav, Tal" userId="c5d94e19-bf17-46ef-96ed-abf719c82703" providerId="ADAL" clId="{9D479360-AEBD-4B83-A1CE-77C157140974}" dt="2020-06-02T05:28:59.652" v="3183" actId="1582"/>
          <ac:spMkLst>
            <pc:docMk/>
            <pc:sldMk cId="2268280901" sldId="1203"/>
            <ac:spMk id="55" creationId="{F8E645A1-25DB-4AF6-A8FF-2CCE6FE21A0B}"/>
          </ac:spMkLst>
        </pc:spChg>
        <pc:spChg chg="mod topLvl">
          <ac:chgData name="Einav, Tal" userId="c5d94e19-bf17-46ef-96ed-abf719c82703" providerId="ADAL" clId="{9D479360-AEBD-4B83-A1CE-77C157140974}" dt="2020-06-02T05:28:59.652" v="3183" actId="1582"/>
          <ac:spMkLst>
            <pc:docMk/>
            <pc:sldMk cId="2268280901" sldId="1203"/>
            <ac:spMk id="56" creationId="{6FE43022-F566-4515-85B1-CDBDC13A6561}"/>
          </ac:spMkLst>
        </pc:spChg>
        <pc:grpChg chg="add del mod">
          <ac:chgData name="Einav, Tal" userId="c5d94e19-bf17-46ef-96ed-abf719c82703" providerId="ADAL" clId="{9D479360-AEBD-4B83-A1CE-77C157140974}" dt="2020-06-02T05:29:42.668" v="3189" actId="478"/>
          <ac:grpSpMkLst>
            <pc:docMk/>
            <pc:sldMk cId="2268280901" sldId="1203"/>
            <ac:grpSpMk id="4" creationId="{9553C363-0650-4355-B7E0-2FFF74DD5401}"/>
          </ac:grpSpMkLst>
        </pc:grpChg>
        <pc:grpChg chg="mod">
          <ac:chgData name="Einav, Tal" userId="c5d94e19-bf17-46ef-96ed-abf719c82703" providerId="ADAL" clId="{9D479360-AEBD-4B83-A1CE-77C157140974}" dt="2020-06-02T05:27:24.130" v="3163" actId="1076"/>
          <ac:grpSpMkLst>
            <pc:docMk/>
            <pc:sldMk cId="2268280901" sldId="1203"/>
            <ac:grpSpMk id="6" creationId="{312F468E-A1B1-40F2-9C69-27B1712A378A}"/>
          </ac:grpSpMkLst>
        </pc:grpChg>
        <pc:grpChg chg="add del mod">
          <ac:chgData name="Einav, Tal" userId="c5d94e19-bf17-46ef-96ed-abf719c82703" providerId="ADAL" clId="{9D479360-AEBD-4B83-A1CE-77C157140974}" dt="2020-06-02T05:29:42.668" v="3189" actId="478"/>
          <ac:grpSpMkLst>
            <pc:docMk/>
            <pc:sldMk cId="2268280901" sldId="1203"/>
            <ac:grpSpMk id="7" creationId="{F045ED10-5B17-4E26-8981-E9ABF12E1FF7}"/>
          </ac:grpSpMkLst>
        </pc:grpChg>
        <pc:grpChg chg="mod">
          <ac:chgData name="Einav, Tal" userId="c5d94e19-bf17-46ef-96ed-abf719c82703" providerId="ADAL" clId="{9D479360-AEBD-4B83-A1CE-77C157140974}" dt="2020-06-02T05:25:33.782" v="3135" actId="1076"/>
          <ac:grpSpMkLst>
            <pc:docMk/>
            <pc:sldMk cId="2268280901" sldId="1203"/>
            <ac:grpSpMk id="9" creationId="{C425A3AD-D579-4CC5-8C1B-282A087B284D}"/>
          </ac:grpSpMkLst>
        </pc:grpChg>
        <pc:grpChg chg="mod">
          <ac:chgData name="Einav, Tal" userId="c5d94e19-bf17-46ef-96ed-abf719c82703" providerId="ADAL" clId="{9D479360-AEBD-4B83-A1CE-77C157140974}" dt="2020-06-02T05:25:41.250" v="3137" actId="1076"/>
          <ac:grpSpMkLst>
            <pc:docMk/>
            <pc:sldMk cId="2268280901" sldId="1203"/>
            <ac:grpSpMk id="33" creationId="{09622A01-F973-4C28-BA7B-2C8693504622}"/>
          </ac:grpSpMkLst>
        </pc:grpChg>
        <pc:grpChg chg="add del mod">
          <ac:chgData name="Einav, Tal" userId="c5d94e19-bf17-46ef-96ed-abf719c82703" providerId="ADAL" clId="{9D479360-AEBD-4B83-A1CE-77C157140974}" dt="2020-06-02T05:27:53.423" v="3165" actId="165"/>
          <ac:grpSpMkLst>
            <pc:docMk/>
            <pc:sldMk cId="2268280901" sldId="1203"/>
            <ac:grpSpMk id="45" creationId="{7A5EDFA6-DC46-4EBF-8AF7-CEC519FD3272}"/>
          </ac:grpSpMkLst>
        </pc:grpChg>
        <pc:grpChg chg="del mod topLvl">
          <ac:chgData name="Einav, Tal" userId="c5d94e19-bf17-46ef-96ed-abf719c82703" providerId="ADAL" clId="{9D479360-AEBD-4B83-A1CE-77C157140974}" dt="2020-06-02T05:27:53.669" v="3166" actId="165"/>
          <ac:grpSpMkLst>
            <pc:docMk/>
            <pc:sldMk cId="2268280901" sldId="1203"/>
            <ac:grpSpMk id="47" creationId="{95DC0FA9-2A44-48DB-874C-4581F403C985}"/>
          </ac:grpSpMkLst>
        </pc:grpChg>
        <pc:grpChg chg="del mod topLvl">
          <ac:chgData name="Einav, Tal" userId="c5d94e19-bf17-46ef-96ed-abf719c82703" providerId="ADAL" clId="{9D479360-AEBD-4B83-A1CE-77C157140974}" dt="2020-06-02T05:27:53.876" v="3167" actId="165"/>
          <ac:grpSpMkLst>
            <pc:docMk/>
            <pc:sldMk cId="2268280901" sldId="1203"/>
            <ac:grpSpMk id="51" creationId="{EE67BF49-2BA8-441E-8088-045BAC12EFA2}"/>
          </ac:grpSpMkLst>
        </pc:grpChg>
        <pc:grpChg chg="del mod topLvl">
          <ac:chgData name="Einav, Tal" userId="c5d94e19-bf17-46ef-96ed-abf719c82703" providerId="ADAL" clId="{9D479360-AEBD-4B83-A1CE-77C157140974}" dt="2020-06-02T05:27:53.876" v="3167" actId="165"/>
          <ac:grpSpMkLst>
            <pc:docMk/>
            <pc:sldMk cId="2268280901" sldId="1203"/>
            <ac:grpSpMk id="52" creationId="{07AEA090-2DB3-4B07-B004-CE898DB7FFCF}"/>
          </ac:grpSpMkLst>
        </pc:grpChg>
        <pc:picChg chg="add del mod">
          <ac:chgData name="Einav, Tal" userId="c5d94e19-bf17-46ef-96ed-abf719c82703" providerId="ADAL" clId="{9D479360-AEBD-4B83-A1CE-77C157140974}" dt="2020-06-02T05:27:18.636" v="3162" actId="478"/>
          <ac:picMkLst>
            <pc:docMk/>
            <pc:sldMk cId="2268280901" sldId="1203"/>
            <ac:picMk id="3" creationId="{019C46CE-17BE-4681-89BE-66C152C07670}"/>
          </ac:picMkLst>
        </pc:picChg>
        <pc:picChg chg="ord">
          <ac:chgData name="Einav, Tal" userId="c5d94e19-bf17-46ef-96ed-abf719c82703" providerId="ADAL" clId="{9D479360-AEBD-4B83-A1CE-77C157140974}" dt="2020-06-02T05:25:27.717" v="3133" actId="167"/>
          <ac:picMkLst>
            <pc:docMk/>
            <pc:sldMk cId="2268280901" sldId="1203"/>
            <ac:picMk id="5" creationId="{13ADB2B7-D57F-4C0F-A3EA-A159C6ED0774}"/>
          </ac:picMkLst>
        </pc:picChg>
        <pc:picChg chg="del">
          <ac:chgData name="Einav, Tal" userId="c5d94e19-bf17-46ef-96ed-abf719c82703" providerId="ADAL" clId="{9D479360-AEBD-4B83-A1CE-77C157140974}" dt="2020-06-02T05:25:28.833" v="3134" actId="478"/>
          <ac:picMkLst>
            <pc:docMk/>
            <pc:sldMk cId="2268280901" sldId="1203"/>
            <ac:picMk id="32" creationId="{66E6C1DA-78CD-422E-A130-05C8288FD76E}"/>
          </ac:picMkLst>
        </pc:picChg>
      </pc:sldChg>
      <pc:sldChg chg="delSp modSp add modTransition">
        <pc:chgData name="Einav, Tal" userId="c5d94e19-bf17-46ef-96ed-abf719c82703" providerId="ADAL" clId="{9D479360-AEBD-4B83-A1CE-77C157140974}" dt="2020-06-02T05:48:55.514" v="3644"/>
        <pc:sldMkLst>
          <pc:docMk/>
          <pc:sldMk cId="3734776561" sldId="1204"/>
        </pc:sldMkLst>
        <pc:grpChg chg="mod">
          <ac:chgData name="Einav, Tal" userId="c5d94e19-bf17-46ef-96ed-abf719c82703" providerId="ADAL" clId="{9D479360-AEBD-4B83-A1CE-77C157140974}" dt="2020-06-02T05:29:23.393" v="3186" actId="1076"/>
          <ac:grpSpMkLst>
            <pc:docMk/>
            <pc:sldMk cId="3734776561" sldId="1204"/>
            <ac:grpSpMk id="4" creationId="{9553C363-0650-4355-B7E0-2FFF74DD5401}"/>
          </ac:grpSpMkLst>
        </pc:grpChg>
        <pc:grpChg chg="del">
          <ac:chgData name="Einav, Tal" userId="c5d94e19-bf17-46ef-96ed-abf719c82703" providerId="ADAL" clId="{9D479360-AEBD-4B83-A1CE-77C157140974}" dt="2020-06-02T05:29:34.354" v="3188" actId="478"/>
          <ac:grpSpMkLst>
            <pc:docMk/>
            <pc:sldMk cId="3734776561" sldId="1204"/>
            <ac:grpSpMk id="7" creationId="{F045ED10-5B17-4E26-8981-E9ABF12E1FF7}"/>
          </ac:grpSpMkLst>
        </pc:grpChg>
      </pc:sldChg>
      <pc:sldChg chg="delSp modSp add modTransition">
        <pc:chgData name="Einav, Tal" userId="c5d94e19-bf17-46ef-96ed-abf719c82703" providerId="ADAL" clId="{9D479360-AEBD-4B83-A1CE-77C157140974}" dt="2020-06-02T05:49:19.073" v="3645"/>
        <pc:sldMkLst>
          <pc:docMk/>
          <pc:sldMk cId="2587240105" sldId="1205"/>
        </pc:sldMkLst>
        <pc:grpChg chg="del">
          <ac:chgData name="Einav, Tal" userId="c5d94e19-bf17-46ef-96ed-abf719c82703" providerId="ADAL" clId="{9D479360-AEBD-4B83-A1CE-77C157140974}" dt="2020-06-02T05:30:59.510" v="3205" actId="478"/>
          <ac:grpSpMkLst>
            <pc:docMk/>
            <pc:sldMk cId="2587240105" sldId="1205"/>
            <ac:grpSpMk id="4" creationId="{9553C363-0650-4355-B7E0-2FFF74DD5401}"/>
          </ac:grpSpMkLst>
        </pc:grpChg>
        <pc:grpChg chg="mod">
          <ac:chgData name="Einav, Tal" userId="c5d94e19-bf17-46ef-96ed-abf719c82703" providerId="ADAL" clId="{9D479360-AEBD-4B83-A1CE-77C157140974}" dt="2020-06-02T05:30:41.681" v="3202" actId="1076"/>
          <ac:grpSpMkLst>
            <pc:docMk/>
            <pc:sldMk cId="2587240105" sldId="1205"/>
            <ac:grpSpMk id="7" creationId="{F045ED10-5B17-4E26-8981-E9ABF12E1FF7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0:00.135" v="3194" actId="1076"/>
        <pc:sldMkLst>
          <pc:docMk/>
          <pc:sldMk cId="1076764706" sldId="1206"/>
        </pc:sldMkLst>
        <pc:grpChg chg="mod">
          <ac:chgData name="Einav, Tal" userId="c5d94e19-bf17-46ef-96ed-abf719c82703" providerId="ADAL" clId="{9D479360-AEBD-4B83-A1CE-77C157140974}" dt="2020-06-02T05:30:00.135" v="3194" actId="1076"/>
          <ac:grpSpMkLst>
            <pc:docMk/>
            <pc:sldMk cId="1076764706" sldId="1206"/>
            <ac:grpSpMk id="4" creationId="{9553C363-0650-4355-B7E0-2FFF74DD5401}"/>
          </ac:grpSpMkLst>
        </pc:grpChg>
      </pc:sldChg>
      <pc:sldChg chg="addSp delSp modSp add">
        <pc:chgData name="Einav, Tal" userId="c5d94e19-bf17-46ef-96ed-abf719c82703" providerId="ADAL" clId="{9D479360-AEBD-4B83-A1CE-77C157140974}" dt="2020-06-02T05:30:31.575" v="3201" actId="478"/>
        <pc:sldMkLst>
          <pc:docMk/>
          <pc:sldMk cId="1417279747" sldId="1207"/>
        </pc:sldMkLst>
        <pc:grpChg chg="del mod">
          <ac:chgData name="Einav, Tal" userId="c5d94e19-bf17-46ef-96ed-abf719c82703" providerId="ADAL" clId="{9D479360-AEBD-4B83-A1CE-77C157140974}" dt="2020-06-02T05:30:31.575" v="3201" actId="478"/>
          <ac:grpSpMkLst>
            <pc:docMk/>
            <pc:sldMk cId="1417279747" sldId="1207"/>
            <ac:grpSpMk id="4" creationId="{9553C363-0650-4355-B7E0-2FFF74DD5401}"/>
          </ac:grpSpMkLst>
        </pc:grpChg>
        <pc:grpChg chg="add mod">
          <ac:chgData name="Einav, Tal" userId="c5d94e19-bf17-46ef-96ed-abf719c82703" providerId="ADAL" clId="{9D479360-AEBD-4B83-A1CE-77C157140974}" dt="2020-06-02T05:30:29.079" v="3200" actId="1076"/>
          <ac:grpSpMkLst>
            <pc:docMk/>
            <pc:sldMk cId="1417279747" sldId="1207"/>
            <ac:grpSpMk id="45" creationId="{C3DD9912-9019-4093-868F-B7A21B75A470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0:52.933" v="3204"/>
        <pc:sldMkLst>
          <pc:docMk/>
          <pc:sldMk cId="1255043253" sldId="1208"/>
        </pc:sldMkLst>
        <pc:grpChg chg="mod">
          <ac:chgData name="Einav, Tal" userId="c5d94e19-bf17-46ef-96ed-abf719c82703" providerId="ADAL" clId="{9D479360-AEBD-4B83-A1CE-77C157140974}" dt="2020-06-02T05:30:21.304" v="3198" actId="1076"/>
          <ac:grpSpMkLst>
            <pc:docMk/>
            <pc:sldMk cId="1255043253" sldId="1208"/>
            <ac:grpSpMk id="4" creationId="{9553C363-0650-4355-B7E0-2FFF74DD5401}"/>
          </ac:grpSpMkLst>
        </pc:grpChg>
      </pc:sldChg>
      <pc:sldChg chg="addSp delSp add modTransition">
        <pc:chgData name="Einav, Tal" userId="c5d94e19-bf17-46ef-96ed-abf719c82703" providerId="ADAL" clId="{9D479360-AEBD-4B83-A1CE-77C157140974}" dt="2020-06-02T05:33:10.996" v="3221"/>
        <pc:sldMkLst>
          <pc:docMk/>
          <pc:sldMk cId="2230423346" sldId="1209"/>
        </pc:sldMkLst>
        <pc:grpChg chg="del">
          <ac:chgData name="Einav, Tal" userId="c5d94e19-bf17-46ef-96ed-abf719c82703" providerId="ADAL" clId="{9D479360-AEBD-4B83-A1CE-77C157140974}" dt="2020-06-02T05:33:06.283" v="3219" actId="478"/>
          <ac:grpSpMkLst>
            <pc:docMk/>
            <pc:sldMk cId="2230423346" sldId="1209"/>
            <ac:grpSpMk id="7" creationId="{F045ED10-5B17-4E26-8981-E9ABF12E1FF7}"/>
          </ac:grpSpMkLst>
        </pc:grpChg>
        <pc:grpChg chg="add">
          <ac:chgData name="Einav, Tal" userId="c5d94e19-bf17-46ef-96ed-abf719c82703" providerId="ADAL" clId="{9D479360-AEBD-4B83-A1CE-77C157140974}" dt="2020-06-02T05:33:03.511" v="3218"/>
          <ac:grpSpMkLst>
            <pc:docMk/>
            <pc:sldMk cId="2230423346" sldId="1209"/>
            <ac:grpSpMk id="45" creationId="{8BD2C187-A7BB-45C9-B00C-BA3797C70A73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1:51.578" v="3216"/>
        <pc:sldMkLst>
          <pc:docMk/>
          <pc:sldMk cId="1895075320" sldId="1210"/>
        </pc:sldMkLst>
        <pc:grpChg chg="mod">
          <ac:chgData name="Einav, Tal" userId="c5d94e19-bf17-46ef-96ed-abf719c82703" providerId="ADAL" clId="{9D479360-AEBD-4B83-A1CE-77C157140974}" dt="2020-06-02T05:31:10.424" v="3208" actId="1076"/>
          <ac:grpSpMkLst>
            <pc:docMk/>
            <pc:sldMk cId="1895075320" sldId="1210"/>
            <ac:grpSpMk id="7" creationId="{F045ED10-5B17-4E26-8981-E9ABF12E1FF7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1:42.204" v="3215"/>
        <pc:sldMkLst>
          <pc:docMk/>
          <pc:sldMk cId="3120436761" sldId="1211"/>
        </pc:sldMkLst>
        <pc:grpChg chg="mod">
          <ac:chgData name="Einav, Tal" userId="c5d94e19-bf17-46ef-96ed-abf719c82703" providerId="ADAL" clId="{9D479360-AEBD-4B83-A1CE-77C157140974}" dt="2020-06-02T05:31:18.822" v="3211" actId="1076"/>
          <ac:grpSpMkLst>
            <pc:docMk/>
            <pc:sldMk cId="3120436761" sldId="1211"/>
            <ac:grpSpMk id="7" creationId="{F045ED10-5B17-4E26-8981-E9ABF12E1FF7}"/>
          </ac:grpSpMkLst>
        </pc:grpChg>
      </pc:sldChg>
      <pc:sldChg chg="addSp delSp modSp add">
        <pc:chgData name="Einav, Tal" userId="c5d94e19-bf17-46ef-96ed-abf719c82703" providerId="ADAL" clId="{9D479360-AEBD-4B83-A1CE-77C157140974}" dt="2020-06-02T05:31:31.239" v="3214" actId="478"/>
        <pc:sldMkLst>
          <pc:docMk/>
          <pc:sldMk cId="1844538829" sldId="1212"/>
        </pc:sldMkLst>
        <pc:grpChg chg="del mod">
          <ac:chgData name="Einav, Tal" userId="c5d94e19-bf17-46ef-96ed-abf719c82703" providerId="ADAL" clId="{9D479360-AEBD-4B83-A1CE-77C157140974}" dt="2020-06-02T05:31:31.239" v="3214" actId="478"/>
          <ac:grpSpMkLst>
            <pc:docMk/>
            <pc:sldMk cId="1844538829" sldId="1212"/>
            <ac:grpSpMk id="7" creationId="{F045ED10-5B17-4E26-8981-E9ABF12E1FF7}"/>
          </ac:grpSpMkLst>
        </pc:grpChg>
        <pc:grpChg chg="add mod">
          <ac:chgData name="Einav, Tal" userId="c5d94e19-bf17-46ef-96ed-abf719c82703" providerId="ADAL" clId="{9D479360-AEBD-4B83-A1CE-77C157140974}" dt="2020-06-02T05:31:28.161" v="3213" actId="553"/>
          <ac:grpSpMkLst>
            <pc:docMk/>
            <pc:sldMk cId="1844538829" sldId="1212"/>
            <ac:grpSpMk id="45" creationId="{92F7942C-8D3A-4E87-9388-925FB93F47A1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3:22.679" v="3225" actId="1076"/>
        <pc:sldMkLst>
          <pc:docMk/>
          <pc:sldMk cId="3940069950" sldId="1213"/>
        </pc:sldMkLst>
        <pc:grpChg chg="mod">
          <ac:chgData name="Einav, Tal" userId="c5d94e19-bf17-46ef-96ed-abf719c82703" providerId="ADAL" clId="{9D479360-AEBD-4B83-A1CE-77C157140974}" dt="2020-06-02T05:33:20.898" v="3224" actId="1076"/>
          <ac:grpSpMkLst>
            <pc:docMk/>
            <pc:sldMk cId="3940069950" sldId="1213"/>
            <ac:grpSpMk id="4" creationId="{9553C363-0650-4355-B7E0-2FFF74DD5401}"/>
          </ac:grpSpMkLst>
        </pc:grpChg>
        <pc:grpChg chg="mod">
          <ac:chgData name="Einav, Tal" userId="c5d94e19-bf17-46ef-96ed-abf719c82703" providerId="ADAL" clId="{9D479360-AEBD-4B83-A1CE-77C157140974}" dt="2020-06-02T05:33:22.679" v="3225" actId="1076"/>
          <ac:grpSpMkLst>
            <pc:docMk/>
            <pc:sldMk cId="3940069950" sldId="1213"/>
            <ac:grpSpMk id="45" creationId="{8BD2C187-A7BB-45C9-B00C-BA3797C70A73}"/>
          </ac:grpSpMkLst>
        </pc:grpChg>
      </pc:sldChg>
      <pc:sldChg chg="modSp add">
        <pc:chgData name="Einav, Tal" userId="c5d94e19-bf17-46ef-96ed-abf719c82703" providerId="ADAL" clId="{9D479360-AEBD-4B83-A1CE-77C157140974}" dt="2020-06-02T05:33:31.789" v="3228" actId="1076"/>
        <pc:sldMkLst>
          <pc:docMk/>
          <pc:sldMk cId="2011509812" sldId="1214"/>
        </pc:sldMkLst>
        <pc:grpChg chg="mod">
          <ac:chgData name="Einav, Tal" userId="c5d94e19-bf17-46ef-96ed-abf719c82703" providerId="ADAL" clId="{9D479360-AEBD-4B83-A1CE-77C157140974}" dt="2020-06-02T05:33:31.789" v="3228" actId="1076"/>
          <ac:grpSpMkLst>
            <pc:docMk/>
            <pc:sldMk cId="2011509812" sldId="1214"/>
            <ac:grpSpMk id="4" creationId="{9553C363-0650-4355-B7E0-2FFF74DD5401}"/>
          </ac:grpSpMkLst>
        </pc:grpChg>
        <pc:grpChg chg="mod">
          <ac:chgData name="Einav, Tal" userId="c5d94e19-bf17-46ef-96ed-abf719c82703" providerId="ADAL" clId="{9D479360-AEBD-4B83-A1CE-77C157140974}" dt="2020-06-02T05:33:27.765" v="3227" actId="1076"/>
          <ac:grpSpMkLst>
            <pc:docMk/>
            <pc:sldMk cId="2011509812" sldId="1214"/>
            <ac:grpSpMk id="45" creationId="{8BD2C187-A7BB-45C9-B00C-BA3797C70A73}"/>
          </ac:grpSpMkLst>
        </pc:grpChg>
      </pc:sldChg>
      <pc:sldChg chg="modSp add modTransition">
        <pc:chgData name="Einav, Tal" userId="c5d94e19-bf17-46ef-96ed-abf719c82703" providerId="ADAL" clId="{9D479360-AEBD-4B83-A1CE-77C157140974}" dt="2020-06-02T05:33:45.045" v="3232" actId="1076"/>
        <pc:sldMkLst>
          <pc:docMk/>
          <pc:sldMk cId="3278092756" sldId="1215"/>
        </pc:sldMkLst>
        <pc:grpChg chg="mod">
          <ac:chgData name="Einav, Tal" userId="c5d94e19-bf17-46ef-96ed-abf719c82703" providerId="ADAL" clId="{9D479360-AEBD-4B83-A1CE-77C157140974}" dt="2020-06-02T05:33:41.726" v="3231" actId="1076"/>
          <ac:grpSpMkLst>
            <pc:docMk/>
            <pc:sldMk cId="3278092756" sldId="1215"/>
            <ac:grpSpMk id="4" creationId="{9553C363-0650-4355-B7E0-2FFF74DD5401}"/>
          </ac:grpSpMkLst>
        </pc:grpChg>
        <pc:grpChg chg="mod">
          <ac:chgData name="Einav, Tal" userId="c5d94e19-bf17-46ef-96ed-abf719c82703" providerId="ADAL" clId="{9D479360-AEBD-4B83-A1CE-77C157140974}" dt="2020-06-02T05:33:45.045" v="3232" actId="1076"/>
          <ac:grpSpMkLst>
            <pc:docMk/>
            <pc:sldMk cId="3278092756" sldId="1215"/>
            <ac:grpSpMk id="45" creationId="{8BD2C187-A7BB-45C9-B00C-BA3797C70A73}"/>
          </ac:grpSpMkLst>
        </pc:grpChg>
      </pc:sldChg>
      <pc:sldChg chg="addSp delSp modSp add modTransition modAnim">
        <pc:chgData name="Einav, Tal" userId="c5d94e19-bf17-46ef-96ed-abf719c82703" providerId="ADAL" clId="{9D479360-AEBD-4B83-A1CE-77C157140974}" dt="2020-06-02T05:55:03.339" v="3697"/>
        <pc:sldMkLst>
          <pc:docMk/>
          <pc:sldMk cId="1522856415" sldId="1216"/>
        </pc:sldMkLst>
        <pc:spChg chg="add mod topLvl">
          <ac:chgData name="Einav, Tal" userId="c5d94e19-bf17-46ef-96ed-abf719c82703" providerId="ADAL" clId="{9D479360-AEBD-4B83-A1CE-77C157140974}" dt="2020-06-02T05:38:14.995" v="3390" actId="164"/>
          <ac:spMkLst>
            <pc:docMk/>
            <pc:sldMk cId="1522856415" sldId="1216"/>
            <ac:spMk id="48" creationId="{21A20DC1-BAFE-4251-838F-BB92047AA0E5}"/>
          </ac:spMkLst>
        </pc:spChg>
        <pc:spChg chg="del mod topLvl">
          <ac:chgData name="Einav, Tal" userId="c5d94e19-bf17-46ef-96ed-abf719c82703" providerId="ADAL" clId="{9D479360-AEBD-4B83-A1CE-77C157140974}" dt="2020-06-02T05:35:43.185" v="3300" actId="478"/>
          <ac:spMkLst>
            <pc:docMk/>
            <pc:sldMk cId="1522856415" sldId="1216"/>
            <ac:spMk id="50" creationId="{9C28D3FF-723C-4158-BFF5-C400754EEA86}"/>
          </ac:spMkLst>
        </pc:spChg>
        <pc:spChg chg="mod topLvl">
          <ac:chgData name="Einav, Tal" userId="c5d94e19-bf17-46ef-96ed-abf719c82703" providerId="ADAL" clId="{9D479360-AEBD-4B83-A1CE-77C157140974}" dt="2020-06-02T05:38:14.995" v="3390" actId="164"/>
          <ac:spMkLst>
            <pc:docMk/>
            <pc:sldMk cId="1522856415" sldId="1216"/>
            <ac:spMk id="51" creationId="{19E295BA-FBF6-4B4B-8EED-0EA81E9485BD}"/>
          </ac:spMkLst>
        </pc:spChg>
        <pc:spChg chg="add mod topLvl">
          <ac:chgData name="Einav, Tal" userId="c5d94e19-bf17-46ef-96ed-abf719c82703" providerId="ADAL" clId="{9D479360-AEBD-4B83-A1CE-77C157140974}" dt="2020-06-02T05:38:17.928" v="3392" actId="164"/>
          <ac:spMkLst>
            <pc:docMk/>
            <pc:sldMk cId="1522856415" sldId="1216"/>
            <ac:spMk id="52" creationId="{4D53611A-1962-4087-8507-34176615AC2B}"/>
          </ac:spMkLst>
        </pc:spChg>
        <pc:spChg chg="add mod topLvl">
          <ac:chgData name="Einav, Tal" userId="c5d94e19-bf17-46ef-96ed-abf719c82703" providerId="ADAL" clId="{9D479360-AEBD-4B83-A1CE-77C157140974}" dt="2020-06-02T05:38:17.928" v="3392" actId="164"/>
          <ac:spMkLst>
            <pc:docMk/>
            <pc:sldMk cId="1522856415" sldId="1216"/>
            <ac:spMk id="55" creationId="{6A1A27BF-733E-4D90-B585-6F35F0F59103}"/>
          </ac:spMkLst>
        </pc:spChg>
        <pc:spChg chg="mod topLvl">
          <ac:chgData name="Einav, Tal" userId="c5d94e19-bf17-46ef-96ed-abf719c82703" providerId="ADAL" clId="{9D479360-AEBD-4B83-A1CE-77C157140974}" dt="2020-06-02T05:37:38.569" v="3381" actId="1076"/>
          <ac:spMkLst>
            <pc:docMk/>
            <pc:sldMk cId="1522856415" sldId="1216"/>
            <ac:spMk id="57" creationId="{351F2D01-B95C-4ADD-BA1F-3267F00858CD}"/>
          </ac:spMkLst>
        </pc:spChg>
        <pc:spChg chg="del mod topLvl">
          <ac:chgData name="Einav, Tal" userId="c5d94e19-bf17-46ef-96ed-abf719c82703" providerId="ADAL" clId="{9D479360-AEBD-4B83-A1CE-77C157140974}" dt="2020-06-02T05:37:26.170" v="3378" actId="478"/>
          <ac:spMkLst>
            <pc:docMk/>
            <pc:sldMk cId="1522856415" sldId="1216"/>
            <ac:spMk id="58" creationId="{5E01D7E3-9E1A-4E17-A491-DD2AC238764E}"/>
          </ac:spMkLst>
        </pc:spChg>
        <pc:spChg chg="add del mod">
          <ac:chgData name="Einav, Tal" userId="c5d94e19-bf17-46ef-96ed-abf719c82703" providerId="ADAL" clId="{9D479360-AEBD-4B83-A1CE-77C157140974}" dt="2020-06-02T05:38:16.832" v="3391"/>
          <ac:spMkLst>
            <pc:docMk/>
            <pc:sldMk cId="1522856415" sldId="1216"/>
            <ac:spMk id="59" creationId="{5A9B9AAB-787B-48B2-9E9A-37D94C6835FA}"/>
          </ac:spMkLst>
        </pc:spChg>
        <pc:spChg chg="add ord">
          <ac:chgData name="Einav, Tal" userId="c5d94e19-bf17-46ef-96ed-abf719c82703" providerId="ADAL" clId="{9D479360-AEBD-4B83-A1CE-77C157140974}" dt="2020-06-02T05:50:28.091" v="3654" actId="166"/>
          <ac:spMkLst>
            <pc:docMk/>
            <pc:sldMk cId="1522856415" sldId="1216"/>
            <ac:spMk id="60" creationId="{D4F22EB2-1A56-4AF7-AB91-A5D908CFAC2B}"/>
          </ac:spMkLst>
        </pc:spChg>
        <pc:grpChg chg="add del mod">
          <ac:chgData name="Einav, Tal" userId="c5d94e19-bf17-46ef-96ed-abf719c82703" providerId="ADAL" clId="{9D479360-AEBD-4B83-A1CE-77C157140974}" dt="2020-06-02T05:36:18.852" v="3311" actId="165"/>
          <ac:grpSpMkLst>
            <pc:docMk/>
            <pc:sldMk cId="1522856415" sldId="1216"/>
            <ac:grpSpMk id="3" creationId="{1F782700-89D9-4C4C-BB5D-0DE47790078A}"/>
          </ac:grpSpMkLst>
        </pc:grpChg>
        <pc:grpChg chg="del">
          <ac:chgData name="Einav, Tal" userId="c5d94e19-bf17-46ef-96ed-abf719c82703" providerId="ADAL" clId="{9D479360-AEBD-4B83-A1CE-77C157140974}" dt="2020-06-02T05:34:22.661" v="3235" actId="478"/>
          <ac:grpSpMkLst>
            <pc:docMk/>
            <pc:sldMk cId="1522856415" sldId="1216"/>
            <ac:grpSpMk id="4" creationId="{9553C363-0650-4355-B7E0-2FFF74DD5401}"/>
          </ac:grpSpMkLst>
        </pc:grpChg>
        <pc:grpChg chg="del">
          <ac:chgData name="Einav, Tal" userId="c5d94e19-bf17-46ef-96ed-abf719c82703" providerId="ADAL" clId="{9D479360-AEBD-4B83-A1CE-77C157140974}" dt="2020-06-02T05:34:22.661" v="3235" actId="478"/>
          <ac:grpSpMkLst>
            <pc:docMk/>
            <pc:sldMk cId="1522856415" sldId="1216"/>
            <ac:grpSpMk id="6" creationId="{312F468E-A1B1-40F2-9C69-27B1712A378A}"/>
          </ac:grpSpMkLst>
        </pc:grpChg>
        <pc:grpChg chg="add mod">
          <ac:chgData name="Einav, Tal" userId="c5d94e19-bf17-46ef-96ed-abf719c82703" providerId="ADAL" clId="{9D479360-AEBD-4B83-A1CE-77C157140974}" dt="2020-06-02T05:38:14.995" v="3390" actId="164"/>
          <ac:grpSpMkLst>
            <pc:docMk/>
            <pc:sldMk cId="1522856415" sldId="1216"/>
            <ac:grpSpMk id="7" creationId="{B6F5C417-838B-46F9-8762-54FEA6F4B147}"/>
          </ac:grpSpMkLst>
        </pc:grpChg>
        <pc:grpChg chg="add mod">
          <ac:chgData name="Einav, Tal" userId="c5d94e19-bf17-46ef-96ed-abf719c82703" providerId="ADAL" clId="{9D479360-AEBD-4B83-A1CE-77C157140974}" dt="2020-06-02T05:38:17.928" v="3392" actId="164"/>
          <ac:grpSpMkLst>
            <pc:docMk/>
            <pc:sldMk cId="1522856415" sldId="1216"/>
            <ac:grpSpMk id="8" creationId="{1E87A487-D62F-41F2-B2E0-AFD3A85B2755}"/>
          </ac:grpSpMkLst>
        </pc:grpChg>
        <pc:grpChg chg="del">
          <ac:chgData name="Einav, Tal" userId="c5d94e19-bf17-46ef-96ed-abf719c82703" providerId="ADAL" clId="{9D479360-AEBD-4B83-A1CE-77C157140974}" dt="2020-06-02T05:34:22.661" v="3235" actId="478"/>
          <ac:grpSpMkLst>
            <pc:docMk/>
            <pc:sldMk cId="1522856415" sldId="1216"/>
            <ac:grpSpMk id="9" creationId="{C425A3AD-D579-4CC5-8C1B-282A087B284D}"/>
          </ac:grpSpMkLst>
        </pc:grpChg>
        <pc:grpChg chg="del">
          <ac:chgData name="Einav, Tal" userId="c5d94e19-bf17-46ef-96ed-abf719c82703" providerId="ADAL" clId="{9D479360-AEBD-4B83-A1CE-77C157140974}" dt="2020-06-02T05:34:22.661" v="3235" actId="478"/>
          <ac:grpSpMkLst>
            <pc:docMk/>
            <pc:sldMk cId="1522856415" sldId="1216"/>
            <ac:grpSpMk id="33" creationId="{09622A01-F973-4C28-BA7B-2C8693504622}"/>
          </ac:grpSpMkLst>
        </pc:grpChg>
        <pc:grpChg chg="del">
          <ac:chgData name="Einav, Tal" userId="c5d94e19-bf17-46ef-96ed-abf719c82703" providerId="ADAL" clId="{9D479360-AEBD-4B83-A1CE-77C157140974}" dt="2020-06-02T05:34:22.661" v="3235" actId="478"/>
          <ac:grpSpMkLst>
            <pc:docMk/>
            <pc:sldMk cId="1522856415" sldId="1216"/>
            <ac:grpSpMk id="45" creationId="{8BD2C187-A7BB-45C9-B00C-BA3797C70A73}"/>
          </ac:grpSpMkLst>
        </pc:grpChg>
        <pc:grpChg chg="add del">
          <ac:chgData name="Einav, Tal" userId="c5d94e19-bf17-46ef-96ed-abf719c82703" providerId="ADAL" clId="{9D479360-AEBD-4B83-A1CE-77C157140974}" dt="2020-06-02T05:35:38.107" v="3298" actId="165"/>
          <ac:grpSpMkLst>
            <pc:docMk/>
            <pc:sldMk cId="1522856415" sldId="1216"/>
            <ac:grpSpMk id="49" creationId="{1BEB876D-AF25-48BC-BA64-A68040E7A2BA}"/>
          </ac:grpSpMkLst>
        </pc:grpChg>
        <pc:grpChg chg="add del mod">
          <ac:chgData name="Einav, Tal" userId="c5d94e19-bf17-46ef-96ed-abf719c82703" providerId="ADAL" clId="{9D479360-AEBD-4B83-A1CE-77C157140974}" dt="2020-06-02T05:36:59.783" v="3315" actId="165"/>
          <ac:grpSpMkLst>
            <pc:docMk/>
            <pc:sldMk cId="1522856415" sldId="1216"/>
            <ac:grpSpMk id="56" creationId="{12FDF3BC-02BB-4747-B5F2-77D846AF8B60}"/>
          </ac:grpSpMkLst>
        </pc:grpChg>
        <pc:picChg chg="del">
          <ac:chgData name="Einav, Tal" userId="c5d94e19-bf17-46ef-96ed-abf719c82703" providerId="ADAL" clId="{9D479360-AEBD-4B83-A1CE-77C157140974}" dt="2020-06-02T05:34:22.661" v="3235" actId="478"/>
          <ac:picMkLst>
            <pc:docMk/>
            <pc:sldMk cId="1522856415" sldId="1216"/>
            <ac:picMk id="5" creationId="{13ADB2B7-D57F-4C0F-A3EA-A159C6ED0774}"/>
          </ac:picMkLst>
        </pc:picChg>
      </pc:sldChg>
      <pc:sldChg chg="addSp delSp modSp add modTransition modAnim">
        <pc:chgData name="Einav, Tal" userId="c5d94e19-bf17-46ef-96ed-abf719c82703" providerId="ADAL" clId="{9D479360-AEBD-4B83-A1CE-77C157140974}" dt="2020-06-02T05:55:31.019" v="3699"/>
        <pc:sldMkLst>
          <pc:docMk/>
          <pc:sldMk cId="3618673084" sldId="1217"/>
        </pc:sldMkLst>
        <pc:spChg chg="add mod">
          <ac:chgData name="Einav, Tal" userId="c5d94e19-bf17-46ef-96ed-abf719c82703" providerId="ADAL" clId="{9D479360-AEBD-4B83-A1CE-77C157140974}" dt="2020-06-02T05:38:05.940" v="3387" actId="571"/>
          <ac:spMkLst>
            <pc:docMk/>
            <pc:sldMk cId="3618673084" sldId="1217"/>
            <ac:spMk id="9" creationId="{DD92012F-E52F-4105-938B-72AB86F65D34}"/>
          </ac:spMkLst>
        </pc:spChg>
        <pc:spChg chg="mod">
          <ac:chgData name="Einav, Tal" userId="c5d94e19-bf17-46ef-96ed-abf719c82703" providerId="ADAL" clId="{9D479360-AEBD-4B83-A1CE-77C157140974}" dt="2020-06-02T05:39:39.297" v="3421" actId="20577"/>
          <ac:spMkLst>
            <pc:docMk/>
            <pc:sldMk cId="3618673084" sldId="1217"/>
            <ac:spMk id="14" creationId="{7B2BB0C8-0AFD-4E54-9BFD-595AF73D32A3}"/>
          </ac:spMkLst>
        </pc:spChg>
        <pc:spChg chg="mod">
          <ac:chgData name="Einav, Tal" userId="c5d94e19-bf17-46ef-96ed-abf719c82703" providerId="ADAL" clId="{9D479360-AEBD-4B83-A1CE-77C157140974}" dt="2020-06-02T05:39:59.859" v="3444" actId="20577"/>
          <ac:spMkLst>
            <pc:docMk/>
            <pc:sldMk cId="3618673084" sldId="1217"/>
            <ac:spMk id="17" creationId="{80A133CC-EA88-4EFC-929C-B2A880FF911A}"/>
          </ac:spMkLst>
        </pc:spChg>
        <pc:spChg chg="mod">
          <ac:chgData name="Einav, Tal" userId="c5d94e19-bf17-46ef-96ed-abf719c82703" providerId="ADAL" clId="{9D479360-AEBD-4B83-A1CE-77C157140974}" dt="2020-06-02T05:40:15.245" v="3447" actId="14100"/>
          <ac:spMkLst>
            <pc:docMk/>
            <pc:sldMk cId="3618673084" sldId="1217"/>
            <ac:spMk id="18" creationId="{2F005E24-4E02-4CAF-8915-30246A874F59}"/>
          </ac:spMkLst>
        </pc:spChg>
        <pc:spChg chg="mod">
          <ac:chgData name="Einav, Tal" userId="c5d94e19-bf17-46ef-96ed-abf719c82703" providerId="ADAL" clId="{9D479360-AEBD-4B83-A1CE-77C157140974}" dt="2020-06-02T05:38:12.517" v="3389" actId="164"/>
          <ac:spMkLst>
            <pc:docMk/>
            <pc:sldMk cId="3618673084" sldId="1217"/>
            <ac:spMk id="48" creationId="{21A20DC1-BAFE-4251-838F-BB92047AA0E5}"/>
          </ac:spMkLst>
        </pc:spChg>
        <pc:spChg chg="mod">
          <ac:chgData name="Einav, Tal" userId="c5d94e19-bf17-46ef-96ed-abf719c82703" providerId="ADAL" clId="{9D479360-AEBD-4B83-A1CE-77C157140974}" dt="2020-06-02T05:38:12.517" v="3389" actId="164"/>
          <ac:spMkLst>
            <pc:docMk/>
            <pc:sldMk cId="3618673084" sldId="1217"/>
            <ac:spMk id="51" creationId="{19E295BA-FBF6-4B4B-8EED-0EA81E9485BD}"/>
          </ac:spMkLst>
        </pc:spChg>
        <pc:spChg chg="del">
          <ac:chgData name="Einav, Tal" userId="c5d94e19-bf17-46ef-96ed-abf719c82703" providerId="ADAL" clId="{9D479360-AEBD-4B83-A1CE-77C157140974}" dt="2020-06-02T05:38:24.081" v="3394" actId="478"/>
          <ac:spMkLst>
            <pc:docMk/>
            <pc:sldMk cId="3618673084" sldId="1217"/>
            <ac:spMk id="52" creationId="{4D53611A-1962-4087-8507-34176615AC2B}"/>
          </ac:spMkLst>
        </pc:spChg>
        <pc:spChg chg="del">
          <ac:chgData name="Einav, Tal" userId="c5d94e19-bf17-46ef-96ed-abf719c82703" providerId="ADAL" clId="{9D479360-AEBD-4B83-A1CE-77C157140974}" dt="2020-06-02T05:38:24.081" v="3394" actId="478"/>
          <ac:spMkLst>
            <pc:docMk/>
            <pc:sldMk cId="3618673084" sldId="1217"/>
            <ac:spMk id="55" creationId="{6A1A27BF-733E-4D90-B585-6F35F0F59103}"/>
          </ac:spMkLst>
        </pc:spChg>
        <pc:spChg chg="del">
          <ac:chgData name="Einav, Tal" userId="c5d94e19-bf17-46ef-96ed-abf719c82703" providerId="ADAL" clId="{9D479360-AEBD-4B83-A1CE-77C157140974}" dt="2020-06-02T05:38:08.596" v="3388" actId="478"/>
          <ac:spMkLst>
            <pc:docMk/>
            <pc:sldMk cId="3618673084" sldId="1217"/>
            <ac:spMk id="57" creationId="{351F2D01-B95C-4ADD-BA1F-3267F00858CD}"/>
          </ac:spMkLst>
        </pc:spChg>
        <pc:spChg chg="del">
          <ac:chgData name="Einav, Tal" userId="c5d94e19-bf17-46ef-96ed-abf719c82703" providerId="ADAL" clId="{9D479360-AEBD-4B83-A1CE-77C157140974}" dt="2020-06-02T05:38:24.081" v="3394" actId="478"/>
          <ac:spMkLst>
            <pc:docMk/>
            <pc:sldMk cId="3618673084" sldId="1217"/>
            <ac:spMk id="59" creationId="{5A9B9AAB-787B-48B2-9E9A-37D94C6835FA}"/>
          </ac:spMkLst>
        </pc:spChg>
        <pc:grpChg chg="add mod">
          <ac:chgData name="Einav, Tal" userId="c5d94e19-bf17-46ef-96ed-abf719c82703" providerId="ADAL" clId="{9D479360-AEBD-4B83-A1CE-77C157140974}" dt="2020-06-02T05:38:46.420" v="3397" actId="1076"/>
          <ac:grpSpMkLst>
            <pc:docMk/>
            <pc:sldMk cId="3618673084" sldId="1217"/>
            <ac:grpSpMk id="3" creationId="{9738A237-9AA3-43CE-8190-B0D971F247A1}"/>
          </ac:grpSpMkLst>
        </pc:grpChg>
        <pc:grpChg chg="add del mod">
          <ac:chgData name="Einav, Tal" userId="c5d94e19-bf17-46ef-96ed-abf719c82703" providerId="ADAL" clId="{9D479360-AEBD-4B83-A1CE-77C157140974}" dt="2020-06-02T05:40:42.192" v="3454" actId="165"/>
          <ac:grpSpMkLst>
            <pc:docMk/>
            <pc:sldMk cId="3618673084" sldId="1217"/>
            <ac:grpSpMk id="7" creationId="{C8AC67B1-3EDA-4BD7-A746-716A095FA6FE}"/>
          </ac:grpSpMkLst>
        </pc:grpChg>
        <pc:grpChg chg="add del mod">
          <ac:chgData name="Einav, Tal" userId="c5d94e19-bf17-46ef-96ed-abf719c82703" providerId="ADAL" clId="{9D479360-AEBD-4B83-A1CE-77C157140974}" dt="2020-06-02T05:40:50.839" v="3457" actId="165"/>
          <ac:grpSpMkLst>
            <pc:docMk/>
            <pc:sldMk cId="3618673084" sldId="1217"/>
            <ac:grpSpMk id="8" creationId="{A6D18C36-505D-43F8-8705-ABF9DEC47E89}"/>
          </ac:grpSpMkLst>
        </pc:grpChg>
        <pc:grpChg chg="add mod topLvl">
          <ac:chgData name="Einav, Tal" userId="c5d94e19-bf17-46ef-96ed-abf719c82703" providerId="ADAL" clId="{9D479360-AEBD-4B83-A1CE-77C157140974}" dt="2020-06-02T05:40:50.839" v="3457" actId="165"/>
          <ac:grpSpMkLst>
            <pc:docMk/>
            <pc:sldMk cId="3618673084" sldId="1217"/>
            <ac:grpSpMk id="13" creationId="{C8FEC5AC-122A-479C-9409-F792C233E17D}"/>
          </ac:grpSpMkLst>
        </pc:grpChg>
        <pc:grpChg chg="add mod topLvl">
          <ac:chgData name="Einav, Tal" userId="c5d94e19-bf17-46ef-96ed-abf719c82703" providerId="ADAL" clId="{9D479360-AEBD-4B83-A1CE-77C157140974}" dt="2020-06-02T05:40:50.839" v="3457" actId="165"/>
          <ac:grpSpMkLst>
            <pc:docMk/>
            <pc:sldMk cId="3618673084" sldId="1217"/>
            <ac:grpSpMk id="16" creationId="{B2A15C28-2442-445C-B66F-59AB8FFDE6CC}"/>
          </ac:grpSpMkLst>
        </pc:grpChg>
        <pc:cxnChg chg="add mod topLvl">
          <ac:chgData name="Einav, Tal" userId="c5d94e19-bf17-46ef-96ed-abf719c82703" providerId="ADAL" clId="{9D479360-AEBD-4B83-A1CE-77C157140974}" dt="2020-06-02T05:40:42.192" v="3454" actId="165"/>
          <ac:cxnSpMkLst>
            <pc:docMk/>
            <pc:sldMk cId="3618673084" sldId="1217"/>
            <ac:cxnSpMk id="5" creationId="{19D993C3-C267-43BF-AF20-79FB9ABB24E2}"/>
          </ac:cxnSpMkLst>
        </pc:cxnChg>
        <pc:cxnChg chg="add mod topLvl">
          <ac:chgData name="Einav, Tal" userId="c5d94e19-bf17-46ef-96ed-abf719c82703" providerId="ADAL" clId="{9D479360-AEBD-4B83-A1CE-77C157140974}" dt="2020-06-02T05:40:42.192" v="3454" actId="165"/>
          <ac:cxnSpMkLst>
            <pc:docMk/>
            <pc:sldMk cId="3618673084" sldId="1217"/>
            <ac:cxnSpMk id="20" creationId="{B275BBC5-223F-4B03-B7FF-2C4B12E11A80}"/>
          </ac:cxnSpMkLst>
        </pc:cxnChg>
      </pc:sldChg>
      <pc:sldChg chg="addSp delSp modSp add modAnim">
        <pc:chgData name="Einav, Tal" userId="c5d94e19-bf17-46ef-96ed-abf719c82703" providerId="ADAL" clId="{9D479360-AEBD-4B83-A1CE-77C157140974}" dt="2020-06-02T05:52:33.650" v="3677"/>
        <pc:sldMkLst>
          <pc:docMk/>
          <pc:sldMk cId="2363390337" sldId="1218"/>
        </pc:sldMkLst>
        <pc:spChg chg="add mod">
          <ac:chgData name="Einav, Tal" userId="c5d94e19-bf17-46ef-96ed-abf719c82703" providerId="ADAL" clId="{9D479360-AEBD-4B83-A1CE-77C157140974}" dt="2020-06-02T05:41:36.181" v="3467" actId="1076"/>
          <ac:spMkLst>
            <pc:docMk/>
            <pc:sldMk cId="2363390337" sldId="1218"/>
            <ac:spMk id="19" creationId="{D6B4EA31-A12E-4678-98D3-A514160E2738}"/>
          </ac:spMkLst>
        </pc:spChg>
        <pc:spChg chg="add mod">
          <ac:chgData name="Einav, Tal" userId="c5d94e19-bf17-46ef-96ed-abf719c82703" providerId="ADAL" clId="{9D479360-AEBD-4B83-A1CE-77C157140974}" dt="2020-06-02T05:41:55.488" v="3516" actId="20577"/>
          <ac:spMkLst>
            <pc:docMk/>
            <pc:sldMk cId="2363390337" sldId="1218"/>
            <ac:spMk id="21" creationId="{D034973E-7447-4C70-87A4-AE9908E4C0BF}"/>
          </ac:spMkLst>
        </pc:spChg>
        <pc:spChg chg="add mod">
          <ac:chgData name="Einav, Tal" userId="c5d94e19-bf17-46ef-96ed-abf719c82703" providerId="ADAL" clId="{9D479360-AEBD-4B83-A1CE-77C157140974}" dt="2020-06-02T05:42:05.496" v="3518" actId="1076"/>
          <ac:spMkLst>
            <pc:docMk/>
            <pc:sldMk cId="2363390337" sldId="1218"/>
            <ac:spMk id="22" creationId="{78433413-EC7B-4218-956C-1D7E81A1B3C8}"/>
          </ac:spMkLst>
        </pc:spChg>
        <pc:spChg chg="add mod">
          <ac:chgData name="Einav, Tal" userId="c5d94e19-bf17-46ef-96ed-abf719c82703" providerId="ADAL" clId="{9D479360-AEBD-4B83-A1CE-77C157140974}" dt="2020-06-02T05:42:09.072" v="3519" actId="571"/>
          <ac:spMkLst>
            <pc:docMk/>
            <pc:sldMk cId="2363390337" sldId="1218"/>
            <ac:spMk id="23" creationId="{B7C380DF-985B-4CA1-AC75-444DD9CEEAC6}"/>
          </ac:spMkLst>
        </pc:spChg>
        <pc:cxnChg chg="del">
          <ac:chgData name="Einav, Tal" userId="c5d94e19-bf17-46ef-96ed-abf719c82703" providerId="ADAL" clId="{9D479360-AEBD-4B83-A1CE-77C157140974}" dt="2020-06-02T05:41:14.777" v="3459" actId="478"/>
          <ac:cxnSpMkLst>
            <pc:docMk/>
            <pc:sldMk cId="2363390337" sldId="1218"/>
            <ac:cxnSpMk id="5" creationId="{19D993C3-C267-43BF-AF20-79FB9ABB24E2}"/>
          </ac:cxnSpMkLst>
        </pc:cxnChg>
        <pc:cxnChg chg="del">
          <ac:chgData name="Einav, Tal" userId="c5d94e19-bf17-46ef-96ed-abf719c82703" providerId="ADAL" clId="{9D479360-AEBD-4B83-A1CE-77C157140974}" dt="2020-06-02T05:41:14.777" v="3459" actId="478"/>
          <ac:cxnSpMkLst>
            <pc:docMk/>
            <pc:sldMk cId="2363390337" sldId="1218"/>
            <ac:cxnSpMk id="20" creationId="{B275BBC5-223F-4B03-B7FF-2C4B12E11A80}"/>
          </ac:cxnSpMkLst>
        </pc:cxnChg>
      </pc:sldChg>
      <pc:sldChg chg="addSp delSp modSp add modTransition modAnim">
        <pc:chgData name="Einav, Tal" userId="c5d94e19-bf17-46ef-96ed-abf719c82703" providerId="ADAL" clId="{9D479360-AEBD-4B83-A1CE-77C157140974}" dt="2020-06-02T05:56:59.474" v="3701"/>
        <pc:sldMkLst>
          <pc:docMk/>
          <pc:sldMk cId="2099540347" sldId="1219"/>
        </pc:sldMkLst>
        <pc:spChg chg="mod">
          <ac:chgData name="Einav, Tal" userId="c5d94e19-bf17-46ef-96ed-abf719c82703" providerId="ADAL" clId="{9D479360-AEBD-4B83-A1CE-77C157140974}" dt="2020-06-02T05:42:27.091" v="3522" actId="6549"/>
          <ac:spMkLst>
            <pc:docMk/>
            <pc:sldMk cId="2099540347" sldId="1219"/>
            <ac:spMk id="14" creationId="{7B2BB0C8-0AFD-4E54-9BFD-595AF73D32A3}"/>
          </ac:spMkLst>
        </pc:spChg>
        <pc:spChg chg="del">
          <ac:chgData name="Einav, Tal" userId="c5d94e19-bf17-46ef-96ed-abf719c82703" providerId="ADAL" clId="{9D479360-AEBD-4B83-A1CE-77C157140974}" dt="2020-06-02T05:42:30.866" v="3525" actId="478"/>
          <ac:spMkLst>
            <pc:docMk/>
            <pc:sldMk cId="2099540347" sldId="1219"/>
            <ac:spMk id="19" creationId="{D6B4EA31-A12E-4678-98D3-A514160E2738}"/>
          </ac:spMkLst>
        </pc:spChg>
        <pc:spChg chg="del">
          <ac:chgData name="Einav, Tal" userId="c5d94e19-bf17-46ef-96ed-abf719c82703" providerId="ADAL" clId="{9D479360-AEBD-4B83-A1CE-77C157140974}" dt="2020-06-02T05:42:33.251" v="3526" actId="478"/>
          <ac:spMkLst>
            <pc:docMk/>
            <pc:sldMk cId="2099540347" sldId="1219"/>
            <ac:spMk id="21" creationId="{D034973E-7447-4C70-87A4-AE9908E4C0BF}"/>
          </ac:spMkLst>
        </pc:spChg>
        <pc:spChg chg="del">
          <ac:chgData name="Einav, Tal" userId="c5d94e19-bf17-46ef-96ed-abf719c82703" providerId="ADAL" clId="{9D479360-AEBD-4B83-A1CE-77C157140974}" dt="2020-06-02T05:42:28.855" v="3524" actId="478"/>
          <ac:spMkLst>
            <pc:docMk/>
            <pc:sldMk cId="2099540347" sldId="1219"/>
            <ac:spMk id="22" creationId="{78433413-EC7B-4218-956C-1D7E81A1B3C8}"/>
          </ac:spMkLst>
        </pc:spChg>
        <pc:spChg chg="del">
          <ac:chgData name="Einav, Tal" userId="c5d94e19-bf17-46ef-96ed-abf719c82703" providerId="ADAL" clId="{9D479360-AEBD-4B83-A1CE-77C157140974}" dt="2020-06-02T05:42:25.851" v="3521" actId="478"/>
          <ac:spMkLst>
            <pc:docMk/>
            <pc:sldMk cId="2099540347" sldId="1219"/>
            <ac:spMk id="23" creationId="{B7C380DF-985B-4CA1-AC75-444DD9CEEAC6}"/>
          </ac:spMkLst>
        </pc:spChg>
        <pc:spChg chg="mod">
          <ac:chgData name="Einav, Tal" userId="c5d94e19-bf17-46ef-96ed-abf719c82703" providerId="ADAL" clId="{9D479360-AEBD-4B83-A1CE-77C157140974}" dt="2020-06-02T05:43:06.464" v="3543" actId="20577"/>
          <ac:spMkLst>
            <pc:docMk/>
            <pc:sldMk cId="2099540347" sldId="1219"/>
            <ac:spMk id="24" creationId="{263B6E01-475E-4049-AA97-A0E785791810}"/>
          </ac:spMkLst>
        </pc:spChg>
        <pc:spChg chg="mod">
          <ac:chgData name="Einav, Tal" userId="c5d94e19-bf17-46ef-96ed-abf719c82703" providerId="ADAL" clId="{9D479360-AEBD-4B83-A1CE-77C157140974}" dt="2020-06-02T05:43:12.945" v="3544" actId="14100"/>
          <ac:spMkLst>
            <pc:docMk/>
            <pc:sldMk cId="2099540347" sldId="1219"/>
            <ac:spMk id="25" creationId="{94760812-6C66-4330-95DD-98359EE11AA7}"/>
          </ac:spMkLst>
        </pc:spChg>
        <pc:spChg chg="mod">
          <ac:chgData name="Einav, Tal" userId="c5d94e19-bf17-46ef-96ed-abf719c82703" providerId="ADAL" clId="{9D479360-AEBD-4B83-A1CE-77C157140974}" dt="2020-06-02T05:43:50.291" v="3546" actId="20577"/>
          <ac:spMkLst>
            <pc:docMk/>
            <pc:sldMk cId="2099540347" sldId="1219"/>
            <ac:spMk id="27" creationId="{537F3425-8C83-418E-918B-40370E9456D3}"/>
          </ac:spMkLst>
        </pc:spChg>
        <pc:spChg chg="mod">
          <ac:chgData name="Einav, Tal" userId="c5d94e19-bf17-46ef-96ed-abf719c82703" providerId="ADAL" clId="{9D479360-AEBD-4B83-A1CE-77C157140974}" dt="2020-06-02T05:43:57.045" v="3547" actId="14100"/>
          <ac:spMkLst>
            <pc:docMk/>
            <pc:sldMk cId="2099540347" sldId="1219"/>
            <ac:spMk id="28" creationId="{2AAC27FF-8E62-4479-B21C-F18F38C9D27A}"/>
          </ac:spMkLst>
        </pc:spChg>
        <pc:grpChg chg="del mod">
          <ac:chgData name="Einav, Tal" userId="c5d94e19-bf17-46ef-96ed-abf719c82703" providerId="ADAL" clId="{9D479360-AEBD-4B83-A1CE-77C157140974}" dt="2020-06-02T05:42:48.414" v="3529" actId="478"/>
          <ac:grpSpMkLst>
            <pc:docMk/>
            <pc:sldMk cId="2099540347" sldId="1219"/>
            <ac:grpSpMk id="3" creationId="{9738A237-9AA3-43CE-8190-B0D971F247A1}"/>
          </ac:grpSpMkLst>
        </pc:grpChg>
        <pc:grpChg chg="del">
          <ac:chgData name="Einav, Tal" userId="c5d94e19-bf17-46ef-96ed-abf719c82703" providerId="ADAL" clId="{9D479360-AEBD-4B83-A1CE-77C157140974}" dt="2020-06-02T05:42:27.617" v="3523" actId="478"/>
          <ac:grpSpMkLst>
            <pc:docMk/>
            <pc:sldMk cId="2099540347" sldId="1219"/>
            <ac:grpSpMk id="13" creationId="{C8FEC5AC-122A-479C-9409-F792C233E17D}"/>
          </ac:grpSpMkLst>
        </pc:grpChg>
        <pc:grpChg chg="mod">
          <ac:chgData name="Einav, Tal" userId="c5d94e19-bf17-46ef-96ed-abf719c82703" providerId="ADAL" clId="{9D479360-AEBD-4B83-A1CE-77C157140974}" dt="2020-06-02T05:42:54.039" v="3530" actId="12788"/>
          <ac:grpSpMkLst>
            <pc:docMk/>
            <pc:sldMk cId="2099540347" sldId="1219"/>
            <ac:grpSpMk id="16" creationId="{B2A15C28-2442-445C-B66F-59AB8FFDE6CC}"/>
          </ac:grpSpMkLst>
        </pc:grpChg>
        <pc:grpChg chg="add">
          <ac:chgData name="Einav, Tal" userId="c5d94e19-bf17-46ef-96ed-abf719c82703" providerId="ADAL" clId="{9D479360-AEBD-4B83-A1CE-77C157140974}" dt="2020-06-02T05:43:01.186" v="3531"/>
          <ac:grpSpMkLst>
            <pc:docMk/>
            <pc:sldMk cId="2099540347" sldId="1219"/>
            <ac:grpSpMk id="20" creationId="{D6B1A489-4349-48FB-8FEA-0F5FB4311F76}"/>
          </ac:grpSpMkLst>
        </pc:grpChg>
        <pc:grpChg chg="add">
          <ac:chgData name="Einav, Tal" userId="c5d94e19-bf17-46ef-96ed-abf719c82703" providerId="ADAL" clId="{9D479360-AEBD-4B83-A1CE-77C157140974}" dt="2020-06-02T05:43:01.186" v="3531"/>
          <ac:grpSpMkLst>
            <pc:docMk/>
            <pc:sldMk cId="2099540347" sldId="1219"/>
            <ac:grpSpMk id="26" creationId="{AEC25482-D727-4EFB-B3A5-04EDDEB4D298}"/>
          </ac:grpSpMkLst>
        </pc:grpChg>
        <pc:graphicFrameChg chg="add del modGraphic">
          <ac:chgData name="Einav, Tal" userId="c5d94e19-bf17-46ef-96ed-abf719c82703" providerId="ADAL" clId="{9D479360-AEBD-4B83-A1CE-77C157140974}" dt="2020-06-02T05:45:52.475" v="3593" actId="27309"/>
          <ac:graphicFrameMkLst>
            <pc:docMk/>
            <pc:sldMk cId="2099540347" sldId="1219"/>
            <ac:graphicFrameMk id="5" creationId="{62503034-292A-4FBD-8134-931EA471BCDA}"/>
          </ac:graphicFrameMkLst>
        </pc:graphicFrameChg>
        <pc:cxnChg chg="add mod">
          <ac:chgData name="Einav, Tal" userId="c5d94e19-bf17-46ef-96ed-abf719c82703" providerId="ADAL" clId="{9D479360-AEBD-4B83-A1CE-77C157140974}" dt="2020-06-02T05:54:05.270" v="3694" actId="1076"/>
          <ac:cxnSpMkLst>
            <pc:docMk/>
            <pc:sldMk cId="2099540347" sldId="1219"/>
            <ac:cxnSpMk id="29" creationId="{8E34A2CB-DA0C-45B7-BD2F-71E421E66836}"/>
          </ac:cxnSpMkLst>
        </pc:cxnChg>
        <pc:cxnChg chg="add mod">
          <ac:chgData name="Einav, Tal" userId="c5d94e19-bf17-46ef-96ed-abf719c82703" providerId="ADAL" clId="{9D479360-AEBD-4B83-A1CE-77C157140974}" dt="2020-06-02T05:54:05.270" v="3694" actId="1076"/>
          <ac:cxnSpMkLst>
            <pc:docMk/>
            <pc:sldMk cId="2099540347" sldId="1219"/>
            <ac:cxnSpMk id="30" creationId="{7B69AD84-3269-4F51-8265-DC7436389B97}"/>
          </ac:cxnSpMkLst>
        </pc:cxnChg>
      </pc:sldChg>
      <pc:sldChg chg="addSp delSp modSp add modAnim">
        <pc:chgData name="Einav, Tal" userId="c5d94e19-bf17-46ef-96ed-abf719c82703" providerId="ADAL" clId="{9D479360-AEBD-4B83-A1CE-77C157140974}" dt="2020-06-02T05:54:31.075" v="3696"/>
        <pc:sldMkLst>
          <pc:docMk/>
          <pc:sldMk cId="1728976126" sldId="1220"/>
        </pc:sldMkLst>
        <pc:spChg chg="add mod">
          <ac:chgData name="Einav, Tal" userId="c5d94e19-bf17-46ef-96ed-abf719c82703" providerId="ADAL" clId="{9D479360-AEBD-4B83-A1CE-77C157140974}" dt="2020-06-02T05:46:02.420" v="3595" actId="14100"/>
          <ac:spMkLst>
            <pc:docMk/>
            <pc:sldMk cId="1728976126" sldId="1220"/>
            <ac:spMk id="3" creationId="{3D7D5261-6F45-45A8-A6D3-8B6C8F3BB5CA}"/>
          </ac:spMkLst>
        </pc:spChg>
        <pc:spChg chg="add mod">
          <ac:chgData name="Einav, Tal" userId="c5d94e19-bf17-46ef-96ed-abf719c82703" providerId="ADAL" clId="{9D479360-AEBD-4B83-A1CE-77C157140974}" dt="2020-06-02T05:44:26.249" v="3551" actId="1076"/>
          <ac:spMkLst>
            <pc:docMk/>
            <pc:sldMk cId="1728976126" sldId="1220"/>
            <ac:spMk id="14" creationId="{AB1C9658-E444-4E38-B98A-B2DDB9E58260}"/>
          </ac:spMkLst>
        </pc:spChg>
        <pc:spChg chg="add mod">
          <ac:chgData name="Einav, Tal" userId="c5d94e19-bf17-46ef-96ed-abf719c82703" providerId="ADAL" clId="{9D479360-AEBD-4B83-A1CE-77C157140974}" dt="2020-06-02T05:44:41.788" v="3579" actId="20577"/>
          <ac:spMkLst>
            <pc:docMk/>
            <pc:sldMk cId="1728976126" sldId="1220"/>
            <ac:spMk id="15" creationId="{94B5E8E7-0038-4CE0-9318-BFFF37363380}"/>
          </ac:spMkLst>
        </pc:spChg>
        <pc:spChg chg="add">
          <ac:chgData name="Einav, Tal" userId="c5d94e19-bf17-46ef-96ed-abf719c82703" providerId="ADAL" clId="{9D479360-AEBD-4B83-A1CE-77C157140974}" dt="2020-06-02T05:44:13.392" v="3549"/>
          <ac:spMkLst>
            <pc:docMk/>
            <pc:sldMk cId="1728976126" sldId="1220"/>
            <ac:spMk id="19" creationId="{510617F1-AEBC-4626-AE8A-E607E9E1A2AA}"/>
          </ac:spMkLst>
        </pc:spChg>
        <pc:spChg chg="add mod">
          <ac:chgData name="Einav, Tal" userId="c5d94e19-bf17-46ef-96ed-abf719c82703" providerId="ADAL" clId="{9D479360-AEBD-4B83-A1CE-77C157140974}" dt="2020-06-02T05:44:29.523" v="3552" actId="1076"/>
          <ac:spMkLst>
            <pc:docMk/>
            <pc:sldMk cId="1728976126" sldId="1220"/>
            <ac:spMk id="21" creationId="{5A8C67DE-A3F4-42F8-9959-0B855FFC8837}"/>
          </ac:spMkLst>
        </pc:spChg>
        <pc:spChg chg="add mod">
          <ac:chgData name="Einav, Tal" userId="c5d94e19-bf17-46ef-96ed-abf719c82703" providerId="ADAL" clId="{9D479360-AEBD-4B83-A1CE-77C157140974}" dt="2020-06-02T05:46:18.403" v="3598" actId="14100"/>
          <ac:spMkLst>
            <pc:docMk/>
            <pc:sldMk cId="1728976126" sldId="1220"/>
            <ac:spMk id="22" creationId="{E7EA467A-C08D-4E14-B113-236639FFF955}"/>
          </ac:spMkLst>
        </pc:spChg>
        <pc:spChg chg="add mod">
          <ac:chgData name="Einav, Tal" userId="c5d94e19-bf17-46ef-96ed-abf719c82703" providerId="ADAL" clId="{9D479360-AEBD-4B83-A1CE-77C157140974}" dt="2020-06-02T05:46:58.018" v="3633" actId="1076"/>
          <ac:spMkLst>
            <pc:docMk/>
            <pc:sldMk cId="1728976126" sldId="1220"/>
            <ac:spMk id="23" creationId="{6185A07E-C935-423B-93EA-ECFF1448CAF1}"/>
          </ac:spMkLst>
        </pc:spChg>
        <pc:cxnChg chg="del">
          <ac:chgData name="Einav, Tal" userId="c5d94e19-bf17-46ef-96ed-abf719c82703" providerId="ADAL" clId="{9D479360-AEBD-4B83-A1CE-77C157140974}" dt="2020-06-02T05:44:20.875" v="3550" actId="478"/>
          <ac:cxnSpMkLst>
            <pc:docMk/>
            <pc:sldMk cId="1728976126" sldId="1220"/>
            <ac:cxnSpMk id="29" creationId="{8E34A2CB-DA0C-45B7-BD2F-71E421E66836}"/>
          </ac:cxnSpMkLst>
        </pc:cxnChg>
        <pc:cxnChg chg="del">
          <ac:chgData name="Einav, Tal" userId="c5d94e19-bf17-46ef-96ed-abf719c82703" providerId="ADAL" clId="{9D479360-AEBD-4B83-A1CE-77C157140974}" dt="2020-06-02T05:44:20.875" v="3550" actId="478"/>
          <ac:cxnSpMkLst>
            <pc:docMk/>
            <pc:sldMk cId="1728976126" sldId="1220"/>
            <ac:cxnSpMk id="30" creationId="{7B69AD84-3269-4F51-8265-DC7436389B97}"/>
          </ac:cxnSpMkLst>
        </pc:cxnChg>
      </pc:sldChg>
      <pc:sldChg chg="addSp delSp modSp add delAnim modAnim">
        <pc:chgData name="Einav, Tal" userId="c5d94e19-bf17-46ef-96ed-abf719c82703" providerId="ADAL" clId="{9D479360-AEBD-4B83-A1CE-77C157140974}" dt="2020-06-02T06:04:58.605" v="3778" actId="167"/>
        <pc:sldMkLst>
          <pc:docMk/>
          <pc:sldMk cId="3356760510" sldId="1221"/>
        </pc:sldMkLst>
        <pc:spChg chg="add del mod">
          <ac:chgData name="Einav, Tal" userId="c5d94e19-bf17-46ef-96ed-abf719c82703" providerId="ADAL" clId="{9D479360-AEBD-4B83-A1CE-77C157140974}" dt="2020-06-02T05:58:52.224" v="3709" actId="478"/>
          <ac:spMkLst>
            <pc:docMk/>
            <pc:sldMk cId="3356760510" sldId="1221"/>
            <ac:spMk id="56" creationId="{2548D639-2E25-485C-BC33-FC13DBE19431}"/>
          </ac:spMkLst>
        </pc:spChg>
        <pc:spChg chg="add mod">
          <ac:chgData name="Einav, Tal" userId="c5d94e19-bf17-46ef-96ed-abf719c82703" providerId="ADAL" clId="{9D479360-AEBD-4B83-A1CE-77C157140974}" dt="2020-06-02T06:01:58.924" v="3742" actId="113"/>
          <ac:spMkLst>
            <pc:docMk/>
            <pc:sldMk cId="3356760510" sldId="1221"/>
            <ac:spMk id="59" creationId="{C9B088E8-CACC-4899-A8AB-D60149BF4DAA}"/>
          </ac:spMkLst>
        </pc:spChg>
        <pc:spChg chg="add mod">
          <ac:chgData name="Einav, Tal" userId="c5d94e19-bf17-46ef-96ed-abf719c82703" providerId="ADAL" clId="{9D479360-AEBD-4B83-A1CE-77C157140974}" dt="2020-06-02T06:02:31.587" v="3747" actId="208"/>
          <ac:spMkLst>
            <pc:docMk/>
            <pc:sldMk cId="3356760510" sldId="1221"/>
            <ac:spMk id="60" creationId="{4BFB92C5-CE33-4FE5-88E9-0B51918EFDED}"/>
          </ac:spMkLst>
        </pc:spChg>
        <pc:spChg chg="add mod ord">
          <ac:chgData name="Einav, Tal" userId="c5d94e19-bf17-46ef-96ed-abf719c82703" providerId="ADAL" clId="{9D479360-AEBD-4B83-A1CE-77C157140974}" dt="2020-06-02T06:04:37.333" v="3774" actId="167"/>
          <ac:spMkLst>
            <pc:docMk/>
            <pc:sldMk cId="3356760510" sldId="1221"/>
            <ac:spMk id="61" creationId="{A3A8F7B2-49AC-414A-9FE3-67F2D3506923}"/>
          </ac:spMkLst>
        </pc:spChg>
        <pc:grpChg chg="del">
          <ac:chgData name="Einav, Tal" userId="c5d94e19-bf17-46ef-96ed-abf719c82703" providerId="ADAL" clId="{9D479360-AEBD-4B83-A1CE-77C157140974}" dt="2020-06-02T05:58:15.367" v="3703" actId="478"/>
          <ac:grpSpMkLst>
            <pc:docMk/>
            <pc:sldMk cId="3356760510" sldId="1221"/>
            <ac:grpSpMk id="4" creationId="{9553C363-0650-4355-B7E0-2FFF74DD5401}"/>
          </ac:grpSpMkLst>
        </pc:grpChg>
        <pc:grpChg chg="del">
          <ac:chgData name="Einav, Tal" userId="c5d94e19-bf17-46ef-96ed-abf719c82703" providerId="ADAL" clId="{9D479360-AEBD-4B83-A1CE-77C157140974}" dt="2020-06-02T05:58:15.367" v="3703" actId="478"/>
          <ac:grpSpMkLst>
            <pc:docMk/>
            <pc:sldMk cId="3356760510" sldId="1221"/>
            <ac:grpSpMk id="45" creationId="{8BD2C187-A7BB-45C9-B00C-BA3797C70A73}"/>
          </ac:grpSpMkLst>
        </pc:grpChg>
        <pc:grpChg chg="add mod ord">
          <ac:chgData name="Einav, Tal" userId="c5d94e19-bf17-46ef-96ed-abf719c82703" providerId="ADAL" clId="{9D479360-AEBD-4B83-A1CE-77C157140974}" dt="2020-06-02T06:04:58.605" v="3778" actId="167"/>
          <ac:grpSpMkLst>
            <pc:docMk/>
            <pc:sldMk cId="3356760510" sldId="1221"/>
            <ac:grpSpMk id="48" creationId="{02A5C88D-BED2-4D93-AF64-F7205600AEBA}"/>
          </ac:grpSpMkLst>
        </pc:grpChg>
        <pc:grpChg chg="add mod">
          <ac:chgData name="Einav, Tal" userId="c5d94e19-bf17-46ef-96ed-abf719c82703" providerId="ADAL" clId="{9D479360-AEBD-4B83-A1CE-77C157140974}" dt="2020-06-02T05:58:56.824" v="3710" actId="1076"/>
          <ac:grpSpMkLst>
            <pc:docMk/>
            <pc:sldMk cId="3356760510" sldId="1221"/>
            <ac:grpSpMk id="51" creationId="{3BDA3C66-7DD2-4A52-87B6-0D32A7ECB903}"/>
          </ac:grpSpMkLst>
        </pc:grpChg>
        <pc:picChg chg="mod">
          <ac:chgData name="Einav, Tal" userId="c5d94e19-bf17-46ef-96ed-abf719c82703" providerId="ADAL" clId="{9D479360-AEBD-4B83-A1CE-77C157140974}" dt="2020-06-02T05:59:51.781" v="3726" actId="554"/>
          <ac:picMkLst>
            <pc:docMk/>
            <pc:sldMk cId="3356760510" sldId="1221"/>
            <ac:picMk id="5" creationId="{13ADB2B7-D57F-4C0F-A3EA-A159C6ED0774}"/>
          </ac:picMkLst>
        </pc:picChg>
        <pc:picChg chg="add mod ord">
          <ac:chgData name="Einav, Tal" userId="c5d94e19-bf17-46ef-96ed-abf719c82703" providerId="ADAL" clId="{9D479360-AEBD-4B83-A1CE-77C157140974}" dt="2020-06-02T06:04:53.497" v="3777" actId="167"/>
          <ac:picMkLst>
            <pc:docMk/>
            <pc:sldMk cId="3356760510" sldId="1221"/>
            <ac:picMk id="57" creationId="{05CA88A5-1F9A-49D7-AE1A-166C8C1F93B4}"/>
          </ac:picMkLst>
        </pc:picChg>
        <pc:picChg chg="add mod">
          <ac:chgData name="Einav, Tal" userId="c5d94e19-bf17-46ef-96ed-abf719c82703" providerId="ADAL" clId="{9D479360-AEBD-4B83-A1CE-77C157140974}" dt="2020-06-02T05:59:56.277" v="3727" actId="1076"/>
          <ac:picMkLst>
            <pc:docMk/>
            <pc:sldMk cId="3356760510" sldId="1221"/>
            <ac:picMk id="58" creationId="{DA9D6778-44C8-46CD-9E01-29777425B3AE}"/>
          </ac:picMkLst>
        </pc:picChg>
      </pc:sldChg>
      <pc:sldChg chg="addSp delSp modSp add modAnim">
        <pc:chgData name="Einav, Tal" userId="c5d94e19-bf17-46ef-96ed-abf719c82703" providerId="ADAL" clId="{9D479360-AEBD-4B83-A1CE-77C157140974}" dt="2020-06-02T06:20:40.769" v="4068"/>
        <pc:sldMkLst>
          <pc:docMk/>
          <pc:sldMk cId="4291448531" sldId="1222"/>
        </pc:sldMkLst>
        <pc:spChg chg="add mod">
          <ac:chgData name="Einav, Tal" userId="c5d94e19-bf17-46ef-96ed-abf719c82703" providerId="ADAL" clId="{9D479360-AEBD-4B83-A1CE-77C157140974}" dt="2020-06-02T06:06:22.536" v="3872" actId="1076"/>
          <ac:spMkLst>
            <pc:docMk/>
            <pc:sldMk cId="4291448531" sldId="1222"/>
            <ac:spMk id="47" creationId="{6D2CEE42-22C2-458A-A543-54EC27B3D9B2}"/>
          </ac:spMkLst>
        </pc:spChg>
        <pc:spChg chg="mod">
          <ac:chgData name="Einav, Tal" userId="c5d94e19-bf17-46ef-96ed-abf719c82703" providerId="ADAL" clId="{9D479360-AEBD-4B83-A1CE-77C157140974}" dt="2020-06-02T06:04:17.479" v="3771" actId="20577"/>
          <ac:spMkLst>
            <pc:docMk/>
            <pc:sldMk cId="4291448531" sldId="1222"/>
            <ac:spMk id="49" creationId="{DB9F6AB6-4C89-49BC-9F6B-F9C927B17292}"/>
          </ac:spMkLst>
        </pc:spChg>
        <pc:spChg chg="mod">
          <ac:chgData name="Einav, Tal" userId="c5d94e19-bf17-46ef-96ed-abf719c82703" providerId="ADAL" clId="{9D479360-AEBD-4B83-A1CE-77C157140974}" dt="2020-06-02T06:04:22.924" v="3773" actId="20577"/>
          <ac:spMkLst>
            <pc:docMk/>
            <pc:sldMk cId="4291448531" sldId="1222"/>
            <ac:spMk id="52" creationId="{CE700222-EAD3-40FC-A6F2-8436125DAEA3}"/>
          </ac:spMkLst>
        </pc:spChg>
        <pc:spChg chg="add mod">
          <ac:chgData name="Einav, Tal" userId="c5d94e19-bf17-46ef-96ed-abf719c82703" providerId="ADAL" clId="{9D479360-AEBD-4B83-A1CE-77C157140974}" dt="2020-06-02T06:06:41.902" v="3876" actId="1076"/>
          <ac:spMkLst>
            <pc:docMk/>
            <pc:sldMk cId="4291448531" sldId="1222"/>
            <ac:spMk id="53" creationId="{EEE1DAD9-91F6-45CD-9261-856B067D97A4}"/>
          </ac:spMkLst>
        </pc:spChg>
        <pc:spChg chg="add mod">
          <ac:chgData name="Einav, Tal" userId="c5d94e19-bf17-46ef-96ed-abf719c82703" providerId="ADAL" clId="{9D479360-AEBD-4B83-A1CE-77C157140974}" dt="2020-06-02T06:06:41.902" v="3876" actId="1076"/>
          <ac:spMkLst>
            <pc:docMk/>
            <pc:sldMk cId="4291448531" sldId="1222"/>
            <ac:spMk id="54" creationId="{1B8904B5-2B8B-41F9-87E6-432A0FAE84E7}"/>
          </ac:spMkLst>
        </pc:spChg>
        <pc:spChg chg="add mod">
          <ac:chgData name="Einav, Tal" userId="c5d94e19-bf17-46ef-96ed-abf719c82703" providerId="ADAL" clId="{9D479360-AEBD-4B83-A1CE-77C157140974}" dt="2020-06-02T06:19:16.165" v="4059" actId="1076"/>
          <ac:spMkLst>
            <pc:docMk/>
            <pc:sldMk cId="4291448531" sldId="1222"/>
            <ac:spMk id="56" creationId="{5EB08D0C-C38A-44BF-842B-CB6EE4E8CFE6}"/>
          </ac:spMkLst>
        </pc:spChg>
        <pc:spChg chg="add mod">
          <ac:chgData name="Einav, Tal" userId="c5d94e19-bf17-46ef-96ed-abf719c82703" providerId="ADAL" clId="{9D479360-AEBD-4B83-A1CE-77C157140974}" dt="2020-06-02T06:09:31.677" v="3938" actId="1076"/>
          <ac:spMkLst>
            <pc:docMk/>
            <pc:sldMk cId="4291448531" sldId="1222"/>
            <ac:spMk id="57" creationId="{5D447C5E-CC48-477D-9298-1EBF215AB34E}"/>
          </ac:spMkLst>
        </pc:spChg>
        <pc:spChg chg="add mod">
          <ac:chgData name="Einav, Tal" userId="c5d94e19-bf17-46ef-96ed-abf719c82703" providerId="ADAL" clId="{9D479360-AEBD-4B83-A1CE-77C157140974}" dt="2020-06-02T06:08:59.044" v="3913" actId="208"/>
          <ac:spMkLst>
            <pc:docMk/>
            <pc:sldMk cId="4291448531" sldId="1222"/>
            <ac:spMk id="58" creationId="{3F8525B1-E158-421D-8ABD-7263E3DA684C}"/>
          </ac:spMkLst>
        </pc:spChg>
        <pc:picChg chg="add del mod">
          <ac:chgData name="Einav, Tal" userId="c5d94e19-bf17-46ef-96ed-abf719c82703" providerId="ADAL" clId="{9D479360-AEBD-4B83-A1CE-77C157140974}" dt="2020-06-02T05:59:35.858" v="3722"/>
          <ac:picMkLst>
            <pc:docMk/>
            <pc:sldMk cId="4291448531" sldId="1222"/>
            <ac:picMk id="4" creationId="{73E8EDC1-A31A-43C6-8326-F43876DFC9AE}"/>
          </ac:picMkLst>
        </pc:picChg>
        <pc:picChg chg="mod">
          <ac:chgData name="Einav, Tal" userId="c5d94e19-bf17-46ef-96ed-abf719c82703" providerId="ADAL" clId="{9D479360-AEBD-4B83-A1CE-77C157140974}" dt="2020-06-02T06:19:13.150" v="4058" actId="1076"/>
          <ac:picMkLst>
            <pc:docMk/>
            <pc:sldMk cId="4291448531" sldId="1222"/>
            <ac:picMk id="5" creationId="{13ADB2B7-D57F-4C0F-A3EA-A159C6ED0774}"/>
          </ac:picMkLst>
        </pc:picChg>
        <pc:picChg chg="add del mod">
          <ac:chgData name="Einav, Tal" userId="c5d94e19-bf17-46ef-96ed-abf719c82703" providerId="ADAL" clId="{9D479360-AEBD-4B83-A1CE-77C157140974}" dt="2020-06-02T05:59:35.858" v="3722"/>
          <ac:picMkLst>
            <pc:docMk/>
            <pc:sldMk cId="4291448531" sldId="1222"/>
            <ac:picMk id="8" creationId="{6A8DA9C3-488D-4DE3-A955-8195F567C533}"/>
          </ac:picMkLst>
        </pc:picChg>
        <pc:picChg chg="add mod">
          <ac:chgData name="Einav, Tal" userId="c5d94e19-bf17-46ef-96ed-abf719c82703" providerId="ADAL" clId="{9D479360-AEBD-4B83-A1CE-77C157140974}" dt="2020-06-02T06:05:14.104" v="3780" actId="14826"/>
          <ac:picMkLst>
            <pc:docMk/>
            <pc:sldMk cId="4291448531" sldId="1222"/>
            <ac:picMk id="45" creationId="{571CDEBC-5852-4797-A47D-684727F62E22}"/>
          </ac:picMkLst>
        </pc:picChg>
        <pc:picChg chg="add mod">
          <ac:chgData name="Einav, Tal" userId="c5d94e19-bf17-46ef-96ed-abf719c82703" providerId="ADAL" clId="{9D479360-AEBD-4B83-A1CE-77C157140974}" dt="2020-06-02T06:05:22.926" v="3781" actId="14826"/>
          <ac:picMkLst>
            <pc:docMk/>
            <pc:sldMk cId="4291448531" sldId="1222"/>
            <ac:picMk id="46" creationId="{E9BFEFA1-7E93-4A79-84C4-BC43C067C976}"/>
          </ac:picMkLst>
        </pc:picChg>
      </pc:sldChg>
      <pc:sldChg chg="addSp delSp modSp add delAnim modAnim">
        <pc:chgData name="Einav, Tal" userId="c5d94e19-bf17-46ef-96ed-abf719c82703" providerId="ADAL" clId="{9D479360-AEBD-4B83-A1CE-77C157140974}" dt="2020-06-02T06:27:58.788" v="4250"/>
        <pc:sldMkLst>
          <pc:docMk/>
          <pc:sldMk cId="629277846" sldId="1223"/>
        </pc:sldMkLst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" creationId="{8E8888BA-7707-40BB-BB22-52BD23B0BCBA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12" creationId="{38626D48-2771-42C9-B0E6-0D27F110605A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14" creationId="{B9DBAFE4-2C34-4050-8DDA-79C9BBD8D2C6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16" creationId="{8D1DBB1C-64B2-4AED-9246-133949A513DE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18" creationId="{DB9E8685-337A-4E0E-B586-B60A5F4AC688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1" creationId="{45E5BCF9-3A38-4370-8EA4-B6BF9E603795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2" creationId="{A1AEDEB5-DCC4-4311-84C2-26B058E3CE47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3" creationId="{EAA883FD-751D-4708-B4B5-B7C9DD525C28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4" creationId="{7B1E8CF8-DDCA-4635-AE87-B3C8BF8FBD43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6" creationId="{E5A7F4CB-3CCA-4F6D-8D93-0CF6AE216902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7" creationId="{0363E657-72B6-4076-A9F1-67123B932C15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8" creationId="{82A7AE50-E22D-4597-9A51-DFED29910358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29" creationId="{D5D93541-059D-4C29-AD89-84C094094EA4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0" creationId="{47BA43A1-C30F-4D05-B930-BC8CC397821D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1" creationId="{8BC90985-4DC5-403C-9542-BCEA977FC509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4" creationId="{3FE98839-5CF8-4B71-B16C-831A807EF4BC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6" creationId="{44C767BC-FD28-4A8B-976F-FA508C95564C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7" creationId="{09C2CFE7-AB6F-45B0-90F3-C23F4E51E7BB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38" creationId="{207A8A55-74D4-4901-A66A-C2E70C1A10C6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41" creationId="{74480E37-8589-4C72-A249-9E7CF4478C48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42" creationId="{E583AC47-3704-4946-88FB-27B1EAF204DE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43" creationId="{DABE778E-C365-46D7-8CAA-93E9C328003B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44" creationId="{57AA0933-D90C-4240-AA03-6AB1D39B298B}"/>
          </ac:spMkLst>
        </pc:spChg>
        <pc:spChg chg="mod">
          <ac:chgData name="Einav, Tal" userId="c5d94e19-bf17-46ef-96ed-abf719c82703" providerId="ADAL" clId="{9D479360-AEBD-4B83-A1CE-77C157140974}" dt="2020-06-02T06:25:11.744" v="4095" actId="1076"/>
          <ac:spMkLst>
            <pc:docMk/>
            <pc:sldMk cId="629277846" sldId="1223"/>
            <ac:spMk id="47" creationId="{6D2CEE42-22C2-458A-A543-54EC27B3D9B2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49" creationId="{DB9F6AB6-4C89-49BC-9F6B-F9C927B17292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0" creationId="{96C504F2-45AB-4FEF-841C-6AFA8AEA8934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2" creationId="{CE700222-EAD3-40FC-A6F2-8436125DAEA3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3" creationId="{EEE1DAD9-91F6-45CD-9261-856B067D97A4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4" creationId="{1B8904B5-2B8B-41F9-87E6-432A0FAE84E7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5" creationId="{714BBDBA-D613-4B65-A114-2B22CC97585B}"/>
          </ac:spMkLst>
        </pc:spChg>
        <pc:spChg chg="del mod">
          <ac:chgData name="Einav, Tal" userId="c5d94e19-bf17-46ef-96ed-abf719c82703" providerId="ADAL" clId="{9D479360-AEBD-4B83-A1CE-77C157140974}" dt="2020-06-02T06:23:07.686" v="4077" actId="478"/>
          <ac:spMkLst>
            <pc:docMk/>
            <pc:sldMk cId="629277846" sldId="1223"/>
            <ac:spMk id="56" creationId="{5EB08D0C-C38A-44BF-842B-CB6EE4E8CFE6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7" creationId="{5D447C5E-CC48-477D-9298-1EBF215AB34E}"/>
          </ac:spMkLst>
        </pc:spChg>
        <pc:spChg chg="mod">
          <ac:chgData name="Einav, Tal" userId="c5d94e19-bf17-46ef-96ed-abf719c82703" providerId="ADAL" clId="{9D479360-AEBD-4B83-A1CE-77C157140974}" dt="2020-06-02T06:12:07.783" v="3967"/>
          <ac:spMkLst>
            <pc:docMk/>
            <pc:sldMk cId="629277846" sldId="1223"/>
            <ac:spMk id="58" creationId="{3F8525B1-E158-421D-8ABD-7263E3DA684C}"/>
          </ac:spMkLst>
        </pc:spChg>
        <pc:spChg chg="add mod">
          <ac:chgData name="Einav, Tal" userId="c5d94e19-bf17-46ef-96ed-abf719c82703" providerId="ADAL" clId="{9D479360-AEBD-4B83-A1CE-77C157140974}" dt="2020-06-02T06:10:52.537" v="3947" actId="571"/>
          <ac:spMkLst>
            <pc:docMk/>
            <pc:sldMk cId="629277846" sldId="1223"/>
            <ac:spMk id="59" creationId="{D80AB5EF-8D46-4405-B0BA-1079C9A4320F}"/>
          </ac:spMkLst>
        </pc:spChg>
        <pc:spChg chg="add mod">
          <ac:chgData name="Einav, Tal" userId="c5d94e19-bf17-46ef-96ed-abf719c82703" providerId="ADAL" clId="{9D479360-AEBD-4B83-A1CE-77C157140974}" dt="2020-06-02T06:12:33.447" v="3971" actId="1076"/>
          <ac:spMkLst>
            <pc:docMk/>
            <pc:sldMk cId="629277846" sldId="1223"/>
            <ac:spMk id="60" creationId="{072E5264-CCD2-4A9E-ACE1-51B05ADCF78A}"/>
          </ac:spMkLst>
        </pc:spChg>
        <pc:spChg chg="add mod">
          <ac:chgData name="Einav, Tal" userId="c5d94e19-bf17-46ef-96ed-abf719c82703" providerId="ADAL" clId="{9D479360-AEBD-4B83-A1CE-77C157140974}" dt="2020-06-02T06:25:06.402" v="4093" actId="164"/>
          <ac:spMkLst>
            <pc:docMk/>
            <pc:sldMk cId="629277846" sldId="1223"/>
            <ac:spMk id="61" creationId="{82D827DB-14E8-4300-860A-543022116FB3}"/>
          </ac:spMkLst>
        </pc:spChg>
        <pc:spChg chg="add">
          <ac:chgData name="Einav, Tal" userId="c5d94e19-bf17-46ef-96ed-abf719c82703" providerId="ADAL" clId="{9D479360-AEBD-4B83-A1CE-77C157140974}" dt="2020-06-02T06:23:08.048" v="4078"/>
          <ac:spMkLst>
            <pc:docMk/>
            <pc:sldMk cId="629277846" sldId="1223"/>
            <ac:spMk id="62" creationId="{EC6CA161-B663-4E19-BDBB-73DBC53CC461}"/>
          </ac:spMkLst>
        </pc:spChg>
        <pc:spChg chg="add mod">
          <ac:chgData name="Einav, Tal" userId="c5d94e19-bf17-46ef-96ed-abf719c82703" providerId="ADAL" clId="{9D479360-AEBD-4B83-A1CE-77C157140974}" dt="2020-06-02T06:25:06.402" v="4093" actId="164"/>
          <ac:spMkLst>
            <pc:docMk/>
            <pc:sldMk cId="629277846" sldId="1223"/>
            <ac:spMk id="63" creationId="{A2C1CC47-7C28-4CC6-8BE3-DF5B2CBF745F}"/>
          </ac:spMkLst>
        </pc:s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9D479360-AEBD-4B83-A1CE-77C157140974}" dt="2020-06-02T06:25:30.639" v="4098" actId="478"/>
          <ac:grpSpMkLst>
            <pc:docMk/>
            <pc:sldMk cId="629277846" sldId="1223"/>
            <ac:grpSpMk id="3" creationId="{F8AA0718-EC7E-4896-B177-F051150FF7A3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6" creationId="{312F468E-A1B1-40F2-9C69-27B1712A378A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9" creationId="{C425A3AD-D579-4CC5-8C1B-282A087B284D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13" creationId="{27040373-85F0-4372-9646-7BAD7C3301D1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19" creationId="{8B4F26B9-3AD3-4E7C-A5E4-686DE09A9BB4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20" creationId="{41C8A2DB-9EE6-428C-96C0-927D0BDB7429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33" creationId="{09622A01-F973-4C28-BA7B-2C8693504622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35" creationId="{BA3F475A-3164-4895-AEA0-0F307582AE65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39" creationId="{76A4C4E1-8A72-471B-BA99-964BE6B768DA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40" creationId="{BB485DB4-061B-4964-90B7-3D6342EE2B18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48" creationId="{02A5C88D-BED2-4D93-AF64-F7205600AEBA}"/>
          </ac:grpSpMkLst>
        </pc:grpChg>
        <pc:grpChg chg="mod">
          <ac:chgData name="Einav, Tal" userId="c5d94e19-bf17-46ef-96ed-abf719c82703" providerId="ADAL" clId="{9D479360-AEBD-4B83-A1CE-77C157140974}" dt="2020-06-02T06:12:07.783" v="3967"/>
          <ac:grpSpMkLst>
            <pc:docMk/>
            <pc:sldMk cId="629277846" sldId="1223"/>
            <ac:grpSpMk id="51" creationId="{3BDA3C66-7DD2-4A52-87B6-0D32A7ECB903}"/>
          </ac:grpSpMkLst>
        </pc:grpChg>
        <pc:picChg chg="mod">
          <ac:chgData name="Einav, Tal" userId="c5d94e19-bf17-46ef-96ed-abf719c82703" providerId="ADAL" clId="{9D479360-AEBD-4B83-A1CE-77C157140974}" dt="2020-06-02T06:12:07.783" v="3967"/>
          <ac:picMkLst>
            <pc:docMk/>
            <pc:sldMk cId="629277846" sldId="1223"/>
            <ac:picMk id="5" creationId="{13ADB2B7-D57F-4C0F-A3EA-A159C6ED0774}"/>
          </ac:picMkLst>
        </pc:picChg>
        <pc:picChg chg="mod">
          <ac:chgData name="Einav, Tal" userId="c5d94e19-bf17-46ef-96ed-abf719c82703" providerId="ADAL" clId="{9D479360-AEBD-4B83-A1CE-77C157140974}" dt="2020-06-02T06:12:07.783" v="3967"/>
          <ac:picMkLst>
            <pc:docMk/>
            <pc:sldMk cId="629277846" sldId="1223"/>
            <ac:picMk id="45" creationId="{571CDEBC-5852-4797-A47D-684727F62E22}"/>
          </ac:picMkLst>
        </pc:picChg>
        <pc:picChg chg="mod">
          <ac:chgData name="Einav, Tal" userId="c5d94e19-bf17-46ef-96ed-abf719c82703" providerId="ADAL" clId="{9D479360-AEBD-4B83-A1CE-77C157140974}" dt="2020-06-02T06:12:07.783" v="3967"/>
          <ac:picMkLst>
            <pc:docMk/>
            <pc:sldMk cId="629277846" sldId="1223"/>
            <ac:picMk id="46" creationId="{E9BFEFA1-7E93-4A79-84C4-BC43C067C976}"/>
          </ac:picMkLst>
        </pc:picChg>
      </pc:sldChg>
      <pc:sldChg chg="delSp add modTransition delAnim modAnim">
        <pc:chgData name="Einav, Tal" userId="c5d94e19-bf17-46ef-96ed-abf719c82703" providerId="ADAL" clId="{9D479360-AEBD-4B83-A1CE-77C157140974}" dt="2020-06-02T06:17:39.875" v="4047" actId="478"/>
        <pc:sldMkLst>
          <pc:docMk/>
          <pc:sldMk cId="3204047436" sldId="1224"/>
        </pc:sldMkLst>
        <pc:spChg chg="del">
          <ac:chgData name="Einav, Tal" userId="c5d94e19-bf17-46ef-96ed-abf719c82703" providerId="ADAL" clId="{9D479360-AEBD-4B83-A1CE-77C157140974}" dt="2020-06-02T06:17:39.875" v="4047" actId="478"/>
          <ac:spMkLst>
            <pc:docMk/>
            <pc:sldMk cId="3204047436" sldId="1224"/>
            <ac:spMk id="59" creationId="{C9B088E8-CACC-4899-A8AB-D60149BF4DAA}"/>
          </ac:spMkLst>
        </pc:spChg>
        <pc:spChg chg="del">
          <ac:chgData name="Einav, Tal" userId="c5d94e19-bf17-46ef-96ed-abf719c82703" providerId="ADAL" clId="{9D479360-AEBD-4B83-A1CE-77C157140974}" dt="2020-06-02T06:17:39.875" v="4047" actId="478"/>
          <ac:spMkLst>
            <pc:docMk/>
            <pc:sldMk cId="3204047436" sldId="1224"/>
            <ac:spMk id="60" creationId="{4BFB92C5-CE33-4FE5-88E9-0B51918EFDED}"/>
          </ac:spMkLst>
        </pc:spChg>
        <pc:spChg chg="del">
          <ac:chgData name="Einav, Tal" userId="c5d94e19-bf17-46ef-96ed-abf719c82703" providerId="ADAL" clId="{9D479360-AEBD-4B83-A1CE-77C157140974}" dt="2020-06-02T06:17:06.369" v="4039" actId="478"/>
          <ac:spMkLst>
            <pc:docMk/>
            <pc:sldMk cId="3204047436" sldId="1224"/>
            <ac:spMk id="61" creationId="{A3A8F7B2-49AC-414A-9FE3-67F2D3506923}"/>
          </ac:spMkLst>
        </pc:spChg>
        <pc:grpChg chg="del">
          <ac:chgData name="Einav, Tal" userId="c5d94e19-bf17-46ef-96ed-abf719c82703" providerId="ADAL" clId="{9D479360-AEBD-4B83-A1CE-77C157140974}" dt="2020-06-02T06:17:08.713" v="4041" actId="478"/>
          <ac:grpSpMkLst>
            <pc:docMk/>
            <pc:sldMk cId="3204047436" sldId="1224"/>
            <ac:grpSpMk id="48" creationId="{02A5C88D-BED2-4D93-AF64-F7205600AEBA}"/>
          </ac:grpSpMkLst>
        </pc:grpChg>
        <pc:grpChg chg="del">
          <ac:chgData name="Einav, Tal" userId="c5d94e19-bf17-46ef-96ed-abf719c82703" providerId="ADAL" clId="{9D479360-AEBD-4B83-A1CE-77C157140974}" dt="2020-06-02T06:17:10.349" v="4043" actId="478"/>
          <ac:grpSpMkLst>
            <pc:docMk/>
            <pc:sldMk cId="3204047436" sldId="1224"/>
            <ac:grpSpMk id="51" creationId="{3BDA3C66-7DD2-4A52-87B6-0D32A7ECB903}"/>
          </ac:grpSpMkLst>
        </pc:grpChg>
        <pc:picChg chg="del">
          <ac:chgData name="Einav, Tal" userId="c5d94e19-bf17-46ef-96ed-abf719c82703" providerId="ADAL" clId="{9D479360-AEBD-4B83-A1CE-77C157140974}" dt="2020-06-02T06:17:09.268" v="4042" actId="478"/>
          <ac:picMkLst>
            <pc:docMk/>
            <pc:sldMk cId="3204047436" sldId="1224"/>
            <ac:picMk id="5" creationId="{13ADB2B7-D57F-4C0F-A3EA-A159C6ED0774}"/>
          </ac:picMkLst>
        </pc:picChg>
        <pc:picChg chg="del">
          <ac:chgData name="Einav, Tal" userId="c5d94e19-bf17-46ef-96ed-abf719c82703" providerId="ADAL" clId="{9D479360-AEBD-4B83-A1CE-77C157140974}" dt="2020-06-02T06:17:07.268" v="4040" actId="478"/>
          <ac:picMkLst>
            <pc:docMk/>
            <pc:sldMk cId="3204047436" sldId="1224"/>
            <ac:picMk id="57" creationId="{05CA88A5-1F9A-49D7-AE1A-166C8C1F93B4}"/>
          </ac:picMkLst>
        </pc:picChg>
      </pc:sldChg>
      <pc:sldChg chg="delSp add modTransition delAnim modAnim">
        <pc:chgData name="Einav, Tal" userId="c5d94e19-bf17-46ef-96ed-abf719c82703" providerId="ADAL" clId="{9D479360-AEBD-4B83-A1CE-77C157140974}" dt="2020-06-02T06:22:22.817" v="4076"/>
        <pc:sldMkLst>
          <pc:docMk/>
          <pc:sldMk cId="3870728174" sldId="1225"/>
        </pc:sldMkLst>
        <pc:spChg chg="del">
          <ac:chgData name="Einav, Tal" userId="c5d94e19-bf17-46ef-96ed-abf719c82703" providerId="ADAL" clId="{9D479360-AEBD-4B83-A1CE-77C157140974}" dt="2020-06-02T06:21:43.500" v="4071" actId="478"/>
          <ac:spMkLst>
            <pc:docMk/>
            <pc:sldMk cId="3870728174" sldId="1225"/>
            <ac:spMk id="47" creationId="{6D2CEE42-22C2-458A-A543-54EC27B3D9B2}"/>
          </ac:spMkLst>
        </pc:spChg>
        <pc:spChg chg="del">
          <ac:chgData name="Einav, Tal" userId="c5d94e19-bf17-46ef-96ed-abf719c82703" providerId="ADAL" clId="{9D479360-AEBD-4B83-A1CE-77C157140974}" dt="2020-06-02T06:21:48.617" v="4074" actId="478"/>
          <ac:spMkLst>
            <pc:docMk/>
            <pc:sldMk cId="3870728174" sldId="1225"/>
            <ac:spMk id="53" creationId="{EEE1DAD9-91F6-45CD-9261-856B067D97A4}"/>
          </ac:spMkLst>
        </pc:spChg>
        <pc:spChg chg="del">
          <ac:chgData name="Einav, Tal" userId="c5d94e19-bf17-46ef-96ed-abf719c82703" providerId="ADAL" clId="{9D479360-AEBD-4B83-A1CE-77C157140974}" dt="2020-06-02T06:21:48.617" v="4074" actId="478"/>
          <ac:spMkLst>
            <pc:docMk/>
            <pc:sldMk cId="3870728174" sldId="1225"/>
            <ac:spMk id="54" creationId="{1B8904B5-2B8B-41F9-87E6-432A0FAE84E7}"/>
          </ac:spMkLst>
        </pc:spChg>
        <pc:spChg chg="del">
          <ac:chgData name="Einav, Tal" userId="c5d94e19-bf17-46ef-96ed-abf719c82703" providerId="ADAL" clId="{9D479360-AEBD-4B83-A1CE-77C157140974}" dt="2020-06-02T06:21:47.441" v="4073" actId="478"/>
          <ac:spMkLst>
            <pc:docMk/>
            <pc:sldMk cId="3870728174" sldId="1225"/>
            <ac:spMk id="56" creationId="{5EB08D0C-C38A-44BF-842B-CB6EE4E8CFE6}"/>
          </ac:spMkLst>
        </pc:spChg>
        <pc:spChg chg="del">
          <ac:chgData name="Einav, Tal" userId="c5d94e19-bf17-46ef-96ed-abf719c82703" providerId="ADAL" clId="{9D479360-AEBD-4B83-A1CE-77C157140974}" dt="2020-06-02T06:21:43.500" v="4071" actId="478"/>
          <ac:spMkLst>
            <pc:docMk/>
            <pc:sldMk cId="3870728174" sldId="1225"/>
            <ac:spMk id="57" creationId="{5D447C5E-CC48-477D-9298-1EBF215AB34E}"/>
          </ac:spMkLst>
        </pc:spChg>
        <pc:spChg chg="del">
          <ac:chgData name="Einav, Tal" userId="c5d94e19-bf17-46ef-96ed-abf719c82703" providerId="ADAL" clId="{9D479360-AEBD-4B83-A1CE-77C157140974}" dt="2020-06-02T06:21:43.500" v="4071" actId="478"/>
          <ac:spMkLst>
            <pc:docMk/>
            <pc:sldMk cId="3870728174" sldId="1225"/>
            <ac:spMk id="58" creationId="{3F8525B1-E158-421D-8ABD-7263E3DA684C}"/>
          </ac:spMkLst>
        </pc:spChg>
        <pc:grpChg chg="del">
          <ac:chgData name="Einav, Tal" userId="c5d94e19-bf17-46ef-96ed-abf719c82703" providerId="ADAL" clId="{9D479360-AEBD-4B83-A1CE-77C157140974}" dt="2020-06-02T06:21:46.034" v="4072" actId="478"/>
          <ac:grpSpMkLst>
            <pc:docMk/>
            <pc:sldMk cId="3870728174" sldId="1225"/>
            <ac:grpSpMk id="48" creationId="{02A5C88D-BED2-4D93-AF64-F7205600AEBA}"/>
          </ac:grpSpMkLst>
        </pc:grpChg>
        <pc:grpChg chg="del">
          <ac:chgData name="Einav, Tal" userId="c5d94e19-bf17-46ef-96ed-abf719c82703" providerId="ADAL" clId="{9D479360-AEBD-4B83-A1CE-77C157140974}" dt="2020-06-02T06:21:43.500" v="4071" actId="478"/>
          <ac:grpSpMkLst>
            <pc:docMk/>
            <pc:sldMk cId="3870728174" sldId="1225"/>
            <ac:grpSpMk id="51" creationId="{3BDA3C66-7DD2-4A52-87B6-0D32A7ECB903}"/>
          </ac:grpSpMkLst>
        </pc:grpChg>
        <pc:picChg chg="del">
          <ac:chgData name="Einav, Tal" userId="c5d94e19-bf17-46ef-96ed-abf719c82703" providerId="ADAL" clId="{9D479360-AEBD-4B83-A1CE-77C157140974}" dt="2020-06-02T06:21:43.500" v="4071" actId="478"/>
          <ac:picMkLst>
            <pc:docMk/>
            <pc:sldMk cId="3870728174" sldId="1225"/>
            <ac:picMk id="5" creationId="{13ADB2B7-D57F-4C0F-A3EA-A159C6ED0774}"/>
          </ac:picMkLst>
        </pc:picChg>
        <pc:picChg chg="del">
          <ac:chgData name="Einav, Tal" userId="c5d94e19-bf17-46ef-96ed-abf719c82703" providerId="ADAL" clId="{9D479360-AEBD-4B83-A1CE-77C157140974}" dt="2020-06-02T06:21:43.500" v="4071" actId="478"/>
          <ac:picMkLst>
            <pc:docMk/>
            <pc:sldMk cId="3870728174" sldId="1225"/>
            <ac:picMk id="46" creationId="{E9BFEFA1-7E93-4A79-84C4-BC43C067C976}"/>
          </ac:picMkLst>
        </pc:picChg>
      </pc:sldChg>
      <pc:sldChg chg="addSp delSp modSp add modTransition delAnim modAnim">
        <pc:chgData name="Einav, Tal" userId="c5d94e19-bf17-46ef-96ed-abf719c82703" providerId="ADAL" clId="{9D479360-AEBD-4B83-A1CE-77C157140974}" dt="2020-06-02T06:28:19.707" v="4255"/>
        <pc:sldMkLst>
          <pc:docMk/>
          <pc:sldMk cId="1928542989" sldId="1226"/>
        </pc:sldMkLst>
        <pc:spChg chg="del">
          <ac:chgData name="Einav, Tal" userId="c5d94e19-bf17-46ef-96ed-abf719c82703" providerId="ADAL" clId="{9D479360-AEBD-4B83-A1CE-77C157140974}" dt="2020-06-02T06:25:39.457" v="4100" actId="478"/>
          <ac:spMkLst>
            <pc:docMk/>
            <pc:sldMk cId="1928542989" sldId="1226"/>
            <ac:spMk id="47" creationId="{6D2CEE42-22C2-458A-A543-54EC27B3D9B2}"/>
          </ac:spMkLst>
        </pc:spChg>
        <pc:spChg chg="del">
          <ac:chgData name="Einav, Tal" userId="c5d94e19-bf17-46ef-96ed-abf719c82703" providerId="ADAL" clId="{9D479360-AEBD-4B83-A1CE-77C157140974}" dt="2020-06-02T06:25:45.814" v="4103" actId="478"/>
          <ac:spMkLst>
            <pc:docMk/>
            <pc:sldMk cId="1928542989" sldId="1226"/>
            <ac:spMk id="53" creationId="{EEE1DAD9-91F6-45CD-9261-856B067D97A4}"/>
          </ac:spMkLst>
        </pc:spChg>
        <pc:spChg chg="del">
          <ac:chgData name="Einav, Tal" userId="c5d94e19-bf17-46ef-96ed-abf719c82703" providerId="ADAL" clId="{9D479360-AEBD-4B83-A1CE-77C157140974}" dt="2020-06-02T06:25:45.814" v="4103" actId="478"/>
          <ac:spMkLst>
            <pc:docMk/>
            <pc:sldMk cId="1928542989" sldId="1226"/>
            <ac:spMk id="54" creationId="{1B8904B5-2B8B-41F9-87E6-432A0FAE84E7}"/>
          </ac:spMkLst>
        </pc:spChg>
        <pc:spChg chg="del">
          <ac:chgData name="Einav, Tal" userId="c5d94e19-bf17-46ef-96ed-abf719c82703" providerId="ADAL" clId="{9D479360-AEBD-4B83-A1CE-77C157140974}" dt="2020-06-02T06:25:44.229" v="4102" actId="478"/>
          <ac:spMkLst>
            <pc:docMk/>
            <pc:sldMk cId="1928542989" sldId="1226"/>
            <ac:spMk id="57" creationId="{5D447C5E-CC48-477D-9298-1EBF215AB34E}"/>
          </ac:spMkLst>
        </pc:spChg>
        <pc:spChg chg="del">
          <ac:chgData name="Einav, Tal" userId="c5d94e19-bf17-46ef-96ed-abf719c82703" providerId="ADAL" clId="{9D479360-AEBD-4B83-A1CE-77C157140974}" dt="2020-06-02T06:25:45.814" v="4103" actId="478"/>
          <ac:spMkLst>
            <pc:docMk/>
            <pc:sldMk cId="1928542989" sldId="1226"/>
            <ac:spMk id="58" creationId="{3F8525B1-E158-421D-8ABD-7263E3DA684C}"/>
          </ac:spMkLst>
        </pc:spChg>
        <pc:spChg chg="del">
          <ac:chgData name="Einav, Tal" userId="c5d94e19-bf17-46ef-96ed-abf719c82703" providerId="ADAL" clId="{9D479360-AEBD-4B83-A1CE-77C157140974}" dt="2020-06-02T06:25:48.238" v="4104" actId="478"/>
          <ac:spMkLst>
            <pc:docMk/>
            <pc:sldMk cId="1928542989" sldId="1226"/>
            <ac:spMk id="60" creationId="{072E5264-CCD2-4A9E-ACE1-51B05ADCF78A}"/>
          </ac:spMkLst>
        </pc:spChg>
        <pc:spChg chg="del">
          <ac:chgData name="Einav, Tal" userId="c5d94e19-bf17-46ef-96ed-abf719c82703" providerId="ADAL" clId="{9D479360-AEBD-4B83-A1CE-77C157140974}" dt="2020-06-02T06:25:49.785" v="4105" actId="478"/>
          <ac:spMkLst>
            <pc:docMk/>
            <pc:sldMk cId="1928542989" sldId="1226"/>
            <ac:spMk id="62" creationId="{EC6CA161-B663-4E19-BDBB-73DBC53CC461}"/>
          </ac:spMkLst>
        </pc:spChg>
        <pc:spChg chg="mod topLvl">
          <ac:chgData name="Einav, Tal" userId="c5d94e19-bf17-46ef-96ed-abf719c82703" providerId="ADAL" clId="{9D479360-AEBD-4B83-A1CE-77C157140974}" dt="2020-06-02T06:27:22.305" v="4246" actId="1076"/>
          <ac:spMkLst>
            <pc:docMk/>
            <pc:sldMk cId="1928542989" sldId="1226"/>
            <ac:spMk id="66" creationId="{0D43F323-C6E5-402E-960F-5A6BBFB69445}"/>
          </ac:spMkLst>
        </pc:spChg>
        <pc:spChg chg="del mod topLvl">
          <ac:chgData name="Einav, Tal" userId="c5d94e19-bf17-46ef-96ed-abf719c82703" providerId="ADAL" clId="{9D479360-AEBD-4B83-A1CE-77C157140974}" dt="2020-06-02T06:26:05.132" v="4110" actId="478"/>
          <ac:spMkLst>
            <pc:docMk/>
            <pc:sldMk cId="1928542989" sldId="1226"/>
            <ac:spMk id="67" creationId="{C8C105B5-FD94-4610-83DF-5314C804B962}"/>
          </ac:spMkLst>
        </pc:spChg>
        <pc:spChg chg="add mod">
          <ac:chgData name="Einav, Tal" userId="c5d94e19-bf17-46ef-96ed-abf719c82703" providerId="ADAL" clId="{9D479360-AEBD-4B83-A1CE-77C157140974}" dt="2020-06-02T06:27:22.305" v="4246" actId="1076"/>
          <ac:spMkLst>
            <pc:docMk/>
            <pc:sldMk cId="1928542989" sldId="1226"/>
            <ac:spMk id="68" creationId="{7A3B7F94-0D73-42D3-A274-B75793B680EF}"/>
          </ac:spMkLst>
        </pc:spChg>
        <pc:grpChg chg="del">
          <ac:chgData name="Einav, Tal" userId="c5d94e19-bf17-46ef-96ed-abf719c82703" providerId="ADAL" clId="{9D479360-AEBD-4B83-A1CE-77C157140974}" dt="2020-06-02T06:25:37.600" v="4099"/>
          <ac:grpSpMkLst>
            <pc:docMk/>
            <pc:sldMk cId="1928542989" sldId="1226"/>
            <ac:grpSpMk id="3" creationId="{F8AA0718-EC7E-4896-B177-F051150FF7A3}"/>
          </ac:grpSpMkLst>
        </pc:grpChg>
        <pc:grpChg chg="del">
          <ac:chgData name="Einav, Tal" userId="c5d94e19-bf17-46ef-96ed-abf719c82703" providerId="ADAL" clId="{9D479360-AEBD-4B83-A1CE-77C157140974}" dt="2020-06-02T06:25:48.238" v="4104" actId="478"/>
          <ac:grpSpMkLst>
            <pc:docMk/>
            <pc:sldMk cId="1928542989" sldId="1226"/>
            <ac:grpSpMk id="48" creationId="{02A5C88D-BED2-4D93-AF64-F7205600AEBA}"/>
          </ac:grpSpMkLst>
        </pc:grpChg>
        <pc:grpChg chg="del">
          <ac:chgData name="Einav, Tal" userId="c5d94e19-bf17-46ef-96ed-abf719c82703" providerId="ADAL" clId="{9D479360-AEBD-4B83-A1CE-77C157140974}" dt="2020-06-02T06:25:42.276" v="4101" actId="478"/>
          <ac:grpSpMkLst>
            <pc:docMk/>
            <pc:sldMk cId="1928542989" sldId="1226"/>
            <ac:grpSpMk id="51" creationId="{3BDA3C66-7DD2-4A52-87B6-0D32A7ECB903}"/>
          </ac:grpSpMkLst>
        </pc:grpChg>
        <pc:grpChg chg="add mod">
          <ac:chgData name="Einav, Tal" userId="c5d94e19-bf17-46ef-96ed-abf719c82703" providerId="ADAL" clId="{9D479360-AEBD-4B83-A1CE-77C157140974}" dt="2020-06-02T06:27:22.305" v="4246" actId="1076"/>
          <ac:grpSpMkLst>
            <pc:docMk/>
            <pc:sldMk cId="1928542989" sldId="1226"/>
            <ac:grpSpMk id="56" creationId="{595985F1-19AB-4DB8-A1E5-AF86748B65C7}"/>
          </ac:grpSpMkLst>
        </pc:grpChg>
        <pc:grpChg chg="add del mod">
          <ac:chgData name="Einav, Tal" userId="c5d94e19-bf17-46ef-96ed-abf719c82703" providerId="ADAL" clId="{9D479360-AEBD-4B83-A1CE-77C157140974}" dt="2020-06-02T06:26:02.835" v="4109" actId="165"/>
          <ac:grpSpMkLst>
            <pc:docMk/>
            <pc:sldMk cId="1928542989" sldId="1226"/>
            <ac:grpSpMk id="65" creationId="{978DACFB-87D4-4520-A488-358738BBAB6A}"/>
          </ac:grpSpMkLst>
        </pc:grpChg>
        <pc:picChg chg="del">
          <ac:chgData name="Einav, Tal" userId="c5d94e19-bf17-46ef-96ed-abf719c82703" providerId="ADAL" clId="{9D479360-AEBD-4B83-A1CE-77C157140974}" dt="2020-06-02T06:25:48.238" v="4104" actId="478"/>
          <ac:picMkLst>
            <pc:docMk/>
            <pc:sldMk cId="1928542989" sldId="1226"/>
            <ac:picMk id="45" creationId="{571CDEBC-5852-4797-A47D-684727F62E22}"/>
          </ac:picMkLst>
        </pc:picChg>
        <pc:picChg chg="del">
          <ac:chgData name="Einav, Tal" userId="c5d94e19-bf17-46ef-96ed-abf719c82703" providerId="ADAL" clId="{9D479360-AEBD-4B83-A1CE-77C157140974}" dt="2020-06-02T06:25:42.276" v="4101" actId="478"/>
          <ac:picMkLst>
            <pc:docMk/>
            <pc:sldMk cId="1928542989" sldId="1226"/>
            <ac:picMk id="46" creationId="{E9BFEFA1-7E93-4A79-84C4-BC43C067C976}"/>
          </ac:picMkLst>
        </pc:picChg>
      </pc:sldChg>
      <pc:sldChg chg="addSp modSp add">
        <pc:chgData name="Einav, Tal" userId="c5d94e19-bf17-46ef-96ed-abf719c82703" providerId="ADAL" clId="{9D479360-AEBD-4B83-A1CE-77C157140974}" dt="2020-06-02T07:14:18.166" v="4611" actId="122"/>
        <pc:sldMkLst>
          <pc:docMk/>
          <pc:sldMk cId="3863004457" sldId="1227"/>
        </pc:sldMkLst>
        <pc:graphicFrameChg chg="mod ord modGraphic">
          <ac:chgData name="Einav, Tal" userId="c5d94e19-bf17-46ef-96ed-abf719c82703" providerId="ADAL" clId="{9D479360-AEBD-4B83-A1CE-77C157140974}" dt="2020-06-02T07:14:18.166" v="4611" actId="122"/>
          <ac:graphicFrameMkLst>
            <pc:docMk/>
            <pc:sldMk cId="3863004457" sldId="1227"/>
            <ac:graphicFrameMk id="4" creationId="{7DC6B55F-3654-4BE6-9DF3-F7634DA74141}"/>
          </ac:graphicFrameMkLst>
        </pc:graphicFrameChg>
        <pc:graphicFrameChg chg="add ord modGraphic">
          <ac:chgData name="Einav, Tal" userId="c5d94e19-bf17-46ef-96ed-abf719c82703" providerId="ADAL" clId="{9D479360-AEBD-4B83-A1CE-77C157140974}" dt="2020-06-02T07:13:28.312" v="4587" actId="167"/>
          <ac:graphicFrameMkLst>
            <pc:docMk/>
            <pc:sldMk cId="3863004457" sldId="1227"/>
            <ac:graphicFrameMk id="5" creationId="{06AA662C-B936-4F4C-9C92-3A393021D3D8}"/>
          </ac:graphicFrameMkLst>
        </pc:graphicFrameChg>
      </pc:sldChg>
      <pc:sldChg chg="delSp add del delAnim">
        <pc:chgData name="Einav, Tal" userId="c5d94e19-bf17-46ef-96ed-abf719c82703" providerId="ADAL" clId="{9D479360-AEBD-4B83-A1CE-77C157140974}" dt="2020-06-02T06:28:57.222" v="4259" actId="2696"/>
        <pc:sldMkLst>
          <pc:docMk/>
          <pc:sldMk cId="4141118562" sldId="1227"/>
        </pc:sldMkLst>
        <pc:spChg chg="del">
          <ac:chgData name="Einav, Tal" userId="c5d94e19-bf17-46ef-96ed-abf719c82703" providerId="ADAL" clId="{9D479360-AEBD-4B83-A1CE-77C157140974}" dt="2020-06-02T06:28:43.411" v="4257" actId="478"/>
          <ac:spMkLst>
            <pc:docMk/>
            <pc:sldMk cId="4141118562" sldId="1227"/>
            <ac:spMk id="66" creationId="{0D43F323-C6E5-402E-960F-5A6BBFB69445}"/>
          </ac:spMkLst>
        </pc:spChg>
        <pc:spChg chg="del">
          <ac:chgData name="Einav, Tal" userId="c5d94e19-bf17-46ef-96ed-abf719c82703" providerId="ADAL" clId="{9D479360-AEBD-4B83-A1CE-77C157140974}" dt="2020-06-02T06:28:43.411" v="4257" actId="478"/>
          <ac:spMkLst>
            <pc:docMk/>
            <pc:sldMk cId="4141118562" sldId="1227"/>
            <ac:spMk id="68" creationId="{7A3B7F94-0D73-42D3-A274-B75793B680EF}"/>
          </ac:spMkLst>
        </pc:spChg>
        <pc:grpChg chg="del">
          <ac:chgData name="Einav, Tal" userId="c5d94e19-bf17-46ef-96ed-abf719c82703" providerId="ADAL" clId="{9D479360-AEBD-4B83-A1CE-77C157140974}" dt="2020-06-02T06:28:43.411" v="4257" actId="478"/>
          <ac:grpSpMkLst>
            <pc:docMk/>
            <pc:sldMk cId="4141118562" sldId="1227"/>
            <ac:grpSpMk id="6" creationId="{312F468E-A1B1-40F2-9C69-27B1712A378A}"/>
          </ac:grpSpMkLst>
        </pc:grpChg>
        <pc:grpChg chg="del">
          <ac:chgData name="Einav, Tal" userId="c5d94e19-bf17-46ef-96ed-abf719c82703" providerId="ADAL" clId="{9D479360-AEBD-4B83-A1CE-77C157140974}" dt="2020-06-02T06:28:43.411" v="4257" actId="478"/>
          <ac:grpSpMkLst>
            <pc:docMk/>
            <pc:sldMk cId="4141118562" sldId="1227"/>
            <ac:grpSpMk id="9" creationId="{C425A3AD-D579-4CC5-8C1B-282A087B284D}"/>
          </ac:grpSpMkLst>
        </pc:grpChg>
        <pc:grpChg chg="del">
          <ac:chgData name="Einav, Tal" userId="c5d94e19-bf17-46ef-96ed-abf719c82703" providerId="ADAL" clId="{9D479360-AEBD-4B83-A1CE-77C157140974}" dt="2020-06-02T06:28:43.411" v="4257" actId="478"/>
          <ac:grpSpMkLst>
            <pc:docMk/>
            <pc:sldMk cId="4141118562" sldId="1227"/>
            <ac:grpSpMk id="33" creationId="{09622A01-F973-4C28-BA7B-2C8693504622}"/>
          </ac:grpSpMkLst>
        </pc:grpChg>
        <pc:grpChg chg="del">
          <ac:chgData name="Einav, Tal" userId="c5d94e19-bf17-46ef-96ed-abf719c82703" providerId="ADAL" clId="{9D479360-AEBD-4B83-A1CE-77C157140974}" dt="2020-06-02T06:28:43.411" v="4257" actId="478"/>
          <ac:grpSpMkLst>
            <pc:docMk/>
            <pc:sldMk cId="4141118562" sldId="1227"/>
            <ac:grpSpMk id="56" creationId="{595985F1-19AB-4DB8-A1E5-AF86748B65C7}"/>
          </ac:grpSpMkLst>
        </pc:grpChg>
        <pc:picChg chg="del">
          <ac:chgData name="Einav, Tal" userId="c5d94e19-bf17-46ef-96ed-abf719c82703" providerId="ADAL" clId="{9D479360-AEBD-4B83-A1CE-77C157140974}" dt="2020-06-02T06:28:43.411" v="4257" actId="478"/>
          <ac:picMkLst>
            <pc:docMk/>
            <pc:sldMk cId="4141118562" sldId="1227"/>
            <ac:picMk id="5" creationId="{13ADB2B7-D57F-4C0F-A3EA-A159C6ED0774}"/>
          </ac:picMkLst>
        </pc:picChg>
      </pc:sldChg>
      <pc:sldChg chg="add">
        <pc:chgData name="Einav, Tal" userId="c5d94e19-bf17-46ef-96ed-abf719c82703" providerId="ADAL" clId="{9D479360-AEBD-4B83-A1CE-77C157140974}" dt="2020-06-02T07:19:56.870" v="4612"/>
        <pc:sldMkLst>
          <pc:docMk/>
          <pc:sldMk cId="1430795563" sldId="1228"/>
        </pc:sldMkLst>
      </pc:sldChg>
      <pc:sldChg chg="delSp modSp add">
        <pc:chgData name="Einav, Tal" userId="c5d94e19-bf17-46ef-96ed-abf719c82703" providerId="ADAL" clId="{9D479360-AEBD-4B83-A1CE-77C157140974}" dt="2020-06-02T07:20:08.014" v="4615" actId="14100"/>
        <pc:sldMkLst>
          <pc:docMk/>
          <pc:sldMk cId="2009947052" sldId="1229"/>
        </pc:sldMkLst>
        <pc:spChg chg="del">
          <ac:chgData name="Einav, Tal" userId="c5d94e19-bf17-46ef-96ed-abf719c82703" providerId="ADAL" clId="{9D479360-AEBD-4B83-A1CE-77C157140974}" dt="2020-06-02T07:20:05.070" v="4614" actId="478"/>
          <ac:spMkLst>
            <pc:docMk/>
            <pc:sldMk cId="2009947052" sldId="1229"/>
            <ac:spMk id="4" creationId="{E02BDA2C-105A-4ACB-8928-835A8CBD1E77}"/>
          </ac:spMkLst>
        </pc:spChg>
        <pc:spChg chg="mod">
          <ac:chgData name="Einav, Tal" userId="c5d94e19-bf17-46ef-96ed-abf719c82703" providerId="ADAL" clId="{9D479360-AEBD-4B83-A1CE-77C157140974}" dt="2020-06-02T07:20:08.014" v="4615" actId="14100"/>
          <ac:spMkLst>
            <pc:docMk/>
            <pc:sldMk cId="2009947052" sldId="1229"/>
            <ac:spMk id="5" creationId="{B8566324-67A9-4C58-AE20-8F69A83351E0}"/>
          </ac:spMkLst>
        </pc:spChg>
      </pc:sldChg>
      <pc:sldChg chg="addSp delSp modSp add modTransition modAnim">
        <pc:chgData name="Einav, Tal" userId="c5d94e19-bf17-46ef-96ed-abf719c82703" providerId="ADAL" clId="{9D479360-AEBD-4B83-A1CE-77C157140974}" dt="2020-06-02T07:34:44.238" v="5018"/>
        <pc:sldMkLst>
          <pc:docMk/>
          <pc:sldMk cId="3260172703" sldId="1230"/>
        </pc:sldMkLst>
        <pc:spChg chg="add mod">
          <ac:chgData name="Einav, Tal" userId="c5d94e19-bf17-46ef-96ed-abf719c82703" providerId="ADAL" clId="{9D479360-AEBD-4B83-A1CE-77C157140974}" dt="2020-06-02T07:32:45.919" v="5003" actId="1038"/>
          <ac:spMkLst>
            <pc:docMk/>
            <pc:sldMk cId="3260172703" sldId="1230"/>
            <ac:spMk id="3" creationId="{3B9591CB-FBA4-4109-A79B-CCA9CF158FC7}"/>
          </ac:spMkLst>
        </pc:spChg>
        <pc:spChg chg="add mod">
          <ac:chgData name="Einav, Tal" userId="c5d94e19-bf17-46ef-96ed-abf719c82703" providerId="ADAL" clId="{9D479360-AEBD-4B83-A1CE-77C157140974}" dt="2020-06-02T07:32:45.919" v="5003" actId="1038"/>
          <ac:spMkLst>
            <pc:docMk/>
            <pc:sldMk cId="3260172703" sldId="1230"/>
            <ac:spMk id="6" creationId="{0D4FE9EB-88DB-48AE-A605-A88909000253}"/>
          </ac:spMkLst>
        </pc:spChg>
        <pc:spChg chg="add del">
          <ac:chgData name="Einav, Tal" userId="c5d94e19-bf17-46ef-96ed-abf719c82703" providerId="ADAL" clId="{9D479360-AEBD-4B83-A1CE-77C157140974}" dt="2020-06-02T07:25:12.874" v="4802"/>
          <ac:spMkLst>
            <pc:docMk/>
            <pc:sldMk cId="3260172703" sldId="1230"/>
            <ac:spMk id="6" creationId="{C08CB737-31AC-4027-8D3A-17547AF14267}"/>
          </ac:spMkLst>
        </pc:spChg>
        <pc:spChg chg="add mod">
          <ac:chgData name="Einav, Tal" userId="c5d94e19-bf17-46ef-96ed-abf719c82703" providerId="ADAL" clId="{9D479360-AEBD-4B83-A1CE-77C157140974}" dt="2020-06-02T07:32:45.919" v="5003" actId="1038"/>
          <ac:spMkLst>
            <pc:docMk/>
            <pc:sldMk cId="3260172703" sldId="1230"/>
            <ac:spMk id="7" creationId="{CAF6AD3B-1F27-4729-A793-22A1BBDA8F39}"/>
          </ac:spMkLst>
        </pc:spChg>
        <pc:spChg chg="add mod">
          <ac:chgData name="Einav, Tal" userId="c5d94e19-bf17-46ef-96ed-abf719c82703" providerId="ADAL" clId="{9D479360-AEBD-4B83-A1CE-77C157140974}" dt="2020-06-02T07:32:45.919" v="5003" actId="1038"/>
          <ac:spMkLst>
            <pc:docMk/>
            <pc:sldMk cId="3260172703" sldId="1230"/>
            <ac:spMk id="8" creationId="{348A49E7-33D4-4D05-8141-F1804DD5B69E}"/>
          </ac:spMkLst>
        </pc:spChg>
        <pc:spChg chg="add mod">
          <ac:chgData name="Einav, Tal" userId="c5d94e19-bf17-46ef-96ed-abf719c82703" providerId="ADAL" clId="{9D479360-AEBD-4B83-A1CE-77C157140974}" dt="2020-06-02T07:32:45.919" v="5003" actId="1038"/>
          <ac:spMkLst>
            <pc:docMk/>
            <pc:sldMk cId="3260172703" sldId="1230"/>
            <ac:spMk id="10" creationId="{C72EE3E9-6FD7-46E7-AAAA-4B5E9A867279}"/>
          </ac:spMkLst>
        </pc:spChg>
        <pc:graphicFrameChg chg="mod modGraphic">
          <ac:chgData name="Einav, Tal" userId="c5d94e19-bf17-46ef-96ed-abf719c82703" providerId="ADAL" clId="{9D479360-AEBD-4B83-A1CE-77C157140974}" dt="2020-06-02T07:32:45.919" v="5003" actId="1038"/>
          <ac:graphicFrameMkLst>
            <pc:docMk/>
            <pc:sldMk cId="3260172703" sldId="1230"/>
            <ac:graphicFrameMk id="4" creationId="{7DC6B55F-3654-4BE6-9DF3-F7634DA74141}"/>
          </ac:graphicFrameMkLst>
        </pc:graphicFrameChg>
        <pc:graphicFrameChg chg="del mod">
          <ac:chgData name="Einav, Tal" userId="c5d94e19-bf17-46ef-96ed-abf719c82703" providerId="ADAL" clId="{9D479360-AEBD-4B83-A1CE-77C157140974}" dt="2020-06-02T07:23:47.020" v="4783" actId="478"/>
          <ac:graphicFrameMkLst>
            <pc:docMk/>
            <pc:sldMk cId="3260172703" sldId="1230"/>
            <ac:graphicFrameMk id="5" creationId="{06AA662C-B936-4F4C-9C92-3A393021D3D8}"/>
          </ac:graphicFrameMkLst>
        </pc:graphicFrameChg>
        <pc:graphicFrameChg chg="add mod modGraphic">
          <ac:chgData name="Einav, Tal" userId="c5d94e19-bf17-46ef-96ed-abf719c82703" providerId="ADAL" clId="{9D479360-AEBD-4B83-A1CE-77C157140974}" dt="2020-06-02T07:32:45.919" v="5003" actId="1038"/>
          <ac:graphicFrameMkLst>
            <pc:docMk/>
            <pc:sldMk cId="3260172703" sldId="1230"/>
            <ac:graphicFrameMk id="9" creationId="{D1076C09-FE3A-4544-BD4D-4D0F01F6247E}"/>
          </ac:graphicFrameMkLst>
        </pc:graphicFrameChg>
      </pc:sldChg>
    </pc:docChg>
  </pc:docChgLst>
  <pc:docChgLst>
    <pc:chgData name="Einav, Tal" userId="c5d94e19-bf17-46ef-96ed-abf719c82703" providerId="ADAL" clId="{3913A98D-ACA2-4383-AEC4-61A3DDE42762}"/>
    <pc:docChg chg="undo custSel modSld">
      <pc:chgData name="Einav, Tal" userId="c5d94e19-bf17-46ef-96ed-abf719c82703" providerId="ADAL" clId="{3913A98D-ACA2-4383-AEC4-61A3DDE42762}" dt="2020-03-29T05:40:25.351" v="151"/>
      <pc:docMkLst>
        <pc:docMk/>
      </pc:docMkLst>
      <pc:sldChg chg="modTransition modAnim">
        <pc:chgData name="Einav, Tal" userId="c5d94e19-bf17-46ef-96ed-abf719c82703" providerId="ADAL" clId="{3913A98D-ACA2-4383-AEC4-61A3DDE42762}" dt="2020-03-29T05:40:25.351" v="151"/>
        <pc:sldMkLst>
          <pc:docMk/>
          <pc:sldMk cId="3175589028" sldId="1075"/>
        </pc:sldMkLst>
      </pc:sldChg>
      <pc:sldChg chg="modTransition">
        <pc:chgData name="Einav, Tal" userId="c5d94e19-bf17-46ef-96ed-abf719c82703" providerId="ADAL" clId="{3913A98D-ACA2-4383-AEC4-61A3DDE42762}" dt="2020-03-29T05:39:58.347" v="146"/>
        <pc:sldMkLst>
          <pc:docMk/>
          <pc:sldMk cId="3247126767" sldId="1076"/>
        </pc:sldMkLst>
      </pc:sldChg>
      <pc:sldChg chg="modTransition">
        <pc:chgData name="Einav, Tal" userId="c5d94e19-bf17-46ef-96ed-abf719c82703" providerId="ADAL" clId="{3913A98D-ACA2-4383-AEC4-61A3DDE42762}" dt="2020-03-29T05:39:33.642" v="145"/>
        <pc:sldMkLst>
          <pc:docMk/>
          <pc:sldMk cId="4203449002" sldId="1091"/>
        </pc:sldMkLst>
      </pc:sldChg>
      <pc:sldChg chg="modSp modNotesTx">
        <pc:chgData name="Einav, Tal" userId="c5d94e19-bf17-46ef-96ed-abf719c82703" providerId="ADAL" clId="{3913A98D-ACA2-4383-AEC4-61A3DDE42762}" dt="2020-03-29T03:36:02.898" v="144" actId="207"/>
        <pc:sldMkLst>
          <pc:docMk/>
          <pc:sldMk cId="649308906" sldId="1112"/>
        </pc:sldMkLst>
        <pc:spChg chg="mod">
          <ac:chgData name="Einav, Tal" userId="c5d94e19-bf17-46ef-96ed-abf719c82703" providerId="ADAL" clId="{3913A98D-ACA2-4383-AEC4-61A3DDE42762}" dt="2020-03-29T03:32:36.099" v="0" actId="20577"/>
          <ac:spMkLst>
            <pc:docMk/>
            <pc:sldMk cId="649308906" sldId="1112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24.915" v="11" actId="20577"/>
        <pc:sldMkLst>
          <pc:docMk/>
          <pc:sldMk cId="551713693" sldId="1114"/>
        </pc:sldMkLst>
        <pc:spChg chg="mod">
          <ac:chgData name="Einav, Tal" userId="c5d94e19-bf17-46ef-96ed-abf719c82703" providerId="ADAL" clId="{3913A98D-ACA2-4383-AEC4-61A3DDE42762}" dt="2020-03-29T03:34:24.915" v="11" actId="20577"/>
          <ac:spMkLst>
            <pc:docMk/>
            <pc:sldMk cId="551713693" sldId="1114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2:54.502" v="3" actId="20577"/>
        <pc:sldMkLst>
          <pc:docMk/>
          <pc:sldMk cId="3785145954" sldId="1115"/>
        </pc:sldMkLst>
        <pc:spChg chg="mod">
          <ac:chgData name="Einav, Tal" userId="c5d94e19-bf17-46ef-96ed-abf719c82703" providerId="ADAL" clId="{3913A98D-ACA2-4383-AEC4-61A3DDE42762}" dt="2020-03-29T03:32:54.502" v="3" actId="20577"/>
          <ac:spMkLst>
            <pc:docMk/>
            <pc:sldMk cId="3785145954" sldId="1115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04.001" v="6" actId="20577"/>
        <pc:sldMkLst>
          <pc:docMk/>
          <pc:sldMk cId="1839274204" sldId="1116"/>
        </pc:sldMkLst>
        <pc:spChg chg="mod">
          <ac:chgData name="Einav, Tal" userId="c5d94e19-bf17-46ef-96ed-abf719c82703" providerId="ADAL" clId="{3913A98D-ACA2-4383-AEC4-61A3DDE42762}" dt="2020-03-29T03:34:04.001" v="6" actId="20577"/>
          <ac:spMkLst>
            <pc:docMk/>
            <pc:sldMk cId="1839274204" sldId="1116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08.027" v="7" actId="20577"/>
        <pc:sldMkLst>
          <pc:docMk/>
          <pc:sldMk cId="317930566" sldId="1117"/>
        </pc:sldMkLst>
        <pc:spChg chg="mod">
          <ac:chgData name="Einav, Tal" userId="c5d94e19-bf17-46ef-96ed-abf719c82703" providerId="ADAL" clId="{3913A98D-ACA2-4383-AEC4-61A3DDE42762}" dt="2020-03-29T03:34:08.027" v="7" actId="20577"/>
          <ac:spMkLst>
            <pc:docMk/>
            <pc:sldMk cId="317930566" sldId="1117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12.624" v="8" actId="20577"/>
        <pc:sldMkLst>
          <pc:docMk/>
          <pc:sldMk cId="1790592805" sldId="1118"/>
        </pc:sldMkLst>
        <pc:spChg chg="mod">
          <ac:chgData name="Einav, Tal" userId="c5d94e19-bf17-46ef-96ed-abf719c82703" providerId="ADAL" clId="{3913A98D-ACA2-4383-AEC4-61A3DDE42762}" dt="2020-03-29T03:34:12.624" v="8" actId="20577"/>
          <ac:spMkLst>
            <pc:docMk/>
            <pc:sldMk cId="1790592805" sldId="1118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16.654" v="9" actId="20577"/>
        <pc:sldMkLst>
          <pc:docMk/>
          <pc:sldMk cId="3743066016" sldId="1119"/>
        </pc:sldMkLst>
        <pc:spChg chg="mod">
          <ac:chgData name="Einav, Tal" userId="c5d94e19-bf17-46ef-96ed-abf719c82703" providerId="ADAL" clId="{3913A98D-ACA2-4383-AEC4-61A3DDE42762}" dt="2020-03-29T03:34:16.654" v="9" actId="20577"/>
          <ac:spMkLst>
            <pc:docMk/>
            <pc:sldMk cId="3743066016" sldId="1119"/>
            <ac:spMk id="111" creationId="{19195046-0CF8-418B-8DDF-D1BA2CDFA24E}"/>
          </ac:spMkLst>
        </pc:spChg>
      </pc:sldChg>
      <pc:sldChg chg="modSp">
        <pc:chgData name="Einav, Tal" userId="c5d94e19-bf17-46ef-96ed-abf719c82703" providerId="ADAL" clId="{3913A98D-ACA2-4383-AEC4-61A3DDE42762}" dt="2020-03-29T03:34:20.511" v="10" actId="20577"/>
        <pc:sldMkLst>
          <pc:docMk/>
          <pc:sldMk cId="897999406" sldId="1120"/>
        </pc:sldMkLst>
        <pc:spChg chg="mod">
          <ac:chgData name="Einav, Tal" userId="c5d94e19-bf17-46ef-96ed-abf719c82703" providerId="ADAL" clId="{3913A98D-ACA2-4383-AEC4-61A3DDE42762}" dt="2020-03-29T03:34:20.511" v="10" actId="20577"/>
          <ac:spMkLst>
            <pc:docMk/>
            <pc:sldMk cId="897999406" sldId="1120"/>
            <ac:spMk id="111" creationId="{19195046-0CF8-418B-8DDF-D1BA2CDFA24E}"/>
          </ac:spMkLst>
        </pc:spChg>
      </pc:sldChg>
    </pc:docChg>
  </pc:docChgLst>
  <pc:docChgLst>
    <pc:chgData name="Einav, Tal" userId="c5d94e19-bf17-46ef-96ed-abf719c82703" providerId="ADAL" clId="{F7904422-0DA4-4078-9700-259BB0B24E87}"/>
    <pc:docChg chg="undo redo custSel addSld delSld modSld sldOrd delMainMaster modMainMaster">
      <pc:chgData name="Einav, Tal" userId="c5d94e19-bf17-46ef-96ed-abf719c82703" providerId="ADAL" clId="{F7904422-0DA4-4078-9700-259BB0B24E87}" dt="2020-07-04T17:58:49.688" v="16276"/>
      <pc:docMkLst>
        <pc:docMk/>
      </pc:docMkLst>
      <pc:sldChg chg="addSp modSp add del ord modTransition">
        <pc:chgData name="Einav, Tal" userId="c5d94e19-bf17-46ef-96ed-abf719c82703" providerId="ADAL" clId="{F7904422-0DA4-4078-9700-259BB0B24E87}" dt="2020-07-01T22:30:09.849" v="12580"/>
        <pc:sldMkLst>
          <pc:docMk/>
          <pc:sldMk cId="2472820771" sldId="256"/>
        </pc:sldMkLst>
        <pc:spChg chg="add mod">
          <ac:chgData name="Einav, Tal" userId="c5d94e19-bf17-46ef-96ed-abf719c82703" providerId="ADAL" clId="{F7904422-0DA4-4078-9700-259BB0B24E87}" dt="2020-06-29T19:30:03.902" v="102" actId="122"/>
          <ac:spMkLst>
            <pc:docMk/>
            <pc:sldMk cId="2472820771" sldId="256"/>
            <ac:spMk id="3" creationId="{3A14C106-FD57-4D19-8059-7A4BFD18E76A}"/>
          </ac:spMkLst>
        </pc:spChg>
        <pc:spChg chg="mod">
          <ac:chgData name="Einav, Tal" userId="c5d94e19-bf17-46ef-96ed-abf719c82703" providerId="ADAL" clId="{F7904422-0DA4-4078-9700-259BB0B24E87}" dt="2020-06-29T19:29:49.088" v="59" actId="1076"/>
          <ac:spMkLst>
            <pc:docMk/>
            <pc:sldMk cId="2472820771" sldId="256"/>
            <ac:spMk id="4" creationId="{5ECF9419-7D81-408D-AE95-72D63D4F0771}"/>
          </ac:spMkLst>
        </pc:spChg>
      </pc:sldChg>
      <pc:sldChg chg="addSp delSp modSp add del">
        <pc:chgData name="Einav, Tal" userId="c5d94e19-bf17-46ef-96ed-abf719c82703" providerId="ADAL" clId="{F7904422-0DA4-4078-9700-259BB0B24E87}" dt="2020-07-01T22:40:09.362" v="12723" actId="478"/>
        <pc:sldMkLst>
          <pc:docMk/>
          <pc:sldMk cId="1146061188" sldId="414"/>
        </pc:sldMkLst>
        <pc:spChg chg="mod">
          <ac:chgData name="Einav, Tal" userId="c5d94e19-bf17-46ef-96ed-abf719c82703" providerId="ADAL" clId="{F7904422-0DA4-4078-9700-259BB0B24E87}" dt="2020-07-01T22:40:05.860" v="12722" actId="553"/>
          <ac:spMkLst>
            <pc:docMk/>
            <pc:sldMk cId="1146061188" sldId="414"/>
            <ac:spMk id="13" creationId="{14790BE6-0ED0-4F00-B9C2-53CEA0BB29A0}"/>
          </ac:spMkLst>
        </pc:spChg>
        <pc:spChg chg="add del mod">
          <ac:chgData name="Einav, Tal" userId="c5d94e19-bf17-46ef-96ed-abf719c82703" providerId="ADAL" clId="{F7904422-0DA4-4078-9700-259BB0B24E87}" dt="2020-07-01T22:40:09.362" v="12723" actId="478"/>
          <ac:spMkLst>
            <pc:docMk/>
            <pc:sldMk cId="1146061188" sldId="414"/>
            <ac:spMk id="95" creationId="{CEE73B45-973A-44AC-83B4-9C2AE8C594BF}"/>
          </ac:spMkLst>
        </pc:spChg>
        <pc:spChg chg="add del mod">
          <ac:chgData name="Einav, Tal" userId="c5d94e19-bf17-46ef-96ed-abf719c82703" providerId="ADAL" clId="{F7904422-0DA4-4078-9700-259BB0B24E87}" dt="2020-07-01T22:39:49.918" v="12719" actId="478"/>
          <ac:spMkLst>
            <pc:docMk/>
            <pc:sldMk cId="1146061188" sldId="414"/>
            <ac:spMk id="96" creationId="{5D1D9020-2E6A-4F1E-9818-03C661626ADF}"/>
          </ac:spMkLst>
        </pc:spChg>
        <pc:spChg chg="add del">
          <ac:chgData name="Einav, Tal" userId="c5d94e19-bf17-46ef-96ed-abf719c82703" providerId="ADAL" clId="{F7904422-0DA4-4078-9700-259BB0B24E87}" dt="2020-07-01T22:39:58.187" v="12721" actId="478"/>
          <ac:spMkLst>
            <pc:docMk/>
            <pc:sldMk cId="1146061188" sldId="414"/>
            <ac:spMk id="97" creationId="{5A461C3E-3FCD-4D90-92F0-623E668D316C}"/>
          </ac:spMkLst>
        </pc:spChg>
      </pc:sldChg>
      <pc:sldChg chg="add modTransition">
        <pc:chgData name="Einav, Tal" userId="c5d94e19-bf17-46ef-96ed-abf719c82703" providerId="ADAL" clId="{F7904422-0DA4-4078-9700-259BB0B24E87}" dt="2020-07-01T06:11:52.738" v="10482"/>
        <pc:sldMkLst>
          <pc:docMk/>
          <pc:sldMk cId="3923606094" sldId="417"/>
        </pc:sldMkLst>
      </pc:sldChg>
      <pc:sldChg chg="modSp del">
        <pc:chgData name="Einav, Tal" userId="c5d94e19-bf17-46ef-96ed-abf719c82703" providerId="ADAL" clId="{F7904422-0DA4-4078-9700-259BB0B24E87}" dt="2020-07-01T22:36:13.981" v="12652" actId="2696"/>
        <pc:sldMkLst>
          <pc:docMk/>
          <pc:sldMk cId="4112024707" sldId="913"/>
        </pc:sldMkLst>
        <pc:spChg chg="mod">
          <ac:chgData name="Einav, Tal" userId="c5d94e19-bf17-46ef-96ed-abf719c82703" providerId="ADAL" clId="{F7904422-0DA4-4078-9700-259BB0B24E87}" dt="2020-07-01T16:29:17.914" v="11957" actId="20577"/>
          <ac:spMkLst>
            <pc:docMk/>
            <pc:sldMk cId="4112024707" sldId="913"/>
            <ac:spMk id="66" creationId="{1B909715-E6C1-4FF3-9C51-F7B47AB00415}"/>
          </ac:spMkLst>
        </pc:spChg>
      </pc:sldChg>
      <pc:sldChg chg="modSp add">
        <pc:chgData name="Einav, Tal" userId="c5d94e19-bf17-46ef-96ed-abf719c82703" providerId="ADAL" clId="{F7904422-0DA4-4078-9700-259BB0B24E87}" dt="2020-07-01T21:30:45.605" v="12566" actId="1076"/>
        <pc:sldMkLst>
          <pc:docMk/>
          <pc:sldMk cId="2773593921" sldId="998"/>
        </pc:sldMkLst>
        <pc:grpChg chg="mod">
          <ac:chgData name="Einav, Tal" userId="c5d94e19-bf17-46ef-96ed-abf719c82703" providerId="ADAL" clId="{F7904422-0DA4-4078-9700-259BB0B24E87}" dt="2020-07-01T21:30:45.605" v="12566" actId="1076"/>
          <ac:grpSpMkLst>
            <pc:docMk/>
            <pc:sldMk cId="2773593921" sldId="998"/>
            <ac:grpSpMk id="94" creationId="{500EBDE2-513E-4B34-87E9-1A5C8DBAD272}"/>
          </ac:grpSpMkLst>
        </pc:grpChg>
        <pc:grpChg chg="mod">
          <ac:chgData name="Einav, Tal" userId="c5d94e19-bf17-46ef-96ed-abf719c82703" providerId="ADAL" clId="{F7904422-0DA4-4078-9700-259BB0B24E87}" dt="2020-07-01T21:30:45.605" v="12566" actId="1076"/>
          <ac:grpSpMkLst>
            <pc:docMk/>
            <pc:sldMk cId="2773593921" sldId="998"/>
            <ac:grpSpMk id="95" creationId="{AE853F35-2BB8-4119-9706-190CD5FD27A1}"/>
          </ac:grpSpMkLst>
        </pc:grpChg>
        <pc:grpChg chg="mod">
          <ac:chgData name="Einav, Tal" userId="c5d94e19-bf17-46ef-96ed-abf719c82703" providerId="ADAL" clId="{F7904422-0DA4-4078-9700-259BB0B24E87}" dt="2020-07-01T21:30:45.605" v="12566" actId="1076"/>
          <ac:grpSpMkLst>
            <pc:docMk/>
            <pc:sldMk cId="2773593921" sldId="998"/>
            <ac:grpSpMk id="96" creationId="{0A505ED0-6917-42E3-BBA2-5D5C36209395}"/>
          </ac:grpSpMkLst>
        </pc:grpChg>
        <pc:grpChg chg="mod">
          <ac:chgData name="Einav, Tal" userId="c5d94e19-bf17-46ef-96ed-abf719c82703" providerId="ADAL" clId="{F7904422-0DA4-4078-9700-259BB0B24E87}" dt="2020-07-01T21:30:45.605" v="12566" actId="1076"/>
          <ac:grpSpMkLst>
            <pc:docMk/>
            <pc:sldMk cId="2773593921" sldId="998"/>
            <ac:grpSpMk id="98" creationId="{A0CC5823-3488-402A-8ECA-C5B0B355AA4B}"/>
          </ac:grpSpMkLst>
        </pc:grpChg>
      </pc:sldChg>
      <pc:sldChg chg="add">
        <pc:chgData name="Einav, Tal" userId="c5d94e19-bf17-46ef-96ed-abf719c82703" providerId="ADAL" clId="{F7904422-0DA4-4078-9700-259BB0B24E87}" dt="2020-06-29T19:30:27.030" v="103"/>
        <pc:sldMkLst>
          <pc:docMk/>
          <pc:sldMk cId="3315708711" sldId="1024"/>
        </pc:sldMkLst>
      </pc:sldChg>
      <pc:sldChg chg="add">
        <pc:chgData name="Einav, Tal" userId="c5d94e19-bf17-46ef-96ed-abf719c82703" providerId="ADAL" clId="{F7904422-0DA4-4078-9700-259BB0B24E87}" dt="2020-06-29T19:40:35.651" v="199"/>
        <pc:sldMkLst>
          <pc:docMk/>
          <pc:sldMk cId="2647873117" sldId="1029"/>
        </pc:sldMkLst>
      </pc:sldChg>
      <pc:sldChg chg="addSp delSp add delAnim modAnim">
        <pc:chgData name="Einav, Tal" userId="c5d94e19-bf17-46ef-96ed-abf719c82703" providerId="ADAL" clId="{F7904422-0DA4-4078-9700-259BB0B24E87}" dt="2020-07-01T06:18:19.680" v="10517" actId="478"/>
        <pc:sldMkLst>
          <pc:docMk/>
          <pc:sldMk cId="2347684609" sldId="1030"/>
        </pc:sldMkLst>
        <pc:spChg chg="add del">
          <ac:chgData name="Einav, Tal" userId="c5d94e19-bf17-46ef-96ed-abf719c82703" providerId="ADAL" clId="{F7904422-0DA4-4078-9700-259BB0B24E87}" dt="2020-07-01T06:18:19.680" v="10517" actId="478"/>
          <ac:spMkLst>
            <pc:docMk/>
            <pc:sldMk cId="2347684609" sldId="1030"/>
            <ac:spMk id="10" creationId="{D86F6D4A-5C56-4646-A22E-A9B3F26F0D09}"/>
          </ac:spMkLst>
        </pc:spChg>
        <pc:spChg chg="add del">
          <ac:chgData name="Einav, Tal" userId="c5d94e19-bf17-46ef-96ed-abf719c82703" providerId="ADAL" clId="{F7904422-0DA4-4078-9700-259BB0B24E87}" dt="2020-07-01T06:18:19.680" v="10517" actId="478"/>
          <ac:spMkLst>
            <pc:docMk/>
            <pc:sldMk cId="2347684609" sldId="1030"/>
            <ac:spMk id="12" creationId="{FE14A8C2-857F-4022-A56A-E128C49C1DFD}"/>
          </ac:spMkLst>
        </pc:spChg>
        <pc:spChg chg="del">
          <ac:chgData name="Einav, Tal" userId="c5d94e19-bf17-46ef-96ed-abf719c82703" providerId="ADAL" clId="{F7904422-0DA4-4078-9700-259BB0B24E87}" dt="2020-06-29T21:26:31.912" v="202" actId="478"/>
          <ac:spMkLst>
            <pc:docMk/>
            <pc:sldMk cId="2347684609" sldId="1030"/>
            <ac:spMk id="14" creationId="{975A512A-4995-4BE1-B7B9-BF8FEFECA117}"/>
          </ac:spMkLst>
        </pc:spChg>
        <pc:spChg chg="del">
          <ac:chgData name="Einav, Tal" userId="c5d94e19-bf17-46ef-96ed-abf719c82703" providerId="ADAL" clId="{F7904422-0DA4-4078-9700-259BB0B24E87}" dt="2020-06-29T21:26:31.912" v="202" actId="478"/>
          <ac:spMkLst>
            <pc:docMk/>
            <pc:sldMk cId="2347684609" sldId="1030"/>
            <ac:spMk id="20" creationId="{88F87FDA-5410-4F41-B1EF-A2D681D72501}"/>
          </ac:spMkLst>
        </pc:spChg>
        <pc:picChg chg="del">
          <ac:chgData name="Einav, Tal" userId="c5d94e19-bf17-46ef-96ed-abf719c82703" providerId="ADAL" clId="{F7904422-0DA4-4078-9700-259BB0B24E87}" dt="2020-06-29T21:26:31.912" v="202" actId="478"/>
          <ac:picMkLst>
            <pc:docMk/>
            <pc:sldMk cId="2347684609" sldId="1030"/>
            <ac:picMk id="9" creationId="{5DE761ED-3EA7-4FAC-8867-04C42CFCDA38}"/>
          </ac:picMkLst>
        </pc:picChg>
        <pc:picChg chg="del">
          <ac:chgData name="Einav, Tal" userId="c5d94e19-bf17-46ef-96ed-abf719c82703" providerId="ADAL" clId="{F7904422-0DA4-4078-9700-259BB0B24E87}" dt="2020-06-29T21:26:31.912" v="202" actId="478"/>
          <ac:picMkLst>
            <pc:docMk/>
            <pc:sldMk cId="2347684609" sldId="1030"/>
            <ac:picMk id="11" creationId="{21F61A94-E6B2-4706-871D-3924AAF648E4}"/>
          </ac:picMkLst>
        </pc:picChg>
      </pc:sldChg>
      <pc:sldChg chg="add">
        <pc:chgData name="Einav, Tal" userId="c5d94e19-bf17-46ef-96ed-abf719c82703" providerId="ADAL" clId="{F7904422-0DA4-4078-9700-259BB0B24E87}" dt="2020-06-29T21:26:49.255" v="206"/>
        <pc:sldMkLst>
          <pc:docMk/>
          <pc:sldMk cId="2111536039" sldId="1034"/>
        </pc:sldMkLst>
      </pc:sldChg>
      <pc:sldChg chg="add">
        <pc:chgData name="Einav, Tal" userId="c5d94e19-bf17-46ef-96ed-abf719c82703" providerId="ADAL" clId="{F7904422-0DA4-4078-9700-259BB0B24E87}" dt="2020-06-29T21:26:49.255" v="206"/>
        <pc:sldMkLst>
          <pc:docMk/>
          <pc:sldMk cId="518497712" sldId="1035"/>
        </pc:sldMkLst>
      </pc:sldChg>
      <pc:sldChg chg="add">
        <pc:chgData name="Einav, Tal" userId="c5d94e19-bf17-46ef-96ed-abf719c82703" providerId="ADAL" clId="{F7904422-0DA4-4078-9700-259BB0B24E87}" dt="2020-06-29T21:26:49.255" v="206"/>
        <pc:sldMkLst>
          <pc:docMk/>
          <pc:sldMk cId="3407987219" sldId="1036"/>
        </pc:sldMkLst>
      </pc:sldChg>
      <pc:sldChg chg="add">
        <pc:chgData name="Einav, Tal" userId="c5d94e19-bf17-46ef-96ed-abf719c82703" providerId="ADAL" clId="{F7904422-0DA4-4078-9700-259BB0B24E87}" dt="2020-06-29T21:26:49.255" v="206"/>
        <pc:sldMkLst>
          <pc:docMk/>
          <pc:sldMk cId="1734400708" sldId="1037"/>
        </pc:sldMkLst>
      </pc:sldChg>
      <pc:sldChg chg="delSp add del modAnim">
        <pc:chgData name="Einav, Tal" userId="c5d94e19-bf17-46ef-96ed-abf719c82703" providerId="ADAL" clId="{F7904422-0DA4-4078-9700-259BB0B24E87}" dt="2020-06-29T21:26:39.753" v="205" actId="2696"/>
        <pc:sldMkLst>
          <pc:docMk/>
          <pc:sldMk cId="1126676978" sldId="1038"/>
        </pc:sldMkLst>
        <pc:spChg chg="del">
          <ac:chgData name="Einav, Tal" userId="c5d94e19-bf17-46ef-96ed-abf719c82703" providerId="ADAL" clId="{F7904422-0DA4-4078-9700-259BB0B24E87}" dt="2020-06-29T21:26:36.183" v="203"/>
          <ac:spMkLst>
            <pc:docMk/>
            <pc:sldMk cId="1126676978" sldId="1038"/>
            <ac:spMk id="43" creationId="{FD70158F-0861-4B00-89D1-216638877FFA}"/>
          </ac:spMkLst>
        </pc:spChg>
        <pc:spChg chg="del">
          <ac:chgData name="Einav, Tal" userId="c5d94e19-bf17-46ef-96ed-abf719c82703" providerId="ADAL" clId="{F7904422-0DA4-4078-9700-259BB0B24E87}" dt="2020-06-29T21:26:36.183" v="203"/>
          <ac:spMkLst>
            <pc:docMk/>
            <pc:sldMk cId="1126676978" sldId="1038"/>
            <ac:spMk id="47" creationId="{4C702E37-4F5E-419C-B93D-6625E0E848E7}"/>
          </ac:spMkLst>
        </pc:spChg>
      </pc:sldChg>
      <pc:sldChg chg="add modTransition">
        <pc:chgData name="Einav, Tal" userId="c5d94e19-bf17-46ef-96ed-abf719c82703" providerId="ADAL" clId="{F7904422-0DA4-4078-9700-259BB0B24E87}" dt="2020-07-01T04:20:10.884" v="8601"/>
        <pc:sldMkLst>
          <pc:docMk/>
          <pc:sldMk cId="3110916870" sldId="1039"/>
        </pc:sldMkLst>
      </pc:sldChg>
      <pc:sldChg chg="addSp delSp modSp add ord modTransition delAnim modAnim">
        <pc:chgData name="Einav, Tal" userId="c5d94e19-bf17-46ef-96ed-abf719c82703" providerId="ADAL" clId="{F7904422-0DA4-4078-9700-259BB0B24E87}" dt="2020-07-01T06:14:40.979" v="10501"/>
        <pc:sldMkLst>
          <pc:docMk/>
          <pc:sldMk cId="501181074" sldId="1040"/>
        </pc:sldMkLst>
        <pc:spChg chg="mod">
          <ac:chgData name="Einav, Tal" userId="c5d94e19-bf17-46ef-96ed-abf719c82703" providerId="ADAL" clId="{F7904422-0DA4-4078-9700-259BB0B24E87}" dt="2020-07-01T02:57:37.885" v="8165" actId="12788"/>
          <ac:spMkLst>
            <pc:docMk/>
            <pc:sldMk cId="501181074" sldId="1040"/>
            <ac:spMk id="5" creationId="{9A881900-26AC-4926-A360-3DDA0E48CB7D}"/>
          </ac:spMkLst>
        </pc:spChg>
        <pc:spChg chg="add mod ord">
          <ac:chgData name="Einav, Tal" userId="c5d94e19-bf17-46ef-96ed-abf719c82703" providerId="ADAL" clId="{F7904422-0DA4-4078-9700-259BB0B24E87}" dt="2020-07-01T03:09:18.546" v="8330" actId="1076"/>
          <ac:spMkLst>
            <pc:docMk/>
            <pc:sldMk cId="501181074" sldId="1040"/>
            <ac:spMk id="10" creationId="{6E04E2C7-9821-42A0-8878-7042E73EBED9}"/>
          </ac:spMkLst>
        </pc:spChg>
        <pc:spChg chg="mod">
          <ac:chgData name="Einav, Tal" userId="c5d94e19-bf17-46ef-96ed-abf719c82703" providerId="ADAL" clId="{F7904422-0DA4-4078-9700-259BB0B24E87}" dt="2020-07-01T02:53:51.176" v="8026" actId="12788"/>
          <ac:spMkLst>
            <pc:docMk/>
            <pc:sldMk cId="501181074" sldId="1040"/>
            <ac:spMk id="75" creationId="{361782A5-EA9C-4763-8B01-AF7DE22C9468}"/>
          </ac:spMkLst>
        </pc:spChg>
        <pc:spChg chg="mod ord topLvl">
          <ac:chgData name="Einav, Tal" userId="c5d94e19-bf17-46ef-96ed-abf719c82703" providerId="ADAL" clId="{F7904422-0DA4-4078-9700-259BB0B24E87}" dt="2020-07-01T03:11:16.789" v="8358" actId="167"/>
          <ac:spMkLst>
            <pc:docMk/>
            <pc:sldMk cId="501181074" sldId="1040"/>
            <ac:spMk id="226" creationId="{7FC9A4AF-9FB7-47F6-B627-F37C10319D62}"/>
          </ac:spMkLst>
        </pc:spChg>
        <pc:spChg chg="mod ord topLvl">
          <ac:chgData name="Einav, Tal" userId="c5d94e19-bf17-46ef-96ed-abf719c82703" providerId="ADAL" clId="{F7904422-0DA4-4078-9700-259BB0B24E87}" dt="2020-07-01T03:11:16.789" v="8358" actId="167"/>
          <ac:spMkLst>
            <pc:docMk/>
            <pc:sldMk cId="501181074" sldId="1040"/>
            <ac:spMk id="227" creationId="{5AE7B742-3D06-44F8-8BBF-9F41E91BD4FF}"/>
          </ac:spMkLst>
        </pc:spChg>
        <pc:spChg chg="mod ord topLvl">
          <ac:chgData name="Einav, Tal" userId="c5d94e19-bf17-46ef-96ed-abf719c82703" providerId="ADAL" clId="{F7904422-0DA4-4078-9700-259BB0B24E87}" dt="2020-07-01T03:10:34.491" v="8348" actId="167"/>
          <ac:spMkLst>
            <pc:docMk/>
            <pc:sldMk cId="501181074" sldId="1040"/>
            <ac:spMk id="228" creationId="{4C49348E-5224-4B15-A35C-B2063B72AC78}"/>
          </ac:spMkLst>
        </pc:spChg>
        <pc:spChg chg="mod ord topLvl">
          <ac:chgData name="Einav, Tal" userId="c5d94e19-bf17-46ef-96ed-abf719c82703" providerId="ADAL" clId="{F7904422-0DA4-4078-9700-259BB0B24E87}" dt="2020-07-01T03:10:34.491" v="8348" actId="167"/>
          <ac:spMkLst>
            <pc:docMk/>
            <pc:sldMk cId="501181074" sldId="1040"/>
            <ac:spMk id="229" creationId="{8EA334E5-9808-4788-AA7D-6313885324FE}"/>
          </ac:spMkLst>
        </pc:spChg>
        <pc:spChg chg="mod ord topLvl">
          <ac:chgData name="Einav, Tal" userId="c5d94e19-bf17-46ef-96ed-abf719c82703" providerId="ADAL" clId="{F7904422-0DA4-4078-9700-259BB0B24E87}" dt="2020-07-01T03:10:34.491" v="8348" actId="167"/>
          <ac:spMkLst>
            <pc:docMk/>
            <pc:sldMk cId="501181074" sldId="1040"/>
            <ac:spMk id="230" creationId="{77DBA63A-D7A5-4E03-8D9B-341C537CB551}"/>
          </ac:spMkLst>
        </pc:spChg>
        <pc:spChg chg="mod ord topLvl">
          <ac:chgData name="Einav, Tal" userId="c5d94e19-bf17-46ef-96ed-abf719c82703" providerId="ADAL" clId="{F7904422-0DA4-4078-9700-259BB0B24E87}" dt="2020-07-01T03:10:34.491" v="8348" actId="167"/>
          <ac:spMkLst>
            <pc:docMk/>
            <pc:sldMk cId="501181074" sldId="1040"/>
            <ac:spMk id="231" creationId="{242C6FA1-4818-467B-A222-02B6483A40C2}"/>
          </ac:spMkLst>
        </pc:spChg>
        <pc:spChg chg="mod ord topLvl">
          <ac:chgData name="Einav, Tal" userId="c5d94e19-bf17-46ef-96ed-abf719c82703" providerId="ADAL" clId="{F7904422-0DA4-4078-9700-259BB0B24E87}" dt="2020-07-01T03:11:16.789" v="8358" actId="167"/>
          <ac:spMkLst>
            <pc:docMk/>
            <pc:sldMk cId="501181074" sldId="1040"/>
            <ac:spMk id="232" creationId="{A279C6B8-9339-4A80-BCE2-7F6A6562A040}"/>
          </ac:spMkLst>
        </pc:spChg>
        <pc:spChg chg="mod ord topLvl">
          <ac:chgData name="Einav, Tal" userId="c5d94e19-bf17-46ef-96ed-abf719c82703" providerId="ADAL" clId="{F7904422-0DA4-4078-9700-259BB0B24E87}" dt="2020-07-01T03:10:34.491" v="8348" actId="167"/>
          <ac:spMkLst>
            <pc:docMk/>
            <pc:sldMk cId="501181074" sldId="1040"/>
            <ac:spMk id="233" creationId="{EE27BCB1-CE09-4FE1-9E06-306E060A4F82}"/>
          </ac:spMkLst>
        </pc:spChg>
        <pc:spChg chg="mod ord topLvl">
          <ac:chgData name="Einav, Tal" userId="c5d94e19-bf17-46ef-96ed-abf719c82703" providerId="ADAL" clId="{F7904422-0DA4-4078-9700-259BB0B24E87}" dt="2020-07-01T03:11:16.789" v="8358" actId="167"/>
          <ac:spMkLst>
            <pc:docMk/>
            <pc:sldMk cId="501181074" sldId="1040"/>
            <ac:spMk id="234" creationId="{E06F51E3-748A-48B8-93ED-5E9856961EEC}"/>
          </ac:spMkLst>
        </pc:spChg>
        <pc:spChg chg="mod ord topLvl">
          <ac:chgData name="Einav, Tal" userId="c5d94e19-bf17-46ef-96ed-abf719c82703" providerId="ADAL" clId="{F7904422-0DA4-4078-9700-259BB0B24E87}" dt="2020-07-01T03:13:06.452" v="8365" actId="1076"/>
          <ac:spMkLst>
            <pc:docMk/>
            <pc:sldMk cId="501181074" sldId="1040"/>
            <ac:spMk id="235" creationId="{8F93C92B-9FA8-4D8F-A42E-D88B09A124F1}"/>
          </ac:spMkLst>
        </pc:spChg>
        <pc:spChg chg="mod ord topLvl">
          <ac:chgData name="Einav, Tal" userId="c5d94e19-bf17-46ef-96ed-abf719c82703" providerId="ADAL" clId="{F7904422-0DA4-4078-9700-259BB0B24E87}" dt="2020-07-01T03:11:00.474" v="8354" actId="167"/>
          <ac:spMkLst>
            <pc:docMk/>
            <pc:sldMk cId="501181074" sldId="1040"/>
            <ac:spMk id="236" creationId="{710C5D08-4488-4E45-BCBC-278A7A7DE11C}"/>
          </ac:spMkLst>
        </pc:spChg>
        <pc:spChg chg="mod ord topLvl">
          <ac:chgData name="Einav, Tal" userId="c5d94e19-bf17-46ef-96ed-abf719c82703" providerId="ADAL" clId="{F7904422-0DA4-4078-9700-259BB0B24E87}" dt="2020-07-01T03:11:00.474" v="8354" actId="167"/>
          <ac:spMkLst>
            <pc:docMk/>
            <pc:sldMk cId="501181074" sldId="1040"/>
            <ac:spMk id="237" creationId="{77C8C53C-CAC9-498A-ACF7-B919DF0D29BA}"/>
          </ac:spMkLst>
        </pc:spChg>
        <pc:spChg chg="mod ord topLvl">
          <ac:chgData name="Einav, Tal" userId="c5d94e19-bf17-46ef-96ed-abf719c82703" providerId="ADAL" clId="{F7904422-0DA4-4078-9700-259BB0B24E87}" dt="2020-07-01T03:11:00.474" v="8354" actId="167"/>
          <ac:spMkLst>
            <pc:docMk/>
            <pc:sldMk cId="501181074" sldId="1040"/>
            <ac:spMk id="238" creationId="{0855F827-DB2B-490E-B828-E866E52FE8F0}"/>
          </ac:spMkLst>
        </pc:spChg>
        <pc:spChg chg="mod ord topLvl">
          <ac:chgData name="Einav, Tal" userId="c5d94e19-bf17-46ef-96ed-abf719c82703" providerId="ADAL" clId="{F7904422-0DA4-4078-9700-259BB0B24E87}" dt="2020-07-01T03:11:16.789" v="8358" actId="167"/>
          <ac:spMkLst>
            <pc:docMk/>
            <pc:sldMk cId="501181074" sldId="1040"/>
            <ac:spMk id="239" creationId="{AE64002B-6061-4261-AC55-02AE538C126B}"/>
          </ac:spMkLst>
        </pc:spChg>
        <pc:spChg chg="add mod ord">
          <ac:chgData name="Einav, Tal" userId="c5d94e19-bf17-46ef-96ed-abf719c82703" providerId="ADAL" clId="{F7904422-0DA4-4078-9700-259BB0B24E87}" dt="2020-07-01T03:10:03.066" v="8340" actId="167"/>
          <ac:spMkLst>
            <pc:docMk/>
            <pc:sldMk cId="501181074" sldId="1040"/>
            <ac:spMk id="253" creationId="{1404C191-1E6D-49DC-9819-E11E75895714}"/>
          </ac:spMkLst>
        </pc:spChg>
        <pc:spChg chg="add mod ord">
          <ac:chgData name="Einav, Tal" userId="c5d94e19-bf17-46ef-96ed-abf719c82703" providerId="ADAL" clId="{F7904422-0DA4-4078-9700-259BB0B24E87}" dt="2020-07-01T03:10:03.066" v="8340" actId="167"/>
          <ac:spMkLst>
            <pc:docMk/>
            <pc:sldMk cId="501181074" sldId="1040"/>
            <ac:spMk id="254" creationId="{DDABA5E4-4482-4422-9391-D924C4DCA9BA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0" creationId="{9AB8D3C9-7B49-441D-8702-B44DF3062FF2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1" creationId="{EF58B132-3AF8-4473-BA24-0514046EF56A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2" creationId="{0B0C0735-212A-45A3-94A2-6AB227EFEA84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3" creationId="{E2F71F8B-921E-45A1-BE0B-3CF2E519207A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4" creationId="{902D8587-E4D3-4CBA-B490-E8B2D8E5033C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5" creationId="{9B8A5F7C-41BE-4FE1-8B10-86DADD35436F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49" creationId="{B1FE0981-9A60-41B2-B728-3D00852FFF08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0" creationId="{A26CB92C-FF92-4E6B-8023-162EF6FF07E7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1" creationId="{8379A3CF-429E-452F-9BBC-B954E6B8411D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2" creationId="{7958383C-9CCE-4C88-8A59-97061FE9CB41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3" creationId="{09393AC1-105F-40B9-9C2A-B0D5E6906FBA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4" creationId="{F2489DEB-5153-434D-BA15-1C7F593BA019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8" creationId="{3D17E862-6658-4A4B-88B8-A7191B5C1A7F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59" creationId="{5DB99591-A2CD-4D6E-8999-AFBB134E74E6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60" creationId="{2BACE222-F302-4129-81E2-6922075C14C1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61" creationId="{946CEFC5-AEDB-4A21-B932-AEB6200AE842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62" creationId="{E5055B29-716E-4D30-8B32-6645CCC71777}"/>
          </ac:spMkLst>
        </pc:spChg>
        <pc:spChg chg="mod">
          <ac:chgData name="Einav, Tal" userId="c5d94e19-bf17-46ef-96ed-abf719c82703" providerId="ADAL" clId="{F7904422-0DA4-4078-9700-259BB0B24E87}" dt="2020-07-01T02:52:03.687" v="8004" actId="1582"/>
          <ac:spMkLst>
            <pc:docMk/>
            <pc:sldMk cId="501181074" sldId="1040"/>
            <ac:spMk id="363" creationId="{58B8521D-F6D4-45B3-AE7E-4A0763609938}"/>
          </ac:spMkLst>
        </pc:spChg>
        <pc:grpChg chg="add del mod">
          <ac:chgData name="Einav, Tal" userId="c5d94e19-bf17-46ef-96ed-abf719c82703" providerId="ADAL" clId="{F7904422-0DA4-4078-9700-259BB0B24E87}" dt="2020-07-01T02:51:28.850" v="7999" actId="478"/>
          <ac:grpSpMkLst>
            <pc:docMk/>
            <pc:sldMk cId="501181074" sldId="1040"/>
            <ac:grpSpMk id="6" creationId="{DC9F8543-D3A9-4465-9CB3-08D5D5D034F5}"/>
          </ac:grpSpMkLst>
        </pc:grpChg>
        <pc:grpChg chg="add del mod">
          <ac:chgData name="Einav, Tal" userId="c5d94e19-bf17-46ef-96ed-abf719c82703" providerId="ADAL" clId="{F7904422-0DA4-4078-9700-259BB0B24E87}" dt="2020-07-01T02:57:55.887" v="8168" actId="478"/>
          <ac:grpSpMkLst>
            <pc:docMk/>
            <pc:sldMk cId="501181074" sldId="1040"/>
            <ac:grpSpMk id="9" creationId="{EFE7AB78-BD41-464C-8F5C-299C8BC04EA0}"/>
          </ac:grpSpMkLst>
        </pc:grpChg>
        <pc:grpChg chg="del mod">
          <ac:chgData name="Einav, Tal" userId="c5d94e19-bf17-46ef-96ed-abf719c82703" providerId="ADAL" clId="{F7904422-0DA4-4078-9700-259BB0B24E87}" dt="2020-07-01T02:50:45.971" v="7981" actId="165"/>
          <ac:grpSpMkLst>
            <pc:docMk/>
            <pc:sldMk cId="501181074" sldId="1040"/>
            <ac:grpSpMk id="16" creationId="{73C12354-3F92-4353-AD65-2CF066E9C6BF}"/>
          </ac:grpSpMkLst>
        </pc:grpChg>
        <pc:grpChg chg="del mod">
          <ac:chgData name="Einav, Tal" userId="c5d94e19-bf17-46ef-96ed-abf719c82703" providerId="ADAL" clId="{F7904422-0DA4-4078-9700-259BB0B24E87}" dt="2020-07-01T02:50:41.718" v="7980" actId="165"/>
          <ac:grpSpMkLst>
            <pc:docMk/>
            <pc:sldMk cId="501181074" sldId="1040"/>
            <ac:grpSpMk id="17" creationId="{89EEDB75-0DCB-417D-BB1D-AB3F9F83F7E0}"/>
          </ac:grpSpMkLst>
        </pc:grpChg>
        <pc:grpChg chg="add del mod">
          <ac:chgData name="Einav, Tal" userId="c5d94e19-bf17-46ef-96ed-abf719c82703" providerId="ADAL" clId="{F7904422-0DA4-4078-9700-259BB0B24E87}" dt="2020-07-01T02:50:46.896" v="7983" actId="165"/>
          <ac:grpSpMkLst>
            <pc:docMk/>
            <pc:sldMk cId="501181074" sldId="1040"/>
            <ac:grpSpMk id="148" creationId="{C3C5C48A-8DCF-49E9-845B-7B238798C7FB}"/>
          </ac:grpSpMkLst>
        </pc:grpChg>
        <pc:grpChg chg="mod topLvl">
          <ac:chgData name="Einav, Tal" userId="c5d94e19-bf17-46ef-96ed-abf719c82703" providerId="ADAL" clId="{F7904422-0DA4-4078-9700-259BB0B24E87}" dt="2020-07-01T02:50:51.066" v="7984" actId="164"/>
          <ac:grpSpMkLst>
            <pc:docMk/>
            <pc:sldMk cId="501181074" sldId="1040"/>
            <ac:grpSpMk id="149" creationId="{ED53B0BC-3FB9-42AE-98A3-B3855A8EE8BC}"/>
          </ac:grpSpMkLst>
        </pc:grpChg>
        <pc:grpChg chg="mod topLvl">
          <ac:chgData name="Einav, Tal" userId="c5d94e19-bf17-46ef-96ed-abf719c82703" providerId="ADAL" clId="{F7904422-0DA4-4078-9700-259BB0B24E87}" dt="2020-07-01T02:50:51.066" v="7984" actId="164"/>
          <ac:grpSpMkLst>
            <pc:docMk/>
            <pc:sldMk cId="501181074" sldId="1040"/>
            <ac:grpSpMk id="150" creationId="{F1A72CD6-5F17-4451-B751-D709A68A7EEF}"/>
          </ac:grpSpMkLst>
        </pc:grpChg>
        <pc:grpChg chg="add mod">
          <ac:chgData name="Einav, Tal" userId="c5d94e19-bf17-46ef-96ed-abf719c82703" providerId="ADAL" clId="{F7904422-0DA4-4078-9700-259BB0B24E87}" dt="2020-07-01T02:54:13.820" v="8030" actId="408"/>
          <ac:grpSpMkLst>
            <pc:docMk/>
            <pc:sldMk cId="501181074" sldId="1040"/>
            <ac:grpSpMk id="157" creationId="{9616A120-170A-44D8-9324-C658BB5FD5E9}"/>
          </ac:grpSpMkLst>
        </pc:grpChg>
        <pc:grpChg chg="add mod">
          <ac:chgData name="Einav, Tal" userId="c5d94e19-bf17-46ef-96ed-abf719c82703" providerId="ADAL" clId="{F7904422-0DA4-4078-9700-259BB0B24E87}" dt="2020-07-01T02:58:08.515" v="8171" actId="1076"/>
          <ac:grpSpMkLst>
            <pc:docMk/>
            <pc:sldMk cId="501181074" sldId="1040"/>
            <ac:grpSpMk id="162" creationId="{33591899-F117-408D-B2D7-2A3920CF2701}"/>
          </ac:grpSpMkLst>
        </pc:grpChg>
        <pc:grpChg chg="add mod">
          <ac:chgData name="Einav, Tal" userId="c5d94e19-bf17-46ef-96ed-abf719c82703" providerId="ADAL" clId="{F7904422-0DA4-4078-9700-259BB0B24E87}" dt="2020-07-01T02:58:08.515" v="8171" actId="1076"/>
          <ac:grpSpMkLst>
            <pc:docMk/>
            <pc:sldMk cId="501181074" sldId="1040"/>
            <ac:grpSpMk id="167" creationId="{8D7CC829-1E2C-48B0-8104-C18BF95E87B9}"/>
          </ac:grpSpMkLst>
        </pc:grpChg>
        <pc:grpChg chg="mod ord">
          <ac:chgData name="Einav, Tal" userId="c5d94e19-bf17-46ef-96ed-abf719c82703" providerId="ADAL" clId="{F7904422-0DA4-4078-9700-259BB0B24E87}" dt="2020-07-01T03:14:48.896" v="8374" actId="166"/>
          <ac:grpSpMkLst>
            <pc:docMk/>
            <pc:sldMk cId="501181074" sldId="1040"/>
            <ac:grpSpMk id="188" creationId="{156FE7E9-E0E4-4AD5-B96F-43FA7E0914B7}"/>
          </ac:grpSpMkLst>
        </pc:grpChg>
        <pc:grpChg chg="mod ord">
          <ac:chgData name="Einav, Tal" userId="c5d94e19-bf17-46ef-96ed-abf719c82703" providerId="ADAL" clId="{F7904422-0DA4-4078-9700-259BB0B24E87}" dt="2020-07-01T03:14:48.896" v="8374" actId="166"/>
          <ac:grpSpMkLst>
            <pc:docMk/>
            <pc:sldMk cId="501181074" sldId="1040"/>
            <ac:grpSpMk id="191" creationId="{5A67ACE3-F059-479D-AEEE-D65F067A593B}"/>
          </ac:grpSpMkLst>
        </pc:grpChg>
        <pc:grpChg chg="mod ord">
          <ac:chgData name="Einav, Tal" userId="c5d94e19-bf17-46ef-96ed-abf719c82703" providerId="ADAL" clId="{F7904422-0DA4-4078-9700-259BB0B24E87}" dt="2020-07-01T03:14:48.896" v="8374" actId="166"/>
          <ac:grpSpMkLst>
            <pc:docMk/>
            <pc:sldMk cId="501181074" sldId="1040"/>
            <ac:grpSpMk id="194" creationId="{9677D554-C76F-4364-8EB2-A9BA9B284C48}"/>
          </ac:grpSpMkLst>
        </pc:grpChg>
        <pc:grpChg chg="add del mod">
          <ac:chgData name="Einav, Tal" userId="c5d94e19-bf17-46ef-96ed-abf719c82703" providerId="ADAL" clId="{F7904422-0DA4-4078-9700-259BB0B24E87}" dt="2020-07-01T03:10:15.968" v="8343" actId="165"/>
          <ac:grpSpMkLst>
            <pc:docMk/>
            <pc:sldMk cId="501181074" sldId="1040"/>
            <ac:grpSpMk id="225" creationId="{9662CEC8-4A18-4182-B433-3D2A26DB5CC7}"/>
          </ac:grpSpMkLst>
        </pc:grpChg>
        <pc:grpChg chg="add del mod">
          <ac:chgData name="Einav, Tal" userId="c5d94e19-bf17-46ef-96ed-abf719c82703" providerId="ADAL" clId="{F7904422-0DA4-4078-9700-259BB0B24E87}" dt="2020-07-01T03:08:12.737" v="8314" actId="165"/>
          <ac:grpSpMkLst>
            <pc:docMk/>
            <pc:sldMk cId="501181074" sldId="1040"/>
            <ac:grpSpMk id="240" creationId="{C25E6FFD-08B2-4AC3-9C5F-C7B40E093755}"/>
          </ac:grpSpMkLst>
        </pc:grpChg>
        <pc:grpChg chg="mod ord topLvl">
          <ac:chgData name="Einav, Tal" userId="c5d94e19-bf17-46ef-96ed-abf719c82703" providerId="ADAL" clId="{F7904422-0DA4-4078-9700-259BB0B24E87}" dt="2020-07-01T03:09:15.645" v="8329" actId="167"/>
          <ac:grpSpMkLst>
            <pc:docMk/>
            <pc:sldMk cId="501181074" sldId="1040"/>
            <ac:grpSpMk id="241" creationId="{F4F4CA1D-E509-4DEA-9231-65093AE15AEF}"/>
          </ac:grpSpMkLst>
        </pc:grpChg>
        <pc:grpChg chg="mod ord topLvl">
          <ac:chgData name="Einav, Tal" userId="c5d94e19-bf17-46ef-96ed-abf719c82703" providerId="ADAL" clId="{F7904422-0DA4-4078-9700-259BB0B24E87}" dt="2020-07-01T03:10:08.485" v="8341" actId="167"/>
          <ac:grpSpMkLst>
            <pc:docMk/>
            <pc:sldMk cId="501181074" sldId="1040"/>
            <ac:grpSpMk id="242" creationId="{8E181823-2EC0-428E-BB77-A636138DE3B7}"/>
          </ac:grpSpMkLst>
        </pc:grpChg>
        <pc:grpChg chg="mod ord topLvl">
          <ac:chgData name="Einav, Tal" userId="c5d94e19-bf17-46ef-96ed-abf719c82703" providerId="ADAL" clId="{F7904422-0DA4-4078-9700-259BB0B24E87}" dt="2020-07-01T03:10:08.485" v="8341" actId="167"/>
          <ac:grpSpMkLst>
            <pc:docMk/>
            <pc:sldMk cId="501181074" sldId="1040"/>
            <ac:grpSpMk id="243" creationId="{15C36171-D97A-43E8-BC10-B59855DF9EBF}"/>
          </ac:grpSpMkLst>
        </pc:grpChg>
        <pc:grpChg chg="mod ord topLvl">
          <ac:chgData name="Einav, Tal" userId="c5d94e19-bf17-46ef-96ed-abf719c82703" providerId="ADAL" clId="{F7904422-0DA4-4078-9700-259BB0B24E87}" dt="2020-07-01T03:10:08.485" v="8341" actId="167"/>
          <ac:grpSpMkLst>
            <pc:docMk/>
            <pc:sldMk cId="501181074" sldId="1040"/>
            <ac:grpSpMk id="244" creationId="{1B02BA88-2EA0-48E1-9950-2EBC43DD588C}"/>
          </ac:grpSpMkLst>
        </pc:grpChg>
        <pc:grpChg chg="mod">
          <ac:chgData name="Einav, Tal" userId="c5d94e19-bf17-46ef-96ed-abf719c82703" providerId="ADAL" clId="{F7904422-0DA4-4078-9700-259BB0B24E87}" dt="2020-07-01T02:50:51.066" v="7984" actId="164"/>
          <ac:grpSpMkLst>
            <pc:docMk/>
            <pc:sldMk cId="501181074" sldId="1040"/>
            <ac:grpSpMk id="256" creationId="{D464688B-1419-42B1-8977-B0F6F2186357}"/>
          </ac:grpSpMkLst>
        </pc:grpChg>
        <pc:grpChg chg="del">
          <ac:chgData name="Einav, Tal" userId="c5d94e19-bf17-46ef-96ed-abf719c82703" providerId="ADAL" clId="{F7904422-0DA4-4078-9700-259BB0B24E87}" dt="2020-07-01T02:50:54.292" v="7985" actId="478"/>
          <ac:grpSpMkLst>
            <pc:docMk/>
            <pc:sldMk cId="501181074" sldId="1040"/>
            <ac:grpSpMk id="265" creationId="{AEE2B4DD-B7F0-48E2-A668-FB6FA6377944}"/>
          </ac:grpSpMkLst>
        </pc:grpChg>
        <pc:grpChg chg="del">
          <ac:chgData name="Einav, Tal" userId="c5d94e19-bf17-46ef-96ed-abf719c82703" providerId="ADAL" clId="{F7904422-0DA4-4078-9700-259BB0B24E87}" dt="2020-07-01T02:50:54.292" v="7985" actId="478"/>
          <ac:grpSpMkLst>
            <pc:docMk/>
            <pc:sldMk cId="501181074" sldId="1040"/>
            <ac:grpSpMk id="274" creationId="{D08EB050-1DF3-4E1D-BD43-6CF25E1664B3}"/>
          </ac:grpSpMkLst>
        </pc:grpChg>
        <pc:grpChg chg="del mod topLvl">
          <ac:chgData name="Einav, Tal" userId="c5d94e19-bf17-46ef-96ed-abf719c82703" providerId="ADAL" clId="{F7904422-0DA4-4078-9700-259BB0B24E87}" dt="2020-07-01T02:51:28.850" v="7999" actId="478"/>
          <ac:grpSpMkLst>
            <pc:docMk/>
            <pc:sldMk cId="501181074" sldId="1040"/>
            <ac:grpSpMk id="310" creationId="{7628493E-F00F-499B-86A3-C64B5F70E18B}"/>
          </ac:grpSpMkLst>
        </pc:grpChg>
        <pc:grpChg chg="del mod topLvl">
          <ac:chgData name="Einav, Tal" userId="c5d94e19-bf17-46ef-96ed-abf719c82703" providerId="ADAL" clId="{F7904422-0DA4-4078-9700-259BB0B24E87}" dt="2020-07-01T02:50:58.556" v="7988" actId="478"/>
          <ac:grpSpMkLst>
            <pc:docMk/>
            <pc:sldMk cId="501181074" sldId="1040"/>
            <ac:grpSpMk id="319" creationId="{9252780B-998E-42E1-9F0D-07E3298A18EF}"/>
          </ac:grpSpMkLst>
        </pc:grpChg>
        <pc:grpChg chg="del mod topLvl">
          <ac:chgData name="Einav, Tal" userId="c5d94e19-bf17-46ef-96ed-abf719c82703" providerId="ADAL" clId="{F7904422-0DA4-4078-9700-259BB0B24E87}" dt="2020-07-01T02:50:58.556" v="7988" actId="478"/>
          <ac:grpSpMkLst>
            <pc:docMk/>
            <pc:sldMk cId="501181074" sldId="1040"/>
            <ac:grpSpMk id="328" creationId="{83D7156C-9A50-464A-A9C6-AAF756FA84B4}"/>
          </ac:grpSpMkLst>
        </pc:grpChg>
        <pc:grpChg chg="del mod topLvl">
          <ac:chgData name="Einav, Tal" userId="c5d94e19-bf17-46ef-96ed-abf719c82703" providerId="ADAL" clId="{F7904422-0DA4-4078-9700-259BB0B24E87}" dt="2020-07-01T02:53:19.796" v="8025" actId="478"/>
          <ac:grpSpMkLst>
            <pc:docMk/>
            <pc:sldMk cId="501181074" sldId="1040"/>
            <ac:grpSpMk id="337" creationId="{1705DD7C-35CC-4238-AA41-F3ED7684D352}"/>
          </ac:grpSpMkLst>
        </pc:grpChg>
        <pc:grpChg chg="mod">
          <ac:chgData name="Einav, Tal" userId="c5d94e19-bf17-46ef-96ed-abf719c82703" providerId="ADAL" clId="{F7904422-0DA4-4078-9700-259BB0B24E87}" dt="2020-07-01T02:50:38.719" v="7979" actId="554"/>
          <ac:grpSpMkLst>
            <pc:docMk/>
            <pc:sldMk cId="501181074" sldId="1040"/>
            <ac:grpSpMk id="338" creationId="{C90321BA-D04D-4964-9440-094D2DA0D0D2}"/>
          </ac:grpSpMkLst>
        </pc:grpChg>
        <pc:grpChg chg="mod">
          <ac:chgData name="Einav, Tal" userId="c5d94e19-bf17-46ef-96ed-abf719c82703" providerId="ADAL" clId="{F7904422-0DA4-4078-9700-259BB0B24E87}" dt="2020-07-01T02:50:38.719" v="7979" actId="554"/>
          <ac:grpSpMkLst>
            <pc:docMk/>
            <pc:sldMk cId="501181074" sldId="1040"/>
            <ac:grpSpMk id="339" creationId="{D0993243-C022-4E02-9223-D6D02DFDCAA8}"/>
          </ac:grpSpMkLst>
        </pc:grpChg>
        <pc:grpChg chg="del mod ord topLvl">
          <ac:chgData name="Einav, Tal" userId="c5d94e19-bf17-46ef-96ed-abf719c82703" providerId="ADAL" clId="{F7904422-0DA4-4078-9700-259BB0B24E87}" dt="2020-07-01T02:53:12.837" v="8023" actId="478"/>
          <ac:grpSpMkLst>
            <pc:docMk/>
            <pc:sldMk cId="501181074" sldId="1040"/>
            <ac:grpSpMk id="346" creationId="{BFD4E39B-0C15-4763-8624-72B54223CCAC}"/>
          </ac:grpSpMkLst>
        </pc:grpChg>
        <pc:grpChg chg="mod">
          <ac:chgData name="Einav, Tal" userId="c5d94e19-bf17-46ef-96ed-abf719c82703" providerId="ADAL" clId="{F7904422-0DA4-4078-9700-259BB0B24E87}" dt="2020-07-01T02:51:13.725" v="7994" actId="553"/>
          <ac:grpSpMkLst>
            <pc:docMk/>
            <pc:sldMk cId="501181074" sldId="1040"/>
            <ac:grpSpMk id="347" creationId="{71DAF416-30D9-4730-A84A-29BC5F4E4517}"/>
          </ac:grpSpMkLst>
        </pc:grpChg>
        <pc:grpChg chg="mod">
          <ac:chgData name="Einav, Tal" userId="c5d94e19-bf17-46ef-96ed-abf719c82703" providerId="ADAL" clId="{F7904422-0DA4-4078-9700-259BB0B24E87}" dt="2020-07-01T02:51:13.725" v="7994" actId="553"/>
          <ac:grpSpMkLst>
            <pc:docMk/>
            <pc:sldMk cId="501181074" sldId="1040"/>
            <ac:grpSpMk id="348" creationId="{C7652B2C-43AD-4DFF-9697-1CA00F7BB771}"/>
          </ac:grpSpMkLst>
        </pc:grpChg>
        <pc:grpChg chg="del mod topLvl">
          <ac:chgData name="Einav, Tal" userId="c5d94e19-bf17-46ef-96ed-abf719c82703" providerId="ADAL" clId="{F7904422-0DA4-4078-9700-259BB0B24E87}" dt="2020-07-01T02:53:12.837" v="8023" actId="478"/>
          <ac:grpSpMkLst>
            <pc:docMk/>
            <pc:sldMk cId="501181074" sldId="1040"/>
            <ac:grpSpMk id="355" creationId="{4DDA4B65-942A-4E53-B9F9-71F3A277E1E3}"/>
          </ac:grpSpMkLst>
        </pc:grpChg>
        <pc:grpChg chg="mod">
          <ac:chgData name="Einav, Tal" userId="c5d94e19-bf17-46ef-96ed-abf719c82703" providerId="ADAL" clId="{F7904422-0DA4-4078-9700-259BB0B24E87}" dt="2020-07-01T02:51:21.285" v="7997" actId="554"/>
          <ac:grpSpMkLst>
            <pc:docMk/>
            <pc:sldMk cId="501181074" sldId="1040"/>
            <ac:grpSpMk id="356" creationId="{D60D4599-EBD5-44E6-A60D-434DC646CEA9}"/>
          </ac:grpSpMkLst>
        </pc:grpChg>
        <pc:grpChg chg="mod">
          <ac:chgData name="Einav, Tal" userId="c5d94e19-bf17-46ef-96ed-abf719c82703" providerId="ADAL" clId="{F7904422-0DA4-4078-9700-259BB0B24E87}" dt="2020-07-01T02:51:21.285" v="7997" actId="554"/>
          <ac:grpSpMkLst>
            <pc:docMk/>
            <pc:sldMk cId="501181074" sldId="1040"/>
            <ac:grpSpMk id="357" creationId="{DE24A6C5-8F69-42B3-8FE6-9534CE94745A}"/>
          </ac:grpSpMkLst>
        </pc:grpChg>
        <pc:cxnChg chg="add mod ord">
          <ac:chgData name="Einav, Tal" userId="c5d94e19-bf17-46ef-96ed-abf719c82703" providerId="ADAL" clId="{F7904422-0DA4-4078-9700-259BB0B24E87}" dt="2020-07-01T04:16:18.791" v="8583" actId="208"/>
          <ac:cxnSpMkLst>
            <pc:docMk/>
            <pc:sldMk cId="501181074" sldId="1040"/>
            <ac:cxnSpMk id="172" creationId="{60113A27-F937-43B9-9706-1713B5D8D577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3" creationId="{4A4F0684-2D62-4027-A3B1-21E37BDAFF6F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4" creationId="{D4B3886D-C022-41EE-9CCB-3280002BE894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5" creationId="{B5734433-A4E8-4B55-8B6E-6F2617F8D07A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6" creationId="{8BCCACD0-6194-435B-8E72-EE3D2953BF4A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7" creationId="{B7C66BA0-39D9-4CD9-8390-8DDC2A8F5487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8" creationId="{0AB06CB7-DC73-4995-B1CE-8EDB8282451F}"/>
          </ac:cxnSpMkLst>
        </pc:cxnChg>
        <pc:cxnChg chg="add mod ord">
          <ac:chgData name="Einav, Tal" userId="c5d94e19-bf17-46ef-96ed-abf719c82703" providerId="ADAL" clId="{F7904422-0DA4-4078-9700-259BB0B24E87}" dt="2020-07-01T03:07:20.461" v="8304" actId="408"/>
          <ac:cxnSpMkLst>
            <pc:docMk/>
            <pc:sldMk cId="501181074" sldId="1040"/>
            <ac:cxnSpMk id="179" creationId="{85316178-6310-445F-98C6-FC6E7BDFF66E}"/>
          </ac:cxnSpMkLst>
        </pc:cxnChg>
        <pc:cxnChg chg="add del mod ord">
          <ac:chgData name="Einav, Tal" userId="c5d94e19-bf17-46ef-96ed-abf719c82703" providerId="ADAL" clId="{F7904422-0DA4-4078-9700-259BB0B24E87}" dt="2020-07-01T03:06:49.166" v="8299" actId="478"/>
          <ac:cxnSpMkLst>
            <pc:docMk/>
            <pc:sldMk cId="501181074" sldId="1040"/>
            <ac:cxnSpMk id="180" creationId="{55ADD432-2CE5-421C-9EFE-7F7924E2BA54}"/>
          </ac:cxnSpMkLst>
        </pc:cxnChg>
        <pc:cxnChg chg="add del mod ord">
          <ac:chgData name="Einav, Tal" userId="c5d94e19-bf17-46ef-96ed-abf719c82703" providerId="ADAL" clId="{F7904422-0DA4-4078-9700-259BB0B24E87}" dt="2020-07-01T03:06:47.797" v="8298" actId="478"/>
          <ac:cxnSpMkLst>
            <pc:docMk/>
            <pc:sldMk cId="501181074" sldId="1040"/>
            <ac:cxnSpMk id="181" creationId="{39F7E8B6-24C7-4F08-88DE-D108F6F47620}"/>
          </ac:cxnSpMkLst>
        </pc:cxnChg>
        <pc:cxnChg chg="add mod ord">
          <ac:chgData name="Einav, Tal" userId="c5d94e19-bf17-46ef-96ed-abf719c82703" providerId="ADAL" clId="{F7904422-0DA4-4078-9700-259BB0B24E87}" dt="2020-07-01T04:16:18.791" v="8583" actId="208"/>
          <ac:cxnSpMkLst>
            <pc:docMk/>
            <pc:sldMk cId="501181074" sldId="1040"/>
            <ac:cxnSpMk id="182" creationId="{3D84CC9B-1403-452F-8CA4-BBE0AECAE1B8}"/>
          </ac:cxnSpMkLst>
        </pc:cxnChg>
        <pc:cxnChg chg="add mod ord">
          <ac:chgData name="Einav, Tal" userId="c5d94e19-bf17-46ef-96ed-abf719c82703" providerId="ADAL" clId="{F7904422-0DA4-4078-9700-259BB0B24E87}" dt="2020-07-01T04:16:18.791" v="8583" actId="208"/>
          <ac:cxnSpMkLst>
            <pc:docMk/>
            <pc:sldMk cId="501181074" sldId="1040"/>
            <ac:cxnSpMk id="183" creationId="{6BE7733D-3739-4A82-A8C1-2612AA9AB17C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84" creationId="{DC5AA85E-240A-4451-BF41-7685FACA1ADF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85" creationId="{F9101430-FDFB-40DC-8DF7-B22649141242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86" creationId="{95546E5D-2D62-401E-8256-9B1CC58C3C6B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87" creationId="{08CCC438-7DAA-42BC-9B0F-E6DF28AE8F7D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97" creationId="{D18ADAEF-48F0-4DF0-905C-CFDB98CE25DC}"/>
          </ac:cxnSpMkLst>
        </pc:cxnChg>
        <pc:cxnChg chg="add mod ord">
          <ac:chgData name="Einav, Tal" userId="c5d94e19-bf17-46ef-96ed-abf719c82703" providerId="ADAL" clId="{F7904422-0DA4-4078-9700-259BB0B24E87}" dt="2020-07-01T03:13:06.452" v="8365" actId="1076"/>
          <ac:cxnSpMkLst>
            <pc:docMk/>
            <pc:sldMk cId="501181074" sldId="1040"/>
            <ac:cxnSpMk id="198" creationId="{62778FFD-C7E2-4C40-98D0-DF999060424D}"/>
          </ac:cxnSpMkLst>
        </pc:cxnChg>
        <pc:cxnChg chg="add mod ord">
          <ac:chgData name="Einav, Tal" userId="c5d94e19-bf17-46ef-96ed-abf719c82703" providerId="ADAL" clId="{F7904422-0DA4-4078-9700-259BB0B24E87}" dt="2020-07-01T03:07:36.524" v="8308" actId="465"/>
          <ac:cxnSpMkLst>
            <pc:docMk/>
            <pc:sldMk cId="501181074" sldId="1040"/>
            <ac:cxnSpMk id="199" creationId="{8496770F-FCCF-437E-90A5-563D8F30F3FC}"/>
          </ac:cxnSpMkLst>
        </pc:cxnChg>
        <pc:cxnChg chg="add del mod ord">
          <ac:chgData name="Einav, Tal" userId="c5d94e19-bf17-46ef-96ed-abf719c82703" providerId="ADAL" clId="{F7904422-0DA4-4078-9700-259BB0B24E87}" dt="2020-07-01T03:06:42.454" v="8296" actId="478"/>
          <ac:cxnSpMkLst>
            <pc:docMk/>
            <pc:sldMk cId="501181074" sldId="1040"/>
            <ac:cxnSpMk id="200" creationId="{4CB87EE0-7B07-439E-AB47-A92C1D0E1772}"/>
          </ac:cxnSpMkLst>
        </pc:cxnChg>
        <pc:cxnChg chg="add mod ord">
          <ac:chgData name="Einav, Tal" userId="c5d94e19-bf17-46ef-96ed-abf719c82703" providerId="ADAL" clId="{F7904422-0DA4-4078-9700-259BB0B24E87}" dt="2020-07-01T04:16:18.791" v="8583" actId="208"/>
          <ac:cxnSpMkLst>
            <pc:docMk/>
            <pc:sldMk cId="501181074" sldId="1040"/>
            <ac:cxnSpMk id="201" creationId="{A878C27C-CDE4-49A7-B512-B9FFAA19B285}"/>
          </ac:cxnSpMkLst>
        </pc:cxnChg>
        <pc:cxnChg chg="add del mod ord">
          <ac:chgData name="Einav, Tal" userId="c5d94e19-bf17-46ef-96ed-abf719c82703" providerId="ADAL" clId="{F7904422-0DA4-4078-9700-259BB0B24E87}" dt="2020-07-01T03:06:44.094" v="8297" actId="478"/>
          <ac:cxnSpMkLst>
            <pc:docMk/>
            <pc:sldMk cId="501181074" sldId="1040"/>
            <ac:cxnSpMk id="202" creationId="{64A2F8A1-BB6A-46D6-9C01-BB15B68BB2DC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3" creationId="{F249C302-E97E-4298-BA8D-46174E339A8C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4" creationId="{8279DADB-1478-4C0F-9CA8-5B2B74D665AD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5" creationId="{62BDE688-76CA-48F1-B457-369D7FAC9871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6" creationId="{2D90905B-A53E-4287-858B-F10C0F28B4D4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7" creationId="{62B7CADA-F657-4673-8C30-413D306A2B8A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8" creationId="{49383D6A-3CEB-4AC6-BECD-85C75B772536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09" creationId="{AF422320-5023-4B62-9681-2B2B899BE474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0" creationId="{222A2B6A-DEB8-4E9D-89DC-D23BDFE5BE73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1" creationId="{2AC4410D-BD37-485B-BB23-BC4935870B3E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2" creationId="{ED99A349-C1EA-4F92-AAC8-9C263F1CAC36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3" creationId="{ABFBFEA8-AC7A-40E0-B218-57A59D8D2907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4" creationId="{59B6A97E-5806-435A-9634-23739BC3BF8A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5" creationId="{4BF6D6F6-DC87-4BFA-84D8-3D32F93267DA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6" creationId="{2C329ED0-5412-45C0-A1E2-994F2D6858F5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7" creationId="{0030BFB5-2557-4100-9DBA-36B2868A23E5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8" creationId="{0A018565-22A5-480F-8BB7-F8D0DEC59804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19" creationId="{CB6DB0FA-1975-4D34-8129-A84C6B56FB22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20" creationId="{5CC4913F-D23D-4D65-9B00-53D2C7E190E6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21" creationId="{C7389305-D17D-4816-82AA-9B0F1D0676EA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22" creationId="{F4F1AB6F-BF2D-473A-9567-7221EDD235F7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23" creationId="{35A88FF9-AF75-4BF5-B6B2-A535418AD5F7}"/>
          </ac:cxnSpMkLst>
        </pc:cxnChg>
        <pc:cxnChg chg="add mod">
          <ac:chgData name="Einav, Tal" userId="c5d94e19-bf17-46ef-96ed-abf719c82703" providerId="ADAL" clId="{F7904422-0DA4-4078-9700-259BB0B24E87}" dt="2020-07-01T02:57:24.835" v="8162" actId="164"/>
          <ac:cxnSpMkLst>
            <pc:docMk/>
            <pc:sldMk cId="501181074" sldId="1040"/>
            <ac:cxnSpMk id="224" creationId="{BB42C2EE-211B-4790-A9A8-7C7D7E33AB49}"/>
          </ac:cxnSpMkLst>
        </pc:cxnChg>
      </pc:sldChg>
      <pc:sldChg chg="add">
        <pc:chgData name="Einav, Tal" userId="c5d94e19-bf17-46ef-96ed-abf719c82703" providerId="ADAL" clId="{F7904422-0DA4-4078-9700-259BB0B24E87}" dt="2020-07-01T02:49:26.634" v="7977"/>
        <pc:sldMkLst>
          <pc:docMk/>
          <pc:sldMk cId="116890429" sldId="1041"/>
        </pc:sldMkLst>
      </pc:sldChg>
      <pc:sldChg chg="add">
        <pc:chgData name="Einav, Tal" userId="c5d94e19-bf17-46ef-96ed-abf719c82703" providerId="ADAL" clId="{F7904422-0DA4-4078-9700-259BB0B24E87}" dt="2020-07-01T02:49:26.634" v="7977"/>
        <pc:sldMkLst>
          <pc:docMk/>
          <pc:sldMk cId="2816123829" sldId="1042"/>
        </pc:sldMkLst>
      </pc:sldChg>
      <pc:sldChg chg="delSp modSp add del delAnim">
        <pc:chgData name="Einav, Tal" userId="c5d94e19-bf17-46ef-96ed-abf719c82703" providerId="ADAL" clId="{F7904422-0DA4-4078-9700-259BB0B24E87}" dt="2020-06-29T21:34:36.281" v="586" actId="2696"/>
        <pc:sldMkLst>
          <pc:docMk/>
          <pc:sldMk cId="1308741026" sldId="1049"/>
        </pc:sldMkLst>
        <pc:spChg chg="mod">
          <ac:chgData name="Einav, Tal" userId="c5d94e19-bf17-46ef-96ed-abf719c82703" providerId="ADAL" clId="{F7904422-0DA4-4078-9700-259BB0B24E87}" dt="2020-06-29T21:31:22.066" v="554" actId="12788"/>
          <ac:spMkLst>
            <pc:docMk/>
            <pc:sldMk cId="1308741026" sldId="1049"/>
            <ac:spMk id="75" creationId="{361782A5-EA9C-4763-8B01-AF7DE22C9468}"/>
          </ac:spMkLst>
        </pc:spChg>
        <pc:spChg chg="mod">
          <ac:chgData name="Einav, Tal" userId="c5d94e19-bf17-46ef-96ed-abf719c82703" providerId="ADAL" clId="{F7904422-0DA4-4078-9700-259BB0B24E87}" dt="2020-06-29T21:31:34.245" v="567" actId="12788"/>
          <ac:spMkLst>
            <pc:docMk/>
            <pc:sldMk cId="1308741026" sldId="1049"/>
            <ac:spMk id="210" creationId="{EFA1BF7D-7992-4D45-BD79-A0554E2F0CC0}"/>
          </ac:spMkLst>
        </pc:spChg>
        <pc:spChg chg="mod">
          <ac:chgData name="Einav, Tal" userId="c5d94e19-bf17-46ef-96ed-abf719c82703" providerId="ADAL" clId="{F7904422-0DA4-4078-9700-259BB0B24E87}" dt="2020-06-29T21:31:22.066" v="554" actId="12788"/>
          <ac:spMkLst>
            <pc:docMk/>
            <pc:sldMk cId="1308741026" sldId="1049"/>
            <ac:spMk id="257" creationId="{17BE44A1-0C5E-448B-83DF-59998E43A858}"/>
          </ac:spMkLst>
        </pc:spChg>
        <pc:spChg chg="mod">
          <ac:chgData name="Einav, Tal" userId="c5d94e19-bf17-46ef-96ed-abf719c82703" providerId="ADAL" clId="{F7904422-0DA4-4078-9700-259BB0B24E87}" dt="2020-06-29T21:31:34.245" v="567" actId="12788"/>
          <ac:spMkLst>
            <pc:docMk/>
            <pc:sldMk cId="1308741026" sldId="1049"/>
            <ac:spMk id="258" creationId="{21A2FC20-417E-4057-A740-EC4C94F2C023}"/>
          </ac:spMkLst>
        </pc:spChg>
        <pc:spChg chg="del">
          <ac:chgData name="Einav, Tal" userId="c5d94e19-bf17-46ef-96ed-abf719c82703" providerId="ADAL" clId="{F7904422-0DA4-4078-9700-259BB0B24E87}" dt="2020-06-29T21:30:43.733" v="533" actId="478"/>
          <ac:spMkLst>
            <pc:docMk/>
            <pc:sldMk cId="1308741026" sldId="1049"/>
            <ac:spMk id="270" creationId="{5DED8263-CEFB-49BB-BBEA-C8DC4B6776C4}"/>
          </ac:spMkLst>
        </pc:spChg>
      </pc:sldChg>
      <pc:sldChg chg="addSp delSp modSp add del addAnim delAnim modAnim modNotesTx">
        <pc:chgData name="Einav, Tal" userId="c5d94e19-bf17-46ef-96ed-abf719c82703" providerId="ADAL" clId="{F7904422-0DA4-4078-9700-259BB0B24E87}" dt="2020-07-01T04:09:53.327" v="8542" actId="2696"/>
        <pc:sldMkLst>
          <pc:docMk/>
          <pc:sldMk cId="1484253586" sldId="1049"/>
        </pc:sldMkLst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" creationId="{2EC92DFF-878F-449B-836E-D867C17DDDA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" creationId="{E6E12749-F899-4C8A-8BFB-C306BD76433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5" creationId="{9A881900-26AC-4926-A360-3DDA0E48CB7D}"/>
          </ac:spMkLst>
        </pc:spChg>
        <pc:spChg chg="del">
          <ac:chgData name="Einav, Tal" userId="c5d94e19-bf17-46ef-96ed-abf719c82703" providerId="ADAL" clId="{F7904422-0DA4-4078-9700-259BB0B24E87}" dt="2020-06-29T21:46:00.127" v="639" actId="478"/>
          <ac:spMkLst>
            <pc:docMk/>
            <pc:sldMk cId="1484253586" sldId="1049"/>
            <ac:spMk id="12" creationId="{81F480A7-EA36-4512-A80F-0BC4F744C73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0" creationId="{50904F2C-4263-47B9-B6CA-2B03ACFD3A1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1" creationId="{353292FB-D78B-4BB6-BF22-E99C039256F4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" creationId="{63E52D7B-DC0C-4BE8-8FAE-9FF209DC7BC4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3" creationId="{40CC5320-A289-4AAA-B3F0-DA025CD6FB8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" creationId="{F74962A0-379C-46B8-97F6-8488BBA2478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6" creationId="{DFD4CEA2-49E9-4CDE-88D7-EC535408BF4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7" creationId="{A59F75BC-9990-45BE-87E4-F237B3AAF292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0" creationId="{3AC6D68F-2CD8-44F9-95F2-7BD4B201B14B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" creationId="{449F5F67-DD5F-4697-A35F-21EB68162B0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3" creationId="{2BDA1835-301A-4912-8E89-27F76FFED674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4" creationId="{65865688-00AA-49E6-91AF-CF3C8D98DFAE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5" creationId="{616D0F58-94C0-47DE-A9CF-1966BB944862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6" creationId="{367CFC2F-B7B2-4960-A0A7-2B4313D3254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7" creationId="{A38A5DD6-AEFC-4183-9935-F318253DA3D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8" creationId="{FF143026-9128-4C98-A479-90A1E6A45E6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9" creationId="{37158DCA-D786-4052-9C1D-A4B927117656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50" creationId="{F529D2D8-E695-4476-9B84-529ADF75C7E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55" creationId="{8B3BB0FC-0B7B-4266-87BF-34BE6222013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75" creationId="{361782A5-EA9C-4763-8B01-AF7DE22C946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79" creationId="{AFE03D6D-6024-4A31-9EA2-8AF4ECA2309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81" creationId="{2F58489C-91C5-4B0D-B951-876967BA27B2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83" creationId="{0D2A3971-E6A2-47D4-AEF1-D0B02E63BDA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85" creationId="{D244DF89-7D90-4B6D-B476-2C002C12F585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87" creationId="{3ED136F9-FB2D-480F-886D-D92CD8C6725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89" creationId="{D9503C2D-3EDF-4986-B649-41578B83886D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91" creationId="{E82084D2-ED3D-487D-A80E-E32ACD6A6AC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93" creationId="{50EFDC8A-160D-4A8B-B81F-39732A0F740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95" creationId="{06E5F5B2-F8EC-466B-8456-FA4F31D3A4F7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97" creationId="{F57A61BD-BB46-45E8-B03B-C2636EABD8D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99" creationId="{6A1B25DC-41B6-4140-9CC7-78BE99825E51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1" creationId="{FA20A8F8-BA93-472A-B0FE-F7E9CEC4B59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3" creationId="{B447ACE3-6691-4B24-A2A8-C0DC8182A66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5" creationId="{20E31635-6B90-466F-8BDB-727CB070B419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7" creationId="{E2F33252-D301-4CE0-90F1-8852FBE0518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8" creationId="{5DF40747-6E8D-4A36-84D7-09BCB6384AE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09" creationId="{A776FD06-63B4-4F7E-8671-22C0148B4432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0" creationId="{7712B1E5-6C3E-4CC8-8C01-7D1B8F48770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1" creationId="{B4932ECE-2B34-41AA-9EF1-D85BCFC82A0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2" creationId="{B7196A21-86E7-49D3-9181-F46E322503EB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3" creationId="{BAE96C7C-7DC9-4171-A2E7-340CC6DFE9DB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4" creationId="{6D0132C7-2204-4AA9-8366-DC7E041B5834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5" creationId="{B30D625D-8356-4A3E-9677-EBBD19A60217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6" creationId="{B90FF8F5-C2AB-42D4-9B85-48724340CD5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7" creationId="{0A428DB0-614C-4B41-B10E-4774DFE9F04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8" creationId="{672803A2-35FE-4B9F-86B5-2739710AA75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19" creationId="{C8C569C3-E253-41DB-9D01-32CFBAF2F21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0" creationId="{DF4984DA-8459-431A-B72A-ECD137EE36E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1" creationId="{639BFF7C-83B7-41B5-9325-8A3DD45B758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2" creationId="{BC6DBE56-8AA3-44C0-A467-CD8A1C87F23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3" creationId="{686CE584-C4A8-4E70-8AF1-B20FCADD324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4" creationId="{D2842A5E-08F4-40D1-B0CA-D21C8ED6BDB2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5" creationId="{E3A214B0-F75E-4842-B288-31708D112184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6" creationId="{D48F7AB1-16B9-4B5D-8085-6762E8497729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7" creationId="{528BF921-8671-47B7-8B53-15AAAA979C6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8" creationId="{28AAB707-93AD-4662-A5C4-6AE3C31A2EF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29" creationId="{8AFE6E3A-0786-455A-9938-1E722A5AA84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0" creationId="{39602AB0-B45E-4A1E-AEDC-F1A9E431F826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1" creationId="{8E5CC5AE-4F0C-4B04-B4E2-0D23C46C739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2" creationId="{1BFD548B-B4B7-4E92-8A07-1D402D2936A1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3" creationId="{D9B9AF22-B0F0-4C24-82D5-DC009BDFBB4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4" creationId="{1E481BDE-4A7F-4C4A-AA7E-D3FF98FE6896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5" creationId="{4EE1C89F-D06A-4B98-A3CD-D11E52286B8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6" creationId="{4CE66ECF-E6F4-45A9-B9B6-14151C90F1B7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7" creationId="{CB0A8767-7804-4FFA-95D4-6CE6E3A61E8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8" creationId="{DA8C9114-1C8B-4589-89F4-A82EBADA8A0D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39" creationId="{222AAF9C-4C17-42A9-A233-6027F9CA1E7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0" creationId="{624DDC64-A489-4071-A52D-FD5B3CAB4C9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1" creationId="{7E2C8481-7FEC-478A-8336-A87B2CC2DB21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2" creationId="{AEFDC56F-63FC-44EA-85F4-534EF74BC55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3" creationId="{134BDBE9-A6B8-498E-A36B-5493550CEA11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4" creationId="{87AAC22C-C663-412B-B722-2904617EA51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5" creationId="{1C830587-29DA-4644-8FB8-7D19BC4A9913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6" creationId="{0FB81180-BB98-428C-AB59-A0304771B2B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7" creationId="{5F62081C-13A9-4969-B66E-3A75B25228DC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8" creationId="{ADC7A025-C318-4D70-ADC1-005BC6DEC077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49" creationId="{A10E9001-F810-4F2D-B1AE-5E55CE1736D2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0" creationId="{EEDDC523-5988-45C1-8EA5-DDF36350796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1" creationId="{11BA1FD9-C71B-4C08-B49A-FBE389C28116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2" creationId="{D8B431A9-8B9B-46E9-BAB1-41F47960E939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3" creationId="{64D60558-D437-4DF4-B2DA-7A3B93F920FB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4" creationId="{F7845B8F-3D19-437F-B8DA-445018F4128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5" creationId="{4DC00E76-CCAC-47C0-A3C3-AC86443090FC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6" creationId="{D840CB6B-4CCF-4F10-9002-47E44655D7F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7" creationId="{A2A56B83-15EE-49C2-9055-02C6F534AC42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158" creationId="{0652F2C9-1B24-4797-83E7-0344C8DB3609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8" creationId="{B747151D-4CB0-48E1-8CAC-B5115752A1E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159" creationId="{65997749-B659-488A-BDDB-048F76029BD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59" creationId="{CB1CD3C4-79F3-48A5-8445-D5C550A06756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60" creationId="{5517D888-83D8-4CFA-A306-7074AA7419C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161" creationId="{6F9279E3-F3E6-4C32-8681-8A510DE1C547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61" creationId="{BA8CE967-AF19-415D-A4A7-D30B9CE02029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162" creationId="{2B9B29E3-1C5A-4F48-8DD1-3E8F75A19541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62" creationId="{52D60B98-0500-4ACD-8D28-01C8283E139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85" creationId="{FABD5B2D-BB76-48EA-92DA-2959A22D572E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86" creationId="{83CD2B13-CB49-4AC5-92B0-AF5FFA39432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187" creationId="{FA6D674B-3242-4F56-B346-CFE2D1C9821A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88" creationId="{BE82E335-684A-4DBC-A597-79EDF5DD4B7C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89" creationId="{3F4A61FA-1811-4B4C-989F-A61E8A8E77F4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0" creationId="{3FD644F9-A77D-4718-9161-F6D65666F265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1" creationId="{CCD3371B-ACA8-4DFD-AE4E-10BEEA75BCA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2" creationId="{AC1E365D-0FD3-4596-BDD5-A9D98A1C2DE2}"/>
          </ac:spMkLst>
        </pc:spChg>
        <pc:spChg chg="add del mod">
          <ac:chgData name="Einav, Tal" userId="c5d94e19-bf17-46ef-96ed-abf719c82703" providerId="ADAL" clId="{F7904422-0DA4-4078-9700-259BB0B24E87}" dt="2020-06-30T17:02:46.260" v="4095" actId="478"/>
          <ac:spMkLst>
            <pc:docMk/>
            <pc:sldMk cId="1484253586" sldId="1049"/>
            <ac:spMk id="192" creationId="{FFD9F480-C3A5-4FE1-BE20-B1DDF3F8B990}"/>
          </ac:spMkLst>
        </pc:spChg>
        <pc:spChg chg="add del mod">
          <ac:chgData name="Einav, Tal" userId="c5d94e19-bf17-46ef-96ed-abf719c82703" providerId="ADAL" clId="{F7904422-0DA4-4078-9700-259BB0B24E87}" dt="2020-06-30T17:02:40.176" v="4090" actId="478"/>
          <ac:spMkLst>
            <pc:docMk/>
            <pc:sldMk cId="1484253586" sldId="1049"/>
            <ac:spMk id="193" creationId="{8127AA70-DDA1-434C-899D-B683F2AAF1F4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3" creationId="{83CA33EF-D0B8-44E7-8C3D-363CDED10F3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4" creationId="{09DA3C23-DEFE-46F5-83B2-DDBE1FDC5811}"/>
          </ac:spMkLst>
        </pc:spChg>
        <pc:spChg chg="add del mod">
          <ac:chgData name="Einav, Tal" userId="c5d94e19-bf17-46ef-96ed-abf719c82703" providerId="ADAL" clId="{F7904422-0DA4-4078-9700-259BB0B24E87}" dt="2020-06-30T17:02:54.532" v="4098" actId="478"/>
          <ac:spMkLst>
            <pc:docMk/>
            <pc:sldMk cId="1484253586" sldId="1049"/>
            <ac:spMk id="194" creationId="{9E526487-DA63-4E47-9800-40E798FD4D4D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5" creationId="{6029245B-0FA7-4912-A012-3C46A9F00E63}"/>
          </ac:spMkLst>
        </pc:spChg>
        <pc:spChg chg="add del mod">
          <ac:chgData name="Einav, Tal" userId="c5d94e19-bf17-46ef-96ed-abf719c82703" providerId="ADAL" clId="{F7904422-0DA4-4078-9700-259BB0B24E87}" dt="2020-06-30T17:02:59.634" v="4099" actId="478"/>
          <ac:spMkLst>
            <pc:docMk/>
            <pc:sldMk cId="1484253586" sldId="1049"/>
            <ac:spMk id="195" creationId="{E6D53D46-E6E0-4F59-A424-DF37B333304F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6" creationId="{DA78636D-BED3-4009-B09D-0D047FCBF67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7" creationId="{1F8CEFAB-BB9B-478A-B65D-38B06D751198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8" creationId="{28F54C4B-A65C-4CB9-B6A6-E4E79FAEB2D0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199" creationId="{8D8658B9-C3CD-4D36-81EC-EBEABFCD53B9}"/>
          </ac:spMkLst>
        </pc:spChg>
        <pc:spChg chg="del">
          <ac:chgData name="Einav, Tal" userId="c5d94e19-bf17-46ef-96ed-abf719c82703" providerId="ADAL" clId="{F7904422-0DA4-4078-9700-259BB0B24E87}" dt="2020-06-30T00:54:21.616" v="737" actId="478"/>
          <ac:spMkLst>
            <pc:docMk/>
            <pc:sldMk cId="1484253586" sldId="1049"/>
            <ac:spMk id="200" creationId="{BA5C55A1-4388-453E-9E55-28874A792C9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03" creationId="{D881281C-ED5C-4693-9805-5F4AC9C6A34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04" creationId="{11A32665-28E5-425C-80CB-C17FEC1FE345}"/>
          </ac:spMkLst>
        </pc:spChg>
        <pc:spChg chg="mod">
          <ac:chgData name="Einav, Tal" userId="c5d94e19-bf17-46ef-96ed-abf719c82703" providerId="ADAL" clId="{F7904422-0DA4-4078-9700-259BB0B24E87}" dt="2020-07-01T03:16:05.012" v="8389" actId="20577"/>
          <ac:spMkLst>
            <pc:docMk/>
            <pc:sldMk cId="1484253586" sldId="1049"/>
            <ac:spMk id="210" creationId="{EFA1BF7D-7992-4D45-BD79-A0554E2F0CC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12" creationId="{8D842560-02DF-4067-8A54-A22359214FB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13" creationId="{4DF18093-DB1E-4B66-B57B-0736CC36D9D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14" creationId="{43F4C7C9-9162-49EB-A4ED-54D0DDE0B10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15" creationId="{85EEF8B2-F230-4192-9A12-7FC4D7964B07}"/>
          </ac:spMkLst>
        </pc:spChg>
        <pc:spChg chg="add del mod topLvl">
          <ac:chgData name="Einav, Tal" userId="c5d94e19-bf17-46ef-96ed-abf719c82703" providerId="ADAL" clId="{F7904422-0DA4-4078-9700-259BB0B24E87}" dt="2020-06-30T17:12:35.460" v="4187" actId="165"/>
          <ac:spMkLst>
            <pc:docMk/>
            <pc:sldMk cId="1484253586" sldId="1049"/>
            <ac:spMk id="217" creationId="{16959190-F9C6-4987-95D9-B8F410EBA2AF}"/>
          </ac:spMkLst>
        </pc:spChg>
        <pc:spChg chg="add del mod topLvl">
          <ac:chgData name="Einav, Tal" userId="c5d94e19-bf17-46ef-96ed-abf719c82703" providerId="ADAL" clId="{F7904422-0DA4-4078-9700-259BB0B24E87}" dt="2020-06-30T17:12:35.460" v="4187" actId="165"/>
          <ac:spMkLst>
            <pc:docMk/>
            <pc:sldMk cId="1484253586" sldId="1049"/>
            <ac:spMk id="218" creationId="{367DB598-8B2C-42C2-A8E0-80BA4F75FF6C}"/>
          </ac:spMkLst>
        </pc:spChg>
        <pc:spChg chg="add del mod topLvl">
          <ac:chgData name="Einav, Tal" userId="c5d94e19-bf17-46ef-96ed-abf719c82703" providerId="ADAL" clId="{F7904422-0DA4-4078-9700-259BB0B24E87}" dt="2020-06-30T17:12:35.460" v="4187" actId="165"/>
          <ac:spMkLst>
            <pc:docMk/>
            <pc:sldMk cId="1484253586" sldId="1049"/>
            <ac:spMk id="219" creationId="{05319082-F415-4827-BE8A-8CD1FA5CC674}"/>
          </ac:spMkLst>
        </pc:spChg>
        <pc:spChg chg="add del mod topLvl">
          <ac:chgData name="Einav, Tal" userId="c5d94e19-bf17-46ef-96ed-abf719c82703" providerId="ADAL" clId="{F7904422-0DA4-4078-9700-259BB0B24E87}" dt="2020-06-30T17:12:35.460" v="4187" actId="165"/>
          <ac:spMkLst>
            <pc:docMk/>
            <pc:sldMk cId="1484253586" sldId="1049"/>
            <ac:spMk id="220" creationId="{D42BBCAE-93D9-499C-AE40-C0DB2B310DF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2" creationId="{7B10E3F1-15C8-4B76-AADB-EB1AF0DEA56C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3" creationId="{135E7D77-2157-4CBE-BF6F-007AA8129AC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5" creationId="{B6390088-FB01-4597-B714-5A047E45592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6" creationId="{0B39832C-425D-450B-A45B-8FEB15D4829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28" creationId="{C844254D-3EBA-437E-AFB5-168B4C36E938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34" creationId="{38258B6D-E104-43EF-8892-CCFABA9BEFF1}"/>
          </ac:spMkLst>
        </pc:spChg>
        <pc:spChg chg="del mod topLvl">
          <ac:chgData name="Einav, Tal" userId="c5d94e19-bf17-46ef-96ed-abf719c82703" providerId="ADAL" clId="{F7904422-0DA4-4078-9700-259BB0B24E87}" dt="2020-06-29T21:39:59.936" v="604"/>
          <ac:spMkLst>
            <pc:docMk/>
            <pc:sldMk cId="1484253586" sldId="1049"/>
            <ac:spMk id="236" creationId="{EFA4219F-1DA5-4775-AF6F-65FAE16E5171}"/>
          </ac:spMkLst>
        </pc:spChg>
        <pc:spChg chg="del mod topLvl">
          <ac:chgData name="Einav, Tal" userId="c5d94e19-bf17-46ef-96ed-abf719c82703" providerId="ADAL" clId="{F7904422-0DA4-4078-9700-259BB0B24E87}" dt="2020-06-29T21:39:59.936" v="604"/>
          <ac:spMkLst>
            <pc:docMk/>
            <pc:sldMk cId="1484253586" sldId="1049"/>
            <ac:spMk id="237" creationId="{74CB7904-8FDE-4A7A-B953-DC400C691466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38" creationId="{3DC74B72-325A-4C7C-A211-DA64E455A369}"/>
          </ac:spMkLst>
        </pc:spChg>
        <pc:spChg chg="del mod topLvl">
          <ac:chgData name="Einav, Tal" userId="c5d94e19-bf17-46ef-96ed-abf719c82703" providerId="ADAL" clId="{F7904422-0DA4-4078-9700-259BB0B24E87}" dt="2020-06-29T21:39:54.066" v="603"/>
          <ac:spMkLst>
            <pc:docMk/>
            <pc:sldMk cId="1484253586" sldId="1049"/>
            <ac:spMk id="239" creationId="{88104316-C823-42EA-B118-C3B3D9BD561F}"/>
          </ac:spMkLst>
        </pc:spChg>
        <pc:spChg chg="del mod topLvl">
          <ac:chgData name="Einav, Tal" userId="c5d94e19-bf17-46ef-96ed-abf719c82703" providerId="ADAL" clId="{F7904422-0DA4-4078-9700-259BB0B24E87}" dt="2020-06-29T21:39:54.066" v="603"/>
          <ac:spMkLst>
            <pc:docMk/>
            <pc:sldMk cId="1484253586" sldId="1049"/>
            <ac:spMk id="240" creationId="{28D0CD3F-3F4B-4CFD-944B-938E7294C8B5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1" creationId="{3574D844-DE56-48CB-AA8E-D7CC6BF40D1C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3" creationId="{FC417DB3-CEE0-4BAD-91DA-A2E1E7A32AC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4" creationId="{FBDAE548-BFE8-4291-A7AC-C6A063B3FB3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5" creationId="{46C5EB80-E644-4C6B-8517-4DD7890BB079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6" creationId="{2DD02081-49BE-4927-8A56-0F71A346EDE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7" creationId="{103764DE-C01A-4B6D-9303-76014ACE651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8" creationId="{FA6040C2-2CD9-48E6-925A-80D7DE66B6F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49" creationId="{E74DB2DB-FE26-4468-A3C4-FCBAC7C0617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0" creationId="{28D33B3C-3B60-47D4-A8E0-31A00E62DE6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1" creationId="{53D12992-3F61-4AFE-A401-9333D0E2860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2" creationId="{979E2E04-3CBE-4C60-8841-66F4D5BBADF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3" creationId="{A93E6FCF-E9AE-4261-B97A-39F39F978E2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4" creationId="{92650F48-84C0-47B2-9279-36167F58C63E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5" creationId="{C81886B4-ED8B-448B-AD00-5034A1DDCC7B}"/>
          </ac:spMkLst>
        </pc:spChg>
        <pc:spChg chg="del">
          <ac:chgData name="Einav, Tal" userId="c5d94e19-bf17-46ef-96ed-abf719c82703" providerId="ADAL" clId="{F7904422-0DA4-4078-9700-259BB0B24E87}" dt="2020-06-29T21:46:00.127" v="639" actId="478"/>
          <ac:spMkLst>
            <pc:docMk/>
            <pc:sldMk cId="1484253586" sldId="1049"/>
            <ac:spMk id="256" creationId="{1CCBCBEA-9FB6-426D-B000-CE942F5F788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6" creationId="{E262EE54-4C14-4113-AB96-3EB2661FF3E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7" creationId="{17BE44A1-0C5E-448B-83DF-59998E43A858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8" creationId="{21A2FC20-417E-4057-A740-EC4C94F2C02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59" creationId="{1767B67E-BCD7-4F6E-B654-8D57C77C362E}"/>
          </ac:spMkLst>
        </pc:spChg>
        <pc:spChg chg="del">
          <ac:chgData name="Einav, Tal" userId="c5d94e19-bf17-46ef-96ed-abf719c82703" providerId="ADAL" clId="{F7904422-0DA4-4078-9700-259BB0B24E87}" dt="2020-06-29T21:45:57.805" v="638" actId="478"/>
          <ac:spMkLst>
            <pc:docMk/>
            <pc:sldMk cId="1484253586" sldId="1049"/>
            <ac:spMk id="261" creationId="{87EA452B-6FF1-4009-A043-FB9F509BBB52}"/>
          </ac:spMkLst>
        </pc:spChg>
        <pc:spChg chg="del">
          <ac:chgData name="Einav, Tal" userId="c5d94e19-bf17-46ef-96ed-abf719c82703" providerId="ADAL" clId="{F7904422-0DA4-4078-9700-259BB0B24E87}" dt="2020-06-29T21:45:57.805" v="638" actId="478"/>
          <ac:spMkLst>
            <pc:docMk/>
            <pc:sldMk cId="1484253586" sldId="1049"/>
            <ac:spMk id="263" creationId="{0317D0A2-ED81-4E0F-BE4C-6EFCE0E0B648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76" creationId="{8BA2E816-5CA6-49E2-BEE1-AD04B0C753A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77" creationId="{45E0CF58-1EAD-4741-88A4-7B70AB36BB1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79" creationId="{1D641CB8-EB1C-41B8-8CC0-DB9F4FE3BC1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80" creationId="{CF3EEBEE-60B8-4406-A69C-7EFDD95EE0DB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81" creationId="{313793FC-3EC4-48CA-B720-F92ADD236EB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82" creationId="{45FEC25C-0140-442F-8EA1-60B422836D4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89" creationId="{5917AE96-172F-4BF4-9D1B-16E0531FBA96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90" creationId="{A785B86A-EAE1-46EE-9C62-20273296D34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91" creationId="{B9807DEE-E3F8-47BC-A7BA-B150077CAB68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292" creationId="{9F0EA787-147E-4BD5-B92E-F251A93A0A74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2" creationId="{662FD77C-C8E7-4D1B-AD94-7818E93B932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3" creationId="{69B7984E-ED9B-464F-9203-9682CD798D8F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4" creationId="{66183DEC-6816-4C01-87D9-B20D4465FE9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5" creationId="{0359F45D-2C89-4D27-A0AB-7C638EFE8BCE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7" creationId="{139610C6-9962-4DD1-8998-63FC07A52B2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8" creationId="{99776C65-BD62-4CB4-9D38-D472FB58C03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29" creationId="{216A0F64-8FEE-4796-9383-6445B774CEA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0" creationId="{439CC56B-F3E2-461D-87F7-EFDDA3D74D4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2" creationId="{63DBC336-F8E5-4C13-A961-4E002C96DF85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3" creationId="{0D855B7E-10E0-4594-83FE-4F9C0E0C61D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4" creationId="{CAE08F1F-614B-430E-99EC-8CDD9579F3B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5" creationId="{F2A0F418-E8C5-4855-8116-743C8C5B076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7" creationId="{87A74E18-93B3-4B0A-906E-5777C6E2442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38" creationId="{3C26FEBB-2BE9-48C3-8268-4EE1C734F46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40" creationId="{828A413C-E47D-4F1A-A187-7054112048C6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41" creationId="{D6C8BACC-7DA4-4FBE-A824-BB93C1FDAB87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2" creationId="{2AB12E73-B3F6-499C-9388-3A6477EF10CD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3" creationId="{0A40C3E7-042D-458D-8034-834DDD81768E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6" creationId="{FA03D46D-E82A-4B9F-9E41-A7D0753E86A7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7" creationId="{742A3E1C-7BAE-4249-955B-A48C26E3EDD3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8" creationId="{27AE691C-34F6-40E0-9971-A4874C9EADE3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59" creationId="{A78FA8FA-1E0A-4E83-841E-6CD064709FB3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0" creationId="{E786C1E3-F821-41BF-85F4-07313F3B652B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1" creationId="{7BAF7F3C-0C39-44C7-AFBB-1E6796F6BC95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2" creationId="{6DB9196C-4A0F-4CC2-90A7-CE003CA6BC40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3" creationId="{26DC5442-B3E6-44A6-BFFB-422E80BADDC8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4" creationId="{25EA77F6-E811-4B21-8DB5-FDCDC9314B90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5" creationId="{A8141A64-7BF8-41E9-A8F7-75B9039966CB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6" creationId="{EDEA1ACC-8E7D-4C71-A0AC-15A419E2A0FC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7" creationId="{4DD7CEC5-316A-40DF-9A70-7F313751CB55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68" creationId="{A568D1B9-C726-4581-9613-1687FD8373AB}"/>
          </ac:spMkLst>
        </pc:spChg>
        <pc:spChg chg="mod topLvl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70" creationId="{A7114B0D-2307-4786-AAF7-2E5DFAFAB6C3}"/>
          </ac:spMkLst>
        </pc:spChg>
        <pc:spChg chg="del mod topLvl">
          <ac:chgData name="Einav, Tal" userId="c5d94e19-bf17-46ef-96ed-abf719c82703" providerId="ADAL" clId="{F7904422-0DA4-4078-9700-259BB0B24E87}" dt="2020-06-30T01:12:00.687" v="866" actId="478"/>
          <ac:spMkLst>
            <pc:docMk/>
            <pc:sldMk cId="1484253586" sldId="1049"/>
            <ac:spMk id="371" creationId="{86F72644-E024-4E2F-8296-38C7C1410E37}"/>
          </ac:spMkLst>
        </pc:spChg>
        <pc:spChg chg="del mod topLvl">
          <ac:chgData name="Einav, Tal" userId="c5d94e19-bf17-46ef-96ed-abf719c82703" providerId="ADAL" clId="{F7904422-0DA4-4078-9700-259BB0B24E87}" dt="2020-06-30T01:12:06.375" v="869" actId="478"/>
          <ac:spMkLst>
            <pc:docMk/>
            <pc:sldMk cId="1484253586" sldId="1049"/>
            <ac:spMk id="372" creationId="{446FEEDC-55BB-4528-85C0-0A592E74DE22}"/>
          </ac:spMkLst>
        </pc:spChg>
        <pc:spChg chg="del mod topLvl">
          <ac:chgData name="Einav, Tal" userId="c5d94e19-bf17-46ef-96ed-abf719c82703" providerId="ADAL" clId="{F7904422-0DA4-4078-9700-259BB0B24E87}" dt="2020-06-30T01:11:32.275" v="858" actId="478"/>
          <ac:spMkLst>
            <pc:docMk/>
            <pc:sldMk cId="1484253586" sldId="1049"/>
            <ac:spMk id="373" creationId="{2F825EB8-BF9C-4075-824A-DDCBFE7C34BB}"/>
          </ac:spMkLst>
        </pc:spChg>
        <pc:spChg chg="add del mod topLvl">
          <ac:chgData name="Einav, Tal" userId="c5d94e19-bf17-46ef-96ed-abf719c82703" providerId="ADAL" clId="{F7904422-0DA4-4078-9700-259BB0B24E87}" dt="2020-06-30T01:11:04.308" v="854" actId="478"/>
          <ac:spMkLst>
            <pc:docMk/>
            <pc:sldMk cId="1484253586" sldId="1049"/>
            <ac:spMk id="374" creationId="{77EC777B-C46A-4162-AAA2-F13A20B4727E}"/>
          </ac:spMkLst>
        </pc:spChg>
        <pc:spChg chg="del mod topLvl">
          <ac:chgData name="Einav, Tal" userId="c5d94e19-bf17-46ef-96ed-abf719c82703" providerId="ADAL" clId="{F7904422-0DA4-4078-9700-259BB0B24E87}" dt="2020-06-30T01:13:38.483" v="875" actId="478"/>
          <ac:spMkLst>
            <pc:docMk/>
            <pc:sldMk cId="1484253586" sldId="1049"/>
            <ac:spMk id="375" creationId="{2FB7009E-C267-4460-AD13-848A5B64A4F4}"/>
          </ac:spMkLst>
        </pc:spChg>
        <pc:spChg chg="del">
          <ac:chgData name="Einav, Tal" userId="c5d94e19-bf17-46ef-96ed-abf719c82703" providerId="ADAL" clId="{F7904422-0DA4-4078-9700-259BB0B24E87}" dt="2020-06-30T00:54:57.998" v="743" actId="478"/>
          <ac:spMkLst>
            <pc:docMk/>
            <pc:sldMk cId="1484253586" sldId="1049"/>
            <ac:spMk id="376" creationId="{EBE30F96-AE23-4C4B-94B4-B1EDAE1AFE6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77" creationId="{04E9CA59-94D8-4B6D-8E4E-78E76091D2B0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83" creationId="{5B673499-042C-437D-9208-1E1E345F7C16}"/>
          </ac:spMkLst>
        </pc:spChg>
        <pc:spChg chg="add del mod">
          <ac:chgData name="Einav, Tal" userId="c5d94e19-bf17-46ef-96ed-abf719c82703" providerId="ADAL" clId="{F7904422-0DA4-4078-9700-259BB0B24E87}" dt="2020-06-30T01:04:19.305" v="812" actId="478"/>
          <ac:spMkLst>
            <pc:docMk/>
            <pc:sldMk cId="1484253586" sldId="1049"/>
            <ac:spMk id="389" creationId="{47EA4B17-7ED9-4763-8371-ED5A8BE6FF91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90" creationId="{273A25ED-C25C-4C25-AE35-21F9B0DEB9A1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95" creationId="{05D10D00-4689-44F8-BE1F-6C66C20EA969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96" creationId="{77A2E3E4-189E-48A4-A1DE-9C1A27E2F478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98" creationId="{0BB3AC67-D7D1-4735-82C9-93CAD4CE02E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399" creationId="{07C5EB9D-184F-41BF-A137-A0DF5E1D7D9A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1" creationId="{A915FDB3-A446-4CBA-888A-0BC4444ACDA3}"/>
          </ac:spMkLst>
        </pc:spChg>
        <pc:spChg chg="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2" creationId="{F2AFEE62-EC0F-4FAB-BD67-165A926F1413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3" creationId="{9ECD2157-A081-494C-A15B-B2AFE873E8A8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4" creationId="{CEC92AD2-E06C-44D1-9F1A-C65CCAEF2DE4}"/>
          </ac:spMkLst>
        </pc:spChg>
        <pc:spChg chg="add del mod">
          <ac:chgData name="Einav, Tal" userId="c5d94e19-bf17-46ef-96ed-abf719c82703" providerId="ADAL" clId="{F7904422-0DA4-4078-9700-259BB0B24E87}" dt="2020-06-30T01:18:52.021" v="925" actId="478"/>
          <ac:spMkLst>
            <pc:docMk/>
            <pc:sldMk cId="1484253586" sldId="1049"/>
            <ac:spMk id="405" creationId="{23E3E2F7-5211-4FB4-8FAC-905C20D45F3C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6" creationId="{AAE22DA7-ECE3-451F-9E3D-8234EFFD2653}"/>
          </ac:spMkLst>
        </pc:spChg>
        <pc:spChg chg="add mod">
          <ac:chgData name="Einav, Tal" userId="c5d94e19-bf17-46ef-96ed-abf719c82703" providerId="ADAL" clId="{F7904422-0DA4-4078-9700-259BB0B24E87}" dt="2020-06-30T17:18:19.840" v="4239"/>
          <ac:spMkLst>
            <pc:docMk/>
            <pc:sldMk cId="1484253586" sldId="1049"/>
            <ac:spMk id="407" creationId="{22EB2259-95D6-4CFD-8FAF-ADC5CE48156C}"/>
          </ac:spMkLst>
        </pc:spChg>
        <pc:grpChg chg="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1" creationId="{00000000-0000-0000-0000-000000000000}"/>
          </ac:grpSpMkLst>
        </pc:grpChg>
        <pc:grpChg chg="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3" creationId="{689DF6B0-9A61-4E91-82AB-7E993D20A4DF}"/>
          </ac:grpSpMkLst>
        </pc:grpChg>
        <pc:grpChg chg="mod topLvl">
          <ac:chgData name="Einav, Tal" userId="c5d94e19-bf17-46ef-96ed-abf719c82703" providerId="ADAL" clId="{F7904422-0DA4-4078-9700-259BB0B24E87}" dt="2020-06-30T17:19:54.737" v="4249" actId="1076"/>
          <ac:grpSpMkLst>
            <pc:docMk/>
            <pc:sldMk cId="1484253586" sldId="1049"/>
            <ac:grpSpMk id="6" creationId="{A4417150-B4A6-4DA4-B2A6-72C048575F74}"/>
          </ac:grpSpMkLst>
        </pc:grpChg>
        <pc:grpChg chg="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7" creationId="{81571688-0C3C-4FA2-A28C-4A95B345B4DB}"/>
          </ac:grpSpMkLst>
        </pc:grpChg>
        <pc:grpChg chg="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8" creationId="{031960CC-9159-4C3C-8075-2CDF2E3C9F17}"/>
          </ac:grpSpMkLst>
        </pc:grpChg>
        <pc:grpChg chg="add del mod">
          <ac:chgData name="Einav, Tal" userId="c5d94e19-bf17-46ef-96ed-abf719c82703" providerId="ADAL" clId="{F7904422-0DA4-4078-9700-259BB0B24E87}" dt="2020-06-30T17:03:03.462" v="4100" actId="165"/>
          <ac:grpSpMkLst>
            <pc:docMk/>
            <pc:sldMk cId="1484253586" sldId="1049"/>
            <ac:grpSpMk id="9" creationId="{D7941FE9-2DC4-4AA6-A26A-C460577235C9}"/>
          </ac:grpSpMkLst>
        </pc:grpChg>
        <pc:grpChg chg="add del mod">
          <ac:chgData name="Einav, Tal" userId="c5d94e19-bf17-46ef-96ed-abf719c82703" providerId="ADAL" clId="{F7904422-0DA4-4078-9700-259BB0B24E87}" dt="2020-06-30T17:13:17.945" v="4192" actId="165"/>
          <ac:grpSpMkLst>
            <pc:docMk/>
            <pc:sldMk cId="1484253586" sldId="1049"/>
            <ac:grpSpMk id="10" creationId="{0E31863D-D49F-4E29-9E0E-566529AE50CF}"/>
          </ac:grpSpMkLst>
        </pc:grpChg>
        <pc:grpChg chg="add mod topLvl">
          <ac:chgData name="Einav, Tal" userId="c5d94e19-bf17-46ef-96ed-abf719c82703" providerId="ADAL" clId="{F7904422-0DA4-4078-9700-259BB0B24E87}" dt="2020-06-30T17:22:30.114" v="4267" actId="165"/>
          <ac:grpSpMkLst>
            <pc:docMk/>
            <pc:sldMk cId="1484253586" sldId="1049"/>
            <ac:grpSpMk id="11" creationId="{0DD068A6-3096-4EE6-B14E-FDD27DC34AC4}"/>
          </ac:grpSpMkLst>
        </pc:grpChg>
        <pc:grpChg chg="add del mod">
          <ac:chgData name="Einav, Tal" userId="c5d94e19-bf17-46ef-96ed-abf719c82703" providerId="ADAL" clId="{F7904422-0DA4-4078-9700-259BB0B24E87}" dt="2020-06-30T17:08:00.021" v="4144" actId="165"/>
          <ac:grpSpMkLst>
            <pc:docMk/>
            <pc:sldMk cId="1484253586" sldId="1049"/>
            <ac:grpSpMk id="13" creationId="{3666B34E-B8C3-48B6-B9ED-7E142B5A2116}"/>
          </ac:grpSpMkLst>
        </pc:grpChg>
        <pc:grpChg chg="del">
          <ac:chgData name="Einav, Tal" userId="c5d94e19-bf17-46ef-96ed-abf719c82703" providerId="ADAL" clId="{F7904422-0DA4-4078-9700-259BB0B24E87}" dt="2020-06-29T21:45:54.226" v="637" actId="478"/>
          <ac:grpSpMkLst>
            <pc:docMk/>
            <pc:sldMk cId="1484253586" sldId="1049"/>
            <ac:grpSpMk id="13" creationId="{513F75D5-648C-4932-9858-590C2CAFC0AD}"/>
          </ac:grpSpMkLst>
        </pc:grpChg>
        <pc:grpChg chg="del">
          <ac:chgData name="Einav, Tal" userId="c5d94e19-bf17-46ef-96ed-abf719c82703" providerId="ADAL" clId="{F7904422-0DA4-4078-9700-259BB0B24E87}" dt="2020-06-29T21:45:54.226" v="637" actId="478"/>
          <ac:grpSpMkLst>
            <pc:docMk/>
            <pc:sldMk cId="1484253586" sldId="1049"/>
            <ac:grpSpMk id="14" creationId="{3520275C-B7C0-427B-AADC-B7F66AF20CA9}"/>
          </ac:grpSpMkLst>
        </pc:grpChg>
        <pc:grpChg chg="add mod ord">
          <ac:chgData name="Einav, Tal" userId="c5d94e19-bf17-46ef-96ed-abf719c82703" providerId="ADAL" clId="{F7904422-0DA4-4078-9700-259BB0B24E87}" dt="2020-06-30T17:22:13.859" v="4266" actId="1076"/>
          <ac:grpSpMkLst>
            <pc:docMk/>
            <pc:sldMk cId="1484253586" sldId="1049"/>
            <ac:grpSpMk id="14" creationId="{57C33C33-79A9-4BCD-B485-8A1EE381E93C}"/>
          </ac:grpSpMkLst>
        </pc:grpChg>
        <pc:grpChg chg="add del mod topLvl">
          <ac:chgData name="Einav, Tal" userId="c5d94e19-bf17-46ef-96ed-abf719c82703" providerId="ADAL" clId="{F7904422-0DA4-4078-9700-259BB0B24E87}" dt="2020-06-30T17:22:59.182" v="4271" actId="165"/>
          <ac:grpSpMkLst>
            <pc:docMk/>
            <pc:sldMk cId="1484253586" sldId="1049"/>
            <ac:grpSpMk id="15" creationId="{141E03F0-43E5-45AA-8FC4-ACD9496EA6D6}"/>
          </ac:grpSpMkLst>
        </pc:grpChg>
        <pc:grpChg chg="add del mod topLvl">
          <ac:chgData name="Einav, Tal" userId="c5d94e19-bf17-46ef-96ed-abf719c82703" providerId="ADAL" clId="{F7904422-0DA4-4078-9700-259BB0B24E87}" dt="2020-06-30T17:22:30.114" v="4267" actId="165"/>
          <ac:grpSpMkLst>
            <pc:docMk/>
            <pc:sldMk cId="1484253586" sldId="1049"/>
            <ac:grpSpMk id="16" creationId="{C40E5CE2-A9B6-4581-AEF3-29B1D58CDC97}"/>
          </ac:grpSpMkLst>
        </pc:grpChg>
        <pc:grpChg chg="add del mod">
          <ac:chgData name="Einav, Tal" userId="c5d94e19-bf17-46ef-96ed-abf719c82703" providerId="ADAL" clId="{F7904422-0DA4-4078-9700-259BB0B24E87}" dt="2020-06-30T17:21:27.569" v="4255" actId="165"/>
          <ac:grpSpMkLst>
            <pc:docMk/>
            <pc:sldMk cId="1484253586" sldId="1049"/>
            <ac:grpSpMk id="17" creationId="{4DFB89F2-F618-4E7E-8EA6-2A78CEC488AC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41" creationId="{1F1789A5-4DD4-47E9-ABB9-DA6BF715AF0E}"/>
          </ac:grpSpMkLst>
        </pc:grpChg>
        <pc:grpChg chg="add mod or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42" creationId="{6A6587DF-B17D-447B-8C41-8A1D9946B6C1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51" creationId="{6C95D275-F14C-4F8E-8044-7F5B45E1ACEF}"/>
          </ac:grpSpMkLst>
        </pc:grpChg>
        <pc:grpChg chg="add mod topLvl">
          <ac:chgData name="Einav, Tal" userId="c5d94e19-bf17-46ef-96ed-abf719c82703" providerId="ADAL" clId="{F7904422-0DA4-4078-9700-259BB0B24E87}" dt="2020-06-30T17:19:19.472" v="4240" actId="1076"/>
          <ac:grpSpMkLst>
            <pc:docMk/>
            <pc:sldMk cId="1484253586" sldId="1049"/>
            <ac:grpSpMk id="157" creationId="{B2682278-142D-479F-BDD8-B99943427C10}"/>
          </ac:grpSpMkLst>
        </pc:grpChg>
        <pc:grpChg chg="add mod topLvl">
          <ac:chgData name="Einav, Tal" userId="c5d94e19-bf17-46ef-96ed-abf719c82703" providerId="ADAL" clId="{F7904422-0DA4-4078-9700-259BB0B24E87}" dt="2020-06-30T17:19:28.807" v="4243" actId="1076"/>
          <ac:grpSpMkLst>
            <pc:docMk/>
            <pc:sldMk cId="1484253586" sldId="1049"/>
            <ac:grpSpMk id="160" creationId="{4E18FA9C-F883-400D-8CAF-98CF802CC1A9}"/>
          </ac:grpSpMkLst>
        </pc:grpChg>
        <pc:grpChg chg="add del mod topLvl">
          <ac:chgData name="Einav, Tal" userId="c5d94e19-bf17-46ef-96ed-abf719c82703" providerId="ADAL" clId="{F7904422-0DA4-4078-9700-259BB0B24E87}" dt="2020-06-30T17:18:09.589" v="4238" actId="478"/>
          <ac:grpSpMkLst>
            <pc:docMk/>
            <pc:sldMk cId="1484253586" sldId="1049"/>
            <ac:grpSpMk id="163" creationId="{36F9764B-1DF5-4C30-8CC4-881A9A118DA1}"/>
          </ac:grpSpMkLst>
        </pc:grpChg>
        <pc:grpChg chg="add del mod topLvl">
          <ac:chgData name="Einav, Tal" userId="c5d94e19-bf17-46ef-96ed-abf719c82703" providerId="ADAL" clId="{F7904422-0DA4-4078-9700-259BB0B24E87}" dt="2020-06-30T17:17:55.630" v="4235" actId="478"/>
          <ac:grpSpMkLst>
            <pc:docMk/>
            <pc:sldMk cId="1484253586" sldId="1049"/>
            <ac:grpSpMk id="176" creationId="{8C3D1A45-1E4B-4DA1-BFEC-0389EB03D802}"/>
          </ac:grpSpMkLst>
        </pc:grpChg>
        <pc:grpChg chg="add del mod topLvl">
          <ac:chgData name="Einav, Tal" userId="c5d94e19-bf17-46ef-96ed-abf719c82703" providerId="ADAL" clId="{F7904422-0DA4-4078-9700-259BB0B24E87}" dt="2020-06-30T17:03:07.584" v="4101" actId="165"/>
          <ac:grpSpMkLst>
            <pc:docMk/>
            <pc:sldMk cId="1484253586" sldId="1049"/>
            <ac:grpSpMk id="196" creationId="{83642035-BDD0-47E1-B783-9805FCC038A2}"/>
          </ac:grpSpMkLst>
        </pc:grpChg>
        <pc:grpChg chg="del mod topLvl">
          <ac:chgData name="Einav, Tal" userId="c5d94e19-bf17-46ef-96ed-abf719c82703" providerId="ADAL" clId="{F7904422-0DA4-4078-9700-259BB0B24E87}" dt="2020-06-30T17:03:17.194" v="4104" actId="478"/>
          <ac:grpSpMkLst>
            <pc:docMk/>
            <pc:sldMk cId="1484253586" sldId="1049"/>
            <ac:grpSpMk id="197" creationId="{B0BAE5E4-059F-4F4A-B206-D14B0D507461}"/>
          </ac:grpSpMkLst>
        </pc:grpChg>
        <pc:grpChg chg="del mod topLvl">
          <ac:chgData name="Einav, Tal" userId="c5d94e19-bf17-46ef-96ed-abf719c82703" providerId="ADAL" clId="{F7904422-0DA4-4078-9700-259BB0B24E87}" dt="2020-06-30T17:03:19.383" v="4105" actId="478"/>
          <ac:grpSpMkLst>
            <pc:docMk/>
            <pc:sldMk cId="1484253586" sldId="1049"/>
            <ac:grpSpMk id="198" creationId="{FBEA8748-ED7C-45C0-A742-F73F8AA538AC}"/>
          </ac:grpSpMkLst>
        </pc:grpChg>
        <pc:grpChg chg="mod topLvl">
          <ac:chgData name="Einav, Tal" userId="c5d94e19-bf17-46ef-96ed-abf719c82703" providerId="ADAL" clId="{F7904422-0DA4-4078-9700-259BB0B24E87}" dt="2020-06-30T17:22:13.859" v="4266" actId="1076"/>
          <ac:grpSpMkLst>
            <pc:docMk/>
            <pc:sldMk cId="1484253586" sldId="1049"/>
            <ac:grpSpMk id="199" creationId="{BBA679BA-278D-4089-8C82-CEF3536AEBBD}"/>
          </ac:grpSpMkLst>
        </pc:grpChg>
        <pc:grpChg chg="del mod topLvl">
          <ac:chgData name="Einav, Tal" userId="c5d94e19-bf17-46ef-96ed-abf719c82703" providerId="ADAL" clId="{F7904422-0DA4-4078-9700-259BB0B24E87}" dt="2020-06-30T17:13:37.657" v="4196" actId="478"/>
          <ac:grpSpMkLst>
            <pc:docMk/>
            <pc:sldMk cId="1484253586" sldId="1049"/>
            <ac:grpSpMk id="200" creationId="{B1C940D2-2C14-4E47-984D-F90437AC09DF}"/>
          </ac:grpSpMkLst>
        </pc:grpChg>
        <pc:grpChg chg="add mod topLvl">
          <ac:chgData name="Einav, Tal" userId="c5d94e19-bf17-46ef-96ed-abf719c82703" providerId="ADAL" clId="{F7904422-0DA4-4078-9700-259BB0B24E87}" dt="2020-06-30T17:19:39.850" v="4246" actId="1076"/>
          <ac:grpSpMkLst>
            <pc:docMk/>
            <pc:sldMk cId="1484253586" sldId="1049"/>
            <ac:grpSpMk id="211" creationId="{913383E6-F54C-4A2A-9AFE-9C0D02BF8254}"/>
          </ac:grpSpMkLst>
        </pc:grpChg>
        <pc:grpChg chg="del mod">
          <ac:chgData name="Einav, Tal" userId="c5d94e19-bf17-46ef-96ed-abf719c82703" providerId="ADAL" clId="{F7904422-0DA4-4078-9700-259BB0B24E87}" dt="2020-06-29T21:39:46.379" v="601" actId="165"/>
          <ac:grpSpMkLst>
            <pc:docMk/>
            <pc:sldMk cId="1484253586" sldId="1049"/>
            <ac:grpSpMk id="215" creationId="{9A2C480F-491A-4062-8A56-AAE51245448F}"/>
          </ac:grpSpMkLst>
        </pc:grpChg>
        <pc:grpChg chg="add del mod">
          <ac:chgData name="Einav, Tal" userId="c5d94e19-bf17-46ef-96ed-abf719c82703" providerId="ADAL" clId="{F7904422-0DA4-4078-9700-259BB0B24E87}" dt="2020-06-30T17:12:36.758" v="4189"/>
          <ac:grpSpMkLst>
            <pc:docMk/>
            <pc:sldMk cId="1484253586" sldId="1049"/>
            <ac:grpSpMk id="216" creationId="{9B0C2E0C-0EAB-4E47-AD2F-DA0E0F8F1505}"/>
          </ac:grpSpMkLst>
        </pc:grpChg>
        <pc:grpChg chg="del">
          <ac:chgData name="Einav, Tal" userId="c5d94e19-bf17-46ef-96ed-abf719c82703" providerId="ADAL" clId="{F7904422-0DA4-4078-9700-259BB0B24E87}" dt="2020-06-29T21:38:24.857" v="591" actId="478"/>
          <ac:grpSpMkLst>
            <pc:docMk/>
            <pc:sldMk cId="1484253586" sldId="1049"/>
            <ac:grpSpMk id="217" creationId="{49C5DF0B-DE44-44D4-BC95-E8E7B4E05660}"/>
          </ac:grpSpMkLst>
        </pc:grpChg>
        <pc:grpChg chg="add mod">
          <ac:chgData name="Einav, Tal" userId="c5d94e19-bf17-46ef-96ed-abf719c82703" providerId="ADAL" clId="{F7904422-0DA4-4078-9700-259BB0B24E87}" dt="2020-06-30T17:22:13.859" v="4266" actId="1076"/>
          <ac:grpSpMkLst>
            <pc:docMk/>
            <pc:sldMk cId="1484253586" sldId="1049"/>
            <ac:grpSpMk id="221" creationId="{2F152533-5D31-4063-A6E3-F13EB21D7F3A}"/>
          </ac:grpSpMkLst>
        </pc:grpChg>
        <pc:grpChg chg="add mod">
          <ac:chgData name="Einav, Tal" userId="c5d94e19-bf17-46ef-96ed-abf719c82703" providerId="ADAL" clId="{F7904422-0DA4-4078-9700-259BB0B24E87}" dt="2020-06-30T17:22:13.859" v="4266" actId="1076"/>
          <ac:grpSpMkLst>
            <pc:docMk/>
            <pc:sldMk cId="1484253586" sldId="1049"/>
            <ac:grpSpMk id="224" creationId="{E4F45C9A-238B-410F-A521-FFC601C594DA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227" creationId="{5034030E-14F7-4CAA-B0C7-59D2874C022A}"/>
          </ac:grpSpMkLst>
        </pc:grpChg>
        <pc:grpChg chg="del mod topLvl">
          <ac:chgData name="Einav, Tal" userId="c5d94e19-bf17-46ef-96ed-abf719c82703" providerId="ADAL" clId="{F7904422-0DA4-4078-9700-259BB0B24E87}" dt="2020-06-29T21:39:47.123" v="602" actId="165"/>
          <ac:grpSpMkLst>
            <pc:docMk/>
            <pc:sldMk cId="1484253586" sldId="1049"/>
            <ac:grpSpMk id="234" creationId="{A72D276B-D544-45CC-B85B-44CEEC822637}"/>
          </ac:grpSpMkLst>
        </pc:grpChg>
        <pc:grpChg chg="del mod topLvl">
          <ac:chgData name="Einav, Tal" userId="c5d94e19-bf17-46ef-96ed-abf719c82703" providerId="ADAL" clId="{F7904422-0DA4-4078-9700-259BB0B24E87}" dt="2020-06-29T21:39:47.123" v="602" actId="165"/>
          <ac:grpSpMkLst>
            <pc:docMk/>
            <pc:sldMk cId="1484253586" sldId="1049"/>
            <ac:grpSpMk id="235" creationId="{4D2DFBD7-9AB0-4634-8E67-087826AFC2BA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242" creationId="{61CC7CF9-9948-43FC-9B86-6721923BB5EC}"/>
          </ac:grpSpMkLst>
        </pc:grpChg>
        <pc:grpChg chg="add del mod">
          <ac:chgData name="Einav, Tal" userId="c5d94e19-bf17-46ef-96ed-abf719c82703" providerId="ADAL" clId="{F7904422-0DA4-4078-9700-259BB0B24E87}" dt="2020-06-29T21:40:28.638" v="611" actId="478"/>
          <ac:grpSpMkLst>
            <pc:docMk/>
            <pc:sldMk cId="1484253586" sldId="1049"/>
            <ac:grpSpMk id="260" creationId="{07C86E80-42C2-45D2-947A-0548466D175F}"/>
          </ac:grpSpMkLst>
        </pc:grpChg>
        <pc:grpChg chg="add del mod ord">
          <ac:chgData name="Einav, Tal" userId="c5d94e19-bf17-46ef-96ed-abf719c82703" providerId="ADAL" clId="{F7904422-0DA4-4078-9700-259BB0B24E87}" dt="2020-07-01T03:01:17.135" v="8188" actId="478"/>
          <ac:grpSpMkLst>
            <pc:docMk/>
            <pc:sldMk cId="1484253586" sldId="1049"/>
            <ac:grpSpMk id="260" creationId="{4962F755-E388-493A-9CA6-B3950F78E6E5}"/>
          </ac:grpSpMkLst>
        </pc:grpChg>
        <pc:grpChg chg="mod">
          <ac:chgData name="Einav, Tal" userId="c5d94e19-bf17-46ef-96ed-abf719c82703" providerId="ADAL" clId="{F7904422-0DA4-4078-9700-259BB0B24E87}" dt="2020-06-29T21:38:53.760" v="595" actId="571"/>
          <ac:grpSpMkLst>
            <pc:docMk/>
            <pc:sldMk cId="1484253586" sldId="1049"/>
            <ac:grpSpMk id="262" creationId="{9325728C-3566-4A66-AF32-57752AE81529}"/>
          </ac:grpSpMkLst>
        </pc:grpChg>
        <pc:grpChg chg="mod">
          <ac:chgData name="Einav, Tal" userId="c5d94e19-bf17-46ef-96ed-abf719c82703" providerId="ADAL" clId="{F7904422-0DA4-4078-9700-259BB0B24E87}" dt="2020-06-29T21:38:53.760" v="595" actId="571"/>
          <ac:grpSpMkLst>
            <pc:docMk/>
            <pc:sldMk cId="1484253586" sldId="1049"/>
            <ac:grpSpMk id="267" creationId="{12183EA7-6A68-45FB-9CFF-DA41BC64ABA6}"/>
          </ac:grpSpMkLst>
        </pc:grpChg>
        <pc:grpChg chg="add mod topLvl">
          <ac:chgData name="Einav, Tal" userId="c5d94e19-bf17-46ef-96ed-abf719c82703" providerId="ADAL" clId="{F7904422-0DA4-4078-9700-259BB0B24E87}" dt="2020-06-30T17:22:35.123" v="4268" actId="1076"/>
          <ac:grpSpMkLst>
            <pc:docMk/>
            <pc:sldMk cId="1484253586" sldId="1049"/>
            <ac:grpSpMk id="278" creationId="{03D837AE-8BB6-43A7-BA72-04CB68BF4D1C}"/>
          </ac:grpSpMkLst>
        </pc:grpChg>
        <pc:grpChg chg="add del mod">
          <ac:chgData name="Einav, Tal" userId="c5d94e19-bf17-46ef-96ed-abf719c82703" providerId="ADAL" clId="{F7904422-0DA4-4078-9700-259BB0B24E87}" dt="2020-06-29T21:48:26.022" v="663" actId="478"/>
          <ac:grpSpMkLst>
            <pc:docMk/>
            <pc:sldMk cId="1484253586" sldId="1049"/>
            <ac:grpSpMk id="283" creationId="{75F1E879-BCF9-4AA7-9FDA-354F701BB741}"/>
          </ac:grpSpMkLst>
        </pc:grpChg>
        <pc:grpChg chg="add mod topLvl">
          <ac:chgData name="Einav, Tal" userId="c5d94e19-bf17-46ef-96ed-abf719c82703" providerId="ADAL" clId="{F7904422-0DA4-4078-9700-259BB0B24E87}" dt="2020-06-30T17:22:38.733" v="4269" actId="1076"/>
          <ac:grpSpMkLst>
            <pc:docMk/>
            <pc:sldMk cId="1484253586" sldId="1049"/>
            <ac:grpSpMk id="288" creationId="{63DEABBC-3206-432D-922E-20D7AD3901B1}"/>
          </ac:grpSpMkLst>
        </pc:grpChg>
        <pc:grpChg chg="add del mod">
          <ac:chgData name="Einav, Tal" userId="c5d94e19-bf17-46ef-96ed-abf719c82703" providerId="ADAL" clId="{F7904422-0DA4-4078-9700-259BB0B24E87}" dt="2020-06-29T21:48:24.427" v="662" actId="478"/>
          <ac:grpSpMkLst>
            <pc:docMk/>
            <pc:sldMk cId="1484253586" sldId="1049"/>
            <ac:grpSpMk id="293" creationId="{FCBF1A1E-9F61-487E-8CD4-B195E3922BC5}"/>
          </ac:grpSpMkLst>
        </pc:grpChg>
        <pc:grpChg chg="add mod topLvl">
          <ac:chgData name="Einav, Tal" userId="c5d94e19-bf17-46ef-96ed-abf719c82703" providerId="ADAL" clId="{F7904422-0DA4-4078-9700-259BB0B24E87}" dt="2020-06-30T17:22:59.182" v="4271" actId="165"/>
          <ac:grpSpMkLst>
            <pc:docMk/>
            <pc:sldMk cId="1484253586" sldId="1049"/>
            <ac:grpSpMk id="321" creationId="{ABC08831-C6A2-4D6D-B9AA-A96FB6411DB7}"/>
          </ac:grpSpMkLst>
        </pc:grpChg>
        <pc:grpChg chg="add mod topLvl">
          <ac:chgData name="Einav, Tal" userId="c5d94e19-bf17-46ef-96ed-abf719c82703" providerId="ADAL" clId="{F7904422-0DA4-4078-9700-259BB0B24E87}" dt="2020-06-30T17:22:59.182" v="4271" actId="165"/>
          <ac:grpSpMkLst>
            <pc:docMk/>
            <pc:sldMk cId="1484253586" sldId="1049"/>
            <ac:grpSpMk id="326" creationId="{894B361E-1B18-4E93-B8F4-B33A916831EB}"/>
          </ac:grpSpMkLst>
        </pc:grpChg>
        <pc:grpChg chg="add mod topLvl">
          <ac:chgData name="Einav, Tal" userId="c5d94e19-bf17-46ef-96ed-abf719c82703" providerId="ADAL" clId="{F7904422-0DA4-4078-9700-259BB0B24E87}" dt="2020-06-30T17:22:59.182" v="4271" actId="165"/>
          <ac:grpSpMkLst>
            <pc:docMk/>
            <pc:sldMk cId="1484253586" sldId="1049"/>
            <ac:grpSpMk id="331" creationId="{6975D6DA-C8B1-4EA7-8407-81FB70C3FBA9}"/>
          </ac:grpSpMkLst>
        </pc:grpChg>
        <pc:grpChg chg="add mod topLvl">
          <ac:chgData name="Einav, Tal" userId="c5d94e19-bf17-46ef-96ed-abf719c82703" providerId="ADAL" clId="{F7904422-0DA4-4078-9700-259BB0B24E87}" dt="2020-06-30T17:19:23.547" v="4241" actId="1076"/>
          <ac:grpSpMkLst>
            <pc:docMk/>
            <pc:sldMk cId="1484253586" sldId="1049"/>
            <ac:grpSpMk id="336" creationId="{69C2C526-867E-41E1-92C0-BD2D0FB711D9}"/>
          </ac:grpSpMkLst>
        </pc:grpChg>
        <pc:grpChg chg="add mod topLvl">
          <ac:chgData name="Einav, Tal" userId="c5d94e19-bf17-46ef-96ed-abf719c82703" providerId="ADAL" clId="{F7904422-0DA4-4078-9700-259BB0B24E87}" dt="2020-06-30T17:19:26.057" v="4242" actId="1076"/>
          <ac:grpSpMkLst>
            <pc:docMk/>
            <pc:sldMk cId="1484253586" sldId="1049"/>
            <ac:grpSpMk id="339" creationId="{C5A59026-BB22-4FB6-A697-9FDAB2F70B73}"/>
          </ac:grpSpMkLst>
        </pc:grpChg>
        <pc:grpChg chg="add del mod">
          <ac:chgData name="Einav, Tal" userId="c5d94e19-bf17-46ef-96ed-abf719c82703" providerId="ADAL" clId="{F7904422-0DA4-4078-9700-259BB0B24E87}" dt="2020-06-30T16:52:59.613" v="4064" actId="478"/>
          <ac:grpSpMkLst>
            <pc:docMk/>
            <pc:sldMk cId="1484253586" sldId="1049"/>
            <ac:grpSpMk id="342" creationId="{A9F84043-BDE6-49DB-8875-952A4C39B265}"/>
          </ac:grpSpMkLst>
        </pc:grpChg>
        <pc:grpChg chg="add del mod">
          <ac:chgData name="Einav, Tal" userId="c5d94e19-bf17-46ef-96ed-abf719c82703" providerId="ADAL" clId="{F7904422-0DA4-4078-9700-259BB0B24E87}" dt="2020-06-30T16:53:52.606" v="4071" actId="478"/>
          <ac:grpSpMkLst>
            <pc:docMk/>
            <pc:sldMk cId="1484253586" sldId="1049"/>
            <ac:grpSpMk id="345" creationId="{A305A887-6B70-4541-88E1-8BD18F2F6146}"/>
          </ac:grpSpMkLst>
        </pc:grpChg>
        <pc:grpChg chg="add del mod">
          <ac:chgData name="Einav, Tal" userId="c5d94e19-bf17-46ef-96ed-abf719c82703" providerId="ADAL" clId="{F7904422-0DA4-4078-9700-259BB0B24E87}" dt="2020-06-30T17:05:25.937" v="4125" actId="478"/>
          <ac:grpSpMkLst>
            <pc:docMk/>
            <pc:sldMk cId="1484253586" sldId="1049"/>
            <ac:grpSpMk id="348" creationId="{2923DBED-1647-4375-911F-AEE2D24237A7}"/>
          </ac:grpSpMkLst>
        </pc:grpChg>
        <pc:grpChg chg="add mod topLvl">
          <ac:chgData name="Einav, Tal" userId="c5d94e19-bf17-46ef-96ed-abf719c82703" providerId="ADAL" clId="{F7904422-0DA4-4078-9700-259BB0B24E87}" dt="2020-06-30T17:19:43.593" v="4247" actId="1076"/>
          <ac:grpSpMkLst>
            <pc:docMk/>
            <pc:sldMk cId="1484253586" sldId="1049"/>
            <ac:grpSpMk id="351" creationId="{1E6290B1-B37E-4947-AC9B-3DFE8E8E3CA4}"/>
          </ac:grpSpMkLst>
        </pc:grpChg>
        <pc:grpChg chg="add del mod">
          <ac:chgData name="Einav, Tal" userId="c5d94e19-bf17-46ef-96ed-abf719c82703" providerId="ADAL" clId="{F7904422-0DA4-4078-9700-259BB0B24E87}" dt="2020-06-30T01:03:51.609" v="805" actId="165"/>
          <ac:grpSpMkLst>
            <pc:docMk/>
            <pc:sldMk cId="1484253586" sldId="1049"/>
            <ac:grpSpMk id="354" creationId="{CDF8D278-BCD9-43D8-A7AC-D83B909D5ED0}"/>
          </ac:grpSpMkLst>
        </pc:grpChg>
        <pc:grpChg chg="mod topLvl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355" creationId="{2BB2D804-8D0F-4454-8948-B4397A7DA3F8}"/>
          </ac:grpSpMkLst>
        </pc:grpChg>
        <pc:grpChg chg="del mod">
          <ac:chgData name="Einav, Tal" userId="c5d94e19-bf17-46ef-96ed-abf719c82703" providerId="ADAL" clId="{F7904422-0DA4-4078-9700-259BB0B24E87}" dt="2020-06-30T00:54:57.998" v="743" actId="478"/>
          <ac:grpSpMkLst>
            <pc:docMk/>
            <pc:sldMk cId="1484253586" sldId="1049"/>
            <ac:grpSpMk id="369" creationId="{58C98ADC-B8C8-4C80-87EE-6C3EF4AA888E}"/>
          </ac:grpSpMkLst>
        </pc:grpChg>
        <pc:grpChg chg="add mod">
          <ac:chgData name="Einav, Tal" userId="c5d94e19-bf17-46ef-96ed-abf719c82703" providerId="ADAL" clId="{F7904422-0DA4-4078-9700-259BB0B24E87}" dt="2020-06-30T01:10:40.730" v="840" actId="571"/>
          <ac:grpSpMkLst>
            <pc:docMk/>
            <pc:sldMk cId="1484253586" sldId="1049"/>
            <ac:grpSpMk id="391" creationId="{717EB4DF-AA56-4585-8828-927DF72D04D1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394" creationId="{628A249F-483C-42B3-85AB-A85C0D3F2488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397" creationId="{D03ED5BE-314D-47D3-A92D-2D5CFB037E30}"/>
          </ac:grpSpMkLst>
        </pc:grpChg>
        <pc:grpChg chg="add mod">
          <ac:chgData name="Einav, Tal" userId="c5d94e19-bf17-46ef-96ed-abf719c82703" providerId="ADAL" clId="{F7904422-0DA4-4078-9700-259BB0B24E87}" dt="2020-06-30T17:18:19.840" v="4239"/>
          <ac:grpSpMkLst>
            <pc:docMk/>
            <pc:sldMk cId="1484253586" sldId="1049"/>
            <ac:grpSpMk id="400" creationId="{A509562B-D597-45ED-B215-B24E83F5A695}"/>
          </ac:grpSpMkLst>
        </pc:grpChg>
        <pc:picChg chg="add del mod">
          <ac:chgData name="Einav, Tal" userId="c5d94e19-bf17-46ef-96ed-abf719c82703" providerId="ADAL" clId="{F7904422-0DA4-4078-9700-259BB0B24E87}" dt="2020-06-29T21:39:15.185" v="600" actId="478"/>
          <ac:picMkLst>
            <pc:docMk/>
            <pc:sldMk cId="1484253586" sldId="1049"/>
            <ac:picMk id="9" creationId="{01160F41-265F-4519-855C-296BBB99FDAE}"/>
          </ac:picMkLst>
        </pc:picChg>
        <pc:picChg chg="add del mod">
          <ac:chgData name="Einav, Tal" userId="c5d94e19-bf17-46ef-96ed-abf719c82703" providerId="ADAL" clId="{F7904422-0DA4-4078-9700-259BB0B24E87}" dt="2020-06-30T17:13:09.247" v="4191" actId="478"/>
          <ac:picMkLst>
            <pc:docMk/>
            <pc:sldMk cId="1484253586" sldId="1049"/>
            <ac:picMk id="12" creationId="{2B40C1CC-B026-4889-8F5C-81ADEC1E834F}"/>
          </ac:picMkLst>
        </pc:picChg>
        <pc:picChg chg="add del mod">
          <ac:chgData name="Einav, Tal" userId="c5d94e19-bf17-46ef-96ed-abf719c82703" providerId="ADAL" clId="{F7904422-0DA4-4078-9700-259BB0B24E87}" dt="2020-06-29T21:43:37.238" v="623" actId="478"/>
          <ac:picMkLst>
            <pc:docMk/>
            <pc:sldMk cId="1484253586" sldId="1049"/>
            <ac:picMk id="16" creationId="{E8D59E05-806D-4914-A253-32484844C966}"/>
          </ac:picMkLst>
        </pc:picChg>
        <pc:picChg chg="add del mod">
          <ac:chgData name="Einav, Tal" userId="c5d94e19-bf17-46ef-96ed-abf719c82703" providerId="ADAL" clId="{F7904422-0DA4-4078-9700-259BB0B24E87}" dt="2020-06-29T21:45:28.007" v="628" actId="478"/>
          <ac:picMkLst>
            <pc:docMk/>
            <pc:sldMk cId="1484253586" sldId="1049"/>
            <ac:picMk id="18" creationId="{F7D21F24-76A9-45D9-8361-FC0C13DAB3D0}"/>
          </ac:picMkLst>
        </pc:picChg>
        <pc:picChg chg="add del mod">
          <ac:chgData name="Einav, Tal" userId="c5d94e19-bf17-46ef-96ed-abf719c82703" providerId="ADAL" clId="{F7904422-0DA4-4078-9700-259BB0B24E87}" dt="2020-06-29T21:45:28.975" v="629" actId="478"/>
          <ac:picMkLst>
            <pc:docMk/>
            <pc:sldMk cId="1484253586" sldId="1049"/>
            <ac:picMk id="24" creationId="{DA2303AB-4E6F-4DC3-B4A7-56DBAD67DABE}"/>
          </ac:picMkLst>
        </pc:picChg>
        <pc:picChg chg="add mod topLvl">
          <ac:chgData name="Einav, Tal" userId="c5d94e19-bf17-46ef-96ed-abf719c82703" providerId="ADAL" clId="{F7904422-0DA4-4078-9700-259BB0B24E87}" dt="2020-06-30T17:18:19.840" v="4239"/>
          <ac:picMkLst>
            <pc:docMk/>
            <pc:sldMk cId="1484253586" sldId="1049"/>
            <ac:picMk id="29" creationId="{81014953-B101-4FE9-A9C9-12D9C984C308}"/>
          </ac:picMkLst>
        </pc:picChg>
        <pc:picChg chg="add del mod">
          <ac:chgData name="Einav, Tal" userId="c5d94e19-bf17-46ef-96ed-abf719c82703" providerId="ADAL" clId="{F7904422-0DA4-4078-9700-259BB0B24E87}" dt="2020-06-30T00:40:09.656" v="672" actId="478"/>
          <ac:picMkLst>
            <pc:docMk/>
            <pc:sldMk cId="1484253586" sldId="1049"/>
            <ac:picMk id="32" creationId="{7658E78F-9804-4F23-8413-FC910C717B70}"/>
          </ac:picMkLst>
        </pc:picChg>
        <pc:picChg chg="add del mod">
          <ac:chgData name="Einav, Tal" userId="c5d94e19-bf17-46ef-96ed-abf719c82703" providerId="ADAL" clId="{F7904422-0DA4-4078-9700-259BB0B24E87}" dt="2020-06-30T00:42:25.235" v="685" actId="478"/>
          <ac:picMkLst>
            <pc:docMk/>
            <pc:sldMk cId="1484253586" sldId="1049"/>
            <ac:picMk id="34" creationId="{FCAE0A45-C065-41EC-BEF9-8649717A45BE}"/>
          </ac:picMkLst>
        </pc:picChg>
        <pc:picChg chg="add del mod">
          <ac:chgData name="Einav, Tal" userId="c5d94e19-bf17-46ef-96ed-abf719c82703" providerId="ADAL" clId="{F7904422-0DA4-4078-9700-259BB0B24E87}" dt="2020-06-30T00:49:58.995" v="706" actId="478"/>
          <ac:picMkLst>
            <pc:docMk/>
            <pc:sldMk cId="1484253586" sldId="1049"/>
            <ac:picMk id="36" creationId="{A6BF668C-3897-4640-8833-C0A1317B6189}"/>
          </ac:picMkLst>
        </pc:picChg>
        <pc:picChg chg="add mod topLvl">
          <ac:chgData name="Einav, Tal" userId="c5d94e19-bf17-46ef-96ed-abf719c82703" providerId="ADAL" clId="{F7904422-0DA4-4078-9700-259BB0B24E87}" dt="2020-06-30T17:21:51.760" v="4261" actId="1076"/>
          <ac:picMkLst>
            <pc:docMk/>
            <pc:sldMk cId="1484253586" sldId="1049"/>
            <ac:picMk id="38" creationId="{2921E719-C41F-4B44-B17B-6403C64DE306}"/>
          </ac:picMkLst>
        </pc:picChg>
        <pc:picChg chg="add del mod">
          <ac:chgData name="Einav, Tal" userId="c5d94e19-bf17-46ef-96ed-abf719c82703" providerId="ADAL" clId="{F7904422-0DA4-4078-9700-259BB0B24E87}" dt="2020-06-30T01:11:18.734" v="856" actId="478"/>
          <ac:picMkLst>
            <pc:docMk/>
            <pc:sldMk cId="1484253586" sldId="1049"/>
            <ac:picMk id="39" creationId="{E8728A9C-ADAC-4C6F-9EDE-2FF0B963EFF5}"/>
          </ac:picMkLst>
        </pc:picChg>
        <pc:picChg chg="add del mod">
          <ac:chgData name="Einav, Tal" userId="c5d94e19-bf17-46ef-96ed-abf719c82703" providerId="ADAL" clId="{F7904422-0DA4-4078-9700-259BB0B24E87}" dt="2020-06-30T00:49:57.098" v="705" actId="478"/>
          <ac:picMkLst>
            <pc:docMk/>
            <pc:sldMk cId="1484253586" sldId="1049"/>
            <ac:picMk id="1026" creationId="{56964BD3-3294-475A-BBC4-732039823C93}"/>
          </ac:picMkLst>
        </pc:pic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0" creationId="{AE2E5F8F-001B-434A-87CF-AE74C74B995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52" creationId="{080646D3-2A7E-40FA-8A3D-E8FFBD105B7F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54" creationId="{E6494993-6FDB-490A-B396-AD33A1C47C5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56" creationId="{31FD73C6-50FA-4C49-8F99-16B618A52C14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58" creationId="{6A853A8B-71BD-40B6-A18E-82585A51B2E4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60" creationId="{9A001EA1-E1DB-4BA1-925E-B1C0CCBB1C80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62" creationId="{364B7BA2-29CB-43FF-9793-4AB5C2B92F84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64" creationId="{E3A71E3B-C0B7-434A-B27E-0A2A98C6A2B1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66" creationId="{70A3ED89-D925-4316-AE48-7E24CB3E9916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68" creationId="{088B8F30-FB6E-421C-B2D9-6ACCE6A1197F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70" creationId="{6BBB04B1-B593-4BA3-8D67-7A0B2A8B586D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72" creationId="{81A5F5FB-7FD7-44B8-A087-D63694B453BD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74" creationId="{67FEB5DA-C405-493E-8B43-37C231EFD41D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76" creationId="{B1DDB33B-4E69-4B1F-9107-D12520B01B3C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78" creationId="{B8552B44-8CA3-4586-8863-1431EC4A65D2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80" creationId="{BB35BEBC-C2C6-4D14-82CD-A3A0505D7360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82" creationId="{DF6D7474-4223-4327-84CF-4AFD56EED475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84" creationId="{CB22EDB0-3D45-4328-A8A1-212309EC50D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86" creationId="{2B6D819B-ADC1-4F6A-B209-18BC404C901B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88" creationId="{AD7A97CE-22E6-41DE-88CE-67213B0517ED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90" creationId="{75732DB2-6920-4712-9C7C-98E17E73D022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92" creationId="{E4B3782A-AC1E-4466-B35A-25FB0FD6BE04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94" creationId="{ED7ACE56-63B7-4599-ADA5-8E8682815FC7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96" creationId="{301F6BF8-7A6A-4880-896A-6F1A933917E7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98" creationId="{96507A7A-04B1-476E-B988-3DD5257B97D9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106" creationId="{6E0E3A18-F922-4CA6-9E76-99C01EAD728D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3" creationId="{E30BDFA5-4A42-4797-AD02-58123620F811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4" creationId="{ACF3DCAD-8702-421B-8B55-113427CF07AC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5" creationId="{BEAA92FE-D284-43A5-94AA-B85C5B4CC402}"/>
          </ac:cxnSpMkLst>
        </pc:cxnChg>
        <pc:cxnChg chg="mod">
          <ac:chgData name="Einav, Tal" userId="c5d94e19-bf17-46ef-96ed-abf719c82703" providerId="ADAL" clId="{F7904422-0DA4-4078-9700-259BB0B24E87}" dt="2020-06-30T17:18:09.589" v="4238" actId="478"/>
          <ac:cxnSpMkLst>
            <pc:docMk/>
            <pc:sldMk cId="1484253586" sldId="1049"/>
            <ac:cxnSpMk id="165" creationId="{DD66C3AD-AC6E-436A-93AD-758B4EBD450C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6" creationId="{A9660AF3-7CB9-4E2A-A108-DF3ED2072FEC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7" creationId="{0D01A0D6-C92C-4115-A9D2-E9F226BC4FBA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8" creationId="{EE6934F9-0E92-49C6-865D-FD0D68052274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69" creationId="{C4DEE62F-AA9C-44A9-839C-20DE96A056D7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0" creationId="{92399EB9-4A46-4CCB-ADEB-362CC7EE00D9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1" creationId="{EF8D9311-1DD6-402A-B3EC-965FD8DA1129}"/>
          </ac:cxnSpMkLst>
        </pc:cxnChg>
        <pc:cxnChg chg="mod">
          <ac:chgData name="Einav, Tal" userId="c5d94e19-bf17-46ef-96ed-abf719c82703" providerId="ADAL" clId="{F7904422-0DA4-4078-9700-259BB0B24E87}" dt="2020-06-30T17:18:09.589" v="4238" actId="478"/>
          <ac:cxnSpMkLst>
            <pc:docMk/>
            <pc:sldMk cId="1484253586" sldId="1049"/>
            <ac:cxnSpMk id="171" creationId="{F0844AC2-7C72-4AA6-A8E6-D7C7DBC8A255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2" creationId="{1F878782-A1A5-48B0-B948-95CC4A8B6633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4" creationId="{5005DE06-06D3-4CBA-9F8C-2BDDB90E6C8A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5" creationId="{476A19B0-5F7F-4934-AAAD-F356B488AD80}"/>
          </ac:cxnSpMkLst>
        </pc:cxnChg>
        <pc:cxnChg chg="del mod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6" creationId="{5DC9251B-04FB-43BE-AE2B-B11C11F1D6C9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7" creationId="{D0BE569F-63B5-43BA-A258-CB59791ABCE8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8" creationId="{495E721D-856D-4102-9412-697BDBDDBAD3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79" creationId="{F8AC66DB-2568-40C8-BFBF-75598879417C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80" creationId="{9FABFA80-3DB4-4AAB-B0FF-372D578BF386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81" creationId="{1D266F52-371D-4BCF-AA74-561DCC5FC56B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82" creationId="{563B9CFA-E550-47BC-A006-C06AD18A6CF1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83" creationId="{4475A44A-B527-43C0-8E58-37695923AED7}"/>
          </ac:cxnSpMkLst>
        </pc:cxnChg>
        <pc:cxnChg chg="del">
          <ac:chgData name="Einav, Tal" userId="c5d94e19-bf17-46ef-96ed-abf719c82703" providerId="ADAL" clId="{F7904422-0DA4-4078-9700-259BB0B24E87}" dt="2020-06-30T00:54:21.616" v="737" actId="478"/>
          <ac:cxnSpMkLst>
            <pc:docMk/>
            <pc:sldMk cId="1484253586" sldId="1049"/>
            <ac:cxnSpMk id="184" creationId="{8A489328-FC26-4D16-8408-7156663DAA9F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29" creationId="{3EDE1F06-5961-4041-B212-6AFE66FA5CCC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0" creationId="{B88B90AE-8B59-4C59-B4F0-38F31FA49581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1" creationId="{E35C0276-450B-42B2-9AC0-BDC97FD0045A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2" creationId="{A58C2B53-05B5-4C17-9AE2-7F5C4649BAB9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3" creationId="{34FA101D-E93F-4E4A-A0F2-C4F3C429815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5" creationId="{E1849304-9ED1-4072-9DE1-A723D6ADBE2D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6" creationId="{576D2A20-7470-4E2B-AFDC-86AEC11A5FEE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7" creationId="{23552B3E-0BD1-40C3-91B4-3E8A74B95AF0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39" creationId="{E693C424-1D10-4FD4-A64B-4E6966309BF5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240" creationId="{E91A7AE8-5255-4B42-92DF-DAE7F4AA7FA3}"/>
          </ac:cxnSpMkLst>
        </pc:cxnChg>
        <pc:cxnChg chg="mod">
          <ac:chgData name="Einav, Tal" userId="c5d94e19-bf17-46ef-96ed-abf719c82703" providerId="ADAL" clId="{F7904422-0DA4-4078-9700-259BB0B24E87}" dt="2020-07-01T03:01:17.135" v="8188" actId="478"/>
          <ac:cxnSpMkLst>
            <pc:docMk/>
            <pc:sldMk cId="1484253586" sldId="1049"/>
            <ac:cxnSpMk id="262" creationId="{D36D5363-6C6A-4C30-8823-BBAFEAF7A0EE}"/>
          </ac:cxnSpMkLst>
        </pc:cxnChg>
        <pc:cxnChg chg="mod">
          <ac:chgData name="Einav, Tal" userId="c5d94e19-bf17-46ef-96ed-abf719c82703" providerId="ADAL" clId="{F7904422-0DA4-4078-9700-259BB0B24E87}" dt="2020-07-01T03:01:17.135" v="8188" actId="478"/>
          <ac:cxnSpMkLst>
            <pc:docMk/>
            <pc:sldMk cId="1484253586" sldId="1049"/>
            <ac:cxnSpMk id="268" creationId="{682AF98A-E70E-4979-84F0-DE7D35193BC6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78" creationId="{4F9F4FFD-EEE0-4707-AD03-37D5F80B8B23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79" creationId="{12D01CF4-B72C-4F3D-BB5F-DB178D130BE6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0" creationId="{ACFB1ACA-2EAC-4876-9BB8-AB5ED1794156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1" creationId="{67EAD2F6-9544-4025-AB7D-1173BC5A48D5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2" creationId="{5BC05E26-1918-4437-B938-C3A821925591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4" creationId="{2D8F9F0E-BFF5-494F-9781-72DFD12A9510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5" creationId="{CC90F366-07BC-474A-ABF2-7E88517A4935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6" creationId="{0D8B2E17-6C52-40BD-BB05-0943A12B5873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7" creationId="{05B8E28A-D046-42A4-860F-F920DF0BD165}"/>
          </ac:cxnSpMkLst>
        </pc:cxnChg>
        <pc:cxnChg chg="mod">
          <ac:chgData name="Einav, Tal" userId="c5d94e19-bf17-46ef-96ed-abf719c82703" providerId="ADAL" clId="{F7904422-0DA4-4078-9700-259BB0B24E87}" dt="2020-06-30T17:18:19.840" v="4239"/>
          <ac:cxnSpMkLst>
            <pc:docMk/>
            <pc:sldMk cId="1484253586" sldId="1049"/>
            <ac:cxnSpMk id="388" creationId="{2D20507D-D0A5-4161-92D3-56C0B8D3DE32}"/>
          </ac:cxnSpMkLst>
        </pc:cxnChg>
      </pc:sldChg>
      <pc:sldChg chg="add">
        <pc:chgData name="Einav, Tal" userId="c5d94e19-bf17-46ef-96ed-abf719c82703" providerId="ADAL" clId="{F7904422-0DA4-4078-9700-259BB0B24E87}" dt="2020-06-29T19:30:27.030" v="103"/>
        <pc:sldMkLst>
          <pc:docMk/>
          <pc:sldMk cId="3512147946" sldId="1080"/>
        </pc:sldMkLst>
      </pc:sldChg>
      <pc:sldChg chg="del">
        <pc:chgData name="Einav, Tal" userId="c5d94e19-bf17-46ef-96ed-abf719c82703" providerId="ADAL" clId="{F7904422-0DA4-4078-9700-259BB0B24E87}" dt="2020-06-30T05:59:41.852" v="3307" actId="2696"/>
        <pc:sldMkLst>
          <pc:docMk/>
          <pc:sldMk cId="2911654597" sldId="1094"/>
        </pc:sldMkLst>
      </pc:sldChg>
      <pc:sldChg chg="modSp add del setBg">
        <pc:chgData name="Einav, Tal" userId="c5d94e19-bf17-46ef-96ed-abf719c82703" providerId="ADAL" clId="{F7904422-0DA4-4078-9700-259BB0B24E87}" dt="2020-07-01T22:35:22.552" v="12643" actId="2696"/>
        <pc:sldMkLst>
          <pc:docMk/>
          <pc:sldMk cId="1430941056" sldId="1106"/>
        </pc:sldMkLst>
        <pc:spChg chg="mod">
          <ac:chgData name="Einav, Tal" userId="c5d94e19-bf17-46ef-96ed-abf719c82703" providerId="ADAL" clId="{F7904422-0DA4-4078-9700-259BB0B24E87}" dt="2020-06-30T01:29:32.981" v="1022" actId="20577"/>
          <ac:spMkLst>
            <pc:docMk/>
            <pc:sldMk cId="1430941056" sldId="1106"/>
            <ac:spMk id="4" creationId="{00000000-0000-0000-0000-000000000000}"/>
          </ac:spMkLst>
        </pc:spChg>
      </pc:sldChg>
      <pc:sldChg chg="del">
        <pc:chgData name="Einav, Tal" userId="c5d94e19-bf17-46ef-96ed-abf719c82703" providerId="ADAL" clId="{F7904422-0DA4-4078-9700-259BB0B24E87}" dt="2020-06-30T05:59:43.220" v="3312" actId="2696"/>
        <pc:sldMkLst>
          <pc:docMk/>
          <pc:sldMk cId="520132501" sldId="1175"/>
        </pc:sldMkLst>
      </pc:sldChg>
      <pc:sldChg chg="ord">
        <pc:chgData name="Einav, Tal" userId="c5d94e19-bf17-46ef-96ed-abf719c82703" providerId="ADAL" clId="{F7904422-0DA4-4078-9700-259BB0B24E87}" dt="2020-07-01T05:22:41.031" v="9431"/>
        <pc:sldMkLst>
          <pc:docMk/>
          <pc:sldMk cId="2503177499" sldId="1176"/>
        </pc:sldMkLst>
      </pc:sldChg>
      <pc:sldChg chg="del">
        <pc:chgData name="Einav, Tal" userId="c5d94e19-bf17-46ef-96ed-abf719c82703" providerId="ADAL" clId="{F7904422-0DA4-4078-9700-259BB0B24E87}" dt="2020-06-29T19:36:15.804" v="197" actId="2696"/>
        <pc:sldMkLst>
          <pc:docMk/>
          <pc:sldMk cId="3830126261" sldId="1184"/>
        </pc:sldMkLst>
      </pc:sldChg>
      <pc:sldChg chg="del">
        <pc:chgData name="Einav, Tal" userId="c5d94e19-bf17-46ef-96ed-abf719c82703" providerId="ADAL" clId="{F7904422-0DA4-4078-9700-259BB0B24E87}" dt="2020-06-30T05:59:05.085" v="3288" actId="2696"/>
        <pc:sldMkLst>
          <pc:docMk/>
          <pc:sldMk cId="47253547" sldId="1186"/>
        </pc:sldMkLst>
      </pc:sldChg>
      <pc:sldChg chg="addSp delSp modSp delAnim">
        <pc:chgData name="Einav, Tal" userId="c5d94e19-bf17-46ef-96ed-abf719c82703" providerId="ADAL" clId="{F7904422-0DA4-4078-9700-259BB0B24E87}" dt="2020-07-01T04:46:38.997" v="8890" actId="1076"/>
        <pc:sldMkLst>
          <pc:docMk/>
          <pc:sldMk cId="4140975717" sldId="1187"/>
        </pc:sldMkLst>
        <pc:spChg chg="mod">
          <ac:chgData name="Einav, Tal" userId="c5d94e19-bf17-46ef-96ed-abf719c82703" providerId="ADAL" clId="{F7904422-0DA4-4078-9700-259BB0B24E87}" dt="2020-06-30T17:42:08.596" v="4433" actId="164"/>
          <ac:spMkLst>
            <pc:docMk/>
            <pc:sldMk cId="4140975717" sldId="1187"/>
            <ac:spMk id="11" creationId="{59BB8DD0-D3A0-4022-A97E-6BF194F568ED}"/>
          </ac:spMkLst>
        </pc:spChg>
        <pc:spChg chg="mod topLvl">
          <ac:chgData name="Einav, Tal" userId="c5d94e19-bf17-46ef-96ed-abf719c82703" providerId="ADAL" clId="{F7904422-0DA4-4078-9700-259BB0B24E87}" dt="2020-06-30T22:26:34.379" v="6035" actId="165"/>
          <ac:spMkLst>
            <pc:docMk/>
            <pc:sldMk cId="4140975717" sldId="1187"/>
            <ac:spMk id="27" creationId="{F7E4BCF9-E999-4E3D-A194-37431428D4D8}"/>
          </ac:spMkLst>
        </pc:spChg>
        <pc:spChg chg="mod topLvl">
          <ac:chgData name="Einav, Tal" userId="c5d94e19-bf17-46ef-96ed-abf719c82703" providerId="ADAL" clId="{F7904422-0DA4-4078-9700-259BB0B24E87}" dt="2020-06-30T22:26:34.379" v="6035" actId="165"/>
          <ac:spMkLst>
            <pc:docMk/>
            <pc:sldMk cId="4140975717" sldId="1187"/>
            <ac:spMk id="28" creationId="{38B8F2B7-6A6E-4CFD-8C5F-1D96C16F1E81}"/>
          </ac:spMkLst>
        </pc:spChg>
        <pc:spChg chg="add mod">
          <ac:chgData name="Einav, Tal" userId="c5d94e19-bf17-46ef-96ed-abf719c82703" providerId="ADAL" clId="{F7904422-0DA4-4078-9700-259BB0B24E87}" dt="2020-06-30T22:13:56.578" v="5921" actId="948"/>
          <ac:spMkLst>
            <pc:docMk/>
            <pc:sldMk cId="4140975717" sldId="1187"/>
            <ac:spMk id="29" creationId="{FFCBCB48-75E8-42AC-A438-1726DA7FA6E1}"/>
          </ac:spMkLst>
        </pc:spChg>
        <pc:spChg chg="add del">
          <ac:chgData name="Einav, Tal" userId="c5d94e19-bf17-46ef-96ed-abf719c82703" providerId="ADAL" clId="{F7904422-0DA4-4078-9700-259BB0B24E87}" dt="2020-06-30T22:09:10.444" v="5826"/>
          <ac:spMkLst>
            <pc:docMk/>
            <pc:sldMk cId="4140975717" sldId="1187"/>
            <ac:spMk id="30" creationId="{409E3CF9-0DE9-4F00-8BC9-5BF2E53C5745}"/>
          </ac:spMkLst>
        </pc:spChg>
        <pc:spChg chg="add mod">
          <ac:chgData name="Einav, Tal" userId="c5d94e19-bf17-46ef-96ed-abf719c82703" providerId="ADAL" clId="{F7904422-0DA4-4078-9700-259BB0B24E87}" dt="2020-06-30T22:14:11.545" v="5924" actId="1076"/>
          <ac:spMkLst>
            <pc:docMk/>
            <pc:sldMk cId="4140975717" sldId="1187"/>
            <ac:spMk id="31" creationId="{71FD61BE-8284-4110-95A6-1E22A905969F}"/>
          </ac:spMkLst>
        </pc:spChg>
        <pc:spChg chg="add">
          <ac:chgData name="Einav, Tal" userId="c5d94e19-bf17-46ef-96ed-abf719c82703" providerId="ADAL" clId="{F7904422-0DA4-4078-9700-259BB0B24E87}" dt="2020-06-30T22:26:20.369" v="6034"/>
          <ac:spMkLst>
            <pc:docMk/>
            <pc:sldMk cId="4140975717" sldId="1187"/>
            <ac:spMk id="32" creationId="{46924B35-70D5-4BE6-8872-3891F18F0E07}"/>
          </ac:spMkLst>
        </pc:spChg>
        <pc:spChg chg="mod topLvl">
          <ac:chgData name="Einav, Tal" userId="c5d94e19-bf17-46ef-96ed-abf719c82703" providerId="ADAL" clId="{F7904422-0DA4-4078-9700-259BB0B24E87}" dt="2020-07-01T04:46:38.997" v="8890" actId="1076"/>
          <ac:spMkLst>
            <pc:docMk/>
            <pc:sldMk cId="4140975717" sldId="1187"/>
            <ac:spMk id="41" creationId="{B275D76B-5140-46FE-ACF3-331F4EFC82ED}"/>
          </ac:spMkLst>
        </pc:spChg>
        <pc:spChg chg="mod topLvl">
          <ac:chgData name="Einav, Tal" userId="c5d94e19-bf17-46ef-96ed-abf719c82703" providerId="ADAL" clId="{F7904422-0DA4-4078-9700-259BB0B24E87}" dt="2020-07-01T04:46:38.997" v="8890" actId="1076"/>
          <ac:spMkLst>
            <pc:docMk/>
            <pc:sldMk cId="4140975717" sldId="1187"/>
            <ac:spMk id="42" creationId="{94EF5034-1CE9-44EC-AA08-E8629BF4EAFA}"/>
          </ac:spMkLst>
        </pc:spChg>
        <pc:spChg chg="del mod topLvl">
          <ac:chgData name="Einav, Tal" userId="c5d94e19-bf17-46ef-96ed-abf719c82703" providerId="ADAL" clId="{F7904422-0DA4-4078-9700-259BB0B24E87}" dt="2020-07-01T04:46:30.548" v="8889" actId="478"/>
          <ac:spMkLst>
            <pc:docMk/>
            <pc:sldMk cId="4140975717" sldId="1187"/>
            <ac:spMk id="43" creationId="{449F1067-F17A-48C6-9C90-6BEA98D9755A}"/>
          </ac:spMkLst>
        </pc:spChg>
        <pc:spChg chg="mod">
          <ac:chgData name="Einav, Tal" userId="c5d94e19-bf17-46ef-96ed-abf719c82703" providerId="ADAL" clId="{F7904422-0DA4-4078-9700-259BB0B24E87}" dt="2020-06-30T17:42:30.321" v="4439" actId="14100"/>
          <ac:spMkLst>
            <pc:docMk/>
            <pc:sldMk cId="4140975717" sldId="1187"/>
            <ac:spMk id="48" creationId="{A3B284B8-D9F0-458E-8620-18EBB3B74EFF}"/>
          </ac:spMkLst>
        </pc:spChg>
        <pc:spChg chg="mod">
          <ac:chgData name="Einav, Tal" userId="c5d94e19-bf17-46ef-96ed-abf719c82703" providerId="ADAL" clId="{F7904422-0DA4-4078-9700-259BB0B24E87}" dt="2020-06-30T17:42:26.831" v="4438" actId="14100"/>
          <ac:spMkLst>
            <pc:docMk/>
            <pc:sldMk cId="4140975717" sldId="1187"/>
            <ac:spMk id="49" creationId="{E16A8101-74BC-40A5-B8E2-C7EAEC38D25F}"/>
          </ac:spMkLst>
        </pc:spChg>
        <pc:spChg chg="mod topLvl">
          <ac:chgData name="Einav, Tal" userId="c5d94e19-bf17-46ef-96ed-abf719c82703" providerId="ADAL" clId="{F7904422-0DA4-4078-9700-259BB0B24E87}" dt="2020-07-01T04:46:26.835" v="8888" actId="1076"/>
          <ac:spMkLst>
            <pc:docMk/>
            <pc:sldMk cId="4140975717" sldId="1187"/>
            <ac:spMk id="54" creationId="{A81998A8-ADBD-4ACE-B982-D12A2F326B8C}"/>
          </ac:spMkLst>
        </pc:spChg>
        <pc:spChg chg="del">
          <ac:chgData name="Einav, Tal" userId="c5d94e19-bf17-46ef-96ed-abf719c82703" providerId="ADAL" clId="{F7904422-0DA4-4078-9700-259BB0B24E87}" dt="2020-06-30T01:27:39.313" v="938" actId="478"/>
          <ac:spMkLst>
            <pc:docMk/>
            <pc:sldMk cId="4140975717" sldId="1187"/>
            <ac:spMk id="70" creationId="{3AF415F1-04E5-4535-884D-3354CEC65B6D}"/>
          </ac:spMkLst>
        </pc:spChg>
        <pc:grpChg chg="add del mod">
          <ac:chgData name="Einav, Tal" userId="c5d94e19-bf17-46ef-96ed-abf719c82703" providerId="ADAL" clId="{F7904422-0DA4-4078-9700-259BB0B24E87}" dt="2020-06-30T22:26:34.379" v="6035" actId="165"/>
          <ac:grpSpMkLst>
            <pc:docMk/>
            <pc:sldMk cId="4140975717" sldId="1187"/>
            <ac:grpSpMk id="3" creationId="{D1E02C4D-D48E-4587-93F1-4B7AB7328220}"/>
          </ac:grpSpMkLst>
        </pc:grpChg>
        <pc:grpChg chg="add mod">
          <ac:chgData name="Einav, Tal" userId="c5d94e19-bf17-46ef-96ed-abf719c82703" providerId="ADAL" clId="{F7904422-0DA4-4078-9700-259BB0B24E87}" dt="2020-06-30T17:42:08.596" v="4433" actId="164"/>
          <ac:grpSpMkLst>
            <pc:docMk/>
            <pc:sldMk cId="4140975717" sldId="1187"/>
            <ac:grpSpMk id="4" creationId="{E9E2A18A-9C7B-4ED9-AE6E-C5AD4F27D58B}"/>
          </ac:grpSpMkLst>
        </pc:grpChg>
        <pc:grpChg chg="add mod">
          <ac:chgData name="Einav, Tal" userId="c5d94e19-bf17-46ef-96ed-abf719c82703" providerId="ADAL" clId="{F7904422-0DA4-4078-9700-259BB0B24E87}" dt="2020-06-30T22:10:27.488" v="5864" actId="1076"/>
          <ac:grpSpMkLst>
            <pc:docMk/>
            <pc:sldMk cId="4140975717" sldId="1187"/>
            <ac:grpSpMk id="5" creationId="{F3BD0465-1473-4F5F-B8B0-D60FC7E55DCA}"/>
          </ac:grpSpMkLst>
        </pc:grpChg>
        <pc:grpChg chg="del">
          <ac:chgData name="Einav, Tal" userId="c5d94e19-bf17-46ef-96ed-abf719c82703" providerId="ADAL" clId="{F7904422-0DA4-4078-9700-259BB0B24E87}" dt="2020-06-30T01:27:36.769" v="937" actId="478"/>
          <ac:grpSpMkLst>
            <pc:docMk/>
            <pc:sldMk cId="4140975717" sldId="1187"/>
            <ac:grpSpMk id="14" creationId="{7305F1AF-C69D-49E1-A55C-DC098BBB89EE}"/>
          </ac:grpSpMkLst>
        </pc:grpChg>
        <pc:grpChg chg="del">
          <ac:chgData name="Einav, Tal" userId="c5d94e19-bf17-46ef-96ed-abf719c82703" providerId="ADAL" clId="{F7904422-0DA4-4078-9700-259BB0B24E87}" dt="2020-06-30T01:27:34.646" v="936" actId="478"/>
          <ac:grpSpMkLst>
            <pc:docMk/>
            <pc:sldMk cId="4140975717" sldId="1187"/>
            <ac:grpSpMk id="15" creationId="{1B502A3F-8B14-47AF-B25B-4981D92BDACA}"/>
          </ac:grpSpMkLst>
        </pc:grpChg>
        <pc:grpChg chg="del">
          <ac:chgData name="Einav, Tal" userId="c5d94e19-bf17-46ef-96ed-abf719c82703" providerId="ADAL" clId="{F7904422-0DA4-4078-9700-259BB0B24E87}" dt="2020-06-30T01:27:41.236" v="939" actId="478"/>
          <ac:grpSpMkLst>
            <pc:docMk/>
            <pc:sldMk cId="4140975717" sldId="1187"/>
            <ac:grpSpMk id="17" creationId="{E5EA2BF3-5E87-4B5A-A3ED-5BC30116F671}"/>
          </ac:grpSpMkLst>
        </pc:grpChg>
        <pc:grpChg chg="del">
          <ac:chgData name="Einav, Tal" userId="c5d94e19-bf17-46ef-96ed-abf719c82703" providerId="ADAL" clId="{F7904422-0DA4-4078-9700-259BB0B24E87}" dt="2020-06-30T01:27:34.646" v="936" actId="478"/>
          <ac:grpSpMkLst>
            <pc:docMk/>
            <pc:sldMk cId="4140975717" sldId="1187"/>
            <ac:grpSpMk id="18" creationId="{5747AE00-EC17-4509-B756-4FB7AC281806}"/>
          </ac:grpSpMkLst>
        </pc:grpChg>
        <pc:grpChg chg="del">
          <ac:chgData name="Einav, Tal" userId="c5d94e19-bf17-46ef-96ed-abf719c82703" providerId="ADAL" clId="{F7904422-0DA4-4078-9700-259BB0B24E87}" dt="2020-06-30T01:27:43.015" v="940" actId="478"/>
          <ac:grpSpMkLst>
            <pc:docMk/>
            <pc:sldMk cId="4140975717" sldId="1187"/>
            <ac:grpSpMk id="19" creationId="{C4CA7CBC-B04C-4514-981F-A3BBA60D6D94}"/>
          </ac:grpSpMkLst>
        </pc:grpChg>
        <pc:grpChg chg="del">
          <ac:chgData name="Einav, Tal" userId="c5d94e19-bf17-46ef-96ed-abf719c82703" providerId="ADAL" clId="{F7904422-0DA4-4078-9700-259BB0B24E87}" dt="2020-06-30T01:27:46.931" v="941" actId="478"/>
          <ac:grpSpMkLst>
            <pc:docMk/>
            <pc:sldMk cId="4140975717" sldId="1187"/>
            <ac:grpSpMk id="21" creationId="{39694911-BD14-4F2B-9FE2-4CFB5562F6D6}"/>
          </ac:grpSpMkLst>
        </pc:grpChg>
        <pc:grpChg chg="del">
          <ac:chgData name="Einav, Tal" userId="c5d94e19-bf17-46ef-96ed-abf719c82703" providerId="ADAL" clId="{F7904422-0DA4-4078-9700-259BB0B24E87}" dt="2020-06-30T01:27:28.891" v="935" actId="478"/>
          <ac:grpSpMkLst>
            <pc:docMk/>
            <pc:sldMk cId="4140975717" sldId="1187"/>
            <ac:grpSpMk id="22" creationId="{6AE2F7C3-CD3E-4701-AC07-5B3829B3E22A}"/>
          </ac:grpSpMkLst>
        </pc:grpChg>
        <pc:grpChg chg="mod">
          <ac:chgData name="Einav, Tal" userId="c5d94e19-bf17-46ef-96ed-abf719c82703" providerId="ADAL" clId="{F7904422-0DA4-4078-9700-259BB0B24E87}" dt="2020-06-30T17:42:01.722" v="4430" actId="164"/>
          <ac:grpSpMkLst>
            <pc:docMk/>
            <pc:sldMk cId="4140975717" sldId="1187"/>
            <ac:grpSpMk id="45" creationId="{0C75AA03-4902-4584-AFAC-9BB97DE3888E}"/>
          </ac:grpSpMkLst>
        </pc:grpChg>
        <pc:grpChg chg="del">
          <ac:chgData name="Einav, Tal" userId="c5d94e19-bf17-46ef-96ed-abf719c82703" providerId="ADAL" clId="{F7904422-0DA4-4078-9700-259BB0B24E87}" dt="2020-06-30T01:27:34.646" v="936" actId="478"/>
          <ac:grpSpMkLst>
            <pc:docMk/>
            <pc:sldMk cId="4140975717" sldId="1187"/>
            <ac:grpSpMk id="73" creationId="{67B4BF98-9849-47A7-B4F3-17B10C1E8760}"/>
          </ac:grpSpMkLst>
        </pc:grpChg>
        <pc:picChg chg="add mod">
          <ac:chgData name="Einav, Tal" userId="c5d94e19-bf17-46ef-96ed-abf719c82703" providerId="ADAL" clId="{F7904422-0DA4-4078-9700-259BB0B24E87}" dt="2020-06-30T22:10:22.409" v="5862" actId="1076"/>
          <ac:picMkLst>
            <pc:docMk/>
            <pc:sldMk cId="4140975717" sldId="1187"/>
            <ac:picMk id="6" creationId="{55760D4E-18E2-4E8B-8425-2E2E0E54F05D}"/>
          </ac:picMkLst>
        </pc:picChg>
        <pc:picChg chg="del mod topLvl modCrop">
          <ac:chgData name="Einav, Tal" userId="c5d94e19-bf17-46ef-96ed-abf719c82703" providerId="ADAL" clId="{F7904422-0DA4-4078-9700-259BB0B24E87}" dt="2020-07-01T04:46:12.195" v="8875" actId="478"/>
          <ac:picMkLst>
            <pc:docMk/>
            <pc:sldMk cId="4140975717" sldId="1187"/>
            <ac:picMk id="26" creationId="{B7F347B3-C7E2-40DF-9744-DDA0D02217CE}"/>
          </ac:picMkLst>
        </pc:picChg>
        <pc:picChg chg="add">
          <ac:chgData name="Einav, Tal" userId="c5d94e19-bf17-46ef-96ed-abf719c82703" providerId="ADAL" clId="{F7904422-0DA4-4078-9700-259BB0B24E87}" dt="2020-07-01T04:46:12.433" v="8876"/>
          <ac:picMkLst>
            <pc:docMk/>
            <pc:sldMk cId="4140975717" sldId="1187"/>
            <ac:picMk id="33" creationId="{DA2D37B0-344E-4DD3-845B-E84FE923213E}"/>
          </ac:picMkLst>
        </pc:picChg>
        <pc:picChg chg="add">
          <ac:chgData name="Einav, Tal" userId="c5d94e19-bf17-46ef-96ed-abf719c82703" providerId="ADAL" clId="{F7904422-0DA4-4078-9700-259BB0B24E87}" dt="2020-07-01T04:46:12.433" v="8876"/>
          <ac:picMkLst>
            <pc:docMk/>
            <pc:sldMk cId="4140975717" sldId="1187"/>
            <ac:picMk id="34" creationId="{31D1E655-F353-4457-A55D-C21113A50CAC}"/>
          </ac:picMkLst>
        </pc:picChg>
        <pc:picChg chg="del mod topLvl">
          <ac:chgData name="Einav, Tal" userId="c5d94e19-bf17-46ef-96ed-abf719c82703" providerId="ADAL" clId="{F7904422-0DA4-4078-9700-259BB0B24E87}" dt="2020-07-01T04:46:12.195" v="8875" actId="478"/>
          <ac:picMkLst>
            <pc:docMk/>
            <pc:sldMk cId="4140975717" sldId="1187"/>
            <ac:picMk id="36" creationId="{3B64F11A-34BC-4ECE-BF9D-E8DB13EB35D3}"/>
          </ac:picMkLst>
        </pc:picChg>
        <pc:cxnChg chg="mod">
          <ac:chgData name="Einav, Tal" userId="c5d94e19-bf17-46ef-96ed-abf719c82703" providerId="ADAL" clId="{F7904422-0DA4-4078-9700-259BB0B24E87}" dt="2020-06-30T17:45:42.641" v="4448" actId="208"/>
          <ac:cxnSpMkLst>
            <pc:docMk/>
            <pc:sldMk cId="4140975717" sldId="1187"/>
            <ac:cxnSpMk id="8" creationId="{1425E53D-856A-419B-BA8C-AA9745B2C0EE}"/>
          </ac:cxnSpMkLst>
        </pc:cxnChg>
        <pc:cxnChg chg="mod topLvl">
          <ac:chgData name="Einav, Tal" userId="c5d94e19-bf17-46ef-96ed-abf719c82703" providerId="ADAL" clId="{F7904422-0DA4-4078-9700-259BB0B24E87}" dt="2020-07-01T04:46:38.997" v="8890" actId="1076"/>
          <ac:cxnSpMkLst>
            <pc:docMk/>
            <pc:sldMk cId="4140975717" sldId="1187"/>
            <ac:cxnSpMk id="38" creationId="{1B71495C-6098-4419-99BE-0D7ABDAF61F1}"/>
          </ac:cxnSpMkLst>
        </pc:cxnChg>
        <pc:cxnChg chg="mod topLvl">
          <ac:chgData name="Einav, Tal" userId="c5d94e19-bf17-46ef-96ed-abf719c82703" providerId="ADAL" clId="{F7904422-0DA4-4078-9700-259BB0B24E87}" dt="2020-07-01T04:46:38.997" v="8890" actId="1076"/>
          <ac:cxnSpMkLst>
            <pc:docMk/>
            <pc:sldMk cId="4140975717" sldId="1187"/>
            <ac:cxnSpMk id="39" creationId="{0F2C77C0-5E02-4281-BBB2-26222E7A0708}"/>
          </ac:cxnSpMkLst>
        </pc:cxnChg>
        <pc:cxnChg chg="del mod topLvl">
          <ac:chgData name="Einav, Tal" userId="c5d94e19-bf17-46ef-96ed-abf719c82703" providerId="ADAL" clId="{F7904422-0DA4-4078-9700-259BB0B24E87}" dt="2020-07-01T04:46:30.548" v="8889" actId="478"/>
          <ac:cxnSpMkLst>
            <pc:docMk/>
            <pc:sldMk cId="4140975717" sldId="1187"/>
            <ac:cxnSpMk id="40" creationId="{B842BD25-A3A2-43AE-A62B-FFB9C84C4A03}"/>
          </ac:cxnSpMkLst>
        </pc:cxnChg>
      </pc:sldChg>
      <pc:sldChg chg="del">
        <pc:chgData name="Einav, Tal" userId="c5d94e19-bf17-46ef-96ed-abf719c82703" providerId="ADAL" clId="{F7904422-0DA4-4078-9700-259BB0B24E87}" dt="2020-06-30T05:59:05.081" v="3287" actId="2696"/>
        <pc:sldMkLst>
          <pc:docMk/>
          <pc:sldMk cId="3409217547" sldId="1189"/>
        </pc:sldMkLst>
      </pc:sldChg>
      <pc:sldChg chg="addSp delSp modSp del ord">
        <pc:chgData name="Einav, Tal" userId="c5d94e19-bf17-46ef-96ed-abf719c82703" providerId="ADAL" clId="{F7904422-0DA4-4078-9700-259BB0B24E87}" dt="2020-06-30T04:41:05.020" v="1498" actId="2696"/>
        <pc:sldMkLst>
          <pc:docMk/>
          <pc:sldMk cId="2804740447" sldId="1191"/>
        </pc:sldMkLst>
        <pc:spChg chg="mod">
          <ac:chgData name="Einav, Tal" userId="c5d94e19-bf17-46ef-96ed-abf719c82703" providerId="ADAL" clId="{F7904422-0DA4-4078-9700-259BB0B24E87}" dt="2020-06-30T01:32:59.997" v="1092" actId="207"/>
          <ac:spMkLst>
            <pc:docMk/>
            <pc:sldMk cId="2804740447" sldId="1191"/>
            <ac:spMk id="11" creationId="{8DCBCE11-D850-4835-9456-D77FFF36A538}"/>
          </ac:spMkLst>
        </pc:spChg>
        <pc:spChg chg="mod topLvl">
          <ac:chgData name="Einav, Tal" userId="c5d94e19-bf17-46ef-96ed-abf719c82703" providerId="ADAL" clId="{F7904422-0DA4-4078-9700-259BB0B24E87}" dt="2020-06-30T01:32:34.038" v="1087" actId="165"/>
          <ac:spMkLst>
            <pc:docMk/>
            <pc:sldMk cId="2804740447" sldId="1191"/>
            <ac:spMk id="31" creationId="{14A91FD6-C46B-46BB-9466-FB9259F68F6B}"/>
          </ac:spMkLst>
        </pc:spChg>
        <pc:spChg chg="mod topLvl">
          <ac:chgData name="Einav, Tal" userId="c5d94e19-bf17-46ef-96ed-abf719c82703" providerId="ADAL" clId="{F7904422-0DA4-4078-9700-259BB0B24E87}" dt="2020-06-30T01:32:34.038" v="1087" actId="165"/>
          <ac:spMkLst>
            <pc:docMk/>
            <pc:sldMk cId="2804740447" sldId="1191"/>
            <ac:spMk id="32" creationId="{B1BF4BD0-E8FA-4781-B9A4-8AAF0BDCA076}"/>
          </ac:spMkLst>
        </pc:spChg>
        <pc:spChg chg="mod topLvl">
          <ac:chgData name="Einav, Tal" userId="c5d94e19-bf17-46ef-96ed-abf719c82703" providerId="ADAL" clId="{F7904422-0DA4-4078-9700-259BB0B24E87}" dt="2020-06-30T01:32:34.038" v="1087" actId="165"/>
          <ac:spMkLst>
            <pc:docMk/>
            <pc:sldMk cId="2804740447" sldId="1191"/>
            <ac:spMk id="39" creationId="{23613630-E1DB-4F00-B738-B28B19ECA0E4}"/>
          </ac:spMkLst>
        </pc:spChg>
        <pc:spChg chg="mod">
          <ac:chgData name="Einav, Tal" userId="c5d94e19-bf17-46ef-96ed-abf719c82703" providerId="ADAL" clId="{F7904422-0DA4-4078-9700-259BB0B24E87}" dt="2020-06-30T01:32:47.417" v="1089" actId="1582"/>
          <ac:spMkLst>
            <pc:docMk/>
            <pc:sldMk cId="2804740447" sldId="1191"/>
            <ac:spMk id="54" creationId="{9B1BB735-B5E3-425D-8189-3A099F99D08A}"/>
          </ac:spMkLst>
        </pc:spChg>
        <pc:spChg chg="del">
          <ac:chgData name="Einav, Tal" userId="c5d94e19-bf17-46ef-96ed-abf719c82703" providerId="ADAL" clId="{F7904422-0DA4-4078-9700-259BB0B24E87}" dt="2020-06-30T01:32:25.484" v="1084" actId="478"/>
          <ac:spMkLst>
            <pc:docMk/>
            <pc:sldMk cId="2804740447" sldId="1191"/>
            <ac:spMk id="56" creationId="{EF0E469E-ADE5-4B27-A211-A9B009C2F326}"/>
          </ac:spMkLst>
        </pc:spChg>
        <pc:spChg chg="del">
          <ac:chgData name="Einav, Tal" userId="c5d94e19-bf17-46ef-96ed-abf719c82703" providerId="ADAL" clId="{F7904422-0DA4-4078-9700-259BB0B24E87}" dt="2020-06-30T01:32:21.452" v="1083" actId="478"/>
          <ac:spMkLst>
            <pc:docMk/>
            <pc:sldMk cId="2804740447" sldId="1191"/>
            <ac:spMk id="57" creationId="{355D4F67-9B63-47FF-ABC6-E7147D308758}"/>
          </ac:spMkLst>
        </pc:spChg>
        <pc:grpChg chg="mod topLvl">
          <ac:chgData name="Einav, Tal" userId="c5d94e19-bf17-46ef-96ed-abf719c82703" providerId="ADAL" clId="{F7904422-0DA4-4078-9700-259BB0B24E87}" dt="2020-06-30T01:32:34.038" v="1087" actId="165"/>
          <ac:grpSpMkLst>
            <pc:docMk/>
            <pc:sldMk cId="2804740447" sldId="1191"/>
            <ac:grpSpMk id="12" creationId="{3701FEA0-EE5C-4B2C-9186-6039B9B372E6}"/>
          </ac:grpSpMkLst>
        </pc:grpChg>
        <pc:grpChg chg="del">
          <ac:chgData name="Einav, Tal" userId="c5d94e19-bf17-46ef-96ed-abf719c82703" providerId="ADAL" clId="{F7904422-0DA4-4078-9700-259BB0B24E87}" dt="2020-06-30T01:32:21.452" v="1083" actId="478"/>
          <ac:grpSpMkLst>
            <pc:docMk/>
            <pc:sldMk cId="2804740447" sldId="1191"/>
            <ac:grpSpMk id="13" creationId="{2411BED0-D5DE-4EF9-B4CA-B57DE6ED0FF4}"/>
          </ac:grpSpMkLst>
        </pc:grpChg>
        <pc:grpChg chg="del">
          <ac:chgData name="Einav, Tal" userId="c5d94e19-bf17-46ef-96ed-abf719c82703" providerId="ADAL" clId="{F7904422-0DA4-4078-9700-259BB0B24E87}" dt="2020-06-30T01:32:34.038" v="1087" actId="165"/>
          <ac:grpSpMkLst>
            <pc:docMk/>
            <pc:sldMk cId="2804740447" sldId="1191"/>
            <ac:grpSpMk id="15" creationId="{5AD3D9BC-63DB-43A8-9405-19D93A2A8F83}"/>
          </ac:grpSpMkLst>
        </pc:grpChg>
        <pc:grpChg chg="add del mod">
          <ac:chgData name="Einav, Tal" userId="c5d94e19-bf17-46ef-96ed-abf719c82703" providerId="ADAL" clId="{F7904422-0DA4-4078-9700-259BB0B24E87}" dt="2020-06-30T01:31:49.365" v="1075" actId="165"/>
          <ac:grpSpMkLst>
            <pc:docMk/>
            <pc:sldMk cId="2804740447" sldId="1191"/>
            <ac:grpSpMk id="29" creationId="{7E3DFC56-BA2F-4272-8A13-4F21D5F1BB8F}"/>
          </ac:grpSpMkLst>
        </pc:grpChg>
        <pc:grpChg chg="mod ord topLvl">
          <ac:chgData name="Einav, Tal" userId="c5d94e19-bf17-46ef-96ed-abf719c82703" providerId="ADAL" clId="{F7904422-0DA4-4078-9700-259BB0B24E87}" dt="2020-06-30T01:32:16.836" v="1082" actId="167"/>
          <ac:grpSpMkLst>
            <pc:docMk/>
            <pc:sldMk cId="2804740447" sldId="1191"/>
            <ac:grpSpMk id="30" creationId="{B2728F44-26A4-4FB0-AF0B-07C03C48474F}"/>
          </ac:grpSpMkLst>
        </pc:grpChg>
        <pc:grpChg chg="del mod topLvl">
          <ac:chgData name="Einav, Tal" userId="c5d94e19-bf17-46ef-96ed-abf719c82703" providerId="ADAL" clId="{F7904422-0DA4-4078-9700-259BB0B24E87}" dt="2020-06-30T01:31:56.024" v="1076" actId="478"/>
          <ac:grpSpMkLst>
            <pc:docMk/>
            <pc:sldMk cId="2804740447" sldId="1191"/>
            <ac:grpSpMk id="33" creationId="{503E0E0E-6B81-42DC-867D-1BC048D7B4FC}"/>
          </ac:grpSpMkLst>
        </pc:grpChg>
        <pc:grpChg chg="del mod topLvl">
          <ac:chgData name="Einav, Tal" userId="c5d94e19-bf17-46ef-96ed-abf719c82703" providerId="ADAL" clId="{F7904422-0DA4-4078-9700-259BB0B24E87}" dt="2020-06-30T01:31:56.024" v="1076" actId="478"/>
          <ac:grpSpMkLst>
            <pc:docMk/>
            <pc:sldMk cId="2804740447" sldId="1191"/>
            <ac:grpSpMk id="34" creationId="{FB002115-3379-42CE-8DE4-D15B2E2593FF}"/>
          </ac:grpSpMkLst>
        </pc:grpChg>
        <pc:grpChg chg="del mod topLvl">
          <ac:chgData name="Einav, Tal" userId="c5d94e19-bf17-46ef-96ed-abf719c82703" providerId="ADAL" clId="{F7904422-0DA4-4078-9700-259BB0B24E87}" dt="2020-06-30T01:31:56.024" v="1076" actId="478"/>
          <ac:grpSpMkLst>
            <pc:docMk/>
            <pc:sldMk cId="2804740447" sldId="1191"/>
            <ac:grpSpMk id="35" creationId="{F910768B-F235-482C-A6A7-99F3A8FA08CE}"/>
          </ac:grpSpMkLst>
        </pc:grpChg>
        <pc:grpChg chg="add del mod">
          <ac:chgData name="Einav, Tal" userId="c5d94e19-bf17-46ef-96ed-abf719c82703" providerId="ADAL" clId="{F7904422-0DA4-4078-9700-259BB0B24E87}" dt="2020-06-30T01:33:02.055" v="1093" actId="478"/>
          <ac:grpSpMkLst>
            <pc:docMk/>
            <pc:sldMk cId="2804740447" sldId="1191"/>
            <ac:grpSpMk id="45" creationId="{8E833B9D-0E88-49D1-BE18-2465602E2811}"/>
          </ac:grpSpMkLst>
        </pc:grpChg>
        <pc:picChg chg="mod">
          <ac:chgData name="Einav, Tal" userId="c5d94e19-bf17-46ef-96ed-abf719c82703" providerId="ADAL" clId="{F7904422-0DA4-4078-9700-259BB0B24E87}" dt="2020-06-30T04:25:39.783" v="1185" actId="14826"/>
          <ac:picMkLst>
            <pc:docMk/>
            <pc:sldMk cId="2804740447" sldId="1191"/>
            <ac:picMk id="6" creationId="{54F8F047-F9D8-4A7E-9653-73BA8953160B}"/>
          </ac:picMkLst>
        </pc:picChg>
        <pc:picChg chg="mod">
          <ac:chgData name="Einav, Tal" userId="c5d94e19-bf17-46ef-96ed-abf719c82703" providerId="ADAL" clId="{F7904422-0DA4-4078-9700-259BB0B24E87}" dt="2020-06-30T04:25:57.769" v="1186" actId="14826"/>
          <ac:picMkLst>
            <pc:docMk/>
            <pc:sldMk cId="2804740447" sldId="1191"/>
            <ac:picMk id="8" creationId="{7A77B6E5-7448-4987-87F5-DA2397628057}"/>
          </ac:picMkLst>
        </pc:picChg>
      </pc:sldChg>
      <pc:sldChg chg="del">
        <pc:chgData name="Einav, Tal" userId="c5d94e19-bf17-46ef-96ed-abf719c82703" providerId="ADAL" clId="{F7904422-0DA4-4078-9700-259BB0B24E87}" dt="2020-06-29T19:36:07.332" v="195" actId="2696"/>
        <pc:sldMkLst>
          <pc:docMk/>
          <pc:sldMk cId="4050921025" sldId="1192"/>
        </pc:sldMkLst>
      </pc:sldChg>
      <pc:sldChg chg="del">
        <pc:chgData name="Einav, Tal" userId="c5d94e19-bf17-46ef-96ed-abf719c82703" providerId="ADAL" clId="{F7904422-0DA4-4078-9700-259BB0B24E87}" dt="2020-06-30T05:59:48.469" v="3317" actId="2696"/>
        <pc:sldMkLst>
          <pc:docMk/>
          <pc:sldMk cId="904588733" sldId="1193"/>
        </pc:sldMkLst>
      </pc:sldChg>
      <pc:sldChg chg="del">
        <pc:chgData name="Einav, Tal" userId="c5d94e19-bf17-46ef-96ed-abf719c82703" providerId="ADAL" clId="{F7904422-0DA4-4078-9700-259BB0B24E87}" dt="2020-06-30T05:59:48.459" v="3316" actId="2696"/>
        <pc:sldMkLst>
          <pc:docMk/>
          <pc:sldMk cId="1898619292" sldId="1194"/>
        </pc:sldMkLst>
      </pc:sldChg>
      <pc:sldChg chg="modSp add">
        <pc:chgData name="Einav, Tal" userId="c5d94e19-bf17-46ef-96ed-abf719c82703" providerId="ADAL" clId="{F7904422-0DA4-4078-9700-259BB0B24E87}" dt="2020-06-30T01:29:50.935" v="1023" actId="2711"/>
        <pc:sldMkLst>
          <pc:docMk/>
          <pc:sldMk cId="50130240" sldId="1196"/>
        </pc:sldMkLst>
        <pc:spChg chg="mod">
          <ac:chgData name="Einav, Tal" userId="c5d94e19-bf17-46ef-96ed-abf719c82703" providerId="ADAL" clId="{F7904422-0DA4-4078-9700-259BB0B24E87}" dt="2020-06-30T01:29:50.935" v="1023" actId="2711"/>
          <ac:spMkLst>
            <pc:docMk/>
            <pc:sldMk cId="50130240" sldId="1196"/>
            <ac:spMk id="28" creationId="{675ED60C-2858-4DAD-99A7-C0E7B56FB03C}"/>
          </ac:spMkLst>
        </pc:spChg>
        <pc:spChg chg="mod">
          <ac:chgData name="Einav, Tal" userId="c5d94e19-bf17-46ef-96ed-abf719c82703" providerId="ADAL" clId="{F7904422-0DA4-4078-9700-259BB0B24E87}" dt="2020-06-30T01:29:50.935" v="1023" actId="2711"/>
          <ac:spMkLst>
            <pc:docMk/>
            <pc:sldMk cId="50130240" sldId="1196"/>
            <ac:spMk id="31" creationId="{86D9EE6C-0AF3-46E4-9130-E3AC90734DC6}"/>
          </ac:spMkLst>
        </pc:spChg>
        <pc:spChg chg="mod">
          <ac:chgData name="Einav, Tal" userId="c5d94e19-bf17-46ef-96ed-abf719c82703" providerId="ADAL" clId="{F7904422-0DA4-4078-9700-259BB0B24E87}" dt="2020-06-30T01:29:50.935" v="1023" actId="2711"/>
          <ac:spMkLst>
            <pc:docMk/>
            <pc:sldMk cId="50130240" sldId="1196"/>
            <ac:spMk id="37" creationId="{FD81D521-8E9C-4165-983C-4ECACD13FB58}"/>
          </ac:spMkLst>
        </pc:spChg>
      </pc:sldChg>
      <pc:sldChg chg="del">
        <pc:chgData name="Einav, Tal" userId="c5d94e19-bf17-46ef-96ed-abf719c82703" providerId="ADAL" clId="{F7904422-0DA4-4078-9700-259BB0B24E87}" dt="2020-06-30T01:28:44.361" v="943" actId="2696"/>
        <pc:sldMkLst>
          <pc:docMk/>
          <pc:sldMk cId="3934976549" sldId="1196"/>
        </pc:sldMkLst>
      </pc:sldChg>
      <pc:sldChg chg="del">
        <pc:chgData name="Einav, Tal" userId="c5d94e19-bf17-46ef-96ed-abf719c82703" providerId="ADAL" clId="{F7904422-0DA4-4078-9700-259BB0B24E87}" dt="2020-06-30T01:28:44.382" v="945" actId="2696"/>
        <pc:sldMkLst>
          <pc:docMk/>
          <pc:sldMk cId="740665255" sldId="1197"/>
        </pc:sldMkLst>
      </pc:sldChg>
      <pc:sldChg chg="add">
        <pc:chgData name="Einav, Tal" userId="c5d94e19-bf17-46ef-96ed-abf719c82703" providerId="ADAL" clId="{F7904422-0DA4-4078-9700-259BB0B24E87}" dt="2020-06-30T01:28:48.874" v="946"/>
        <pc:sldMkLst>
          <pc:docMk/>
          <pc:sldMk cId="2476365653" sldId="1197"/>
        </pc:sldMkLst>
      </pc:sldChg>
      <pc:sldChg chg="addSp modSp add">
        <pc:chgData name="Einav, Tal" userId="c5d94e19-bf17-46ef-96ed-abf719c82703" providerId="ADAL" clId="{F7904422-0DA4-4078-9700-259BB0B24E87}" dt="2020-06-30T01:31:05.271" v="1069" actId="1076"/>
        <pc:sldMkLst>
          <pc:docMk/>
          <pc:sldMk cId="697351362" sldId="1198"/>
        </pc:sldMkLst>
        <pc:spChg chg="add mod">
          <ac:chgData name="Einav, Tal" userId="c5d94e19-bf17-46ef-96ed-abf719c82703" providerId="ADAL" clId="{F7904422-0DA4-4078-9700-259BB0B24E87}" dt="2020-06-30T01:31:05.271" v="1069" actId="1076"/>
          <ac:spMkLst>
            <pc:docMk/>
            <pc:sldMk cId="697351362" sldId="1198"/>
            <ac:spMk id="6" creationId="{062E802B-CC0C-45E3-AE1D-763FB7B79EAE}"/>
          </ac:spMkLst>
        </pc:spChg>
      </pc:sldChg>
      <pc:sldChg chg="del">
        <pc:chgData name="Einav, Tal" userId="c5d94e19-bf17-46ef-96ed-abf719c82703" providerId="ADAL" clId="{F7904422-0DA4-4078-9700-259BB0B24E87}" dt="2020-06-30T01:28:44.371" v="944" actId="2696"/>
        <pc:sldMkLst>
          <pc:docMk/>
          <pc:sldMk cId="2049154678" sldId="1198"/>
        </pc:sldMkLst>
      </pc:sldChg>
      <pc:sldChg chg="del">
        <pc:chgData name="Einav, Tal" userId="c5d94e19-bf17-46ef-96ed-abf719c82703" providerId="ADAL" clId="{F7904422-0DA4-4078-9700-259BB0B24E87}" dt="2020-06-30T05:59:48.477" v="3318" actId="2696"/>
        <pc:sldMkLst>
          <pc:docMk/>
          <pc:sldMk cId="1889096165" sldId="1199"/>
        </pc:sldMkLst>
      </pc:sldChg>
      <pc:sldChg chg="del">
        <pc:chgData name="Einav, Tal" userId="c5d94e19-bf17-46ef-96ed-abf719c82703" providerId="ADAL" clId="{F7904422-0DA4-4078-9700-259BB0B24E87}" dt="2020-06-30T05:59:48.485" v="3319" actId="2696"/>
        <pc:sldMkLst>
          <pc:docMk/>
          <pc:sldMk cId="1383457899" sldId="1200"/>
        </pc:sldMkLst>
      </pc:sldChg>
      <pc:sldChg chg="del">
        <pc:chgData name="Einav, Tal" userId="c5d94e19-bf17-46ef-96ed-abf719c82703" providerId="ADAL" clId="{F7904422-0DA4-4078-9700-259BB0B24E87}" dt="2020-07-01T05:21:28.609" v="9405" actId="2696"/>
        <pc:sldMkLst>
          <pc:docMk/>
          <pc:sldMk cId="1885370062" sldId="1201"/>
        </pc:sldMkLst>
      </pc:sldChg>
      <pc:sldChg chg="del">
        <pc:chgData name="Einav, Tal" userId="c5d94e19-bf17-46ef-96ed-abf719c82703" providerId="ADAL" clId="{F7904422-0DA4-4078-9700-259BB0B24E87}" dt="2020-06-30T05:59:39.687" v="3292" actId="2696"/>
        <pc:sldMkLst>
          <pc:docMk/>
          <pc:sldMk cId="3676616376" sldId="1202"/>
        </pc:sldMkLst>
      </pc:sldChg>
      <pc:sldChg chg="del">
        <pc:chgData name="Einav, Tal" userId="c5d94e19-bf17-46ef-96ed-abf719c82703" providerId="ADAL" clId="{F7904422-0DA4-4078-9700-259BB0B24E87}" dt="2020-07-01T05:21:28.620" v="9406" actId="2696"/>
        <pc:sldMkLst>
          <pc:docMk/>
          <pc:sldMk cId="2268280901" sldId="1203"/>
        </pc:sldMkLst>
      </pc:sldChg>
      <pc:sldChg chg="del">
        <pc:chgData name="Einav, Tal" userId="c5d94e19-bf17-46ef-96ed-abf719c82703" providerId="ADAL" clId="{F7904422-0DA4-4078-9700-259BB0B24E87}" dt="2020-07-01T05:21:28.631" v="9407" actId="2696"/>
        <pc:sldMkLst>
          <pc:docMk/>
          <pc:sldMk cId="3734776561" sldId="1204"/>
        </pc:sldMkLst>
      </pc:sldChg>
      <pc:sldChg chg="del">
        <pc:chgData name="Einav, Tal" userId="c5d94e19-bf17-46ef-96ed-abf719c82703" providerId="ADAL" clId="{F7904422-0DA4-4078-9700-259BB0B24E87}" dt="2020-06-30T05:59:43.224" v="3313" actId="2696"/>
        <pc:sldMkLst>
          <pc:docMk/>
          <pc:sldMk cId="2587240105" sldId="1205"/>
        </pc:sldMkLst>
      </pc:sldChg>
      <pc:sldChg chg="del">
        <pc:chgData name="Einav, Tal" userId="c5d94e19-bf17-46ef-96ed-abf719c82703" providerId="ADAL" clId="{F7904422-0DA4-4078-9700-259BB0B24E87}" dt="2020-07-01T05:21:28.643" v="9408" actId="2696"/>
        <pc:sldMkLst>
          <pc:docMk/>
          <pc:sldMk cId="1076764706" sldId="1206"/>
        </pc:sldMkLst>
      </pc:sldChg>
      <pc:sldChg chg="del">
        <pc:chgData name="Einav, Tal" userId="c5d94e19-bf17-46ef-96ed-abf719c82703" providerId="ADAL" clId="{F7904422-0DA4-4078-9700-259BB0B24E87}" dt="2020-06-30T05:59:43.230" v="3315" actId="2696"/>
        <pc:sldMkLst>
          <pc:docMk/>
          <pc:sldMk cId="1417279747" sldId="1207"/>
        </pc:sldMkLst>
      </pc:sldChg>
      <pc:sldChg chg="del">
        <pc:chgData name="Einav, Tal" userId="c5d94e19-bf17-46ef-96ed-abf719c82703" providerId="ADAL" clId="{F7904422-0DA4-4078-9700-259BB0B24E87}" dt="2020-06-30T05:59:43.227" v="3314" actId="2696"/>
        <pc:sldMkLst>
          <pc:docMk/>
          <pc:sldMk cId="1255043253" sldId="1208"/>
        </pc:sldMkLst>
      </pc:sldChg>
      <pc:sldChg chg="del">
        <pc:chgData name="Einav, Tal" userId="c5d94e19-bf17-46ef-96ed-abf719c82703" providerId="ADAL" clId="{F7904422-0DA4-4078-9700-259BB0B24E87}" dt="2020-06-30T05:59:41.856" v="3308" actId="2696"/>
        <pc:sldMkLst>
          <pc:docMk/>
          <pc:sldMk cId="2230423346" sldId="1209"/>
        </pc:sldMkLst>
      </pc:sldChg>
      <pc:sldChg chg="del">
        <pc:chgData name="Einav, Tal" userId="c5d94e19-bf17-46ef-96ed-abf719c82703" providerId="ADAL" clId="{F7904422-0DA4-4078-9700-259BB0B24E87}" dt="2020-06-30T05:59:41.865" v="3311" actId="2696"/>
        <pc:sldMkLst>
          <pc:docMk/>
          <pc:sldMk cId="1895075320" sldId="1210"/>
        </pc:sldMkLst>
      </pc:sldChg>
      <pc:sldChg chg="del">
        <pc:chgData name="Einav, Tal" userId="c5d94e19-bf17-46ef-96ed-abf719c82703" providerId="ADAL" clId="{F7904422-0DA4-4078-9700-259BB0B24E87}" dt="2020-06-30T05:59:41.862" v="3310" actId="2696"/>
        <pc:sldMkLst>
          <pc:docMk/>
          <pc:sldMk cId="3120436761" sldId="1211"/>
        </pc:sldMkLst>
      </pc:sldChg>
      <pc:sldChg chg="del">
        <pc:chgData name="Einav, Tal" userId="c5d94e19-bf17-46ef-96ed-abf719c82703" providerId="ADAL" clId="{F7904422-0DA4-4078-9700-259BB0B24E87}" dt="2020-06-30T05:59:41.859" v="3309" actId="2696"/>
        <pc:sldMkLst>
          <pc:docMk/>
          <pc:sldMk cId="1844538829" sldId="1212"/>
        </pc:sldMkLst>
      </pc:sldChg>
      <pc:sldChg chg="del">
        <pc:chgData name="Einav, Tal" userId="c5d94e19-bf17-46ef-96ed-abf719c82703" providerId="ADAL" clId="{F7904422-0DA4-4078-9700-259BB0B24E87}" dt="2020-06-30T05:59:39.731" v="3306" actId="2696"/>
        <pc:sldMkLst>
          <pc:docMk/>
          <pc:sldMk cId="3940069950" sldId="1213"/>
        </pc:sldMkLst>
      </pc:sldChg>
      <pc:sldChg chg="del">
        <pc:chgData name="Einav, Tal" userId="c5d94e19-bf17-46ef-96ed-abf719c82703" providerId="ADAL" clId="{F7904422-0DA4-4078-9700-259BB0B24E87}" dt="2020-06-30T05:59:39.728" v="3305" actId="2696"/>
        <pc:sldMkLst>
          <pc:docMk/>
          <pc:sldMk cId="2011509812" sldId="1214"/>
        </pc:sldMkLst>
      </pc:sldChg>
      <pc:sldChg chg="del">
        <pc:chgData name="Einav, Tal" userId="c5d94e19-bf17-46ef-96ed-abf719c82703" providerId="ADAL" clId="{F7904422-0DA4-4078-9700-259BB0B24E87}" dt="2020-06-30T05:59:39.724" v="3304" actId="2696"/>
        <pc:sldMkLst>
          <pc:docMk/>
          <pc:sldMk cId="3278092756" sldId="1215"/>
        </pc:sldMkLst>
      </pc:sldChg>
      <pc:sldChg chg="del">
        <pc:chgData name="Einav, Tal" userId="c5d94e19-bf17-46ef-96ed-abf719c82703" providerId="ADAL" clId="{F7904422-0DA4-4078-9700-259BB0B24E87}" dt="2020-06-30T05:59:39.721" v="3303" actId="2696"/>
        <pc:sldMkLst>
          <pc:docMk/>
          <pc:sldMk cId="1522856415" sldId="1216"/>
        </pc:sldMkLst>
      </pc:sldChg>
      <pc:sldChg chg="del">
        <pc:chgData name="Einav, Tal" userId="c5d94e19-bf17-46ef-96ed-abf719c82703" providerId="ADAL" clId="{F7904422-0DA4-4078-9700-259BB0B24E87}" dt="2020-06-30T05:59:39.719" v="3302" actId="2696"/>
        <pc:sldMkLst>
          <pc:docMk/>
          <pc:sldMk cId="3618673084" sldId="1217"/>
        </pc:sldMkLst>
      </pc:sldChg>
      <pc:sldChg chg="del">
        <pc:chgData name="Einav, Tal" userId="c5d94e19-bf17-46ef-96ed-abf719c82703" providerId="ADAL" clId="{F7904422-0DA4-4078-9700-259BB0B24E87}" dt="2020-06-30T05:59:39.717" v="3301" actId="2696"/>
        <pc:sldMkLst>
          <pc:docMk/>
          <pc:sldMk cId="2363390337" sldId="1218"/>
        </pc:sldMkLst>
      </pc:sldChg>
      <pc:sldChg chg="del">
        <pc:chgData name="Einav, Tal" userId="c5d94e19-bf17-46ef-96ed-abf719c82703" providerId="ADAL" clId="{F7904422-0DA4-4078-9700-259BB0B24E87}" dt="2020-06-30T05:59:39.714" v="3300" actId="2696"/>
        <pc:sldMkLst>
          <pc:docMk/>
          <pc:sldMk cId="2099540347" sldId="1219"/>
        </pc:sldMkLst>
      </pc:sldChg>
      <pc:sldChg chg="del">
        <pc:chgData name="Einav, Tal" userId="c5d94e19-bf17-46ef-96ed-abf719c82703" providerId="ADAL" clId="{F7904422-0DA4-4078-9700-259BB0B24E87}" dt="2020-06-30T05:59:39.711" v="3299" actId="2696"/>
        <pc:sldMkLst>
          <pc:docMk/>
          <pc:sldMk cId="1728976126" sldId="1220"/>
        </pc:sldMkLst>
      </pc:sldChg>
      <pc:sldChg chg="del">
        <pc:chgData name="Einav, Tal" userId="c5d94e19-bf17-46ef-96ed-abf719c82703" providerId="ADAL" clId="{F7904422-0DA4-4078-9700-259BB0B24E87}" dt="2020-06-30T05:59:39.708" v="3298" actId="2696"/>
        <pc:sldMkLst>
          <pc:docMk/>
          <pc:sldMk cId="3356760510" sldId="1221"/>
        </pc:sldMkLst>
      </pc:sldChg>
      <pc:sldChg chg="del">
        <pc:chgData name="Einav, Tal" userId="c5d94e19-bf17-46ef-96ed-abf719c82703" providerId="ADAL" clId="{F7904422-0DA4-4078-9700-259BB0B24E87}" dt="2020-06-30T05:59:39.702" v="3296" actId="2696"/>
        <pc:sldMkLst>
          <pc:docMk/>
          <pc:sldMk cId="4291448531" sldId="1222"/>
        </pc:sldMkLst>
      </pc:sldChg>
      <pc:sldChg chg="del">
        <pc:chgData name="Einav, Tal" userId="c5d94e19-bf17-46ef-96ed-abf719c82703" providerId="ADAL" clId="{F7904422-0DA4-4078-9700-259BB0B24E87}" dt="2020-06-30T05:59:39.694" v="3294" actId="2696"/>
        <pc:sldMkLst>
          <pc:docMk/>
          <pc:sldMk cId="629277846" sldId="1223"/>
        </pc:sldMkLst>
      </pc:sldChg>
      <pc:sldChg chg="del">
        <pc:chgData name="Einav, Tal" userId="c5d94e19-bf17-46ef-96ed-abf719c82703" providerId="ADAL" clId="{F7904422-0DA4-4078-9700-259BB0B24E87}" dt="2020-06-30T05:59:39.704" v="3297" actId="2696"/>
        <pc:sldMkLst>
          <pc:docMk/>
          <pc:sldMk cId="3204047436" sldId="1224"/>
        </pc:sldMkLst>
      </pc:sldChg>
      <pc:sldChg chg="del">
        <pc:chgData name="Einav, Tal" userId="c5d94e19-bf17-46ef-96ed-abf719c82703" providerId="ADAL" clId="{F7904422-0DA4-4078-9700-259BB0B24E87}" dt="2020-06-30T05:59:39.698" v="3295" actId="2696"/>
        <pc:sldMkLst>
          <pc:docMk/>
          <pc:sldMk cId="3870728174" sldId="1225"/>
        </pc:sldMkLst>
      </pc:sldChg>
      <pc:sldChg chg="del">
        <pc:chgData name="Einav, Tal" userId="c5d94e19-bf17-46ef-96ed-abf719c82703" providerId="ADAL" clId="{F7904422-0DA4-4078-9700-259BB0B24E87}" dt="2020-06-30T05:59:39.690" v="3293" actId="2696"/>
        <pc:sldMkLst>
          <pc:docMk/>
          <pc:sldMk cId="1928542989" sldId="1226"/>
        </pc:sldMkLst>
      </pc:sldChg>
      <pc:sldChg chg="del">
        <pc:chgData name="Einav, Tal" userId="c5d94e19-bf17-46ef-96ed-abf719c82703" providerId="ADAL" clId="{F7904422-0DA4-4078-9700-259BB0B24E87}" dt="2020-06-30T05:59:39.685" v="3291" actId="2696"/>
        <pc:sldMkLst>
          <pc:docMk/>
          <pc:sldMk cId="3863004457" sldId="1227"/>
        </pc:sldMkLst>
      </pc:sldChg>
      <pc:sldChg chg="del">
        <pc:chgData name="Einav, Tal" userId="c5d94e19-bf17-46ef-96ed-abf719c82703" providerId="ADAL" clId="{F7904422-0DA4-4078-9700-259BB0B24E87}" dt="2020-06-30T05:59:39.682" v="3290" actId="2696"/>
        <pc:sldMkLst>
          <pc:docMk/>
          <pc:sldMk cId="1430795563" sldId="1228"/>
        </pc:sldMkLst>
      </pc:sldChg>
      <pc:sldChg chg="del">
        <pc:chgData name="Einav, Tal" userId="c5d94e19-bf17-46ef-96ed-abf719c82703" providerId="ADAL" clId="{F7904422-0DA4-4078-9700-259BB0B24E87}" dt="2020-06-30T05:59:39.679" v="3289" actId="2696"/>
        <pc:sldMkLst>
          <pc:docMk/>
          <pc:sldMk cId="2009947052" sldId="1229"/>
        </pc:sldMkLst>
      </pc:sldChg>
      <pc:sldChg chg="del">
        <pc:chgData name="Einav, Tal" userId="c5d94e19-bf17-46ef-96ed-abf719c82703" providerId="ADAL" clId="{F7904422-0DA4-4078-9700-259BB0B24E87}" dt="2020-07-01T05:21:35.488" v="9409" actId="2696"/>
        <pc:sldMkLst>
          <pc:docMk/>
          <pc:sldMk cId="3260172703" sldId="1230"/>
        </pc:sldMkLst>
      </pc:sldChg>
      <pc:sldChg chg="del">
        <pc:chgData name="Einav, Tal" userId="c5d94e19-bf17-46ef-96ed-abf719c82703" providerId="ADAL" clId="{F7904422-0DA4-4078-9700-259BB0B24E87}" dt="2020-06-29T19:36:05.950" v="191" actId="2696"/>
        <pc:sldMkLst>
          <pc:docMk/>
          <pc:sldMk cId="3457149261" sldId="1231"/>
        </pc:sldMkLst>
      </pc:sldChg>
      <pc:sldChg chg="del">
        <pc:chgData name="Einav, Tal" userId="c5d94e19-bf17-46ef-96ed-abf719c82703" providerId="ADAL" clId="{F7904422-0DA4-4078-9700-259BB0B24E87}" dt="2020-06-29T19:36:05.956" v="192" actId="2696"/>
        <pc:sldMkLst>
          <pc:docMk/>
          <pc:sldMk cId="3951889966" sldId="1232"/>
        </pc:sldMkLst>
      </pc:sldChg>
      <pc:sldChg chg="del">
        <pc:chgData name="Einav, Tal" userId="c5d94e19-bf17-46ef-96ed-abf719c82703" providerId="ADAL" clId="{F7904422-0DA4-4078-9700-259BB0B24E87}" dt="2020-06-29T19:36:05.962" v="193" actId="2696"/>
        <pc:sldMkLst>
          <pc:docMk/>
          <pc:sldMk cId="4273738312" sldId="1233"/>
        </pc:sldMkLst>
      </pc:sldChg>
      <pc:sldChg chg="del">
        <pc:chgData name="Einav, Tal" userId="c5d94e19-bf17-46ef-96ed-abf719c82703" providerId="ADAL" clId="{F7904422-0DA4-4078-9700-259BB0B24E87}" dt="2020-06-29T19:36:05.968" v="194" actId="2696"/>
        <pc:sldMkLst>
          <pc:docMk/>
          <pc:sldMk cId="4264978164" sldId="1234"/>
        </pc:sldMkLst>
      </pc:sldChg>
      <pc:sldChg chg="del">
        <pc:chgData name="Einav, Tal" userId="c5d94e19-bf17-46ef-96ed-abf719c82703" providerId="ADAL" clId="{F7904422-0DA4-4078-9700-259BB0B24E87}" dt="2020-07-01T05:21:38.830" v="9410" actId="2696"/>
        <pc:sldMkLst>
          <pc:docMk/>
          <pc:sldMk cId="2547823912" sldId="1235"/>
        </pc:sldMkLst>
      </pc:sldChg>
      <pc:sldChg chg="addSp delSp modSp add modTransition modAnim">
        <pc:chgData name="Einav, Tal" userId="c5d94e19-bf17-46ef-96ed-abf719c82703" providerId="ADAL" clId="{F7904422-0DA4-4078-9700-259BB0B24E87}" dt="2020-07-01T02:46:29.400" v="7976" actId="1076"/>
        <pc:sldMkLst>
          <pc:docMk/>
          <pc:sldMk cId="1581320384" sldId="1236"/>
        </pc:sldMkLst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" creationId="{2EC92DFF-878F-449B-836E-D867C17DDDA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" creationId="{AF434455-C40C-4C53-8488-91E8E1D65CD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" creationId="{9D456F65-4E8C-4622-8B0F-F087A507D73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4" creationId="{8917ED96-1902-4BB0-918A-E22853A2CDE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5" creationId="{58FAC5D7-2FE2-4F38-B7A9-A3A91ADC69B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6" creationId="{5879A31B-76B6-4435-BDB4-DDBA7D5515F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7" creationId="{956FC3C7-2079-43FB-BDC7-352287FB8E2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8" creationId="{04D90AFD-864B-467A-A7A8-640E6ACB200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39" creationId="{04510B2C-C574-403D-85F8-6B4ED899A5F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3" creationId="{1A093A98-6DBA-4803-B3F5-EDB996B6CCC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4" creationId="{AD508779-5C71-4B6B-9184-15C08C27F5C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5" creationId="{4894F426-47BA-4B45-B43B-C6B9D9869F3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6" creationId="{5965E8B9-B6FB-4D76-A5FC-01757A8343F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7" creationId="{82D1E814-1474-41C9-B1C4-D2FA6050628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48" creationId="{6049C6D6-70BA-4C41-944A-E67A673C4E7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2" creationId="{4382F219-9B4C-427A-BD04-BC0FCC99D55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3" creationId="{B7ED5A59-1763-4AEE-9040-A998922D763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4" creationId="{C4A8B6CD-00AD-46BE-AD75-4B9BBD29539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5" creationId="{5B2B1B20-119A-4B10-B940-4711CAF7E5B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6" creationId="{99DD0FB3-9142-4D01-9AA3-EABFE360FEA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57" creationId="{36E309C9-6904-49F8-816C-A438E0C5772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0" creationId="{CFB7D962-0412-4468-AC08-D3984101ADE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1" creationId="{0F84CADC-0E03-4FC5-B9B2-BCBB9B8F7ED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3" creationId="{9A4259DE-225C-482C-BAA0-FC68127F20C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4" creationId="{1DFC359A-2EA5-4C6F-82E7-5EBCB93EE7E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6" creationId="{7E529728-770C-4ACD-B4A1-773736AB232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77" creationId="{CF61EC07-5C1F-43D7-B8C6-217C99D46BB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85" creationId="{4099B66B-E648-414C-BBAB-720F3F0FF33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86" creationId="{4EACE5D3-47D5-4921-A4F2-FC33550EA5C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88" creationId="{1E137ECF-D328-4FA8-AC80-F02E2E74C96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89" creationId="{D4D1C8A5-6E0D-42FE-85A0-ED94147E0E9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93" creationId="{27B019C4-7F29-4174-9F7B-19FEE3474C2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94" creationId="{92E1857A-61E2-44D0-B921-A38023760FF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96" creationId="{B0DC01E7-6141-4816-94DB-61C4724D3A1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97" creationId="{A561678E-B578-492A-A10F-6A117947CF4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15" creationId="{EBA2DA88-6B0A-4B88-81F8-8F5B10F80A3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16" creationId="{9757A30F-78A6-4467-A9C1-35C2D09E64A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17" creationId="{B252FCF4-F660-496B-88E9-0FF75D45F4EF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18" creationId="{BF6F63BA-6AAB-47A9-8D7E-A65C83066F8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19" creationId="{AFFA21B9-72F7-4945-8315-2A356DA4A43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0" creationId="{80083DA9-7866-416B-AF69-CDBCD981EC8F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4" creationId="{C3398BBE-D9A1-4474-AFE0-D5F20F00AD1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5" creationId="{19B1EB1A-D6C9-4077-BD2D-94CF864A452F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6" creationId="{3D5D9793-95CE-4EA8-A488-E01CD4EAF55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7" creationId="{3B85A350-DF88-451D-B4C2-5293AEC43C6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8" creationId="{C1455B18-EE3C-4AE7-B72C-D6502DCA213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29" creationId="{811B9A68-0D21-4497-91A4-83A066EE16D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3" creationId="{C95E0DCD-AAC8-40E5-8040-1A63C8895B4C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4" creationId="{09BDEA30-198D-49CD-9949-1ACAD312B44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5" creationId="{18A05299-777B-46E4-97AA-7CC5D7BFA78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6" creationId="{90425739-6F2D-45D4-A39D-A065EB2D120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7" creationId="{F188D4D8-9B72-4ABA-8B7E-43091E55432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38" creationId="{C1A1ED84-8F9F-46F4-8C5E-232BA1B8191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2" creationId="{DF156B26-F034-4049-A06E-41C528D7804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3" creationId="{DF5DDCDC-F3DC-45A4-B5A4-08B5F68400A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4" creationId="{961BB57A-DA40-4B83-B696-624D3C64581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5" creationId="{3F745FF2-4C14-4B76-BBA6-EF3A0DA3AB4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6" creationId="{EFB40DA3-9585-484A-B3CE-203F011620F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47" creationId="{78D97774-2B4E-40A2-B2E8-50111E5367D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1" creationId="{C01FE14A-016B-4A01-ADAC-51A44B05E98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2" creationId="{01BDEF71-5C60-44C8-8BB3-6759D237AEA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3" creationId="{2820DD1A-4FB3-42E8-ACB2-C9FBB95F6DF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4" creationId="{23103586-6CFA-4CB0-A7ED-CFEA09F93421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5" creationId="{48FC6A15-FDC4-47DC-B9D9-9A94BD8979E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56" creationId="{7B6882E8-6897-45E3-B6BC-9396D1F6D7E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0" creationId="{8ED3C503-600C-44CC-9A24-9B1FAB10543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1" creationId="{C4FAC889-A645-4E65-BCBF-3BB347FED0D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2" creationId="{7B8AE39A-7AC5-4D92-ACD0-8D4212E7F50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3" creationId="{4B0E12B8-4FE3-4D1B-840E-925FB2923C7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4" creationId="{2EE5AE70-61D9-4652-8A77-224CD07D4EE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5" creationId="{B1FF979E-1624-4DE2-B809-68A43C46C38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69" creationId="{0CAF2625-78D3-4425-BD21-0A7F2A6D8DA6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0" creationId="{C1EE43AF-9CA6-4DD5-85D9-7FB54133E9B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1" creationId="{455B220E-0976-43FA-B3F8-7384F954135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2" creationId="{D78C9A14-3F04-4D38-946E-4781DBFB9FBC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3" creationId="{80D2361B-A834-49A8-AE5D-5960C2849471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4" creationId="{2301099A-C5FF-4E4D-B1AF-A8DBA9F8BFC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8" creationId="{791F7B2F-8B0D-4588-B6DB-2C3F41DEE60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79" creationId="{0C8C791D-0E8A-4346-A7FB-7E3BF1C5A3F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0" creationId="{7C72DB87-5714-4F18-AB8A-BB00CF0E252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1" creationId="{1E63B0F6-351C-4096-B220-44A30436CEB1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2" creationId="{3CDA3DC6-4CFE-4FD8-B047-F1B55411558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3" creationId="{B35CA2DE-FFA1-4CF7-9D95-74D6F1784CF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7" creationId="{409CF3C3-C6BE-4BF5-BA97-F0691CB3D4B7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8" creationId="{45A5EDCF-E878-44C2-9986-49F6B4FE66F1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89" creationId="{63B08573-967F-448D-88D5-0BF6D1B0188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0" creationId="{A85B4264-625C-4D84-8E85-5BF0531F319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1" creationId="{7093ECD7-5C13-454E-ABB1-9DA6ECE1766C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2" creationId="{D36111DD-C3DD-4B8F-8FE9-1E9D9C47247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6" creationId="{40356C7C-2DBA-4C5B-A4C5-802F4793E9F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7" creationId="{8CF6F040-58EF-47B1-93F6-6785E5D575C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8" creationId="{3C9B1734-6702-416D-9681-3E167428190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199" creationId="{84345B9D-2D55-42B8-8901-AFB5C53731B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0" creationId="{39DF6A55-8789-4B03-87B0-35B11253CECC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1" creationId="{7895AA53-04BB-43C3-B0B6-391DE214E300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5" creationId="{8AC5E42E-9684-4F0A-BD85-9F15BD553A6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6" creationId="{BB35B10A-FEED-4CDA-8102-5D5493B2788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7" creationId="{F9BAF867-AD60-4939-AAD1-0411AC51F5D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8" creationId="{FC32DD24-EF69-48F8-BDBF-7FDED83472D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09" creationId="{015D7CB6-85D9-43D7-84A5-10E63C0A6DD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0" creationId="{A98CF7FD-E5B1-4917-86B7-4986A6715CB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4" creationId="{5B012846-DBC9-47B2-8740-F0026B5691F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5" creationId="{22318544-E5FB-41D4-9A5F-3BB07D23F40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6" creationId="{A816A476-D44E-411D-B619-5E1FBC659E0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7" creationId="{999C443C-C631-4C25-B2F3-C364660DB493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8" creationId="{0D66CC9C-B71E-4610-9AAF-EC56D5FC6F2B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19" creationId="{7AABB35C-5566-4E82-B10B-E47B4DA9027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3" creationId="{87D76261-4F54-4AB2-B840-741711AEE9FC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4" creationId="{9A8C106D-B242-43F3-8A23-B2235F469B5F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5" creationId="{C0F26762-A254-414C-8167-4C48C5088ED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6" creationId="{7B3693BB-3516-4B8A-8324-8B606BD22BC4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7" creationId="{779C5FDB-F97F-4ECE-B326-A2896442294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28" creationId="{64C1DEDD-E5E4-44D4-BE5A-5519CB435AD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2" creationId="{7158E4A4-08F7-47D1-B688-E5AB6D209FE5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3" creationId="{72570AF8-A1F4-4770-B689-DF4A50EA7D9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4" creationId="{263F79C0-31AF-4A73-BBF6-564449218A22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5" creationId="{90598FAE-3A0F-4C34-94D3-5F148D9EBF6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6" creationId="{88816A50-E45F-4AC8-B9FA-9DA515269BD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37" creationId="{2CDD0AA9-F1F1-495C-975F-F9D3B5A8BE2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1" creationId="{0965F72A-A582-4280-81ED-ED9595D09F68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2" creationId="{B9F3F544-DA05-448C-B432-642EB0BF170D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3" creationId="{A971D9B9-68BA-48DF-90D4-AF114124D39A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4" creationId="{162C30E1-5DFC-4C92-8547-73ACE1205F79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5" creationId="{C31238A8-F221-4305-A216-BD8486D94A5E}"/>
          </ac:spMkLst>
        </pc:spChg>
        <pc:spChg chg="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6" creationId="{A1AA1473-4EFE-40CA-A0FE-5B91CFF2A8EC}"/>
          </ac:spMkLst>
        </pc:spChg>
        <pc:spChg chg="del">
          <ac:chgData name="Einav, Tal" userId="c5d94e19-bf17-46ef-96ed-abf719c82703" providerId="ADAL" clId="{F7904422-0DA4-4078-9700-259BB0B24E87}" dt="2020-07-01T02:46:19.218" v="7973" actId="478"/>
          <ac:spMkLst>
            <pc:docMk/>
            <pc:sldMk cId="1581320384" sldId="1236"/>
            <ac:spMk id="247" creationId="{3323B42B-141E-4A66-97E5-0E270F0AACC9}"/>
          </ac:spMkLst>
        </pc:spChg>
        <pc:spChg chg="add 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8" creationId="{02BD0997-C228-4683-B0B6-E1E5BF19389E}"/>
          </ac:spMkLst>
        </pc:spChg>
        <pc:spChg chg="add mod">
          <ac:chgData name="Einav, Tal" userId="c5d94e19-bf17-46ef-96ed-abf719c82703" providerId="ADAL" clId="{F7904422-0DA4-4078-9700-259BB0B24E87}" dt="2020-07-01T02:46:21.535" v="7974"/>
          <ac:spMkLst>
            <pc:docMk/>
            <pc:sldMk cId="1581320384" sldId="1236"/>
            <ac:spMk id="249" creationId="{A7922A09-1CEA-422E-B60D-8C3F4506CF14}"/>
          </ac:spMkLst>
        </pc:spChg>
        <pc:spChg chg="add mod">
          <ac:chgData name="Einav, Tal" userId="c5d94e19-bf17-46ef-96ed-abf719c82703" providerId="ADAL" clId="{F7904422-0DA4-4078-9700-259BB0B24E87}" dt="2020-07-01T02:46:29.400" v="7976" actId="1076"/>
          <ac:spMkLst>
            <pc:docMk/>
            <pc:sldMk cId="1581320384" sldId="1236"/>
            <ac:spMk id="250" creationId="{37C5BBF9-CBFF-4613-8DB7-A7DD025232C7}"/>
          </ac:spMkLst>
        </pc:spChg>
        <pc:spChg chg="add mod">
          <ac:chgData name="Einav, Tal" userId="c5d94e19-bf17-46ef-96ed-abf719c82703" providerId="ADAL" clId="{F7904422-0DA4-4078-9700-259BB0B24E87}" dt="2020-07-01T02:46:29.400" v="7976" actId="1076"/>
          <ac:spMkLst>
            <pc:docMk/>
            <pc:sldMk cId="1581320384" sldId="1236"/>
            <ac:spMk id="251" creationId="{A3C553E5-BCE5-42FF-9F27-FF70E69073BA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56" creationId="{4E6EB2E8-68DA-485C-ADDF-A7557B4DFCDB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57" creationId="{89A0B969-17F2-4640-AC7A-3323B38B7213}"/>
          </ac:spMkLst>
        </pc:spChg>
        <pc:spChg chg="del">
          <ac:chgData name="Einav, Tal" userId="c5d94e19-bf17-46ef-96ed-abf719c82703" providerId="ADAL" clId="{F7904422-0DA4-4078-9700-259BB0B24E87}" dt="2020-07-01T02:46:19.218" v="7973" actId="478"/>
          <ac:spMkLst>
            <pc:docMk/>
            <pc:sldMk cId="1581320384" sldId="1236"/>
            <ac:spMk id="259" creationId="{FB9D09FA-BCA5-4BDD-8141-142779F95A36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0" creationId="{432727FC-B95A-494A-989B-2EC804298E43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1" creationId="{603202AC-F24B-4801-B16B-9F6CB863DBC5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2" creationId="{229A3B03-3814-47F0-AF1A-2C589BE450B6}"/>
          </ac:spMkLst>
        </pc:spChg>
        <pc:spChg chg="del">
          <ac:chgData name="Einav, Tal" userId="c5d94e19-bf17-46ef-96ed-abf719c82703" providerId="ADAL" clId="{F7904422-0DA4-4078-9700-259BB0B24E87}" dt="2020-07-01T02:46:19.218" v="7973" actId="478"/>
          <ac:spMkLst>
            <pc:docMk/>
            <pc:sldMk cId="1581320384" sldId="1236"/>
            <ac:spMk id="263" creationId="{EDB0620C-A20F-41AD-BA22-0B5985E57A2E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4" creationId="{182DBD7F-DFD0-4266-9DC5-889A48CAC88D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5" creationId="{F3F34495-73A0-479C-94A5-C45B1A8113B0}"/>
          </ac:spMkLst>
        </pc:spChg>
        <pc:spChg chg="del">
          <ac:chgData name="Einav, Tal" userId="c5d94e19-bf17-46ef-96ed-abf719c82703" providerId="ADAL" clId="{F7904422-0DA4-4078-9700-259BB0B24E87}" dt="2020-07-01T02:46:13.409" v="7972" actId="478"/>
          <ac:spMkLst>
            <pc:docMk/>
            <pc:sldMk cId="1581320384" sldId="1236"/>
            <ac:spMk id="266" creationId="{D8C023BA-79DC-4194-B36D-067FB320322B}"/>
          </ac:spMkLst>
        </pc:spChg>
        <pc:spChg chg="del">
          <ac:chgData name="Einav, Tal" userId="c5d94e19-bf17-46ef-96ed-abf719c82703" providerId="ADAL" clId="{F7904422-0DA4-4078-9700-259BB0B24E87}" dt="2020-07-01T02:46:19.218" v="7973" actId="478"/>
          <ac:spMkLst>
            <pc:docMk/>
            <pc:sldMk cId="1581320384" sldId="1236"/>
            <ac:spMk id="267" creationId="{B07950F2-E785-4A33-9484-D461A27DB93D}"/>
          </ac:spMkLst>
        </pc:s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" creationId="{00000000-0000-0000-0000-000000000000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6" creationId="{133F78BD-0E9E-4159-85AF-042CA2432B36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2" creationId="{1844E6C4-E698-4985-9456-92105580B4A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31" creationId="{8A508547-4F50-4EEB-A3A4-46F59050EE1A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32" creationId="{746D490A-245A-45BD-9A1C-65A2B4475ABF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33" creationId="{EB4D1DF9-1747-406F-A588-F5672FE8C2C3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40" creationId="{143D84E8-1085-42A1-8C2B-31050BF00B3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41" creationId="{20CA7F00-B5CB-46E5-AB8E-F1DA33D309F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42" creationId="{513C494E-C4DF-4F25-9BBD-E978123D88AD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49" creationId="{73E5894F-7F4E-4D3C-B18A-322113E04E8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50" creationId="{CFB8EFD9-7F4C-4F37-9CB9-69727DE23E0F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51" creationId="{EA266F0F-FAF7-46A1-BF96-DABAF356C64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69" creationId="{1DAE0C2A-E213-420A-9125-139A8F2C0A6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72" creationId="{ABA444D8-BAA8-41EE-8434-D47AC6CA5DB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75" creationId="{3915F35C-5886-4DB7-98BA-2D01060D8C89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84" creationId="{5958B9F7-2ED1-47B4-A71A-D7DC74505F6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87" creationId="{BD6947FC-1130-47C2-9ACC-FD3B9C483751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92" creationId="{992A19D8-35E9-45DC-B86D-031001B4EEC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95" creationId="{93DD62AA-C4D8-45D4-9A20-F09013E5C93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06" creationId="{BA0A52CE-7463-4A9A-99E0-3084DE0EB433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09" creationId="{99CAA6FB-E144-4361-BDF7-646774F1FA1C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12" creationId="{E6960B88-5722-411C-A325-EB4FEA8F0197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13" creationId="{3517B70B-D5C7-4150-84BB-E8B2AAF0C800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14" creationId="{989AAC10-54C3-4B81-B770-B6FE120BDA3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21" creationId="{F508588E-E780-4CE6-B6B3-BF88255EA531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22" creationId="{7CC36C7A-9CD7-4982-9235-93494B233B8C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23" creationId="{6C389131-05C4-4FE8-9E91-EB1482B0CD4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30" creationId="{6C9FF66D-66E6-487D-83B8-FF148487A83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31" creationId="{64420CF1-5B5F-45DA-8C8B-6C54F5E486EB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32" creationId="{FA9B0268-152B-4C16-8105-8A1D97C310D7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39" creationId="{CB6A5603-DB24-48F7-98B3-8460BC57A7C0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40" creationId="{0DA88271-CD44-4A1D-9BAD-73DE2239A49A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41" creationId="{5978C2DD-FB05-472D-958C-E9B3D358097B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48" creationId="{83DB81DF-FEED-433E-904B-BFE4C3FFDF0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49" creationId="{E40F0BCB-62C2-457A-80E3-04EAD637DCE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50" creationId="{4B7E7EE4-2153-4E77-91FF-1E44DCD6AAD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57" creationId="{FBC2374F-8445-446E-A323-835E3B96A65D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58" creationId="{F62C54AA-C7BA-4970-B897-B02ADBF91AA9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59" creationId="{FA4B9A5E-894E-4A49-B72A-96CFDE2B6D05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66" creationId="{ED43EF6F-3984-43EF-BF1E-AD379FF98A4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67" creationId="{38D1A3D7-F775-4254-B169-4AFABBF1D00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68" creationId="{54B0384B-498A-415B-8AB1-B408093825CC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75" creationId="{C2C3AB11-21EF-46AA-AA67-FCC3C639ABD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76" creationId="{73C42F81-A356-4048-8C5E-C14C9D163E18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77" creationId="{CCEBA6B9-33AD-4EA4-98A4-B7855D33BD6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84" creationId="{439DCDBE-FF34-49FA-8B7F-37B11B13CC31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85" creationId="{5EEEF97C-DF06-4AE1-91A0-6EC4328774F5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86" creationId="{1F478A24-FCB1-4F12-B0E4-39DB9ACA43B0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93" creationId="{B209330A-FC33-4D69-9DF1-FCE3BB39C145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94" creationId="{31415419-355F-4637-BD7A-AD02E07C71BF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195" creationId="{8D15BCE9-F71C-45A6-819A-E15FB9EBDBF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02" creationId="{44651372-9A39-4F83-A773-46A5229762EB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03" creationId="{70B32E4C-6DBA-4E2A-AB18-5CB34572FA7A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04" creationId="{8B6BEEDE-5FFD-4BC1-B162-2BCA2D65D271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11" creationId="{6C73255D-9612-4D9E-8BAF-DBD4D613C326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12" creationId="{31DE7EAC-56B6-47A9-B42A-9EEA00CF47AE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13" creationId="{B678C148-956A-4BC8-AF6D-62077A221166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20" creationId="{E08DDAF8-535F-4C98-AA63-EEB3495375B5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21" creationId="{E0A329ED-ACD7-4284-824A-E61F506331C9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22" creationId="{212CCDD7-9130-4110-A5E2-07A7069FA481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29" creationId="{77E3EBB0-A82A-4F03-ACD7-450E4AB9D904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30" creationId="{DFCF123F-14B2-430B-9B35-52048A1C38CB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31" creationId="{22E6F319-9703-46FF-B57A-D8910CCC472F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38" creationId="{93A23216-E48D-49A2-B0E3-60CB6EDC76F2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39" creationId="{FE95F793-9A7E-431B-A020-F189C77DCA1D}"/>
          </ac:grpSpMkLst>
        </pc:grpChg>
        <pc:grpChg chg="mod">
          <ac:chgData name="Einav, Tal" userId="c5d94e19-bf17-46ef-96ed-abf719c82703" providerId="ADAL" clId="{F7904422-0DA4-4078-9700-259BB0B24E87}" dt="2020-07-01T02:46:21.535" v="7974"/>
          <ac:grpSpMkLst>
            <pc:docMk/>
            <pc:sldMk cId="1581320384" sldId="1236"/>
            <ac:grpSpMk id="240" creationId="{9AEC8FC6-B3E9-4C4B-8D55-DD5EE5AAD4CC}"/>
          </ac:grpSpMkLst>
        </pc:grp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60" creationId="{76C49EF2-DEBC-48EA-80DC-75510A3ABB0D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65" creationId="{FBF5EDBF-B449-4FB9-8AF7-F6140B627109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105" creationId="{F9A3197A-5C17-4640-8A0A-89E66D63122F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107" creationId="{0463F2D3-36D3-44E5-9B57-FE64EA959569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108" creationId="{9FED180A-53DD-458A-ABFA-55E1B6B083A2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110" creationId="{F810B3C9-3CC2-4DBE-AC47-03EEB12E45FD}"/>
          </ac:cxnSpMkLst>
        </pc:cxnChg>
        <pc:cxnChg chg="mod">
          <ac:chgData name="Einav, Tal" userId="c5d94e19-bf17-46ef-96ed-abf719c82703" providerId="ADAL" clId="{F7904422-0DA4-4078-9700-259BB0B24E87}" dt="2020-07-01T02:46:21.535" v="7974"/>
          <ac:cxnSpMkLst>
            <pc:docMk/>
            <pc:sldMk cId="1581320384" sldId="1236"/>
            <ac:cxnSpMk id="111" creationId="{7CEF3CD7-6CA7-415B-82B1-8436F3A5CD09}"/>
          </ac:cxnSpMkLst>
        </pc:cxnChg>
      </pc:sldChg>
      <pc:sldChg chg="addSp delSp modSp add ord addAnim delAnim modAnim">
        <pc:chgData name="Einav, Tal" userId="c5d94e19-bf17-46ef-96ed-abf719c82703" providerId="ADAL" clId="{F7904422-0DA4-4078-9700-259BB0B24E87}" dt="2020-07-01T08:35:58.040" v="11946"/>
        <pc:sldMkLst>
          <pc:docMk/>
          <pc:sldMk cId="1358312341" sldId="1237"/>
        </pc:sldMkLst>
        <pc:spChg chg="mod">
          <ac:chgData name="Einav, Tal" userId="c5d94e19-bf17-46ef-96ed-abf719c82703" providerId="ADAL" clId="{F7904422-0DA4-4078-9700-259BB0B24E87}" dt="2020-07-01T05:22:55.078" v="9432"/>
          <ac:spMkLst>
            <pc:docMk/>
            <pc:sldMk cId="1358312341" sldId="1237"/>
            <ac:spMk id="2" creationId="{419595D4-E00B-4341-B22D-1F5DEED5E82C}"/>
          </ac:spMkLst>
        </pc:spChg>
        <pc:spChg chg="add mod">
          <ac:chgData name="Einav, Tal" userId="c5d94e19-bf17-46ef-96ed-abf719c82703" providerId="ADAL" clId="{F7904422-0DA4-4078-9700-259BB0B24E87}" dt="2020-07-01T05:23:52.355" v="9541" actId="27636"/>
          <ac:spMkLst>
            <pc:docMk/>
            <pc:sldMk cId="1358312341" sldId="1237"/>
            <ac:spMk id="3" creationId="{7E47C548-0C4E-492F-B851-B5F22EADF50D}"/>
          </ac:spMkLst>
        </pc:spChg>
        <pc:spChg chg="add mod">
          <ac:chgData name="Einav, Tal" userId="c5d94e19-bf17-46ef-96ed-abf719c82703" providerId="ADAL" clId="{F7904422-0DA4-4078-9700-259BB0B24E87}" dt="2020-07-01T05:31:11.223" v="10481" actId="465"/>
          <ac:spMkLst>
            <pc:docMk/>
            <pc:sldMk cId="1358312341" sldId="1237"/>
            <ac:spMk id="4" creationId="{6DBA87A6-2721-4958-AB19-7F46064E58CA}"/>
          </ac:spMkLst>
        </pc:spChg>
        <pc:spChg chg="add mod">
          <ac:chgData name="Einav, Tal" userId="c5d94e19-bf17-46ef-96ed-abf719c82703" providerId="ADAL" clId="{F7904422-0DA4-4078-9700-259BB0B24E87}" dt="2020-07-01T05:31:11.223" v="10481" actId="465"/>
          <ac:spMkLst>
            <pc:docMk/>
            <pc:sldMk cId="1358312341" sldId="1237"/>
            <ac:spMk id="5" creationId="{AD54CA5C-CB3D-44F6-85D1-961F3AE6AE4B}"/>
          </ac:spMkLst>
        </pc:spChg>
        <pc:spChg chg="add mod">
          <ac:chgData name="Einav, Tal" userId="c5d94e19-bf17-46ef-96ed-abf719c82703" providerId="ADAL" clId="{F7904422-0DA4-4078-9700-259BB0B24E87}" dt="2020-07-01T05:31:11.223" v="10481" actId="465"/>
          <ac:spMkLst>
            <pc:docMk/>
            <pc:sldMk cId="1358312341" sldId="1237"/>
            <ac:spMk id="6" creationId="{7D5EA7AD-9CA9-4E0A-822F-9CAF516F2B08}"/>
          </ac:spMkLst>
        </pc:spChg>
        <pc:spChg chg="add mod">
          <ac:chgData name="Einav, Tal" userId="c5d94e19-bf17-46ef-96ed-abf719c82703" providerId="ADAL" clId="{F7904422-0DA4-4078-9700-259BB0B24E87}" dt="2020-07-01T05:31:11.223" v="10481" actId="465"/>
          <ac:spMkLst>
            <pc:docMk/>
            <pc:sldMk cId="1358312341" sldId="1237"/>
            <ac:spMk id="7" creationId="{D5C0E4F1-A160-4D4C-949C-58E3367F15A6}"/>
          </ac:spMkLst>
        </pc:spChg>
        <pc:spChg chg="add del mod">
          <ac:chgData name="Einav, Tal" userId="c5d94e19-bf17-46ef-96ed-abf719c82703" providerId="ADAL" clId="{F7904422-0DA4-4078-9700-259BB0B24E87}" dt="2020-07-01T05:30:40.504" v="10476" actId="478"/>
          <ac:spMkLst>
            <pc:docMk/>
            <pc:sldMk cId="1358312341" sldId="1237"/>
            <ac:spMk id="8" creationId="{B3837F45-A1FA-40DB-BB00-56FD2B4F5A0D}"/>
          </ac:spMkLst>
        </pc:spChg>
        <pc:spChg chg="add del mod">
          <ac:chgData name="Einav, Tal" userId="c5d94e19-bf17-46ef-96ed-abf719c82703" providerId="ADAL" clId="{F7904422-0DA4-4078-9700-259BB0B24E87}" dt="2020-07-01T05:30:30.387" v="10473"/>
          <ac:spMkLst>
            <pc:docMk/>
            <pc:sldMk cId="1358312341" sldId="1237"/>
            <ac:spMk id="9" creationId="{A14B76F0-08DE-493F-87DB-EC24EB732B7E}"/>
          </ac:spMkLst>
        </pc:spChg>
      </pc:sldChg>
      <pc:sldChg chg="add del ord">
        <pc:chgData name="Einav, Tal" userId="c5d94e19-bf17-46ef-96ed-abf719c82703" providerId="ADAL" clId="{F7904422-0DA4-4078-9700-259BB0B24E87}" dt="2020-06-30T01:27:20.261" v="933" actId="2696"/>
        <pc:sldMkLst>
          <pc:docMk/>
          <pc:sldMk cId="2724886057" sldId="1237"/>
        </pc:sldMkLst>
      </pc:sldChg>
      <pc:sldChg chg="addSp modSp add ord modTransition">
        <pc:chgData name="Einav, Tal" userId="c5d94e19-bf17-46ef-96ed-abf719c82703" providerId="ADAL" clId="{F7904422-0DA4-4078-9700-259BB0B24E87}" dt="2020-06-29T21:29:56.917" v="532" actId="207"/>
        <pc:sldMkLst>
          <pc:docMk/>
          <pc:sldMk cId="90715669" sldId="1238"/>
        </pc:sldMkLst>
        <pc:spChg chg="add mod">
          <ac:chgData name="Einav, Tal" userId="c5d94e19-bf17-46ef-96ed-abf719c82703" providerId="ADAL" clId="{F7904422-0DA4-4078-9700-259BB0B24E87}" dt="2020-06-29T21:29:56.917" v="532" actId="207"/>
          <ac:spMkLst>
            <pc:docMk/>
            <pc:sldMk cId="90715669" sldId="1238"/>
            <ac:spMk id="3" creationId="{BDB4AB08-A953-4E6F-B7AA-96C90A3307C4}"/>
          </ac:spMkLst>
        </pc:spChg>
      </pc:sldChg>
      <pc:sldChg chg="add del">
        <pc:chgData name="Einav, Tal" userId="c5d94e19-bf17-46ef-96ed-abf719c82703" providerId="ADAL" clId="{F7904422-0DA4-4078-9700-259BB0B24E87}" dt="2020-07-01T05:21:39.891" v="9411" actId="2696"/>
        <pc:sldMkLst>
          <pc:docMk/>
          <pc:sldMk cId="828860326" sldId="1239"/>
        </pc:sldMkLst>
      </pc:sldChg>
      <pc:sldChg chg="addSp delSp modSp add modTransition delAnim">
        <pc:chgData name="Einav, Tal" userId="c5d94e19-bf17-46ef-96ed-abf719c82703" providerId="ADAL" clId="{F7904422-0DA4-4078-9700-259BB0B24E87}" dt="2020-06-30T04:43:19.407" v="1501" actId="14826"/>
        <pc:sldMkLst>
          <pc:docMk/>
          <pc:sldMk cId="544100813" sldId="1240"/>
        </pc:sldMkLst>
        <pc:spChg chg="del">
          <ac:chgData name="Einav, Tal" userId="c5d94e19-bf17-46ef-96ed-abf719c82703" providerId="ADAL" clId="{F7904422-0DA4-4078-9700-259BB0B24E87}" dt="2020-06-30T04:03:51.650" v="1101" actId="478"/>
          <ac:spMkLst>
            <pc:docMk/>
            <pc:sldMk cId="544100813" sldId="1240"/>
            <ac:spMk id="10" creationId="{C07E36D0-6FBB-40F4-95BB-5C4694590F68}"/>
          </ac:spMkLst>
        </pc:spChg>
        <pc:spChg chg="del">
          <ac:chgData name="Einav, Tal" userId="c5d94e19-bf17-46ef-96ed-abf719c82703" providerId="ADAL" clId="{F7904422-0DA4-4078-9700-259BB0B24E87}" dt="2020-06-30T04:03:51.650" v="1101" actId="478"/>
          <ac:spMkLst>
            <pc:docMk/>
            <pc:sldMk cId="544100813" sldId="1240"/>
            <ac:spMk id="21" creationId="{48739D7A-42E6-4221-9030-0F4E04C1E129}"/>
          </ac:spMkLst>
        </pc:spChg>
        <pc:spChg chg="del">
          <ac:chgData name="Einav, Tal" userId="c5d94e19-bf17-46ef-96ed-abf719c82703" providerId="ADAL" clId="{F7904422-0DA4-4078-9700-259BB0B24E87}" dt="2020-06-30T04:03:51.650" v="1101" actId="478"/>
          <ac:spMkLst>
            <pc:docMk/>
            <pc:sldMk cId="544100813" sldId="1240"/>
            <ac:spMk id="22" creationId="{7087D1DE-2D64-4AA9-809E-CCC367BDF56B}"/>
          </ac:spMkLst>
        </pc:spChg>
        <pc:spChg chg="del">
          <ac:chgData name="Einav, Tal" userId="c5d94e19-bf17-46ef-96ed-abf719c82703" providerId="ADAL" clId="{F7904422-0DA4-4078-9700-259BB0B24E87}" dt="2020-06-30T04:03:50.551" v="1100" actId="478"/>
          <ac:spMkLst>
            <pc:docMk/>
            <pc:sldMk cId="544100813" sldId="1240"/>
            <ac:spMk id="23" creationId="{0298101E-09D8-47C2-B6EC-12EDB905A73E}"/>
          </ac:spMkLst>
        </pc:spChg>
        <pc:spChg chg="del">
          <ac:chgData name="Einav, Tal" userId="c5d94e19-bf17-46ef-96ed-abf719c82703" providerId="ADAL" clId="{F7904422-0DA4-4078-9700-259BB0B24E87}" dt="2020-06-30T04:03:50.551" v="1100" actId="478"/>
          <ac:spMkLst>
            <pc:docMk/>
            <pc:sldMk cId="544100813" sldId="1240"/>
            <ac:spMk id="24" creationId="{631DE3E1-9D73-4432-B424-824EC97F0792}"/>
          </ac:spMkLst>
        </pc:spChg>
        <pc:spChg chg="del">
          <ac:chgData name="Einav, Tal" userId="c5d94e19-bf17-46ef-96ed-abf719c82703" providerId="ADAL" clId="{F7904422-0DA4-4078-9700-259BB0B24E87}" dt="2020-06-30T04:03:50.551" v="1100" actId="478"/>
          <ac:spMkLst>
            <pc:docMk/>
            <pc:sldMk cId="544100813" sldId="1240"/>
            <ac:spMk id="26" creationId="{0F92181A-B3FA-49C8-8830-85AE74543821}"/>
          </ac:spMkLst>
        </pc:spChg>
        <pc:spChg chg="del">
          <ac:chgData name="Einav, Tal" userId="c5d94e19-bf17-46ef-96ed-abf719c82703" providerId="ADAL" clId="{F7904422-0DA4-4078-9700-259BB0B24E87}" dt="2020-06-30T04:03:48.165" v="1098" actId="478"/>
          <ac:spMkLst>
            <pc:docMk/>
            <pc:sldMk cId="544100813" sldId="1240"/>
            <ac:spMk id="31" creationId="{14A91FD6-C46B-46BB-9466-FB9259F68F6B}"/>
          </ac:spMkLst>
        </pc:spChg>
        <pc:spChg chg="del">
          <ac:chgData name="Einav, Tal" userId="c5d94e19-bf17-46ef-96ed-abf719c82703" providerId="ADAL" clId="{F7904422-0DA4-4078-9700-259BB0B24E87}" dt="2020-06-30T04:03:48.165" v="1098" actId="478"/>
          <ac:spMkLst>
            <pc:docMk/>
            <pc:sldMk cId="544100813" sldId="1240"/>
            <ac:spMk id="32" creationId="{B1BF4BD0-E8FA-4781-B9A4-8AAF0BDCA076}"/>
          </ac:spMkLst>
        </pc:spChg>
        <pc:spChg chg="del">
          <ac:chgData name="Einav, Tal" userId="c5d94e19-bf17-46ef-96ed-abf719c82703" providerId="ADAL" clId="{F7904422-0DA4-4078-9700-259BB0B24E87}" dt="2020-06-30T04:03:48.165" v="1098" actId="478"/>
          <ac:spMkLst>
            <pc:docMk/>
            <pc:sldMk cId="544100813" sldId="1240"/>
            <ac:spMk id="39" creationId="{23613630-E1DB-4F00-B738-B28B19ECA0E4}"/>
          </ac:spMkLst>
        </pc:spChg>
        <pc:spChg chg="del">
          <ac:chgData name="Einav, Tal" userId="c5d94e19-bf17-46ef-96ed-abf719c82703" providerId="ADAL" clId="{F7904422-0DA4-4078-9700-259BB0B24E87}" dt="2020-06-30T04:03:48.165" v="1098" actId="478"/>
          <ac:spMkLst>
            <pc:docMk/>
            <pc:sldMk cId="544100813" sldId="1240"/>
            <ac:spMk id="53" creationId="{4D602206-71C9-4956-A6AE-D37B67C4E604}"/>
          </ac:spMkLst>
        </pc:spChg>
        <pc:spChg chg="del">
          <ac:chgData name="Einav, Tal" userId="c5d94e19-bf17-46ef-96ed-abf719c82703" providerId="ADAL" clId="{F7904422-0DA4-4078-9700-259BB0B24E87}" dt="2020-06-30T04:03:48.165" v="1098" actId="478"/>
          <ac:spMkLst>
            <pc:docMk/>
            <pc:sldMk cId="544100813" sldId="1240"/>
            <ac:spMk id="61" creationId="{0A71E0F7-6EF9-4CD6-9928-677D63F10D29}"/>
          </ac:spMkLst>
        </pc:spChg>
        <pc:grpChg chg="del">
          <ac:chgData name="Einav, Tal" userId="c5d94e19-bf17-46ef-96ed-abf719c82703" providerId="ADAL" clId="{F7904422-0DA4-4078-9700-259BB0B24E87}" dt="2020-06-30T04:03:48.165" v="1098" actId="478"/>
          <ac:grpSpMkLst>
            <pc:docMk/>
            <pc:sldMk cId="544100813" sldId="1240"/>
            <ac:grpSpMk id="12" creationId="{3701FEA0-EE5C-4B2C-9186-6039B9B372E6}"/>
          </ac:grpSpMkLst>
        </pc:grpChg>
        <pc:grpChg chg="del">
          <ac:chgData name="Einav, Tal" userId="c5d94e19-bf17-46ef-96ed-abf719c82703" providerId="ADAL" clId="{F7904422-0DA4-4078-9700-259BB0B24E87}" dt="2020-06-30T04:03:48.165" v="1098" actId="478"/>
          <ac:grpSpMkLst>
            <pc:docMk/>
            <pc:sldMk cId="544100813" sldId="1240"/>
            <ac:grpSpMk id="14" creationId="{D9FC89EB-2023-4BAF-B299-F177C08C180E}"/>
          </ac:grpSpMkLst>
        </pc:grpChg>
        <pc:grpChg chg="del">
          <ac:chgData name="Einav, Tal" userId="c5d94e19-bf17-46ef-96ed-abf719c82703" providerId="ADAL" clId="{F7904422-0DA4-4078-9700-259BB0B24E87}" dt="2020-06-30T04:03:48.165" v="1098" actId="478"/>
          <ac:grpSpMkLst>
            <pc:docMk/>
            <pc:sldMk cId="544100813" sldId="1240"/>
            <ac:grpSpMk id="30" creationId="{B2728F44-26A4-4FB0-AF0B-07C03C48474F}"/>
          </ac:grpSpMkLst>
        </pc:grpChg>
        <pc:picChg chg="add mod">
          <ac:chgData name="Einav, Tal" userId="c5d94e19-bf17-46ef-96ed-abf719c82703" providerId="ADAL" clId="{F7904422-0DA4-4078-9700-259BB0B24E87}" dt="2020-06-30T04:10:00.881" v="1119" actId="14826"/>
          <ac:picMkLst>
            <pc:docMk/>
            <pc:sldMk cId="544100813" sldId="1240"/>
            <ac:picMk id="4" creationId="{43495082-AD13-46C1-9F09-1D5F8BAC2B22}"/>
          </ac:picMkLst>
        </pc:picChg>
        <pc:picChg chg="mod">
          <ac:chgData name="Einav, Tal" userId="c5d94e19-bf17-46ef-96ed-abf719c82703" providerId="ADAL" clId="{F7904422-0DA4-4078-9700-259BB0B24E87}" dt="2020-06-30T04:43:19.407" v="1501" actId="14826"/>
          <ac:picMkLst>
            <pc:docMk/>
            <pc:sldMk cId="544100813" sldId="1240"/>
            <ac:picMk id="6" creationId="{54F8F047-F9D8-4A7E-9653-73BA8953160B}"/>
          </ac:picMkLst>
        </pc:picChg>
        <pc:picChg chg="del">
          <ac:chgData name="Einav, Tal" userId="c5d94e19-bf17-46ef-96ed-abf719c82703" providerId="ADAL" clId="{F7904422-0DA4-4078-9700-259BB0B24E87}" dt="2020-06-30T04:03:49.168" v="1099" actId="478"/>
          <ac:picMkLst>
            <pc:docMk/>
            <pc:sldMk cId="544100813" sldId="1240"/>
            <ac:picMk id="8" creationId="{7A77B6E5-7448-4987-87F5-DA2397628057}"/>
          </ac:picMkLst>
        </pc:picChg>
      </pc:sldChg>
      <pc:sldChg chg="add del">
        <pc:chgData name="Einav, Tal" userId="c5d94e19-bf17-46ef-96ed-abf719c82703" providerId="ADAL" clId="{F7904422-0DA4-4078-9700-259BB0B24E87}" dt="2020-06-30T04:05:09.129" v="1108" actId="2696"/>
        <pc:sldMkLst>
          <pc:docMk/>
          <pc:sldMk cId="2442962914" sldId="1241"/>
        </pc:sldMkLst>
      </pc:sldChg>
      <pc:sldChg chg="addSp delSp modSp add modTransition">
        <pc:chgData name="Einav, Tal" userId="c5d94e19-bf17-46ef-96ed-abf719c82703" providerId="ADAL" clId="{F7904422-0DA4-4078-9700-259BB0B24E87}" dt="2020-06-30T04:43:25.402" v="1502" actId="14826"/>
        <pc:sldMkLst>
          <pc:docMk/>
          <pc:sldMk cId="3519725906" sldId="1241"/>
        </pc:sldMkLst>
        <pc:picChg chg="mod">
          <ac:chgData name="Einav, Tal" userId="c5d94e19-bf17-46ef-96ed-abf719c82703" providerId="ADAL" clId="{F7904422-0DA4-4078-9700-259BB0B24E87}" dt="2020-06-30T04:10:13.154" v="1120" actId="14826"/>
          <ac:picMkLst>
            <pc:docMk/>
            <pc:sldMk cId="3519725906" sldId="1241"/>
            <ac:picMk id="4" creationId="{43495082-AD13-46C1-9F09-1D5F8BAC2B22}"/>
          </ac:picMkLst>
        </pc:picChg>
        <pc:picChg chg="add mod ord">
          <ac:chgData name="Einav, Tal" userId="c5d94e19-bf17-46ef-96ed-abf719c82703" providerId="ADAL" clId="{F7904422-0DA4-4078-9700-259BB0B24E87}" dt="2020-06-30T04:43:25.402" v="1502" actId="14826"/>
          <ac:picMkLst>
            <pc:docMk/>
            <pc:sldMk cId="3519725906" sldId="1241"/>
            <ac:picMk id="5" creationId="{223D2872-0D03-41FC-8C46-A0151756B717}"/>
          </ac:picMkLst>
        </pc:picChg>
        <pc:picChg chg="del mod">
          <ac:chgData name="Einav, Tal" userId="c5d94e19-bf17-46ef-96ed-abf719c82703" providerId="ADAL" clId="{F7904422-0DA4-4078-9700-259BB0B24E87}" dt="2020-06-30T04:06:30.927" v="1118" actId="478"/>
          <ac:picMkLst>
            <pc:docMk/>
            <pc:sldMk cId="3519725906" sldId="1241"/>
            <ac:picMk id="6" creationId="{54F8F047-F9D8-4A7E-9653-73BA8953160B}"/>
          </ac:picMkLst>
        </pc:picChg>
      </pc:sldChg>
      <pc:sldChg chg="addSp delSp modSp add delAnim modAnim">
        <pc:chgData name="Einav, Tal" userId="c5d94e19-bf17-46ef-96ed-abf719c82703" providerId="ADAL" clId="{F7904422-0DA4-4078-9700-259BB0B24E87}" dt="2020-07-01T06:37:26.008" v="10782"/>
        <pc:sldMkLst>
          <pc:docMk/>
          <pc:sldMk cId="801908811" sldId="1242"/>
        </pc:sldMkLst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10" creationId="{C07E36D0-6FBB-40F4-95BB-5C4694590F68}"/>
          </ac:spMkLst>
        </pc:spChg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21" creationId="{48739D7A-42E6-4221-9030-0F4E04C1E129}"/>
          </ac:spMkLst>
        </pc:spChg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22" creationId="{7087D1DE-2D64-4AA9-809E-CCC367BDF56B}"/>
          </ac:spMkLst>
        </pc:spChg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23" creationId="{0298101E-09D8-47C2-B6EC-12EDB905A73E}"/>
          </ac:spMkLst>
        </pc:spChg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24" creationId="{631DE3E1-9D73-4432-B424-824EC97F0792}"/>
          </ac:spMkLst>
        </pc:spChg>
        <pc:spChg chg="del">
          <ac:chgData name="Einav, Tal" userId="c5d94e19-bf17-46ef-96ed-abf719c82703" providerId="ADAL" clId="{F7904422-0DA4-4078-9700-259BB0B24E87}" dt="2020-06-30T04:12:04.665" v="1123" actId="478"/>
          <ac:spMkLst>
            <pc:docMk/>
            <pc:sldMk cId="801908811" sldId="1242"/>
            <ac:spMk id="26" creationId="{0F92181A-B3FA-49C8-8830-85AE74543821}"/>
          </ac:spMkLst>
        </pc:spChg>
        <pc:spChg chg="add del mod">
          <ac:chgData name="Einav, Tal" userId="c5d94e19-bf17-46ef-96ed-abf719c82703" providerId="ADAL" clId="{F7904422-0DA4-4078-9700-259BB0B24E87}" dt="2020-06-30T04:20:39.254" v="1183" actId="478"/>
          <ac:spMkLst>
            <pc:docMk/>
            <pc:sldMk cId="801908811" sldId="1242"/>
            <ac:spMk id="28" creationId="{FE732257-929B-4A17-A896-A4DA7A0B63C2}"/>
          </ac:spMkLst>
        </pc:spChg>
        <pc:spChg chg="add del mod">
          <ac:chgData name="Einav, Tal" userId="c5d94e19-bf17-46ef-96ed-abf719c82703" providerId="ADAL" clId="{F7904422-0DA4-4078-9700-259BB0B24E87}" dt="2020-06-30T04:20:41.694" v="1184" actId="478"/>
          <ac:spMkLst>
            <pc:docMk/>
            <pc:sldMk cId="801908811" sldId="1242"/>
            <ac:spMk id="29" creationId="{4FEDB1BF-33FE-4243-9B02-F1B075AB46C6}"/>
          </ac:spMkLst>
        </pc:spChg>
        <pc:spChg chg="add del mod">
          <ac:chgData name="Einav, Tal" userId="c5d94e19-bf17-46ef-96ed-abf719c82703" providerId="ADAL" clId="{F7904422-0DA4-4078-9700-259BB0B24E87}" dt="2020-07-01T04:23:44.624" v="8612" actId="478"/>
          <ac:spMkLst>
            <pc:docMk/>
            <pc:sldMk cId="801908811" sldId="1242"/>
            <ac:spMk id="31" creationId="{144E3A28-5961-48BD-AD66-38D659F6F67F}"/>
          </ac:spMkLst>
        </pc:spChg>
        <pc:spChg chg="add del">
          <ac:chgData name="Einav, Tal" userId="c5d94e19-bf17-46ef-96ed-abf719c82703" providerId="ADAL" clId="{F7904422-0DA4-4078-9700-259BB0B24E87}" dt="2020-06-30T04:14:35.039" v="1138" actId="478"/>
          <ac:spMkLst>
            <pc:docMk/>
            <pc:sldMk cId="801908811" sldId="1242"/>
            <ac:spMk id="31" creationId="{14A91FD6-C46B-46BB-9466-FB9259F68F6B}"/>
          </ac:spMkLst>
        </pc:spChg>
        <pc:spChg chg="add del">
          <ac:chgData name="Einav, Tal" userId="c5d94e19-bf17-46ef-96ed-abf719c82703" providerId="ADAL" clId="{F7904422-0DA4-4078-9700-259BB0B24E87}" dt="2020-06-30T04:14:35.039" v="1138" actId="478"/>
          <ac:spMkLst>
            <pc:docMk/>
            <pc:sldMk cId="801908811" sldId="1242"/>
            <ac:spMk id="32" creationId="{B1BF4BD0-E8FA-4781-B9A4-8AAF0BDCA076}"/>
          </ac:spMkLst>
        </pc:spChg>
        <pc:spChg chg="add mod">
          <ac:chgData name="Einav, Tal" userId="c5d94e19-bf17-46ef-96ed-abf719c82703" providerId="ADAL" clId="{F7904422-0DA4-4078-9700-259BB0B24E87}" dt="2020-06-30T04:16:28.376" v="1156" actId="164"/>
          <ac:spMkLst>
            <pc:docMk/>
            <pc:sldMk cId="801908811" sldId="1242"/>
            <ac:spMk id="33" creationId="{6E073B9C-0C18-4661-9228-6342AD8242C5}"/>
          </ac:spMkLst>
        </pc:spChg>
        <pc:spChg chg="add mod">
          <ac:chgData name="Einav, Tal" userId="c5d94e19-bf17-46ef-96ed-abf719c82703" providerId="ADAL" clId="{F7904422-0DA4-4078-9700-259BB0B24E87}" dt="2020-06-30T04:16:28.376" v="1156" actId="164"/>
          <ac:spMkLst>
            <pc:docMk/>
            <pc:sldMk cId="801908811" sldId="1242"/>
            <ac:spMk id="34" creationId="{E63F33A9-22E4-4939-B3D1-2C0967E74EBC}"/>
          </ac:spMkLst>
        </pc:spChg>
        <pc:spChg chg="add mod">
          <ac:chgData name="Einav, Tal" userId="c5d94e19-bf17-46ef-96ed-abf719c82703" providerId="ADAL" clId="{F7904422-0DA4-4078-9700-259BB0B24E87}" dt="2020-06-30T04:16:28.376" v="1156" actId="164"/>
          <ac:spMkLst>
            <pc:docMk/>
            <pc:sldMk cId="801908811" sldId="1242"/>
            <ac:spMk id="35" creationId="{8A52AA52-57B7-409B-9967-FAEF40959215}"/>
          </ac:spMkLst>
        </pc:spChg>
        <pc:spChg chg="add mod">
          <ac:chgData name="Einav, Tal" userId="c5d94e19-bf17-46ef-96ed-abf719c82703" providerId="ADAL" clId="{F7904422-0DA4-4078-9700-259BB0B24E87}" dt="2020-06-30T04:16:28.376" v="1156" actId="164"/>
          <ac:spMkLst>
            <pc:docMk/>
            <pc:sldMk cId="801908811" sldId="1242"/>
            <ac:spMk id="36" creationId="{80A2E3D3-5AB5-4D04-9579-A99563284668}"/>
          </ac:spMkLst>
        </pc:spChg>
        <pc:spChg chg="add del mod">
          <ac:chgData name="Einav, Tal" userId="c5d94e19-bf17-46ef-96ed-abf719c82703" providerId="ADAL" clId="{F7904422-0DA4-4078-9700-259BB0B24E87}" dt="2020-06-30T04:20:35.863" v="1182" actId="478"/>
          <ac:spMkLst>
            <pc:docMk/>
            <pc:sldMk cId="801908811" sldId="1242"/>
            <ac:spMk id="37" creationId="{FB44E9E8-99F7-4C29-BBE6-DE9F4C572AFE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38" creationId="{FAC2AAC1-D456-40D2-A8FD-9588C449E46C}"/>
          </ac:spMkLst>
        </pc:spChg>
        <pc:spChg chg="add del">
          <ac:chgData name="Einav, Tal" userId="c5d94e19-bf17-46ef-96ed-abf719c82703" providerId="ADAL" clId="{F7904422-0DA4-4078-9700-259BB0B24E87}" dt="2020-06-30T04:14:35.039" v="1138" actId="478"/>
          <ac:spMkLst>
            <pc:docMk/>
            <pc:sldMk cId="801908811" sldId="1242"/>
            <ac:spMk id="39" creationId="{23613630-E1DB-4F00-B738-B28B19ECA0E4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0" creationId="{7F0F7C91-9A51-41DB-9876-15E2B403FB23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1" creationId="{7E901188-E6E7-412D-9E7B-9C753B92E820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2" creationId="{8E84CB14-837B-43CC-AB85-76738C86AE76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5" creationId="{2B3F4C7B-20B3-4AA2-B885-1A966D47BFAF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6" creationId="{612E2293-B527-462D-90E1-8FCCC1F80056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7" creationId="{25E878E0-8D92-4F75-8E5F-2F5FA3D8E017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48" creationId="{9CA1EE80-010E-4E8B-8ED7-503DA2F3CCF1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50" creationId="{F60B3997-A029-4DDE-BFBC-4F500BE30587}"/>
          </ac:spMkLst>
        </pc:spChg>
        <pc:spChg chg="add del mod">
          <ac:chgData name="Einav, Tal" userId="c5d94e19-bf17-46ef-96ed-abf719c82703" providerId="ADAL" clId="{F7904422-0DA4-4078-9700-259BB0B24E87}" dt="2020-06-30T04:14:14.615" v="1133" actId="478"/>
          <ac:spMkLst>
            <pc:docMk/>
            <pc:sldMk cId="801908811" sldId="1242"/>
            <ac:spMk id="52" creationId="{D7A127E9-54AA-4EA3-8BCE-34578EB770C3}"/>
          </ac:spMkLst>
        </pc:spChg>
        <pc:spChg chg="add del">
          <ac:chgData name="Einav, Tal" userId="c5d94e19-bf17-46ef-96ed-abf719c82703" providerId="ADAL" clId="{F7904422-0DA4-4078-9700-259BB0B24E87}" dt="2020-06-30T04:14:35.039" v="1138" actId="478"/>
          <ac:spMkLst>
            <pc:docMk/>
            <pc:sldMk cId="801908811" sldId="1242"/>
            <ac:spMk id="53" creationId="{4D602206-71C9-4956-A6AE-D37B67C4E604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55" creationId="{7FFDA99E-24D7-4865-A586-011E9C889957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56" creationId="{F31C302D-2B74-4322-B93C-6491E48799E8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57" creationId="{E518C30F-1C65-4DC9-9224-F96CB72C612E}"/>
          </ac:spMkLst>
        </pc:spChg>
        <pc:spChg chg="add del">
          <ac:chgData name="Einav, Tal" userId="c5d94e19-bf17-46ef-96ed-abf719c82703" providerId="ADAL" clId="{F7904422-0DA4-4078-9700-259BB0B24E87}" dt="2020-06-30T04:14:35.039" v="1138" actId="478"/>
          <ac:spMkLst>
            <pc:docMk/>
            <pc:sldMk cId="801908811" sldId="1242"/>
            <ac:spMk id="61" creationId="{0A71E0F7-6EF9-4CD6-9928-677D63F10D29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62" creationId="{2E10BF92-FDA2-4AD9-835F-62EAF8C397A5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63" creationId="{BBF91B40-D6FB-46AF-AB26-48797C811965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64" creationId="{1DAB893E-8A53-4A51-9255-7E995B706D30}"/>
          </ac:spMkLst>
        </pc:spChg>
        <pc:spChg chg="add del">
          <ac:chgData name="Einav, Tal" userId="c5d94e19-bf17-46ef-96ed-abf719c82703" providerId="ADAL" clId="{F7904422-0DA4-4078-9700-259BB0B24E87}" dt="2020-06-30T04:14:35.318" v="1139"/>
          <ac:spMkLst>
            <pc:docMk/>
            <pc:sldMk cId="801908811" sldId="1242"/>
            <ac:spMk id="65" creationId="{ECF6BFA6-5C5E-49DB-9051-0FD4C97E76D4}"/>
          </ac:spMkLst>
        </pc:spChg>
        <pc:spChg chg="add del mod">
          <ac:chgData name="Einav, Tal" userId="c5d94e19-bf17-46ef-96ed-abf719c82703" providerId="ADAL" clId="{F7904422-0DA4-4078-9700-259BB0B24E87}" dt="2020-06-30T04:46:03.723" v="1524" actId="1076"/>
          <ac:spMkLst>
            <pc:docMk/>
            <pc:sldMk cId="801908811" sldId="1242"/>
            <ac:spMk id="66" creationId="{A880DE17-73E7-4FBB-8DE8-07910E3D1FB9}"/>
          </ac:spMkLst>
        </pc:spChg>
        <pc:spChg chg="add del">
          <ac:chgData name="Einav, Tal" userId="c5d94e19-bf17-46ef-96ed-abf719c82703" providerId="ADAL" clId="{F7904422-0DA4-4078-9700-259BB0B24E87}" dt="2020-06-30T04:45:36.649" v="1515" actId="478"/>
          <ac:spMkLst>
            <pc:docMk/>
            <pc:sldMk cId="801908811" sldId="1242"/>
            <ac:spMk id="67" creationId="{034F1335-122C-4E7B-830D-D36B6BFF2F78}"/>
          </ac:spMkLst>
        </pc:spChg>
        <pc:spChg chg="add del mod">
          <ac:chgData name="Einav, Tal" userId="c5d94e19-bf17-46ef-96ed-abf719c82703" providerId="ADAL" clId="{F7904422-0DA4-4078-9700-259BB0B24E87}" dt="2020-06-30T04:45:57.218" v="1522" actId="12788"/>
          <ac:spMkLst>
            <pc:docMk/>
            <pc:sldMk cId="801908811" sldId="1242"/>
            <ac:spMk id="68" creationId="{3B784707-A130-4159-820E-672ED3828513}"/>
          </ac:spMkLst>
        </pc:spChg>
        <pc:spChg chg="mod">
          <ac:chgData name="Einav, Tal" userId="c5d94e19-bf17-46ef-96ed-abf719c82703" providerId="ADAL" clId="{F7904422-0DA4-4078-9700-259BB0B24E87}" dt="2020-06-30T04:15:24.119" v="1147" actId="207"/>
          <ac:spMkLst>
            <pc:docMk/>
            <pc:sldMk cId="801908811" sldId="1242"/>
            <ac:spMk id="76" creationId="{46FA7EA0-77DC-41E2-A354-22B67F75FFF8}"/>
          </ac:spMkLst>
        </pc:spChg>
        <pc:spChg chg="mod">
          <ac:chgData name="Einav, Tal" userId="c5d94e19-bf17-46ef-96ed-abf719c82703" providerId="ADAL" clId="{F7904422-0DA4-4078-9700-259BB0B24E87}" dt="2020-06-30T04:15:25.722" v="1149" actId="1076"/>
          <ac:spMkLst>
            <pc:docMk/>
            <pc:sldMk cId="801908811" sldId="1242"/>
            <ac:spMk id="77" creationId="{D28AF035-5C96-41C7-B2E1-22C1320B09D8}"/>
          </ac:spMkLst>
        </pc:spChg>
        <pc:spChg chg="mod topLvl">
          <ac:chgData name="Einav, Tal" userId="c5d94e19-bf17-46ef-96ed-abf719c82703" providerId="ADAL" clId="{F7904422-0DA4-4078-9700-259BB0B24E87}" dt="2020-07-01T04:22:01.507" v="8603" actId="165"/>
          <ac:spMkLst>
            <pc:docMk/>
            <pc:sldMk cId="801908811" sldId="1242"/>
            <ac:spMk id="83" creationId="{6A0F62B8-54B9-4E57-9DBE-B97431DD36B7}"/>
          </ac:spMkLst>
        </pc:spChg>
        <pc:spChg chg="mod topLvl">
          <ac:chgData name="Einav, Tal" userId="c5d94e19-bf17-46ef-96ed-abf719c82703" providerId="ADAL" clId="{F7904422-0DA4-4078-9700-259BB0B24E87}" dt="2020-07-01T04:22:01.507" v="8603" actId="165"/>
          <ac:spMkLst>
            <pc:docMk/>
            <pc:sldMk cId="801908811" sldId="1242"/>
            <ac:spMk id="84" creationId="{C416C1BF-5A8D-46E0-8B59-D5529FACCA7D}"/>
          </ac:spMkLst>
        </pc:spChg>
        <pc:spChg chg="mod topLvl">
          <ac:chgData name="Einav, Tal" userId="c5d94e19-bf17-46ef-96ed-abf719c82703" providerId="ADAL" clId="{F7904422-0DA4-4078-9700-259BB0B24E87}" dt="2020-07-01T04:22:01.507" v="8603" actId="165"/>
          <ac:spMkLst>
            <pc:docMk/>
            <pc:sldMk cId="801908811" sldId="1242"/>
            <ac:spMk id="85" creationId="{17C07C72-7A44-4B92-8FD7-77BF44CEDB74}"/>
          </ac:spMkLst>
        </pc:spChg>
        <pc:spChg chg="mod topLvl">
          <ac:chgData name="Einav, Tal" userId="c5d94e19-bf17-46ef-96ed-abf719c82703" providerId="ADAL" clId="{F7904422-0DA4-4078-9700-259BB0B24E87}" dt="2020-07-01T04:22:01.507" v="8603" actId="165"/>
          <ac:spMkLst>
            <pc:docMk/>
            <pc:sldMk cId="801908811" sldId="1242"/>
            <ac:spMk id="86" creationId="{2A2E6B8D-9B40-4051-878C-E49316D01494}"/>
          </ac:spMkLst>
        </pc:spChg>
        <pc:spChg chg="add del">
          <ac:chgData name="Einav, Tal" userId="c5d94e19-bf17-46ef-96ed-abf719c82703" providerId="ADAL" clId="{F7904422-0DA4-4078-9700-259BB0B24E87}" dt="2020-06-30T04:45:13.742" v="1512"/>
          <ac:spMkLst>
            <pc:docMk/>
            <pc:sldMk cId="801908811" sldId="1242"/>
            <ac:spMk id="92" creationId="{2299FF24-EB1E-4771-8DE3-E1A8101DA556}"/>
          </ac:spMkLst>
        </pc:spChg>
        <pc:spChg chg="add del">
          <ac:chgData name="Einav, Tal" userId="c5d94e19-bf17-46ef-96ed-abf719c82703" providerId="ADAL" clId="{F7904422-0DA4-4078-9700-259BB0B24E87}" dt="2020-06-30T04:45:13.742" v="1512"/>
          <ac:spMkLst>
            <pc:docMk/>
            <pc:sldMk cId="801908811" sldId="1242"/>
            <ac:spMk id="93" creationId="{A3CB500D-7310-4CA9-991C-F83323A4CCF4}"/>
          </ac:spMkLst>
        </pc:spChg>
        <pc:spChg chg="add mod">
          <ac:chgData name="Einav, Tal" userId="c5d94e19-bf17-46ef-96ed-abf719c82703" providerId="ADAL" clId="{F7904422-0DA4-4078-9700-259BB0B24E87}" dt="2020-06-30T04:45:43.914" v="1518" actId="164"/>
          <ac:spMkLst>
            <pc:docMk/>
            <pc:sldMk cId="801908811" sldId="1242"/>
            <ac:spMk id="101" creationId="{DB9F4C58-7C62-47CD-B9B2-81040A656656}"/>
          </ac:spMkLst>
        </pc:spChg>
        <pc:spChg chg="add mod">
          <ac:chgData name="Einav, Tal" userId="c5d94e19-bf17-46ef-96ed-abf719c82703" providerId="ADAL" clId="{F7904422-0DA4-4078-9700-259BB0B24E87}" dt="2020-06-30T05:19:59.656" v="2148"/>
          <ac:spMkLst>
            <pc:docMk/>
            <pc:sldMk cId="801908811" sldId="1242"/>
            <ac:spMk id="102" creationId="{4A4D698C-4C87-419D-8B54-D2C5E206D0F6}"/>
          </ac:spMkLst>
        </pc:spChg>
        <pc:spChg chg="add del">
          <ac:chgData name="Einav, Tal" userId="c5d94e19-bf17-46ef-96ed-abf719c82703" providerId="ADAL" clId="{F7904422-0DA4-4078-9700-259BB0B24E87}" dt="2020-06-30T04:45:33.394" v="1514" actId="478"/>
          <ac:spMkLst>
            <pc:docMk/>
            <pc:sldMk cId="801908811" sldId="1242"/>
            <ac:spMk id="103" creationId="{86977793-D572-4B67-8704-AFF929666548}"/>
          </ac:spMkLst>
        </pc:spChg>
        <pc:grpChg chg="add del mod">
          <ac:chgData name="Einav, Tal" userId="c5d94e19-bf17-46ef-96ed-abf719c82703" providerId="ADAL" clId="{F7904422-0DA4-4078-9700-259BB0B24E87}" dt="2020-06-30T04:18:05.649" v="1181" actId="478"/>
          <ac:grpSpMkLst>
            <pc:docMk/>
            <pc:sldMk cId="801908811" sldId="1242"/>
            <ac:grpSpMk id="3" creationId="{682DA86D-DFAA-4605-91C4-7162727F53AF}"/>
          </ac:grpSpMkLst>
        </pc:grpChg>
        <pc:grpChg chg="add mod">
          <ac:chgData name="Einav, Tal" userId="c5d94e19-bf17-46ef-96ed-abf719c82703" providerId="ADAL" clId="{F7904422-0DA4-4078-9700-259BB0B24E87}" dt="2020-06-30T04:45:57.218" v="1522" actId="12788"/>
          <ac:grpSpMkLst>
            <pc:docMk/>
            <pc:sldMk cId="801908811" sldId="1242"/>
            <ac:grpSpMk id="4" creationId="{C7CE0DA0-5493-43A9-886E-9345CCBE8850}"/>
          </ac:grpSpMkLst>
        </pc:grpChg>
        <pc:grpChg chg="add del">
          <ac:chgData name="Einav, Tal" userId="c5d94e19-bf17-46ef-96ed-abf719c82703" providerId="ADAL" clId="{F7904422-0DA4-4078-9700-259BB0B24E87}" dt="2020-06-30T04:14:35.039" v="1138" actId="478"/>
          <ac:grpSpMkLst>
            <pc:docMk/>
            <pc:sldMk cId="801908811" sldId="1242"/>
            <ac:grpSpMk id="12" creationId="{3701FEA0-EE5C-4B2C-9186-6039B9B372E6}"/>
          </ac:grpSpMkLst>
        </pc:grpChg>
        <pc:grpChg chg="add del">
          <ac:chgData name="Einav, Tal" userId="c5d94e19-bf17-46ef-96ed-abf719c82703" providerId="ADAL" clId="{F7904422-0DA4-4078-9700-259BB0B24E87}" dt="2020-06-30T04:14:35.039" v="1138" actId="478"/>
          <ac:grpSpMkLst>
            <pc:docMk/>
            <pc:sldMk cId="801908811" sldId="1242"/>
            <ac:grpSpMk id="14" creationId="{D9FC89EB-2023-4BAF-B299-F177C08C180E}"/>
          </ac:grpSpMkLst>
        </pc:grpChg>
        <pc:grpChg chg="add del">
          <ac:chgData name="Einav, Tal" userId="c5d94e19-bf17-46ef-96ed-abf719c82703" providerId="ADAL" clId="{F7904422-0DA4-4078-9700-259BB0B24E87}" dt="2020-06-30T04:14:35.039" v="1138" actId="478"/>
          <ac:grpSpMkLst>
            <pc:docMk/>
            <pc:sldMk cId="801908811" sldId="1242"/>
            <ac:grpSpMk id="30" creationId="{B2728F44-26A4-4FB0-AF0B-07C03C48474F}"/>
          </ac:grpSpMkLst>
        </pc:grpChg>
        <pc:grpChg chg="add del">
          <ac:chgData name="Einav, Tal" userId="c5d94e19-bf17-46ef-96ed-abf719c82703" providerId="ADAL" clId="{F7904422-0DA4-4078-9700-259BB0B24E87}" dt="2020-06-30T04:14:50.042" v="1141" actId="165"/>
          <ac:grpSpMkLst>
            <pc:docMk/>
            <pc:sldMk cId="801908811" sldId="1242"/>
            <ac:grpSpMk id="69" creationId="{E8510797-7887-4BD4-BBE3-07C89E0DDCC6}"/>
          </ac:grpSpMkLst>
        </pc:grpChg>
        <pc:grpChg chg="del mod topLvl">
          <ac:chgData name="Einav, Tal" userId="c5d94e19-bf17-46ef-96ed-abf719c82703" providerId="ADAL" clId="{F7904422-0DA4-4078-9700-259BB0B24E87}" dt="2020-06-30T04:14:52.154" v="1142" actId="478"/>
          <ac:grpSpMkLst>
            <pc:docMk/>
            <pc:sldMk cId="801908811" sldId="1242"/>
            <ac:grpSpMk id="70" creationId="{DA3B2760-78B0-49AB-BA08-F7F147390D94}"/>
          </ac:grpSpMkLst>
        </pc:grpChg>
        <pc:grpChg chg="del mod topLvl">
          <ac:chgData name="Einav, Tal" userId="c5d94e19-bf17-46ef-96ed-abf719c82703" providerId="ADAL" clId="{F7904422-0DA4-4078-9700-259BB0B24E87}" dt="2020-06-30T04:14:52.154" v="1142" actId="478"/>
          <ac:grpSpMkLst>
            <pc:docMk/>
            <pc:sldMk cId="801908811" sldId="1242"/>
            <ac:grpSpMk id="71" creationId="{D1F6B88D-FC3E-40AC-9615-10598B5C6011}"/>
          </ac:grpSpMkLst>
        </pc:grpChg>
        <pc:grpChg chg="mod ord topLvl">
          <ac:chgData name="Einav, Tal" userId="c5d94e19-bf17-46ef-96ed-abf719c82703" providerId="ADAL" clId="{F7904422-0DA4-4078-9700-259BB0B24E87}" dt="2020-06-30T04:44:12.601" v="1509" actId="14100"/>
          <ac:grpSpMkLst>
            <pc:docMk/>
            <pc:sldMk cId="801908811" sldId="1242"/>
            <ac:grpSpMk id="72" creationId="{74AD9B7E-549C-4A34-A148-F18014DC07A7}"/>
          </ac:grpSpMkLst>
        </pc:grpChg>
        <pc:grpChg chg="del mod topLvl">
          <ac:chgData name="Einav, Tal" userId="c5d94e19-bf17-46ef-96ed-abf719c82703" providerId="ADAL" clId="{F7904422-0DA4-4078-9700-259BB0B24E87}" dt="2020-06-30T04:14:52.154" v="1142" actId="478"/>
          <ac:grpSpMkLst>
            <pc:docMk/>
            <pc:sldMk cId="801908811" sldId="1242"/>
            <ac:grpSpMk id="73" creationId="{D9638B87-2CD5-4BAC-B160-4434C90B0A1F}"/>
          </ac:grpSpMkLst>
        </pc:grpChg>
        <pc:grpChg chg="add del mod">
          <ac:chgData name="Einav, Tal" userId="c5d94e19-bf17-46ef-96ed-abf719c82703" providerId="ADAL" clId="{F7904422-0DA4-4078-9700-259BB0B24E87}" dt="2020-07-01T04:22:01.507" v="8603" actId="165"/>
          <ac:grpSpMkLst>
            <pc:docMk/>
            <pc:sldMk cId="801908811" sldId="1242"/>
            <ac:grpSpMk id="82" creationId="{9937528D-7573-4809-B514-9CB1A1025ABF}"/>
          </ac:grpSpMkLst>
        </pc:grpChg>
        <pc:grpChg chg="add del mod">
          <ac:chgData name="Einav, Tal" userId="c5d94e19-bf17-46ef-96ed-abf719c82703" providerId="ADAL" clId="{F7904422-0DA4-4078-9700-259BB0B24E87}" dt="2020-06-30T04:44:01.450" v="1507" actId="478"/>
          <ac:grpSpMkLst>
            <pc:docMk/>
            <pc:sldMk cId="801908811" sldId="1242"/>
            <ac:grpSpMk id="87" creationId="{A5D0C72B-875E-4ECA-AC0B-083FBD185B19}"/>
          </ac:grpSpMkLst>
        </pc:grpChg>
        <pc:grpChg chg="add del">
          <ac:chgData name="Einav, Tal" userId="c5d94e19-bf17-46ef-96ed-abf719c82703" providerId="ADAL" clId="{F7904422-0DA4-4078-9700-259BB0B24E87}" dt="2020-06-30T04:45:13.742" v="1512"/>
          <ac:grpSpMkLst>
            <pc:docMk/>
            <pc:sldMk cId="801908811" sldId="1242"/>
            <ac:grpSpMk id="94" creationId="{9289A77E-4444-4366-B48D-F1F63124D52D}"/>
          </ac:grpSpMkLst>
        </pc:grpChg>
        <pc:grpChg chg="add mod">
          <ac:chgData name="Einav, Tal" userId="c5d94e19-bf17-46ef-96ed-abf719c82703" providerId="ADAL" clId="{F7904422-0DA4-4078-9700-259BB0B24E87}" dt="2020-06-30T04:45:43.914" v="1518" actId="164"/>
          <ac:grpSpMkLst>
            <pc:docMk/>
            <pc:sldMk cId="801908811" sldId="1242"/>
            <ac:grpSpMk id="104" creationId="{15E5952F-E961-47C6-8CBD-2B8F31D81820}"/>
          </ac:grpSpMkLst>
        </pc:grpChg>
        <pc:picChg chg="mod">
          <ac:chgData name="Einav, Tal" userId="c5d94e19-bf17-46ef-96ed-abf719c82703" providerId="ADAL" clId="{F7904422-0DA4-4078-9700-259BB0B24E87}" dt="2020-06-30T04:43:30.968" v="1503" actId="14826"/>
          <ac:picMkLst>
            <pc:docMk/>
            <pc:sldMk cId="801908811" sldId="1242"/>
            <ac:picMk id="6" creationId="{54F8F047-F9D8-4A7E-9653-73BA8953160B}"/>
          </ac:picMkLst>
        </pc:picChg>
        <pc:picChg chg="del">
          <ac:chgData name="Einav, Tal" userId="c5d94e19-bf17-46ef-96ed-abf719c82703" providerId="ADAL" clId="{F7904422-0DA4-4078-9700-259BB0B24E87}" dt="2020-06-30T04:13:37.992" v="1129" actId="478"/>
          <ac:picMkLst>
            <pc:docMk/>
            <pc:sldMk cId="801908811" sldId="1242"/>
            <ac:picMk id="8" creationId="{7A77B6E5-7448-4987-87F5-DA2397628057}"/>
          </ac:picMkLst>
        </pc:picChg>
      </pc:sldChg>
      <pc:sldChg chg="addSp delSp modSp add ord modTransition delAnim modAnim modNotesTx">
        <pc:chgData name="Einav, Tal" userId="c5d94e19-bf17-46ef-96ed-abf719c82703" providerId="ADAL" clId="{F7904422-0DA4-4078-9700-259BB0B24E87}" dt="2020-07-01T06:36:09.465" v="10780" actId="1076"/>
        <pc:sldMkLst>
          <pc:docMk/>
          <pc:sldMk cId="714056807" sldId="1243"/>
        </pc:sldMkLst>
        <pc:spChg chg="mod">
          <ac:chgData name="Einav, Tal" userId="c5d94e19-bf17-46ef-96ed-abf719c82703" providerId="ADAL" clId="{F7904422-0DA4-4078-9700-259BB0B24E87}" dt="2020-07-01T04:39:27.420" v="8829" actId="1076"/>
          <ac:spMkLst>
            <pc:docMk/>
            <pc:sldMk cId="714056807" sldId="1243"/>
            <ac:spMk id="10" creationId="{C07E36D0-6FBB-40F4-95BB-5C4694590F68}"/>
          </ac:spMkLst>
        </pc:spChg>
        <pc:spChg chg="mod topLvl">
          <ac:chgData name="Einav, Tal" userId="c5d94e19-bf17-46ef-96ed-abf719c82703" providerId="ADAL" clId="{F7904422-0DA4-4078-9700-259BB0B24E87}" dt="2020-07-01T06:35:35.788" v="10775" actId="1076"/>
          <ac:spMkLst>
            <pc:docMk/>
            <pc:sldMk cId="714056807" sldId="1243"/>
            <ac:spMk id="21" creationId="{48739D7A-42E6-4221-9030-0F4E04C1E129}"/>
          </ac:spMkLst>
        </pc:spChg>
        <pc:spChg chg="mod">
          <ac:chgData name="Einav, Tal" userId="c5d94e19-bf17-46ef-96ed-abf719c82703" providerId="ADAL" clId="{F7904422-0DA4-4078-9700-259BB0B24E87}" dt="2020-07-01T04:34:05.342" v="8636" actId="14100"/>
          <ac:spMkLst>
            <pc:docMk/>
            <pc:sldMk cId="714056807" sldId="1243"/>
            <ac:spMk id="22" creationId="{7087D1DE-2D64-4AA9-809E-CCC367BDF56B}"/>
          </ac:spMkLst>
        </pc:spChg>
        <pc:spChg chg="del mod">
          <ac:chgData name="Einav, Tal" userId="c5d94e19-bf17-46ef-96ed-abf719c82703" providerId="ADAL" clId="{F7904422-0DA4-4078-9700-259BB0B24E87}" dt="2020-07-01T04:36:11.874" v="8725" actId="478"/>
          <ac:spMkLst>
            <pc:docMk/>
            <pc:sldMk cId="714056807" sldId="1243"/>
            <ac:spMk id="23" creationId="{0298101E-09D8-47C2-B6EC-12EDB905A73E}"/>
          </ac:spMkLst>
        </pc:spChg>
        <pc:spChg chg="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24" creationId="{631DE3E1-9D73-4432-B424-824EC97F0792}"/>
          </ac:spMkLst>
        </pc:spChg>
        <pc:spChg chg="del mod">
          <ac:chgData name="Einav, Tal" userId="c5d94e19-bf17-46ef-96ed-abf719c82703" providerId="ADAL" clId="{F7904422-0DA4-4078-9700-259BB0B24E87}" dt="2020-07-01T04:36:44.012" v="8729" actId="478"/>
          <ac:spMkLst>
            <pc:docMk/>
            <pc:sldMk cId="714056807" sldId="1243"/>
            <ac:spMk id="26" creationId="{0F92181A-B3FA-49C8-8830-85AE74543821}"/>
          </ac:spMkLst>
        </pc:spChg>
        <pc:spChg chg="add mod topLvl">
          <ac:chgData name="Einav, Tal" userId="c5d94e19-bf17-46ef-96ed-abf719c82703" providerId="ADAL" clId="{F7904422-0DA4-4078-9700-259BB0B24E87}" dt="2020-07-01T06:35:35.788" v="10775" actId="1076"/>
          <ac:spMkLst>
            <pc:docMk/>
            <pc:sldMk cId="714056807" sldId="1243"/>
            <ac:spMk id="28" creationId="{67F6EC23-013B-4A2E-9560-69E9A1A0E79A}"/>
          </ac:spMkLst>
        </pc:spChg>
        <pc:spChg chg="mod topLvl">
          <ac:chgData name="Einav, Tal" userId="c5d94e19-bf17-46ef-96ed-abf719c82703" providerId="ADAL" clId="{F7904422-0DA4-4078-9700-259BB0B24E87}" dt="2020-06-30T04:32:30.099" v="1368" actId="164"/>
          <ac:spMkLst>
            <pc:docMk/>
            <pc:sldMk cId="714056807" sldId="1243"/>
            <ac:spMk id="29" creationId="{821FC011-E5E9-4420-9C95-86A8484FDFF2}"/>
          </ac:spMkLst>
        </pc:spChg>
        <pc:spChg chg="mod">
          <ac:chgData name="Einav, Tal" userId="c5d94e19-bf17-46ef-96ed-abf719c82703" providerId="ADAL" clId="{F7904422-0DA4-4078-9700-259BB0B24E87}" dt="2020-06-30T04:47:54.657" v="1527" actId="1076"/>
          <ac:spMkLst>
            <pc:docMk/>
            <pc:sldMk cId="714056807" sldId="1243"/>
            <ac:spMk id="31" creationId="{14A91FD6-C46B-46BB-9466-FB9259F68F6B}"/>
          </ac:spMkLst>
        </pc:spChg>
        <pc:spChg chg="mod">
          <ac:chgData name="Einav, Tal" userId="c5d94e19-bf17-46ef-96ed-abf719c82703" providerId="ADAL" clId="{F7904422-0DA4-4078-9700-259BB0B24E87}" dt="2020-06-30T04:47:54.657" v="1527" actId="1076"/>
          <ac:spMkLst>
            <pc:docMk/>
            <pc:sldMk cId="714056807" sldId="1243"/>
            <ac:spMk id="32" creationId="{B1BF4BD0-E8FA-4781-B9A4-8AAF0BDCA076}"/>
          </ac:spMkLst>
        </pc:spChg>
        <pc:spChg chg="del mod topLvl">
          <ac:chgData name="Einav, Tal" userId="c5d94e19-bf17-46ef-96ed-abf719c82703" providerId="ADAL" clId="{F7904422-0DA4-4078-9700-259BB0B24E87}" dt="2020-06-30T04:29:00.143" v="1316" actId="478"/>
          <ac:spMkLst>
            <pc:docMk/>
            <pc:sldMk cId="714056807" sldId="1243"/>
            <ac:spMk id="33" creationId="{5067A477-1F27-4B2E-90A1-50A9D71A6022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33" creationId="{99C5FA5B-440B-42CE-A809-DAD6961CF1F3}"/>
          </ac:spMkLst>
        </pc:spChg>
        <pc:spChg chg="del mod topLvl">
          <ac:chgData name="Einav, Tal" userId="c5d94e19-bf17-46ef-96ed-abf719c82703" providerId="ADAL" clId="{F7904422-0DA4-4078-9700-259BB0B24E87}" dt="2020-06-30T04:47:49.933" v="1526" actId="478"/>
          <ac:spMkLst>
            <pc:docMk/>
            <pc:sldMk cId="714056807" sldId="1243"/>
            <ac:spMk id="34" creationId="{06E37804-AD3F-47C7-B5EA-CBDFCC74DE30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34" creationId="{D96067C9-64A8-4FBD-8B33-658C3AAF691E}"/>
          </ac:spMkLst>
        </pc:spChg>
        <pc:spChg chg="del mod topLvl">
          <ac:chgData name="Einav, Tal" userId="c5d94e19-bf17-46ef-96ed-abf719c82703" providerId="ADAL" clId="{F7904422-0DA4-4078-9700-259BB0B24E87}" dt="2020-06-30T04:47:49.933" v="1526" actId="478"/>
          <ac:spMkLst>
            <pc:docMk/>
            <pc:sldMk cId="714056807" sldId="1243"/>
            <ac:spMk id="35" creationId="{24D96DB8-7191-4AB8-9092-47914F6B2B29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35" creationId="{D7DB9151-593A-41D9-A2DA-33BD60217978}"/>
          </ac:spMkLst>
        </pc:spChg>
        <pc:spChg chg="del mod topLvl">
          <ac:chgData name="Einav, Tal" userId="c5d94e19-bf17-46ef-96ed-abf719c82703" providerId="ADAL" clId="{F7904422-0DA4-4078-9700-259BB0B24E87}" dt="2020-06-30T04:30:29.593" v="1344" actId="478"/>
          <ac:spMkLst>
            <pc:docMk/>
            <pc:sldMk cId="714056807" sldId="1243"/>
            <ac:spMk id="36" creationId="{568F4603-5320-4389-A613-C27E2CDCE7F3}"/>
          </ac:spMkLst>
        </pc:spChg>
        <pc:spChg chg="add mod ord">
          <ac:chgData name="Einav, Tal" userId="c5d94e19-bf17-46ef-96ed-abf719c82703" providerId="ADAL" clId="{F7904422-0DA4-4078-9700-259BB0B24E87}" dt="2020-07-01T05:00:03.435" v="9203" actId="167"/>
          <ac:spMkLst>
            <pc:docMk/>
            <pc:sldMk cId="714056807" sldId="1243"/>
            <ac:spMk id="36" creationId="{9A27E85D-9EFE-4636-B373-E25498074284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37" creationId="{9303C87D-1416-4779-8495-7C176825A6F9}"/>
          </ac:spMkLst>
        </pc:spChg>
        <pc:spChg chg="add del mod">
          <ac:chgData name="Einav, Tal" userId="c5d94e19-bf17-46ef-96ed-abf719c82703" providerId="ADAL" clId="{F7904422-0DA4-4078-9700-259BB0B24E87}" dt="2020-06-30T04:47:49.933" v="1526" actId="478"/>
          <ac:spMkLst>
            <pc:docMk/>
            <pc:sldMk cId="714056807" sldId="1243"/>
            <ac:spMk id="37" creationId="{D508698C-BCF6-4C4D-BC2A-136F5C887218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38" creationId="{A8999F0A-00D5-4CF9-BE80-CF2E3C7AE0A0}"/>
          </ac:spMkLst>
        </pc:spChg>
        <pc:spChg chg="mod">
          <ac:chgData name="Einav, Tal" userId="c5d94e19-bf17-46ef-96ed-abf719c82703" providerId="ADAL" clId="{F7904422-0DA4-4078-9700-259BB0B24E87}" dt="2020-06-30T04:47:54.657" v="1527" actId="1076"/>
          <ac:spMkLst>
            <pc:docMk/>
            <pc:sldMk cId="714056807" sldId="1243"/>
            <ac:spMk id="39" creationId="{23613630-E1DB-4F00-B738-B28B19ECA0E4}"/>
          </ac:spMkLst>
        </pc:spChg>
        <pc:spChg chg="mod">
          <ac:chgData name="Einav, Tal" userId="c5d94e19-bf17-46ef-96ed-abf719c82703" providerId="ADAL" clId="{F7904422-0DA4-4078-9700-259BB0B24E87}" dt="2020-06-30T04:40:32.790" v="1494" actId="1076"/>
          <ac:spMkLst>
            <pc:docMk/>
            <pc:sldMk cId="714056807" sldId="1243"/>
            <ac:spMk id="40" creationId="{00B21D28-8F2B-47F7-8579-1CBB2C11BF03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0" creationId="{A3653592-6F5B-4347-B2F1-97EE7708A5D1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1" creationId="{E637A1D0-9F90-4DBC-B164-3503974CB1EB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2" creationId="{ABC8D104-3FBF-4B73-8A23-399DC4E00B8D}"/>
          </ac:spMkLst>
        </pc:spChg>
        <pc:spChg chg="add mod">
          <ac:chgData name="Einav, Tal" userId="c5d94e19-bf17-46ef-96ed-abf719c82703" providerId="ADAL" clId="{F7904422-0DA4-4078-9700-259BB0B24E87}" dt="2020-06-30T04:32:30.099" v="1368" actId="164"/>
          <ac:spMkLst>
            <pc:docMk/>
            <pc:sldMk cId="714056807" sldId="1243"/>
            <ac:spMk id="42" creationId="{D600DD19-D3AD-4B5C-BAC5-ECD6DD514BB3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5" creationId="{19FD4AF7-0054-44CB-A60F-A36120E13825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6" creationId="{1B02EDF8-2CF9-44EB-AEF5-2502835CE6D7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7" creationId="{B852A57B-10BB-462F-8158-003E40EA0641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48" creationId="{D1F600F2-CDF0-40B7-9D6A-68F82B8932A2}"/>
          </ac:spMkLst>
        </pc:spChg>
        <pc:spChg chg="mod">
          <ac:chgData name="Einav, Tal" userId="c5d94e19-bf17-46ef-96ed-abf719c82703" providerId="ADAL" clId="{F7904422-0DA4-4078-9700-259BB0B24E87}" dt="2020-06-30T04:39:43.564" v="1491" actId="1076"/>
          <ac:spMkLst>
            <pc:docMk/>
            <pc:sldMk cId="714056807" sldId="1243"/>
            <ac:spMk id="49" creationId="{CDBDD2D3-6EDB-4A1B-AB3C-C925852A4345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50" creationId="{892F0968-06C7-4AA7-A86F-4ECB593C12A8}"/>
          </ac:spMkLst>
        </pc:spChg>
        <pc:spChg chg="mod">
          <ac:chgData name="Einav, Tal" userId="c5d94e19-bf17-46ef-96ed-abf719c82703" providerId="ADAL" clId="{F7904422-0DA4-4078-9700-259BB0B24E87}" dt="2020-06-30T04:39:43.564" v="1491" actId="1076"/>
          <ac:spMkLst>
            <pc:docMk/>
            <pc:sldMk cId="714056807" sldId="1243"/>
            <ac:spMk id="51" creationId="{2D83356C-7FB0-45B8-8BF9-2F28FEA794DC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52" creationId="{462D0A5E-D26E-4AAE-87CA-75FC80EB862C}"/>
          </ac:spMkLst>
        </pc:spChg>
        <pc:spChg chg="mod">
          <ac:chgData name="Einav, Tal" userId="c5d94e19-bf17-46ef-96ed-abf719c82703" providerId="ADAL" clId="{F7904422-0DA4-4078-9700-259BB0B24E87}" dt="2020-06-30T04:47:54.657" v="1527" actId="1076"/>
          <ac:spMkLst>
            <pc:docMk/>
            <pc:sldMk cId="714056807" sldId="1243"/>
            <ac:spMk id="53" creationId="{4D602206-71C9-4956-A6AE-D37B67C4E604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55" creationId="{B27AF090-FBC7-4EAA-8C6A-06C20767EAE3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56" creationId="{5CC1C587-1514-45D5-848B-7715DCD375C1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57" creationId="{878B0350-4E2A-41B5-9CD3-8FF9B6507326}"/>
          </ac:spMkLst>
        </pc:spChg>
        <pc:spChg chg="mod">
          <ac:chgData name="Einav, Tal" userId="c5d94e19-bf17-46ef-96ed-abf719c82703" providerId="ADAL" clId="{F7904422-0DA4-4078-9700-259BB0B24E87}" dt="2020-06-30T04:39:43.564" v="1491" actId="1076"/>
          <ac:spMkLst>
            <pc:docMk/>
            <pc:sldMk cId="714056807" sldId="1243"/>
            <ac:spMk id="59" creationId="{E392F3CA-11F0-4799-8C89-393DD2ED69A5}"/>
          </ac:spMkLst>
        </pc:spChg>
        <pc:spChg chg="mod">
          <ac:chgData name="Einav, Tal" userId="c5d94e19-bf17-46ef-96ed-abf719c82703" providerId="ADAL" clId="{F7904422-0DA4-4078-9700-259BB0B24E87}" dt="2020-06-30T04:39:43.564" v="1491" actId="1076"/>
          <ac:spMkLst>
            <pc:docMk/>
            <pc:sldMk cId="714056807" sldId="1243"/>
            <ac:spMk id="60" creationId="{76562060-88D7-4191-A98A-8B020F346362}"/>
          </ac:spMkLst>
        </pc:spChg>
        <pc:spChg chg="mod">
          <ac:chgData name="Einav, Tal" userId="c5d94e19-bf17-46ef-96ed-abf719c82703" providerId="ADAL" clId="{F7904422-0DA4-4078-9700-259BB0B24E87}" dt="2020-06-30T04:47:54.657" v="1527" actId="1076"/>
          <ac:spMkLst>
            <pc:docMk/>
            <pc:sldMk cId="714056807" sldId="1243"/>
            <ac:spMk id="61" creationId="{0A71E0F7-6EF9-4CD6-9928-677D63F10D29}"/>
          </ac:spMkLst>
        </pc:spChg>
        <pc:spChg chg="add mod ord">
          <ac:chgData name="Einav, Tal" userId="c5d94e19-bf17-46ef-96ed-abf719c82703" providerId="ADAL" clId="{F7904422-0DA4-4078-9700-259BB0B24E87}" dt="2020-07-01T05:00:03.435" v="9203" actId="167"/>
          <ac:spMkLst>
            <pc:docMk/>
            <pc:sldMk cId="714056807" sldId="1243"/>
            <ac:spMk id="62" creationId="{6E933F00-C650-431B-AFEF-E5593FEDF463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63" creationId="{BC85DC2D-C291-49B9-BE3C-0B250397EC73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64" creationId="{C69D1E43-0DA4-4A15-A690-13063021324B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65" creationId="{FD9966ED-AF34-4B3B-A62B-763175F137B2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66" creationId="{9AA1E388-30E6-464B-9543-B4F5710DE4B8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67" creationId="{3A37C234-5EBA-46A2-AA41-75C7895305FA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68" creationId="{552E4B65-CD86-4C8D-A8AD-6AC6F060229B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69" creationId="{C1B50113-DFC9-42B0-8172-860690FCBFDD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0" creationId="{9C8B58ED-4B09-44EA-960C-5136B273AF7D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1" creationId="{0F8EB6D0-B156-45C1-BA0E-15551B5314F8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2" creationId="{54E6FAD3-5CD1-475E-957C-1CFC6D660CCF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3" creationId="{4049FA81-FE34-4659-B7AC-330D1C08FA52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74" creationId="{FE9FF6CE-EC48-4328-93C4-1A9D618A1677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5" creationId="{F8F3DAC4-F99B-49C0-9FFF-F7D05C79A883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76" creationId="{80C7F5B9-831F-4245-B3E0-4AC23DE01AFA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77" creationId="{3C4F3077-9CE1-4555-8DA4-3C2366C2DC66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8" creationId="{2CC5749B-9B72-4DDD-B4C2-81B3FE6F2A4B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79" creationId="{10C6F5B9-660F-45AD-9E6C-C73344C947AA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80" creationId="{A8059D5F-24E6-4D3A-B28E-E47C3D309607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1" creationId="{19F8E263-C68B-45BE-B9B0-E40DF909F8E5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2" creationId="{F558EF0A-0BF2-4151-899F-324627C4D6F9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3" creationId="{EA361B5F-E1F7-43D6-8691-981B229C4404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84" creationId="{922B0C6A-21E3-4042-81DB-358EF5C6EEE3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5" creationId="{A31A3F27-7A5E-4CAD-A10A-EC064791DDC5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86" creationId="{49E8D3A4-524F-4626-84DC-E40E339616E3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87" creationId="{51E7AB4C-FE08-4369-9707-021D7506AD22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8" creationId="{B1D7C853-C3D9-4454-AC01-3E6982DB6DE7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89" creationId="{A99479A4-28B8-4C2F-BA45-F79283DA7557}"/>
          </ac:spMkLst>
        </pc:spChg>
        <pc:spChg chg="add mod ord">
          <ac:chgData name="Einav, Tal" userId="c5d94e19-bf17-46ef-96ed-abf719c82703" providerId="ADAL" clId="{F7904422-0DA4-4078-9700-259BB0B24E87}" dt="2020-07-01T06:31:34.077" v="10751" actId="167"/>
          <ac:spMkLst>
            <pc:docMk/>
            <pc:sldMk cId="714056807" sldId="1243"/>
            <ac:spMk id="90" creationId="{9D73935F-4F8F-451B-94D1-86A84634963F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91" creationId="{EA06B0CE-A8D4-49BD-A464-F9A7DE0607C0}"/>
          </ac:spMkLst>
        </pc:spChg>
        <pc:spChg chg="add mod ord">
          <ac:chgData name="Einav, Tal" userId="c5d94e19-bf17-46ef-96ed-abf719c82703" providerId="ADAL" clId="{F7904422-0DA4-4078-9700-259BB0B24E87}" dt="2020-07-01T06:36:09.465" v="10780" actId="1076"/>
          <ac:spMkLst>
            <pc:docMk/>
            <pc:sldMk cId="714056807" sldId="1243"/>
            <ac:spMk id="92" creationId="{34B78262-D0C8-4A95-8553-CF5F0E31D110}"/>
          </ac:spMkLst>
        </pc:spChg>
        <pc:grpChg chg="add del mod">
          <ac:chgData name="Einav, Tal" userId="c5d94e19-bf17-46ef-96ed-abf719c82703" providerId="ADAL" clId="{F7904422-0DA4-4078-9700-259BB0B24E87}" dt="2020-07-01T04:39:36.861" v="8832" actId="165"/>
          <ac:grpSpMkLst>
            <pc:docMk/>
            <pc:sldMk cId="714056807" sldId="1243"/>
            <ac:grpSpMk id="3" creationId="{1494D7F1-6363-4F5A-8261-BB1FAC823FF2}"/>
          </ac:grpSpMkLst>
        </pc:grpChg>
        <pc:grpChg chg="mod">
          <ac:chgData name="Einav, Tal" userId="c5d94e19-bf17-46ef-96ed-abf719c82703" providerId="ADAL" clId="{F7904422-0DA4-4078-9700-259BB0B24E87}" dt="2020-07-01T06:36:00.308" v="10777" actId="1076"/>
          <ac:grpSpMkLst>
            <pc:docMk/>
            <pc:sldMk cId="714056807" sldId="1243"/>
            <ac:grpSpMk id="12" creationId="{3701FEA0-EE5C-4B2C-9186-6039B9B372E6}"/>
          </ac:grpSpMkLst>
        </pc:grpChg>
        <pc:grpChg chg="mod">
          <ac:chgData name="Einav, Tal" userId="c5d94e19-bf17-46ef-96ed-abf719c82703" providerId="ADAL" clId="{F7904422-0DA4-4078-9700-259BB0B24E87}" dt="2020-06-30T04:47:54.657" v="1527" actId="1076"/>
          <ac:grpSpMkLst>
            <pc:docMk/>
            <pc:sldMk cId="714056807" sldId="1243"/>
            <ac:grpSpMk id="14" creationId="{D9FC89EB-2023-4BAF-B299-F177C08C180E}"/>
          </ac:grpSpMkLst>
        </pc:grpChg>
        <pc:grpChg chg="add del mod">
          <ac:chgData name="Einav, Tal" userId="c5d94e19-bf17-46ef-96ed-abf719c82703" providerId="ADAL" clId="{F7904422-0DA4-4078-9700-259BB0B24E87}" dt="2020-06-30T04:47:49.933" v="1526" actId="478"/>
          <ac:grpSpMkLst>
            <pc:docMk/>
            <pc:sldMk cId="714056807" sldId="1243"/>
            <ac:grpSpMk id="16" creationId="{B7546FA8-8231-4CE7-8DEB-1DB2E7A490B2}"/>
          </ac:grpSpMkLst>
        </pc:grpChg>
        <pc:grpChg chg="add del mod">
          <ac:chgData name="Einav, Tal" userId="c5d94e19-bf17-46ef-96ed-abf719c82703" providerId="ADAL" clId="{F7904422-0DA4-4078-9700-259BB0B24E87}" dt="2020-06-30T04:28:45.152" v="1313" actId="165"/>
          <ac:grpSpMkLst>
            <pc:docMk/>
            <pc:sldMk cId="714056807" sldId="1243"/>
            <ac:grpSpMk id="28" creationId="{2BE98EE8-04AC-4493-AD5E-C6EF7E1BF2AB}"/>
          </ac:grpSpMkLst>
        </pc:grpChg>
        <pc:grpChg chg="mod">
          <ac:chgData name="Einav, Tal" userId="c5d94e19-bf17-46ef-96ed-abf719c82703" providerId="ADAL" clId="{F7904422-0DA4-4078-9700-259BB0B24E87}" dt="2020-06-30T04:47:54.657" v="1527" actId="1076"/>
          <ac:grpSpMkLst>
            <pc:docMk/>
            <pc:sldMk cId="714056807" sldId="1243"/>
            <ac:grpSpMk id="30" creationId="{B2728F44-26A4-4FB0-AF0B-07C03C48474F}"/>
          </ac:grpSpMkLst>
        </pc:grpChg>
        <pc:grpChg chg="add mod">
          <ac:chgData name="Einav, Tal" userId="c5d94e19-bf17-46ef-96ed-abf719c82703" providerId="ADAL" clId="{F7904422-0DA4-4078-9700-259BB0B24E87}" dt="2020-06-30T04:37:35.389" v="1468" actId="12788"/>
          <ac:grpSpMkLst>
            <pc:docMk/>
            <pc:sldMk cId="714056807" sldId="1243"/>
            <ac:grpSpMk id="38" creationId="{A681E4E1-1FD7-4A5B-9B62-5FF8CEFB72F3}"/>
          </ac:grpSpMkLst>
        </pc:grpChg>
        <pc:grpChg chg="add del mod">
          <ac:chgData name="Einav, Tal" userId="c5d94e19-bf17-46ef-96ed-abf719c82703" providerId="ADAL" clId="{F7904422-0DA4-4078-9700-259BB0B24E87}" dt="2020-06-30T04:37:38.771" v="1469" actId="478"/>
          <ac:grpSpMkLst>
            <pc:docMk/>
            <pc:sldMk cId="714056807" sldId="1243"/>
            <ac:grpSpMk id="47" creationId="{DC1F680D-120C-48A7-A2D2-8DED9B26CD70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93" creationId="{F5E3D004-9FBE-490E-AEF9-3B46B6FB68EB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96" creationId="{39270130-217E-4AAA-82B5-C6F77CD2403E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99" creationId="{B22E40C1-2E7C-4F6A-B817-68CD0F89B55D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02" creationId="{509D318A-E2F6-443E-BF5F-7683468EFD01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05" creationId="{E5ED29CE-2155-4AEA-A8F6-8AA3618BBA58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08" creationId="{977F4D0B-C0C8-4E72-97D2-B1743452F9B7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11" creationId="{8187DFC7-317A-448C-AB01-3A352DAADC88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14" creationId="{A7E4AB7E-E563-4F65-ACDE-900F48B2F178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17" creationId="{D9B95E37-3619-4F87-A561-32FF933A530B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20" creationId="{6AABAE09-F031-498F-AD66-E995CCB70DB2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23" creationId="{92CC2F99-FC0D-4AD7-87B6-C8E61F0EDF78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26" creationId="{702F42F5-C6C7-4D03-9C61-191AF503D4DC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29" creationId="{C069C478-675E-4FDC-BDF8-2EF0BB5AF1BB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32" creationId="{EC78AE05-D5D3-4D77-98BC-CE5EBA4BC52E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35" creationId="{5D95C04C-85CD-4374-9FB8-F2E6A1E0B260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38" creationId="{BD44976B-AC75-4F86-A897-77777F9289D3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41" creationId="{44B0DE93-882E-44F8-ADE2-8F36FAB021DF}"/>
          </ac:grpSpMkLst>
        </pc:grpChg>
        <pc:grpChg chg="add del mod">
          <ac:chgData name="Einav, Tal" userId="c5d94e19-bf17-46ef-96ed-abf719c82703" providerId="ADAL" clId="{F7904422-0DA4-4078-9700-259BB0B24E87}" dt="2020-07-01T06:30:45.219" v="10685" actId="478"/>
          <ac:grpSpMkLst>
            <pc:docMk/>
            <pc:sldMk cId="714056807" sldId="1243"/>
            <ac:grpSpMk id="144" creationId="{F74786EB-B29D-4C40-8DF5-DA46A1264D13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47" creationId="{472CD18A-2F3A-4D6A-A1FF-F6FA50EEFAEC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50" creationId="{C72AD631-C451-4878-86EA-E3C6B146E11D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53" creationId="{103F0D2A-FAB5-4D02-9FFA-08AC93D38A32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56" creationId="{363CBCFF-408C-48E6-8EED-0285906264DE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59" creationId="{64AF0750-91F3-488C-B6B2-92E38CDA3B8A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62" creationId="{B3E702DA-C83A-4921-B643-0EE708EF47BE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65" creationId="{171D0B9D-3D4F-437C-8BC7-CECA26EECDDC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68" creationId="{26666D7C-1411-4832-878E-0D40EAE80C8C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71" creationId="{8138A570-EFA1-4AC7-8598-D12F652368AE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74" creationId="{840963D7-4085-48BF-BCE2-52BE23172BB1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77" creationId="{52976CF2-CC56-452D-ADD7-FEC28C469980}"/>
          </ac:grpSpMkLst>
        </pc:grpChg>
        <pc:grpChg chg="add mod ord">
          <ac:chgData name="Einav, Tal" userId="c5d94e19-bf17-46ef-96ed-abf719c82703" providerId="ADAL" clId="{F7904422-0DA4-4078-9700-259BB0B24E87}" dt="2020-07-01T06:36:09.465" v="10780" actId="1076"/>
          <ac:grpSpMkLst>
            <pc:docMk/>
            <pc:sldMk cId="714056807" sldId="1243"/>
            <ac:grpSpMk id="180" creationId="{89A9AFA1-5F64-4A4B-80C6-8C251D06D358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83" creationId="{D06893DF-0034-4ADA-92BD-5C3FCFFC6C20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86" creationId="{D63B0D16-43D3-4EA0-9A52-46B5B3743FB3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89" creationId="{603C46DB-E741-4518-B480-CF2F63CD38DD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92" creationId="{09D1F740-319C-4310-9FAB-69B34D220ED1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95" creationId="{FEFDFB08-6B7D-48C6-8FAC-E2A1DF53361A}"/>
          </ac:grpSpMkLst>
        </pc:grpChg>
        <pc:grpChg chg="add mod ord">
          <ac:chgData name="Einav, Tal" userId="c5d94e19-bf17-46ef-96ed-abf719c82703" providerId="ADAL" clId="{F7904422-0DA4-4078-9700-259BB0B24E87}" dt="2020-07-01T06:31:34.077" v="10751" actId="167"/>
          <ac:grpSpMkLst>
            <pc:docMk/>
            <pc:sldMk cId="714056807" sldId="1243"/>
            <ac:grpSpMk id="198" creationId="{D073B1ED-91F1-41E5-9E96-7E84CDBB926F}"/>
          </ac:grpSpMkLst>
        </pc:grpChg>
        <pc:picChg chg="mod">
          <ac:chgData name="Einav, Tal" userId="c5d94e19-bf17-46ef-96ed-abf719c82703" providerId="ADAL" clId="{F7904422-0DA4-4078-9700-259BB0B24E87}" dt="2020-07-01T04:33:49.398" v="8635" actId="14826"/>
          <ac:picMkLst>
            <pc:docMk/>
            <pc:sldMk cId="714056807" sldId="1243"/>
            <ac:picMk id="6" creationId="{54F8F047-F9D8-4A7E-9653-73BA8953160B}"/>
          </ac:picMkLst>
        </pc:picChg>
        <pc:picChg chg="mod ord">
          <ac:chgData name="Einav, Tal" userId="c5d94e19-bf17-46ef-96ed-abf719c82703" providerId="ADAL" clId="{F7904422-0DA4-4078-9700-259BB0B24E87}" dt="2020-07-01T06:36:09.465" v="10780" actId="1076"/>
          <ac:picMkLst>
            <pc:docMk/>
            <pc:sldMk cId="714056807" sldId="1243"/>
            <ac:picMk id="8" creationId="{7A77B6E5-7448-4987-87F5-DA2397628057}"/>
          </ac:picMkLst>
        </pc:picChg>
        <pc:cxnChg chg="add mod">
          <ac:chgData name="Einav, Tal" userId="c5d94e19-bf17-46ef-96ed-abf719c82703" providerId="ADAL" clId="{F7904422-0DA4-4078-9700-259BB0B24E87}" dt="2020-06-30T04:40:42.922" v="1496" actId="1582"/>
          <ac:cxnSpMkLst>
            <pc:docMk/>
            <pc:sldMk cId="714056807" sldId="1243"/>
            <ac:cxnSpMk id="4" creationId="{E0903793-23DA-4CFC-9CAE-A0A9C26EBC8E}"/>
          </ac:cxnSpMkLst>
        </pc:cxnChg>
      </pc:sldChg>
      <pc:sldChg chg="addSp delSp modSp add modTransition delAnim modAnim modNotesTx">
        <pc:chgData name="Einav, Tal" userId="c5d94e19-bf17-46ef-96ed-abf719c82703" providerId="ADAL" clId="{F7904422-0DA4-4078-9700-259BB0B24E87}" dt="2020-07-01T07:04:33.144" v="11169" actId="478"/>
        <pc:sldMkLst>
          <pc:docMk/>
          <pc:sldMk cId="581956209" sldId="1244"/>
        </pc:sldMkLst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10" creationId="{C07E36D0-6FBB-40F4-95BB-5C4694590F68}"/>
          </ac:spMkLst>
        </pc:spChg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21" creationId="{48739D7A-42E6-4221-9030-0F4E04C1E129}"/>
          </ac:spMkLst>
        </pc:spChg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22" creationId="{7087D1DE-2D64-4AA9-809E-CCC367BDF56B}"/>
          </ac:spMkLst>
        </pc:spChg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23" creationId="{0298101E-09D8-47C2-B6EC-12EDB905A73E}"/>
          </ac:spMkLst>
        </pc:spChg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24" creationId="{631DE3E1-9D73-4432-B424-824EC97F0792}"/>
          </ac:spMkLst>
        </pc:spChg>
        <pc:spChg chg="del">
          <ac:chgData name="Einav, Tal" userId="c5d94e19-bf17-46ef-96ed-abf719c82703" providerId="ADAL" clId="{F7904422-0DA4-4078-9700-259BB0B24E87}" dt="2020-06-30T04:47:37.038" v="1525" actId="478"/>
          <ac:spMkLst>
            <pc:docMk/>
            <pc:sldMk cId="581956209" sldId="1244"/>
            <ac:spMk id="26" creationId="{0F92181A-B3FA-49C8-8830-85AE74543821}"/>
          </ac:spMkLst>
        </pc:spChg>
        <pc:spChg chg="add">
          <ac:chgData name="Einav, Tal" userId="c5d94e19-bf17-46ef-96ed-abf719c82703" providerId="ADAL" clId="{F7904422-0DA4-4078-9700-259BB0B24E87}" dt="2020-07-01T06:40:02.936" v="10784"/>
          <ac:spMkLst>
            <pc:docMk/>
            <pc:sldMk cId="581956209" sldId="1244"/>
            <ac:spMk id="33" creationId="{52FF96AF-AE40-436A-83D5-700318E23CBA}"/>
          </ac:spMkLst>
        </pc:spChg>
        <pc:spChg chg="mod topLvl">
          <ac:chgData name="Einav, Tal" userId="c5d94e19-bf17-46ef-96ed-abf719c82703" providerId="ADAL" clId="{F7904422-0DA4-4078-9700-259BB0B24E87}" dt="2020-06-30T04:50:27.974" v="1530" actId="164"/>
          <ac:spMkLst>
            <pc:docMk/>
            <pc:sldMk cId="581956209" sldId="1244"/>
            <ac:spMk id="34" creationId="{06E37804-AD3F-47C7-B5EA-CBDFCC74DE30}"/>
          </ac:spMkLst>
        </pc:spChg>
        <pc:spChg chg="mod topLvl">
          <ac:chgData name="Einav, Tal" userId="c5d94e19-bf17-46ef-96ed-abf719c82703" providerId="ADAL" clId="{F7904422-0DA4-4078-9700-259BB0B24E87}" dt="2020-06-30T05:19:54.303" v="2147"/>
          <ac:spMkLst>
            <pc:docMk/>
            <pc:sldMk cId="581956209" sldId="1244"/>
            <ac:spMk id="35" creationId="{24D96DB8-7191-4AB8-9092-47914F6B2B29}"/>
          </ac:spMkLst>
        </pc:spChg>
        <pc:spChg chg="add">
          <ac:chgData name="Einav, Tal" userId="c5d94e19-bf17-46ef-96ed-abf719c82703" providerId="ADAL" clId="{F7904422-0DA4-4078-9700-259BB0B24E87}" dt="2020-07-01T06:40:02.936" v="10784"/>
          <ac:spMkLst>
            <pc:docMk/>
            <pc:sldMk cId="581956209" sldId="1244"/>
            <ac:spMk id="36" creationId="{B0883063-B7E3-4F92-94F6-B9DADF5BA908}"/>
          </ac:spMkLst>
        </pc:spChg>
        <pc:spChg chg="mod topLvl">
          <ac:chgData name="Einav, Tal" userId="c5d94e19-bf17-46ef-96ed-abf719c82703" providerId="ADAL" clId="{F7904422-0DA4-4078-9700-259BB0B24E87}" dt="2020-06-30T04:50:26.137" v="1529" actId="165"/>
          <ac:spMkLst>
            <pc:docMk/>
            <pc:sldMk cId="581956209" sldId="1244"/>
            <ac:spMk id="37" creationId="{D508698C-BCF6-4C4D-BC2A-136F5C887218}"/>
          </ac:spMkLst>
        </pc:spChg>
        <pc:spChg chg="add mod">
          <ac:chgData name="Einav, Tal" userId="c5d94e19-bf17-46ef-96ed-abf719c82703" providerId="ADAL" clId="{F7904422-0DA4-4078-9700-259BB0B24E87}" dt="2020-07-01T07:04:30.737" v="11168" actId="207"/>
          <ac:spMkLst>
            <pc:docMk/>
            <pc:sldMk cId="581956209" sldId="1244"/>
            <ac:spMk id="45" creationId="{22D9247C-4D0A-4005-8F4E-E93FA973D7B0}"/>
          </ac:spMkLst>
        </pc:spChg>
        <pc:spChg chg="add del mod">
          <ac:chgData name="Einav, Tal" userId="c5d94e19-bf17-46ef-96ed-abf719c82703" providerId="ADAL" clId="{F7904422-0DA4-4078-9700-259BB0B24E87}" dt="2020-07-01T07:02:20.328" v="11158" actId="478"/>
          <ac:spMkLst>
            <pc:docMk/>
            <pc:sldMk cId="581956209" sldId="1244"/>
            <ac:spMk id="55" creationId="{8FD79D04-8F60-46D7-ADA8-490D74AE5873}"/>
          </ac:spMkLst>
        </pc:spChg>
        <pc:spChg chg="add">
          <ac:chgData name="Einav, Tal" userId="c5d94e19-bf17-46ef-96ed-abf719c82703" providerId="ADAL" clId="{F7904422-0DA4-4078-9700-259BB0B24E87}" dt="2020-07-01T07:02:20.646" v="11159"/>
          <ac:spMkLst>
            <pc:docMk/>
            <pc:sldMk cId="581956209" sldId="1244"/>
            <ac:spMk id="56" creationId="{B47171EE-3C3B-4C7A-8503-F89711E0ECD1}"/>
          </ac:spMkLst>
        </pc:spChg>
        <pc:grpChg chg="add del mod">
          <ac:chgData name="Einav, Tal" userId="c5d94e19-bf17-46ef-96ed-abf719c82703" providerId="ADAL" clId="{F7904422-0DA4-4078-9700-259BB0B24E87}" dt="2020-06-30T04:50:26.137" v="1529" actId="165"/>
          <ac:grpSpMkLst>
            <pc:docMk/>
            <pc:sldMk cId="581956209" sldId="1244"/>
            <ac:grpSpMk id="3" creationId="{89FB5E74-4EAD-4001-BC4E-3A8192E244BD}"/>
          </ac:grpSpMkLst>
        </pc:grpChg>
        <pc:grpChg chg="add mod">
          <ac:chgData name="Einav, Tal" userId="c5d94e19-bf17-46ef-96ed-abf719c82703" providerId="ADAL" clId="{F7904422-0DA4-4078-9700-259BB0B24E87}" dt="2020-06-30T04:50:27.974" v="1530" actId="164"/>
          <ac:grpSpMkLst>
            <pc:docMk/>
            <pc:sldMk cId="581956209" sldId="1244"/>
            <ac:grpSpMk id="5" creationId="{58225C73-3316-44DC-96B0-B7BF9EC84E53}"/>
          </ac:grpSpMkLst>
        </pc:grpChg>
        <pc:grpChg chg="mod topLvl">
          <ac:chgData name="Einav, Tal" userId="c5d94e19-bf17-46ef-96ed-abf719c82703" providerId="ADAL" clId="{F7904422-0DA4-4078-9700-259BB0B24E87}" dt="2020-06-30T04:50:27.974" v="1530" actId="164"/>
          <ac:grpSpMkLst>
            <pc:docMk/>
            <pc:sldMk cId="581956209" sldId="1244"/>
            <ac:grpSpMk id="16" creationId="{B7546FA8-8231-4CE7-8DEB-1DB2E7A490B2}"/>
          </ac:grpSpMkLst>
        </pc:grpChg>
        <pc:grpChg chg="add">
          <ac:chgData name="Einav, Tal" userId="c5d94e19-bf17-46ef-96ed-abf719c82703" providerId="ADAL" clId="{F7904422-0DA4-4078-9700-259BB0B24E87}" dt="2020-07-01T06:40:02.936" v="10784"/>
          <ac:grpSpMkLst>
            <pc:docMk/>
            <pc:sldMk cId="581956209" sldId="1244"/>
            <ac:grpSpMk id="46" creationId="{B3A8943D-8A78-4811-877F-5D24A8C6350F}"/>
          </ac:grpSpMkLst>
        </pc:grpChg>
        <pc:picChg chg="mod">
          <ac:chgData name="Einav, Tal" userId="c5d94e19-bf17-46ef-96ed-abf719c82703" providerId="ADAL" clId="{F7904422-0DA4-4078-9700-259BB0B24E87}" dt="2020-06-30T04:50:43.216" v="1531" actId="14826"/>
          <ac:picMkLst>
            <pc:docMk/>
            <pc:sldMk cId="581956209" sldId="1244"/>
            <ac:picMk id="6" creationId="{54F8F047-F9D8-4A7E-9653-73BA8953160B}"/>
          </ac:picMkLst>
        </pc:picChg>
        <pc:picChg chg="add del mod">
          <ac:chgData name="Einav, Tal" userId="c5d94e19-bf17-46ef-96ed-abf719c82703" providerId="ADAL" clId="{F7904422-0DA4-4078-9700-259BB0B24E87}" dt="2020-06-30T05:11:25.970" v="1964" actId="478"/>
          <ac:picMkLst>
            <pc:docMk/>
            <pc:sldMk cId="581956209" sldId="1244"/>
            <ac:picMk id="8" creationId="{7A77B6E5-7448-4987-87F5-DA2397628057}"/>
          </ac:picMkLst>
        </pc:picChg>
        <pc:picChg chg="add del mod">
          <ac:chgData name="Einav, Tal" userId="c5d94e19-bf17-46ef-96ed-abf719c82703" providerId="ADAL" clId="{F7904422-0DA4-4078-9700-259BB0B24E87}" dt="2020-07-01T07:04:33.144" v="11169" actId="478"/>
          <ac:picMkLst>
            <pc:docMk/>
            <pc:sldMk cId="581956209" sldId="1244"/>
            <ac:picMk id="57" creationId="{91713536-E580-46BA-93BA-C287E20FD9EB}"/>
          </ac:picMkLst>
        </pc:picChg>
        <pc:cxnChg chg="add">
          <ac:chgData name="Einav, Tal" userId="c5d94e19-bf17-46ef-96ed-abf719c82703" providerId="ADAL" clId="{F7904422-0DA4-4078-9700-259BB0B24E87}" dt="2020-07-01T06:40:02.936" v="10784"/>
          <ac:cxnSpMkLst>
            <pc:docMk/>
            <pc:sldMk cId="581956209" sldId="1244"/>
            <ac:cxnSpMk id="50" creationId="{6B01BE6E-AD21-4731-B82B-6992910929BC}"/>
          </ac:cxnSpMkLst>
        </pc:cxnChg>
        <pc:cxnChg chg="add">
          <ac:chgData name="Einav, Tal" userId="c5d94e19-bf17-46ef-96ed-abf719c82703" providerId="ADAL" clId="{F7904422-0DA4-4078-9700-259BB0B24E87}" dt="2020-07-01T06:40:02.936" v="10784"/>
          <ac:cxnSpMkLst>
            <pc:docMk/>
            <pc:sldMk cId="581956209" sldId="1244"/>
            <ac:cxnSpMk id="52" creationId="{95F0CE2D-73E4-43CD-86E7-F1AEF049C4C6}"/>
          </ac:cxnSpMkLst>
        </pc:cxnChg>
      </pc:sldChg>
      <pc:sldChg chg="addSp delSp modSp add del delAnim modAnim modNotesTx">
        <pc:chgData name="Einav, Tal" userId="c5d94e19-bf17-46ef-96ed-abf719c82703" providerId="ADAL" clId="{F7904422-0DA4-4078-9700-259BB0B24E87}" dt="2020-07-01T06:40:52.232" v="10791" actId="2696"/>
        <pc:sldMkLst>
          <pc:docMk/>
          <pc:sldMk cId="1765834193" sldId="1245"/>
        </pc:sldMkLst>
        <pc:spChg chg="add mod">
          <ac:chgData name="Einav, Tal" userId="c5d94e19-bf17-46ef-96ed-abf719c82703" providerId="ADAL" clId="{F7904422-0DA4-4078-9700-259BB0B24E87}" dt="2020-06-30T05:11:21.819" v="1960" actId="1076"/>
          <ac:spMkLst>
            <pc:docMk/>
            <pc:sldMk cId="1765834193" sldId="1245"/>
            <ac:spMk id="33" creationId="{90B0C0B5-8496-49C2-ADCC-414C7EDF5575}"/>
          </ac:spMkLst>
        </pc:spChg>
        <pc:spChg chg="mod">
          <ac:chgData name="Einav, Tal" userId="c5d94e19-bf17-46ef-96ed-abf719c82703" providerId="ADAL" clId="{F7904422-0DA4-4078-9700-259BB0B24E87}" dt="2020-06-30T05:19:43.788" v="2146" actId="20577"/>
          <ac:spMkLst>
            <pc:docMk/>
            <pc:sldMk cId="1765834193" sldId="1245"/>
            <ac:spMk id="35" creationId="{24D96DB8-7191-4AB8-9092-47914F6B2B29}"/>
          </ac:spMkLst>
        </pc:spChg>
        <pc:spChg chg="mod topLvl">
          <ac:chgData name="Einav, Tal" userId="c5d94e19-bf17-46ef-96ed-abf719c82703" providerId="ADAL" clId="{F7904422-0DA4-4078-9700-259BB0B24E87}" dt="2020-06-30T04:53:32.646" v="1548" actId="14100"/>
          <ac:spMkLst>
            <pc:docMk/>
            <pc:sldMk cId="1765834193" sldId="1245"/>
            <ac:spMk id="45" creationId="{1F9D246D-4831-40E4-8C52-B9C155E038D8}"/>
          </ac:spMkLst>
        </pc:spChg>
        <pc:spChg chg="mod topLvl">
          <ac:chgData name="Einav, Tal" userId="c5d94e19-bf17-46ef-96ed-abf719c82703" providerId="ADAL" clId="{F7904422-0DA4-4078-9700-259BB0B24E87}" dt="2020-06-30T05:11:20.929" v="1959" actId="1076"/>
          <ac:spMkLst>
            <pc:docMk/>
            <pc:sldMk cId="1765834193" sldId="1245"/>
            <ac:spMk id="46" creationId="{EFFE9EA5-467A-40CE-AB48-767209B0A3AC}"/>
          </ac:spMkLst>
        </pc:spChg>
        <pc:spChg chg="del mod topLvl">
          <ac:chgData name="Einav, Tal" userId="c5d94e19-bf17-46ef-96ed-abf719c82703" providerId="ADAL" clId="{F7904422-0DA4-4078-9700-259BB0B24E87}" dt="2020-06-30T04:52:51.186" v="1541" actId="478"/>
          <ac:spMkLst>
            <pc:docMk/>
            <pc:sldMk cId="1765834193" sldId="1245"/>
            <ac:spMk id="47" creationId="{7DD14373-27BF-4244-BFBC-69325FA46F5F}"/>
          </ac:spMkLst>
        </pc:spChg>
        <pc:spChg chg="del mod topLvl">
          <ac:chgData name="Einav, Tal" userId="c5d94e19-bf17-46ef-96ed-abf719c82703" providerId="ADAL" clId="{F7904422-0DA4-4078-9700-259BB0B24E87}" dt="2020-06-30T04:52:50.177" v="1540" actId="478"/>
          <ac:spMkLst>
            <pc:docMk/>
            <pc:sldMk cId="1765834193" sldId="1245"/>
            <ac:spMk id="48" creationId="{704B038F-5A11-4E1E-ADCE-265063341F68}"/>
          </ac:spMkLst>
        </pc:spChg>
        <pc:spChg chg="del mod topLvl">
          <ac:chgData name="Einav, Tal" userId="c5d94e19-bf17-46ef-96ed-abf719c82703" providerId="ADAL" clId="{F7904422-0DA4-4078-9700-259BB0B24E87}" dt="2020-06-30T04:52:50.177" v="1540" actId="478"/>
          <ac:spMkLst>
            <pc:docMk/>
            <pc:sldMk cId="1765834193" sldId="1245"/>
            <ac:spMk id="50" creationId="{84B7FBAD-3C8C-46FC-89AA-A924E6D67734}"/>
          </ac:spMkLst>
        </pc:spChg>
        <pc:spChg chg="add del mod">
          <ac:chgData name="Einav, Tal" userId="c5d94e19-bf17-46ef-96ed-abf719c82703" providerId="ADAL" clId="{F7904422-0DA4-4078-9700-259BB0B24E87}" dt="2020-06-30T05:04:36.401" v="1941" actId="478"/>
          <ac:spMkLst>
            <pc:docMk/>
            <pc:sldMk cId="1765834193" sldId="1245"/>
            <ac:spMk id="52" creationId="{006FAF53-91F7-43E2-883F-C3D410327216}"/>
          </ac:spMkLst>
        </pc:spChg>
        <pc:spChg chg="add del mod">
          <ac:chgData name="Einav, Tal" userId="c5d94e19-bf17-46ef-96ed-abf719c82703" providerId="ADAL" clId="{F7904422-0DA4-4078-9700-259BB0B24E87}" dt="2020-06-30T05:22:36.340" v="2204" actId="478"/>
          <ac:spMkLst>
            <pc:docMk/>
            <pc:sldMk cId="1765834193" sldId="1245"/>
            <ac:spMk id="55" creationId="{4FB113DC-5862-48A3-8419-CB7267C15FB2}"/>
          </ac:spMkLst>
        </pc:spChg>
        <pc:spChg chg="add del mod">
          <ac:chgData name="Einav, Tal" userId="c5d94e19-bf17-46ef-96ed-abf719c82703" providerId="ADAL" clId="{F7904422-0DA4-4078-9700-259BB0B24E87}" dt="2020-06-30T05:11:28.132" v="1966" actId="571"/>
          <ac:spMkLst>
            <pc:docMk/>
            <pc:sldMk cId="1765834193" sldId="1245"/>
            <ac:spMk id="56" creationId="{9B23B072-8E27-4966-A311-FC96F8F231F3}"/>
          </ac:spMkLst>
        </pc:spChg>
        <pc:spChg chg="add del mod">
          <ac:chgData name="Einav, Tal" userId="c5d94e19-bf17-46ef-96ed-abf719c82703" providerId="ADAL" clId="{F7904422-0DA4-4078-9700-259BB0B24E87}" dt="2020-06-30T05:18:05.319" v="2106"/>
          <ac:spMkLst>
            <pc:docMk/>
            <pc:sldMk cId="1765834193" sldId="1245"/>
            <ac:spMk id="66" creationId="{D9310F59-D8F0-4EEB-8F0A-EAE53FFCB170}"/>
          </ac:spMkLst>
        </pc:spChg>
        <pc:spChg chg="add del mod">
          <ac:chgData name="Einav, Tal" userId="c5d94e19-bf17-46ef-96ed-abf719c82703" providerId="ADAL" clId="{F7904422-0DA4-4078-9700-259BB0B24E87}" dt="2020-06-30T05:18:05.319" v="2106"/>
          <ac:spMkLst>
            <pc:docMk/>
            <pc:sldMk cId="1765834193" sldId="1245"/>
            <ac:spMk id="67" creationId="{33200536-8853-4A4B-9E86-E9F01E33C3D4}"/>
          </ac:spMkLst>
        </pc:spChg>
        <pc:spChg chg="add del">
          <ac:chgData name="Einav, Tal" userId="c5d94e19-bf17-46ef-96ed-abf719c82703" providerId="ADAL" clId="{F7904422-0DA4-4078-9700-259BB0B24E87}" dt="2020-06-30T05:49:58.580" v="2991" actId="478"/>
          <ac:spMkLst>
            <pc:docMk/>
            <pc:sldMk cId="1765834193" sldId="1245"/>
            <ac:spMk id="68" creationId="{3170986F-DFFC-4B7A-A0BA-04F2E45A03B0}"/>
          </ac:spMkLst>
        </pc:spChg>
        <pc:spChg chg="add del">
          <ac:chgData name="Einav, Tal" userId="c5d94e19-bf17-46ef-96ed-abf719c82703" providerId="ADAL" clId="{F7904422-0DA4-4078-9700-259BB0B24E87}" dt="2020-06-30T05:50:02.241" v="2993" actId="478"/>
          <ac:spMkLst>
            <pc:docMk/>
            <pc:sldMk cId="1765834193" sldId="1245"/>
            <ac:spMk id="69" creationId="{7F12FEDD-4AF9-4DC1-864B-EAFF163C04E7}"/>
          </ac:spMkLst>
        </pc:spChg>
        <pc:spChg chg="add">
          <ac:chgData name="Einav, Tal" userId="c5d94e19-bf17-46ef-96ed-abf719c82703" providerId="ADAL" clId="{F7904422-0DA4-4078-9700-259BB0B24E87}" dt="2020-06-30T05:49:58.793" v="2992"/>
          <ac:spMkLst>
            <pc:docMk/>
            <pc:sldMk cId="1765834193" sldId="1245"/>
            <ac:spMk id="70" creationId="{82482AF9-FC5C-44B0-946B-F35C3F2D3E60}"/>
          </ac:spMkLst>
        </pc:spChg>
        <pc:spChg chg="add del">
          <ac:chgData name="Einav, Tal" userId="c5d94e19-bf17-46ef-96ed-abf719c82703" providerId="ADAL" clId="{F7904422-0DA4-4078-9700-259BB0B24E87}" dt="2020-06-30T05:50:02.241" v="2993" actId="478"/>
          <ac:spMkLst>
            <pc:docMk/>
            <pc:sldMk cId="1765834193" sldId="1245"/>
            <ac:spMk id="71" creationId="{FF1E402C-E52A-4D30-8046-AC305A60B189}"/>
          </ac:spMkLst>
        </pc:spChg>
        <pc:spChg chg="add del">
          <ac:chgData name="Einav, Tal" userId="c5d94e19-bf17-46ef-96ed-abf719c82703" providerId="ADAL" clId="{F7904422-0DA4-4078-9700-259BB0B24E87}" dt="2020-06-30T05:50:02.241" v="2993" actId="478"/>
          <ac:spMkLst>
            <pc:docMk/>
            <pc:sldMk cId="1765834193" sldId="1245"/>
            <ac:spMk id="72" creationId="{B44617A1-A84B-46E8-AA23-971A5886D5CC}"/>
          </ac:spMkLst>
        </pc:spChg>
        <pc:grpChg chg="add del mod">
          <ac:chgData name="Einav, Tal" userId="c5d94e19-bf17-46ef-96ed-abf719c82703" providerId="ADAL" clId="{F7904422-0DA4-4078-9700-259BB0B24E87}" dt="2020-06-30T04:52:47.443" v="1539" actId="165"/>
          <ac:grpSpMkLst>
            <pc:docMk/>
            <pc:sldMk cId="1765834193" sldId="1245"/>
            <ac:grpSpMk id="36" creationId="{6CC5744E-F0E9-4769-85F6-6903CB0DFFFD}"/>
          </ac:grpSpMkLst>
        </pc:grpChg>
        <pc:grpChg chg="add mod">
          <ac:chgData name="Einav, Tal" userId="c5d94e19-bf17-46ef-96ed-abf719c82703" providerId="ADAL" clId="{F7904422-0DA4-4078-9700-259BB0B24E87}" dt="2020-06-30T05:13:59.543" v="1979" actId="1076"/>
          <ac:grpSpMkLst>
            <pc:docMk/>
            <pc:sldMk cId="1765834193" sldId="1245"/>
            <ac:grpSpMk id="57" creationId="{7BB70224-1E37-469B-AF6E-47210D9A0EEF}"/>
          </ac:grpSpMkLst>
        </pc:grpChg>
        <pc:picChg chg="mod">
          <ac:chgData name="Einav, Tal" userId="c5d94e19-bf17-46ef-96ed-abf719c82703" providerId="ADAL" clId="{F7904422-0DA4-4078-9700-259BB0B24E87}" dt="2020-06-30T04:53:45.283" v="1552" actId="1076"/>
          <ac:picMkLst>
            <pc:docMk/>
            <pc:sldMk cId="1765834193" sldId="1245"/>
            <ac:picMk id="6" creationId="{54F8F047-F9D8-4A7E-9653-73BA8953160B}"/>
          </ac:picMkLst>
        </pc:picChg>
        <pc:picChg chg="del">
          <ac:chgData name="Einav, Tal" userId="c5d94e19-bf17-46ef-96ed-abf719c82703" providerId="ADAL" clId="{F7904422-0DA4-4078-9700-259BB0B24E87}" dt="2020-06-30T05:04:37.301" v="1942" actId="478"/>
          <ac:picMkLst>
            <pc:docMk/>
            <pc:sldMk cId="1765834193" sldId="1245"/>
            <ac:picMk id="8" creationId="{7A77B6E5-7448-4987-87F5-DA2397628057}"/>
          </ac:picMkLst>
        </pc:picChg>
        <pc:cxnChg chg="add mod">
          <ac:chgData name="Einav, Tal" userId="c5d94e19-bf17-46ef-96ed-abf719c82703" providerId="ADAL" clId="{F7904422-0DA4-4078-9700-259BB0B24E87}" dt="2020-06-30T05:14:37.090" v="1984" actId="14100"/>
          <ac:cxnSpMkLst>
            <pc:docMk/>
            <pc:sldMk cId="1765834193" sldId="1245"/>
            <ac:cxnSpMk id="64" creationId="{2BA8666C-7794-4BD6-8A4E-3E56A372F387}"/>
          </ac:cxnSpMkLst>
        </pc:cxnChg>
        <pc:cxnChg chg="add mod">
          <ac:chgData name="Einav, Tal" userId="c5d94e19-bf17-46ef-96ed-abf719c82703" providerId="ADAL" clId="{F7904422-0DA4-4078-9700-259BB0B24E87}" dt="2020-06-30T05:14:46.793" v="1987" actId="14100"/>
          <ac:cxnSpMkLst>
            <pc:docMk/>
            <pc:sldMk cId="1765834193" sldId="1245"/>
            <ac:cxnSpMk id="65" creationId="{4FEBA573-D126-4C67-A445-E70FF28C33B0}"/>
          </ac:cxnSpMkLst>
        </pc:cxnChg>
      </pc:sldChg>
      <pc:sldChg chg="addSp delSp modSp add del ord modTransition delAnim modAnim modNotesTx">
        <pc:chgData name="Einav, Tal" userId="c5d94e19-bf17-46ef-96ed-abf719c82703" providerId="ADAL" clId="{F7904422-0DA4-4078-9700-259BB0B24E87}" dt="2020-07-01T18:07:54.733" v="12037" actId="2696"/>
        <pc:sldMkLst>
          <pc:docMk/>
          <pc:sldMk cId="313493001" sldId="1246"/>
        </pc:sldMkLst>
        <pc:spChg chg="mod">
          <ac:chgData name="Einav, Tal" userId="c5d94e19-bf17-46ef-96ed-abf719c82703" providerId="ADAL" clId="{F7904422-0DA4-4078-9700-259BB0B24E87}" dt="2020-06-30T17:27:33.494" v="4360"/>
          <ac:spMkLst>
            <pc:docMk/>
            <pc:sldMk cId="313493001" sldId="1246"/>
            <ac:spMk id="2" creationId="{8E8888BA-7707-40BB-BB22-52BD23B0BCBA}"/>
          </ac:spMkLst>
        </pc:spChg>
        <pc:spChg chg="add del mod">
          <ac:chgData name="Einav, Tal" userId="c5d94e19-bf17-46ef-96ed-abf719c82703" providerId="ADAL" clId="{F7904422-0DA4-4078-9700-259BB0B24E87}" dt="2020-06-30T06:13:53.888" v="3468"/>
          <ac:spMkLst>
            <pc:docMk/>
            <pc:sldMk cId="313493001" sldId="1246"/>
            <ac:spMk id="33" creationId="{09870057-BC4F-4F11-B5C0-CA9805DDA951}"/>
          </ac:spMkLst>
        </pc:spChg>
        <pc:spChg chg="mod">
          <ac:chgData name="Einav, Tal" userId="c5d94e19-bf17-46ef-96ed-abf719c82703" providerId="ADAL" clId="{F7904422-0DA4-4078-9700-259BB0B24E87}" dt="2020-06-30T05:20:05.319" v="2149"/>
          <ac:spMkLst>
            <pc:docMk/>
            <pc:sldMk cId="313493001" sldId="1246"/>
            <ac:spMk id="35" creationId="{24D96DB8-7191-4AB8-9092-47914F6B2B29}"/>
          </ac:spMkLst>
        </pc:spChg>
        <pc:spChg chg="add del mod">
          <ac:chgData name="Einav, Tal" userId="c5d94e19-bf17-46ef-96ed-abf719c82703" providerId="ADAL" clId="{F7904422-0DA4-4078-9700-259BB0B24E87}" dt="2020-06-30T06:27:47.387" v="3664"/>
          <ac:spMkLst>
            <pc:docMk/>
            <pc:sldMk cId="313493001" sldId="1246"/>
            <ac:spMk id="36" creationId="{8006BE89-0B2B-4DE4-9D30-9DE0D430B054}"/>
          </ac:spMkLst>
        </pc:spChg>
        <pc:spChg chg="add del mod">
          <ac:chgData name="Einav, Tal" userId="c5d94e19-bf17-46ef-96ed-abf719c82703" providerId="ADAL" clId="{F7904422-0DA4-4078-9700-259BB0B24E87}" dt="2020-06-30T06:27:47.387" v="3664"/>
          <ac:spMkLst>
            <pc:docMk/>
            <pc:sldMk cId="313493001" sldId="1246"/>
            <ac:spMk id="45" creationId="{B3692168-6959-4C62-9EDD-E59A9B54CEC8}"/>
          </ac:spMkLst>
        </pc:spChg>
        <pc:spChg chg="add del mod">
          <ac:chgData name="Einav, Tal" userId="c5d94e19-bf17-46ef-96ed-abf719c82703" providerId="ADAL" clId="{F7904422-0DA4-4078-9700-259BB0B24E87}" dt="2020-06-30T06:29:31.280" v="3681"/>
          <ac:spMkLst>
            <pc:docMk/>
            <pc:sldMk cId="313493001" sldId="1246"/>
            <ac:spMk id="46" creationId="{429F379B-CB31-46F1-9AC3-B82240B4AA3B}"/>
          </ac:spMkLst>
        </pc:spChg>
        <pc:spChg chg="add del ord">
          <ac:chgData name="Einav, Tal" userId="c5d94e19-bf17-46ef-96ed-abf719c82703" providerId="ADAL" clId="{F7904422-0DA4-4078-9700-259BB0B24E87}" dt="2020-07-01T07:16:28.624" v="11257" actId="478"/>
          <ac:spMkLst>
            <pc:docMk/>
            <pc:sldMk cId="313493001" sldId="1246"/>
            <ac:spMk id="52" creationId="{4921D7B1-974A-49E4-B72C-62E05EA2321E}"/>
          </ac:spMkLst>
        </pc:spChg>
        <pc:grpChg chg="add del ord">
          <ac:chgData name="Einav, Tal" userId="c5d94e19-bf17-46ef-96ed-abf719c82703" providerId="ADAL" clId="{F7904422-0DA4-4078-9700-259BB0B24E87}" dt="2020-07-01T07:16:32.888" v="11258" actId="478"/>
          <ac:grpSpMkLst>
            <pc:docMk/>
            <pc:sldMk cId="313493001" sldId="1246"/>
            <ac:grpSpMk id="36" creationId="{DCE894DE-C907-4BDC-8347-CEBB602D1DE4}"/>
          </ac:grpSpMkLst>
        </pc:grpChg>
        <pc:grpChg chg="add del mod">
          <ac:chgData name="Einav, Tal" userId="c5d94e19-bf17-46ef-96ed-abf719c82703" providerId="ADAL" clId="{F7904422-0DA4-4078-9700-259BB0B24E87}" dt="2020-07-01T07:17:58.168" v="11266" actId="478"/>
          <ac:grpSpMkLst>
            <pc:docMk/>
            <pc:sldMk cId="313493001" sldId="1246"/>
            <ac:grpSpMk id="47" creationId="{C89E32C1-484A-499E-9D3B-130D7D7002AB}"/>
          </ac:grpSpMkLst>
        </pc:grpChg>
        <pc:picChg chg="mod">
          <ac:chgData name="Einav, Tal" userId="c5d94e19-bf17-46ef-96ed-abf719c82703" providerId="ADAL" clId="{F7904422-0DA4-4078-9700-259BB0B24E87}" dt="2020-06-30T06:50:11.130" v="3879" actId="14826"/>
          <ac:picMkLst>
            <pc:docMk/>
            <pc:sldMk cId="313493001" sldId="1246"/>
            <ac:picMk id="6" creationId="{54F8F047-F9D8-4A7E-9653-73BA8953160B}"/>
          </ac:picMkLst>
        </pc:picChg>
        <pc:picChg chg="mod">
          <ac:chgData name="Einav, Tal" userId="c5d94e19-bf17-46ef-96ed-abf719c82703" providerId="ADAL" clId="{F7904422-0DA4-4078-9700-259BB0B24E87}" dt="2020-07-01T18:04:29.403" v="11960" actId="14826"/>
          <ac:picMkLst>
            <pc:docMk/>
            <pc:sldMk cId="313493001" sldId="1246"/>
            <ac:picMk id="8" creationId="{7A77B6E5-7448-4987-87F5-DA2397628057}"/>
          </ac:picMkLst>
        </pc:picChg>
      </pc:sldChg>
      <pc:sldChg chg="addSp delSp modSp add modTransition delAnim modAnim modNotesTx">
        <pc:chgData name="Einav, Tal" userId="c5d94e19-bf17-46ef-96ed-abf719c82703" providerId="ADAL" clId="{F7904422-0DA4-4078-9700-259BB0B24E87}" dt="2020-07-01T07:04:38.144" v="11170" actId="207"/>
        <pc:sldMkLst>
          <pc:docMk/>
          <pc:sldMk cId="3714484878" sldId="1247"/>
        </pc:sldMkLst>
        <pc:spChg chg="mod">
          <ac:chgData name="Einav, Tal" userId="c5d94e19-bf17-46ef-96ed-abf719c82703" providerId="ADAL" clId="{F7904422-0DA4-4078-9700-259BB0B24E87}" dt="2020-06-30T05:19:35.469" v="2143" actId="20577"/>
          <ac:spMkLst>
            <pc:docMk/>
            <pc:sldMk cId="3714484878" sldId="1247"/>
            <ac:spMk id="35" creationId="{24D96DB8-7191-4AB8-9092-47914F6B2B29}"/>
          </ac:spMkLst>
        </pc:spChg>
        <pc:spChg chg="mod">
          <ac:chgData name="Einav, Tal" userId="c5d94e19-bf17-46ef-96ed-abf719c82703" providerId="ADAL" clId="{F7904422-0DA4-4078-9700-259BB0B24E87}" dt="2020-07-01T07:04:38.144" v="11170" actId="207"/>
          <ac:spMkLst>
            <pc:docMk/>
            <pc:sldMk cId="3714484878" sldId="1247"/>
            <ac:spMk id="46" creationId="{EFFE9EA5-467A-40CE-AB48-767209B0A3AC}"/>
          </ac:spMkLst>
        </pc:spChg>
        <pc:spChg chg="add del mod">
          <ac:chgData name="Einav, Tal" userId="c5d94e19-bf17-46ef-96ed-abf719c82703" providerId="ADAL" clId="{F7904422-0DA4-4078-9700-259BB0B24E87}" dt="2020-07-01T07:02:49.558" v="11162" actId="478"/>
          <ac:spMkLst>
            <pc:docMk/>
            <pc:sldMk cId="3714484878" sldId="1247"/>
            <ac:spMk id="47" creationId="{86EF8849-726B-40F3-97DE-F7422BF1AAC9}"/>
          </ac:spMkLst>
        </pc:spChg>
        <pc:spChg chg="add del mod">
          <ac:chgData name="Einav, Tal" userId="c5d94e19-bf17-46ef-96ed-abf719c82703" providerId="ADAL" clId="{F7904422-0DA4-4078-9700-259BB0B24E87}" dt="2020-07-01T06:43:12.113" v="10825"/>
          <ac:spMkLst>
            <pc:docMk/>
            <pc:sldMk cId="3714484878" sldId="1247"/>
            <ac:spMk id="48" creationId="{C014422F-90DF-42B6-8DBE-36096331BEDA}"/>
          </ac:spMkLst>
        </pc:spChg>
        <pc:spChg chg="add del mod">
          <ac:chgData name="Einav, Tal" userId="c5d94e19-bf17-46ef-96ed-abf719c82703" providerId="ADAL" clId="{F7904422-0DA4-4078-9700-259BB0B24E87}" dt="2020-07-01T06:43:12.113" v="10825"/>
          <ac:spMkLst>
            <pc:docMk/>
            <pc:sldMk cId="3714484878" sldId="1247"/>
            <ac:spMk id="50" creationId="{1A05E916-CE93-4E11-8AEC-1C2E8A294B50}"/>
          </ac:spMkLst>
        </pc:spChg>
        <pc:spChg chg="add del mod">
          <ac:chgData name="Einav, Tal" userId="c5d94e19-bf17-46ef-96ed-abf719c82703" providerId="ADAL" clId="{F7904422-0DA4-4078-9700-259BB0B24E87}" dt="2020-06-30T05:46:06.881" v="2962" actId="478"/>
          <ac:spMkLst>
            <pc:docMk/>
            <pc:sldMk cId="3714484878" sldId="1247"/>
            <ac:spMk id="50" creationId="{DCB78671-7EB3-4D61-BBB6-436C02CB96E6}"/>
          </ac:spMkLst>
        </pc:spChg>
        <pc:spChg chg="add del mod">
          <ac:chgData name="Einav, Tal" userId="c5d94e19-bf17-46ef-96ed-abf719c82703" providerId="ADAL" clId="{F7904422-0DA4-4078-9700-259BB0B24E87}" dt="2020-07-01T06:43:12.113" v="10825"/>
          <ac:spMkLst>
            <pc:docMk/>
            <pc:sldMk cId="3714484878" sldId="1247"/>
            <ac:spMk id="52" creationId="{95BFD68E-1445-4232-AA19-F32FE97F742A}"/>
          </ac:spMkLst>
        </pc:spChg>
        <pc:spChg chg="add del mod">
          <ac:chgData name="Einav, Tal" userId="c5d94e19-bf17-46ef-96ed-abf719c82703" providerId="ADAL" clId="{F7904422-0DA4-4078-9700-259BB0B24E87}" dt="2020-06-30T05:46:06.881" v="2962" actId="478"/>
          <ac:spMkLst>
            <pc:docMk/>
            <pc:sldMk cId="3714484878" sldId="1247"/>
            <ac:spMk id="52" creationId="{CDD9EDDD-703F-4F57-B4D9-31E50466416C}"/>
          </ac:spMkLst>
        </pc:spChg>
        <pc:spChg chg="del mod">
          <ac:chgData name="Einav, Tal" userId="c5d94e19-bf17-46ef-96ed-abf719c82703" providerId="ADAL" clId="{F7904422-0DA4-4078-9700-259BB0B24E87}" dt="2020-06-30T05:46:06.881" v="2962" actId="478"/>
          <ac:spMkLst>
            <pc:docMk/>
            <pc:sldMk cId="3714484878" sldId="1247"/>
            <ac:spMk id="55" creationId="{4FB113DC-5862-48A3-8419-CB7267C15FB2}"/>
          </ac:spMkLst>
        </pc:spChg>
        <pc:spChg chg="add del mod">
          <ac:chgData name="Einav, Tal" userId="c5d94e19-bf17-46ef-96ed-abf719c82703" providerId="ADAL" clId="{F7904422-0DA4-4078-9700-259BB0B24E87}" dt="2020-07-01T07:02:49.558" v="11162" actId="478"/>
          <ac:spMkLst>
            <pc:docMk/>
            <pc:sldMk cId="3714484878" sldId="1247"/>
            <ac:spMk id="55" creationId="{6B163B7D-5346-4247-BB13-32D0585592A7}"/>
          </ac:spMkLst>
        </pc:spChg>
        <pc:spChg chg="add del mod">
          <ac:chgData name="Einav, Tal" userId="c5d94e19-bf17-46ef-96ed-abf719c82703" providerId="ADAL" clId="{F7904422-0DA4-4078-9700-259BB0B24E87}" dt="2020-06-30T05:34:11.160" v="2710" actId="478"/>
          <ac:spMkLst>
            <pc:docMk/>
            <pc:sldMk cId="3714484878" sldId="1247"/>
            <ac:spMk id="56" creationId="{4DB2D49B-C8FA-46B9-974C-D96E2D24A34C}"/>
          </ac:spMkLst>
        </pc:spChg>
        <pc:spChg chg="add del mod">
          <ac:chgData name="Einav, Tal" userId="c5d94e19-bf17-46ef-96ed-abf719c82703" providerId="ADAL" clId="{F7904422-0DA4-4078-9700-259BB0B24E87}" dt="2020-07-01T07:02:49.558" v="11162" actId="478"/>
          <ac:spMkLst>
            <pc:docMk/>
            <pc:sldMk cId="3714484878" sldId="1247"/>
            <ac:spMk id="56" creationId="{9AB8540A-E6FD-4DFD-BADD-0B15EAADF18B}"/>
          </ac:spMkLst>
        </pc:spChg>
        <pc:spChg chg="add del mod">
          <ac:chgData name="Einav, Tal" userId="c5d94e19-bf17-46ef-96ed-abf719c82703" providerId="ADAL" clId="{F7904422-0DA4-4078-9700-259BB0B24E87}" dt="2020-06-30T05:36:00.784" v="2781" actId="478"/>
          <ac:spMkLst>
            <pc:docMk/>
            <pc:sldMk cId="3714484878" sldId="1247"/>
            <ac:spMk id="66" creationId="{5A03AED7-1166-48AA-AF11-8DD98AA2696C}"/>
          </ac:spMkLst>
        </pc:spChg>
        <pc:spChg chg="add del mod">
          <ac:chgData name="Einav, Tal" userId="c5d94e19-bf17-46ef-96ed-abf719c82703" providerId="ADAL" clId="{F7904422-0DA4-4078-9700-259BB0B24E87}" dt="2020-07-01T07:02:49.558" v="11162" actId="478"/>
          <ac:spMkLst>
            <pc:docMk/>
            <pc:sldMk cId="3714484878" sldId="1247"/>
            <ac:spMk id="66" creationId="{7528A7E7-9FBE-40DC-B48D-0BA7779AB624}"/>
          </ac:spMkLst>
        </pc:spChg>
        <pc:spChg chg="add del">
          <ac:chgData name="Einav, Tal" userId="c5d94e19-bf17-46ef-96ed-abf719c82703" providerId="ADAL" clId="{F7904422-0DA4-4078-9700-259BB0B24E87}" dt="2020-06-30T05:49:53.698" v="2989" actId="478"/>
          <ac:spMkLst>
            <pc:docMk/>
            <pc:sldMk cId="3714484878" sldId="1247"/>
            <ac:spMk id="67" creationId="{3F528B6F-79D0-484F-AC4B-B6A3FEF5CCCC}"/>
          </ac:spMkLst>
        </pc:spChg>
        <pc:spChg chg="add">
          <ac:chgData name="Einav, Tal" userId="c5d94e19-bf17-46ef-96ed-abf719c82703" providerId="ADAL" clId="{F7904422-0DA4-4078-9700-259BB0B24E87}" dt="2020-07-01T07:02:49.758" v="11163"/>
          <ac:spMkLst>
            <pc:docMk/>
            <pc:sldMk cId="3714484878" sldId="1247"/>
            <ac:spMk id="67" creationId="{8A975581-26FC-42A2-A91B-3B90704CBF2D}"/>
          </ac:spMkLst>
        </pc:spChg>
        <pc:spChg chg="add">
          <ac:chgData name="Einav, Tal" userId="c5d94e19-bf17-46ef-96ed-abf719c82703" providerId="ADAL" clId="{F7904422-0DA4-4078-9700-259BB0B24E87}" dt="2020-07-01T07:02:49.758" v="11163"/>
          <ac:spMkLst>
            <pc:docMk/>
            <pc:sldMk cId="3714484878" sldId="1247"/>
            <ac:spMk id="68" creationId="{38D0E452-E50B-48B5-BB8B-59104B8E9FBF}"/>
          </ac:spMkLst>
        </pc:spChg>
        <pc:spChg chg="add del">
          <ac:chgData name="Einav, Tal" userId="c5d94e19-bf17-46ef-96ed-abf719c82703" providerId="ADAL" clId="{F7904422-0DA4-4078-9700-259BB0B24E87}" dt="2020-06-30T05:49:53.698" v="2989" actId="478"/>
          <ac:spMkLst>
            <pc:docMk/>
            <pc:sldMk cId="3714484878" sldId="1247"/>
            <ac:spMk id="68" creationId="{853C0EB6-53EB-42AB-8AE0-5709C3A24EEC}"/>
          </ac:spMkLst>
        </pc:spChg>
        <pc:spChg chg="add">
          <ac:chgData name="Einav, Tal" userId="c5d94e19-bf17-46ef-96ed-abf719c82703" providerId="ADAL" clId="{F7904422-0DA4-4078-9700-259BB0B24E87}" dt="2020-07-01T07:02:49.758" v="11163"/>
          <ac:spMkLst>
            <pc:docMk/>
            <pc:sldMk cId="3714484878" sldId="1247"/>
            <ac:spMk id="69" creationId="{5E8EC952-8482-4B1C-A6B4-7F52C8ADB216}"/>
          </ac:spMkLst>
        </pc:spChg>
        <pc:spChg chg="add del">
          <ac:chgData name="Einav, Tal" userId="c5d94e19-bf17-46ef-96ed-abf719c82703" providerId="ADAL" clId="{F7904422-0DA4-4078-9700-259BB0B24E87}" dt="2020-06-30T05:49:53.698" v="2989" actId="478"/>
          <ac:spMkLst>
            <pc:docMk/>
            <pc:sldMk cId="3714484878" sldId="1247"/>
            <ac:spMk id="69" creationId="{A8A7F73E-8B94-4DFD-B960-8FB7017FD895}"/>
          </ac:spMkLst>
        </pc:spChg>
        <pc:spChg chg="add del">
          <ac:chgData name="Einav, Tal" userId="c5d94e19-bf17-46ef-96ed-abf719c82703" providerId="ADAL" clId="{F7904422-0DA4-4078-9700-259BB0B24E87}" dt="2020-07-01T06:43:18.025" v="10826" actId="478"/>
          <ac:spMkLst>
            <pc:docMk/>
            <pc:sldMk cId="3714484878" sldId="1247"/>
            <ac:spMk id="70" creationId="{6C222075-2F4E-4958-BA5C-7AB06AA66C89}"/>
          </ac:spMkLst>
        </pc:spChg>
        <pc:spChg chg="add del">
          <ac:chgData name="Einav, Tal" userId="c5d94e19-bf17-46ef-96ed-abf719c82703" providerId="ADAL" clId="{F7904422-0DA4-4078-9700-259BB0B24E87}" dt="2020-07-01T06:42:29.925" v="10816" actId="478"/>
          <ac:spMkLst>
            <pc:docMk/>
            <pc:sldMk cId="3714484878" sldId="1247"/>
            <ac:spMk id="71" creationId="{6D679F28-C552-4A0F-9414-46DCAB3568F2}"/>
          </ac:spMkLst>
        </pc:spChg>
        <pc:spChg chg="add del">
          <ac:chgData name="Einav, Tal" userId="c5d94e19-bf17-46ef-96ed-abf719c82703" providerId="ADAL" clId="{F7904422-0DA4-4078-9700-259BB0B24E87}" dt="2020-07-01T06:43:18.025" v="10826" actId="478"/>
          <ac:spMkLst>
            <pc:docMk/>
            <pc:sldMk cId="3714484878" sldId="1247"/>
            <ac:spMk id="72" creationId="{218F1143-BDD0-4657-874A-E980B827721F}"/>
          </ac:spMkLst>
        </pc:spChg>
        <pc:spChg chg="add del">
          <ac:chgData name="Einav, Tal" userId="c5d94e19-bf17-46ef-96ed-abf719c82703" providerId="ADAL" clId="{F7904422-0DA4-4078-9700-259BB0B24E87}" dt="2020-07-01T06:43:18.025" v="10826" actId="478"/>
          <ac:spMkLst>
            <pc:docMk/>
            <pc:sldMk cId="3714484878" sldId="1247"/>
            <ac:spMk id="73" creationId="{AAA02F4F-1D4C-47BC-8A53-16858AC72EB9}"/>
          </ac:spMkLst>
        </pc:spChg>
        <pc:spChg chg="add">
          <ac:chgData name="Einav, Tal" userId="c5d94e19-bf17-46ef-96ed-abf719c82703" providerId="ADAL" clId="{F7904422-0DA4-4078-9700-259BB0B24E87}" dt="2020-07-01T07:02:49.758" v="11163"/>
          <ac:spMkLst>
            <pc:docMk/>
            <pc:sldMk cId="3714484878" sldId="1247"/>
            <ac:spMk id="74" creationId="{6F7A6091-4656-428D-9474-730BE61BB2F0}"/>
          </ac:spMkLst>
        </pc:spChg>
        <pc:grpChg chg="mod">
          <ac:chgData name="Einav, Tal" userId="c5d94e19-bf17-46ef-96ed-abf719c82703" providerId="ADAL" clId="{F7904422-0DA4-4078-9700-259BB0B24E87}" dt="2020-07-01T06:51:44.587" v="10964" actId="1076"/>
          <ac:grpSpMkLst>
            <pc:docMk/>
            <pc:sldMk cId="3714484878" sldId="1247"/>
            <ac:grpSpMk id="5" creationId="{58225C73-3316-44DC-96B0-B7BF9EC84E53}"/>
          </ac:grpSpMkLst>
        </pc:grpChg>
        <pc:grpChg chg="mod">
          <ac:chgData name="Einav, Tal" userId="c5d94e19-bf17-46ef-96ed-abf719c82703" providerId="ADAL" clId="{F7904422-0DA4-4078-9700-259BB0B24E87}" dt="2020-06-30T05:15:40.533" v="1996" actId="1076"/>
          <ac:grpSpMkLst>
            <pc:docMk/>
            <pc:sldMk cId="3714484878" sldId="1247"/>
            <ac:grpSpMk id="57" creationId="{7BB70224-1E37-469B-AF6E-47210D9A0EEF}"/>
          </ac:grpSpMkLst>
        </pc:grpChg>
        <pc:cxnChg chg="add del mod">
          <ac:chgData name="Einav, Tal" userId="c5d94e19-bf17-46ef-96ed-abf719c82703" providerId="ADAL" clId="{F7904422-0DA4-4078-9700-259BB0B24E87}" dt="2020-06-30T05:15:58.019" v="2001" actId="478"/>
          <ac:cxnSpMkLst>
            <pc:docMk/>
            <pc:sldMk cId="3714484878" sldId="1247"/>
            <ac:cxnSpMk id="47" creationId="{3E47F338-E735-47C3-9AAE-FF1F59CFBC45}"/>
          </ac:cxnSpMkLst>
        </pc:cxnChg>
        <pc:cxnChg chg="mod">
          <ac:chgData name="Einav, Tal" userId="c5d94e19-bf17-46ef-96ed-abf719c82703" providerId="ADAL" clId="{F7904422-0DA4-4078-9700-259BB0B24E87}" dt="2020-06-30T05:16:04.751" v="2002" actId="14100"/>
          <ac:cxnSpMkLst>
            <pc:docMk/>
            <pc:sldMk cId="3714484878" sldId="1247"/>
            <ac:cxnSpMk id="64" creationId="{2BA8666C-7794-4BD6-8A4E-3E56A372F387}"/>
          </ac:cxnSpMkLst>
        </pc:cxnChg>
        <pc:cxnChg chg="mod">
          <ac:chgData name="Einav, Tal" userId="c5d94e19-bf17-46ef-96ed-abf719c82703" providerId="ADAL" clId="{F7904422-0DA4-4078-9700-259BB0B24E87}" dt="2020-06-30T05:15:50.019" v="1999" actId="14100"/>
          <ac:cxnSpMkLst>
            <pc:docMk/>
            <pc:sldMk cId="3714484878" sldId="1247"/>
            <ac:cxnSpMk id="65" creationId="{4FEBA573-D126-4C67-A445-E70FF28C33B0}"/>
          </ac:cxnSpMkLst>
        </pc:cxnChg>
      </pc:sldChg>
      <pc:sldChg chg="addSp delSp modSp add modAnim modNotesTx">
        <pc:chgData name="Einav, Tal" userId="c5d94e19-bf17-46ef-96ed-abf719c82703" providerId="ADAL" clId="{F7904422-0DA4-4078-9700-259BB0B24E87}" dt="2020-07-01T07:04:46.594" v="11171" actId="207"/>
        <pc:sldMkLst>
          <pc:docMk/>
          <pc:sldMk cId="796173837" sldId="1248"/>
        </pc:sldMkLst>
        <pc:spChg chg="mod">
          <ac:chgData name="Einav, Tal" userId="c5d94e19-bf17-46ef-96ed-abf719c82703" providerId="ADAL" clId="{F7904422-0DA4-4078-9700-259BB0B24E87}" dt="2020-07-01T07:04:46.594" v="11171" actId="207"/>
          <ac:spMkLst>
            <pc:docMk/>
            <pc:sldMk cId="796173837" sldId="1248"/>
            <ac:spMk id="46" creationId="{EFFE9EA5-467A-40CE-AB48-767209B0A3AC}"/>
          </ac:spMkLst>
        </pc:spChg>
        <pc:spChg chg="del mod">
          <ac:chgData name="Einav, Tal" userId="c5d94e19-bf17-46ef-96ed-abf719c82703" providerId="ADAL" clId="{F7904422-0DA4-4078-9700-259BB0B24E87}" dt="2020-07-01T06:49:40.431" v="10933" actId="478"/>
          <ac:spMkLst>
            <pc:docMk/>
            <pc:sldMk cId="796173837" sldId="1248"/>
            <ac:spMk id="50" creationId="{DCB78671-7EB3-4D61-BBB6-436C02CB96E6}"/>
          </ac:spMkLst>
        </pc:spChg>
        <pc:spChg chg="del mod">
          <ac:chgData name="Einav, Tal" userId="c5d94e19-bf17-46ef-96ed-abf719c82703" providerId="ADAL" clId="{F7904422-0DA4-4078-9700-259BB0B24E87}" dt="2020-07-01T06:49:40.431" v="10933" actId="478"/>
          <ac:spMkLst>
            <pc:docMk/>
            <pc:sldMk cId="796173837" sldId="1248"/>
            <ac:spMk id="52" creationId="{CDD9EDDD-703F-4F57-B4D9-31E50466416C}"/>
          </ac:spMkLst>
        </pc:spChg>
        <pc:spChg chg="del mod">
          <ac:chgData name="Einav, Tal" userId="c5d94e19-bf17-46ef-96ed-abf719c82703" providerId="ADAL" clId="{F7904422-0DA4-4078-9700-259BB0B24E87}" dt="2020-07-01T06:42:47.714" v="10819" actId="478"/>
          <ac:spMkLst>
            <pc:docMk/>
            <pc:sldMk cId="796173837" sldId="1248"/>
            <ac:spMk id="55" creationId="{4FB113DC-5862-48A3-8419-CB7267C15FB2}"/>
          </ac:spMkLst>
        </pc:spChg>
        <pc:spChg chg="mo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66" creationId="{5A03AED7-1166-48AA-AF11-8DD98AA2696C}"/>
          </ac:spMkLst>
        </pc:spChg>
        <pc:spChg chg="add mo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82" creationId="{D336CA10-59D6-4978-8E80-57BED8222DF3}"/>
          </ac:spMkLst>
        </pc:spChg>
        <pc:spChg chg="add mod">
          <ac:chgData name="Einav, Tal" userId="c5d94e19-bf17-46ef-96ed-abf719c82703" providerId="ADAL" clId="{F7904422-0DA4-4078-9700-259BB0B24E87}" dt="2020-07-01T07:02:06.291" v="11156" actId="1076"/>
          <ac:spMkLst>
            <pc:docMk/>
            <pc:sldMk cId="796173837" sldId="1248"/>
            <ac:spMk id="83" creationId="{E485CA6A-23CF-4552-BE75-B3E9B41750DE}"/>
          </ac:spMkLst>
        </pc:spChg>
        <pc:spChg chg="add del">
          <ac:chgData name="Einav, Tal" userId="c5d94e19-bf17-46ef-96ed-abf719c82703" providerId="ADAL" clId="{F7904422-0DA4-4078-9700-259BB0B24E87}" dt="2020-07-01T06:52:13.956" v="10966" actId="478"/>
          <ac:spMkLst>
            <pc:docMk/>
            <pc:sldMk cId="796173837" sldId="1248"/>
            <ac:spMk id="86" creationId="{213174F5-09B7-4AEA-88CA-3E689AACCC48}"/>
          </ac:spMkLst>
        </pc:spChg>
        <pc:spChg chg="add del">
          <ac:chgData name="Einav, Tal" userId="c5d94e19-bf17-46ef-96ed-abf719c82703" providerId="ADAL" clId="{F7904422-0DA4-4078-9700-259BB0B24E87}" dt="2020-07-01T06:52:13.956" v="10966" actId="478"/>
          <ac:spMkLst>
            <pc:docMk/>
            <pc:sldMk cId="796173837" sldId="1248"/>
            <ac:spMk id="89" creationId="{D00F9393-C523-4911-8F5C-095429789968}"/>
          </ac:spMkLst>
        </pc:spChg>
        <pc:spChg chg="add del">
          <ac:chgData name="Einav, Tal" userId="c5d94e19-bf17-46ef-96ed-abf719c82703" providerId="ADAL" clId="{F7904422-0DA4-4078-9700-259BB0B24E87}" dt="2020-07-01T06:52:13.956" v="10966" actId="478"/>
          <ac:spMkLst>
            <pc:docMk/>
            <pc:sldMk cId="796173837" sldId="1248"/>
            <ac:spMk id="92" creationId="{9AAFB9D0-4EF0-449B-9579-59AF83FA7252}"/>
          </ac:spMkLst>
        </pc:spChg>
        <pc:spChg chg="add mo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95" creationId="{A63ACF7D-73F4-49F3-A895-1F0D73F81B68}"/>
          </ac:spMkLst>
        </pc:spChg>
        <pc:spChg chg="add del mod ord">
          <ac:chgData name="Einav, Tal" userId="c5d94e19-bf17-46ef-96ed-abf719c82703" providerId="ADAL" clId="{F7904422-0DA4-4078-9700-259BB0B24E87}" dt="2020-07-01T06:49:40.431" v="10933" actId="478"/>
          <ac:spMkLst>
            <pc:docMk/>
            <pc:sldMk cId="796173837" sldId="1248"/>
            <ac:spMk id="98" creationId="{ABD1E259-62F8-43F7-B2EB-63F605F3E152}"/>
          </ac:spMkLst>
        </pc:spChg>
        <pc:spChg chg="add mod or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99" creationId="{C8B3F7AA-416E-4E80-AF7E-4816539A64C6}"/>
          </ac:spMkLst>
        </pc:spChg>
        <pc:spChg chg="add mo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100" creationId="{CFCC40B9-FA8F-4681-8F91-98C9A2129168}"/>
          </ac:spMkLst>
        </pc:spChg>
        <pc:spChg chg="add mod">
          <ac:chgData name="Einav, Tal" userId="c5d94e19-bf17-46ef-96ed-abf719c82703" providerId="ADAL" clId="{F7904422-0DA4-4078-9700-259BB0B24E87}" dt="2020-07-01T07:02:11.506" v="11157" actId="1076"/>
          <ac:spMkLst>
            <pc:docMk/>
            <pc:sldMk cId="796173837" sldId="1248"/>
            <ac:spMk id="101" creationId="{9BBAF430-0A3B-4D43-AD61-9FA25E88028D}"/>
          </ac:spMkLst>
        </pc:spChg>
        <pc:spChg chg="add del mod">
          <ac:chgData name="Einav, Tal" userId="c5d94e19-bf17-46ef-96ed-abf719c82703" providerId="ADAL" clId="{F7904422-0DA4-4078-9700-259BB0B24E87}" dt="2020-07-01T06:56:17.578" v="10979" actId="478"/>
          <ac:spMkLst>
            <pc:docMk/>
            <pc:sldMk cId="796173837" sldId="1248"/>
            <ac:spMk id="102" creationId="{38906D9A-07E7-4F90-9E5C-E84393F57F69}"/>
          </ac:spMkLst>
        </pc:s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9" creationId="{B649120B-62EA-4F96-B9CE-22AD3001FDE9}"/>
          </ac:grpSpMkLst>
        </pc:grpChg>
        <pc:grpChg chg="add mod">
          <ac:chgData name="Einav, Tal" userId="c5d94e19-bf17-46ef-96ed-abf719c82703" providerId="ADAL" clId="{F7904422-0DA4-4078-9700-259BB0B24E87}" dt="2020-06-30T05:40:56.403" v="2912" actId="1076"/>
          <ac:grpSpMkLst>
            <pc:docMk/>
            <pc:sldMk cId="796173837" sldId="1248"/>
            <ac:grpSpMk id="47" creationId="{9586B018-278C-4208-A809-E5795C54009C}"/>
          </ac:grpSpMkLst>
        </pc:grpChg>
        <pc:grpChg chg="del mod">
          <ac:chgData name="Einav, Tal" userId="c5d94e19-bf17-46ef-96ed-abf719c82703" providerId="ADAL" clId="{F7904422-0DA4-4078-9700-259BB0B24E87}" dt="2020-06-30T05:37:34.282" v="2799" actId="478"/>
          <ac:grpSpMkLst>
            <pc:docMk/>
            <pc:sldMk cId="796173837" sldId="1248"/>
            <ac:grpSpMk id="57" creationId="{7BB70224-1E37-469B-AF6E-47210D9A0EEF}"/>
          </ac:grpSpMkLst>
        </pc:grpChg>
        <pc:grpChg chg="add mod">
          <ac:chgData name="Einav, Tal" userId="c5d94e19-bf17-46ef-96ed-abf719c82703" providerId="ADAL" clId="{F7904422-0DA4-4078-9700-259BB0B24E87}" dt="2020-06-30T05:42:13.175" v="2926" actId="1076"/>
          <ac:grpSpMkLst>
            <pc:docMk/>
            <pc:sldMk cId="796173837" sldId="1248"/>
            <ac:grpSpMk id="67" creationId="{BE245922-AB9C-4E83-91A0-207BA7C760E9}"/>
          </ac:grpSpMkLst>
        </pc:grpChg>
        <pc:grpChg chg="add mod">
          <ac:chgData name="Einav, Tal" userId="c5d94e19-bf17-46ef-96ed-abf719c82703" providerId="ADAL" clId="{F7904422-0DA4-4078-9700-259BB0B24E87}" dt="2020-06-30T05:42:28.286" v="2929" actId="1076"/>
          <ac:grpSpMkLst>
            <pc:docMk/>
            <pc:sldMk cId="796173837" sldId="1248"/>
            <ac:grpSpMk id="70" creationId="{D26CA5A3-507D-496D-A468-93C44CE29CB5}"/>
          </ac:grpSpMkLst>
        </pc:grpChg>
        <pc:grpChg chg="add mod">
          <ac:chgData name="Einav, Tal" userId="c5d94e19-bf17-46ef-96ed-abf719c82703" providerId="ADAL" clId="{F7904422-0DA4-4078-9700-259BB0B24E87}" dt="2020-06-30T05:42:51.106" v="2933" actId="1076"/>
          <ac:grpSpMkLst>
            <pc:docMk/>
            <pc:sldMk cId="796173837" sldId="1248"/>
            <ac:grpSpMk id="73" creationId="{95E5BA45-CC93-483E-9995-B1F3D0959643}"/>
          </ac:grpSpMkLst>
        </pc:grpChg>
        <pc:grpChg chg="add mod">
          <ac:chgData name="Einav, Tal" userId="c5d94e19-bf17-46ef-96ed-abf719c82703" providerId="ADAL" clId="{F7904422-0DA4-4078-9700-259BB0B24E87}" dt="2020-06-30T05:42:53.652" v="2934" actId="1076"/>
          <ac:grpSpMkLst>
            <pc:docMk/>
            <pc:sldMk cId="796173837" sldId="1248"/>
            <ac:grpSpMk id="76" creationId="{E421ADCF-7702-44CE-96E6-9125916F77D1}"/>
          </ac:grpSpMkLst>
        </pc:grpChg>
        <pc:grpChg chg="add mod">
          <ac:chgData name="Einav, Tal" userId="c5d94e19-bf17-46ef-96ed-abf719c82703" providerId="ADAL" clId="{F7904422-0DA4-4078-9700-259BB0B24E87}" dt="2020-06-30T05:42:56.956" v="2935" actId="1076"/>
          <ac:grpSpMkLst>
            <pc:docMk/>
            <pc:sldMk cId="796173837" sldId="1248"/>
            <ac:grpSpMk id="79" creationId="{7D2E117F-E693-44B5-ABAD-74672FDF46BD}"/>
          </ac:grpSpMkLst>
        </pc:gr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83" creationId="{17C65E40-0AE3-4C50-8D6A-F6FC2CF3325A}"/>
          </ac:grpSpMkLst>
        </pc:gr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86" creationId="{FED9E80B-4982-4A53-8040-B76D43B504BB}"/>
          </ac:grpSpMkLst>
        </pc:gr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89" creationId="{95652AF7-930E-4BE2-835A-D4ACEEC7AFB5}"/>
          </ac:grpSpMkLst>
        </pc:gr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92" creationId="{B60549F7-9DF9-432E-8A6A-F094E6349701}"/>
          </ac:grpSpMkLst>
        </pc:grpChg>
        <pc:grpChg chg="add del mod">
          <ac:chgData name="Einav, Tal" userId="c5d94e19-bf17-46ef-96ed-abf719c82703" providerId="ADAL" clId="{F7904422-0DA4-4078-9700-259BB0B24E87}" dt="2020-06-30T05:42:03.963" v="2925" actId="165"/>
          <ac:grpSpMkLst>
            <pc:docMk/>
            <pc:sldMk cId="796173837" sldId="1248"/>
            <ac:grpSpMk id="95" creationId="{614E3646-3654-44A5-BD84-9B74EE1343CD}"/>
          </ac:grpSpMkLst>
        </pc:grpChg>
        <pc:cxnChg chg="mod ord topLvl">
          <ac:chgData name="Einav, Tal" userId="c5d94e19-bf17-46ef-96ed-abf719c82703" providerId="ADAL" clId="{F7904422-0DA4-4078-9700-259BB0B24E87}" dt="2020-06-30T05:42:03.963" v="2925" actId="165"/>
          <ac:cxnSpMkLst>
            <pc:docMk/>
            <pc:sldMk cId="796173837" sldId="1248"/>
            <ac:cxnSpMk id="64" creationId="{2BA8666C-7794-4BD6-8A4E-3E56A372F387}"/>
          </ac:cxnSpMkLst>
        </pc:cxnChg>
        <pc:cxnChg chg="mod ord topLvl">
          <ac:chgData name="Einav, Tal" userId="c5d94e19-bf17-46ef-96ed-abf719c82703" providerId="ADAL" clId="{F7904422-0DA4-4078-9700-259BB0B24E87}" dt="2020-06-30T05:43:39.482" v="2943" actId="1076"/>
          <ac:cxnSpMkLst>
            <pc:docMk/>
            <pc:sldMk cId="796173837" sldId="1248"/>
            <ac:cxnSpMk id="65" creationId="{4FEBA573-D126-4C67-A445-E70FF28C33B0}"/>
          </ac:cxnSpMkLst>
        </pc:cxnChg>
        <pc:cxnChg chg="mod topLvl">
          <ac:chgData name="Einav, Tal" userId="c5d94e19-bf17-46ef-96ed-abf719c82703" providerId="ADAL" clId="{F7904422-0DA4-4078-9700-259BB0B24E87}" dt="2020-06-30T05:43:28.158" v="2940" actId="14100"/>
          <ac:cxnSpMkLst>
            <pc:docMk/>
            <pc:sldMk cId="796173837" sldId="1248"/>
            <ac:cxnSpMk id="84" creationId="{569A2BE3-111B-4DCD-98D2-A132E4DADC57}"/>
          </ac:cxnSpMkLst>
        </pc:cxnChg>
        <pc:cxnChg chg="mod topLvl">
          <ac:chgData name="Einav, Tal" userId="c5d94e19-bf17-46ef-96ed-abf719c82703" providerId="ADAL" clId="{F7904422-0DA4-4078-9700-259BB0B24E87}" dt="2020-06-30T05:43:37.558" v="2941" actId="14100"/>
          <ac:cxnSpMkLst>
            <pc:docMk/>
            <pc:sldMk cId="796173837" sldId="1248"/>
            <ac:cxnSpMk id="85" creationId="{C00AB226-1498-4EA6-B530-8E5AFB380B5D}"/>
          </ac:cxnSpMkLst>
        </pc:cxnChg>
        <pc:cxnChg chg="mod topLvl">
          <ac:chgData name="Einav, Tal" userId="c5d94e19-bf17-46ef-96ed-abf719c82703" providerId="ADAL" clId="{F7904422-0DA4-4078-9700-259BB0B24E87}" dt="2020-06-30T05:43:16.136" v="2938" actId="14100"/>
          <ac:cxnSpMkLst>
            <pc:docMk/>
            <pc:sldMk cId="796173837" sldId="1248"/>
            <ac:cxnSpMk id="87" creationId="{4013A8A5-90E9-4AA4-9D63-17A0CBC0D458}"/>
          </ac:cxnSpMkLst>
        </pc:cxnChg>
        <pc:cxnChg chg="mod topLvl">
          <ac:chgData name="Einav, Tal" userId="c5d94e19-bf17-46ef-96ed-abf719c82703" providerId="ADAL" clId="{F7904422-0DA4-4078-9700-259BB0B24E87}" dt="2020-06-30T05:43:21.330" v="2939" actId="14100"/>
          <ac:cxnSpMkLst>
            <pc:docMk/>
            <pc:sldMk cId="796173837" sldId="1248"/>
            <ac:cxnSpMk id="88" creationId="{B72E402E-2BE4-48EF-8CD1-15D2183C8F69}"/>
          </ac:cxnSpMkLst>
        </pc:cxnChg>
        <pc:cxnChg chg="mod topLvl">
          <ac:chgData name="Einav, Tal" userId="c5d94e19-bf17-46ef-96ed-abf719c82703" providerId="ADAL" clId="{F7904422-0DA4-4078-9700-259BB0B24E87}" dt="2020-06-30T05:43:09.699" v="2937" actId="14100"/>
          <ac:cxnSpMkLst>
            <pc:docMk/>
            <pc:sldMk cId="796173837" sldId="1248"/>
            <ac:cxnSpMk id="90" creationId="{E5FDD315-9151-43C4-820B-263779F96D73}"/>
          </ac:cxnSpMkLst>
        </pc:cxnChg>
        <pc:cxnChg chg="mod topLvl">
          <ac:chgData name="Einav, Tal" userId="c5d94e19-bf17-46ef-96ed-abf719c82703" providerId="ADAL" clId="{F7904422-0DA4-4078-9700-259BB0B24E87}" dt="2020-06-30T05:43:04.909" v="2936" actId="14100"/>
          <ac:cxnSpMkLst>
            <pc:docMk/>
            <pc:sldMk cId="796173837" sldId="1248"/>
            <ac:cxnSpMk id="91" creationId="{3BDA120E-48B2-4D1A-A7A4-A13BC577F6FE}"/>
          </ac:cxnSpMkLst>
        </pc:cxnChg>
        <pc:cxnChg chg="mod topLvl">
          <ac:chgData name="Einav, Tal" userId="c5d94e19-bf17-46ef-96ed-abf719c82703" providerId="ADAL" clId="{F7904422-0DA4-4078-9700-259BB0B24E87}" dt="2020-06-30T05:42:34.988" v="2930" actId="14100"/>
          <ac:cxnSpMkLst>
            <pc:docMk/>
            <pc:sldMk cId="796173837" sldId="1248"/>
            <ac:cxnSpMk id="93" creationId="{8946DC3F-6810-41BC-8925-9F439A85F52C}"/>
          </ac:cxnSpMkLst>
        </pc:cxnChg>
        <pc:cxnChg chg="mod topLvl">
          <ac:chgData name="Einav, Tal" userId="c5d94e19-bf17-46ef-96ed-abf719c82703" providerId="ADAL" clId="{F7904422-0DA4-4078-9700-259BB0B24E87}" dt="2020-06-30T05:42:41.507" v="2931" actId="14100"/>
          <ac:cxnSpMkLst>
            <pc:docMk/>
            <pc:sldMk cId="796173837" sldId="1248"/>
            <ac:cxnSpMk id="94" creationId="{5DEC9EDB-F2F7-47BB-AF0B-8D780C7D5BCE}"/>
          </ac:cxnSpMkLst>
        </pc:cxnChg>
        <pc:cxnChg chg="mod topLvl">
          <ac:chgData name="Einav, Tal" userId="c5d94e19-bf17-46ef-96ed-abf719c82703" providerId="ADAL" clId="{F7904422-0DA4-4078-9700-259BB0B24E87}" dt="2020-06-30T05:42:17.450" v="2927" actId="14100"/>
          <ac:cxnSpMkLst>
            <pc:docMk/>
            <pc:sldMk cId="796173837" sldId="1248"/>
            <ac:cxnSpMk id="96" creationId="{2F9329EA-1783-4764-B5F4-144937A48517}"/>
          </ac:cxnSpMkLst>
        </pc:cxnChg>
        <pc:cxnChg chg="mod topLvl">
          <ac:chgData name="Einav, Tal" userId="c5d94e19-bf17-46ef-96ed-abf719c82703" providerId="ADAL" clId="{F7904422-0DA4-4078-9700-259BB0B24E87}" dt="2020-06-30T05:42:22.848" v="2928" actId="14100"/>
          <ac:cxnSpMkLst>
            <pc:docMk/>
            <pc:sldMk cId="796173837" sldId="1248"/>
            <ac:cxnSpMk id="97" creationId="{F323707D-722D-4FF7-A5CA-69391A9B1291}"/>
          </ac:cxnSpMkLst>
        </pc:cxnChg>
      </pc:sldChg>
      <pc:sldChg chg="addSp delSp modSp add del">
        <pc:chgData name="Einav, Tal" userId="c5d94e19-bf17-46ef-96ed-abf719c82703" providerId="ADAL" clId="{F7904422-0DA4-4078-9700-259BB0B24E87}" dt="2020-06-30T05:55:43.813" v="3226" actId="2696"/>
        <pc:sldMkLst>
          <pc:docMk/>
          <pc:sldMk cId="542311903" sldId="1249"/>
        </pc:sldMkLst>
        <pc:spChg chg="del">
          <ac:chgData name="Einav, Tal" userId="c5d94e19-bf17-46ef-96ed-abf719c82703" providerId="ADAL" clId="{F7904422-0DA4-4078-9700-259BB0B24E87}" dt="2020-06-30T05:36:29.631" v="2785" actId="478"/>
          <ac:spMkLst>
            <pc:docMk/>
            <pc:sldMk cId="542311903" sldId="1249"/>
            <ac:spMk id="33" creationId="{90B0C0B5-8496-49C2-ADCC-414C7EDF5575}"/>
          </ac:spMkLst>
        </pc:spChg>
        <pc:spChg chg="mod">
          <ac:chgData name="Einav, Tal" userId="c5d94e19-bf17-46ef-96ed-abf719c82703" providerId="ADAL" clId="{F7904422-0DA4-4078-9700-259BB0B24E87}" dt="2020-06-30T05:36:56.603" v="2791" actId="207"/>
          <ac:spMkLst>
            <pc:docMk/>
            <pc:sldMk cId="542311903" sldId="1249"/>
            <ac:spMk id="48" creationId="{98C2C5F1-8BB3-480D-AD61-75C57731DCDA}"/>
          </ac:spMkLst>
        </pc:spChg>
        <pc:spChg chg="mod">
          <ac:chgData name="Einav, Tal" userId="c5d94e19-bf17-46ef-96ed-abf719c82703" providerId="ADAL" clId="{F7904422-0DA4-4078-9700-259BB0B24E87}" dt="2020-06-30T05:36:41.963" v="2787" actId="207"/>
          <ac:spMkLst>
            <pc:docMk/>
            <pc:sldMk cId="542311903" sldId="1249"/>
            <ac:spMk id="62" creationId="{4F2851E5-9868-480D-AEAD-D17CF0801A69}"/>
          </ac:spMkLst>
        </pc:spChg>
        <pc:spChg chg="mod">
          <ac:chgData name="Einav, Tal" userId="c5d94e19-bf17-46ef-96ed-abf719c82703" providerId="ADAL" clId="{F7904422-0DA4-4078-9700-259BB0B24E87}" dt="2020-06-30T05:36:52.204" v="2790" actId="207"/>
          <ac:spMkLst>
            <pc:docMk/>
            <pc:sldMk cId="542311903" sldId="1249"/>
            <ac:spMk id="68" creationId="{455D7113-BA9C-4608-AB88-6775F5C16666}"/>
          </ac:spMkLst>
        </pc:spChg>
        <pc:spChg chg="mod">
          <ac:chgData name="Einav, Tal" userId="c5d94e19-bf17-46ef-96ed-abf719c82703" providerId="ADAL" clId="{F7904422-0DA4-4078-9700-259BB0B24E87}" dt="2020-06-30T05:37:19.267" v="2797" actId="207"/>
          <ac:spMkLst>
            <pc:docMk/>
            <pc:sldMk cId="542311903" sldId="1249"/>
            <ac:spMk id="71" creationId="{B473D5C1-A4B6-4375-BACB-D4B61A3891F8}"/>
          </ac:spMkLst>
        </pc:spChg>
        <pc:spChg chg="mod">
          <ac:chgData name="Einav, Tal" userId="c5d94e19-bf17-46ef-96ed-abf719c82703" providerId="ADAL" clId="{F7904422-0DA4-4078-9700-259BB0B24E87}" dt="2020-06-30T05:37:13.336" v="2796" actId="207"/>
          <ac:spMkLst>
            <pc:docMk/>
            <pc:sldMk cId="542311903" sldId="1249"/>
            <ac:spMk id="74" creationId="{3D5F7DD5-2B65-4329-A7F3-F33122145167}"/>
          </ac:spMkLst>
        </pc:spChg>
        <pc:spChg chg="mod">
          <ac:chgData name="Einav, Tal" userId="c5d94e19-bf17-46ef-96ed-abf719c82703" providerId="ADAL" clId="{F7904422-0DA4-4078-9700-259BB0B24E87}" dt="2020-06-30T05:37:07.477" v="2795" actId="207"/>
          <ac:spMkLst>
            <pc:docMk/>
            <pc:sldMk cId="542311903" sldId="1249"/>
            <ac:spMk id="77" creationId="{4E56E28D-C362-44B1-882A-08D0F1F66B48}"/>
          </ac:spMkLst>
        </pc:spChg>
        <pc:grpChg chg="add mod">
          <ac:chgData name="Einav, Tal" userId="c5d94e19-bf17-46ef-96ed-abf719c82703" providerId="ADAL" clId="{F7904422-0DA4-4078-9700-259BB0B24E87}" dt="2020-06-30T05:36:45.354" v="2788" actId="571"/>
          <ac:grpSpMkLst>
            <pc:docMk/>
            <pc:sldMk cId="542311903" sldId="1249"/>
            <ac:grpSpMk id="47" creationId="{5FD23F62-C71F-458C-9CD6-48AE89267279}"/>
          </ac:grpSpMkLst>
        </pc:grpChg>
        <pc:grpChg chg="mod">
          <ac:chgData name="Einav, Tal" userId="c5d94e19-bf17-46ef-96ed-abf719c82703" providerId="ADAL" clId="{F7904422-0DA4-4078-9700-259BB0B24E87}" dt="2020-06-30T05:36:32.971" v="2786" actId="1076"/>
          <ac:grpSpMkLst>
            <pc:docMk/>
            <pc:sldMk cId="542311903" sldId="1249"/>
            <ac:grpSpMk id="57" creationId="{7BB70224-1E37-469B-AF6E-47210D9A0EEF}"/>
          </ac:grpSpMkLst>
        </pc:grpChg>
        <pc:grpChg chg="add mod">
          <ac:chgData name="Einav, Tal" userId="c5d94e19-bf17-46ef-96ed-abf719c82703" providerId="ADAL" clId="{F7904422-0DA4-4078-9700-259BB0B24E87}" dt="2020-06-30T05:36:46.392" v="2789" actId="571"/>
          <ac:grpSpMkLst>
            <pc:docMk/>
            <pc:sldMk cId="542311903" sldId="1249"/>
            <ac:grpSpMk id="67" creationId="{18631592-09A5-44C1-8134-DDDD86FDAD25}"/>
          </ac:grpSpMkLst>
        </pc:grpChg>
        <pc:grpChg chg="add mod">
          <ac:chgData name="Einav, Tal" userId="c5d94e19-bf17-46ef-96ed-abf719c82703" providerId="ADAL" clId="{F7904422-0DA4-4078-9700-259BB0B24E87}" dt="2020-06-30T05:36:59.032" v="2792" actId="571"/>
          <ac:grpSpMkLst>
            <pc:docMk/>
            <pc:sldMk cId="542311903" sldId="1249"/>
            <ac:grpSpMk id="70" creationId="{EE025160-64B0-4B16-8173-4DD517D814F7}"/>
          </ac:grpSpMkLst>
        </pc:grpChg>
        <pc:grpChg chg="add mod">
          <ac:chgData name="Einav, Tal" userId="c5d94e19-bf17-46ef-96ed-abf719c82703" providerId="ADAL" clId="{F7904422-0DA4-4078-9700-259BB0B24E87}" dt="2020-06-30T05:37:00.042" v="2793" actId="571"/>
          <ac:grpSpMkLst>
            <pc:docMk/>
            <pc:sldMk cId="542311903" sldId="1249"/>
            <ac:grpSpMk id="73" creationId="{A8D24313-5A4D-4BC4-9F4A-A2C0DB0B5BAC}"/>
          </ac:grpSpMkLst>
        </pc:grpChg>
        <pc:grpChg chg="add mod">
          <ac:chgData name="Einav, Tal" userId="c5d94e19-bf17-46ef-96ed-abf719c82703" providerId="ADAL" clId="{F7904422-0DA4-4078-9700-259BB0B24E87}" dt="2020-06-30T05:37:01.470" v="2794" actId="571"/>
          <ac:grpSpMkLst>
            <pc:docMk/>
            <pc:sldMk cId="542311903" sldId="1249"/>
            <ac:grpSpMk id="76" creationId="{6BFCA8F9-E744-4F80-91C2-C1EE2DC12AB7}"/>
          </ac:grpSpMkLst>
        </pc:grpChg>
      </pc:sldChg>
      <pc:sldChg chg="addSp delSp modSp add delAnim modAnim modNotesTx">
        <pc:chgData name="Einav, Tal" userId="c5d94e19-bf17-46ef-96ed-abf719c82703" providerId="ADAL" clId="{F7904422-0DA4-4078-9700-259BB0B24E87}" dt="2020-07-01T07:09:44.497" v="11184"/>
        <pc:sldMkLst>
          <pc:docMk/>
          <pc:sldMk cId="650458315" sldId="1249"/>
        </pc:sldMkLst>
        <pc:spChg chg="mod">
          <ac:chgData name="Einav, Tal" userId="c5d94e19-bf17-46ef-96ed-abf719c82703" providerId="ADAL" clId="{F7904422-0DA4-4078-9700-259BB0B24E87}" dt="2020-06-30T17:27:11.244" v="4349" actId="20577"/>
          <ac:spMkLst>
            <pc:docMk/>
            <pc:sldMk cId="650458315" sldId="1249"/>
            <ac:spMk id="2" creationId="{8E8888BA-7707-40BB-BB22-52BD23B0BCBA}"/>
          </ac:spMkLst>
        </pc:spChg>
        <pc:spChg chg="add del">
          <ac:chgData name="Einav, Tal" userId="c5d94e19-bf17-46ef-96ed-abf719c82703" providerId="ADAL" clId="{F7904422-0DA4-4078-9700-259BB0B24E87}" dt="2020-06-30T05:57:07.352" v="3245" actId="478"/>
          <ac:spMkLst>
            <pc:docMk/>
            <pc:sldMk cId="650458315" sldId="1249"/>
            <ac:spMk id="33" creationId="{07173922-390C-4F64-B9BD-CC91AE0F1512}"/>
          </ac:spMkLst>
        </pc:spChg>
        <pc:spChg chg="add mod">
          <ac:chgData name="Einav, Tal" userId="c5d94e19-bf17-46ef-96ed-abf719c82703" providerId="ADAL" clId="{F7904422-0DA4-4078-9700-259BB0B24E87}" dt="2020-06-30T06:31:52.018" v="3698" actId="1036"/>
          <ac:spMkLst>
            <pc:docMk/>
            <pc:sldMk cId="650458315" sldId="1249"/>
            <ac:spMk id="50" creationId="{8E0F4D6A-E1B4-440F-A146-AC091B6485B7}"/>
          </ac:spMkLst>
        </pc:spChg>
        <pc:spChg chg="add del">
          <ac:chgData name="Einav, Tal" userId="c5d94e19-bf17-46ef-96ed-abf719c82703" providerId="ADAL" clId="{F7904422-0DA4-4078-9700-259BB0B24E87}" dt="2020-06-30T06:01:17.440" v="3321" actId="478"/>
          <ac:spMkLst>
            <pc:docMk/>
            <pc:sldMk cId="650458315" sldId="1249"/>
            <ac:spMk id="52" creationId="{A19051FF-73FD-4063-AAB1-0ED31F96CDE8}"/>
          </ac:spMkLst>
        </pc:spChg>
        <pc:spChg chg="add mod ord">
          <ac:chgData name="Einav, Tal" userId="c5d94e19-bf17-46ef-96ed-abf719c82703" providerId="ADAL" clId="{F7904422-0DA4-4078-9700-259BB0B24E87}" dt="2020-06-30T06:18:51.842" v="3525" actId="108"/>
          <ac:spMkLst>
            <pc:docMk/>
            <pc:sldMk cId="650458315" sldId="1249"/>
            <ac:spMk id="55" creationId="{873691D3-0B11-4F6A-949D-51C8B5E0ADE8}"/>
          </ac:spMkLst>
        </pc:spChg>
        <pc:spChg chg="add del mod">
          <ac:chgData name="Einav, Tal" userId="c5d94e19-bf17-46ef-96ed-abf719c82703" providerId="ADAL" clId="{F7904422-0DA4-4078-9700-259BB0B24E87}" dt="2020-06-30T06:01:45.229" v="3326" actId="478"/>
          <ac:spMkLst>
            <pc:docMk/>
            <pc:sldMk cId="650458315" sldId="1249"/>
            <ac:spMk id="56" creationId="{D61A6F0E-18F3-4CD1-870C-9A25A5E84791}"/>
          </ac:spMkLst>
        </pc:spChg>
        <pc:spChg chg="add mod ord">
          <ac:chgData name="Einav, Tal" userId="c5d94e19-bf17-46ef-96ed-abf719c82703" providerId="ADAL" clId="{F7904422-0DA4-4078-9700-259BB0B24E87}" dt="2020-06-30T06:18:58.580" v="3531" actId="108"/>
          <ac:spMkLst>
            <pc:docMk/>
            <pc:sldMk cId="650458315" sldId="1249"/>
            <ac:spMk id="57" creationId="{FF6D6729-885A-4D40-94E3-215A4266E340}"/>
          </ac:spMkLst>
        </pc:spChg>
        <pc:spChg chg="mod">
          <ac:chgData name="Einav, Tal" userId="c5d94e19-bf17-46ef-96ed-abf719c82703" providerId="ADAL" clId="{F7904422-0DA4-4078-9700-259BB0B24E87}" dt="2020-06-30T06:19:06.384" v="3532" actId="207"/>
          <ac:spMkLst>
            <pc:docMk/>
            <pc:sldMk cId="650458315" sldId="1249"/>
            <ac:spMk id="63" creationId="{B80E7AF6-C05A-46A7-B1F5-C7CAF88DEB9E}"/>
          </ac:spMkLst>
        </pc:spChg>
        <pc:spChg chg="add mod ord">
          <ac:chgData name="Einav, Tal" userId="c5d94e19-bf17-46ef-96ed-abf719c82703" providerId="ADAL" clId="{F7904422-0DA4-4078-9700-259BB0B24E87}" dt="2020-06-30T06:14:18.413" v="3473" actId="207"/>
          <ac:spMkLst>
            <pc:docMk/>
            <pc:sldMk cId="650458315" sldId="1249"/>
            <ac:spMk id="65" creationId="{FF3C62A3-215A-419B-966A-62D5FB80F912}"/>
          </ac:spMkLst>
        </pc:spChg>
        <pc:spChg chg="add mod">
          <ac:chgData name="Einav, Tal" userId="c5d94e19-bf17-46ef-96ed-abf719c82703" providerId="ADAL" clId="{F7904422-0DA4-4078-9700-259BB0B24E87}" dt="2020-06-30T06:07:32.854" v="3370" actId="1076"/>
          <ac:spMkLst>
            <pc:docMk/>
            <pc:sldMk cId="650458315" sldId="1249"/>
            <ac:spMk id="66" creationId="{634C725C-C6D2-471D-9684-DABF8F3F23B8}"/>
          </ac:spMkLst>
        </pc:spChg>
        <pc:spChg chg="add mod ord">
          <ac:chgData name="Einav, Tal" userId="c5d94e19-bf17-46ef-96ed-abf719c82703" providerId="ADAL" clId="{F7904422-0DA4-4078-9700-259BB0B24E87}" dt="2020-06-30T06:09:01.437" v="3374" actId="166"/>
          <ac:spMkLst>
            <pc:docMk/>
            <pc:sldMk cId="650458315" sldId="1249"/>
            <ac:spMk id="67" creationId="{F94E81EC-A236-424A-AB9E-A98281E9ECF5}"/>
          </ac:spMkLst>
        </pc:spChg>
        <pc:spChg chg="add mod ord">
          <ac:chgData name="Einav, Tal" userId="c5d94e19-bf17-46ef-96ed-abf719c82703" providerId="ADAL" clId="{F7904422-0DA4-4078-9700-259BB0B24E87}" dt="2020-06-30T06:18:56.777" v="3530" actId="108"/>
          <ac:spMkLst>
            <pc:docMk/>
            <pc:sldMk cId="650458315" sldId="1249"/>
            <ac:spMk id="68" creationId="{4E84BFF9-48F6-4750-B649-C40E67250A8D}"/>
          </ac:spMkLst>
        </pc:spChg>
        <pc:spChg chg="add mod ord">
          <ac:chgData name="Einav, Tal" userId="c5d94e19-bf17-46ef-96ed-abf719c82703" providerId="ADAL" clId="{F7904422-0DA4-4078-9700-259BB0B24E87}" dt="2020-06-30T06:18:56.411" v="3529" actId="108"/>
          <ac:spMkLst>
            <pc:docMk/>
            <pc:sldMk cId="650458315" sldId="1249"/>
            <ac:spMk id="69" creationId="{9B4A3002-8990-4FB8-885B-807974F2A54A}"/>
          </ac:spMkLst>
        </pc:spChg>
        <pc:spChg chg="add del mod">
          <ac:chgData name="Einav, Tal" userId="c5d94e19-bf17-46ef-96ed-abf719c82703" providerId="ADAL" clId="{F7904422-0DA4-4078-9700-259BB0B24E87}" dt="2020-06-30T06:14:20.327" v="3474" actId="478"/>
          <ac:spMkLst>
            <pc:docMk/>
            <pc:sldMk cId="650458315" sldId="1249"/>
            <ac:spMk id="72" creationId="{F8219133-6A5C-4D7E-B5C3-F0C80F75069D}"/>
          </ac:spMkLst>
        </pc:spChg>
        <pc:spChg chg="add del mod">
          <ac:chgData name="Einav, Tal" userId="c5d94e19-bf17-46ef-96ed-abf719c82703" providerId="ADAL" clId="{F7904422-0DA4-4078-9700-259BB0B24E87}" dt="2020-06-30T06:19:09.404" v="3533" actId="478"/>
          <ac:spMkLst>
            <pc:docMk/>
            <pc:sldMk cId="650458315" sldId="1249"/>
            <ac:spMk id="73" creationId="{2CA46659-8776-4F05-B41F-92415653AD3D}"/>
          </ac:spMkLst>
        </pc:spChg>
        <pc:spChg chg="add del">
          <ac:chgData name="Einav, Tal" userId="c5d94e19-bf17-46ef-96ed-abf719c82703" providerId="ADAL" clId="{F7904422-0DA4-4078-9700-259BB0B24E87}" dt="2020-06-30T06:36:44.447" v="3814"/>
          <ac:spMkLst>
            <pc:docMk/>
            <pc:sldMk cId="650458315" sldId="1249"/>
            <ac:spMk id="74" creationId="{4DE6E94E-1CF2-45BC-9D4D-D9C8DA5B3F6A}"/>
          </ac:spMkLst>
        </pc:spChg>
        <pc:grpChg chg="add mod">
          <ac:chgData name="Einav, Tal" userId="c5d94e19-bf17-46ef-96ed-abf719c82703" providerId="ADAL" clId="{F7904422-0DA4-4078-9700-259BB0B24E87}" dt="2020-06-30T06:31:52.018" v="3698" actId="1036"/>
          <ac:grpSpMkLst>
            <pc:docMk/>
            <pc:sldMk cId="650458315" sldId="1249"/>
            <ac:grpSpMk id="36" creationId="{76154A47-5D18-4E4E-86C0-6F6243E3D8F0}"/>
          </ac:grpSpMkLst>
        </pc:grpChg>
        <pc:grpChg chg="add mod ord">
          <ac:chgData name="Einav, Tal" userId="c5d94e19-bf17-46ef-96ed-abf719c82703" providerId="ADAL" clId="{F7904422-0DA4-4078-9700-259BB0B24E87}" dt="2020-06-30T06:06:44.202" v="3356" actId="166"/>
          <ac:grpSpMkLst>
            <pc:docMk/>
            <pc:sldMk cId="650458315" sldId="1249"/>
            <ac:grpSpMk id="62" creationId="{BD87D348-56B5-4A16-8493-1E7085CD1A7A}"/>
          </ac:grpSpMkLst>
        </pc:grpChg>
        <pc:graphicFrameChg chg="add mod modGraphic">
          <ac:chgData name="Einav, Tal" userId="c5d94e19-bf17-46ef-96ed-abf719c82703" providerId="ADAL" clId="{F7904422-0DA4-4078-9700-259BB0B24E87}" dt="2020-06-30T06:31:52.018" v="3698" actId="1036"/>
          <ac:graphicFrameMkLst>
            <pc:docMk/>
            <pc:sldMk cId="650458315" sldId="1249"/>
            <ac:graphicFrameMk id="70" creationId="{4F83986E-804D-487F-A88D-7DA1C5130503}"/>
          </ac:graphicFrameMkLst>
        </pc:graphicFrameChg>
        <pc:graphicFrameChg chg="add del mod modGraphic">
          <ac:chgData name="Einav, Tal" userId="c5d94e19-bf17-46ef-96ed-abf719c82703" providerId="ADAL" clId="{F7904422-0DA4-4078-9700-259BB0B24E87}" dt="2020-06-30T06:10:44.616" v="3385" actId="478"/>
          <ac:graphicFrameMkLst>
            <pc:docMk/>
            <pc:sldMk cId="650458315" sldId="1249"/>
            <ac:graphicFrameMk id="71" creationId="{30EA879B-A784-4CBE-9561-21B5356CF3B9}"/>
          </ac:graphicFrameMkLst>
        </pc:graphicFrameChg>
        <pc:picChg chg="mod">
          <ac:chgData name="Einav, Tal" userId="c5d94e19-bf17-46ef-96ed-abf719c82703" providerId="ADAL" clId="{F7904422-0DA4-4078-9700-259BB0B24E87}" dt="2020-06-30T06:49:37.125" v="3874" actId="14826"/>
          <ac:picMkLst>
            <pc:docMk/>
            <pc:sldMk cId="650458315" sldId="1249"/>
            <ac:picMk id="6" creationId="{54F8F047-F9D8-4A7E-9653-73BA8953160B}"/>
          </ac:picMkLst>
        </pc:picChg>
      </pc:sldChg>
      <pc:sldChg chg="addSp delSp modSp add delAnim modAnim">
        <pc:chgData name="Einav, Tal" userId="c5d94e19-bf17-46ef-96ed-abf719c82703" providerId="ADAL" clId="{F7904422-0DA4-4078-9700-259BB0B24E87}" dt="2020-06-30T17:27:16.222" v="4355" actId="20577"/>
        <pc:sldMkLst>
          <pc:docMk/>
          <pc:sldMk cId="98877941" sldId="1250"/>
        </pc:sldMkLst>
        <pc:spChg chg="mod">
          <ac:chgData name="Einav, Tal" userId="c5d94e19-bf17-46ef-96ed-abf719c82703" providerId="ADAL" clId="{F7904422-0DA4-4078-9700-259BB0B24E87}" dt="2020-06-30T17:27:16.222" v="4355" actId="20577"/>
          <ac:spMkLst>
            <pc:docMk/>
            <pc:sldMk cId="98877941" sldId="1250"/>
            <ac:spMk id="2" creationId="{8E8888BA-7707-40BB-BB22-52BD23B0BCBA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11" creationId="{8DCBCE11-D850-4835-9456-D77FFF36A53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29" creationId="{821FC011-E5E9-4420-9C95-86A8484FDFF2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1" creationId="{14A91FD6-C46B-46BB-9466-FB9259F68F6B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2" creationId="{B1BF4BD0-E8FA-4781-B9A4-8AAF0BDCA076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4" creationId="{06E37804-AD3F-47C7-B5EA-CBDFCC74DE30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5" creationId="{24D96DB8-7191-4AB8-9092-47914F6B2B29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7" creationId="{D508698C-BCF6-4C4D-BC2A-136F5C88721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39" creationId="{23613630-E1DB-4F00-B738-B28B19ECA0E4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0" creationId="{00B21D28-8F2B-47F7-8579-1CBB2C11BF03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1" creationId="{6C8093F4-0BFE-4DD2-8082-FA09D94E29E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2" creationId="{D600DD19-D3AD-4B5C-BAC5-ECD6DD514BB3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3" creationId="{BEF2B8D6-B504-4620-9151-1D73E7A854EC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4" creationId="{D2482731-D166-4BA5-B339-A73C2AAF664C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49" creationId="{CDBDD2D3-6EDB-4A1B-AB3C-C925852A4345}"/>
          </ac:spMkLst>
        </pc:spChg>
        <pc:spChg chg="mod">
          <ac:chgData name="Einav, Tal" userId="c5d94e19-bf17-46ef-96ed-abf719c82703" providerId="ADAL" clId="{F7904422-0DA4-4078-9700-259BB0B24E87}" dt="2020-06-30T06:31:58.260" v="3700" actId="1036"/>
          <ac:spMkLst>
            <pc:docMk/>
            <pc:sldMk cId="98877941" sldId="1250"/>
            <ac:spMk id="50" creationId="{8E0F4D6A-E1B4-440F-A146-AC091B6485B7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1" creationId="{2D83356C-7FB0-45B8-8BF9-2F28FEA794DC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3" creationId="{4D602206-71C9-4956-A6AE-D37B67C4E604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4" creationId="{9B1BB735-B5E3-425D-8189-3A099F99D08A}"/>
          </ac:spMkLst>
        </pc:spChg>
        <pc:spChg chg="del mod">
          <ac:chgData name="Einav, Tal" userId="c5d94e19-bf17-46ef-96ed-abf719c82703" providerId="ADAL" clId="{F7904422-0DA4-4078-9700-259BB0B24E87}" dt="2020-06-30T06:23:42.893" v="3584" actId="478"/>
          <ac:spMkLst>
            <pc:docMk/>
            <pc:sldMk cId="98877941" sldId="1250"/>
            <ac:spMk id="55" creationId="{873691D3-0B11-4F6A-949D-51C8B5E0ADE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6" creationId="{CAD6FBFA-CB67-4C88-8085-6413A56863C1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7" creationId="{FF6D6729-885A-4D40-94E3-215A4266E340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8" creationId="{93B81868-215D-41EA-A5ED-A622942F3ADE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59" creationId="{E392F3CA-11F0-4799-8C89-393DD2ED69A5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0" creationId="{76562060-88D7-4191-A98A-8B020F346362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1" creationId="{0A71E0F7-6EF9-4CD6-9928-677D63F10D29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3" creationId="{B80E7AF6-C05A-46A7-B1F5-C7CAF88DEB9E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4" creationId="{407C5ECC-0B4E-4A5A-97CB-26ABE1DF47D2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5" creationId="{FF3C62A3-215A-419B-966A-62D5FB80F912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6" creationId="{634C725C-C6D2-471D-9684-DABF8F3F23B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7" creationId="{F94E81EC-A236-424A-AB9E-A98281E9ECF5}"/>
          </ac:spMkLst>
        </pc:spChg>
        <pc:spChg chg="del mod">
          <ac:chgData name="Einav, Tal" userId="c5d94e19-bf17-46ef-96ed-abf719c82703" providerId="ADAL" clId="{F7904422-0DA4-4078-9700-259BB0B24E87}" dt="2020-06-30T06:23:29.828" v="3581" actId="478"/>
          <ac:spMkLst>
            <pc:docMk/>
            <pc:sldMk cId="98877941" sldId="1250"/>
            <ac:spMk id="68" creationId="{4E84BFF9-48F6-4750-B649-C40E67250A8D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69" creationId="{9B4A3002-8990-4FB8-885B-807974F2A54A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1" creationId="{9D728A72-3CAB-4D3B-A766-8FAB04020A24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2" creationId="{278C1489-150F-441D-8E37-2113B39B760B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3" creationId="{CD5E8F84-3E26-4A39-A59E-60241666100A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5" creationId="{0FD010B2-E81C-4923-BF04-1DD5D39D8CE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6" creationId="{36EE6D65-9EF3-45FD-84ED-AC81E4FB7C1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7" creationId="{F62CAFBE-90D5-4B32-9702-92BC1DA9E9B5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78" creationId="{60DD2FC2-19E1-424C-9D1E-04F3BEE5407D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0" creationId="{95FA6315-7CA1-4A95-B3BE-02FB99D20DB3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1" creationId="{4CB67BB8-7412-458A-BC82-5A08503D562C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2" creationId="{512F7713-9EAE-42B7-ABC6-883D2FD4AE28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3" creationId="{09B1801C-C403-48E2-9032-8A531A2D7E3C}"/>
          </ac:spMkLst>
        </pc:spChg>
        <pc:spChg chg="add 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4" creationId="{67DC0288-6582-4E0A-ADB6-C7F7B97534F1}"/>
          </ac:spMkLst>
        </pc:spChg>
        <pc:spChg chg="add 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5" creationId="{9CE94CEB-0776-4501-A692-43530511DE6A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7" creationId="{3B2B6081-B35B-480D-A428-6CDADF2CA44C}"/>
          </ac:spMkLst>
        </pc:spChg>
        <pc:spChg chg="mod">
          <ac:chgData name="Einav, Tal" userId="c5d94e19-bf17-46ef-96ed-abf719c82703" providerId="ADAL" clId="{F7904422-0DA4-4078-9700-259BB0B24E87}" dt="2020-06-30T06:25:31.495" v="3645" actId="113"/>
          <ac:spMkLst>
            <pc:docMk/>
            <pc:sldMk cId="98877941" sldId="1250"/>
            <ac:spMk id="88" creationId="{DFCE3351-9124-4025-B86D-013F4033EBD1}"/>
          </ac:spMkLst>
        </pc:spChg>
        <pc:spChg chg="add mod">
          <ac:chgData name="Einav, Tal" userId="c5d94e19-bf17-46ef-96ed-abf719c82703" providerId="ADAL" clId="{F7904422-0DA4-4078-9700-259BB0B24E87}" dt="2020-06-30T06:25:35.811" v="3648" actId="113"/>
          <ac:spMkLst>
            <pc:docMk/>
            <pc:sldMk cId="98877941" sldId="1250"/>
            <ac:spMk id="89" creationId="{15B65E9C-2FF7-4AF2-ACBF-429B6C9CB230}"/>
          </ac:spMkLst>
        </pc:spChg>
        <pc:spChg chg="add del mod">
          <ac:chgData name="Einav, Tal" userId="c5d94e19-bf17-46ef-96ed-abf719c82703" providerId="ADAL" clId="{F7904422-0DA4-4078-9700-259BB0B24E87}" dt="2020-06-30T06:36:32.885" v="3812"/>
          <ac:spMkLst>
            <pc:docMk/>
            <pc:sldMk cId="98877941" sldId="1250"/>
            <ac:spMk id="90" creationId="{3CE426B0-FFEC-435F-947A-EB44D141B72F}"/>
          </ac:spMkLst>
        </pc:spChg>
        <pc:spChg chg="add">
          <ac:chgData name="Einav, Tal" userId="c5d94e19-bf17-46ef-96ed-abf719c82703" providerId="ADAL" clId="{F7904422-0DA4-4078-9700-259BB0B24E87}" dt="2020-06-30T06:36:46.179" v="3815"/>
          <ac:spMkLst>
            <pc:docMk/>
            <pc:sldMk cId="98877941" sldId="1250"/>
            <ac:spMk id="91" creationId="{CEC56955-8E34-4193-98AC-D5D360491235}"/>
          </ac:spMkLst>
        </pc:spChg>
        <pc:grpChg chg="add mod">
          <ac:chgData name="Einav, Tal" userId="c5d94e19-bf17-46ef-96ed-abf719c82703" providerId="ADAL" clId="{F7904422-0DA4-4078-9700-259BB0B24E87}" dt="2020-06-30T06:31:58.260" v="3700" actId="1036"/>
          <ac:grpSpMkLst>
            <pc:docMk/>
            <pc:sldMk cId="98877941" sldId="1250"/>
            <ac:grpSpMk id="3" creationId="{DD270503-C00A-4BB0-BF13-BAC62D2E74F4}"/>
          </ac:grpSpMkLst>
        </pc:grpChg>
        <pc:grpChg chg="del mod">
          <ac:chgData name="Einav, Tal" userId="c5d94e19-bf17-46ef-96ed-abf719c82703" providerId="ADAL" clId="{F7904422-0DA4-4078-9700-259BB0B24E87}" dt="2020-06-30T06:22:02.935" v="3569" actId="478"/>
          <ac:grpSpMkLst>
            <pc:docMk/>
            <pc:sldMk cId="98877941" sldId="1250"/>
            <ac:grpSpMk id="36" creationId="{76154A47-5D18-4E4E-86C0-6F6243E3D8F0}"/>
          </ac:grpSpMkLst>
        </pc:grpChg>
        <pc:grpChg chg="add mod">
          <ac:chgData name="Einav, Tal" userId="c5d94e19-bf17-46ef-96ed-abf719c82703" providerId="ADAL" clId="{F7904422-0DA4-4078-9700-259BB0B24E87}" dt="2020-06-30T06:21:55.323" v="3567" actId="164"/>
          <ac:grpSpMkLst>
            <pc:docMk/>
            <pc:sldMk cId="98877941" sldId="1250"/>
            <ac:grpSpMk id="52" creationId="{29C3E930-A538-4435-A78C-18BC9909B022}"/>
          </ac:grpSpMkLst>
        </pc:grpChg>
        <pc:grpChg chg="mod">
          <ac:chgData name="Einav, Tal" userId="c5d94e19-bf17-46ef-96ed-abf719c82703" providerId="ADAL" clId="{F7904422-0DA4-4078-9700-259BB0B24E87}" dt="2020-06-30T06:23:54.503" v="3585" actId="1076"/>
          <ac:grpSpMkLst>
            <pc:docMk/>
            <pc:sldMk cId="98877941" sldId="1250"/>
            <ac:grpSpMk id="62" creationId="{BD87D348-56B5-4A16-8493-1E7085CD1A7A}"/>
          </ac:grpSpMkLst>
        </pc:grpChg>
        <pc:grpChg chg="add mod">
          <ac:chgData name="Einav, Tal" userId="c5d94e19-bf17-46ef-96ed-abf719c82703" providerId="ADAL" clId="{F7904422-0DA4-4078-9700-259BB0B24E87}" dt="2020-06-30T06:21:55.323" v="3567" actId="164"/>
          <ac:grpSpMkLst>
            <pc:docMk/>
            <pc:sldMk cId="98877941" sldId="1250"/>
            <ac:grpSpMk id="74" creationId="{1A11FBAC-0852-4F8B-8776-CCCC6C030363}"/>
          </ac:grpSpMkLst>
        </pc:grpChg>
        <pc:grpChg chg="add mod">
          <ac:chgData name="Einav, Tal" userId="c5d94e19-bf17-46ef-96ed-abf719c82703" providerId="ADAL" clId="{F7904422-0DA4-4078-9700-259BB0B24E87}" dt="2020-06-30T06:21:55.323" v="3567" actId="164"/>
          <ac:grpSpMkLst>
            <pc:docMk/>
            <pc:sldMk cId="98877941" sldId="1250"/>
            <ac:grpSpMk id="79" creationId="{8D652698-0495-4A3E-88E3-8428D2438B02}"/>
          </ac:grpSpMkLst>
        </pc:grpChg>
        <pc:grpChg chg="add mod">
          <ac:chgData name="Einav, Tal" userId="c5d94e19-bf17-46ef-96ed-abf719c82703" providerId="ADAL" clId="{F7904422-0DA4-4078-9700-259BB0B24E87}" dt="2020-06-30T06:26:40.771" v="3654" actId="1076"/>
          <ac:grpSpMkLst>
            <pc:docMk/>
            <pc:sldMk cId="98877941" sldId="1250"/>
            <ac:grpSpMk id="86" creationId="{7A73A1B9-6F90-4062-A91D-B03695D05646}"/>
          </ac:grpSpMkLst>
        </pc:grpChg>
        <pc:graphicFrameChg chg="mod">
          <ac:chgData name="Einav, Tal" userId="c5d94e19-bf17-46ef-96ed-abf719c82703" providerId="ADAL" clId="{F7904422-0DA4-4078-9700-259BB0B24E87}" dt="2020-06-30T06:31:58.260" v="3700" actId="1036"/>
          <ac:graphicFrameMkLst>
            <pc:docMk/>
            <pc:sldMk cId="98877941" sldId="1250"/>
            <ac:graphicFrameMk id="70" creationId="{4F83986E-804D-487F-A88D-7DA1C5130503}"/>
          </ac:graphicFrameMkLst>
        </pc:graphicFrameChg>
        <pc:picChg chg="mod">
          <ac:chgData name="Einav, Tal" userId="c5d94e19-bf17-46ef-96ed-abf719c82703" providerId="ADAL" clId="{F7904422-0DA4-4078-9700-259BB0B24E87}" dt="2020-06-30T06:49:45.140" v="3875" actId="14826"/>
          <ac:picMkLst>
            <pc:docMk/>
            <pc:sldMk cId="98877941" sldId="1250"/>
            <ac:picMk id="6" creationId="{54F8F047-F9D8-4A7E-9653-73BA8953160B}"/>
          </ac:picMkLst>
        </pc:picChg>
      </pc:sldChg>
      <pc:sldChg chg="addSp delSp modSp add modTransition delAnim modAnim modNotesTx">
        <pc:chgData name="Einav, Tal" userId="c5d94e19-bf17-46ef-96ed-abf719c82703" providerId="ADAL" clId="{F7904422-0DA4-4078-9700-259BB0B24E87}" dt="2020-06-30T17:27:20.471" v="4356"/>
        <pc:sldMkLst>
          <pc:docMk/>
          <pc:sldMk cId="1504748706" sldId="1251"/>
        </pc:sldMkLst>
        <pc:spChg chg="mod">
          <ac:chgData name="Einav, Tal" userId="c5d94e19-bf17-46ef-96ed-abf719c82703" providerId="ADAL" clId="{F7904422-0DA4-4078-9700-259BB0B24E87}" dt="2020-06-30T17:27:20.471" v="4356"/>
          <ac:spMkLst>
            <pc:docMk/>
            <pc:sldMk cId="1504748706" sldId="1251"/>
            <ac:spMk id="2" creationId="{8E8888BA-7707-40BB-BB22-52BD23B0BCBA}"/>
          </ac:spMkLst>
        </pc:spChg>
        <pc:spChg chg="del mod">
          <ac:chgData name="Einav, Tal" userId="c5d94e19-bf17-46ef-96ed-abf719c82703" providerId="ADAL" clId="{F7904422-0DA4-4078-9700-259BB0B24E87}" dt="2020-06-30T06:39:15.543" v="3830" actId="478"/>
          <ac:spMkLst>
            <pc:docMk/>
            <pc:sldMk cId="1504748706" sldId="1251"/>
            <ac:spMk id="50" creationId="{8E0F4D6A-E1B4-440F-A146-AC091B6485B7}"/>
          </ac:spMkLst>
        </pc:spChg>
        <pc:spChg chg="del">
          <ac:chgData name="Einav, Tal" userId="c5d94e19-bf17-46ef-96ed-abf719c82703" providerId="ADAL" clId="{F7904422-0DA4-4078-9700-259BB0B24E87}" dt="2020-06-30T06:34:47.882" v="3766" actId="478"/>
          <ac:spMkLst>
            <pc:docMk/>
            <pc:sldMk cId="1504748706" sldId="1251"/>
            <ac:spMk id="89" creationId="{15B65E9C-2FF7-4AF2-ACBF-429B6C9CB230}"/>
          </ac:spMkLst>
        </pc:spChg>
        <pc:spChg chg="add mod">
          <ac:chgData name="Einav, Tal" userId="c5d94e19-bf17-46ef-96ed-abf719c82703" providerId="ADAL" clId="{F7904422-0DA4-4078-9700-259BB0B24E87}" dt="2020-06-30T06:27:00.079" v="3656" actId="571"/>
          <ac:spMkLst>
            <pc:docMk/>
            <pc:sldMk cId="1504748706" sldId="1251"/>
            <ac:spMk id="92" creationId="{5F14F0C5-681E-4912-87A7-896939CA7064}"/>
          </ac:spMkLst>
        </pc:spChg>
        <pc:spChg chg="add del mod">
          <ac:chgData name="Einav, Tal" userId="c5d94e19-bf17-46ef-96ed-abf719c82703" providerId="ADAL" clId="{F7904422-0DA4-4078-9700-259BB0B24E87}" dt="2020-06-30T06:39:23.760" v="3833" actId="478"/>
          <ac:spMkLst>
            <pc:docMk/>
            <pc:sldMk cId="1504748706" sldId="1251"/>
            <ac:spMk id="93" creationId="{F01F9F0D-ECFC-4081-AEAD-044D4A7F780B}"/>
          </ac:spMkLst>
        </pc:spChg>
        <pc:spChg chg="add del mod">
          <ac:chgData name="Einav, Tal" userId="c5d94e19-bf17-46ef-96ed-abf719c82703" providerId="ADAL" clId="{F7904422-0DA4-4078-9700-259BB0B24E87}" dt="2020-06-30T06:27:51.282" v="3666" actId="478"/>
          <ac:spMkLst>
            <pc:docMk/>
            <pc:sldMk cId="1504748706" sldId="1251"/>
            <ac:spMk id="94" creationId="{DD593D1C-47B6-4FB9-B44D-18BDFA72153E}"/>
          </ac:spMkLst>
        </pc:spChg>
        <pc:spChg chg="add del mod">
          <ac:chgData name="Einav, Tal" userId="c5d94e19-bf17-46ef-96ed-abf719c82703" providerId="ADAL" clId="{F7904422-0DA4-4078-9700-259BB0B24E87}" dt="2020-06-30T06:39:30.336" v="3835" actId="478"/>
          <ac:spMkLst>
            <pc:docMk/>
            <pc:sldMk cId="1504748706" sldId="1251"/>
            <ac:spMk id="95" creationId="{6FA1D219-5BE9-46CB-B079-A0F51FD62501}"/>
          </ac:spMkLst>
        </pc:spChg>
        <pc:spChg chg="add del mod">
          <ac:chgData name="Einav, Tal" userId="c5d94e19-bf17-46ef-96ed-abf719c82703" providerId="ADAL" clId="{F7904422-0DA4-4078-9700-259BB0B24E87}" dt="2020-06-30T06:27:52.788" v="3667" actId="478"/>
          <ac:spMkLst>
            <pc:docMk/>
            <pc:sldMk cId="1504748706" sldId="1251"/>
            <ac:spMk id="96" creationId="{A762A115-0786-4E38-B658-63A2AAF6A8D3}"/>
          </ac:spMkLst>
        </pc:spChg>
        <pc:spChg chg="add del mod">
          <ac:chgData name="Einav, Tal" userId="c5d94e19-bf17-46ef-96ed-abf719c82703" providerId="ADAL" clId="{F7904422-0DA4-4078-9700-259BB0B24E87}" dt="2020-06-30T06:39:23.760" v="3833" actId="478"/>
          <ac:spMkLst>
            <pc:docMk/>
            <pc:sldMk cId="1504748706" sldId="1251"/>
            <ac:spMk id="97" creationId="{09AACB01-9754-40D4-889E-DB771A51C75D}"/>
          </ac:spMkLst>
        </pc:spChg>
        <pc:spChg chg="add del mod">
          <ac:chgData name="Einav, Tal" userId="c5d94e19-bf17-46ef-96ed-abf719c82703" providerId="ADAL" clId="{F7904422-0DA4-4078-9700-259BB0B24E87}" dt="2020-06-30T06:39:30.336" v="3835" actId="478"/>
          <ac:spMkLst>
            <pc:docMk/>
            <pc:sldMk cId="1504748706" sldId="1251"/>
            <ac:spMk id="98" creationId="{AA4D7CA6-F512-4BA9-B947-F2833368C8DE}"/>
          </ac:spMkLst>
        </pc:spChg>
        <pc:spChg chg="add del mod">
          <ac:chgData name="Einav, Tal" userId="c5d94e19-bf17-46ef-96ed-abf719c82703" providerId="ADAL" clId="{F7904422-0DA4-4078-9700-259BB0B24E87}" dt="2020-06-30T06:39:27.071" v="3834" actId="478"/>
          <ac:spMkLst>
            <pc:docMk/>
            <pc:sldMk cId="1504748706" sldId="1251"/>
            <ac:spMk id="99" creationId="{F59B42DD-0F95-47D2-A593-D2524F721A5E}"/>
          </ac:spMkLst>
        </pc:spChg>
        <pc:spChg chg="add del mod">
          <ac:chgData name="Einav, Tal" userId="c5d94e19-bf17-46ef-96ed-abf719c82703" providerId="ADAL" clId="{F7904422-0DA4-4078-9700-259BB0B24E87}" dt="2020-06-30T06:39:27.071" v="3834" actId="478"/>
          <ac:spMkLst>
            <pc:docMk/>
            <pc:sldMk cId="1504748706" sldId="1251"/>
            <ac:spMk id="100" creationId="{48C8D5C8-04A4-48EF-BD05-EA1B57FE6D8D}"/>
          </ac:spMkLst>
        </pc:spChg>
        <pc:spChg chg="add del">
          <ac:chgData name="Einav, Tal" userId="c5d94e19-bf17-46ef-96ed-abf719c82703" providerId="ADAL" clId="{F7904422-0DA4-4078-9700-259BB0B24E87}" dt="2020-06-30T06:29:37.442" v="3684" actId="478"/>
          <ac:spMkLst>
            <pc:docMk/>
            <pc:sldMk cId="1504748706" sldId="1251"/>
            <ac:spMk id="101" creationId="{F1463F76-221F-49FD-A490-E50D9AE9A5E1}"/>
          </ac:spMkLst>
        </pc:spChg>
        <pc:spChg chg="add">
          <ac:chgData name="Einav, Tal" userId="c5d94e19-bf17-46ef-96ed-abf719c82703" providerId="ADAL" clId="{F7904422-0DA4-4078-9700-259BB0B24E87}" dt="2020-06-30T06:39:15.828" v="3831"/>
          <ac:spMkLst>
            <pc:docMk/>
            <pc:sldMk cId="1504748706" sldId="1251"/>
            <ac:spMk id="103" creationId="{52B75DFC-4BCC-4E41-82EB-0B078FD37406}"/>
          </ac:spMkLst>
        </pc:spChg>
        <pc:spChg chg="add">
          <ac:chgData name="Einav, Tal" userId="c5d94e19-bf17-46ef-96ed-abf719c82703" providerId="ADAL" clId="{F7904422-0DA4-4078-9700-259BB0B24E87}" dt="2020-06-30T06:39:15.828" v="3831"/>
          <ac:spMkLst>
            <pc:docMk/>
            <pc:sldMk cId="1504748706" sldId="1251"/>
            <ac:spMk id="121" creationId="{ADDD6A16-9C20-4008-BA8F-CF3E43FF24C0}"/>
          </ac:spMkLst>
        </pc:spChg>
        <pc:grpChg chg="del mod">
          <ac:chgData name="Einav, Tal" userId="c5d94e19-bf17-46ef-96ed-abf719c82703" providerId="ADAL" clId="{F7904422-0DA4-4078-9700-259BB0B24E87}" dt="2020-06-30T06:39:15.543" v="3830" actId="478"/>
          <ac:grpSpMkLst>
            <pc:docMk/>
            <pc:sldMk cId="1504748706" sldId="1251"/>
            <ac:grpSpMk id="3" creationId="{DD270503-C00A-4BB0-BF13-BAC62D2E74F4}"/>
          </ac:grpSpMkLst>
        </pc:grpChg>
        <pc:grpChg chg="mod ord">
          <ac:chgData name="Einav, Tal" userId="c5d94e19-bf17-46ef-96ed-abf719c82703" providerId="ADAL" clId="{F7904422-0DA4-4078-9700-259BB0B24E87}" dt="2020-06-30T06:35:22.910" v="3771" actId="166"/>
          <ac:grpSpMkLst>
            <pc:docMk/>
            <pc:sldMk cId="1504748706" sldId="1251"/>
            <ac:grpSpMk id="62" creationId="{BD87D348-56B5-4A16-8493-1E7085CD1A7A}"/>
          </ac:grpSpMkLst>
        </pc:grpChg>
        <pc:grpChg chg="add del mod">
          <ac:chgData name="Einav, Tal" userId="c5d94e19-bf17-46ef-96ed-abf719c82703" providerId="ADAL" clId="{F7904422-0DA4-4078-9700-259BB0B24E87}" dt="2020-06-30T06:28:33.192" v="3675" actId="478"/>
          <ac:grpSpMkLst>
            <pc:docMk/>
            <pc:sldMk cId="1504748706" sldId="1251"/>
            <ac:grpSpMk id="68" creationId="{CC920EB0-EC26-4C19-92BC-4C16E959B505}"/>
          </ac:grpSpMkLst>
        </pc:grpChg>
        <pc:grpChg chg="mod ord">
          <ac:chgData name="Einav, Tal" userId="c5d94e19-bf17-46ef-96ed-abf719c82703" providerId="ADAL" clId="{F7904422-0DA4-4078-9700-259BB0B24E87}" dt="2020-06-30T06:35:22.910" v="3771" actId="166"/>
          <ac:grpSpMkLst>
            <pc:docMk/>
            <pc:sldMk cId="1504748706" sldId="1251"/>
            <ac:grpSpMk id="86" creationId="{7A73A1B9-6F90-4062-A91D-B03695D05646}"/>
          </ac:grpSpMkLst>
        </pc:grpChg>
        <pc:grpChg chg="add">
          <ac:chgData name="Einav, Tal" userId="c5d94e19-bf17-46ef-96ed-abf719c82703" providerId="ADAL" clId="{F7904422-0DA4-4078-9700-259BB0B24E87}" dt="2020-06-30T06:39:15.828" v="3831"/>
          <ac:grpSpMkLst>
            <pc:docMk/>
            <pc:sldMk cId="1504748706" sldId="1251"/>
            <ac:grpSpMk id="105" creationId="{D27155B2-B985-46A1-9ABC-489689DD744D}"/>
          </ac:grpSpMkLst>
        </pc:grpChg>
        <pc:graphicFrameChg chg="del mod modGraphic">
          <ac:chgData name="Einav, Tal" userId="c5d94e19-bf17-46ef-96ed-abf719c82703" providerId="ADAL" clId="{F7904422-0DA4-4078-9700-259BB0B24E87}" dt="2020-06-30T06:39:15.543" v="3830" actId="478"/>
          <ac:graphicFrameMkLst>
            <pc:docMk/>
            <pc:sldMk cId="1504748706" sldId="1251"/>
            <ac:graphicFrameMk id="70" creationId="{4F83986E-804D-487F-A88D-7DA1C5130503}"/>
          </ac:graphicFrameMkLst>
        </pc:graphicFrameChg>
        <pc:graphicFrameChg chg="add del mod modGraphic">
          <ac:chgData name="Einav, Tal" userId="c5d94e19-bf17-46ef-96ed-abf719c82703" providerId="ADAL" clId="{F7904422-0DA4-4078-9700-259BB0B24E87}" dt="2020-06-30T06:39:15.543" v="3830" actId="478"/>
          <ac:graphicFrameMkLst>
            <pc:docMk/>
            <pc:sldMk cId="1504748706" sldId="1251"/>
            <ac:graphicFrameMk id="102" creationId="{FCD43BA1-5BA6-4C50-8781-731C5C6C4BDE}"/>
          </ac:graphicFrameMkLst>
        </pc:graphicFrameChg>
        <pc:graphicFrameChg chg="add">
          <ac:chgData name="Einav, Tal" userId="c5d94e19-bf17-46ef-96ed-abf719c82703" providerId="ADAL" clId="{F7904422-0DA4-4078-9700-259BB0B24E87}" dt="2020-06-30T06:39:15.828" v="3831"/>
          <ac:graphicFrameMkLst>
            <pc:docMk/>
            <pc:sldMk cId="1504748706" sldId="1251"/>
            <ac:graphicFrameMk id="104" creationId="{7BF974D2-02D1-4CCE-B6E0-CD19DA708F7B}"/>
          </ac:graphicFrameMkLst>
        </pc:graphicFrameChg>
        <pc:picChg chg="mod">
          <ac:chgData name="Einav, Tal" userId="c5d94e19-bf17-46ef-96ed-abf719c82703" providerId="ADAL" clId="{F7904422-0DA4-4078-9700-259BB0B24E87}" dt="2020-06-30T06:49:51.827" v="3876" actId="14826"/>
          <ac:picMkLst>
            <pc:docMk/>
            <pc:sldMk cId="1504748706" sldId="1251"/>
            <ac:picMk id="6" creationId="{54F8F047-F9D8-4A7E-9653-73BA8953160B}"/>
          </ac:picMkLst>
        </pc:picChg>
      </pc:sldChg>
      <pc:sldChg chg="modSp add modTransition modAnim">
        <pc:chgData name="Einav, Tal" userId="c5d94e19-bf17-46ef-96ed-abf719c82703" providerId="ADAL" clId="{F7904422-0DA4-4078-9700-259BB0B24E87}" dt="2020-07-01T07:12:38.259" v="11186" actId="1076"/>
        <pc:sldMkLst>
          <pc:docMk/>
          <pc:sldMk cId="579093462" sldId="1252"/>
        </pc:sldMkLst>
        <pc:spChg chg="mod">
          <ac:chgData name="Einav, Tal" userId="c5d94e19-bf17-46ef-96ed-abf719c82703" providerId="ADAL" clId="{F7904422-0DA4-4078-9700-259BB0B24E87}" dt="2020-06-30T17:27:30.556" v="4359"/>
          <ac:spMkLst>
            <pc:docMk/>
            <pc:sldMk cId="579093462" sldId="1252"/>
            <ac:spMk id="2" creationId="{8E8888BA-7707-40BB-BB22-52BD23B0BCBA}"/>
          </ac:spMkLst>
        </pc:spChg>
        <pc:spChg chg="mod">
          <ac:chgData name="Einav, Tal" userId="c5d94e19-bf17-46ef-96ed-abf719c82703" providerId="ADAL" clId="{F7904422-0DA4-4078-9700-259BB0B24E87}" dt="2020-07-01T07:12:38.259" v="11186" actId="1076"/>
          <ac:spMkLst>
            <pc:docMk/>
            <pc:sldMk cId="579093462" sldId="1252"/>
            <ac:spMk id="50" creationId="{8E0F4D6A-E1B4-440F-A146-AC091B6485B7}"/>
          </ac:spMkLst>
        </pc:spChg>
        <pc:grpChg chg="mod">
          <ac:chgData name="Einav, Tal" userId="c5d94e19-bf17-46ef-96ed-abf719c82703" providerId="ADAL" clId="{F7904422-0DA4-4078-9700-259BB0B24E87}" dt="2020-07-01T07:12:38.259" v="11186" actId="1076"/>
          <ac:grpSpMkLst>
            <pc:docMk/>
            <pc:sldMk cId="579093462" sldId="1252"/>
            <ac:grpSpMk id="3" creationId="{DD270503-C00A-4BB0-BF13-BAC62D2E74F4}"/>
          </ac:grpSpMkLst>
        </pc:grpChg>
        <pc:grpChg chg="mod ord">
          <ac:chgData name="Einav, Tal" userId="c5d94e19-bf17-46ef-96ed-abf719c82703" providerId="ADAL" clId="{F7904422-0DA4-4078-9700-259BB0B24E87}" dt="2020-06-30T06:35:17.845" v="3770" actId="166"/>
          <ac:grpSpMkLst>
            <pc:docMk/>
            <pc:sldMk cId="579093462" sldId="1252"/>
            <ac:grpSpMk id="62" creationId="{BD87D348-56B5-4A16-8493-1E7085CD1A7A}"/>
          </ac:grpSpMkLst>
        </pc:grpChg>
        <pc:grpChg chg="mod ord">
          <ac:chgData name="Einav, Tal" userId="c5d94e19-bf17-46ef-96ed-abf719c82703" providerId="ADAL" clId="{F7904422-0DA4-4078-9700-259BB0B24E87}" dt="2020-06-30T06:35:17.845" v="3770" actId="166"/>
          <ac:grpSpMkLst>
            <pc:docMk/>
            <pc:sldMk cId="579093462" sldId="1252"/>
            <ac:grpSpMk id="86" creationId="{7A73A1B9-6F90-4062-A91D-B03695D05646}"/>
          </ac:grpSpMkLst>
        </pc:grpChg>
        <pc:graphicFrameChg chg="mod">
          <ac:chgData name="Einav, Tal" userId="c5d94e19-bf17-46ef-96ed-abf719c82703" providerId="ADAL" clId="{F7904422-0DA4-4078-9700-259BB0B24E87}" dt="2020-07-01T07:12:38.259" v="11186" actId="1076"/>
          <ac:graphicFrameMkLst>
            <pc:docMk/>
            <pc:sldMk cId="579093462" sldId="1252"/>
            <ac:graphicFrameMk id="70" creationId="{4F83986E-804D-487F-A88D-7DA1C5130503}"/>
          </ac:graphicFrameMkLst>
        </pc:graphicFrameChg>
        <pc:picChg chg="mod">
          <ac:chgData name="Einav, Tal" userId="c5d94e19-bf17-46ef-96ed-abf719c82703" providerId="ADAL" clId="{F7904422-0DA4-4078-9700-259BB0B24E87}" dt="2020-06-30T06:50:04.702" v="3878" actId="14826"/>
          <ac:picMkLst>
            <pc:docMk/>
            <pc:sldMk cId="579093462" sldId="1252"/>
            <ac:picMk id="6" creationId="{54F8F047-F9D8-4A7E-9653-73BA8953160B}"/>
          </ac:picMkLst>
        </pc:picChg>
      </pc:sldChg>
      <pc:sldChg chg="addSp delSp modSp add modTransition modAnim">
        <pc:chgData name="Einav, Tal" userId="c5d94e19-bf17-46ef-96ed-abf719c82703" providerId="ADAL" clId="{F7904422-0DA4-4078-9700-259BB0B24E87}" dt="2020-07-01T17:59:38.794" v="11959"/>
        <pc:sldMkLst>
          <pc:docMk/>
          <pc:sldMk cId="3793312724" sldId="1253"/>
        </pc:sldMkLst>
        <pc:spChg chg="mod">
          <ac:chgData name="Einav, Tal" userId="c5d94e19-bf17-46ef-96ed-abf719c82703" providerId="ADAL" clId="{F7904422-0DA4-4078-9700-259BB0B24E87}" dt="2020-06-30T17:27:26.998" v="4357"/>
          <ac:spMkLst>
            <pc:docMk/>
            <pc:sldMk cId="3793312724" sldId="1253"/>
            <ac:spMk id="2" creationId="{8E8888BA-7707-40BB-BB22-52BD23B0BCBA}"/>
          </ac:spMkLst>
        </pc:spChg>
        <pc:spChg chg="del">
          <ac:chgData name="Einav, Tal" userId="c5d94e19-bf17-46ef-96ed-abf719c82703" providerId="ADAL" clId="{F7904422-0DA4-4078-9700-259BB0B24E87}" dt="2020-07-01T17:59:38.492" v="11958" actId="478"/>
          <ac:spMkLst>
            <pc:docMk/>
            <pc:sldMk cId="3793312724" sldId="1253"/>
            <ac:spMk id="50" creationId="{8E0F4D6A-E1B4-440F-A146-AC091B6485B7}"/>
          </ac:spMkLst>
        </pc:spChg>
        <pc:spChg chg="add">
          <ac:chgData name="Einav, Tal" userId="c5d94e19-bf17-46ef-96ed-abf719c82703" providerId="ADAL" clId="{F7904422-0DA4-4078-9700-259BB0B24E87}" dt="2020-07-01T17:59:38.794" v="11959"/>
          <ac:spMkLst>
            <pc:docMk/>
            <pc:sldMk cId="3793312724" sldId="1253"/>
            <ac:spMk id="89" creationId="{D4B14CD5-945F-450C-9BB3-35B19790E7EC}"/>
          </ac:spMkLst>
        </pc:spChg>
        <pc:grpChg chg="del">
          <ac:chgData name="Einav, Tal" userId="c5d94e19-bf17-46ef-96ed-abf719c82703" providerId="ADAL" clId="{F7904422-0DA4-4078-9700-259BB0B24E87}" dt="2020-07-01T17:59:38.492" v="11958" actId="478"/>
          <ac:grpSpMkLst>
            <pc:docMk/>
            <pc:sldMk cId="3793312724" sldId="1253"/>
            <ac:grpSpMk id="3" creationId="{DD270503-C00A-4BB0-BF13-BAC62D2E74F4}"/>
          </ac:grpSpMkLst>
        </pc:grpChg>
        <pc:grpChg chg="add">
          <ac:chgData name="Einav, Tal" userId="c5d94e19-bf17-46ef-96ed-abf719c82703" providerId="ADAL" clId="{F7904422-0DA4-4078-9700-259BB0B24E87}" dt="2020-07-01T17:59:38.794" v="11959"/>
          <ac:grpSpMkLst>
            <pc:docMk/>
            <pc:sldMk cId="3793312724" sldId="1253"/>
            <ac:grpSpMk id="91" creationId="{B961EF08-F8DD-4560-B59C-9B658AB92D56}"/>
          </ac:grpSpMkLst>
        </pc:grpChg>
        <pc:graphicFrameChg chg="del">
          <ac:chgData name="Einav, Tal" userId="c5d94e19-bf17-46ef-96ed-abf719c82703" providerId="ADAL" clId="{F7904422-0DA4-4078-9700-259BB0B24E87}" dt="2020-07-01T17:59:38.492" v="11958" actId="478"/>
          <ac:graphicFrameMkLst>
            <pc:docMk/>
            <pc:sldMk cId="3793312724" sldId="1253"/>
            <ac:graphicFrameMk id="70" creationId="{4F83986E-804D-487F-A88D-7DA1C5130503}"/>
          </ac:graphicFrameMkLst>
        </pc:graphicFrameChg>
        <pc:graphicFrameChg chg="add">
          <ac:chgData name="Einav, Tal" userId="c5d94e19-bf17-46ef-96ed-abf719c82703" providerId="ADAL" clId="{F7904422-0DA4-4078-9700-259BB0B24E87}" dt="2020-07-01T17:59:38.794" v="11959"/>
          <ac:graphicFrameMkLst>
            <pc:docMk/>
            <pc:sldMk cId="3793312724" sldId="1253"/>
            <ac:graphicFrameMk id="90" creationId="{911F9E66-8C65-4906-BF2F-B69D5790405C}"/>
          </ac:graphicFrameMkLst>
        </pc:graphicFrameChg>
        <pc:picChg chg="mod">
          <ac:chgData name="Einav, Tal" userId="c5d94e19-bf17-46ef-96ed-abf719c82703" providerId="ADAL" clId="{F7904422-0DA4-4078-9700-259BB0B24E87}" dt="2020-06-30T06:49:57.250" v="3877" actId="14826"/>
          <ac:picMkLst>
            <pc:docMk/>
            <pc:sldMk cId="3793312724" sldId="1253"/>
            <ac:picMk id="6" creationId="{54F8F047-F9D8-4A7E-9653-73BA8953160B}"/>
          </ac:picMkLst>
        </pc:picChg>
      </pc:sldChg>
      <pc:sldChg chg="modSp add del modTransition">
        <pc:chgData name="Einav, Tal" userId="c5d94e19-bf17-46ef-96ed-abf719c82703" providerId="ADAL" clId="{F7904422-0DA4-4078-9700-259BB0B24E87}" dt="2020-06-30T16:49:16.669" v="4041" actId="2696"/>
        <pc:sldMkLst>
          <pc:docMk/>
          <pc:sldMk cId="1177418595" sldId="1254"/>
        </pc:sldMkLst>
        <pc:grpChg chg="mod">
          <ac:chgData name="Einav, Tal" userId="c5d94e19-bf17-46ef-96ed-abf719c82703" providerId="ADAL" clId="{F7904422-0DA4-4078-9700-259BB0B24E87}" dt="2020-06-30T06:50:58.130" v="3896" actId="1076"/>
          <ac:grpSpMkLst>
            <pc:docMk/>
            <pc:sldMk cId="1177418595" sldId="1254"/>
            <ac:grpSpMk id="47" creationId="{C89E32C1-484A-499E-9D3B-130D7D7002AB}"/>
          </ac:grpSpMkLst>
        </pc:grpChg>
      </pc:sldChg>
      <pc:sldChg chg="addSp delSp modSp add del modTransition">
        <pc:chgData name="Einav, Tal" userId="c5d94e19-bf17-46ef-96ed-abf719c82703" providerId="ADAL" clId="{F7904422-0DA4-4078-9700-259BB0B24E87}" dt="2020-06-30T16:49:16.655" v="4040" actId="2696"/>
        <pc:sldMkLst>
          <pc:docMk/>
          <pc:sldMk cId="3526981149" sldId="1255"/>
        </pc:sldMkLst>
        <pc:grpChg chg="add mod">
          <ac:chgData name="Einav, Tal" userId="c5d94e19-bf17-46ef-96ed-abf719c82703" providerId="ADAL" clId="{F7904422-0DA4-4078-9700-259BB0B24E87}" dt="2020-06-30T06:51:08.381" v="3898" actId="571"/>
          <ac:grpSpMkLst>
            <pc:docMk/>
            <pc:sldMk cId="3526981149" sldId="1255"/>
            <ac:grpSpMk id="36" creationId="{6403DC1B-527D-4D86-8C7C-6E78B37C75C5}"/>
          </ac:grpSpMkLst>
        </pc:grpChg>
        <pc:grpChg chg="del">
          <ac:chgData name="Einav, Tal" userId="c5d94e19-bf17-46ef-96ed-abf719c82703" providerId="ADAL" clId="{F7904422-0DA4-4078-9700-259BB0B24E87}" dt="2020-06-30T06:51:12.164" v="3899" actId="478"/>
          <ac:grpSpMkLst>
            <pc:docMk/>
            <pc:sldMk cId="3526981149" sldId="1255"/>
            <ac:grpSpMk id="47" creationId="{C89E32C1-484A-499E-9D3B-130D7D7002AB}"/>
          </ac:grpSpMkLst>
        </pc:grpChg>
      </pc:sldChg>
      <pc:sldChg chg="addSp delSp modSp add del modTransition">
        <pc:chgData name="Einav, Tal" userId="c5d94e19-bf17-46ef-96ed-abf719c82703" providerId="ADAL" clId="{F7904422-0DA4-4078-9700-259BB0B24E87}" dt="2020-06-30T16:49:16.642" v="4039" actId="2696"/>
        <pc:sldMkLst>
          <pc:docMk/>
          <pc:sldMk cId="1079733456" sldId="1256"/>
        </pc:sldMkLst>
        <pc:spChg chg="mod topLvl">
          <ac:chgData name="Einav, Tal" userId="c5d94e19-bf17-46ef-96ed-abf719c82703" providerId="ADAL" clId="{F7904422-0DA4-4078-9700-259BB0B24E87}" dt="2020-06-30T06:55:24.476" v="3938" actId="165"/>
          <ac:spMkLst>
            <pc:docMk/>
            <pc:sldMk cId="1079733456" sldId="1256"/>
            <ac:spMk id="48" creationId="{69C33110-B8E1-4658-91A7-9D97B94ADDDA}"/>
          </ac:spMkLst>
        </pc:spChg>
        <pc:spChg chg="mod topLvl">
          <ac:chgData name="Einav, Tal" userId="c5d94e19-bf17-46ef-96ed-abf719c82703" providerId="ADAL" clId="{F7904422-0DA4-4078-9700-259BB0B24E87}" dt="2020-06-30T06:55:24.476" v="3938" actId="165"/>
          <ac:spMkLst>
            <pc:docMk/>
            <pc:sldMk cId="1079733456" sldId="1256"/>
            <ac:spMk id="50" creationId="{86C3BAA1-0F5D-4816-A214-9181F0CE2433}"/>
          </ac:spMkLst>
        </pc:spChg>
        <pc:grpChg chg="del mod">
          <ac:chgData name="Einav, Tal" userId="c5d94e19-bf17-46ef-96ed-abf719c82703" providerId="ADAL" clId="{F7904422-0DA4-4078-9700-259BB0B24E87}" dt="2020-06-30T06:51:30.433" v="3903" actId="478"/>
          <ac:grpSpMkLst>
            <pc:docMk/>
            <pc:sldMk cId="1079733456" sldId="1256"/>
            <ac:grpSpMk id="36" creationId="{6403DC1B-527D-4D86-8C7C-6E78B37C75C5}"/>
          </ac:grpSpMkLst>
        </pc:grpChg>
        <pc:grpChg chg="add del mod">
          <ac:chgData name="Einav, Tal" userId="c5d94e19-bf17-46ef-96ed-abf719c82703" providerId="ADAL" clId="{F7904422-0DA4-4078-9700-259BB0B24E87}" dt="2020-06-30T06:55:24.476" v="3938" actId="165"/>
          <ac:grpSpMkLst>
            <pc:docMk/>
            <pc:sldMk cId="1079733456" sldId="1256"/>
            <ac:grpSpMk id="47" creationId="{A52F127D-B0B1-4CA0-BDC4-D19055B7243D}"/>
          </ac:grpSpMkLst>
        </pc:grpChg>
      </pc:sldChg>
      <pc:sldChg chg="addSp delSp modSp add ord modTransition modAnim">
        <pc:chgData name="Einav, Tal" userId="c5d94e19-bf17-46ef-96ed-abf719c82703" providerId="ADAL" clId="{F7904422-0DA4-4078-9700-259BB0B24E87}" dt="2020-07-01T18:39:10.140" v="12123"/>
        <pc:sldMkLst>
          <pc:docMk/>
          <pc:sldMk cId="353494478" sldId="1257"/>
        </pc:sldMkLst>
        <pc:spChg chg="mod">
          <ac:chgData name="Einav, Tal" userId="c5d94e19-bf17-46ef-96ed-abf719c82703" providerId="ADAL" clId="{F7904422-0DA4-4078-9700-259BB0B24E87}" dt="2020-06-30T17:27:36.976" v="4361"/>
          <ac:spMkLst>
            <pc:docMk/>
            <pc:sldMk cId="353494478" sldId="1257"/>
            <ac:spMk id="2" creationId="{8E8888BA-7707-40BB-BB22-52BD23B0BCBA}"/>
          </ac:spMkLst>
        </pc:spChg>
        <pc:spChg chg="add del mod ord">
          <ac:chgData name="Einav, Tal" userId="c5d94e19-bf17-46ef-96ed-abf719c82703" providerId="ADAL" clId="{F7904422-0DA4-4078-9700-259BB0B24E87}" dt="2020-07-01T07:16:26.229" v="11256" actId="478"/>
          <ac:spMkLst>
            <pc:docMk/>
            <pc:sldMk cId="353494478" sldId="1257"/>
            <ac:spMk id="3" creationId="{EE3D5AB1-573D-438A-BD29-33E41C0CB68C}"/>
          </ac:spMkLst>
        </pc:spChg>
        <pc:spChg chg="mod topLvl">
          <ac:chgData name="Einav, Tal" userId="c5d94e19-bf17-46ef-96ed-abf719c82703" providerId="ADAL" clId="{F7904422-0DA4-4078-9700-259BB0B24E87}" dt="2020-06-30T06:55:25.192" v="3939" actId="165"/>
          <ac:spMkLst>
            <pc:docMk/>
            <pc:sldMk cId="353494478" sldId="1257"/>
            <ac:spMk id="55" creationId="{CCFBEE1A-366E-403A-9B0D-7EC5FA127334}"/>
          </ac:spMkLst>
        </pc:spChg>
        <pc:spChg chg="mod topLvl">
          <ac:chgData name="Einav, Tal" userId="c5d94e19-bf17-46ef-96ed-abf719c82703" providerId="ADAL" clId="{F7904422-0DA4-4078-9700-259BB0B24E87}" dt="2020-06-30T06:55:25.192" v="3939" actId="165"/>
          <ac:spMkLst>
            <pc:docMk/>
            <pc:sldMk cId="353494478" sldId="1257"/>
            <ac:spMk id="56" creationId="{09640420-1F37-4E57-A7B0-A1A257677555}"/>
          </ac:spMkLst>
        </pc:spChg>
        <pc:grpChg chg="add del mod ord">
          <ac:chgData name="Einav, Tal" userId="c5d94e19-bf17-46ef-96ed-abf719c82703" providerId="ADAL" clId="{F7904422-0DA4-4078-9700-259BB0B24E87}" dt="2020-07-01T07:14:59.415" v="11242"/>
          <ac:grpSpMkLst>
            <pc:docMk/>
            <pc:sldMk cId="353494478" sldId="1257"/>
            <ac:grpSpMk id="36" creationId="{032211B2-4DB0-471D-A9C6-08C94CD4EED4}"/>
          </ac:grpSpMkLst>
        </pc:grpChg>
        <pc:grpChg chg="add del mod">
          <ac:chgData name="Einav, Tal" userId="c5d94e19-bf17-46ef-96ed-abf719c82703" providerId="ADAL" clId="{F7904422-0DA4-4078-9700-259BB0B24E87}" dt="2020-06-30T06:54:23.888" v="3928" actId="478"/>
          <ac:grpSpMkLst>
            <pc:docMk/>
            <pc:sldMk cId="353494478" sldId="1257"/>
            <ac:grpSpMk id="36" creationId="{E43B1B16-4BE7-4C77-9475-CF8E42C2C255}"/>
          </ac:grpSpMkLst>
        </pc:grpChg>
        <pc:grpChg chg="del mod">
          <ac:chgData name="Einav, Tal" userId="c5d94e19-bf17-46ef-96ed-abf719c82703" providerId="ADAL" clId="{F7904422-0DA4-4078-9700-259BB0B24E87}" dt="2020-06-30T06:51:51.872" v="3909" actId="478"/>
          <ac:grpSpMkLst>
            <pc:docMk/>
            <pc:sldMk cId="353494478" sldId="1257"/>
            <ac:grpSpMk id="47" creationId="{A52F127D-B0B1-4CA0-BDC4-D19055B7243D}"/>
          </ac:grpSpMkLst>
        </pc:grpChg>
        <pc:grpChg chg="add del mod ord">
          <ac:chgData name="Einav, Tal" userId="c5d94e19-bf17-46ef-96ed-abf719c82703" providerId="ADAL" clId="{F7904422-0DA4-4078-9700-259BB0B24E87}" dt="2020-07-01T07:16:37.465" v="11259" actId="478"/>
          <ac:grpSpMkLst>
            <pc:docMk/>
            <pc:sldMk cId="353494478" sldId="1257"/>
            <ac:grpSpMk id="47" creationId="{C6D10801-EBF4-449A-9C46-F15479BCF3B9}"/>
          </ac:grpSpMkLst>
        </pc:grpChg>
        <pc:grpChg chg="add del mod ord">
          <ac:chgData name="Einav, Tal" userId="c5d94e19-bf17-46ef-96ed-abf719c82703" providerId="ADAL" clId="{F7904422-0DA4-4078-9700-259BB0B24E87}" dt="2020-07-01T18:07:10.685" v="12027" actId="1076"/>
          <ac:grpSpMkLst>
            <pc:docMk/>
            <pc:sldMk cId="353494478" sldId="1257"/>
            <ac:grpSpMk id="52" creationId="{7B32FC75-DB79-42ED-BE16-E41AB80CDEA3}"/>
          </ac:grpSpMkLst>
        </pc:grpChg>
        <pc:grpChg chg="add del mod">
          <ac:chgData name="Einav, Tal" userId="c5d94e19-bf17-46ef-96ed-abf719c82703" providerId="ADAL" clId="{F7904422-0DA4-4078-9700-259BB0B24E87}" dt="2020-06-30T06:54:48.109" v="3935" actId="478"/>
          <ac:grpSpMkLst>
            <pc:docMk/>
            <pc:sldMk cId="353494478" sldId="1257"/>
            <ac:grpSpMk id="57" creationId="{8CE573FE-8A4E-4F81-821F-2B0FC32A0C9C}"/>
          </ac:grpSpMkLst>
        </pc:grpChg>
        <pc:grpChg chg="add del mod ord">
          <ac:chgData name="Einav, Tal" userId="c5d94e19-bf17-46ef-96ed-abf719c82703" providerId="ADAL" clId="{F7904422-0DA4-4078-9700-259BB0B24E87}" dt="2020-06-30T06:57:44.016" v="3980" actId="478"/>
          <ac:grpSpMkLst>
            <pc:docMk/>
            <pc:sldMk cId="353494478" sldId="1257"/>
            <ac:grpSpMk id="64" creationId="{7A13A56B-EDA0-4F0D-89C7-F899B26B6E9A}"/>
          </ac:grpSpMkLst>
        </pc:grpChg>
        <pc:picChg chg="del ord">
          <ac:chgData name="Einav, Tal" userId="c5d94e19-bf17-46ef-96ed-abf719c82703" providerId="ADAL" clId="{F7904422-0DA4-4078-9700-259BB0B24E87}" dt="2020-07-01T18:04:39.661" v="11963" actId="478"/>
          <ac:picMkLst>
            <pc:docMk/>
            <pc:sldMk cId="353494478" sldId="1257"/>
            <ac:picMk id="8" creationId="{7A77B6E5-7448-4987-87F5-DA2397628057}"/>
          </ac:picMkLst>
        </pc:picChg>
        <pc:picChg chg="add ord">
          <ac:chgData name="Einav, Tal" userId="c5d94e19-bf17-46ef-96ed-abf719c82703" providerId="ADAL" clId="{F7904422-0DA4-4078-9700-259BB0B24E87}" dt="2020-07-01T18:04:42.319" v="11965" actId="167"/>
          <ac:picMkLst>
            <pc:docMk/>
            <pc:sldMk cId="353494478" sldId="1257"/>
            <ac:picMk id="36" creationId="{91560E45-286F-4C1C-9293-0BBA50EDD3ED}"/>
          </ac:picMkLst>
        </pc:picChg>
      </pc:sldChg>
      <pc:sldChg chg="addSp delSp modSp add del modTransition">
        <pc:chgData name="Einav, Tal" userId="c5d94e19-bf17-46ef-96ed-abf719c82703" providerId="ADAL" clId="{F7904422-0DA4-4078-9700-259BB0B24E87}" dt="2020-06-30T16:49:42.397" v="4045" actId="2696"/>
        <pc:sldMkLst>
          <pc:docMk/>
          <pc:sldMk cId="3010484485" sldId="1258"/>
        </pc:sldMkLst>
        <pc:grpChg chg="del mod">
          <ac:chgData name="Einav, Tal" userId="c5d94e19-bf17-46ef-96ed-abf719c82703" providerId="ADAL" clId="{F7904422-0DA4-4078-9700-259BB0B24E87}" dt="2020-06-30T06:58:08.464" v="3984" actId="478"/>
          <ac:grpSpMkLst>
            <pc:docMk/>
            <pc:sldMk cId="3010484485" sldId="1258"/>
            <ac:grpSpMk id="36" creationId="{E43B1B16-4BE7-4C77-9475-CF8E42C2C255}"/>
          </ac:grpSpMkLst>
        </pc:grpChg>
        <pc:grpChg chg="add del">
          <ac:chgData name="Einav, Tal" userId="c5d94e19-bf17-46ef-96ed-abf719c82703" providerId="ADAL" clId="{F7904422-0DA4-4078-9700-259BB0B24E87}" dt="2020-06-30T06:58:20.440" v="3987" actId="478"/>
          <ac:grpSpMkLst>
            <pc:docMk/>
            <pc:sldMk cId="3010484485" sldId="1258"/>
            <ac:grpSpMk id="47" creationId="{4E71064C-D726-4A92-8AF6-5884E06B0C94}"/>
          </ac:grpSpMkLst>
        </pc:grpChg>
        <pc:grpChg chg="add mod">
          <ac:chgData name="Einav, Tal" userId="c5d94e19-bf17-46ef-96ed-abf719c82703" providerId="ADAL" clId="{F7904422-0DA4-4078-9700-259BB0B24E87}" dt="2020-06-30T06:58:06.504" v="3983" actId="1076"/>
          <ac:grpSpMkLst>
            <pc:docMk/>
            <pc:sldMk cId="3010484485" sldId="1258"/>
            <ac:grpSpMk id="52" creationId="{84BB3E48-46FA-482A-AC05-232B4FE48956}"/>
          </ac:grpSpMkLst>
        </pc:grpChg>
      </pc:sldChg>
      <pc:sldChg chg="addSp delSp modSp add del modTransition">
        <pc:chgData name="Einav, Tal" userId="c5d94e19-bf17-46ef-96ed-abf719c82703" providerId="ADAL" clId="{F7904422-0DA4-4078-9700-259BB0B24E87}" dt="2020-06-30T16:49:42.419" v="4046" actId="2696"/>
        <pc:sldMkLst>
          <pc:docMk/>
          <pc:sldMk cId="3186933964" sldId="1259"/>
        </pc:sldMkLst>
        <pc:grpChg chg="del mod">
          <ac:chgData name="Einav, Tal" userId="c5d94e19-bf17-46ef-96ed-abf719c82703" providerId="ADAL" clId="{F7904422-0DA4-4078-9700-259BB0B24E87}" dt="2020-06-30T06:52:34.249" v="3919" actId="478"/>
          <ac:grpSpMkLst>
            <pc:docMk/>
            <pc:sldMk cId="3186933964" sldId="1259"/>
            <ac:grpSpMk id="36" creationId="{E43B1B16-4BE7-4C77-9475-CF8E42C2C255}"/>
          </ac:grpSpMkLst>
        </pc:grpChg>
        <pc:grpChg chg="add del mod">
          <ac:chgData name="Einav, Tal" userId="c5d94e19-bf17-46ef-96ed-abf719c82703" providerId="ADAL" clId="{F7904422-0DA4-4078-9700-259BB0B24E87}" dt="2020-06-30T06:52:12.145" v="3914" actId="478"/>
          <ac:grpSpMkLst>
            <pc:docMk/>
            <pc:sldMk cId="3186933964" sldId="1259"/>
            <ac:grpSpMk id="47" creationId="{81667992-CD1F-467E-B315-01096041EE9D}"/>
          </ac:grpSpMkLst>
        </pc:grpChg>
        <pc:grpChg chg="add del mod">
          <ac:chgData name="Einav, Tal" userId="c5d94e19-bf17-46ef-96ed-abf719c82703" providerId="ADAL" clId="{F7904422-0DA4-4078-9700-259BB0B24E87}" dt="2020-06-30T06:58:38.223" v="3990" actId="478"/>
          <ac:grpSpMkLst>
            <pc:docMk/>
            <pc:sldMk cId="3186933964" sldId="1259"/>
            <ac:grpSpMk id="52" creationId="{063C4390-0E57-4244-BF68-EEEEA4CA8BEC}"/>
          </ac:grpSpMkLst>
        </pc:grpChg>
        <pc:grpChg chg="add mod">
          <ac:chgData name="Einav, Tal" userId="c5d94e19-bf17-46ef-96ed-abf719c82703" providerId="ADAL" clId="{F7904422-0DA4-4078-9700-259BB0B24E87}" dt="2020-06-30T06:58:29.880" v="3989" actId="1076"/>
          <ac:grpSpMkLst>
            <pc:docMk/>
            <pc:sldMk cId="3186933964" sldId="1259"/>
            <ac:grpSpMk id="57" creationId="{DD15D6C0-7089-4F87-9B2C-73401EB7E96A}"/>
          </ac:grpSpMkLst>
        </pc:grpChg>
        <pc:grpChg chg="add del mod">
          <ac:chgData name="Einav, Tal" userId="c5d94e19-bf17-46ef-96ed-abf719c82703" providerId="ADAL" clId="{F7904422-0DA4-4078-9700-259BB0B24E87}" dt="2020-06-30T06:58:45.232" v="3991"/>
          <ac:grpSpMkLst>
            <pc:docMk/>
            <pc:sldMk cId="3186933964" sldId="1259"/>
            <ac:grpSpMk id="64" creationId="{06508392-6304-4C02-8327-67208B931C80}"/>
          </ac:grpSpMkLst>
        </pc:grpChg>
      </pc:sldChg>
      <pc:sldChg chg="addSp delSp modSp add del modTransition">
        <pc:chgData name="Einav, Tal" userId="c5d94e19-bf17-46ef-96ed-abf719c82703" providerId="ADAL" clId="{F7904422-0DA4-4078-9700-259BB0B24E87}" dt="2020-06-30T16:49:42.441" v="4047" actId="2696"/>
        <pc:sldMkLst>
          <pc:docMk/>
          <pc:sldMk cId="3025845020" sldId="1260"/>
        </pc:sldMkLst>
        <pc:grpChg chg="add">
          <ac:chgData name="Einav, Tal" userId="c5d94e19-bf17-46ef-96ed-abf719c82703" providerId="ADAL" clId="{F7904422-0DA4-4078-9700-259BB0B24E87}" dt="2020-06-30T06:58:46.736" v="3992"/>
          <ac:grpSpMkLst>
            <pc:docMk/>
            <pc:sldMk cId="3025845020" sldId="1260"/>
            <ac:grpSpMk id="36" creationId="{3244B071-C633-469A-ABBA-28D8FF8DB72E}"/>
          </ac:grpSpMkLst>
        </pc:grpChg>
        <pc:grpChg chg="del mod">
          <ac:chgData name="Einav, Tal" userId="c5d94e19-bf17-46ef-96ed-abf719c82703" providerId="ADAL" clId="{F7904422-0DA4-4078-9700-259BB0B24E87}" dt="2020-06-30T06:58:49.343" v="3993"/>
          <ac:grpSpMkLst>
            <pc:docMk/>
            <pc:sldMk cId="3025845020" sldId="1260"/>
            <ac:grpSpMk id="52" creationId="{063C4390-0E57-4244-BF68-EEEEA4CA8BEC}"/>
          </ac:grpSpMkLst>
        </pc:grpChg>
      </pc:sldChg>
      <pc:sldChg chg="add del">
        <pc:chgData name="Einav, Tal" userId="c5d94e19-bf17-46ef-96ed-abf719c82703" providerId="ADAL" clId="{F7904422-0DA4-4078-9700-259BB0B24E87}" dt="2020-06-30T16:50:59.429" v="4056" actId="2696"/>
        <pc:sldMkLst>
          <pc:docMk/>
          <pc:sldMk cId="19874100" sldId="1261"/>
        </pc:sldMkLst>
      </pc:sldChg>
      <pc:sldChg chg="addSp delSp modSp add del">
        <pc:chgData name="Einav, Tal" userId="c5d94e19-bf17-46ef-96ed-abf719c82703" providerId="ADAL" clId="{F7904422-0DA4-4078-9700-259BB0B24E87}" dt="2020-06-30T16:50:33.469" v="4051" actId="2696"/>
        <pc:sldMkLst>
          <pc:docMk/>
          <pc:sldMk cId="3415890284" sldId="1261"/>
        </pc:sldMkLst>
        <pc:grpChg chg="add del mod">
          <ac:chgData name="Einav, Tal" userId="c5d94e19-bf17-46ef-96ed-abf719c82703" providerId="ADAL" clId="{F7904422-0DA4-4078-9700-259BB0B24E87}" dt="2020-06-30T07:01:02.292" v="4012" actId="478"/>
          <ac:grpSpMkLst>
            <pc:docMk/>
            <pc:sldMk cId="3415890284" sldId="1261"/>
            <ac:grpSpMk id="47" creationId="{FBB32D48-EEA1-4402-A3C8-8001302F0773}"/>
          </ac:grpSpMkLst>
        </pc:grpChg>
        <pc:grpChg chg="add mod">
          <ac:chgData name="Einav, Tal" userId="c5d94e19-bf17-46ef-96ed-abf719c82703" providerId="ADAL" clId="{F7904422-0DA4-4078-9700-259BB0B24E87}" dt="2020-06-30T07:01:09.483" v="4014" actId="1076"/>
          <ac:grpSpMkLst>
            <pc:docMk/>
            <pc:sldMk cId="3415890284" sldId="1261"/>
            <ac:grpSpMk id="52" creationId="{CD6F16E0-666E-4007-9283-89FCC96C185C}"/>
          </ac:grpSpMkLst>
        </pc:grpChg>
      </pc:sldChg>
      <pc:sldChg chg="addSp delSp modSp add ord modTransition">
        <pc:chgData name="Einav, Tal" userId="c5d94e19-bf17-46ef-96ed-abf719c82703" providerId="ADAL" clId="{F7904422-0DA4-4078-9700-259BB0B24E87}" dt="2020-07-01T18:38:09.065" v="12117"/>
        <pc:sldMkLst>
          <pc:docMk/>
          <pc:sldMk cId="2135290995" sldId="1262"/>
        </pc:sldMkLst>
        <pc:spChg chg="mod">
          <ac:chgData name="Einav, Tal" userId="c5d94e19-bf17-46ef-96ed-abf719c82703" providerId="ADAL" clId="{F7904422-0DA4-4078-9700-259BB0B24E87}" dt="2020-06-30T17:27:49.205" v="4364"/>
          <ac:spMkLst>
            <pc:docMk/>
            <pc:sldMk cId="2135290995" sldId="1262"/>
            <ac:spMk id="2" creationId="{8E8888BA-7707-40BB-BB22-52BD23B0BCBA}"/>
          </ac:spMkLst>
        </pc:spChg>
        <pc:grpChg chg="add del">
          <ac:chgData name="Einav, Tal" userId="c5d94e19-bf17-46ef-96ed-abf719c82703" providerId="ADAL" clId="{F7904422-0DA4-4078-9700-259BB0B24E87}" dt="2020-07-01T08:14:17.376" v="11667"/>
          <ac:grpSpMkLst>
            <pc:docMk/>
            <pc:sldMk cId="2135290995" sldId="1262"/>
            <ac:grpSpMk id="47" creationId="{3CE83DA0-A841-405C-8F66-47C990A796B1}"/>
          </ac:grpSpMkLst>
        </pc:grpChg>
        <pc:grpChg chg="add del">
          <ac:chgData name="Einav, Tal" userId="c5d94e19-bf17-46ef-96ed-abf719c82703" providerId="ADAL" clId="{F7904422-0DA4-4078-9700-259BB0B24E87}" dt="2020-07-01T08:14:17.376" v="11667"/>
          <ac:grpSpMkLst>
            <pc:docMk/>
            <pc:sldMk cId="2135290995" sldId="1262"/>
            <ac:grpSpMk id="57" creationId="{C0E88552-FF26-443B-ACD7-3C43C2D208B6}"/>
          </ac:grpSpMkLst>
        </pc:grpChg>
        <pc:picChg chg="del">
          <ac:chgData name="Einav, Tal" userId="c5d94e19-bf17-46ef-96ed-abf719c82703" providerId="ADAL" clId="{F7904422-0DA4-4078-9700-259BB0B24E87}" dt="2020-07-01T18:04:56.112" v="11971" actId="478"/>
          <ac:picMkLst>
            <pc:docMk/>
            <pc:sldMk cId="2135290995" sldId="1262"/>
            <ac:picMk id="8" creationId="{7A77B6E5-7448-4987-87F5-DA2397628057}"/>
          </ac:picMkLst>
        </pc:picChg>
        <pc:picChg chg="add ord">
          <ac:chgData name="Einav, Tal" userId="c5d94e19-bf17-46ef-96ed-abf719c82703" providerId="ADAL" clId="{F7904422-0DA4-4078-9700-259BB0B24E87}" dt="2020-07-01T18:04:58.419" v="11973" actId="167"/>
          <ac:picMkLst>
            <pc:docMk/>
            <pc:sldMk cId="2135290995" sldId="1262"/>
            <ac:picMk id="47" creationId="{B386B128-0DC9-4B28-A23B-7F73602CDF5A}"/>
          </ac:picMkLst>
        </pc:picChg>
      </pc:sldChg>
      <pc:sldChg chg="add del">
        <pc:chgData name="Einav, Tal" userId="c5d94e19-bf17-46ef-96ed-abf719c82703" providerId="ADAL" clId="{F7904422-0DA4-4078-9700-259BB0B24E87}" dt="2020-06-30T06:59:13.499" v="3997"/>
        <pc:sldMkLst>
          <pc:docMk/>
          <pc:sldMk cId="2705768036" sldId="1262"/>
        </pc:sldMkLst>
      </pc:sldChg>
      <pc:sldChg chg="modSp add del">
        <pc:chgData name="Einav, Tal" userId="c5d94e19-bf17-46ef-96ed-abf719c82703" providerId="ADAL" clId="{F7904422-0DA4-4078-9700-259BB0B24E87}" dt="2020-06-30T16:50:33.511" v="4052" actId="2696"/>
        <pc:sldMkLst>
          <pc:docMk/>
          <pc:sldMk cId="3814619118" sldId="1262"/>
        </pc:sldMkLst>
        <pc:grpChg chg="mod">
          <ac:chgData name="Einav, Tal" userId="c5d94e19-bf17-46ef-96ed-abf719c82703" providerId="ADAL" clId="{F7904422-0DA4-4078-9700-259BB0B24E87}" dt="2020-06-30T07:01:17.318" v="4017" actId="1076"/>
          <ac:grpSpMkLst>
            <pc:docMk/>
            <pc:sldMk cId="3814619118" sldId="1262"/>
            <ac:grpSpMk id="36" creationId="{3244B071-C633-469A-ABBA-28D8FF8DB72E}"/>
          </ac:grpSpMkLst>
        </pc:grpChg>
        <pc:grpChg chg="mod">
          <ac:chgData name="Einav, Tal" userId="c5d94e19-bf17-46ef-96ed-abf719c82703" providerId="ADAL" clId="{F7904422-0DA4-4078-9700-259BB0B24E87}" dt="2020-06-30T07:01:13.622" v="4016" actId="1076"/>
          <ac:grpSpMkLst>
            <pc:docMk/>
            <pc:sldMk cId="3814619118" sldId="1262"/>
            <ac:grpSpMk id="52" creationId="{CD6F16E0-666E-4007-9283-89FCC96C185C}"/>
          </ac:grpSpMkLst>
        </pc:grpChg>
      </pc:sldChg>
      <pc:sldChg chg="addSp modSp add del">
        <pc:chgData name="Einav, Tal" userId="c5d94e19-bf17-46ef-96ed-abf719c82703" providerId="ADAL" clId="{F7904422-0DA4-4078-9700-259BB0B24E87}" dt="2020-06-30T07:00:22.653" v="4010" actId="2696"/>
        <pc:sldMkLst>
          <pc:docMk/>
          <pc:sldMk cId="4050362201" sldId="1262"/>
        </pc:sldMkLst>
        <pc:spChg chg="add mod">
          <ac:chgData name="Einav, Tal" userId="c5d94e19-bf17-46ef-96ed-abf719c82703" providerId="ADAL" clId="{F7904422-0DA4-4078-9700-259BB0B24E87}" dt="2020-06-30T06:59:56.308" v="4002" actId="11529"/>
          <ac:spMkLst>
            <pc:docMk/>
            <pc:sldMk cId="4050362201" sldId="1262"/>
            <ac:spMk id="3" creationId="{D1DDC799-AADF-4324-9BA2-6CAC1C26C4B1}"/>
          </ac:spMkLst>
        </pc:spChg>
      </pc:sldChg>
      <pc:sldChg chg="addSp delSp modSp add del modTransition">
        <pc:chgData name="Einav, Tal" userId="c5d94e19-bf17-46ef-96ed-abf719c82703" providerId="ADAL" clId="{F7904422-0DA4-4078-9700-259BB0B24E87}" dt="2020-06-30T07:00:22.662" v="4011" actId="2696"/>
        <pc:sldMkLst>
          <pc:docMk/>
          <pc:sldMk cId="1285004491" sldId="1263"/>
        </pc:sldMkLst>
        <pc:spChg chg="add del mod">
          <ac:chgData name="Einav, Tal" userId="c5d94e19-bf17-46ef-96ed-abf719c82703" providerId="ADAL" clId="{F7904422-0DA4-4078-9700-259BB0B24E87}" dt="2020-06-30T07:00:16.100" v="4009"/>
          <ac:spMkLst>
            <pc:docMk/>
            <pc:sldMk cId="1285004491" sldId="1263"/>
            <ac:spMk id="3" creationId="{EFDE4A4B-498C-4575-BC28-AE20624BA6ED}"/>
          </ac:spMkLst>
        </pc:spChg>
      </pc:sldChg>
      <pc:sldChg chg="addSp delSp modSp add del">
        <pc:chgData name="Einav, Tal" userId="c5d94e19-bf17-46ef-96ed-abf719c82703" providerId="ADAL" clId="{F7904422-0DA4-4078-9700-259BB0B24E87}" dt="2020-06-30T16:50:17.475" v="4049" actId="2696"/>
        <pc:sldMkLst>
          <pc:docMk/>
          <pc:sldMk cId="4204804754" sldId="1263"/>
        </pc:sldMkLst>
        <pc:grpChg chg="del">
          <ac:chgData name="Einav, Tal" userId="c5d94e19-bf17-46ef-96ed-abf719c82703" providerId="ADAL" clId="{F7904422-0DA4-4078-9700-259BB0B24E87}" dt="2020-06-30T07:01:23.532" v="4020" actId="478"/>
          <ac:grpSpMkLst>
            <pc:docMk/>
            <pc:sldMk cId="4204804754" sldId="1263"/>
            <ac:grpSpMk id="36" creationId="{3244B071-C633-469A-ABBA-28D8FF8DB72E}"/>
          </ac:grpSpMkLst>
        </pc:grpChg>
        <pc:grpChg chg="add mod">
          <ac:chgData name="Einav, Tal" userId="c5d94e19-bf17-46ef-96ed-abf719c82703" providerId="ADAL" clId="{F7904422-0DA4-4078-9700-259BB0B24E87}" dt="2020-06-30T07:01:34.731" v="4022" actId="1076"/>
          <ac:grpSpMkLst>
            <pc:docMk/>
            <pc:sldMk cId="4204804754" sldId="1263"/>
            <ac:grpSpMk id="47" creationId="{1A752741-DDAA-4051-94B1-19B523AFA6D9}"/>
          </ac:grpSpMkLst>
        </pc:grpChg>
        <pc:grpChg chg="mod">
          <ac:chgData name="Einav, Tal" userId="c5d94e19-bf17-46ef-96ed-abf719c82703" providerId="ADAL" clId="{F7904422-0DA4-4078-9700-259BB0B24E87}" dt="2020-06-30T07:02:17.098" v="4034" actId="1076"/>
          <ac:grpSpMkLst>
            <pc:docMk/>
            <pc:sldMk cId="4204804754" sldId="1263"/>
            <ac:grpSpMk id="52" creationId="{CD6F16E0-666E-4007-9283-89FCC96C185C}"/>
          </ac:grpSpMkLst>
        </pc:grpChg>
      </pc:sldChg>
      <pc:sldChg chg="addSp delSp modSp add ord modTransition">
        <pc:chgData name="Einav, Tal" userId="c5d94e19-bf17-46ef-96ed-abf719c82703" providerId="ADAL" clId="{F7904422-0DA4-4078-9700-259BB0B24E87}" dt="2020-07-01T18:38:09.065" v="12117"/>
        <pc:sldMkLst>
          <pc:docMk/>
          <pc:sldMk cId="1972236382" sldId="1264"/>
        </pc:sldMkLst>
        <pc:spChg chg="mod">
          <ac:chgData name="Einav, Tal" userId="c5d94e19-bf17-46ef-96ed-abf719c82703" providerId="ADAL" clId="{F7904422-0DA4-4078-9700-259BB0B24E87}" dt="2020-06-30T17:27:46.259" v="4363"/>
          <ac:spMkLst>
            <pc:docMk/>
            <pc:sldMk cId="1972236382" sldId="1264"/>
            <ac:spMk id="2" creationId="{8E8888BA-7707-40BB-BB22-52BD23B0BCBA}"/>
          </ac:spMkLst>
        </pc:spChg>
        <pc:grpChg chg="mod">
          <ac:chgData name="Einav, Tal" userId="c5d94e19-bf17-46ef-96ed-abf719c82703" providerId="ADAL" clId="{F7904422-0DA4-4078-9700-259BB0B24E87}" dt="2020-06-30T16:50:49.891" v="4054" actId="1076"/>
          <ac:grpSpMkLst>
            <pc:docMk/>
            <pc:sldMk cId="1972236382" sldId="1264"/>
            <ac:grpSpMk id="47" creationId="{1A752741-DDAA-4051-94B1-19B523AFA6D9}"/>
          </ac:grpSpMkLst>
        </pc:grpChg>
        <pc:grpChg chg="mod">
          <ac:chgData name="Einav, Tal" userId="c5d94e19-bf17-46ef-96ed-abf719c82703" providerId="ADAL" clId="{F7904422-0DA4-4078-9700-259BB0B24E87}" dt="2020-07-01T18:35:37.573" v="12073" actId="1076"/>
          <ac:grpSpMkLst>
            <pc:docMk/>
            <pc:sldMk cId="1972236382" sldId="1264"/>
            <ac:grpSpMk id="52" creationId="{CD6F16E0-666E-4007-9283-89FCC96C185C}"/>
          </ac:grpSpMkLst>
        </pc:grpChg>
        <pc:picChg chg="del">
          <ac:chgData name="Einav, Tal" userId="c5d94e19-bf17-46ef-96ed-abf719c82703" providerId="ADAL" clId="{F7904422-0DA4-4078-9700-259BB0B24E87}" dt="2020-07-01T18:04:51.024" v="11968" actId="478"/>
          <ac:picMkLst>
            <pc:docMk/>
            <pc:sldMk cId="1972236382" sldId="1264"/>
            <ac:picMk id="8" creationId="{7A77B6E5-7448-4987-87F5-DA2397628057}"/>
          </ac:picMkLst>
        </pc:picChg>
        <pc:picChg chg="add ord">
          <ac:chgData name="Einav, Tal" userId="c5d94e19-bf17-46ef-96ed-abf719c82703" providerId="ADAL" clId="{F7904422-0DA4-4078-9700-259BB0B24E87}" dt="2020-07-01T18:04:53.433" v="11970" actId="167"/>
          <ac:picMkLst>
            <pc:docMk/>
            <pc:sldMk cId="1972236382" sldId="1264"/>
            <ac:picMk id="45" creationId="{6E060349-FFA7-45D5-8281-659B89469F25}"/>
          </ac:picMkLst>
        </pc:picChg>
      </pc:sldChg>
      <pc:sldChg chg="addSp delSp modSp add ord modTransition">
        <pc:chgData name="Einav, Tal" userId="c5d94e19-bf17-46ef-96ed-abf719c82703" providerId="ADAL" clId="{F7904422-0DA4-4078-9700-259BB0B24E87}" dt="2020-07-01T18:38:09.065" v="12117"/>
        <pc:sldMkLst>
          <pc:docMk/>
          <pc:sldMk cId="2657269199" sldId="1265"/>
        </pc:sldMkLst>
        <pc:spChg chg="mod">
          <ac:chgData name="Einav, Tal" userId="c5d94e19-bf17-46ef-96ed-abf719c82703" providerId="ADAL" clId="{F7904422-0DA4-4078-9700-259BB0B24E87}" dt="2020-06-30T17:27:43.250" v="4362"/>
          <ac:spMkLst>
            <pc:docMk/>
            <pc:sldMk cId="2657269199" sldId="1265"/>
            <ac:spMk id="2" creationId="{8E8888BA-7707-40BB-BB22-52BD23B0BCBA}"/>
          </ac:spMkLst>
        </pc:spChg>
        <pc:grpChg chg="add mod">
          <ac:chgData name="Einav, Tal" userId="c5d94e19-bf17-46ef-96ed-abf719c82703" providerId="ADAL" clId="{F7904422-0DA4-4078-9700-259BB0B24E87}" dt="2020-06-30T07:01:53.966" v="4029" actId="571"/>
          <ac:grpSpMkLst>
            <pc:docMk/>
            <pc:sldMk cId="2657269199" sldId="1265"/>
            <ac:grpSpMk id="45" creationId="{E6C620EC-3A71-4607-B812-8FE92C89270C}"/>
          </ac:grpSpMkLst>
        </pc:grpChg>
        <pc:grpChg chg="mod">
          <ac:chgData name="Einav, Tal" userId="c5d94e19-bf17-46ef-96ed-abf719c82703" providerId="ADAL" clId="{F7904422-0DA4-4078-9700-259BB0B24E87}" dt="2020-06-30T07:01:51.130" v="4028" actId="1076"/>
          <ac:grpSpMkLst>
            <pc:docMk/>
            <pc:sldMk cId="2657269199" sldId="1265"/>
            <ac:grpSpMk id="47" creationId="{1A752741-DDAA-4051-94B1-19B523AFA6D9}"/>
          </ac:grpSpMkLst>
        </pc:grpChg>
        <pc:grpChg chg="del">
          <ac:chgData name="Einav, Tal" userId="c5d94e19-bf17-46ef-96ed-abf719c82703" providerId="ADAL" clId="{F7904422-0DA4-4078-9700-259BB0B24E87}" dt="2020-06-30T07:01:48.555" v="4027" actId="478"/>
          <ac:grpSpMkLst>
            <pc:docMk/>
            <pc:sldMk cId="2657269199" sldId="1265"/>
            <ac:grpSpMk id="52" creationId="{CD6F16E0-666E-4007-9283-89FCC96C185C}"/>
          </ac:grpSpMkLst>
        </pc:grpChg>
        <pc:grpChg chg="add del">
          <ac:chgData name="Einav, Tal" userId="c5d94e19-bf17-46ef-96ed-abf719c82703" providerId="ADAL" clId="{F7904422-0DA4-4078-9700-259BB0B24E87}" dt="2020-07-01T18:36:25.040" v="12086"/>
          <ac:grpSpMkLst>
            <pc:docMk/>
            <pc:sldMk cId="2657269199" sldId="1265"/>
            <ac:grpSpMk id="55" creationId="{B906EE98-0A03-40AC-B827-B88B9961D0C5}"/>
          </ac:grpSpMkLst>
        </pc:grpChg>
        <pc:picChg chg="del">
          <ac:chgData name="Einav, Tal" userId="c5d94e19-bf17-46ef-96ed-abf719c82703" providerId="ADAL" clId="{F7904422-0DA4-4078-9700-259BB0B24E87}" dt="2020-07-01T18:04:47.729" v="11966" actId="478"/>
          <ac:picMkLst>
            <pc:docMk/>
            <pc:sldMk cId="2657269199" sldId="1265"/>
            <ac:picMk id="8" creationId="{7A77B6E5-7448-4987-87F5-DA2397628057}"/>
          </ac:picMkLst>
        </pc:picChg>
        <pc:picChg chg="add">
          <ac:chgData name="Einav, Tal" userId="c5d94e19-bf17-46ef-96ed-abf719c82703" providerId="ADAL" clId="{F7904422-0DA4-4078-9700-259BB0B24E87}" dt="2020-07-01T18:04:47.989" v="11967"/>
          <ac:picMkLst>
            <pc:docMk/>
            <pc:sldMk cId="2657269199" sldId="1265"/>
            <ac:picMk id="52" creationId="{7E36AE85-A5F3-4490-9ED8-A50ADF49776F}"/>
          </ac:picMkLst>
        </pc:picChg>
      </pc:sldChg>
      <pc:sldChg chg="modSp add del">
        <pc:chgData name="Einav, Tal" userId="c5d94e19-bf17-46ef-96ed-abf719c82703" providerId="ADAL" clId="{F7904422-0DA4-4078-9700-259BB0B24E87}" dt="2020-06-30T16:50:00.179" v="4048" actId="2696"/>
        <pc:sldMkLst>
          <pc:docMk/>
          <pc:sldMk cId="2252104183" sldId="1266"/>
        </pc:sldMkLst>
        <pc:grpChg chg="mod">
          <ac:chgData name="Einav, Tal" userId="c5d94e19-bf17-46ef-96ed-abf719c82703" providerId="ADAL" clId="{F7904422-0DA4-4078-9700-259BB0B24E87}" dt="2020-06-30T07:01:58.279" v="4031" actId="1076"/>
          <ac:grpSpMkLst>
            <pc:docMk/>
            <pc:sldMk cId="2252104183" sldId="1266"/>
            <ac:grpSpMk id="45" creationId="{E6C620EC-3A71-4607-B812-8FE92C89270C}"/>
          </ac:grpSpMkLst>
        </pc:grpChg>
        <pc:grpChg chg="mod">
          <ac:chgData name="Einav, Tal" userId="c5d94e19-bf17-46ef-96ed-abf719c82703" providerId="ADAL" clId="{F7904422-0DA4-4078-9700-259BB0B24E87}" dt="2020-06-30T07:02:00.459" v="4032" actId="1076"/>
          <ac:grpSpMkLst>
            <pc:docMk/>
            <pc:sldMk cId="2252104183" sldId="1266"/>
            <ac:grpSpMk id="47" creationId="{1A752741-DDAA-4051-94B1-19B523AFA6D9}"/>
          </ac:grpSpMkLst>
        </pc:grpChg>
      </pc:sldChg>
      <pc:sldChg chg="addSp modSp add del">
        <pc:chgData name="Einav, Tal" userId="c5d94e19-bf17-46ef-96ed-abf719c82703" providerId="ADAL" clId="{F7904422-0DA4-4078-9700-259BB0B24E87}" dt="2020-07-01T07:13:14.047" v="11187" actId="2696"/>
        <pc:sldMkLst>
          <pc:docMk/>
          <pc:sldMk cId="2750273223" sldId="1267"/>
        </pc:sldMkLst>
        <pc:spChg chg="mod">
          <ac:chgData name="Einav, Tal" userId="c5d94e19-bf17-46ef-96ed-abf719c82703" providerId="ADAL" clId="{F7904422-0DA4-4078-9700-259BB0B24E87}" dt="2020-06-30T17:27:52.187" v="4365"/>
          <ac:spMkLst>
            <pc:docMk/>
            <pc:sldMk cId="2750273223" sldId="1267"/>
            <ac:spMk id="2" creationId="{8E8888BA-7707-40BB-BB22-52BD23B0BCBA}"/>
          </ac:spMkLst>
        </pc:spChg>
        <pc:grpChg chg="mod">
          <ac:chgData name="Einav, Tal" userId="c5d94e19-bf17-46ef-96ed-abf719c82703" providerId="ADAL" clId="{F7904422-0DA4-4078-9700-259BB0B24E87}" dt="2020-06-30T16:51:20.240" v="4060" actId="1076"/>
          <ac:grpSpMkLst>
            <pc:docMk/>
            <pc:sldMk cId="2750273223" sldId="1267"/>
            <ac:grpSpMk id="45" creationId="{E6C620EC-3A71-4607-B812-8FE92C89270C}"/>
          </ac:grpSpMkLst>
        </pc:grpChg>
        <pc:grpChg chg="mod">
          <ac:chgData name="Einav, Tal" userId="c5d94e19-bf17-46ef-96ed-abf719c82703" providerId="ADAL" clId="{F7904422-0DA4-4078-9700-259BB0B24E87}" dt="2020-06-30T16:51:14.292" v="4058" actId="1076"/>
          <ac:grpSpMkLst>
            <pc:docMk/>
            <pc:sldMk cId="2750273223" sldId="1267"/>
            <ac:grpSpMk id="47" creationId="{1A752741-DDAA-4051-94B1-19B523AFA6D9}"/>
          </ac:grpSpMkLst>
        </pc:grpChg>
        <pc:grpChg chg="add mod">
          <ac:chgData name="Einav, Tal" userId="c5d94e19-bf17-46ef-96ed-abf719c82703" providerId="ADAL" clId="{F7904422-0DA4-4078-9700-259BB0B24E87}" dt="2020-06-30T16:51:06.707" v="4057" actId="1076"/>
          <ac:grpSpMkLst>
            <pc:docMk/>
            <pc:sldMk cId="2750273223" sldId="1267"/>
            <ac:grpSpMk id="52" creationId="{7A83571C-0C7E-4D8A-80EC-6D08A02422A7}"/>
          </ac:grpSpMkLst>
        </pc:grpChg>
      </pc:sldChg>
      <pc:sldChg chg="modSp add del">
        <pc:chgData name="Einav, Tal" userId="c5d94e19-bf17-46ef-96ed-abf719c82703" providerId="ADAL" clId="{F7904422-0DA4-4078-9700-259BB0B24E87}" dt="2020-07-01T04:16:33.520" v="8584" actId="2696"/>
        <pc:sldMkLst>
          <pc:docMk/>
          <pc:sldMk cId="1135623430" sldId="1268"/>
        </pc:sldMkLst>
        <pc:spChg chg="mod">
          <ac:chgData name="Einav, Tal" userId="c5d94e19-bf17-46ef-96ed-abf719c82703" providerId="ADAL" clId="{F7904422-0DA4-4078-9700-259BB0B24E87}" dt="2020-06-30T17:26:52.051" v="4338"/>
          <ac:spMkLst>
            <pc:docMk/>
            <pc:sldMk cId="1135623430" sldId="1268"/>
            <ac:spMk id="2" creationId="{2EC92DFF-878F-449B-836E-D867C17DDDAB}"/>
          </ac:spMkLst>
        </pc:spChg>
      </pc:sldChg>
      <pc:sldChg chg="modSp add del">
        <pc:chgData name="Einav, Tal" userId="c5d94e19-bf17-46ef-96ed-abf719c82703" providerId="ADAL" clId="{F7904422-0DA4-4078-9700-259BB0B24E87}" dt="2020-07-01T04:17:31.349" v="8593" actId="2696"/>
        <pc:sldMkLst>
          <pc:docMk/>
          <pc:sldMk cId="2130799622" sldId="1269"/>
        </pc:sldMkLst>
        <pc:spChg chg="mod">
          <ac:chgData name="Einav, Tal" userId="c5d94e19-bf17-46ef-96ed-abf719c82703" providerId="ADAL" clId="{F7904422-0DA4-4078-9700-259BB0B24E87}" dt="2020-06-30T17:26:42.710" v="4337" actId="20577"/>
          <ac:spMkLst>
            <pc:docMk/>
            <pc:sldMk cId="2130799622" sldId="1269"/>
            <ac:spMk id="2" creationId="{2EC92DFF-878F-449B-836E-D867C17DDDAB}"/>
          </ac:spMkLst>
        </pc:spChg>
        <pc:spChg chg="mod">
          <ac:chgData name="Einav, Tal" userId="c5d94e19-bf17-46ef-96ed-abf719c82703" providerId="ADAL" clId="{F7904422-0DA4-4078-9700-259BB0B24E87}" dt="2020-06-30T17:26:28.618" v="4331" actId="20577"/>
          <ac:spMkLst>
            <pc:docMk/>
            <pc:sldMk cId="2130799622" sldId="1269"/>
            <ac:spMk id="210" creationId="{EFA1BF7D-7992-4D45-BD79-A0554E2F0CC0}"/>
          </ac:spMkLst>
        </pc:spChg>
      </pc:sldChg>
      <pc:sldChg chg="add del">
        <pc:chgData name="Einav, Tal" userId="c5d94e19-bf17-46ef-96ed-abf719c82703" providerId="ADAL" clId="{F7904422-0DA4-4078-9700-259BB0B24E87}" dt="2020-06-30T17:44:02.001" v="4445" actId="2696"/>
        <pc:sldMkLst>
          <pc:docMk/>
          <pc:sldMk cId="3906705510" sldId="1270"/>
        </pc:sldMkLst>
      </pc:sldChg>
      <pc:sldChg chg="addSp delSp modSp add ord modTransition">
        <pc:chgData name="Einav, Tal" userId="c5d94e19-bf17-46ef-96ed-abf719c82703" providerId="ADAL" clId="{F7904422-0DA4-4078-9700-259BB0B24E87}" dt="2020-07-01T07:43:30.941" v="11428"/>
        <pc:sldMkLst>
          <pc:docMk/>
          <pc:sldMk cId="3814644068" sldId="1271"/>
        </pc:sldMkLst>
        <pc:spChg chg="mod">
          <ac:chgData name="Einav, Tal" userId="c5d94e19-bf17-46ef-96ed-abf719c82703" providerId="ADAL" clId="{F7904422-0DA4-4078-9700-259BB0B24E87}" dt="2020-06-30T17:44:40.463" v="4446"/>
          <ac:spMkLst>
            <pc:docMk/>
            <pc:sldMk cId="3814644068" sldId="1271"/>
            <ac:spMk id="2" creationId="{D3BA89D2-EC38-4345-99BB-E963BA2B8E05}"/>
          </ac:spMkLst>
        </pc:spChg>
        <pc:spChg chg="add del">
          <ac:chgData name="Einav, Tal" userId="c5d94e19-bf17-46ef-96ed-abf719c82703" providerId="ADAL" clId="{F7904422-0DA4-4078-9700-259BB0B24E87}" dt="2020-06-30T17:46:20.138" v="4453"/>
          <ac:spMkLst>
            <pc:docMk/>
            <pc:sldMk cId="3814644068" sldId="1271"/>
            <ac:spMk id="6" creationId="{FDD44CFD-6BB5-45BD-9ABF-1FFD7BA7C160}"/>
          </ac:spMkLst>
        </pc:spChg>
        <pc:spChg chg="del mod topLvl">
          <ac:chgData name="Einav, Tal" userId="c5d94e19-bf17-46ef-96ed-abf719c82703" providerId="ADAL" clId="{F7904422-0DA4-4078-9700-259BB0B24E87}" dt="2020-06-30T17:49:15.637" v="4519" actId="478"/>
          <ac:spMkLst>
            <pc:docMk/>
            <pc:sldMk cId="3814644068" sldId="1271"/>
            <ac:spMk id="27" creationId="{F7E4BCF9-E999-4E3D-A194-37431428D4D8}"/>
          </ac:spMkLst>
        </pc:spChg>
        <pc:spChg chg="del mod topLvl">
          <ac:chgData name="Einav, Tal" userId="c5d94e19-bf17-46ef-96ed-abf719c82703" providerId="ADAL" clId="{F7904422-0DA4-4078-9700-259BB0B24E87}" dt="2020-06-30T17:48:01.755" v="4498" actId="478"/>
          <ac:spMkLst>
            <pc:docMk/>
            <pc:sldMk cId="3814644068" sldId="1271"/>
            <ac:spMk id="28" creationId="{38B8F2B7-6A6E-4CFD-8C5F-1D96C16F1E81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29" creationId="{CEF89D80-B75C-44DE-A31F-F4B4458284C5}"/>
          </ac:spMkLst>
        </pc:spChg>
        <pc:spChg chg="add del mod">
          <ac:chgData name="Einav, Tal" userId="c5d94e19-bf17-46ef-96ed-abf719c82703" providerId="ADAL" clId="{F7904422-0DA4-4078-9700-259BB0B24E87}" dt="2020-06-30T17:46:47.503" v="4467" actId="478"/>
          <ac:spMkLst>
            <pc:docMk/>
            <pc:sldMk cId="3814644068" sldId="1271"/>
            <ac:spMk id="30" creationId="{B4542D97-274F-4C26-B529-D0DF0FB05CEE}"/>
          </ac:spMkLst>
        </pc:spChg>
        <pc:spChg chg="add del mod">
          <ac:chgData name="Einav, Tal" userId="c5d94e19-bf17-46ef-96ed-abf719c82703" providerId="ADAL" clId="{F7904422-0DA4-4078-9700-259BB0B24E87}" dt="2020-06-30T17:46:47.503" v="4467" actId="478"/>
          <ac:spMkLst>
            <pc:docMk/>
            <pc:sldMk cId="3814644068" sldId="1271"/>
            <ac:spMk id="31" creationId="{F74FDD38-13AF-4DC9-A3F0-E715CB28E6D8}"/>
          </ac:spMkLst>
        </pc:spChg>
        <pc:spChg chg="add del mod">
          <ac:chgData name="Einav, Tal" userId="c5d94e19-bf17-46ef-96ed-abf719c82703" providerId="ADAL" clId="{F7904422-0DA4-4078-9700-259BB0B24E87}" dt="2020-06-30T17:46:47.503" v="4467" actId="478"/>
          <ac:spMkLst>
            <pc:docMk/>
            <pc:sldMk cId="3814644068" sldId="1271"/>
            <ac:spMk id="32" creationId="{8C873FF0-CAD9-4042-A39F-8AE0D04208A9}"/>
          </ac:spMkLst>
        </pc:spChg>
        <pc:spChg chg="add del mod">
          <ac:chgData name="Einav, Tal" userId="c5d94e19-bf17-46ef-96ed-abf719c82703" providerId="ADAL" clId="{F7904422-0DA4-4078-9700-259BB0B24E87}" dt="2020-06-30T17:46:47.503" v="4467" actId="478"/>
          <ac:spMkLst>
            <pc:docMk/>
            <pc:sldMk cId="3814644068" sldId="1271"/>
            <ac:spMk id="33" creationId="{BEE8E9C1-50A5-45C1-9DAD-72800857BBF6}"/>
          </ac:spMkLst>
        </pc:spChg>
        <pc:spChg chg="add del mod">
          <ac:chgData name="Einav, Tal" userId="c5d94e19-bf17-46ef-96ed-abf719c82703" providerId="ADAL" clId="{F7904422-0DA4-4078-9700-259BB0B24E87}" dt="2020-06-30T17:46:47.503" v="4467" actId="478"/>
          <ac:spMkLst>
            <pc:docMk/>
            <pc:sldMk cId="3814644068" sldId="1271"/>
            <ac:spMk id="34" creationId="{A18D29A2-6C84-4A02-97EF-29129438ED23}"/>
          </ac:spMkLst>
        </pc:spChg>
        <pc:spChg chg="add del mod">
          <ac:chgData name="Einav, Tal" userId="c5d94e19-bf17-46ef-96ed-abf719c82703" providerId="ADAL" clId="{F7904422-0DA4-4078-9700-259BB0B24E87}" dt="2020-06-30T17:46:50.974" v="4468" actId="478"/>
          <ac:spMkLst>
            <pc:docMk/>
            <pc:sldMk cId="3814644068" sldId="1271"/>
            <ac:spMk id="35" creationId="{4611407C-DBE5-42A5-AD64-D97B3219CE74}"/>
          </ac:spMkLst>
        </pc:spChg>
        <pc:spChg chg="add del mod">
          <ac:chgData name="Einav, Tal" userId="c5d94e19-bf17-46ef-96ed-abf719c82703" providerId="ADAL" clId="{F7904422-0DA4-4078-9700-259BB0B24E87}" dt="2020-06-30T17:46:50.974" v="4468" actId="478"/>
          <ac:spMkLst>
            <pc:docMk/>
            <pc:sldMk cId="3814644068" sldId="1271"/>
            <ac:spMk id="37" creationId="{B58EBC60-FCB1-4C2C-91B9-DAA3D944FBF8}"/>
          </ac:spMkLst>
        </pc:spChg>
        <pc:spChg chg="del mod topLvl">
          <ac:chgData name="Einav, Tal" userId="c5d94e19-bf17-46ef-96ed-abf719c82703" providerId="ADAL" clId="{F7904422-0DA4-4078-9700-259BB0B24E87}" dt="2020-07-01T07:27:57.688" v="11336" actId="478"/>
          <ac:spMkLst>
            <pc:docMk/>
            <pc:sldMk cId="3814644068" sldId="1271"/>
            <ac:spMk id="41" creationId="{B275D76B-5140-46FE-ACF3-331F4EFC82ED}"/>
          </ac:spMkLst>
        </pc:spChg>
        <pc:spChg chg="del mod topLvl">
          <ac:chgData name="Einav, Tal" userId="c5d94e19-bf17-46ef-96ed-abf719c82703" providerId="ADAL" clId="{F7904422-0DA4-4078-9700-259BB0B24E87}" dt="2020-07-01T07:27:57.688" v="11336" actId="478"/>
          <ac:spMkLst>
            <pc:docMk/>
            <pc:sldMk cId="3814644068" sldId="1271"/>
            <ac:spMk id="42" creationId="{94EF5034-1CE9-44EC-AA08-E8629BF4EAFA}"/>
          </ac:spMkLst>
        </pc:spChg>
        <pc:spChg chg="del mod topLvl">
          <ac:chgData name="Einav, Tal" userId="c5d94e19-bf17-46ef-96ed-abf719c82703" providerId="ADAL" clId="{F7904422-0DA4-4078-9700-259BB0B24E87}" dt="2020-07-01T07:27:57.688" v="11336" actId="478"/>
          <ac:spMkLst>
            <pc:docMk/>
            <pc:sldMk cId="3814644068" sldId="1271"/>
            <ac:spMk id="43" creationId="{449F1067-F17A-48C6-9C90-6BEA98D9755A}"/>
          </ac:spMkLst>
        </pc:spChg>
        <pc:spChg chg="del">
          <ac:chgData name="Einav, Tal" userId="c5d94e19-bf17-46ef-96ed-abf719c82703" providerId="ADAL" clId="{F7904422-0DA4-4078-9700-259BB0B24E87}" dt="2020-06-30T17:50:31.606" v="4532" actId="478"/>
          <ac:spMkLst>
            <pc:docMk/>
            <pc:sldMk cId="3814644068" sldId="1271"/>
            <ac:spMk id="44" creationId="{DCBD0496-D8D7-4BE3-BDFC-D44BE37E389D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3" creationId="{07971D54-34A7-4504-96C1-52B2C5F38886}"/>
          </ac:spMkLst>
        </pc:spChg>
        <pc:spChg chg="del mod topLvl">
          <ac:chgData name="Einav, Tal" userId="c5d94e19-bf17-46ef-96ed-abf719c82703" providerId="ADAL" clId="{F7904422-0DA4-4078-9700-259BB0B24E87}" dt="2020-07-01T07:27:53.820" v="11335" actId="478"/>
          <ac:spMkLst>
            <pc:docMk/>
            <pc:sldMk cId="3814644068" sldId="1271"/>
            <ac:spMk id="54" creationId="{A81998A8-ADBD-4ACE-B982-D12A2F326B8C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5" creationId="{60CF5166-1A0A-43F8-ABFD-336847204A6B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6" creationId="{D986EEFC-5F2D-402E-8CA6-5FF91C731D01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7" creationId="{D1AC024A-5316-4F71-9586-8973083280A2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8" creationId="{74E25D58-A327-47E8-922D-9A97FF45990D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59" creationId="{80B020F8-FA4C-4B31-8D38-36E7A7CEE44E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60" creationId="{D8B2D0D2-7C6D-4EFE-991D-B99D9F6998EA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61" creationId="{211C1C6D-6FC9-42F5-8ADC-7292B9B9EC8F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62" creationId="{CBE875D2-669D-4E51-887B-ADD14308E653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63" creationId="{52602A83-00C4-49AF-A4A2-8FA3AF0E339A}"/>
          </ac:spMkLst>
        </pc:spChg>
        <pc:spChg chg="add mod">
          <ac:chgData name="Einav, Tal" userId="c5d94e19-bf17-46ef-96ed-abf719c82703" providerId="ADAL" clId="{F7904422-0DA4-4078-9700-259BB0B24E87}" dt="2020-06-30T17:50:04.933" v="4526" actId="465"/>
          <ac:spMkLst>
            <pc:docMk/>
            <pc:sldMk cId="3814644068" sldId="1271"/>
            <ac:spMk id="64" creationId="{C397E60F-D4AE-41ED-9567-E2E0AEFE6C7E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65" creationId="{55A06612-5863-452C-9625-69CB2C6619F1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66" creationId="{A02960E6-6EEE-4779-87BD-24A6B82BF8F4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67" creationId="{A9B4BBD0-20B8-472A-A2C2-D47A39029872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68" creationId="{00815171-685E-4B24-9CA5-A7A892FC86D4}"/>
          </ac:spMkLst>
        </pc:spChg>
        <pc:spChg chg="add mod">
          <ac:chgData name="Einav, Tal" userId="c5d94e19-bf17-46ef-96ed-abf719c82703" providerId="ADAL" clId="{F7904422-0DA4-4078-9700-259BB0B24E87}" dt="2020-06-30T17:48:44.535" v="4509" actId="571"/>
          <ac:spMkLst>
            <pc:docMk/>
            <pc:sldMk cId="3814644068" sldId="1271"/>
            <ac:spMk id="69" creationId="{DC49E7F0-0AB0-4C59-B845-1AFC94FE3F0D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70" creationId="{D72794F3-5881-4064-AD22-712B21F0FC4F}"/>
          </ac:spMkLst>
        </pc:spChg>
        <pc:spChg chg="add mod">
          <ac:chgData name="Einav, Tal" userId="c5d94e19-bf17-46ef-96ed-abf719c82703" providerId="ADAL" clId="{F7904422-0DA4-4078-9700-259BB0B24E87}" dt="2020-06-30T17:49:48.101" v="4524" actId="465"/>
          <ac:spMkLst>
            <pc:docMk/>
            <pc:sldMk cId="3814644068" sldId="1271"/>
            <ac:spMk id="71" creationId="{EBABF0F1-D709-4D84-8090-904ECF1CF348}"/>
          </ac:spMkLst>
        </pc:spChg>
        <pc:spChg chg="add mod">
          <ac:chgData name="Einav, Tal" userId="c5d94e19-bf17-46ef-96ed-abf719c82703" providerId="ADAL" clId="{F7904422-0DA4-4078-9700-259BB0B24E87}" dt="2020-07-01T07:28:04.593" v="11338" actId="1076"/>
          <ac:spMkLst>
            <pc:docMk/>
            <pc:sldMk cId="3814644068" sldId="1271"/>
            <ac:spMk id="72" creationId="{1C597B77-8AED-4689-86EA-F33BD6F85797}"/>
          </ac:spMkLst>
        </pc:spChg>
        <pc:spChg chg="add mod">
          <ac:chgData name="Einav, Tal" userId="c5d94e19-bf17-46ef-96ed-abf719c82703" providerId="ADAL" clId="{F7904422-0DA4-4078-9700-259BB0B24E87}" dt="2020-07-01T07:28:04.593" v="11338" actId="1076"/>
          <ac:spMkLst>
            <pc:docMk/>
            <pc:sldMk cId="3814644068" sldId="1271"/>
            <ac:spMk id="75" creationId="{C00D1FE3-F858-41C4-8BFA-14CEA5400347}"/>
          </ac:spMkLst>
        </pc:spChg>
        <pc:spChg chg="add mod">
          <ac:chgData name="Einav, Tal" userId="c5d94e19-bf17-46ef-96ed-abf719c82703" providerId="ADAL" clId="{F7904422-0DA4-4078-9700-259BB0B24E87}" dt="2020-07-01T07:28:04.593" v="11338" actId="1076"/>
          <ac:spMkLst>
            <pc:docMk/>
            <pc:sldMk cId="3814644068" sldId="1271"/>
            <ac:spMk id="76" creationId="{2BC27F3A-075D-4ABA-9EFA-C9E1B8455AD4}"/>
          </ac:spMkLst>
        </pc:spChg>
        <pc:grpChg chg="del">
          <ac:chgData name="Einav, Tal" userId="c5d94e19-bf17-46ef-96ed-abf719c82703" providerId="ADAL" clId="{F7904422-0DA4-4078-9700-259BB0B24E87}" dt="2020-06-30T17:46:01.068" v="4449" actId="165"/>
          <ac:grpSpMkLst>
            <pc:docMk/>
            <pc:sldMk cId="3814644068" sldId="1271"/>
            <ac:grpSpMk id="3" creationId="{D1E02C4D-D48E-4587-93F1-4B7AB7328220}"/>
          </ac:grpSpMkLst>
        </pc:grpChg>
        <pc:picChg chg="del mod topLvl">
          <ac:chgData name="Einav, Tal" userId="c5d94e19-bf17-46ef-96ed-abf719c82703" providerId="ADAL" clId="{F7904422-0DA4-4078-9700-259BB0B24E87}" dt="2020-07-01T07:27:53.820" v="11335" actId="478"/>
          <ac:picMkLst>
            <pc:docMk/>
            <pc:sldMk cId="3814644068" sldId="1271"/>
            <ac:picMk id="26" creationId="{B7F347B3-C7E2-40DF-9744-DDA0D02217CE}"/>
          </ac:picMkLst>
        </pc:picChg>
        <pc:picChg chg="del mod topLvl">
          <ac:chgData name="Einav, Tal" userId="c5d94e19-bf17-46ef-96ed-abf719c82703" providerId="ADAL" clId="{F7904422-0DA4-4078-9700-259BB0B24E87}" dt="2020-07-01T07:27:53.820" v="11335" actId="478"/>
          <ac:picMkLst>
            <pc:docMk/>
            <pc:sldMk cId="3814644068" sldId="1271"/>
            <ac:picMk id="36" creationId="{3B64F11A-34BC-4ECE-BF9D-E8DB13EB35D3}"/>
          </ac:picMkLst>
        </pc:picChg>
        <pc:picChg chg="add mod">
          <ac:chgData name="Einav, Tal" userId="c5d94e19-bf17-46ef-96ed-abf719c82703" providerId="ADAL" clId="{F7904422-0DA4-4078-9700-259BB0B24E87}" dt="2020-07-01T07:28:04.593" v="11338" actId="1076"/>
          <ac:picMkLst>
            <pc:docMk/>
            <pc:sldMk cId="3814644068" sldId="1271"/>
            <ac:picMk id="77" creationId="{AB82AD78-3D7C-4AC3-9BE5-8B8204761B1D}"/>
          </ac:picMkLst>
        </pc:picChg>
        <pc:picChg chg="add mod">
          <ac:chgData name="Einav, Tal" userId="c5d94e19-bf17-46ef-96ed-abf719c82703" providerId="ADAL" clId="{F7904422-0DA4-4078-9700-259BB0B24E87}" dt="2020-07-01T07:28:04.593" v="11338" actId="1076"/>
          <ac:picMkLst>
            <pc:docMk/>
            <pc:sldMk cId="3814644068" sldId="1271"/>
            <ac:picMk id="78" creationId="{F3A4270D-AA0F-45D1-9775-B8DC44A07BA9}"/>
          </ac:picMkLst>
        </pc:picChg>
        <pc:cxnChg chg="mod">
          <ac:chgData name="Einav, Tal" userId="c5d94e19-bf17-46ef-96ed-abf719c82703" providerId="ADAL" clId="{F7904422-0DA4-4078-9700-259BB0B24E87}" dt="2020-06-30T17:45:18.124" v="4447" actId="208"/>
          <ac:cxnSpMkLst>
            <pc:docMk/>
            <pc:sldMk cId="3814644068" sldId="1271"/>
            <ac:cxnSpMk id="8" creationId="{1425E53D-856A-419B-BA8C-AA9745B2C0EE}"/>
          </ac:cxnSpMkLst>
        </pc:cxnChg>
        <pc:cxnChg chg="del mod topLvl">
          <ac:chgData name="Einav, Tal" userId="c5d94e19-bf17-46ef-96ed-abf719c82703" providerId="ADAL" clId="{F7904422-0DA4-4078-9700-259BB0B24E87}" dt="2020-07-01T07:27:57.688" v="11336" actId="478"/>
          <ac:cxnSpMkLst>
            <pc:docMk/>
            <pc:sldMk cId="3814644068" sldId="1271"/>
            <ac:cxnSpMk id="38" creationId="{1B71495C-6098-4419-99BE-0D7ABDAF61F1}"/>
          </ac:cxnSpMkLst>
        </pc:cxnChg>
        <pc:cxnChg chg="del mod topLvl">
          <ac:chgData name="Einav, Tal" userId="c5d94e19-bf17-46ef-96ed-abf719c82703" providerId="ADAL" clId="{F7904422-0DA4-4078-9700-259BB0B24E87}" dt="2020-07-01T07:27:57.688" v="11336" actId="478"/>
          <ac:cxnSpMkLst>
            <pc:docMk/>
            <pc:sldMk cId="3814644068" sldId="1271"/>
            <ac:cxnSpMk id="39" creationId="{0F2C77C0-5E02-4281-BBB2-26222E7A0708}"/>
          </ac:cxnSpMkLst>
        </pc:cxnChg>
        <pc:cxnChg chg="del mod topLvl">
          <ac:chgData name="Einav, Tal" userId="c5d94e19-bf17-46ef-96ed-abf719c82703" providerId="ADAL" clId="{F7904422-0DA4-4078-9700-259BB0B24E87}" dt="2020-07-01T07:27:57.688" v="11336" actId="478"/>
          <ac:cxnSpMkLst>
            <pc:docMk/>
            <pc:sldMk cId="3814644068" sldId="1271"/>
            <ac:cxnSpMk id="40" creationId="{B842BD25-A3A2-43AE-A62B-FFB9C84C4A03}"/>
          </ac:cxnSpMkLst>
        </pc:cxnChg>
        <pc:cxnChg chg="add mod">
          <ac:chgData name="Einav, Tal" userId="c5d94e19-bf17-46ef-96ed-abf719c82703" providerId="ADAL" clId="{F7904422-0DA4-4078-9700-259BB0B24E87}" dt="2020-07-01T07:28:04.593" v="11338" actId="1076"/>
          <ac:cxnSpMkLst>
            <pc:docMk/>
            <pc:sldMk cId="3814644068" sldId="1271"/>
            <ac:cxnSpMk id="73" creationId="{14157EC8-E764-444F-9172-B49EA5E86F37}"/>
          </ac:cxnSpMkLst>
        </pc:cxnChg>
        <pc:cxnChg chg="add mod">
          <ac:chgData name="Einav, Tal" userId="c5d94e19-bf17-46ef-96ed-abf719c82703" providerId="ADAL" clId="{F7904422-0DA4-4078-9700-259BB0B24E87}" dt="2020-07-01T07:28:04.593" v="11338" actId="1076"/>
          <ac:cxnSpMkLst>
            <pc:docMk/>
            <pc:sldMk cId="3814644068" sldId="1271"/>
            <ac:cxnSpMk id="74" creationId="{4B5FC2B6-15EA-4787-8705-2FDCF2637D96}"/>
          </ac:cxnSpMkLst>
        </pc:cxnChg>
      </pc:sldChg>
      <pc:sldChg chg="addSp delSp modSp add ord modTransition delAnim modAnim">
        <pc:chgData name="Einav, Tal" userId="c5d94e19-bf17-46ef-96ed-abf719c82703" providerId="ADAL" clId="{F7904422-0DA4-4078-9700-259BB0B24E87}" dt="2020-07-01T07:43:30.941" v="11428"/>
        <pc:sldMkLst>
          <pc:docMk/>
          <pc:sldMk cId="1929557913" sldId="1272"/>
        </pc:sldMkLst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29" creationId="{CEF89D80-B75C-44DE-A31F-F4B4458284C5}"/>
          </ac:spMkLst>
        </pc:spChg>
        <pc:spChg chg="add del mod">
          <ac:chgData name="Einav, Tal" userId="c5d94e19-bf17-46ef-96ed-abf719c82703" providerId="ADAL" clId="{F7904422-0DA4-4078-9700-259BB0B24E87}" dt="2020-06-30T18:43:12.837" v="4865" actId="478"/>
          <ac:spMkLst>
            <pc:docMk/>
            <pc:sldMk cId="1929557913" sldId="1272"/>
            <ac:spMk id="33" creationId="{4F8D1E07-0C08-48DF-861E-EE5F5723FD4D}"/>
          </ac:spMkLst>
        </pc:spChg>
        <pc:spChg chg="del">
          <ac:chgData name="Einav, Tal" userId="c5d94e19-bf17-46ef-96ed-abf719c82703" providerId="ADAL" clId="{F7904422-0DA4-4078-9700-259BB0B24E87}" dt="2020-06-30T17:50:20.159" v="4529" actId="478"/>
          <ac:spMkLst>
            <pc:docMk/>
            <pc:sldMk cId="1929557913" sldId="1272"/>
            <ac:spMk id="41" creationId="{B275D76B-5140-46FE-ACF3-331F4EFC82ED}"/>
          </ac:spMkLst>
        </pc:spChg>
        <pc:spChg chg="del">
          <ac:chgData name="Einav, Tal" userId="c5d94e19-bf17-46ef-96ed-abf719c82703" providerId="ADAL" clId="{F7904422-0DA4-4078-9700-259BB0B24E87}" dt="2020-06-30T17:50:20.159" v="4529" actId="478"/>
          <ac:spMkLst>
            <pc:docMk/>
            <pc:sldMk cId="1929557913" sldId="1272"/>
            <ac:spMk id="42" creationId="{94EF5034-1CE9-44EC-AA08-E8629BF4EAFA}"/>
          </ac:spMkLst>
        </pc:spChg>
        <pc:spChg chg="del">
          <ac:chgData name="Einav, Tal" userId="c5d94e19-bf17-46ef-96ed-abf719c82703" providerId="ADAL" clId="{F7904422-0DA4-4078-9700-259BB0B24E87}" dt="2020-06-30T17:50:20.159" v="4529" actId="478"/>
          <ac:spMkLst>
            <pc:docMk/>
            <pc:sldMk cId="1929557913" sldId="1272"/>
            <ac:spMk id="43" creationId="{449F1067-F17A-48C6-9C90-6BEA98D9755A}"/>
          </ac:spMkLst>
        </pc:spChg>
        <pc:spChg chg="del">
          <ac:chgData name="Einav, Tal" userId="c5d94e19-bf17-46ef-96ed-abf719c82703" providerId="ADAL" clId="{F7904422-0DA4-4078-9700-259BB0B24E87}" dt="2020-06-30T17:50:26.603" v="4531" actId="478"/>
          <ac:spMkLst>
            <pc:docMk/>
            <pc:sldMk cId="1929557913" sldId="1272"/>
            <ac:spMk id="44" creationId="{DCBD0496-D8D7-4BE3-BDFC-D44BE37E389D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3" creationId="{07971D54-34A7-4504-96C1-52B2C5F38886}"/>
          </ac:spMkLst>
        </pc:spChg>
        <pc:spChg chg="del">
          <ac:chgData name="Einav, Tal" userId="c5d94e19-bf17-46ef-96ed-abf719c82703" providerId="ADAL" clId="{F7904422-0DA4-4078-9700-259BB0B24E87}" dt="2020-06-30T17:50:20.159" v="4529" actId="478"/>
          <ac:spMkLst>
            <pc:docMk/>
            <pc:sldMk cId="1929557913" sldId="1272"/>
            <ac:spMk id="54" creationId="{A81998A8-ADBD-4ACE-B982-D12A2F326B8C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5" creationId="{60CF5166-1A0A-43F8-ABFD-336847204A6B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6" creationId="{D986EEFC-5F2D-402E-8CA6-5FF91C731D01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7" creationId="{D1AC024A-5316-4F71-9586-8973083280A2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8" creationId="{74E25D58-A327-47E8-922D-9A97FF45990D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59" creationId="{80B020F8-FA4C-4B31-8D38-36E7A7CEE44E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0" creationId="{D8B2D0D2-7C6D-4EFE-991D-B99D9F6998EA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1" creationId="{211C1C6D-6FC9-42F5-8ADC-7292B9B9EC8F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2" creationId="{CBE875D2-669D-4E51-887B-ADD14308E653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3" creationId="{52602A83-00C4-49AF-A4A2-8FA3AF0E339A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4" creationId="{C397E60F-D4AE-41ED-9567-E2E0AEFE6C7E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5" creationId="{55A06612-5863-452C-9625-69CB2C6619F1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6" creationId="{A02960E6-6EEE-4779-87BD-24A6B82BF8F4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7" creationId="{A9B4BBD0-20B8-472A-A2C2-D47A39029872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68" creationId="{00815171-685E-4B24-9CA5-A7A892FC86D4}"/>
          </ac:spMkLst>
        </pc:spChg>
        <pc:spChg chg="add mod topLvl">
          <ac:chgData name="Einav, Tal" userId="c5d94e19-bf17-46ef-96ed-abf719c82703" providerId="ADAL" clId="{F7904422-0DA4-4078-9700-259BB0B24E87}" dt="2020-07-01T07:20:03.446" v="11268" actId="165"/>
          <ac:spMkLst>
            <pc:docMk/>
            <pc:sldMk cId="1929557913" sldId="1272"/>
            <ac:spMk id="69" creationId="{E6518BB1-66DB-4F71-84E2-F687E452618C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70" creationId="{D72794F3-5881-4064-AD22-712B21F0FC4F}"/>
          </ac:spMkLst>
        </pc:spChg>
        <pc:spChg chg="mod">
          <ac:chgData name="Einav, Tal" userId="c5d94e19-bf17-46ef-96ed-abf719c82703" providerId="ADAL" clId="{F7904422-0DA4-4078-9700-259BB0B24E87}" dt="2020-06-30T21:22:06.393" v="5410" actId="1036"/>
          <ac:spMkLst>
            <pc:docMk/>
            <pc:sldMk cId="1929557913" sldId="1272"/>
            <ac:spMk id="71" creationId="{EBABF0F1-D709-4D84-8090-904ECF1CF348}"/>
          </ac:spMkLst>
        </pc:spChg>
        <pc:spChg chg="add mod topLvl">
          <ac:chgData name="Einav, Tal" userId="c5d94e19-bf17-46ef-96ed-abf719c82703" providerId="ADAL" clId="{F7904422-0DA4-4078-9700-259BB0B24E87}" dt="2020-06-30T18:02:50.301" v="4685" actId="164"/>
          <ac:spMkLst>
            <pc:docMk/>
            <pc:sldMk cId="1929557913" sldId="1272"/>
            <ac:spMk id="87" creationId="{4157FC24-0D7F-4CE5-AED6-DC11258049FE}"/>
          </ac:spMkLst>
        </pc:spChg>
        <pc:spChg chg="add mod topLvl">
          <ac:chgData name="Einav, Tal" userId="c5d94e19-bf17-46ef-96ed-abf719c82703" providerId="ADAL" clId="{F7904422-0DA4-4078-9700-259BB0B24E87}" dt="2020-06-30T18:02:50.301" v="4685" actId="164"/>
          <ac:spMkLst>
            <pc:docMk/>
            <pc:sldMk cId="1929557913" sldId="1272"/>
            <ac:spMk id="88" creationId="{88BA8D97-565D-4CD8-B90A-8C2DF41D8B60}"/>
          </ac:spMkLst>
        </pc:spChg>
        <pc:spChg chg="add mod">
          <ac:chgData name="Einav, Tal" userId="c5d94e19-bf17-46ef-96ed-abf719c82703" providerId="ADAL" clId="{F7904422-0DA4-4078-9700-259BB0B24E87}" dt="2020-06-30T18:02:50.301" v="4685" actId="164"/>
          <ac:spMkLst>
            <pc:docMk/>
            <pc:sldMk cId="1929557913" sldId="1272"/>
            <ac:spMk id="89" creationId="{800F5BCA-D775-43F4-B825-D18C26D64A8F}"/>
          </ac:spMkLst>
        </pc:spChg>
        <pc:spChg chg="add mod">
          <ac:chgData name="Einav, Tal" userId="c5d94e19-bf17-46ef-96ed-abf719c82703" providerId="ADAL" clId="{F7904422-0DA4-4078-9700-259BB0B24E87}" dt="2020-06-30T18:02:50.301" v="4685" actId="164"/>
          <ac:spMkLst>
            <pc:docMk/>
            <pc:sldMk cId="1929557913" sldId="1272"/>
            <ac:spMk id="90" creationId="{D999281E-9084-4DD5-B999-DC3BD93D1F53}"/>
          </ac:spMkLst>
        </pc:spChg>
        <pc:spChg chg="add mod topLvl">
          <ac:chgData name="Einav, Tal" userId="c5d94e19-bf17-46ef-96ed-abf719c82703" providerId="ADAL" clId="{F7904422-0DA4-4078-9700-259BB0B24E87}" dt="2020-07-01T07:20:30.234" v="11274" actId="165"/>
          <ac:spMkLst>
            <pc:docMk/>
            <pc:sldMk cId="1929557913" sldId="1272"/>
            <ac:spMk id="91" creationId="{49206901-969C-4478-81ED-CA41CC41D4B4}"/>
          </ac:spMkLst>
        </pc:spChg>
        <pc:spChg chg="add mod topLvl">
          <ac:chgData name="Einav, Tal" userId="c5d94e19-bf17-46ef-96ed-abf719c82703" providerId="ADAL" clId="{F7904422-0DA4-4078-9700-259BB0B24E87}" dt="2020-07-01T07:20:39.032" v="11276" actId="164"/>
          <ac:spMkLst>
            <pc:docMk/>
            <pc:sldMk cId="1929557913" sldId="1272"/>
            <ac:spMk id="107" creationId="{03FE8275-2733-4FC1-89F4-46535483D51E}"/>
          </ac:spMkLst>
        </pc:spChg>
        <pc:spChg chg="add mod topLvl">
          <ac:chgData name="Einav, Tal" userId="c5d94e19-bf17-46ef-96ed-abf719c82703" providerId="ADAL" clId="{F7904422-0DA4-4078-9700-259BB0B24E87}" dt="2020-07-01T07:20:39.032" v="11276" actId="164"/>
          <ac:spMkLst>
            <pc:docMk/>
            <pc:sldMk cId="1929557913" sldId="1272"/>
            <ac:spMk id="108" creationId="{DA2D7D9F-4AAE-440D-B85C-97A14AA31FB1}"/>
          </ac:spMkLst>
        </pc:spChg>
        <pc:spChg chg="add mod">
          <ac:chgData name="Einav, Tal" userId="c5d94e19-bf17-46ef-96ed-abf719c82703" providerId="ADAL" clId="{F7904422-0DA4-4078-9700-259BB0B24E87}" dt="2020-06-30T18:00:09.825" v="4666" actId="255"/>
          <ac:spMkLst>
            <pc:docMk/>
            <pc:sldMk cId="1929557913" sldId="1272"/>
            <ac:spMk id="109" creationId="{2FD89209-558D-4D0A-8E30-FDDB58A8AE0E}"/>
          </ac:spMkLst>
        </pc:spChg>
        <pc:spChg chg="add mod">
          <ac:chgData name="Einav, Tal" userId="c5d94e19-bf17-46ef-96ed-abf719c82703" providerId="ADAL" clId="{F7904422-0DA4-4078-9700-259BB0B24E87}" dt="2020-06-30T18:00:04.282" v="4665" actId="255"/>
          <ac:spMkLst>
            <pc:docMk/>
            <pc:sldMk cId="1929557913" sldId="1272"/>
            <ac:spMk id="110" creationId="{8DCF95F1-DB2E-4367-AF84-A9530A9C12F0}"/>
          </ac:spMkLst>
        </pc:spChg>
        <pc:spChg chg="add del mod">
          <ac:chgData name="Einav, Tal" userId="c5d94e19-bf17-46ef-96ed-abf719c82703" providerId="ADAL" clId="{F7904422-0DA4-4078-9700-259BB0B24E87}" dt="2020-06-30T17:57:59.856" v="4648" actId="478"/>
          <ac:spMkLst>
            <pc:docMk/>
            <pc:sldMk cId="1929557913" sldId="1272"/>
            <ac:spMk id="126" creationId="{A8675BE3-2A1F-46DA-B0F1-7C245E454959}"/>
          </ac:spMkLst>
        </pc:spChg>
        <pc:spChg chg="add mod">
          <ac:chgData name="Einav, Tal" userId="c5d94e19-bf17-46ef-96ed-abf719c82703" providerId="ADAL" clId="{F7904422-0DA4-4078-9700-259BB0B24E87}" dt="2020-06-30T17:59:48.678" v="4664" actId="255"/>
          <ac:spMkLst>
            <pc:docMk/>
            <pc:sldMk cId="1929557913" sldId="1272"/>
            <ac:spMk id="127" creationId="{6CA703AF-A7FB-4B87-9F1E-7939047F61E9}"/>
          </ac:spMkLst>
        </pc:spChg>
        <pc:spChg chg="add mod">
          <ac:chgData name="Einav, Tal" userId="c5d94e19-bf17-46ef-96ed-abf719c82703" providerId="ADAL" clId="{F7904422-0DA4-4078-9700-259BB0B24E87}" dt="2020-06-30T17:58:18.070" v="4653" actId="571"/>
          <ac:spMkLst>
            <pc:docMk/>
            <pc:sldMk cId="1929557913" sldId="1272"/>
            <ac:spMk id="128" creationId="{96B1D212-A8AA-4C41-BC3F-1BC48071CF2B}"/>
          </ac:spMkLst>
        </pc:spChg>
        <pc:spChg chg="add mod topLvl">
          <ac:chgData name="Einav, Tal" userId="c5d94e19-bf17-46ef-96ed-abf719c82703" providerId="ADAL" clId="{F7904422-0DA4-4078-9700-259BB0B24E87}" dt="2020-07-01T07:20:39.032" v="11276" actId="164"/>
          <ac:spMkLst>
            <pc:docMk/>
            <pc:sldMk cId="1929557913" sldId="1272"/>
            <ac:spMk id="134" creationId="{50FB620F-7480-4183-9EA7-1EEE495F7494}"/>
          </ac:spMkLst>
        </pc:spChg>
        <pc:spChg chg="add mod">
          <ac:chgData name="Einav, Tal" userId="c5d94e19-bf17-46ef-96ed-abf719c82703" providerId="ADAL" clId="{F7904422-0DA4-4078-9700-259BB0B24E87}" dt="2020-06-30T18:05:22.883" v="4693" actId="571"/>
          <ac:spMkLst>
            <pc:docMk/>
            <pc:sldMk cId="1929557913" sldId="1272"/>
            <ac:spMk id="135" creationId="{AC320DB4-6053-45EC-A82A-5A673271011A}"/>
          </ac:spMkLst>
        </pc:spChg>
        <pc:spChg chg="add mod">
          <ac:chgData name="Einav, Tal" userId="c5d94e19-bf17-46ef-96ed-abf719c82703" providerId="ADAL" clId="{F7904422-0DA4-4078-9700-259BB0B24E87}" dt="2020-06-30T18:05:22.883" v="4693" actId="571"/>
          <ac:spMkLst>
            <pc:docMk/>
            <pc:sldMk cId="1929557913" sldId="1272"/>
            <ac:spMk id="136" creationId="{9561AA23-B432-4843-BD03-2A38A23FC5E6}"/>
          </ac:spMkLst>
        </pc:spChg>
        <pc:spChg chg="add mod">
          <ac:chgData name="Einav, Tal" userId="c5d94e19-bf17-46ef-96ed-abf719c82703" providerId="ADAL" clId="{F7904422-0DA4-4078-9700-259BB0B24E87}" dt="2020-06-30T18:07:07.536" v="4717" actId="164"/>
          <ac:spMkLst>
            <pc:docMk/>
            <pc:sldMk cId="1929557913" sldId="1272"/>
            <ac:spMk id="137" creationId="{8068C515-2F01-4374-82BC-F4F2D5D84D30}"/>
          </ac:spMkLst>
        </pc:spChg>
        <pc:spChg chg="add mod">
          <ac:chgData name="Einav, Tal" userId="c5d94e19-bf17-46ef-96ed-abf719c82703" providerId="ADAL" clId="{F7904422-0DA4-4078-9700-259BB0B24E87}" dt="2020-06-30T18:07:07.536" v="4717" actId="164"/>
          <ac:spMkLst>
            <pc:docMk/>
            <pc:sldMk cId="1929557913" sldId="1272"/>
            <ac:spMk id="138" creationId="{E37E4450-1D21-4B31-A9B5-079665A8869E}"/>
          </ac:spMkLst>
        </pc:spChg>
        <pc:spChg chg="del mod topLvl">
          <ac:chgData name="Einav, Tal" userId="c5d94e19-bf17-46ef-96ed-abf719c82703" providerId="ADAL" clId="{F7904422-0DA4-4078-9700-259BB0B24E87}" dt="2020-06-30T18:06:02.477" v="4703" actId="478"/>
          <ac:spMkLst>
            <pc:docMk/>
            <pc:sldMk cId="1929557913" sldId="1272"/>
            <ac:spMk id="143" creationId="{5A3B369A-E27A-4FD6-A611-3B7A8E5CE2BB}"/>
          </ac:spMkLst>
        </pc:spChg>
        <pc:spChg chg="del mod topLvl">
          <ac:chgData name="Einav, Tal" userId="c5d94e19-bf17-46ef-96ed-abf719c82703" providerId="ADAL" clId="{F7904422-0DA4-4078-9700-259BB0B24E87}" dt="2020-06-30T18:06:05.590" v="4704" actId="478"/>
          <ac:spMkLst>
            <pc:docMk/>
            <pc:sldMk cId="1929557913" sldId="1272"/>
            <ac:spMk id="144" creationId="{D37DADF8-A1E7-49F3-A70D-5919DA2A8B8B}"/>
          </ac:spMkLst>
        </pc:spChg>
        <pc:spChg chg="del">
          <ac:chgData name="Einav, Tal" userId="c5d94e19-bf17-46ef-96ed-abf719c82703" providerId="ADAL" clId="{F7904422-0DA4-4078-9700-259BB0B24E87}" dt="2020-06-30T18:05:52.697" v="4700" actId="478"/>
          <ac:spMkLst>
            <pc:docMk/>
            <pc:sldMk cId="1929557913" sldId="1272"/>
            <ac:spMk id="160" creationId="{4486381A-8E3F-406C-A62A-266E9B340CFD}"/>
          </ac:spMkLst>
        </pc:spChg>
        <pc:spChg chg="add mod">
          <ac:chgData name="Einav, Tal" userId="c5d94e19-bf17-46ef-96ed-abf719c82703" providerId="ADAL" clId="{F7904422-0DA4-4078-9700-259BB0B24E87}" dt="2020-06-30T18:07:07.536" v="4717" actId="164"/>
          <ac:spMkLst>
            <pc:docMk/>
            <pc:sldMk cId="1929557913" sldId="1272"/>
            <ac:spMk id="169" creationId="{37E568C0-C2B3-4655-8B1D-1D322F091E6F}"/>
          </ac:spMkLst>
        </pc:spChg>
        <pc:spChg chg="add mod">
          <ac:chgData name="Einav, Tal" userId="c5d94e19-bf17-46ef-96ed-abf719c82703" providerId="ADAL" clId="{F7904422-0DA4-4078-9700-259BB0B24E87}" dt="2020-06-30T18:07:07.536" v="4717" actId="164"/>
          <ac:spMkLst>
            <pc:docMk/>
            <pc:sldMk cId="1929557913" sldId="1272"/>
            <ac:spMk id="170" creationId="{08345352-1EF2-462E-8D94-CA3FB255F269}"/>
          </ac:spMkLst>
        </pc:spChg>
        <pc:spChg chg="add mod">
          <ac:chgData name="Einav, Tal" userId="c5d94e19-bf17-46ef-96ed-abf719c82703" providerId="ADAL" clId="{F7904422-0DA4-4078-9700-259BB0B24E87}" dt="2020-06-30T18:39:37.716" v="4829" actId="164"/>
          <ac:spMkLst>
            <pc:docMk/>
            <pc:sldMk cId="1929557913" sldId="1272"/>
            <ac:spMk id="174" creationId="{4F84AC55-E49F-4A9C-9A2E-DCEFCBC852BB}"/>
          </ac:spMkLst>
        </pc:spChg>
        <pc:spChg chg="add mod">
          <ac:chgData name="Einav, Tal" userId="c5d94e19-bf17-46ef-96ed-abf719c82703" providerId="ADAL" clId="{F7904422-0DA4-4078-9700-259BB0B24E87}" dt="2020-06-30T18:39:37.716" v="4829" actId="164"/>
          <ac:spMkLst>
            <pc:docMk/>
            <pc:sldMk cId="1929557913" sldId="1272"/>
            <ac:spMk id="175" creationId="{F844DB2C-768A-4381-8401-8679D2E09591}"/>
          </ac:spMkLst>
        </pc:spChg>
        <pc:spChg chg="add mod">
          <ac:chgData name="Einav, Tal" userId="c5d94e19-bf17-46ef-96ed-abf719c82703" providerId="ADAL" clId="{F7904422-0DA4-4078-9700-259BB0B24E87}" dt="2020-06-30T18:39:37.716" v="4829" actId="164"/>
          <ac:spMkLst>
            <pc:docMk/>
            <pc:sldMk cId="1929557913" sldId="1272"/>
            <ac:spMk id="176" creationId="{C6FCA461-5798-4F21-B4B1-B2F2D48A44D2}"/>
          </ac:spMkLst>
        </pc:spChg>
        <pc:spChg chg="add mod">
          <ac:chgData name="Einav, Tal" userId="c5d94e19-bf17-46ef-96ed-abf719c82703" providerId="ADAL" clId="{F7904422-0DA4-4078-9700-259BB0B24E87}" dt="2020-06-30T18:39:37.716" v="4829" actId="164"/>
          <ac:spMkLst>
            <pc:docMk/>
            <pc:sldMk cId="1929557913" sldId="1272"/>
            <ac:spMk id="177" creationId="{DA178BCC-EB5B-4C48-AC06-DB68CC2ADCC9}"/>
          </ac:spMkLst>
        </pc:spChg>
        <pc:spChg chg="add del mod">
          <ac:chgData name="Einav, Tal" userId="c5d94e19-bf17-46ef-96ed-abf719c82703" providerId="ADAL" clId="{F7904422-0DA4-4078-9700-259BB0B24E87}" dt="2020-06-30T18:39:58.840" v="4835" actId="164"/>
          <ac:spMkLst>
            <pc:docMk/>
            <pc:sldMk cId="1929557913" sldId="1272"/>
            <ac:spMk id="187" creationId="{658E2266-2D51-4119-9A27-FF4EE0FF34BA}"/>
          </ac:spMkLst>
        </pc:spChg>
        <pc:spChg chg="mod">
          <ac:chgData name="Einav, Tal" userId="c5d94e19-bf17-46ef-96ed-abf719c82703" providerId="ADAL" clId="{F7904422-0DA4-4078-9700-259BB0B24E87}" dt="2020-06-30T18:36:07.898" v="4795" actId="207"/>
          <ac:spMkLst>
            <pc:docMk/>
            <pc:sldMk cId="1929557913" sldId="1272"/>
            <ac:spMk id="189" creationId="{BC61DFE0-2723-4BA9-8D92-D5CA2674983E}"/>
          </ac:spMkLst>
        </pc:spChg>
        <pc:spChg chg="add mod">
          <ac:chgData name="Einav, Tal" userId="c5d94e19-bf17-46ef-96ed-abf719c82703" providerId="ADAL" clId="{F7904422-0DA4-4078-9700-259BB0B24E87}" dt="2020-06-30T21:23:44.766" v="5427" actId="1076"/>
          <ac:spMkLst>
            <pc:docMk/>
            <pc:sldMk cId="1929557913" sldId="1272"/>
            <ac:spMk id="191" creationId="{BE2B79C6-DA4D-4C85-A7D9-27C25762C424}"/>
          </ac:spMkLst>
        </pc:spChg>
        <pc:spChg chg="add mod">
          <ac:chgData name="Einav, Tal" userId="c5d94e19-bf17-46ef-96ed-abf719c82703" providerId="ADAL" clId="{F7904422-0DA4-4078-9700-259BB0B24E87}" dt="2020-06-30T18:39:44.377" v="4830" actId="164"/>
          <ac:spMkLst>
            <pc:docMk/>
            <pc:sldMk cId="1929557913" sldId="1272"/>
            <ac:spMk id="192" creationId="{329A384B-DF88-4633-8EBE-D115AA823DB2}"/>
          </ac:spMkLst>
        </pc:spChg>
        <pc:spChg chg="add mod">
          <ac:chgData name="Einav, Tal" userId="c5d94e19-bf17-46ef-96ed-abf719c82703" providerId="ADAL" clId="{F7904422-0DA4-4078-9700-259BB0B24E87}" dt="2020-06-30T18:39:44.377" v="4830" actId="164"/>
          <ac:spMkLst>
            <pc:docMk/>
            <pc:sldMk cId="1929557913" sldId="1272"/>
            <ac:spMk id="193" creationId="{43082216-66E5-4FA0-B38D-51F3C4D14ADB}"/>
          </ac:spMkLst>
        </pc:spChg>
        <pc:spChg chg="add mod">
          <ac:chgData name="Einav, Tal" userId="c5d94e19-bf17-46ef-96ed-abf719c82703" providerId="ADAL" clId="{F7904422-0DA4-4078-9700-259BB0B24E87}" dt="2020-06-30T18:39:44.377" v="4830" actId="164"/>
          <ac:spMkLst>
            <pc:docMk/>
            <pc:sldMk cId="1929557913" sldId="1272"/>
            <ac:spMk id="194" creationId="{DF80C7EF-E830-4B76-B198-1E35F55A4CCA}"/>
          </ac:spMkLst>
        </pc:spChg>
        <pc:spChg chg="mod">
          <ac:chgData name="Einav, Tal" userId="c5d94e19-bf17-46ef-96ed-abf719c82703" providerId="ADAL" clId="{F7904422-0DA4-4078-9700-259BB0B24E87}" dt="2020-06-30T18:36:12.409" v="4796" actId="207"/>
          <ac:spMkLst>
            <pc:docMk/>
            <pc:sldMk cId="1929557913" sldId="1272"/>
            <ac:spMk id="196" creationId="{BF6D2609-0F45-4783-9C3F-B5612DD10B5E}"/>
          </ac:spMkLst>
        </pc:spChg>
        <pc:spChg chg="add mod">
          <ac:chgData name="Einav, Tal" userId="c5d94e19-bf17-46ef-96ed-abf719c82703" providerId="ADAL" clId="{F7904422-0DA4-4078-9700-259BB0B24E87}" dt="2020-06-30T18:37:09.396" v="4807" actId="164"/>
          <ac:spMkLst>
            <pc:docMk/>
            <pc:sldMk cId="1929557913" sldId="1272"/>
            <ac:spMk id="198" creationId="{B6289BA3-7F58-4B7C-8417-35C9D46DF17E}"/>
          </ac:spMkLst>
        </pc:spChg>
        <pc:spChg chg="add mod">
          <ac:chgData name="Einav, Tal" userId="c5d94e19-bf17-46ef-96ed-abf719c82703" providerId="ADAL" clId="{F7904422-0DA4-4078-9700-259BB0B24E87}" dt="2020-06-30T18:37:09.396" v="4807" actId="164"/>
          <ac:spMkLst>
            <pc:docMk/>
            <pc:sldMk cId="1929557913" sldId="1272"/>
            <ac:spMk id="199" creationId="{A60051FD-3BEE-4CA2-AB7D-492365F17DDD}"/>
          </ac:spMkLst>
        </pc:spChg>
        <pc:spChg chg="add del mod">
          <ac:chgData name="Einav, Tal" userId="c5d94e19-bf17-46ef-96ed-abf719c82703" providerId="ADAL" clId="{F7904422-0DA4-4078-9700-259BB0B24E87}" dt="2020-06-30T18:43:05.820" v="4864" actId="478"/>
          <ac:spMkLst>
            <pc:docMk/>
            <pc:sldMk cId="1929557913" sldId="1272"/>
            <ac:spMk id="200" creationId="{314E6206-6B63-46A7-B4CC-FE54A1F2F1FF}"/>
          </ac:spMkLst>
        </pc:spChg>
        <pc:spChg chg="add del mod">
          <ac:chgData name="Einav, Tal" userId="c5d94e19-bf17-46ef-96ed-abf719c82703" providerId="ADAL" clId="{F7904422-0DA4-4078-9700-259BB0B24E87}" dt="2020-06-30T18:43:12.837" v="4865" actId="478"/>
          <ac:spMkLst>
            <pc:docMk/>
            <pc:sldMk cId="1929557913" sldId="1272"/>
            <ac:spMk id="201" creationId="{1250B60E-4FD5-41C0-B4DF-6A28223A017A}"/>
          </ac:spMkLst>
        </pc:spChg>
        <pc:spChg chg="mod">
          <ac:chgData name="Einav, Tal" userId="c5d94e19-bf17-46ef-96ed-abf719c82703" providerId="ADAL" clId="{F7904422-0DA4-4078-9700-259BB0B24E87}" dt="2020-06-30T18:45:08.342" v="4877" actId="207"/>
          <ac:spMkLst>
            <pc:docMk/>
            <pc:sldMk cId="1929557913" sldId="1272"/>
            <ac:spMk id="203" creationId="{D43D5AE5-E15E-4567-B33A-46899722BEC1}"/>
          </ac:spMkLst>
        </pc:spChg>
        <pc:spChg chg="add del mod">
          <ac:chgData name="Einav, Tal" userId="c5d94e19-bf17-46ef-96ed-abf719c82703" providerId="ADAL" clId="{F7904422-0DA4-4078-9700-259BB0B24E87}" dt="2020-06-30T21:20:43.099" v="5190" actId="478"/>
          <ac:spMkLst>
            <pc:docMk/>
            <pc:sldMk cId="1929557913" sldId="1272"/>
            <ac:spMk id="205" creationId="{81AEDFD4-3F2E-4A47-9DE7-0E235F39CBC5}"/>
          </ac:spMkLst>
        </pc:spChg>
        <pc:spChg chg="del mod topLvl">
          <ac:chgData name="Einav, Tal" userId="c5d94e19-bf17-46ef-96ed-abf719c82703" providerId="ADAL" clId="{F7904422-0DA4-4078-9700-259BB0B24E87}" dt="2020-06-30T21:25:39.178" v="5446" actId="478"/>
          <ac:spMkLst>
            <pc:docMk/>
            <pc:sldMk cId="1929557913" sldId="1272"/>
            <ac:spMk id="216" creationId="{C3394217-6677-4442-95D8-F3D548620330}"/>
          </ac:spMkLst>
        </pc:spChg>
        <pc:spChg chg="del mod topLvl">
          <ac:chgData name="Einav, Tal" userId="c5d94e19-bf17-46ef-96ed-abf719c82703" providerId="ADAL" clId="{F7904422-0DA4-4078-9700-259BB0B24E87}" dt="2020-06-30T21:25:35.926" v="5443" actId="478"/>
          <ac:spMkLst>
            <pc:docMk/>
            <pc:sldMk cId="1929557913" sldId="1272"/>
            <ac:spMk id="217" creationId="{D8C8DE3D-1AD1-4361-A9DE-18A97819B425}"/>
          </ac:spMkLst>
        </pc:spChg>
        <pc:spChg chg="del mod topLvl">
          <ac:chgData name="Einav, Tal" userId="c5d94e19-bf17-46ef-96ed-abf719c82703" providerId="ADAL" clId="{F7904422-0DA4-4078-9700-259BB0B24E87}" dt="2020-06-30T21:25:37.742" v="5444" actId="478"/>
          <ac:spMkLst>
            <pc:docMk/>
            <pc:sldMk cId="1929557913" sldId="1272"/>
            <ac:spMk id="218" creationId="{0510D6C6-C4CC-42E2-853A-243F0ADFF364}"/>
          </ac:spMkLst>
        </pc:spChg>
        <pc:spChg chg="del mod topLvl">
          <ac:chgData name="Einav, Tal" userId="c5d94e19-bf17-46ef-96ed-abf719c82703" providerId="ADAL" clId="{F7904422-0DA4-4078-9700-259BB0B24E87}" dt="2020-06-30T21:25:35.023" v="5442" actId="478"/>
          <ac:spMkLst>
            <pc:docMk/>
            <pc:sldMk cId="1929557913" sldId="1272"/>
            <ac:spMk id="219" creationId="{7DC77568-D1BD-4358-B99E-34557BE1E44F}"/>
          </ac:spMkLst>
        </pc:spChg>
        <pc:spChg chg="del mod topLvl">
          <ac:chgData name="Einav, Tal" userId="c5d94e19-bf17-46ef-96ed-abf719c82703" providerId="ADAL" clId="{F7904422-0DA4-4078-9700-259BB0B24E87}" dt="2020-06-30T21:31:37.457" v="5533" actId="478"/>
          <ac:spMkLst>
            <pc:docMk/>
            <pc:sldMk cId="1929557913" sldId="1272"/>
            <ac:spMk id="237" creationId="{7F283C3A-3D06-4429-AEF9-1A4962F25785}"/>
          </ac:spMkLst>
        </pc:spChg>
        <pc:spChg chg="del mod topLvl">
          <ac:chgData name="Einav, Tal" userId="c5d94e19-bf17-46ef-96ed-abf719c82703" providerId="ADAL" clId="{F7904422-0DA4-4078-9700-259BB0B24E87}" dt="2020-06-30T21:29:26.462" v="5481" actId="478"/>
          <ac:spMkLst>
            <pc:docMk/>
            <pc:sldMk cId="1929557913" sldId="1272"/>
            <ac:spMk id="238" creationId="{8CB21DA2-2F24-4A4C-B374-B8E1B55CC673}"/>
          </ac:spMkLst>
        </pc:spChg>
        <pc:spChg chg="del mod topLvl">
          <ac:chgData name="Einav, Tal" userId="c5d94e19-bf17-46ef-96ed-abf719c82703" providerId="ADAL" clId="{F7904422-0DA4-4078-9700-259BB0B24E87}" dt="2020-06-30T21:29:26.462" v="5481" actId="478"/>
          <ac:spMkLst>
            <pc:docMk/>
            <pc:sldMk cId="1929557913" sldId="1272"/>
            <ac:spMk id="239" creationId="{B49323E8-C206-422D-A720-F0E4FAC23507}"/>
          </ac:spMkLst>
        </pc:spChg>
        <pc:spChg chg="del mod topLvl">
          <ac:chgData name="Einav, Tal" userId="c5d94e19-bf17-46ef-96ed-abf719c82703" providerId="ADAL" clId="{F7904422-0DA4-4078-9700-259BB0B24E87}" dt="2020-06-30T21:29:26.462" v="5481" actId="478"/>
          <ac:spMkLst>
            <pc:docMk/>
            <pc:sldMk cId="1929557913" sldId="1272"/>
            <ac:spMk id="240" creationId="{C963E5FF-27EE-488A-93EE-D8D6769F4F62}"/>
          </ac:spMkLst>
        </pc:spChg>
        <pc:spChg chg="add del mod">
          <ac:chgData name="Einav, Tal" userId="c5d94e19-bf17-46ef-96ed-abf719c82703" providerId="ADAL" clId="{F7904422-0DA4-4078-9700-259BB0B24E87}" dt="2020-06-30T21:31:37.457" v="5533" actId="478"/>
          <ac:spMkLst>
            <pc:docMk/>
            <pc:sldMk cId="1929557913" sldId="1272"/>
            <ac:spMk id="246" creationId="{559EE574-3D46-4801-AD3F-6407BD99BED5}"/>
          </ac:spMkLst>
        </pc:spChg>
        <pc:spChg chg="add del mod">
          <ac:chgData name="Einav, Tal" userId="c5d94e19-bf17-46ef-96ed-abf719c82703" providerId="ADAL" clId="{F7904422-0DA4-4078-9700-259BB0B24E87}" dt="2020-06-30T21:36:28.702" v="5552"/>
          <ac:spMkLst>
            <pc:docMk/>
            <pc:sldMk cId="1929557913" sldId="1272"/>
            <ac:spMk id="247" creationId="{E65A3CC4-3619-40B7-9E0A-304663023E0B}"/>
          </ac:spMkLst>
        </pc:spChg>
        <pc:spChg chg="add mod">
          <ac:chgData name="Einav, Tal" userId="c5d94e19-bf17-46ef-96ed-abf719c82703" providerId="ADAL" clId="{F7904422-0DA4-4078-9700-259BB0B24E87}" dt="2020-06-30T21:36:52.159" v="5557" actId="1076"/>
          <ac:spMkLst>
            <pc:docMk/>
            <pc:sldMk cId="1929557913" sldId="1272"/>
            <ac:spMk id="248" creationId="{E4F4EACD-D5ED-4CE1-A8F4-E617144C5962}"/>
          </ac:spMkLst>
        </pc:spChg>
        <pc:spChg chg="add mod">
          <ac:chgData name="Einav, Tal" userId="c5d94e19-bf17-46ef-96ed-abf719c82703" providerId="ADAL" clId="{F7904422-0DA4-4078-9700-259BB0B24E87}" dt="2020-06-30T21:36:52.159" v="5557" actId="1076"/>
          <ac:spMkLst>
            <pc:docMk/>
            <pc:sldMk cId="1929557913" sldId="1272"/>
            <ac:spMk id="249" creationId="{1B36E0D8-F63D-4201-9034-B5FAAB1B7EB3}"/>
          </ac:spMkLst>
        </pc:spChg>
        <pc:spChg chg="mod">
          <ac:chgData name="Einav, Tal" userId="c5d94e19-bf17-46ef-96ed-abf719c82703" providerId="ADAL" clId="{F7904422-0DA4-4078-9700-259BB0B24E87}" dt="2020-07-01T07:25:16.211" v="11314" actId="207"/>
          <ac:spMkLst>
            <pc:docMk/>
            <pc:sldMk cId="1929557913" sldId="1272"/>
            <ac:spMk id="253" creationId="{47CBFDDF-6589-4F57-A7F5-1E94FD2FF77B}"/>
          </ac:spMkLst>
        </pc:spChg>
        <pc:spChg chg="mod">
          <ac:chgData name="Einav, Tal" userId="c5d94e19-bf17-46ef-96ed-abf719c82703" providerId="ADAL" clId="{F7904422-0DA4-4078-9700-259BB0B24E87}" dt="2020-07-01T07:26:28.567" v="11325" actId="207"/>
          <ac:spMkLst>
            <pc:docMk/>
            <pc:sldMk cId="1929557913" sldId="1272"/>
            <ac:spMk id="259" creationId="{62437511-1536-426C-A07D-726C2D6064A4}"/>
          </ac:spMkLst>
        </pc:spChg>
        <pc:spChg chg="add del mod">
          <ac:chgData name="Einav, Tal" userId="c5d94e19-bf17-46ef-96ed-abf719c82703" providerId="ADAL" clId="{F7904422-0DA4-4078-9700-259BB0B24E87}" dt="2020-07-01T07:35:50.055" v="11388"/>
          <ac:spMkLst>
            <pc:docMk/>
            <pc:sldMk cId="1929557913" sldId="1272"/>
            <ac:spMk id="267" creationId="{54AB3077-5C9B-4CE4-B78D-E2BC9181439C}"/>
          </ac:spMkLst>
        </pc:spChg>
        <pc:grpChg chg="add del mod">
          <ac:chgData name="Einav, Tal" userId="c5d94e19-bf17-46ef-96ed-abf719c82703" providerId="ADAL" clId="{F7904422-0DA4-4078-9700-259BB0B24E87}" dt="2020-06-30T17:56:40.010" v="4626" actId="165"/>
          <ac:grpSpMkLst>
            <pc:docMk/>
            <pc:sldMk cId="1929557913" sldId="1272"/>
            <ac:grpSpMk id="3" creationId="{C78F3180-4290-4613-94A8-6816E08C8DCA}"/>
          </ac:grpSpMkLst>
        </pc:grpChg>
        <pc:grpChg chg="del">
          <ac:chgData name="Einav, Tal" userId="c5d94e19-bf17-46ef-96ed-abf719c82703" providerId="ADAL" clId="{F7904422-0DA4-4078-9700-259BB0B24E87}" dt="2020-06-30T17:50:23.196" v="4530" actId="478"/>
          <ac:grpSpMkLst>
            <pc:docMk/>
            <pc:sldMk cId="1929557913" sldId="1272"/>
            <ac:grpSpMk id="5" creationId="{F3BD0465-1473-4F5F-B8B0-D60FC7E55DCA}"/>
          </ac:grpSpMkLst>
        </pc:grpChg>
        <pc:grpChg chg="add mod topLvl">
          <ac:chgData name="Einav, Tal" userId="c5d94e19-bf17-46ef-96ed-abf719c82703" providerId="ADAL" clId="{F7904422-0DA4-4078-9700-259BB0B24E87}" dt="2020-07-01T07:20:39.032" v="11276" actId="164"/>
          <ac:grpSpMkLst>
            <pc:docMk/>
            <pc:sldMk cId="1929557913" sldId="1272"/>
            <ac:grpSpMk id="6" creationId="{4A7E5771-6E0F-4CEF-A247-444D5A4CF0C0}"/>
          </ac:grpSpMkLst>
        </pc:grpChg>
        <pc:grpChg chg="add mod topLvl">
          <ac:chgData name="Einav, Tal" userId="c5d94e19-bf17-46ef-96ed-abf719c82703" providerId="ADAL" clId="{F7904422-0DA4-4078-9700-259BB0B24E87}" dt="2020-07-01T07:20:39.032" v="11276" actId="164"/>
          <ac:grpSpMkLst>
            <pc:docMk/>
            <pc:sldMk cId="1929557913" sldId="1272"/>
            <ac:grpSpMk id="7" creationId="{73C94162-2DB1-4F24-ADBB-3D7794D95265}"/>
          </ac:grpSpMkLst>
        </pc:grpChg>
        <pc:grpChg chg="add del mod">
          <ac:chgData name="Einav, Tal" userId="c5d94e19-bf17-46ef-96ed-abf719c82703" providerId="ADAL" clId="{F7904422-0DA4-4078-9700-259BB0B24E87}" dt="2020-06-30T18:07:28.971" v="4720" actId="478"/>
          <ac:grpSpMkLst>
            <pc:docMk/>
            <pc:sldMk cId="1929557913" sldId="1272"/>
            <ac:grpSpMk id="9" creationId="{5EFD31EB-4170-4854-94AE-E2501F11901D}"/>
          </ac:grpSpMkLst>
        </pc:grpChg>
        <pc:grpChg chg="add del mod">
          <ac:chgData name="Einav, Tal" userId="c5d94e19-bf17-46ef-96ed-abf719c82703" providerId="ADAL" clId="{F7904422-0DA4-4078-9700-259BB0B24E87}" dt="2020-06-30T18:05:16.903" v="4691" actId="165"/>
          <ac:grpSpMkLst>
            <pc:docMk/>
            <pc:sldMk cId="1929557913" sldId="1272"/>
            <ac:grpSpMk id="10" creationId="{F7FBBD24-AB61-4E55-AB08-C4A0C7FE6412}"/>
          </ac:grpSpMkLst>
        </pc:grpChg>
        <pc:grpChg chg="add mod topLvl">
          <ac:chgData name="Einav, Tal" userId="c5d94e19-bf17-46ef-96ed-abf719c82703" providerId="ADAL" clId="{F7904422-0DA4-4078-9700-259BB0B24E87}" dt="2020-07-01T07:20:03.446" v="11268" actId="165"/>
          <ac:grpSpMkLst>
            <pc:docMk/>
            <pc:sldMk cId="1929557913" sldId="1272"/>
            <ac:grpSpMk id="12" creationId="{714EC455-D7A9-4846-9132-01B6C1BDB4B4}"/>
          </ac:grpSpMkLst>
        </pc:grpChg>
        <pc:grpChg chg="add del mod">
          <ac:chgData name="Einav, Tal" userId="c5d94e19-bf17-46ef-96ed-abf719c82703" providerId="ADAL" clId="{F7904422-0DA4-4078-9700-259BB0B24E87}" dt="2020-06-30T18:37:05.675" v="4805" actId="165"/>
          <ac:grpSpMkLst>
            <pc:docMk/>
            <pc:sldMk cId="1929557913" sldId="1272"/>
            <ac:grpSpMk id="24" creationId="{AA26DDEA-42CE-48F2-9701-5A6CE2398DEE}"/>
          </ac:grpSpMkLst>
        </pc:grpChg>
        <pc:grpChg chg="add del mod">
          <ac:chgData name="Einav, Tal" userId="c5d94e19-bf17-46ef-96ed-abf719c82703" providerId="ADAL" clId="{F7904422-0DA4-4078-9700-259BB0B24E87}" dt="2020-06-30T18:38:00.252" v="4816" actId="478"/>
          <ac:grpSpMkLst>
            <pc:docMk/>
            <pc:sldMk cId="1929557913" sldId="1272"/>
            <ac:grpSpMk id="25" creationId="{1FA92AD9-7732-4276-A17B-8F0F995F2099}"/>
          </ac:grpSpMkLst>
        </pc:grpChg>
        <pc:grpChg chg="add del mod">
          <ac:chgData name="Einav, Tal" userId="c5d94e19-bf17-46ef-96ed-abf719c82703" providerId="ADAL" clId="{F7904422-0DA4-4078-9700-259BB0B24E87}" dt="2020-07-01T07:20:30.234" v="11274" actId="165"/>
          <ac:grpSpMkLst>
            <pc:docMk/>
            <pc:sldMk cId="1929557913" sldId="1272"/>
            <ac:grpSpMk id="27" creationId="{FCBA9DF5-46E3-4CA7-930C-88689548E2E8}"/>
          </ac:grpSpMkLst>
        </pc:grpChg>
        <pc:grpChg chg="add del mod">
          <ac:chgData name="Einav, Tal" userId="c5d94e19-bf17-46ef-96ed-abf719c82703" providerId="ADAL" clId="{F7904422-0DA4-4078-9700-259BB0B24E87}" dt="2020-07-01T07:20:03.446" v="11268" actId="165"/>
          <ac:grpSpMkLst>
            <pc:docMk/>
            <pc:sldMk cId="1929557913" sldId="1272"/>
            <ac:grpSpMk id="28" creationId="{6A250A3E-F756-4AEE-8D91-C003CD223711}"/>
          </ac:grpSpMkLst>
        </pc:grpChg>
        <pc:grpChg chg="add mod">
          <ac:chgData name="Einav, Tal" userId="c5d94e19-bf17-46ef-96ed-abf719c82703" providerId="ADAL" clId="{F7904422-0DA4-4078-9700-259BB0B24E87}" dt="2020-06-30T21:24:16.419" v="5435" actId="1076"/>
          <ac:grpSpMkLst>
            <pc:docMk/>
            <pc:sldMk cId="1929557913" sldId="1272"/>
            <ac:grpSpMk id="30" creationId="{1B883231-8CCC-4E07-9E47-CDC5AA3D2C2C}"/>
          </ac:grpSpMkLst>
        </pc:grpChg>
        <pc:grpChg chg="add mod">
          <ac:chgData name="Einav, Tal" userId="c5d94e19-bf17-46ef-96ed-abf719c82703" providerId="ADAL" clId="{F7904422-0DA4-4078-9700-259BB0B24E87}" dt="2020-06-30T21:24:16.419" v="5435" actId="1076"/>
          <ac:grpSpMkLst>
            <pc:docMk/>
            <pc:sldMk cId="1929557913" sldId="1272"/>
            <ac:grpSpMk id="31" creationId="{E2792D98-B601-43D1-8E3F-E6596B5043D5}"/>
          </ac:grpSpMkLst>
        </pc:grpChg>
        <pc:grpChg chg="add mod">
          <ac:chgData name="Einav, Tal" userId="c5d94e19-bf17-46ef-96ed-abf719c82703" providerId="ADAL" clId="{F7904422-0DA4-4078-9700-259BB0B24E87}" dt="2020-06-30T21:24:16.419" v="5435" actId="1076"/>
          <ac:grpSpMkLst>
            <pc:docMk/>
            <pc:sldMk cId="1929557913" sldId="1272"/>
            <ac:grpSpMk id="32" creationId="{5D3B347F-CBB9-41B9-A5E8-B1AB76BD1EDE}"/>
          </ac:grpSpMkLst>
        </pc:grpChg>
        <pc:grpChg chg="add mod">
          <ac:chgData name="Einav, Tal" userId="c5d94e19-bf17-46ef-96ed-abf719c82703" providerId="ADAL" clId="{F7904422-0DA4-4078-9700-259BB0B24E87}" dt="2020-06-30T18:02:50.301" v="4685" actId="164"/>
          <ac:grpSpMkLst>
            <pc:docMk/>
            <pc:sldMk cId="1929557913" sldId="1272"/>
            <ac:grpSpMk id="72" creationId="{25BC2002-392F-492E-BC32-B4966250D457}"/>
          </ac:grpSpMkLst>
        </pc:grpChg>
        <pc:grpChg chg="add mod">
          <ac:chgData name="Einav, Tal" userId="c5d94e19-bf17-46ef-96ed-abf719c82703" providerId="ADAL" clId="{F7904422-0DA4-4078-9700-259BB0B24E87}" dt="2020-06-30T18:02:50.301" v="4685" actId="164"/>
          <ac:grpSpMkLst>
            <pc:docMk/>
            <pc:sldMk cId="1929557913" sldId="1272"/>
            <ac:grpSpMk id="77" creationId="{D619F169-97D7-4E81-838D-C8C6DEBDE418}"/>
          </ac:grpSpMkLst>
        </pc:grpChg>
        <pc:grpChg chg="add mod">
          <ac:chgData name="Einav, Tal" userId="c5d94e19-bf17-46ef-96ed-abf719c82703" providerId="ADAL" clId="{F7904422-0DA4-4078-9700-259BB0B24E87}" dt="2020-06-30T18:02:50.301" v="4685" actId="164"/>
          <ac:grpSpMkLst>
            <pc:docMk/>
            <pc:sldMk cId="1929557913" sldId="1272"/>
            <ac:grpSpMk id="82" creationId="{ECDF6403-8543-4403-8EDB-5CC21FCB7170}"/>
          </ac:grpSpMkLst>
        </pc:grpChg>
        <pc:grpChg chg="add mod">
          <ac:chgData name="Einav, Tal" userId="c5d94e19-bf17-46ef-96ed-abf719c82703" providerId="ADAL" clId="{F7904422-0DA4-4078-9700-259BB0B24E87}" dt="2020-06-30T17:59:16.135" v="4659" actId="164"/>
          <ac:grpSpMkLst>
            <pc:docMk/>
            <pc:sldMk cId="1929557913" sldId="1272"/>
            <ac:grpSpMk id="92" creationId="{7A3043B9-67F0-4EDB-9AC9-744B40E781A7}"/>
          </ac:grpSpMkLst>
        </pc:grpChg>
        <pc:grpChg chg="add mod">
          <ac:chgData name="Einav, Tal" userId="c5d94e19-bf17-46ef-96ed-abf719c82703" providerId="ADAL" clId="{F7904422-0DA4-4078-9700-259BB0B24E87}" dt="2020-06-30T17:59:16.135" v="4659" actId="164"/>
          <ac:grpSpMkLst>
            <pc:docMk/>
            <pc:sldMk cId="1929557913" sldId="1272"/>
            <ac:grpSpMk id="97" creationId="{EAEF5500-B78B-4168-847C-B030FCAC51BB}"/>
          </ac:grpSpMkLst>
        </pc:grpChg>
        <pc:grpChg chg="add mod">
          <ac:chgData name="Einav, Tal" userId="c5d94e19-bf17-46ef-96ed-abf719c82703" providerId="ADAL" clId="{F7904422-0DA4-4078-9700-259BB0B24E87}" dt="2020-06-30T17:59:16.135" v="4659" actId="164"/>
          <ac:grpSpMkLst>
            <pc:docMk/>
            <pc:sldMk cId="1929557913" sldId="1272"/>
            <ac:grpSpMk id="102" creationId="{CEF76316-4432-484E-AB8C-44660C00F05D}"/>
          </ac:grpSpMkLst>
        </pc:grpChg>
        <pc:grpChg chg="add mod">
          <ac:chgData name="Einav, Tal" userId="c5d94e19-bf17-46ef-96ed-abf719c82703" providerId="ADAL" clId="{F7904422-0DA4-4078-9700-259BB0B24E87}" dt="2020-06-30T17:58:12.727" v="4651" actId="12788"/>
          <ac:grpSpMkLst>
            <pc:docMk/>
            <pc:sldMk cId="1929557913" sldId="1272"/>
            <ac:grpSpMk id="111" creationId="{CA8142C4-324D-4D2E-A235-73F7B332C26C}"/>
          </ac:grpSpMkLst>
        </pc:grpChg>
        <pc:grpChg chg="add mod">
          <ac:chgData name="Einav, Tal" userId="c5d94e19-bf17-46ef-96ed-abf719c82703" providerId="ADAL" clId="{F7904422-0DA4-4078-9700-259BB0B24E87}" dt="2020-06-30T17:58:12.727" v="4651" actId="12788"/>
          <ac:grpSpMkLst>
            <pc:docMk/>
            <pc:sldMk cId="1929557913" sldId="1272"/>
            <ac:grpSpMk id="116" creationId="{AA7D30E7-74E1-4F45-8278-22E94E036C8A}"/>
          </ac:grpSpMkLst>
        </pc:grpChg>
        <pc:grpChg chg="add del mod">
          <ac:chgData name="Einav, Tal" userId="c5d94e19-bf17-46ef-96ed-abf719c82703" providerId="ADAL" clId="{F7904422-0DA4-4078-9700-259BB0B24E87}" dt="2020-06-30T17:57:56.909" v="4647" actId="478"/>
          <ac:grpSpMkLst>
            <pc:docMk/>
            <pc:sldMk cId="1929557913" sldId="1272"/>
            <ac:grpSpMk id="121" creationId="{D925DE06-B8F6-4623-AFAB-2D0F21CECA87}"/>
          </ac:grpSpMkLst>
        </pc:grpChg>
        <pc:grpChg chg="add del mod">
          <ac:chgData name="Einav, Tal" userId="c5d94e19-bf17-46ef-96ed-abf719c82703" providerId="ADAL" clId="{F7904422-0DA4-4078-9700-259BB0B24E87}" dt="2020-06-30T17:58:47.247" v="4658" actId="478"/>
          <ac:grpSpMkLst>
            <pc:docMk/>
            <pc:sldMk cId="1929557913" sldId="1272"/>
            <ac:grpSpMk id="129" creationId="{2E4138AC-4547-4255-9E30-E7ED10AD55AC}"/>
          </ac:grpSpMkLst>
        </pc:grpChg>
        <pc:grpChg chg="add del mod">
          <ac:chgData name="Einav, Tal" userId="c5d94e19-bf17-46ef-96ed-abf719c82703" providerId="ADAL" clId="{F7904422-0DA4-4078-9700-259BB0B24E87}" dt="2020-06-30T18:05:57.758" v="4702" actId="165"/>
          <ac:grpSpMkLst>
            <pc:docMk/>
            <pc:sldMk cId="1929557913" sldId="1272"/>
            <ac:grpSpMk id="139" creationId="{581BD6DB-BEC8-42AE-8BBC-E00AA75F9446}"/>
          </ac:grpSpMkLst>
        </pc:grpChg>
        <pc:grpChg chg="mod topLvl">
          <ac:chgData name="Einav, Tal" userId="c5d94e19-bf17-46ef-96ed-abf719c82703" providerId="ADAL" clId="{F7904422-0DA4-4078-9700-259BB0B24E87}" dt="2020-06-30T18:07:07.536" v="4717" actId="164"/>
          <ac:grpSpMkLst>
            <pc:docMk/>
            <pc:sldMk cId="1929557913" sldId="1272"/>
            <ac:grpSpMk id="140" creationId="{398A1C5E-7A4B-46E2-947C-63FA92EC7205}"/>
          </ac:grpSpMkLst>
        </pc:grpChg>
        <pc:grpChg chg="mod topLvl">
          <ac:chgData name="Einav, Tal" userId="c5d94e19-bf17-46ef-96ed-abf719c82703" providerId="ADAL" clId="{F7904422-0DA4-4078-9700-259BB0B24E87}" dt="2020-06-30T18:07:07.536" v="4717" actId="164"/>
          <ac:grpSpMkLst>
            <pc:docMk/>
            <pc:sldMk cId="1929557913" sldId="1272"/>
            <ac:grpSpMk id="141" creationId="{43BB0925-88AC-4A31-8819-077296891466}"/>
          </ac:grpSpMkLst>
        </pc:grpChg>
        <pc:grpChg chg="mod topLvl">
          <ac:chgData name="Einav, Tal" userId="c5d94e19-bf17-46ef-96ed-abf719c82703" providerId="ADAL" clId="{F7904422-0DA4-4078-9700-259BB0B24E87}" dt="2020-06-30T18:07:07.536" v="4717" actId="164"/>
          <ac:grpSpMkLst>
            <pc:docMk/>
            <pc:sldMk cId="1929557913" sldId="1272"/>
            <ac:grpSpMk id="142" creationId="{571FF566-3EF1-4C0B-AD85-5F9A02FF8633}"/>
          </ac:grpSpMkLst>
        </pc:grpChg>
        <pc:grpChg chg="add del mod">
          <ac:chgData name="Einav, Tal" userId="c5d94e19-bf17-46ef-96ed-abf719c82703" providerId="ADAL" clId="{F7904422-0DA4-4078-9700-259BB0B24E87}" dt="2020-06-30T18:05:55.997" v="4701" actId="478"/>
          <ac:grpSpMkLst>
            <pc:docMk/>
            <pc:sldMk cId="1929557913" sldId="1272"/>
            <ac:grpSpMk id="157" creationId="{46924846-5D58-4F98-B91B-A88D9B6443F2}"/>
          </ac:grpSpMkLst>
        </pc:grpChg>
        <pc:grpChg chg="mod">
          <ac:chgData name="Einav, Tal" userId="c5d94e19-bf17-46ef-96ed-abf719c82703" providerId="ADAL" clId="{F7904422-0DA4-4078-9700-259BB0B24E87}" dt="2020-06-30T18:05:37.560" v="4697" actId="571"/>
          <ac:grpSpMkLst>
            <pc:docMk/>
            <pc:sldMk cId="1929557913" sldId="1272"/>
            <ac:grpSpMk id="158" creationId="{36C73877-B275-443B-8581-C59E6B8161E4}"/>
          </ac:grpSpMkLst>
        </pc:grpChg>
        <pc:grpChg chg="mod">
          <ac:chgData name="Einav, Tal" userId="c5d94e19-bf17-46ef-96ed-abf719c82703" providerId="ADAL" clId="{F7904422-0DA4-4078-9700-259BB0B24E87}" dt="2020-06-30T18:05:37.560" v="4697" actId="571"/>
          <ac:grpSpMkLst>
            <pc:docMk/>
            <pc:sldMk cId="1929557913" sldId="1272"/>
            <ac:grpSpMk id="159" creationId="{ED69F7BD-B306-4BAA-B5E0-C26B584EB4C4}"/>
          </ac:grpSpMkLst>
        </pc:grpChg>
        <pc:grpChg chg="add mod">
          <ac:chgData name="Einav, Tal" userId="c5d94e19-bf17-46ef-96ed-abf719c82703" providerId="ADAL" clId="{F7904422-0DA4-4078-9700-259BB0B24E87}" dt="2020-06-30T21:22:45.586" v="5417" actId="408"/>
          <ac:grpSpMkLst>
            <pc:docMk/>
            <pc:sldMk cId="1929557913" sldId="1272"/>
            <ac:grpSpMk id="171" creationId="{85D893A7-1540-4F7B-93CF-D8299C8D8F4F}"/>
          </ac:grpSpMkLst>
        </pc:grpChg>
        <pc:grpChg chg="add mod">
          <ac:chgData name="Einav, Tal" userId="c5d94e19-bf17-46ef-96ed-abf719c82703" providerId="ADAL" clId="{F7904422-0DA4-4078-9700-259BB0B24E87}" dt="2020-06-30T21:22:45.586" v="5417" actId="408"/>
          <ac:grpSpMkLst>
            <pc:docMk/>
            <pc:sldMk cId="1929557913" sldId="1272"/>
            <ac:grpSpMk id="178" creationId="{D1815F3D-3D64-41F2-A2A8-3118B0ECDFF4}"/>
          </ac:grpSpMkLst>
        </pc:grpChg>
        <pc:grpChg chg="add del mod">
          <ac:chgData name="Einav, Tal" userId="c5d94e19-bf17-46ef-96ed-abf719c82703" providerId="ADAL" clId="{F7904422-0DA4-4078-9700-259BB0B24E87}" dt="2020-06-30T21:22:33.553" v="5415" actId="554"/>
          <ac:grpSpMkLst>
            <pc:docMk/>
            <pc:sldMk cId="1929557913" sldId="1272"/>
            <ac:grpSpMk id="181" creationId="{208C4461-4A2E-40A4-B94A-376AC46CA0CD}"/>
          </ac:grpSpMkLst>
        </pc:grpChg>
        <pc:grpChg chg="add mod">
          <ac:chgData name="Einav, Tal" userId="c5d94e19-bf17-46ef-96ed-abf719c82703" providerId="ADAL" clId="{F7904422-0DA4-4078-9700-259BB0B24E87}" dt="2020-06-30T21:22:33.553" v="5415" actId="554"/>
          <ac:grpSpMkLst>
            <pc:docMk/>
            <pc:sldMk cId="1929557913" sldId="1272"/>
            <ac:grpSpMk id="188" creationId="{52B7765B-3349-41CD-A35D-569358802AC9}"/>
          </ac:grpSpMkLst>
        </pc:grpChg>
        <pc:grpChg chg="add mod">
          <ac:chgData name="Einav, Tal" userId="c5d94e19-bf17-46ef-96ed-abf719c82703" providerId="ADAL" clId="{F7904422-0DA4-4078-9700-259BB0B24E87}" dt="2020-06-30T21:22:33.553" v="5415" actId="554"/>
          <ac:grpSpMkLst>
            <pc:docMk/>
            <pc:sldMk cId="1929557913" sldId="1272"/>
            <ac:grpSpMk id="195" creationId="{46165A12-3342-4929-AF66-275493C23061}"/>
          </ac:grpSpMkLst>
        </pc:grpChg>
        <pc:grpChg chg="add del mod">
          <ac:chgData name="Einav, Tal" userId="c5d94e19-bf17-46ef-96ed-abf719c82703" providerId="ADAL" clId="{F7904422-0DA4-4078-9700-259BB0B24E87}" dt="2020-06-30T18:45:39.788" v="4881" actId="478"/>
          <ac:grpSpMkLst>
            <pc:docMk/>
            <pc:sldMk cId="1929557913" sldId="1272"/>
            <ac:grpSpMk id="202" creationId="{711E69C3-ED69-4FD7-BC8F-D4F6F9CBEC7B}"/>
          </ac:grpSpMkLst>
        </pc:grpChg>
        <pc:grpChg chg="add del mod">
          <ac:chgData name="Einav, Tal" userId="c5d94e19-bf17-46ef-96ed-abf719c82703" providerId="ADAL" clId="{F7904422-0DA4-4078-9700-259BB0B24E87}" dt="2020-06-30T21:23:33.398" v="5425" actId="165"/>
          <ac:grpSpMkLst>
            <pc:docMk/>
            <pc:sldMk cId="1929557913" sldId="1272"/>
            <ac:grpSpMk id="207" creationId="{7EC387C3-9355-451D-B0FB-9DA1012D8908}"/>
          </ac:grpSpMkLst>
        </pc:grpChg>
        <pc:grpChg chg="add mod">
          <ac:chgData name="Einav, Tal" userId="c5d94e19-bf17-46ef-96ed-abf719c82703" providerId="ADAL" clId="{F7904422-0DA4-4078-9700-259BB0B24E87}" dt="2020-06-30T21:24:58.909" v="5437" actId="1076"/>
          <ac:grpSpMkLst>
            <pc:docMk/>
            <pc:sldMk cId="1929557913" sldId="1272"/>
            <ac:grpSpMk id="208" creationId="{3B47A642-F4A1-4F35-AD93-77994F40CA5E}"/>
          </ac:grpSpMkLst>
        </pc:grpChg>
        <pc:grpChg chg="add del mod">
          <ac:chgData name="Einav, Tal" userId="c5d94e19-bf17-46ef-96ed-abf719c82703" providerId="ADAL" clId="{F7904422-0DA4-4078-9700-259BB0B24E87}" dt="2020-06-30T21:25:48.730" v="5450" actId="478"/>
          <ac:grpSpMkLst>
            <pc:docMk/>
            <pc:sldMk cId="1929557913" sldId="1272"/>
            <ac:grpSpMk id="211" creationId="{D719CC6A-38B3-4621-87D5-5B3BA7AFC6D0}"/>
          </ac:grpSpMkLst>
        </pc:grpChg>
        <pc:grpChg chg="add del mod">
          <ac:chgData name="Einav, Tal" userId="c5d94e19-bf17-46ef-96ed-abf719c82703" providerId="ADAL" clId="{F7904422-0DA4-4078-9700-259BB0B24E87}" dt="2020-06-30T21:25:31.747" v="5440" actId="165"/>
          <ac:grpSpMkLst>
            <pc:docMk/>
            <pc:sldMk cId="1929557913" sldId="1272"/>
            <ac:grpSpMk id="214" creationId="{543E7132-B447-4FF5-9B0B-252841D1229A}"/>
          </ac:grpSpMkLst>
        </pc:grpChg>
        <pc:grpChg chg="del mod topLvl">
          <ac:chgData name="Einav, Tal" userId="c5d94e19-bf17-46ef-96ed-abf719c82703" providerId="ADAL" clId="{F7904422-0DA4-4078-9700-259BB0B24E87}" dt="2020-06-30T21:25:37.742" v="5444" actId="478"/>
          <ac:grpSpMkLst>
            <pc:docMk/>
            <pc:sldMk cId="1929557913" sldId="1272"/>
            <ac:grpSpMk id="215" creationId="{372DB08F-95F6-4388-B043-50FED273315F}"/>
          </ac:grpSpMkLst>
        </pc:grpChg>
        <pc:grpChg chg="mod topLvl">
          <ac:chgData name="Einav, Tal" userId="c5d94e19-bf17-46ef-96ed-abf719c82703" providerId="ADAL" clId="{F7904422-0DA4-4078-9700-259BB0B24E87}" dt="2020-06-30T21:26:42.030" v="5459" actId="1076"/>
          <ac:grpSpMkLst>
            <pc:docMk/>
            <pc:sldMk cId="1929557913" sldId="1272"/>
            <ac:grpSpMk id="220" creationId="{51A807F4-5B1E-4C02-8A9E-6EEF74093A50}"/>
          </ac:grpSpMkLst>
        </pc:grpChg>
        <pc:grpChg chg="add mod">
          <ac:chgData name="Einav, Tal" userId="c5d94e19-bf17-46ef-96ed-abf719c82703" providerId="ADAL" clId="{F7904422-0DA4-4078-9700-259BB0B24E87}" dt="2020-06-30T21:25:58.374" v="5452" actId="571"/>
          <ac:grpSpMkLst>
            <pc:docMk/>
            <pc:sldMk cId="1929557913" sldId="1272"/>
            <ac:grpSpMk id="225" creationId="{1609990F-678E-486C-8A06-B7A0DB5A2E8F}"/>
          </ac:grpSpMkLst>
        </pc:grpChg>
        <pc:grpChg chg="add mod">
          <ac:chgData name="Einav, Tal" userId="c5d94e19-bf17-46ef-96ed-abf719c82703" providerId="ADAL" clId="{F7904422-0DA4-4078-9700-259BB0B24E87}" dt="2020-06-30T21:26:00.797" v="5453" actId="571"/>
          <ac:grpSpMkLst>
            <pc:docMk/>
            <pc:sldMk cId="1929557913" sldId="1272"/>
            <ac:grpSpMk id="228" creationId="{00505B0F-644D-45A0-B4BE-17589D07A81A}"/>
          </ac:grpSpMkLst>
        </pc:grpChg>
        <pc:grpChg chg="add del mod">
          <ac:chgData name="Einav, Tal" userId="c5d94e19-bf17-46ef-96ed-abf719c82703" providerId="ADAL" clId="{F7904422-0DA4-4078-9700-259BB0B24E87}" dt="2020-06-30T21:29:23.137" v="5480" actId="165"/>
          <ac:grpSpMkLst>
            <pc:docMk/>
            <pc:sldMk cId="1929557913" sldId="1272"/>
            <ac:grpSpMk id="235" creationId="{6100DB3D-3E8C-4A3E-B4A2-FC55CA6F2548}"/>
          </ac:grpSpMkLst>
        </pc:grpChg>
        <pc:grpChg chg="del mod topLvl">
          <ac:chgData name="Einav, Tal" userId="c5d94e19-bf17-46ef-96ed-abf719c82703" providerId="ADAL" clId="{F7904422-0DA4-4078-9700-259BB0B24E87}" dt="2020-06-30T21:29:26.462" v="5481" actId="478"/>
          <ac:grpSpMkLst>
            <pc:docMk/>
            <pc:sldMk cId="1929557913" sldId="1272"/>
            <ac:grpSpMk id="236" creationId="{9A0B08C1-853A-4426-AE72-4A87704B37A0}"/>
          </ac:grpSpMkLst>
        </pc:grpChg>
        <pc:grpChg chg="del mod topLvl">
          <ac:chgData name="Einav, Tal" userId="c5d94e19-bf17-46ef-96ed-abf719c82703" providerId="ADAL" clId="{F7904422-0DA4-4078-9700-259BB0B24E87}" dt="2020-06-30T21:29:26.462" v="5481" actId="478"/>
          <ac:grpSpMkLst>
            <pc:docMk/>
            <pc:sldMk cId="1929557913" sldId="1272"/>
            <ac:grpSpMk id="241" creationId="{87B3F54C-E960-44D8-9C0F-BCF39B82E6B8}"/>
          </ac:grpSpMkLst>
        </pc:grpChg>
        <pc:grpChg chg="add mod">
          <ac:chgData name="Einav, Tal" userId="c5d94e19-bf17-46ef-96ed-abf719c82703" providerId="ADAL" clId="{F7904422-0DA4-4078-9700-259BB0B24E87}" dt="2020-07-01T07:20:43.469" v="11278" actId="1076"/>
          <ac:grpSpMkLst>
            <pc:docMk/>
            <pc:sldMk cId="1929557913" sldId="1272"/>
            <ac:grpSpMk id="250" creationId="{E7BBEACC-2F26-4DA7-9450-127A6C1E8EAA}"/>
          </ac:grpSpMkLst>
        </pc:grpChg>
        <pc:grpChg chg="add mod">
          <ac:chgData name="Einav, Tal" userId="c5d94e19-bf17-46ef-96ed-abf719c82703" providerId="ADAL" clId="{F7904422-0DA4-4078-9700-259BB0B24E87}" dt="2020-07-01T07:25:24.462" v="11315" actId="1076"/>
          <ac:grpSpMkLst>
            <pc:docMk/>
            <pc:sldMk cId="1929557913" sldId="1272"/>
            <ac:grpSpMk id="252" creationId="{23718919-3F90-4916-A5E0-BD3CABC17866}"/>
          </ac:grpSpMkLst>
        </pc:grpChg>
        <pc:grpChg chg="add mod">
          <ac:chgData name="Einav, Tal" userId="c5d94e19-bf17-46ef-96ed-abf719c82703" providerId="ADAL" clId="{F7904422-0DA4-4078-9700-259BB0B24E87}" dt="2020-07-01T07:25:42.688" v="11316" actId="571"/>
          <ac:grpSpMkLst>
            <pc:docMk/>
            <pc:sldMk cId="1929557913" sldId="1272"/>
            <ac:grpSpMk id="255" creationId="{58505392-453E-418A-BCB7-9E7DB4CC268F}"/>
          </ac:grpSpMkLst>
        </pc:grpChg>
        <pc:grpChg chg="add mod">
          <ac:chgData name="Einav, Tal" userId="c5d94e19-bf17-46ef-96ed-abf719c82703" providerId="ADAL" clId="{F7904422-0DA4-4078-9700-259BB0B24E87}" dt="2020-07-01T07:26:22.414" v="11324" actId="571"/>
          <ac:grpSpMkLst>
            <pc:docMk/>
            <pc:sldMk cId="1929557913" sldId="1272"/>
            <ac:grpSpMk id="258" creationId="{9152D51B-A151-4387-85EB-C7822B74CBE3}"/>
          </ac:grpSpMkLst>
        </pc:grpChg>
        <pc:grpChg chg="add del mod">
          <ac:chgData name="Einav, Tal" userId="c5d94e19-bf17-46ef-96ed-abf719c82703" providerId="ADAL" clId="{F7904422-0DA4-4078-9700-259BB0B24E87}" dt="2020-07-01T07:26:41.741" v="11330" actId="478"/>
          <ac:grpSpMkLst>
            <pc:docMk/>
            <pc:sldMk cId="1929557913" sldId="1272"/>
            <ac:grpSpMk id="261" creationId="{EE1C7391-B334-400B-A7C2-08D91099C124}"/>
          </ac:grpSpMkLst>
        </pc:grpChg>
        <pc:grpChg chg="add mod">
          <ac:chgData name="Einav, Tal" userId="c5d94e19-bf17-46ef-96ed-abf719c82703" providerId="ADAL" clId="{F7904422-0DA4-4078-9700-259BB0B24E87}" dt="2020-07-01T07:26:46.045" v="11331" actId="571"/>
          <ac:grpSpMkLst>
            <pc:docMk/>
            <pc:sldMk cId="1929557913" sldId="1272"/>
            <ac:grpSpMk id="264" creationId="{C5E9892A-56AC-473C-8927-D0EA035897C8}"/>
          </ac:grpSpMkLst>
        </pc:grpChg>
        <pc:picChg chg="add del mod">
          <ac:chgData name="Einav, Tal" userId="c5d94e19-bf17-46ef-96ed-abf719c82703" providerId="ADAL" clId="{F7904422-0DA4-4078-9700-259BB0B24E87}" dt="2020-06-30T18:32:57.589" v="4747" actId="478"/>
          <ac:picMkLst>
            <pc:docMk/>
            <pc:sldMk cId="1929557913" sldId="1272"/>
            <ac:picMk id="14" creationId="{103FF7A3-D8CB-458D-B177-41355B650BBF}"/>
          </ac:picMkLst>
        </pc:picChg>
        <pc:picChg chg="add del mod">
          <ac:chgData name="Einav, Tal" userId="c5d94e19-bf17-46ef-96ed-abf719c82703" providerId="ADAL" clId="{F7904422-0DA4-4078-9700-259BB0B24E87}" dt="2020-06-30T18:32:55.632" v="4746" actId="478"/>
          <ac:picMkLst>
            <pc:docMk/>
            <pc:sldMk cId="1929557913" sldId="1272"/>
            <ac:picMk id="16" creationId="{5EBD069B-BE32-48C3-BD1E-F2EFA30E5D1F}"/>
          </ac:picMkLst>
        </pc:picChg>
        <pc:picChg chg="add del mod">
          <ac:chgData name="Einav, Tal" userId="c5d94e19-bf17-46ef-96ed-abf719c82703" providerId="ADAL" clId="{F7904422-0DA4-4078-9700-259BB0B24E87}" dt="2020-06-30T18:32:54.352" v="4745" actId="478"/>
          <ac:picMkLst>
            <pc:docMk/>
            <pc:sldMk cId="1929557913" sldId="1272"/>
            <ac:picMk id="18" creationId="{45D8F0F7-57E3-4838-8BF5-D6575E1B7516}"/>
          </ac:picMkLst>
        </pc:picChg>
        <pc:picChg chg="add del mod ord">
          <ac:chgData name="Einav, Tal" userId="c5d94e19-bf17-46ef-96ed-abf719c82703" providerId="ADAL" clId="{F7904422-0DA4-4078-9700-259BB0B24E87}" dt="2020-06-30T18:45:38.237" v="4880" actId="478"/>
          <ac:picMkLst>
            <pc:docMk/>
            <pc:sldMk cId="1929557913" sldId="1272"/>
            <ac:picMk id="20" creationId="{7DE307B8-B1B6-498C-9B76-6583400470D3}"/>
          </ac:picMkLst>
        </pc:picChg>
        <pc:picChg chg="add del mod">
          <ac:chgData name="Einav, Tal" userId="c5d94e19-bf17-46ef-96ed-abf719c82703" providerId="ADAL" clId="{F7904422-0DA4-4078-9700-259BB0B24E87}" dt="2020-06-30T21:20:17.302" v="5183" actId="478"/>
          <ac:picMkLst>
            <pc:docMk/>
            <pc:sldMk cId="1929557913" sldId="1272"/>
            <ac:picMk id="22" creationId="{C39653A8-E5AE-4578-B8A6-C10EF708F76D}"/>
          </ac:picMkLst>
        </pc:picChg>
        <pc:picChg chg="add del mod">
          <ac:chgData name="Einav, Tal" userId="c5d94e19-bf17-46ef-96ed-abf719c82703" providerId="ADAL" clId="{F7904422-0DA4-4078-9700-259BB0B24E87}" dt="2020-06-30T18:36:14.620" v="4797" actId="478"/>
          <ac:picMkLst>
            <pc:docMk/>
            <pc:sldMk cId="1929557913" sldId="1272"/>
            <ac:picMk id="23" creationId="{4E83B139-B785-41F2-8C35-9A407888FA6E}"/>
          </ac:picMkLst>
        </pc:picChg>
        <pc:picChg chg="del">
          <ac:chgData name="Einav, Tal" userId="c5d94e19-bf17-46ef-96ed-abf719c82703" providerId="ADAL" clId="{F7904422-0DA4-4078-9700-259BB0B24E87}" dt="2020-06-30T17:50:17.074" v="4528" actId="478"/>
          <ac:picMkLst>
            <pc:docMk/>
            <pc:sldMk cId="1929557913" sldId="1272"/>
            <ac:picMk id="26" creationId="{B7F347B3-C7E2-40DF-9744-DDA0D02217CE}"/>
          </ac:picMkLst>
        </pc:picChg>
        <pc:picChg chg="add mod ord topLvl">
          <ac:chgData name="Einav, Tal" userId="c5d94e19-bf17-46ef-96ed-abf719c82703" providerId="ADAL" clId="{F7904422-0DA4-4078-9700-259BB0B24E87}" dt="2020-07-01T07:21:32.085" v="11286" actId="167"/>
          <ac:picMkLst>
            <pc:docMk/>
            <pc:sldMk cId="1929557913" sldId="1272"/>
            <ac:picMk id="35" creationId="{6163EBB5-15DB-4BB6-ABE3-BD98A6F7FB72}"/>
          </ac:picMkLst>
        </pc:picChg>
        <pc:picChg chg="del">
          <ac:chgData name="Einav, Tal" userId="c5d94e19-bf17-46ef-96ed-abf719c82703" providerId="ADAL" clId="{F7904422-0DA4-4078-9700-259BB0B24E87}" dt="2020-06-30T17:50:20.159" v="4529" actId="478"/>
          <ac:picMkLst>
            <pc:docMk/>
            <pc:sldMk cId="1929557913" sldId="1272"/>
            <ac:picMk id="36" creationId="{3B64F11A-34BC-4ECE-BF9D-E8DB13EB35D3}"/>
          </ac:picMkLst>
        </pc:picChg>
        <pc:picChg chg="add mod ord topLvl">
          <ac:chgData name="Einav, Tal" userId="c5d94e19-bf17-46ef-96ed-abf719c82703" providerId="ADAL" clId="{F7904422-0DA4-4078-9700-259BB0B24E87}" dt="2020-07-01T07:21:32.085" v="11286" actId="167"/>
          <ac:picMkLst>
            <pc:docMk/>
            <pc:sldMk cId="1929557913" sldId="1272"/>
            <ac:picMk id="206" creationId="{2F32CAA0-1F7B-4F13-ABAC-521853CC3C59}"/>
          </ac:picMkLst>
        </pc:picChg>
        <pc:picChg chg="add mod ord">
          <ac:chgData name="Einav, Tal" userId="c5d94e19-bf17-46ef-96ed-abf719c82703" providerId="ADAL" clId="{F7904422-0DA4-4078-9700-259BB0B24E87}" dt="2020-07-01T07:21:18.081" v="11284" actId="167"/>
          <ac:picMkLst>
            <pc:docMk/>
            <pc:sldMk cId="1929557913" sldId="1272"/>
            <ac:picMk id="232" creationId="{37E6C21B-AF2E-45B1-8D37-A76BEEB5EC71}"/>
          </ac:picMkLst>
        </pc:picChg>
        <pc:picChg chg="add mod ord">
          <ac:chgData name="Einav, Tal" userId="c5d94e19-bf17-46ef-96ed-abf719c82703" providerId="ADAL" clId="{F7904422-0DA4-4078-9700-259BB0B24E87}" dt="2020-07-01T07:21:18.081" v="11284" actId="167"/>
          <ac:picMkLst>
            <pc:docMk/>
            <pc:sldMk cId="1929557913" sldId="1272"/>
            <ac:picMk id="234" creationId="{2BD0E746-4FC8-4EB1-A95A-DAE08C0129FC}"/>
          </ac:picMkLst>
        </pc:picChg>
        <pc:picChg chg="add mod">
          <ac:chgData name="Einav, Tal" userId="c5d94e19-bf17-46ef-96ed-abf719c82703" providerId="ADAL" clId="{F7904422-0DA4-4078-9700-259BB0B24E87}" dt="2020-07-01T07:24:54.712" v="11311" actId="571"/>
          <ac:picMkLst>
            <pc:docMk/>
            <pc:sldMk cId="1929557913" sldId="1272"/>
            <ac:picMk id="251" creationId="{2DC5FD7C-CD0D-47D8-A69E-B64D8BF54618}"/>
          </ac:picMkLst>
        </pc:picChg>
        <pc:cxnChg chg="del">
          <ac:chgData name="Einav, Tal" userId="c5d94e19-bf17-46ef-96ed-abf719c82703" providerId="ADAL" clId="{F7904422-0DA4-4078-9700-259BB0B24E87}" dt="2020-06-30T17:50:20.159" v="4529" actId="478"/>
          <ac:cxnSpMkLst>
            <pc:docMk/>
            <pc:sldMk cId="1929557913" sldId="1272"/>
            <ac:cxnSpMk id="38" creationId="{1B71495C-6098-4419-99BE-0D7ABDAF61F1}"/>
          </ac:cxnSpMkLst>
        </pc:cxnChg>
        <pc:cxnChg chg="del">
          <ac:chgData name="Einav, Tal" userId="c5d94e19-bf17-46ef-96ed-abf719c82703" providerId="ADAL" clId="{F7904422-0DA4-4078-9700-259BB0B24E87}" dt="2020-06-30T17:50:20.159" v="4529" actId="478"/>
          <ac:cxnSpMkLst>
            <pc:docMk/>
            <pc:sldMk cId="1929557913" sldId="1272"/>
            <ac:cxnSpMk id="39" creationId="{0F2C77C0-5E02-4281-BBB2-26222E7A0708}"/>
          </ac:cxnSpMkLst>
        </pc:cxnChg>
        <pc:cxnChg chg="del">
          <ac:chgData name="Einav, Tal" userId="c5d94e19-bf17-46ef-96ed-abf719c82703" providerId="ADAL" clId="{F7904422-0DA4-4078-9700-259BB0B24E87}" dt="2020-06-30T17:50:20.159" v="4529" actId="478"/>
          <ac:cxnSpMkLst>
            <pc:docMk/>
            <pc:sldMk cId="1929557913" sldId="1272"/>
            <ac:cxnSpMk id="40" creationId="{B842BD25-A3A2-43AE-A62B-FFB9C84C4A03}"/>
          </ac:cxnSpMkLst>
        </pc:cxnChg>
      </pc:sldChg>
      <pc:sldChg chg="addSp delSp modSp add del">
        <pc:chgData name="Einav, Tal" userId="c5d94e19-bf17-46ef-96ed-abf719c82703" providerId="ADAL" clId="{F7904422-0DA4-4078-9700-259BB0B24E87}" dt="2020-07-01T05:21:28.381" v="9399" actId="2696"/>
        <pc:sldMkLst>
          <pc:docMk/>
          <pc:sldMk cId="2269881236" sldId="1273"/>
        </pc:sldMkLst>
        <pc:spChg chg="add">
          <ac:chgData name="Einav, Tal" userId="c5d94e19-bf17-46ef-96ed-abf719c82703" providerId="ADAL" clId="{F7904422-0DA4-4078-9700-259BB0B24E87}" dt="2020-06-30T21:00:12.449" v="5117"/>
          <ac:spMkLst>
            <pc:docMk/>
            <pc:sldMk cId="2269881236" sldId="1273"/>
            <ac:spMk id="124" creationId="{A617934F-39B0-4C2B-A322-2442F46C9694}"/>
          </ac:spMkLst>
        </pc:spChg>
        <pc:grpChg chg="add mod">
          <ac:chgData name="Einav, Tal" userId="c5d94e19-bf17-46ef-96ed-abf719c82703" providerId="ADAL" clId="{F7904422-0DA4-4078-9700-259BB0B24E87}" dt="2020-06-30T18:46:24.732" v="4896" actId="1076"/>
          <ac:grpSpMkLst>
            <pc:docMk/>
            <pc:sldMk cId="2269881236" sldId="1273"/>
            <ac:grpSpMk id="121" creationId="{99E0D1E0-3519-4DE0-ABFD-5F7114AE6876}"/>
          </ac:grpSpMkLst>
        </pc:grpChg>
        <pc:grpChg chg="del">
          <ac:chgData name="Einav, Tal" userId="c5d94e19-bf17-46ef-96ed-abf719c82703" providerId="ADAL" clId="{F7904422-0DA4-4078-9700-259BB0B24E87}" dt="2020-06-30T18:46:22.875" v="4895" actId="478"/>
          <ac:grpSpMkLst>
            <pc:docMk/>
            <pc:sldMk cId="2269881236" sldId="1273"/>
            <ac:grpSpMk id="202" creationId="{711E69C3-ED69-4FD7-BC8F-D4F6F9CBEC7B}"/>
          </ac:grpSpMkLst>
        </pc:grpChg>
        <pc:picChg chg="del">
          <ac:chgData name="Einav, Tal" userId="c5d94e19-bf17-46ef-96ed-abf719c82703" providerId="ADAL" clId="{F7904422-0DA4-4078-9700-259BB0B24E87}" dt="2020-06-30T18:45:45.488" v="4882" actId="478"/>
          <ac:picMkLst>
            <pc:docMk/>
            <pc:sldMk cId="2269881236" sldId="1273"/>
            <ac:picMk id="20" creationId="{7DE307B8-B1B6-498C-9B76-6583400470D3}"/>
          </ac:picMkLst>
        </pc:picChg>
      </pc:sldChg>
      <pc:sldChg chg="addSp delSp modSp add del">
        <pc:chgData name="Einav, Tal" userId="c5d94e19-bf17-46ef-96ed-abf719c82703" providerId="ADAL" clId="{F7904422-0DA4-4078-9700-259BB0B24E87}" dt="2020-07-01T05:21:28.427" v="9400" actId="2696"/>
        <pc:sldMkLst>
          <pc:docMk/>
          <pc:sldMk cId="2593049215" sldId="1274"/>
        </pc:sldMkLst>
        <pc:spChg chg="add">
          <ac:chgData name="Einav, Tal" userId="c5d94e19-bf17-46ef-96ed-abf719c82703" providerId="ADAL" clId="{F7904422-0DA4-4078-9700-259BB0B24E87}" dt="2020-06-30T21:00:13.909" v="5118"/>
          <ac:spMkLst>
            <pc:docMk/>
            <pc:sldMk cId="2593049215" sldId="1274"/>
            <ac:spMk id="124" creationId="{6DB39704-A76D-4823-9B11-75718FA1AC7D}"/>
          </ac:spMkLst>
        </pc:spChg>
        <pc:grpChg chg="add mod">
          <ac:chgData name="Einav, Tal" userId="c5d94e19-bf17-46ef-96ed-abf719c82703" providerId="ADAL" clId="{F7904422-0DA4-4078-9700-259BB0B24E87}" dt="2020-06-30T18:46:17.156" v="4892" actId="1076"/>
          <ac:grpSpMkLst>
            <pc:docMk/>
            <pc:sldMk cId="2593049215" sldId="1274"/>
            <ac:grpSpMk id="121" creationId="{47B42EBA-235C-4805-9F31-513E6D5AF0CC}"/>
          </ac:grpSpMkLst>
        </pc:grpChg>
        <pc:grpChg chg="del mod">
          <ac:chgData name="Einav, Tal" userId="c5d94e19-bf17-46ef-96ed-abf719c82703" providerId="ADAL" clId="{F7904422-0DA4-4078-9700-259BB0B24E87}" dt="2020-06-30T18:46:14.569" v="4891" actId="478"/>
          <ac:grpSpMkLst>
            <pc:docMk/>
            <pc:sldMk cId="2593049215" sldId="1274"/>
            <ac:grpSpMk id="202" creationId="{711E69C3-ED69-4FD7-BC8F-D4F6F9CBEC7B}"/>
          </ac:grpSpMkLst>
        </pc:grpChg>
      </pc:sldChg>
      <pc:sldChg chg="addSp delSp modSp add del">
        <pc:chgData name="Einav, Tal" userId="c5d94e19-bf17-46ef-96ed-abf719c82703" providerId="ADAL" clId="{F7904422-0DA4-4078-9700-259BB0B24E87}" dt="2020-07-01T05:21:28.473" v="9401" actId="2696"/>
        <pc:sldMkLst>
          <pc:docMk/>
          <pc:sldMk cId="641202784" sldId="1275"/>
        </pc:sldMkLst>
        <pc:spChg chg="mod ord topLvl">
          <ac:chgData name="Einav, Tal" userId="c5d94e19-bf17-46ef-96ed-abf719c82703" providerId="ADAL" clId="{F7904422-0DA4-4078-9700-259BB0B24E87}" dt="2020-06-30T18:49:28.238" v="4943" actId="166"/>
          <ac:spMkLst>
            <pc:docMk/>
            <pc:sldMk cId="641202784" sldId="1275"/>
            <ac:spMk id="123" creationId="{EC99F1FD-DD59-4AF7-A3AD-58095E0D6AA9}"/>
          </ac:spMkLst>
        </pc:spChg>
        <pc:spChg chg="del mod topLvl">
          <ac:chgData name="Einav, Tal" userId="c5d94e19-bf17-46ef-96ed-abf719c82703" providerId="ADAL" clId="{F7904422-0DA4-4078-9700-259BB0B24E87}" dt="2020-06-30T18:47:28.492" v="4900" actId="478"/>
          <ac:spMkLst>
            <pc:docMk/>
            <pc:sldMk cId="641202784" sldId="1275"/>
            <ac:spMk id="124" creationId="{D6437E3D-BADE-415E-9D58-B52477E6C772}"/>
          </ac:spMkLst>
        </pc:spChg>
        <pc:spChg chg="del mod topLvl">
          <ac:chgData name="Einav, Tal" userId="c5d94e19-bf17-46ef-96ed-abf719c82703" providerId="ADAL" clId="{F7904422-0DA4-4078-9700-259BB0B24E87}" dt="2020-06-30T18:47:28.492" v="4900" actId="478"/>
          <ac:spMkLst>
            <pc:docMk/>
            <pc:sldMk cId="641202784" sldId="1275"/>
            <ac:spMk id="125" creationId="{4790E041-FABC-49B2-9816-A5B0750A23B0}"/>
          </ac:spMkLst>
        </pc:spChg>
        <pc:spChg chg="del mod topLvl">
          <ac:chgData name="Einav, Tal" userId="c5d94e19-bf17-46ef-96ed-abf719c82703" providerId="ADAL" clId="{F7904422-0DA4-4078-9700-259BB0B24E87}" dt="2020-06-30T18:47:28.492" v="4900" actId="478"/>
          <ac:spMkLst>
            <pc:docMk/>
            <pc:sldMk cId="641202784" sldId="1275"/>
            <ac:spMk id="126" creationId="{84283D0D-F6B1-42CB-AD95-787ACB1F6695}"/>
          </ac:spMkLst>
        </pc:spChg>
        <pc:spChg chg="add mod ord">
          <ac:chgData name="Einav, Tal" userId="c5d94e19-bf17-46ef-96ed-abf719c82703" providerId="ADAL" clId="{F7904422-0DA4-4078-9700-259BB0B24E87}" dt="2020-06-30T18:49:57.661" v="4955" actId="207"/>
          <ac:spMkLst>
            <pc:docMk/>
            <pc:sldMk cId="641202784" sldId="1275"/>
            <ac:spMk id="133" creationId="{CFA8C144-3530-4A69-9E0B-2942EDDF9BD3}"/>
          </ac:spMkLst>
        </pc:spChg>
        <pc:spChg chg="del mod topLvl">
          <ac:chgData name="Einav, Tal" userId="c5d94e19-bf17-46ef-96ed-abf719c82703" providerId="ADAL" clId="{F7904422-0DA4-4078-9700-259BB0B24E87}" dt="2020-06-30T21:00:41.657" v="5125" actId="478"/>
          <ac:spMkLst>
            <pc:docMk/>
            <pc:sldMk cId="641202784" sldId="1275"/>
            <ac:spMk id="139" creationId="{3F0FA0D9-198D-48D9-B960-1CD659B502DE}"/>
          </ac:spMkLst>
        </pc:spChg>
        <pc:spChg chg="del mod topLvl">
          <ac:chgData name="Einav, Tal" userId="c5d94e19-bf17-46ef-96ed-abf719c82703" providerId="ADAL" clId="{F7904422-0DA4-4078-9700-259BB0B24E87}" dt="2020-06-30T18:50:46.828" v="4996" actId="478"/>
          <ac:spMkLst>
            <pc:docMk/>
            <pc:sldMk cId="641202784" sldId="1275"/>
            <ac:spMk id="143" creationId="{7BFEE695-A353-4ABF-82CA-6282234E049B}"/>
          </ac:spMkLst>
        </pc:spChg>
        <pc:spChg chg="del mod topLvl">
          <ac:chgData name="Einav, Tal" userId="c5d94e19-bf17-46ef-96ed-abf719c82703" providerId="ADAL" clId="{F7904422-0DA4-4078-9700-259BB0B24E87}" dt="2020-06-30T18:50:46.828" v="4996" actId="478"/>
          <ac:spMkLst>
            <pc:docMk/>
            <pc:sldMk cId="641202784" sldId="1275"/>
            <ac:spMk id="144" creationId="{652F50E6-3CD7-4167-B47E-0A1751E02600}"/>
          </ac:spMkLst>
        </pc:spChg>
        <pc:spChg chg="del mod topLvl">
          <ac:chgData name="Einav, Tal" userId="c5d94e19-bf17-46ef-96ed-abf719c82703" providerId="ADAL" clId="{F7904422-0DA4-4078-9700-259BB0B24E87}" dt="2020-06-30T18:50:46.828" v="4996" actId="478"/>
          <ac:spMkLst>
            <pc:docMk/>
            <pc:sldMk cId="641202784" sldId="1275"/>
            <ac:spMk id="157" creationId="{678B2564-90F4-4F04-8B8A-B2E7CE6226CF}"/>
          </ac:spMkLst>
        </pc:spChg>
        <pc:spChg chg="add">
          <ac:chgData name="Einav, Tal" userId="c5d94e19-bf17-46ef-96ed-abf719c82703" providerId="ADAL" clId="{F7904422-0DA4-4078-9700-259BB0B24E87}" dt="2020-06-30T21:00:15.787" v="5119"/>
          <ac:spMkLst>
            <pc:docMk/>
            <pc:sldMk cId="641202784" sldId="1275"/>
            <ac:spMk id="163" creationId="{68FFA9EA-D4AF-49C1-8853-55A41C4C31DD}"/>
          </ac:spMkLst>
        </pc:spChg>
        <pc:grpChg chg="add del mod">
          <ac:chgData name="Einav, Tal" userId="c5d94e19-bf17-46ef-96ed-abf719c82703" providerId="ADAL" clId="{F7904422-0DA4-4078-9700-259BB0B24E87}" dt="2020-06-30T18:47:24.024" v="4899" actId="165"/>
          <ac:grpSpMkLst>
            <pc:docMk/>
            <pc:sldMk cId="641202784" sldId="1275"/>
            <ac:grpSpMk id="121" creationId="{DA9F95EC-AF32-4409-98B8-708D4D5B417C}"/>
          </ac:grpSpMkLst>
        </pc:grpChg>
        <pc:grpChg chg="del mod topLvl">
          <ac:chgData name="Einav, Tal" userId="c5d94e19-bf17-46ef-96ed-abf719c82703" providerId="ADAL" clId="{F7904422-0DA4-4078-9700-259BB0B24E87}" dt="2020-06-30T18:47:28.492" v="4900" actId="478"/>
          <ac:grpSpMkLst>
            <pc:docMk/>
            <pc:sldMk cId="641202784" sldId="1275"/>
            <ac:grpSpMk id="122" creationId="{891E2B68-972C-46F9-A98C-424201AAD004}"/>
          </ac:grpSpMkLst>
        </pc:grpChg>
        <pc:grpChg chg="del mod topLvl">
          <ac:chgData name="Einav, Tal" userId="c5d94e19-bf17-46ef-96ed-abf719c82703" providerId="ADAL" clId="{F7904422-0DA4-4078-9700-259BB0B24E87}" dt="2020-06-30T18:47:28.492" v="4900" actId="478"/>
          <ac:grpSpMkLst>
            <pc:docMk/>
            <pc:sldMk cId="641202784" sldId="1275"/>
            <ac:grpSpMk id="128" creationId="{8C625760-A82C-42FC-ADB7-89427300D77D}"/>
          </ac:grpSpMkLst>
        </pc:grpChg>
        <pc:grpChg chg="add del mod">
          <ac:chgData name="Einav, Tal" userId="c5d94e19-bf17-46ef-96ed-abf719c82703" providerId="ADAL" clId="{F7904422-0DA4-4078-9700-259BB0B24E87}" dt="2020-06-30T18:50:41.743" v="4994" actId="165"/>
          <ac:grpSpMkLst>
            <pc:docMk/>
            <pc:sldMk cId="641202784" sldId="1275"/>
            <ac:grpSpMk id="135" creationId="{0DEC5589-0B55-46C8-B6F6-81A2FA0E59D7}"/>
          </ac:grpSpMkLst>
        </pc:grpChg>
        <pc:grpChg chg="del mod topLvl">
          <ac:chgData name="Einav, Tal" userId="c5d94e19-bf17-46ef-96ed-abf719c82703" providerId="ADAL" clId="{F7904422-0DA4-4078-9700-259BB0B24E87}" dt="2020-06-30T18:50:46.828" v="4996" actId="478"/>
          <ac:grpSpMkLst>
            <pc:docMk/>
            <pc:sldMk cId="641202784" sldId="1275"/>
            <ac:grpSpMk id="136" creationId="{FAD3BB90-2807-41C7-BF6C-00B9400B7DB7}"/>
          </ac:grpSpMkLst>
        </pc:grpChg>
        <pc:grpChg chg="del mod topLvl">
          <ac:chgData name="Einav, Tal" userId="c5d94e19-bf17-46ef-96ed-abf719c82703" providerId="ADAL" clId="{F7904422-0DA4-4078-9700-259BB0B24E87}" dt="2020-06-30T18:50:46.828" v="4996" actId="478"/>
          <ac:grpSpMkLst>
            <pc:docMk/>
            <pc:sldMk cId="641202784" sldId="1275"/>
            <ac:grpSpMk id="158" creationId="{3F5CFD3B-FBFF-4A58-9F8B-E79678959C0C}"/>
          </ac:grpSpMkLst>
        </pc:grpChg>
        <pc:grpChg chg="mod">
          <ac:chgData name="Einav, Tal" userId="c5d94e19-bf17-46ef-96ed-abf719c82703" providerId="ADAL" clId="{F7904422-0DA4-4078-9700-259BB0B24E87}" dt="2020-06-30T18:46:05.807" v="4888" actId="14100"/>
          <ac:grpSpMkLst>
            <pc:docMk/>
            <pc:sldMk cId="641202784" sldId="1275"/>
            <ac:grpSpMk id="202" creationId="{711E69C3-ED69-4FD7-BC8F-D4F6F9CBEC7B}"/>
          </ac:grpSpMkLst>
        </pc:grpChg>
      </pc:sldChg>
      <pc:sldChg chg="addSp delSp modSp add del">
        <pc:chgData name="Einav, Tal" userId="c5d94e19-bf17-46ef-96ed-abf719c82703" providerId="ADAL" clId="{F7904422-0DA4-4078-9700-259BB0B24E87}" dt="2020-07-01T05:21:28.520" v="9402" actId="2696"/>
        <pc:sldMkLst>
          <pc:docMk/>
          <pc:sldMk cId="2805204587" sldId="1276"/>
        </pc:sldMkLst>
        <pc:spChg chg="del">
          <ac:chgData name="Einav, Tal" userId="c5d94e19-bf17-46ef-96ed-abf719c82703" providerId="ADAL" clId="{F7904422-0DA4-4078-9700-259BB0B24E87}" dt="2020-06-30T21:01:25.025" v="5131"/>
          <ac:spMkLst>
            <pc:docMk/>
            <pc:sldMk cId="2805204587" sldId="1276"/>
            <ac:spMk id="123" creationId="{EC99F1FD-DD59-4AF7-A3AD-58095E0D6AA9}"/>
          </ac:spMkLst>
        </pc:spChg>
        <pc:spChg chg="del">
          <ac:chgData name="Einav, Tal" userId="c5d94e19-bf17-46ef-96ed-abf719c82703" providerId="ADAL" clId="{F7904422-0DA4-4078-9700-259BB0B24E87}" dt="2020-06-30T21:00:37.091" v="5124" actId="478"/>
          <ac:spMkLst>
            <pc:docMk/>
            <pc:sldMk cId="2805204587" sldId="1276"/>
            <ac:spMk id="139" creationId="{3F0FA0D9-198D-48D9-B960-1CD659B502DE}"/>
          </ac:spMkLst>
        </pc:spChg>
        <pc:grpChg chg="add mod">
          <ac:chgData name="Einav, Tal" userId="c5d94e19-bf17-46ef-96ed-abf719c82703" providerId="ADAL" clId="{F7904422-0DA4-4078-9700-259BB0B24E87}" dt="2020-06-30T21:01:21.071" v="5130" actId="1076"/>
          <ac:grpSpMkLst>
            <pc:docMk/>
            <pc:sldMk cId="2805204587" sldId="1276"/>
            <ac:grpSpMk id="121" creationId="{0AF7CC8A-3BEA-4A6C-804E-1F64E90DCF31}"/>
          </ac:grpSpMkLst>
        </pc:grpChg>
        <pc:grpChg chg="del mod">
          <ac:chgData name="Einav, Tal" userId="c5d94e19-bf17-46ef-96ed-abf719c82703" providerId="ADAL" clId="{F7904422-0DA4-4078-9700-259BB0B24E87}" dt="2020-06-30T21:01:07.844" v="5128" actId="478"/>
          <ac:grpSpMkLst>
            <pc:docMk/>
            <pc:sldMk cId="2805204587" sldId="1276"/>
            <ac:grpSpMk id="202" creationId="{711E69C3-ED69-4FD7-BC8F-D4F6F9CBEC7B}"/>
          </ac:grpSpMkLst>
        </pc:grpChg>
        <pc:graphicFrameChg chg="add del modGraphic">
          <ac:chgData name="Einav, Tal" userId="c5d94e19-bf17-46ef-96ed-abf719c82703" providerId="ADAL" clId="{F7904422-0DA4-4078-9700-259BB0B24E87}" dt="2020-06-30T21:00:34.436" v="5123" actId="27309"/>
          <ac:graphicFrameMkLst>
            <pc:docMk/>
            <pc:sldMk cId="2805204587" sldId="1276"/>
            <ac:graphicFrameMk id="4" creationId="{A47DAE67-BCA2-4C35-80CA-EA2E02C163D3}"/>
          </ac:graphicFrameMkLst>
        </pc:graphicFrameChg>
        <pc:picChg chg="mod">
          <ac:chgData name="Einav, Tal" userId="c5d94e19-bf17-46ef-96ed-abf719c82703" providerId="ADAL" clId="{F7904422-0DA4-4078-9700-259BB0B24E87}" dt="2020-06-30T21:00:58.474" v="5126" actId="14826"/>
          <ac:picMkLst>
            <pc:docMk/>
            <pc:sldMk cId="2805204587" sldId="1276"/>
            <ac:picMk id="22" creationId="{C39653A8-E5AE-4578-B8A6-C10EF708F76D}"/>
          </ac:picMkLst>
        </pc:picChg>
      </pc:sldChg>
      <pc:sldChg chg="addSp modSp add del modAnim">
        <pc:chgData name="Einav, Tal" userId="c5d94e19-bf17-46ef-96ed-abf719c82703" providerId="ADAL" clId="{F7904422-0DA4-4078-9700-259BB0B24E87}" dt="2020-07-01T05:21:28.567" v="9403" actId="2696"/>
        <pc:sldMkLst>
          <pc:docMk/>
          <pc:sldMk cId="968371652" sldId="1277"/>
        </pc:sldMkLst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2" creationId="{D3BA89D2-EC38-4345-99BB-E963BA2B8E05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29" creationId="{CEF89D80-B75C-44DE-A31F-F4B4458284C5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3" creationId="{07971D54-34A7-4504-96C1-52B2C5F3888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5" creationId="{60CF5166-1A0A-43F8-ABFD-336847204A6B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6" creationId="{D986EEFC-5F2D-402E-8CA6-5FF91C731D01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7" creationId="{D1AC024A-5316-4F71-9586-8973083280A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8" creationId="{74E25D58-A327-47E8-922D-9A97FF45990D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59" creationId="{80B020F8-FA4C-4B31-8D38-36E7A7CEE44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0" creationId="{D8B2D0D2-7C6D-4EFE-991D-B99D9F6998E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1" creationId="{211C1C6D-6FC9-42F5-8ADC-7292B9B9EC8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2" creationId="{CBE875D2-669D-4E51-887B-ADD14308E65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3" creationId="{52602A83-00C4-49AF-A4A2-8FA3AF0E339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4" creationId="{C397E60F-D4AE-41ED-9567-E2E0AEFE6C7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5" creationId="{55A06612-5863-452C-9625-69CB2C6619F1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6" creationId="{A02960E6-6EEE-4779-87BD-24A6B82BF8F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7" creationId="{A9B4BBD0-20B8-472A-A2C2-D47A3902987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8" creationId="{00815171-685E-4B24-9CA5-A7A892FC86D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69" creationId="{E6518BB1-66DB-4F71-84E2-F687E452618C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70" creationId="{D72794F3-5881-4064-AD22-712B21F0FC4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71" creationId="{EBABF0F1-D709-4D84-8090-904ECF1CF348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1" creationId="{49206901-969C-4478-81ED-CA41CC41D4B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3" creationId="{1A9FD603-1A49-471D-B196-1AE186F7EA3C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4" creationId="{104E0CBE-3EBA-4CE5-BBF4-137E9D796D6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5" creationId="{5C8A8F65-7E72-4D7E-9782-A876790A6CD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6" creationId="{5FE88951-5A62-41B8-9167-A15A8F0781EB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8" creationId="{08356CA6-F693-4032-BF46-4EFF9617E95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99" creationId="{9E295520-C94A-474F-A188-866F6AF0274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0" creationId="{B0D8482B-A7CE-465A-B9D7-98AD1C00DF3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1" creationId="{BFBDFD80-D47C-4ADA-BA11-9C12F3F1930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3" creationId="{E2A66BF0-25B7-4155-B228-3C9D53B164D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4" creationId="{A7E080B5-1D65-4117-B0FD-C00C901E5EA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5" creationId="{7F4E6D0B-7645-4281-BE97-817555B069F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6" creationId="{1FE27076-0C5F-4527-ADBC-35223605D2C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7" creationId="{03FE8275-2733-4FC1-89F4-46535483D51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8" creationId="{DA2D7D9F-4AAE-440D-B85C-97A14AA31FB1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09" creationId="{2FD89209-558D-4D0A-8E30-FDDB58A8AE0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0" creationId="{8DCF95F1-DB2E-4367-AF84-A9530A9C12F0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2" creationId="{F575BA89-FC98-4B85-BB00-D45D5A03BB2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3" creationId="{536A65A8-9396-4ABA-BBFD-F07D8978490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4" creationId="{6DDED93F-59EA-4B75-A02D-527CCE542D1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5" creationId="{2282F3DE-F079-4739-B38E-0D8D8E729C40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7" creationId="{BD4AA9B9-982C-4BD8-9A68-9E86DD2ADBB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8" creationId="{31089DBB-6956-4218-8A53-0B35FCD98510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19" creationId="{D65F15B8-F336-435A-9C2E-0C83538C09D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0" creationId="{EAD0B67F-F366-4498-8BEB-0C837A1A425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2" creationId="{69D1009A-78D1-4025-8750-F3EEB013D1DD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4" creationId="{9D92573A-E2F4-4C85-A4E6-4EDA8A0ABDE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5" creationId="{B8924B38-964A-4354-AAD3-17A615364FCB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6" creationId="{A81B80D4-FFEF-4E2E-B006-8BB3DF72544C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27" creationId="{6CA703AF-A7FB-4B87-9F1E-7939047F61E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33" creationId="{CFA8C144-3530-4A69-9E0B-2942EDDF9BD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34" creationId="{50FB620F-7480-4183-9EA7-1EEE495F749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37" creationId="{8068C515-2F01-4374-82BC-F4F2D5D84D30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38" creationId="{E37E4450-1D21-4B31-A9B5-079665A8869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45" creationId="{E6A64415-5449-4766-9700-E87C40A39AE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46" creationId="{F423526B-C9FF-4D9D-9EDA-7D46AC7CA4B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47" creationId="{BD3FD92B-C383-4948-9D85-F7608EB4E6A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48" creationId="{3B588D4F-92AD-4989-8B7B-04BD7C3FE3F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49" creationId="{1BDD6A83-30FB-4781-AF74-57798C1F033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0" creationId="{81A8A53E-08CC-4B5D-A386-00AD322B00DC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1" creationId="{8871255C-21FB-484D-8128-F1810F64476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2" creationId="{C5F17C28-82A6-40A3-AE14-840F5109FBF5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3" creationId="{8AF4EE08-855D-4874-8925-7B9FEB77BF2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4" creationId="{04098DC3-F9C8-4458-A03F-4936403209A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5" creationId="{9CEB2E1B-10FB-43C5-8F98-9689D2184E9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56" creationId="{B96EE5A2-ABDE-4AD7-8452-4AB706F0E2E7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63" creationId="{68FFA9EA-D4AF-49C1-8853-55A41C4C31DD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69" creationId="{37E568C0-C2B3-4655-8B1D-1D322F091E6F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0" creationId="{08345352-1EF2-462E-8D94-CA3FB255F26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2" creationId="{6CFC17EB-6E11-43DC-AF45-7F29D998704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3" creationId="{FB88C6B7-9316-4996-8828-AE523E01D59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4" creationId="{4F84AC55-E49F-4A9C-9A2E-DCEFCBC852BB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5" creationId="{F844DB2C-768A-4381-8401-8679D2E09591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6" creationId="{C6FCA461-5798-4F21-B4B1-B2F2D48A44D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7" creationId="{DA178BCC-EB5B-4C48-AC06-DB68CC2ADCC9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79" creationId="{840E8243-316E-417E-A991-3F154853F45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0" creationId="{E683F3F6-58F2-48D1-87C8-5AFE0957278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2" creationId="{7D808408-7074-4E4C-B988-9D9DB65AE64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3" creationId="{101BA505-1E8A-43B2-87A1-09683DA9E24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4" creationId="{03770961-CCEF-4E5F-8DC7-DF8C1CEA772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5" creationId="{1ACAD746-0FF3-4954-B016-CA7D76B4E55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6" creationId="{8086C1DF-A7B5-40CF-A0E7-6BD71C1F3406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7" creationId="{658E2266-2D51-4119-9A27-FF4EE0FF34B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89" creationId="{BC61DFE0-2723-4BA9-8D92-D5CA2674983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0" creationId="{31F50A0B-62DE-49CD-A29D-CB96F0FA9803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1" creationId="{BE2B79C6-DA4D-4C85-A7D9-27C25762C424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2" creationId="{329A384B-DF88-4633-8EBE-D115AA823DB2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3" creationId="{43082216-66E5-4FA0-B38D-51F3C4D14ADB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4" creationId="{DF80C7EF-E830-4B76-B198-1E35F55A4CCA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6" creationId="{BF6D2609-0F45-4783-9C3F-B5612DD10B5E}"/>
          </ac:spMkLst>
        </pc:spChg>
        <pc:spChg chg="mod">
          <ac:chgData name="Einav, Tal" userId="c5d94e19-bf17-46ef-96ed-abf719c82703" providerId="ADAL" clId="{F7904422-0DA4-4078-9700-259BB0B24E87}" dt="2020-06-30T21:02:18.852" v="5140"/>
          <ac:spMkLst>
            <pc:docMk/>
            <pc:sldMk cId="968371652" sldId="1277"/>
            <ac:spMk id="197" creationId="{53DF0BF6-D2FC-4E04-8D95-6A73847AF97F}"/>
          </ac:spMkLst>
        </pc:s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" creationId="{00000000-0000-0000-0000-000000000000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6" creationId="{4A7E5771-6E0F-4CEF-A247-444D5A4CF0C0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7" creationId="{73C94162-2DB1-4F24-ADBB-3D7794D95265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2" creationId="{714EC455-D7A9-4846-9132-01B6C1BDB4B4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27" creationId="{FCBA9DF5-46E3-4CA7-930C-88689548E2E8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28" creationId="{6A250A3E-F756-4AEE-8D91-C003CD223711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30" creationId="{1B883231-8CCC-4E07-9E47-CDC5AA3D2C2C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31" creationId="{E2792D98-B601-43D1-8E3F-E6596B5043D5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32" creationId="{5D3B347F-CBB9-41B9-A5E8-B1AB76BD1EDE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92" creationId="{7A3043B9-67F0-4EDB-9AC9-744B40E781A7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97" creationId="{EAEF5500-B78B-4168-847C-B030FCAC51BB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02" creationId="{CEF76316-4432-484E-AB8C-44660C00F05D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11" creationId="{CA8142C4-324D-4D2E-A235-73F7B332C26C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16" creationId="{AA7D30E7-74E1-4F45-8278-22E94E036C8A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21" creationId="{0AF7CC8A-3BEA-4A6C-804E-1F64E90DCF31}"/>
          </ac:grpSpMkLst>
        </pc:grpChg>
        <pc:grpChg chg="add 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23" creationId="{8EAE18AE-4A19-4D8C-BB18-1ACC00BDC89F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40" creationId="{398A1C5E-7A4B-46E2-947C-63FA92EC7205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41" creationId="{43BB0925-88AC-4A31-8819-077296891466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42" creationId="{571FF566-3EF1-4C0B-AD85-5F9A02FF8633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71" creationId="{85D893A7-1540-4F7B-93CF-D8299C8D8F4F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78" creationId="{D1815F3D-3D64-41F2-A2A8-3118B0ECDFF4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81" creationId="{208C4461-4A2E-40A4-B94A-376AC46CA0CD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88" creationId="{52B7765B-3349-41CD-A35D-569358802AC9}"/>
          </ac:grpSpMkLst>
        </pc:grpChg>
        <pc:grpChg chg="mod">
          <ac:chgData name="Einav, Tal" userId="c5d94e19-bf17-46ef-96ed-abf719c82703" providerId="ADAL" clId="{F7904422-0DA4-4078-9700-259BB0B24E87}" dt="2020-06-30T21:02:18.852" v="5140"/>
          <ac:grpSpMkLst>
            <pc:docMk/>
            <pc:sldMk cId="968371652" sldId="1277"/>
            <ac:grpSpMk id="195" creationId="{46165A12-3342-4929-AF66-275493C23061}"/>
          </ac:grpSpMkLst>
        </pc:grpChg>
        <pc:picChg chg="mod">
          <ac:chgData name="Einav, Tal" userId="c5d94e19-bf17-46ef-96ed-abf719c82703" providerId="ADAL" clId="{F7904422-0DA4-4078-9700-259BB0B24E87}" dt="2020-06-30T21:02:18.852" v="5140"/>
          <ac:picMkLst>
            <pc:docMk/>
            <pc:sldMk cId="968371652" sldId="1277"/>
            <ac:picMk id="22" creationId="{C39653A8-E5AE-4578-B8A6-C10EF708F76D}"/>
          </ac:picMkLst>
        </pc:picChg>
      </pc:sldChg>
      <pc:sldChg chg="addSp delSp modSp add del modAnim">
        <pc:chgData name="Einav, Tal" userId="c5d94e19-bf17-46ef-96ed-abf719c82703" providerId="ADAL" clId="{F7904422-0DA4-4078-9700-259BB0B24E87}" dt="2020-07-01T05:21:28.598" v="9404" actId="2696"/>
        <pc:sldMkLst>
          <pc:docMk/>
          <pc:sldMk cId="3115103262" sldId="1278"/>
        </pc:sldMkLst>
        <pc:spChg chg="add mod">
          <ac:chgData name="Einav, Tal" userId="c5d94e19-bf17-46ef-96ed-abf719c82703" providerId="ADAL" clId="{F7904422-0DA4-4078-9700-259BB0B24E87}" dt="2020-06-30T21:04:27.296" v="5170" actId="207"/>
          <ac:spMkLst>
            <pc:docMk/>
            <pc:sldMk cId="3115103262" sldId="1278"/>
            <ac:spMk id="128" creationId="{972DD7F3-CD2C-4385-AD40-350C659FF67C}"/>
          </ac:spMkLst>
        </pc:spChg>
        <pc:grpChg chg="mod ord">
          <ac:chgData name="Einav, Tal" userId="c5d94e19-bf17-46ef-96ed-abf719c82703" providerId="ADAL" clId="{F7904422-0DA4-4078-9700-259BB0B24E87}" dt="2020-06-30T21:03:39.099" v="5153" actId="1076"/>
          <ac:grpSpMkLst>
            <pc:docMk/>
            <pc:sldMk cId="3115103262" sldId="1278"/>
            <ac:grpSpMk id="121" creationId="{0AF7CC8A-3BEA-4A6C-804E-1F64E90DCF31}"/>
          </ac:grpSpMkLst>
        </pc:grpChg>
        <pc:grpChg chg="mod ord">
          <ac:chgData name="Einav, Tal" userId="c5d94e19-bf17-46ef-96ed-abf719c82703" providerId="ADAL" clId="{F7904422-0DA4-4078-9700-259BB0B24E87}" dt="2020-06-30T21:03:42.160" v="5154" actId="1076"/>
          <ac:grpSpMkLst>
            <pc:docMk/>
            <pc:sldMk cId="3115103262" sldId="1278"/>
            <ac:grpSpMk id="123" creationId="{8EAE18AE-4A19-4D8C-BB18-1ACC00BDC89F}"/>
          </ac:grpSpMkLst>
        </pc:grpChg>
        <pc:picChg chg="add del mod">
          <ac:chgData name="Einav, Tal" userId="c5d94e19-bf17-46ef-96ed-abf719c82703" providerId="ADAL" clId="{F7904422-0DA4-4078-9700-259BB0B24E87}" dt="2020-06-30T21:03:48.157" v="5155" actId="478"/>
          <ac:picMkLst>
            <pc:docMk/>
            <pc:sldMk cId="3115103262" sldId="1278"/>
            <ac:picMk id="4" creationId="{BD6C9255-3B78-45A4-9807-AD174631BE7D}"/>
          </ac:picMkLst>
        </pc:picChg>
        <pc:picChg chg="mod">
          <ac:chgData name="Einav, Tal" userId="c5d94e19-bf17-46ef-96ed-abf719c82703" providerId="ADAL" clId="{F7904422-0DA4-4078-9700-259BB0B24E87}" dt="2020-06-30T21:02:52.564" v="5150" actId="554"/>
          <ac:picMkLst>
            <pc:docMk/>
            <pc:sldMk cId="3115103262" sldId="1278"/>
            <ac:picMk id="22" creationId="{C39653A8-E5AE-4578-B8A6-C10EF708F76D}"/>
          </ac:picMkLst>
        </pc:picChg>
      </pc:sldChg>
      <pc:sldChg chg="add del">
        <pc:chgData name="Einav, Tal" userId="c5d94e19-bf17-46ef-96ed-abf719c82703" providerId="ADAL" clId="{F7904422-0DA4-4078-9700-259BB0B24E87}" dt="2020-07-01T05:21:28.334" v="9398" actId="2696"/>
        <pc:sldMkLst>
          <pc:docMk/>
          <pc:sldMk cId="3990780729" sldId="1279"/>
        </pc:sldMkLst>
      </pc:sldChg>
      <pc:sldChg chg="addSp delSp modSp add delAnim modAnim modNotesTx">
        <pc:chgData name="Einav, Tal" userId="c5d94e19-bf17-46ef-96ed-abf719c82703" providerId="ADAL" clId="{F7904422-0DA4-4078-9700-259BB0B24E87}" dt="2020-07-01T07:46:07.217" v="11475"/>
        <pc:sldMkLst>
          <pc:docMk/>
          <pc:sldMk cId="2002362352" sldId="1280"/>
        </pc:sldMkLst>
        <pc:spChg chg="mod">
          <ac:chgData name="Einav, Tal" userId="c5d94e19-bf17-46ef-96ed-abf719c82703" providerId="ADAL" clId="{F7904422-0DA4-4078-9700-259BB0B24E87}" dt="2020-06-30T22:01:47.703" v="5801" actId="20577"/>
          <ac:spMkLst>
            <pc:docMk/>
            <pc:sldMk cId="2002362352" sldId="1280"/>
            <ac:spMk id="2" creationId="{ABFB5057-C16B-47EA-8AD3-86AD39FCC768}"/>
          </ac:spMkLst>
        </pc:spChg>
        <pc:spChg chg="add del mod">
          <ac:chgData name="Einav, Tal" userId="c5d94e19-bf17-46ef-96ed-abf719c82703" providerId="ADAL" clId="{F7904422-0DA4-4078-9700-259BB0B24E87}" dt="2020-06-30T22:20:13.795" v="5968" actId="478"/>
          <ac:spMkLst>
            <pc:docMk/>
            <pc:sldMk cId="2002362352" sldId="1280"/>
            <ac:spMk id="4" creationId="{EFF5B0A7-7CD6-42F6-9513-5466BA45AABC}"/>
          </ac:spMkLst>
        </pc:spChg>
        <pc:spChg chg="add mod topLvl">
          <ac:chgData name="Einav, Tal" userId="c5d94e19-bf17-46ef-96ed-abf719c82703" providerId="ADAL" clId="{F7904422-0DA4-4078-9700-259BB0B24E87}" dt="2020-06-30T22:17:36.142" v="5949" actId="14100"/>
          <ac:spMkLst>
            <pc:docMk/>
            <pc:sldMk cId="2002362352" sldId="1280"/>
            <ac:spMk id="7" creationId="{33309328-36E6-49D7-95EC-B1386F99C5F9}"/>
          </ac:spMkLst>
        </pc:spChg>
        <pc:spChg chg="add mod topLvl">
          <ac:chgData name="Einav, Tal" userId="c5d94e19-bf17-46ef-96ed-abf719c82703" providerId="ADAL" clId="{F7904422-0DA4-4078-9700-259BB0B24E87}" dt="2020-06-30T22:17:22.322" v="5945" actId="14100"/>
          <ac:spMkLst>
            <pc:docMk/>
            <pc:sldMk cId="2002362352" sldId="1280"/>
            <ac:spMk id="8" creationId="{6A7C2E37-5CA9-43B2-9E4D-C10EF20A8875}"/>
          </ac:spMkLst>
        </pc:spChg>
        <pc:spChg chg="add mod">
          <ac:chgData name="Einav, Tal" userId="c5d94e19-bf17-46ef-96ed-abf719c82703" providerId="ADAL" clId="{F7904422-0DA4-4078-9700-259BB0B24E87}" dt="2020-06-30T22:28:11.728" v="6046" actId="208"/>
          <ac:spMkLst>
            <pc:docMk/>
            <pc:sldMk cId="2002362352" sldId="1280"/>
            <ac:spMk id="15" creationId="{C00ECA28-67EF-4AFD-82F0-1E29675E909C}"/>
          </ac:spMkLst>
        </pc:spChg>
        <pc:spChg chg="add mod">
          <ac:chgData name="Einav, Tal" userId="c5d94e19-bf17-46ef-96ed-abf719c82703" providerId="ADAL" clId="{F7904422-0DA4-4078-9700-259BB0B24E87}" dt="2020-06-30T22:28:11.728" v="6046" actId="208"/>
          <ac:spMkLst>
            <pc:docMk/>
            <pc:sldMk cId="2002362352" sldId="1280"/>
            <ac:spMk id="19" creationId="{62D15FA1-B36D-4852-8E2D-A555799A4E6E}"/>
          </ac:spMkLst>
        </pc:spChg>
        <pc:spChg chg="mod">
          <ac:chgData name="Einav, Tal" userId="c5d94e19-bf17-46ef-96ed-abf719c82703" providerId="ADAL" clId="{F7904422-0DA4-4078-9700-259BB0B24E87}" dt="2020-06-30T22:23:32.412" v="6004" actId="1582"/>
          <ac:spMkLst>
            <pc:docMk/>
            <pc:sldMk cId="2002362352" sldId="1280"/>
            <ac:spMk id="21" creationId="{3656C296-1895-4904-83C4-7F980E0099D6}"/>
          </ac:spMkLst>
        </pc:spChg>
        <pc:spChg chg="mod">
          <ac:chgData name="Einav, Tal" userId="c5d94e19-bf17-46ef-96ed-abf719c82703" providerId="ADAL" clId="{F7904422-0DA4-4078-9700-259BB0B24E87}" dt="2020-06-30T22:23:32.412" v="6004" actId="1582"/>
          <ac:spMkLst>
            <pc:docMk/>
            <pc:sldMk cId="2002362352" sldId="1280"/>
            <ac:spMk id="22" creationId="{5395309D-AE32-4143-9DF8-F3F1C2C92888}"/>
          </ac:spMkLst>
        </pc:spChg>
        <pc:spChg chg="add del mod">
          <ac:chgData name="Einav, Tal" userId="c5d94e19-bf17-46ef-96ed-abf719c82703" providerId="ADAL" clId="{F7904422-0DA4-4078-9700-259BB0B24E87}" dt="2020-06-30T22:28:17.692" v="6047" actId="478"/>
          <ac:spMkLst>
            <pc:docMk/>
            <pc:sldMk cId="2002362352" sldId="1280"/>
            <ac:spMk id="24" creationId="{6CBC8E74-ED67-43AD-B8D5-DFEB47E8662B}"/>
          </ac:spMkLst>
        </pc:spChg>
        <pc:spChg chg="add del mod">
          <ac:chgData name="Einav, Tal" userId="c5d94e19-bf17-46ef-96ed-abf719c82703" providerId="ADAL" clId="{F7904422-0DA4-4078-9700-259BB0B24E87}" dt="2020-06-30T22:28:17.692" v="6047" actId="478"/>
          <ac:spMkLst>
            <pc:docMk/>
            <pc:sldMk cId="2002362352" sldId="1280"/>
            <ac:spMk id="25" creationId="{0226CAB0-EABD-4939-9F56-9B62279154C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39" creationId="{80D1B13A-8926-42CE-BF20-3CC0AA8083B1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0" creationId="{8C181751-E533-43B5-91A1-F98162A28A26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1" creationId="{C7BCCB56-9AB5-4D0B-916A-143E4370792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2" creationId="{96B67B82-6B85-434F-8199-088CA24C3A98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3" creationId="{84A162A4-FA43-4F3B-959E-552A9C62F06F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4" creationId="{9D6BCAAE-4F2B-4E31-8278-EBE454818373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5" creationId="{D902AE12-1A13-4A7A-AA4B-3BB2FF19530B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6" creationId="{FFBF1289-EA9A-4D23-9084-93C9F85F048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7" creationId="{FDDB0009-3B6B-4D9F-AE80-FC29216BAE68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8" creationId="{4A9DF8BE-9847-4F98-AE28-C9168290C7B4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49" creationId="{B6ACD606-5572-41C8-86A3-25E88E2FAFC5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0" creationId="{343F4AD6-7AE2-4C15-B461-B568C0560207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1" creationId="{595DBEAF-B106-4A97-97B8-8F3DCF3729A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2" creationId="{8FE0F978-49C7-4754-AC4B-6FCA599BE94B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3" creationId="{6B60749E-D56A-42A0-9ABE-114D36DA231C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4" creationId="{3BAD8D28-FEA2-4D02-AAE5-F5B1B3C428AD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5" creationId="{7CAED711-599C-417A-980F-11A3CFD623DF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6" creationId="{5CDD7966-99BF-487C-98E8-2118BE2E61B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7" creationId="{9B825085-16D0-4087-999A-6DE5C20F61AB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8" creationId="{72440AEF-8D85-4B93-9FDB-DCA708BB61F4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59" creationId="{61C85EB3-EBAA-4A60-AD89-4F27F4FB12BC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0" creationId="{1EBC2F32-3E69-4C69-BEF5-753928C8604A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1" creationId="{DB07C148-9EE3-4C22-BFE4-68F1DD983D6C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2" creationId="{9A8B1862-7254-40C6-89AB-E0FC34BA2900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3" creationId="{C6ABC1C2-DCA0-41C6-93A6-068DDF2D6B1E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4" creationId="{EE06A92E-BB28-4FE5-A7F6-5A3DEAB88BC7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5" creationId="{C85D71B5-66B0-424A-8848-388E6DDD03D9}"/>
          </ac:spMkLst>
        </pc:spChg>
        <pc:spChg chg="mod topLvl">
          <ac:chgData name="Einav, Tal" userId="c5d94e19-bf17-46ef-96ed-abf719c82703" providerId="ADAL" clId="{F7904422-0DA4-4078-9700-259BB0B24E87}" dt="2020-06-30T22:30:40.919" v="6060" actId="208"/>
          <ac:spMkLst>
            <pc:docMk/>
            <pc:sldMk cId="2002362352" sldId="1280"/>
            <ac:spMk id="66" creationId="{CAE6DC04-9626-4A42-A605-3944D8D0857F}"/>
          </ac:spMkLst>
        </pc:spChg>
        <pc:spChg chg="mod topLvl">
          <ac:chgData name="Einav, Tal" userId="c5d94e19-bf17-46ef-96ed-abf719c82703" providerId="ADAL" clId="{F7904422-0DA4-4078-9700-259BB0B24E87}" dt="2020-06-30T22:36:53.810" v="6161" actId="164"/>
          <ac:spMkLst>
            <pc:docMk/>
            <pc:sldMk cId="2002362352" sldId="1280"/>
            <ac:spMk id="151" creationId="{1C22D528-FDA0-40F7-A682-F19B727A01A1}"/>
          </ac:spMkLst>
        </pc:spChg>
        <pc:spChg chg="mod topLvl">
          <ac:chgData name="Einav, Tal" userId="c5d94e19-bf17-46ef-96ed-abf719c82703" providerId="ADAL" clId="{F7904422-0DA4-4078-9700-259BB0B24E87}" dt="2020-06-30T22:36:53.810" v="6161" actId="164"/>
          <ac:spMkLst>
            <pc:docMk/>
            <pc:sldMk cId="2002362352" sldId="1280"/>
            <ac:spMk id="152" creationId="{726926ED-6556-42B0-BD5E-404275A8E316}"/>
          </ac:spMkLst>
        </pc:spChg>
        <pc:spChg chg="mod topLvl">
          <ac:chgData name="Einav, Tal" userId="c5d94e19-bf17-46ef-96ed-abf719c82703" providerId="ADAL" clId="{F7904422-0DA4-4078-9700-259BB0B24E87}" dt="2020-06-30T22:36:45.319" v="6160" actId="164"/>
          <ac:spMkLst>
            <pc:docMk/>
            <pc:sldMk cId="2002362352" sldId="1280"/>
            <ac:spMk id="197" creationId="{6B5A2DD7-4296-450C-8AC8-C656DF334391}"/>
          </ac:spMkLst>
        </pc:spChg>
        <pc:spChg chg="mod topLvl">
          <ac:chgData name="Einav, Tal" userId="c5d94e19-bf17-46ef-96ed-abf719c82703" providerId="ADAL" clId="{F7904422-0DA4-4078-9700-259BB0B24E87}" dt="2020-06-30T22:36:45.319" v="6160" actId="164"/>
          <ac:spMkLst>
            <pc:docMk/>
            <pc:sldMk cId="2002362352" sldId="1280"/>
            <ac:spMk id="198" creationId="{52F50455-0D95-4A6D-A4FD-60D3F6FCCA37}"/>
          </ac:spMkLst>
        </pc:spChg>
        <pc:spChg chg="mod">
          <ac:chgData name="Einav, Tal" userId="c5d94e19-bf17-46ef-96ed-abf719c82703" providerId="ADAL" clId="{F7904422-0DA4-4078-9700-259BB0B24E87}" dt="2020-06-30T23:25:03.647" v="6392" actId="207"/>
          <ac:spMkLst>
            <pc:docMk/>
            <pc:sldMk cId="2002362352" sldId="1280"/>
            <ac:spMk id="233" creationId="{53AC6B42-E97F-4EA8-B84C-6A0AF0BD7EF1}"/>
          </ac:spMkLst>
        </pc:spChg>
        <pc:spChg chg="mod">
          <ac:chgData name="Einav, Tal" userId="c5d94e19-bf17-46ef-96ed-abf719c82703" providerId="ADAL" clId="{F7904422-0DA4-4078-9700-259BB0B24E87}" dt="2020-06-30T23:25:03.647" v="6392" actId="207"/>
          <ac:spMkLst>
            <pc:docMk/>
            <pc:sldMk cId="2002362352" sldId="1280"/>
            <ac:spMk id="234" creationId="{F120B402-E306-4912-87AC-EB6F4456AD6B}"/>
          </ac:spMkLst>
        </pc:spChg>
        <pc:spChg chg="mod">
          <ac:chgData name="Einav, Tal" userId="c5d94e19-bf17-46ef-96ed-abf719c82703" providerId="ADAL" clId="{F7904422-0DA4-4078-9700-259BB0B24E87}" dt="2020-06-30T23:25:10.943" v="6393" actId="207"/>
          <ac:spMkLst>
            <pc:docMk/>
            <pc:sldMk cId="2002362352" sldId="1280"/>
            <ac:spMk id="238" creationId="{5B39C11A-BA50-4380-9E96-4A72545436A1}"/>
          </ac:spMkLst>
        </pc:spChg>
        <pc:spChg chg="mod">
          <ac:chgData name="Einav, Tal" userId="c5d94e19-bf17-46ef-96ed-abf719c82703" providerId="ADAL" clId="{F7904422-0DA4-4078-9700-259BB0B24E87}" dt="2020-06-30T23:25:10.943" v="6393" actId="207"/>
          <ac:spMkLst>
            <pc:docMk/>
            <pc:sldMk cId="2002362352" sldId="1280"/>
            <ac:spMk id="239" creationId="{0971024E-6D9F-4BAE-B2CA-CBC2D44F326F}"/>
          </ac:spMkLst>
        </pc:spChg>
        <pc:spChg chg="mod">
          <ac:chgData name="Einav, Tal" userId="c5d94e19-bf17-46ef-96ed-abf719c82703" providerId="ADAL" clId="{F7904422-0DA4-4078-9700-259BB0B24E87}" dt="2020-06-30T23:25:19.045" v="6394" actId="207"/>
          <ac:spMkLst>
            <pc:docMk/>
            <pc:sldMk cId="2002362352" sldId="1280"/>
            <ac:spMk id="243" creationId="{FC60DA58-E97A-4A1F-919B-DDD48B75A389}"/>
          </ac:spMkLst>
        </pc:spChg>
        <pc:spChg chg="mod">
          <ac:chgData name="Einav, Tal" userId="c5d94e19-bf17-46ef-96ed-abf719c82703" providerId="ADAL" clId="{F7904422-0DA4-4078-9700-259BB0B24E87}" dt="2020-06-30T23:25:19.045" v="6394" actId="207"/>
          <ac:spMkLst>
            <pc:docMk/>
            <pc:sldMk cId="2002362352" sldId="1280"/>
            <ac:spMk id="244" creationId="{E1A5F7FB-8C5D-497A-930E-4E3335E688DF}"/>
          </ac:spMkLst>
        </pc:spChg>
        <pc:spChg chg="mod">
          <ac:chgData name="Einav, Tal" userId="c5d94e19-bf17-46ef-96ed-abf719c82703" providerId="ADAL" clId="{F7904422-0DA4-4078-9700-259BB0B24E87}" dt="2020-06-30T23:22:24.975" v="6366" actId="207"/>
          <ac:spMkLst>
            <pc:docMk/>
            <pc:sldMk cId="2002362352" sldId="1280"/>
            <ac:spMk id="262" creationId="{500D99C6-2C1B-494F-A5D5-802A5F4AADC1}"/>
          </ac:spMkLst>
        </pc:spChg>
        <pc:spChg chg="mod">
          <ac:chgData name="Einav, Tal" userId="c5d94e19-bf17-46ef-96ed-abf719c82703" providerId="ADAL" clId="{F7904422-0DA4-4078-9700-259BB0B24E87}" dt="2020-06-30T23:22:24.975" v="6366" actId="207"/>
          <ac:spMkLst>
            <pc:docMk/>
            <pc:sldMk cId="2002362352" sldId="1280"/>
            <ac:spMk id="263" creationId="{9DDCC797-8D3F-4198-BC2F-16F3763F59AE}"/>
          </ac:spMkLst>
        </pc:spChg>
        <pc:spChg chg="add mod">
          <ac:chgData name="Einav, Tal" userId="c5d94e19-bf17-46ef-96ed-abf719c82703" providerId="ADAL" clId="{F7904422-0DA4-4078-9700-259BB0B24E87}" dt="2020-06-30T22:35:36.280" v="6145" actId="571"/>
          <ac:spMkLst>
            <pc:docMk/>
            <pc:sldMk cId="2002362352" sldId="1280"/>
            <ac:spMk id="270" creationId="{BCC46B72-30D7-4E33-806C-AF0DD115CFEB}"/>
          </ac:spMkLst>
        </pc:spChg>
        <pc:spChg chg="add mod">
          <ac:chgData name="Einav, Tal" userId="c5d94e19-bf17-46ef-96ed-abf719c82703" providerId="ADAL" clId="{F7904422-0DA4-4078-9700-259BB0B24E87}" dt="2020-06-30T22:36:43.570" v="6159" actId="571"/>
          <ac:spMkLst>
            <pc:docMk/>
            <pc:sldMk cId="2002362352" sldId="1280"/>
            <ac:spMk id="271" creationId="{99C05A7D-99CC-4720-91D6-0F23AD0F5BAB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4" creationId="{921BF45A-7A6D-4B55-9897-7DC8FD97D5AD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5" creationId="{15C4996B-854A-40B7-B6E6-301477429777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6" creationId="{3BE36FD4-9536-406D-9507-AE118514232C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7" creationId="{D038A189-6289-4400-A624-4EDD9B992764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8" creationId="{4D303299-CA02-4586-86E6-14651322590F}"/>
          </ac:spMkLst>
        </pc:spChg>
        <pc:spChg chg="add mod topLvl">
          <ac:chgData name="Einav, Tal" userId="c5d94e19-bf17-46ef-96ed-abf719c82703" providerId="ADAL" clId="{F7904422-0DA4-4078-9700-259BB0B24E87}" dt="2020-07-01T00:43:22.500" v="7046" actId="164"/>
          <ac:spMkLst>
            <pc:docMk/>
            <pc:sldMk cId="2002362352" sldId="1280"/>
            <ac:spMk id="279" creationId="{34325548-FBBC-4EEF-8EFF-2282FBFF5420}"/>
          </ac:spMkLst>
        </pc:spChg>
        <pc:spChg chg="add mod">
          <ac:chgData name="Einav, Tal" userId="c5d94e19-bf17-46ef-96ed-abf719c82703" providerId="ADAL" clId="{F7904422-0DA4-4078-9700-259BB0B24E87}" dt="2020-07-01T02:20:33.476" v="7736" actId="1076"/>
          <ac:spMkLst>
            <pc:docMk/>
            <pc:sldMk cId="2002362352" sldId="1280"/>
            <ac:spMk id="318" creationId="{D5166DDD-8A9C-41EA-A114-171EA5E5034E}"/>
          </ac:spMkLst>
        </pc:spChg>
        <pc:spChg chg="add mod">
          <ac:chgData name="Einav, Tal" userId="c5d94e19-bf17-46ef-96ed-abf719c82703" providerId="ADAL" clId="{F7904422-0DA4-4078-9700-259BB0B24E87}" dt="2020-07-01T02:20:33.476" v="7736" actId="1076"/>
          <ac:spMkLst>
            <pc:docMk/>
            <pc:sldMk cId="2002362352" sldId="1280"/>
            <ac:spMk id="319" creationId="{AD5D3AA9-823F-4A61-8098-B801245A1379}"/>
          </ac:spMkLst>
        </pc:spChg>
        <pc:spChg chg="add mod">
          <ac:chgData name="Einav, Tal" userId="c5d94e19-bf17-46ef-96ed-abf719c82703" providerId="ADAL" clId="{F7904422-0DA4-4078-9700-259BB0B24E87}" dt="2020-07-01T07:45:18.686" v="11470" actId="255"/>
          <ac:spMkLst>
            <pc:docMk/>
            <pc:sldMk cId="2002362352" sldId="1280"/>
            <ac:spMk id="320" creationId="{F8077FC7-6556-4407-AFCE-14A138EAEBC0}"/>
          </ac:spMkLst>
        </pc:spChg>
        <pc:spChg chg="add mod">
          <ac:chgData name="Einav, Tal" userId="c5d94e19-bf17-46ef-96ed-abf719c82703" providerId="ADAL" clId="{F7904422-0DA4-4078-9700-259BB0B24E87}" dt="2020-07-01T07:45:35.153" v="11473" actId="1076"/>
          <ac:spMkLst>
            <pc:docMk/>
            <pc:sldMk cId="2002362352" sldId="1280"/>
            <ac:spMk id="321" creationId="{5A751C23-C1E7-4552-9F58-1F525B86AE4E}"/>
          </ac:spMkLst>
        </pc:spChg>
        <pc:spChg chg="add del">
          <ac:chgData name="Einav, Tal" userId="c5d94e19-bf17-46ef-96ed-abf719c82703" providerId="ADAL" clId="{F7904422-0DA4-4078-9700-259BB0B24E87}" dt="2020-06-30T22:46:45.608" v="6314"/>
          <ac:spMkLst>
            <pc:docMk/>
            <pc:sldMk cId="2002362352" sldId="1280"/>
            <ac:spMk id="1029" creationId="{AE5047BD-107D-4363-861F-88ADB3F24701}"/>
          </ac:spMkLst>
        </pc:spChg>
        <pc:spChg chg="add mod">
          <ac:chgData name="Einav, Tal" userId="c5d94e19-bf17-46ef-96ed-abf719c82703" providerId="ADAL" clId="{F7904422-0DA4-4078-9700-259BB0B24E87}" dt="2020-07-01T02:20:33.476" v="7736" actId="1076"/>
          <ac:spMkLst>
            <pc:docMk/>
            <pc:sldMk cId="2002362352" sldId="1280"/>
            <ac:spMk id="1032" creationId="{46001762-8DAE-4E2F-8E5F-5DAD70CF7AA5}"/>
          </ac:spMkLst>
        </pc:spChg>
        <pc:spChg chg="add mod">
          <ac:chgData name="Einav, Tal" userId="c5d94e19-bf17-46ef-96ed-abf719c82703" providerId="ADAL" clId="{F7904422-0DA4-4078-9700-259BB0B24E87}" dt="2020-07-01T02:20:33.476" v="7736" actId="1076"/>
          <ac:spMkLst>
            <pc:docMk/>
            <pc:sldMk cId="2002362352" sldId="1280"/>
            <ac:spMk id="1033" creationId="{C629E8D5-2E88-493E-8BF0-6254F3D794AF}"/>
          </ac:spMkLst>
        </pc:spChg>
        <pc:spChg chg="add del mod">
          <ac:chgData name="Einav, Tal" userId="c5d94e19-bf17-46ef-96ed-abf719c82703" providerId="ADAL" clId="{F7904422-0DA4-4078-9700-259BB0B24E87}" dt="2020-07-01T00:55:15.555" v="7461" actId="478"/>
          <ac:spMkLst>
            <pc:docMk/>
            <pc:sldMk cId="2002362352" sldId="1280"/>
            <ac:spMk id="1034" creationId="{42FFF1D9-3A76-406E-BBF0-69FAE22106F8}"/>
          </ac:spMkLst>
        </pc:spChg>
        <pc:spChg chg="add mod">
          <ac:chgData name="Einav, Tal" userId="c5d94e19-bf17-46ef-96ed-abf719c82703" providerId="ADAL" clId="{F7904422-0DA4-4078-9700-259BB0B24E87}" dt="2020-07-01T02:20:33.476" v="7736" actId="1076"/>
          <ac:spMkLst>
            <pc:docMk/>
            <pc:sldMk cId="2002362352" sldId="1280"/>
            <ac:spMk id="1035" creationId="{88037273-9F52-4E15-A3DD-3A181DB021D8}"/>
          </ac:spMkLst>
        </pc:spChg>
        <pc:grpChg chg="add del mod">
          <ac:chgData name="Einav, Tal" userId="c5d94e19-bf17-46ef-96ed-abf719c82703" providerId="ADAL" clId="{F7904422-0DA4-4078-9700-259BB0B24E87}" dt="2020-06-30T22:17:01.952" v="5941" actId="165"/>
          <ac:grpSpMkLst>
            <pc:docMk/>
            <pc:sldMk cId="2002362352" sldId="1280"/>
            <ac:grpSpMk id="5" creationId="{15395935-BDBE-4CB3-BC93-AE20F42417C3}"/>
          </ac:grpSpMkLst>
        </pc:grpChg>
        <pc:grpChg chg="add del mod">
          <ac:chgData name="Einav, Tal" userId="c5d94e19-bf17-46ef-96ed-abf719c82703" providerId="ADAL" clId="{F7904422-0DA4-4078-9700-259BB0B24E87}" dt="2020-06-30T22:17:02.470" v="5942" actId="165"/>
          <ac:grpSpMkLst>
            <pc:docMk/>
            <pc:sldMk cId="2002362352" sldId="1280"/>
            <ac:grpSpMk id="10" creationId="{CCA0E7EE-F08F-46EA-8C04-0EF63D5EDD7C}"/>
          </ac:grpSpMkLst>
        </pc:grpChg>
        <pc:grpChg chg="add del mod">
          <ac:chgData name="Einav, Tal" userId="c5d94e19-bf17-46ef-96ed-abf719c82703" providerId="ADAL" clId="{F7904422-0DA4-4078-9700-259BB0B24E87}" dt="2020-06-30T22:33:34.680" v="6113" actId="478"/>
          <ac:grpSpMkLst>
            <pc:docMk/>
            <pc:sldMk cId="2002362352" sldId="1280"/>
            <ac:grpSpMk id="17" creationId="{BB06DFB0-7FFE-4D86-87FD-DA889FFDF0C5}"/>
          </ac:grpSpMkLst>
        </pc:grpChg>
        <pc:grpChg chg="add del mod topLvl">
          <ac:chgData name="Einav, Tal" userId="c5d94e19-bf17-46ef-96ed-abf719c82703" providerId="ADAL" clId="{F7904422-0DA4-4078-9700-259BB0B24E87}" dt="2020-06-30T22:31:13.706" v="6070" actId="478"/>
          <ac:grpSpMkLst>
            <pc:docMk/>
            <pc:sldMk cId="2002362352" sldId="1280"/>
            <ac:grpSpMk id="18" creationId="{EA9C82ED-7F96-4EAA-9EA7-12113977294F}"/>
          </ac:grpSpMkLst>
        </pc:grpChg>
        <pc:grpChg chg="add del mod">
          <ac:chgData name="Einav, Tal" userId="c5d94e19-bf17-46ef-96ed-abf719c82703" providerId="ADAL" clId="{F7904422-0DA4-4078-9700-259BB0B24E87}" dt="2020-06-30T22:33:34.680" v="6113" actId="478"/>
          <ac:grpSpMkLst>
            <pc:docMk/>
            <pc:sldMk cId="2002362352" sldId="1280"/>
            <ac:grpSpMk id="20" creationId="{3B94B9A3-C81F-4496-9F17-8CD6FB365AD3}"/>
          </ac:grpSpMkLst>
        </pc:grpChg>
        <pc:grpChg chg="add del mod">
          <ac:chgData name="Einav, Tal" userId="c5d94e19-bf17-46ef-96ed-abf719c82703" providerId="ADAL" clId="{F7904422-0DA4-4078-9700-259BB0B24E87}" dt="2020-06-30T22:28:17.692" v="6047" actId="478"/>
          <ac:grpSpMkLst>
            <pc:docMk/>
            <pc:sldMk cId="2002362352" sldId="1280"/>
            <ac:grpSpMk id="26" creationId="{51F1D2D9-6CB0-4003-A597-09E7FB0B0D86}"/>
          </ac:grpSpMkLst>
        </pc:grpChg>
        <pc:grpChg chg="add del mod">
          <ac:chgData name="Einav, Tal" userId="c5d94e19-bf17-46ef-96ed-abf719c82703" providerId="ADAL" clId="{F7904422-0DA4-4078-9700-259BB0B24E87}" dt="2020-06-30T22:31:11.448" v="6069" actId="165"/>
          <ac:grpSpMkLst>
            <pc:docMk/>
            <pc:sldMk cId="2002362352" sldId="1280"/>
            <ac:grpSpMk id="29" creationId="{885F2442-2089-4E06-A486-A6B889C0E301}"/>
          </ac:grpSpMkLst>
        </pc:grpChg>
        <pc:grpChg chg="add del mod">
          <ac:chgData name="Einav, Tal" userId="c5d94e19-bf17-46ef-96ed-abf719c82703" providerId="ADAL" clId="{F7904422-0DA4-4078-9700-259BB0B24E87}" dt="2020-06-30T22:33:34.680" v="6113" actId="478"/>
          <ac:grpSpMkLst>
            <pc:docMk/>
            <pc:sldMk cId="2002362352" sldId="1280"/>
            <ac:grpSpMk id="30" creationId="{242DE6B3-A73B-472D-B5CC-47113D6DE568}"/>
          </ac:grpSpMkLst>
        </pc:grpChg>
        <pc:grpChg chg="add del mod">
          <ac:chgData name="Einav, Tal" userId="c5d94e19-bf17-46ef-96ed-abf719c82703" providerId="ADAL" clId="{F7904422-0DA4-4078-9700-259BB0B24E87}" dt="2020-06-30T22:31:26.575" v="6074" actId="478"/>
          <ac:grpSpMkLst>
            <pc:docMk/>
            <pc:sldMk cId="2002362352" sldId="1280"/>
            <ac:grpSpMk id="34" creationId="{17538B6A-86E4-487B-AE5B-8930F49FFF4B}"/>
          </ac:grpSpMkLst>
        </pc:grpChg>
        <pc:grpChg chg="add del mod">
          <ac:chgData name="Einav, Tal" userId="c5d94e19-bf17-46ef-96ed-abf719c82703" providerId="ADAL" clId="{F7904422-0DA4-4078-9700-259BB0B24E87}" dt="2020-06-30T22:30:02.208" v="6054" actId="165"/>
          <ac:grpSpMkLst>
            <pc:docMk/>
            <pc:sldMk cId="2002362352" sldId="1280"/>
            <ac:grpSpMk id="37" creationId="{3B14F57A-4DA5-47A9-B762-6CCF95D111F8}"/>
          </ac:grpSpMkLst>
        </pc:grpChg>
        <pc:grpChg chg="del mod topLvl">
          <ac:chgData name="Einav, Tal" userId="c5d94e19-bf17-46ef-96ed-abf719c82703" providerId="ADAL" clId="{F7904422-0DA4-4078-9700-259BB0B24E87}" dt="2020-06-30T22:33:34.680" v="6113" actId="478"/>
          <ac:grpSpMkLst>
            <pc:docMk/>
            <pc:sldMk cId="2002362352" sldId="1280"/>
            <ac:grpSpMk id="38" creationId="{65492457-C263-41EA-B250-28B2B1AE68A2}"/>
          </ac:grpSpMkLst>
        </pc:grpChg>
        <pc:grpChg chg="add 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82" creationId="{C8E99AF2-82E2-4D30-A9DA-FE1A211A806A}"/>
          </ac:grpSpMkLst>
        </pc:grpChg>
        <pc:grpChg chg="add 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86" creationId="{75264728-5BFF-4FC6-9F5E-AEC5141D091A}"/>
          </ac:grpSpMkLst>
        </pc:grpChg>
        <pc:grpChg chg="add 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89" creationId="{81DCF4F0-61C1-48B8-B27B-A15272A53348}"/>
          </ac:grpSpMkLst>
        </pc:grpChg>
        <pc:grpChg chg="add 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93" creationId="{F04F8F8A-53CF-464A-9A8E-7A51D11CB38D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05" creationId="{9EF7FB1F-6A5C-43EF-9F95-F1635D997C85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09" creationId="{340BC9D4-C44D-40B8-AD8F-9E8918D659E7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12" creationId="{CEC2B15B-9576-4A18-A8CD-FFDABF2DDFB6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16" creationId="{23F7F233-B861-4C45-AD6F-91D4EED118C2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19" creationId="{1DF54ECC-6028-48CA-86DB-7E42BD6EAF10}"/>
          </ac:grpSpMkLst>
        </pc:grpChg>
        <pc:grpChg chg="add del mod topLvl">
          <ac:chgData name="Einav, Tal" userId="c5d94e19-bf17-46ef-96ed-abf719c82703" providerId="ADAL" clId="{F7904422-0DA4-4078-9700-259BB0B24E87}" dt="2020-06-30T22:36:19.917" v="6150" actId="478"/>
          <ac:grpSpMkLst>
            <pc:docMk/>
            <pc:sldMk cId="2002362352" sldId="1280"/>
            <ac:grpSpMk id="123" creationId="{8084BBBB-FAA5-4957-A97A-1CA6784118B9}"/>
          </ac:grpSpMkLst>
        </pc:grpChg>
        <pc:grpChg chg="add del mod">
          <ac:chgData name="Einav, Tal" userId="c5d94e19-bf17-46ef-96ed-abf719c82703" providerId="ADAL" clId="{F7904422-0DA4-4078-9700-259BB0B24E87}" dt="2020-06-30T22:36:15.394" v="6149" actId="165"/>
          <ac:grpSpMkLst>
            <pc:docMk/>
            <pc:sldMk cId="2002362352" sldId="1280"/>
            <ac:grpSpMk id="126" creationId="{841EF601-E320-4573-9E70-41B3B9A40057}"/>
          </ac:grpSpMkLst>
        </pc:grpChg>
        <pc:grpChg chg="add del mod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27" creationId="{09383B4A-C52B-429D-BA28-7167601EF6F6}"/>
          </ac:grpSpMkLst>
        </pc:grpChg>
        <pc:grpChg chg="add del mod">
          <ac:chgData name="Einav, Tal" userId="c5d94e19-bf17-46ef-96ed-abf719c82703" providerId="ADAL" clId="{F7904422-0DA4-4078-9700-259BB0B24E87}" dt="2020-06-30T22:36:21.639" v="6151" actId="165"/>
          <ac:grpSpMkLst>
            <pc:docMk/>
            <pc:sldMk cId="2002362352" sldId="1280"/>
            <ac:grpSpMk id="129" creationId="{63948736-F750-4E3A-AF2E-4A6459DC93EB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31" creationId="{35F5B34B-145B-4CFD-92F6-B0252A005E03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32" creationId="{E108D69E-7953-42F9-B1B3-E93DAE48F1DA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33" creationId="{80A72C3F-0934-45B7-B249-B1AC42F2D436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34" creationId="{E474D61A-BDE7-409D-B67C-4D0F9BB63197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35" creationId="{9314FB18-3EE3-42EC-9A8A-C18B0C3476C7}"/>
          </ac:grpSpMkLst>
        </pc:grpChg>
        <pc:grpChg chg="del mod topLvl">
          <ac:chgData name="Einav, Tal" userId="c5d94e19-bf17-46ef-96ed-abf719c82703" providerId="ADAL" clId="{F7904422-0DA4-4078-9700-259BB0B24E87}" dt="2020-06-30T22:36:36.439" v="6155" actId="165"/>
          <ac:grpSpMkLst>
            <pc:docMk/>
            <pc:sldMk cId="2002362352" sldId="1280"/>
            <ac:grpSpMk id="136" creationId="{F5A3C8FD-4AFF-43BA-A4B0-B2FA272145CD}"/>
          </ac:grpSpMkLst>
        </pc:grpChg>
        <pc:grpChg chg="del mod topLvl">
          <ac:chgData name="Einav, Tal" userId="c5d94e19-bf17-46ef-96ed-abf719c82703" providerId="ADAL" clId="{F7904422-0DA4-4078-9700-259BB0B24E87}" dt="2020-06-30T22:36:25.238" v="6153" actId="478"/>
          <ac:grpSpMkLst>
            <pc:docMk/>
            <pc:sldMk cId="2002362352" sldId="1280"/>
            <ac:grpSpMk id="137" creationId="{CDBDCD12-9433-492B-AD5E-EFC00272190C}"/>
          </ac:grpSpMkLst>
        </pc:grpChg>
        <pc:grpChg chg="del mod topLvl">
          <ac:chgData name="Einav, Tal" userId="c5d94e19-bf17-46ef-96ed-abf719c82703" providerId="ADAL" clId="{F7904422-0DA4-4078-9700-259BB0B24E87}" dt="2020-06-30T22:36:25.238" v="6153" actId="478"/>
          <ac:grpSpMkLst>
            <pc:docMk/>
            <pc:sldMk cId="2002362352" sldId="1280"/>
            <ac:grpSpMk id="138" creationId="{AC4E538C-4832-41CC-9329-1ADA582517A8}"/>
          </ac:grpSpMkLst>
        </pc:grpChg>
        <pc:grpChg chg="del mod topLvl">
          <ac:chgData name="Einav, Tal" userId="c5d94e19-bf17-46ef-96ed-abf719c82703" providerId="ADAL" clId="{F7904422-0DA4-4078-9700-259BB0B24E87}" dt="2020-06-30T22:36:25.238" v="6153" actId="478"/>
          <ac:grpSpMkLst>
            <pc:docMk/>
            <pc:sldMk cId="2002362352" sldId="1280"/>
            <ac:grpSpMk id="139" creationId="{0D7A6A8C-06A9-47AD-A33A-2577D12F88E0}"/>
          </ac:grpSpMkLst>
        </pc:grpChg>
        <pc:grpChg chg="del mod topLvl">
          <ac:chgData name="Einav, Tal" userId="c5d94e19-bf17-46ef-96ed-abf719c82703" providerId="ADAL" clId="{F7904422-0DA4-4078-9700-259BB0B24E87}" dt="2020-06-30T22:36:25.238" v="6153" actId="478"/>
          <ac:grpSpMkLst>
            <pc:docMk/>
            <pc:sldMk cId="2002362352" sldId="1280"/>
            <ac:grpSpMk id="140" creationId="{AB141E8F-969B-481C-ADC2-15E4E80D89FF}"/>
          </ac:grpSpMkLst>
        </pc:grpChg>
        <pc:grpChg chg="add del mod">
          <ac:chgData name="Einav, Tal" userId="c5d94e19-bf17-46ef-96ed-abf719c82703" providerId="ADAL" clId="{F7904422-0DA4-4078-9700-259BB0B24E87}" dt="2020-06-30T22:36:22.283" v="6152" actId="165"/>
          <ac:grpSpMkLst>
            <pc:docMk/>
            <pc:sldMk cId="2002362352" sldId="1280"/>
            <ac:grpSpMk id="175" creationId="{7B163B09-B647-404F-B6F0-C6192F147A89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77" creationId="{540742A2-8EBD-4FDD-B9B7-2B2A554BA551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78" creationId="{35117D2D-5CFB-4133-BC11-CAC9D0D3FEBF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79" creationId="{FDC0FF48-39C7-4E0B-9925-C9A84F8353D5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80" creationId="{B791A1C3-E924-40D5-968C-0F187614E595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81" creationId="{65041777-4305-4EB9-BCF1-A6D0C69D05C5}"/>
          </ac:grpSpMkLst>
        </pc:grpChg>
        <pc:grpChg chg="del mod topLvl">
          <ac:chgData name="Einav, Tal" userId="c5d94e19-bf17-46ef-96ed-abf719c82703" providerId="ADAL" clId="{F7904422-0DA4-4078-9700-259BB0B24E87}" dt="2020-06-30T22:36:36.439" v="6155" actId="165"/>
          <ac:grpSpMkLst>
            <pc:docMk/>
            <pc:sldMk cId="2002362352" sldId="1280"/>
            <ac:grpSpMk id="182" creationId="{A092B770-D15E-4729-847D-58488707B4DD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83" creationId="{1FEE971C-B665-4AE6-B951-D6A3EF292AC1}"/>
          </ac:grpSpMkLst>
        </pc:grpChg>
        <pc:grpChg chg="del mod topLvl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84" creationId="{1F7A9631-4F0E-4616-B5DC-1E785F8C0F35}"/>
          </ac:grpSpMkLst>
        </pc:grpChg>
        <pc:grpChg chg="del mod topLvl">
          <ac:chgData name="Einav, Tal" userId="c5d94e19-bf17-46ef-96ed-abf719c82703" providerId="ADAL" clId="{F7904422-0DA4-4078-9700-259BB0B24E87}" dt="2020-06-30T22:36:27.306" v="6154" actId="478"/>
          <ac:grpSpMkLst>
            <pc:docMk/>
            <pc:sldMk cId="2002362352" sldId="1280"/>
            <ac:grpSpMk id="185" creationId="{0DEAB6AE-6223-44E9-9645-B75BB5C05DD6}"/>
          </ac:grpSpMkLst>
        </pc:grpChg>
        <pc:grpChg chg="del mod topLvl">
          <ac:chgData name="Einav, Tal" userId="c5d94e19-bf17-46ef-96ed-abf719c82703" providerId="ADAL" clId="{F7904422-0DA4-4078-9700-259BB0B24E87}" dt="2020-06-30T22:36:27.306" v="6154" actId="478"/>
          <ac:grpSpMkLst>
            <pc:docMk/>
            <pc:sldMk cId="2002362352" sldId="1280"/>
            <ac:grpSpMk id="186" creationId="{D5CA85A5-A841-46D0-A394-4CB1328DA4AF}"/>
          </ac:grpSpMkLst>
        </pc:grpChg>
        <pc:grpChg chg="add del mod">
          <ac:chgData name="Einav, Tal" userId="c5d94e19-bf17-46ef-96ed-abf719c82703" providerId="ADAL" clId="{F7904422-0DA4-4078-9700-259BB0B24E87}" dt="2020-06-30T22:36:36.439" v="6155" actId="165"/>
          <ac:grpSpMkLst>
            <pc:docMk/>
            <pc:sldMk cId="2002362352" sldId="1280"/>
            <ac:grpSpMk id="221" creationId="{781FA658-B188-4E33-9048-FFF44D0DB44B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23" creationId="{801B57EF-3F27-4240-9BF7-294FD708DD74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24" creationId="{229B4CE2-ACAD-4333-A32C-12CA8E5302C0}"/>
          </ac:grpSpMkLst>
        </pc:grpChg>
        <pc:grpChg chg="mod topLvl">
          <ac:chgData name="Einav, Tal" userId="c5d94e19-bf17-46ef-96ed-abf719c82703" providerId="ADAL" clId="{F7904422-0DA4-4078-9700-259BB0B24E87}" dt="2020-07-01T00:43:01.667" v="7040" actId="164"/>
          <ac:grpSpMkLst>
            <pc:docMk/>
            <pc:sldMk cId="2002362352" sldId="1280"/>
            <ac:grpSpMk id="225" creationId="{F7738C02-ED90-46E2-A277-8BDA37634078}"/>
          </ac:grpSpMkLst>
        </pc:grpChg>
        <pc:grpChg chg="mod topLvl">
          <ac:chgData name="Einav, Tal" userId="c5d94e19-bf17-46ef-96ed-abf719c82703" providerId="ADAL" clId="{F7904422-0DA4-4078-9700-259BB0B24E87}" dt="2020-07-01T00:43:01.667" v="7040" actId="164"/>
          <ac:grpSpMkLst>
            <pc:docMk/>
            <pc:sldMk cId="2002362352" sldId="1280"/>
            <ac:grpSpMk id="226" creationId="{542EE38B-069D-4400-846E-59D80AF10E22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27" creationId="{7151DA97-87FB-4827-B7FD-F672410D0CD4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28" creationId="{13F7BB0E-EE2C-44DA-B476-A23C957DA60B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29" creationId="{3DC9E0D6-4658-45A7-AA6B-AE638E1306E0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30" creationId="{63CC0790-0ADA-43DF-AF19-C3FA3B3703D3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31" creationId="{BF5EEBF4-9BF7-402F-8BB2-FF0AC38C8A43}"/>
          </ac:grpSpMkLst>
        </pc:grpChg>
        <pc:grpChg chg="mod topLvl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32" creationId="{1AB4EB0E-1988-43C8-92D4-DDC15E2EE4BB}"/>
          </ac:grpSpMkLst>
        </pc:grpChg>
        <pc:grpChg chg="add del mod">
          <ac:chgData name="Einav, Tal" userId="c5d94e19-bf17-46ef-96ed-abf719c82703" providerId="ADAL" clId="{F7904422-0DA4-4078-9700-259BB0B24E87}" dt="2020-06-30T23:25:21.943" v="6395" actId="478"/>
          <ac:grpSpMkLst>
            <pc:docMk/>
            <pc:sldMk cId="2002362352" sldId="1280"/>
            <ac:grpSpMk id="283" creationId="{41269379-ADF6-4F9B-A9D6-F14A08DD46C6}"/>
          </ac:grpSpMkLst>
        </pc:grpChg>
        <pc:grpChg chg="add del mod">
          <ac:chgData name="Einav, Tal" userId="c5d94e19-bf17-46ef-96ed-abf719c82703" providerId="ADAL" clId="{F7904422-0DA4-4078-9700-259BB0B24E87}" dt="2020-06-30T23:25:21.943" v="6395" actId="478"/>
          <ac:grpSpMkLst>
            <pc:docMk/>
            <pc:sldMk cId="2002362352" sldId="1280"/>
            <ac:grpSpMk id="286" creationId="{254CE2DD-F36E-4DE2-99AF-CFFFD4D5F778}"/>
          </ac:grpSpMkLst>
        </pc:grpChg>
        <pc:grpChg chg="add del mod">
          <ac:chgData name="Einav, Tal" userId="c5d94e19-bf17-46ef-96ed-abf719c82703" providerId="ADAL" clId="{F7904422-0DA4-4078-9700-259BB0B24E87}" dt="2020-06-30T23:25:21.943" v="6395" actId="478"/>
          <ac:grpSpMkLst>
            <pc:docMk/>
            <pc:sldMk cId="2002362352" sldId="1280"/>
            <ac:grpSpMk id="289" creationId="{12EC98B9-13CA-45DD-A475-7E3E834FDA7D}"/>
          </ac:grpSpMkLst>
        </pc:grpChg>
        <pc:grpChg chg="add del mod">
          <ac:chgData name="Einav, Tal" userId="c5d94e19-bf17-46ef-96ed-abf719c82703" providerId="ADAL" clId="{F7904422-0DA4-4078-9700-259BB0B24E87}" dt="2020-06-30T23:25:21.943" v="6395" actId="478"/>
          <ac:grpSpMkLst>
            <pc:docMk/>
            <pc:sldMk cId="2002362352" sldId="1280"/>
            <ac:grpSpMk id="292" creationId="{A0BEB49B-E153-44BC-8616-753D5D897F43}"/>
          </ac:grpSpMkLst>
        </pc:grpChg>
        <pc:grpChg chg="add mod ord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295" creationId="{6F6531C7-43F4-45EB-9AF3-D7BFC27CE5C8}"/>
          </ac:grpSpMkLst>
        </pc:grpChg>
        <pc:grpChg chg="mod">
          <ac:chgData name="Einav, Tal" userId="c5d94e19-bf17-46ef-96ed-abf719c82703" providerId="ADAL" clId="{F7904422-0DA4-4078-9700-259BB0B24E87}" dt="2020-07-01T00:43:09.127" v="7042" actId="553"/>
          <ac:grpSpMkLst>
            <pc:docMk/>
            <pc:sldMk cId="2002362352" sldId="1280"/>
            <ac:grpSpMk id="296" creationId="{E40ADCF0-E6FC-457A-9EA0-E36C43847412}"/>
          </ac:grpSpMkLst>
        </pc:grpChg>
        <pc:grpChg chg="mod">
          <ac:chgData name="Einav, Tal" userId="c5d94e19-bf17-46ef-96ed-abf719c82703" providerId="ADAL" clId="{F7904422-0DA4-4078-9700-259BB0B24E87}" dt="2020-07-01T00:43:09.127" v="7042" actId="553"/>
          <ac:grpSpMkLst>
            <pc:docMk/>
            <pc:sldMk cId="2002362352" sldId="1280"/>
            <ac:grpSpMk id="297" creationId="{2E4320D0-6F41-4F40-9089-1E6376DB0EEE}"/>
          </ac:grpSpMkLst>
        </pc:grpChg>
        <pc:grpChg chg="add del mod">
          <ac:chgData name="Einav, Tal" userId="c5d94e19-bf17-46ef-96ed-abf719c82703" providerId="ADAL" clId="{F7904422-0DA4-4078-9700-259BB0B24E87}" dt="2020-06-30T22:40:11.886" v="6206" actId="478"/>
          <ac:grpSpMkLst>
            <pc:docMk/>
            <pc:sldMk cId="2002362352" sldId="1280"/>
            <ac:grpSpMk id="1024" creationId="{41C96767-B895-4015-B9EC-A5F109EB684D}"/>
          </ac:grpSpMkLst>
        </pc:grpChg>
        <pc:grpChg chg="add del mod">
          <ac:chgData name="Einav, Tal" userId="c5d94e19-bf17-46ef-96ed-abf719c82703" providerId="ADAL" clId="{F7904422-0DA4-4078-9700-259BB0B24E87}" dt="2020-06-30T22:40:34.738" v="6238" actId="165"/>
          <ac:grpSpMkLst>
            <pc:docMk/>
            <pc:sldMk cId="2002362352" sldId="1280"/>
            <ac:grpSpMk id="1025" creationId="{66099655-7BA7-4DE3-B555-3A1B1AA73959}"/>
          </ac:grpSpMkLst>
        </pc:grpChg>
        <pc:grpChg chg="add del mod">
          <ac:chgData name="Einav, Tal" userId="c5d94e19-bf17-46ef-96ed-abf719c82703" providerId="ADAL" clId="{F7904422-0DA4-4078-9700-259BB0B24E87}" dt="2020-07-01T00:42:55.434" v="7039" actId="165"/>
          <ac:grpSpMkLst>
            <pc:docMk/>
            <pc:sldMk cId="2002362352" sldId="1280"/>
            <ac:grpSpMk id="1027" creationId="{DCF3A312-1027-4EE9-96CE-1FB3D95C4B7B}"/>
          </ac:grpSpMkLst>
        </pc:grpChg>
        <pc:grpChg chg="add del mod">
          <ac:chgData name="Einav, Tal" userId="c5d94e19-bf17-46ef-96ed-abf719c82703" providerId="ADAL" clId="{F7904422-0DA4-4078-9700-259BB0B24E87}" dt="2020-07-01T00:43:15.743" v="7044" actId="478"/>
          <ac:grpSpMkLst>
            <pc:docMk/>
            <pc:sldMk cId="2002362352" sldId="1280"/>
            <ac:grpSpMk id="1030" creationId="{A4CA5668-8CF5-4F13-88D0-6DB7842726C6}"/>
          </ac:grpSpMkLst>
        </pc:grpChg>
        <pc:grpChg chg="add mod">
          <ac:chgData name="Einav, Tal" userId="c5d94e19-bf17-46ef-96ed-abf719c82703" providerId="ADAL" clId="{F7904422-0DA4-4078-9700-259BB0B24E87}" dt="2020-07-01T00:43:22.500" v="7046" actId="164"/>
          <ac:grpSpMkLst>
            <pc:docMk/>
            <pc:sldMk cId="2002362352" sldId="1280"/>
            <ac:grpSpMk id="1031" creationId="{C6FA9C8A-E1CC-49C8-AB0E-EAE61C1E036F}"/>
          </ac:grpSpMkLst>
        </pc:grpChg>
        <pc:picChg chg="add del mod">
          <ac:chgData name="Einav, Tal" userId="c5d94e19-bf17-46ef-96ed-abf719c82703" providerId="ADAL" clId="{F7904422-0DA4-4078-9700-259BB0B24E87}" dt="2020-06-30T22:33:34.680" v="6113" actId="478"/>
          <ac:picMkLst>
            <pc:docMk/>
            <pc:sldMk cId="2002362352" sldId="1280"/>
            <ac:picMk id="3" creationId="{3EC623BB-A642-40A7-A15C-A5685C28F45D}"/>
          </ac:picMkLst>
        </pc:picChg>
        <pc:picChg chg="add del">
          <ac:chgData name="Einav, Tal" userId="c5d94e19-bf17-46ef-96ed-abf719c82703" providerId="ADAL" clId="{F7904422-0DA4-4078-9700-259BB0B24E87}" dt="2020-06-30T22:12:48.248" v="5909" actId="478"/>
          <ac:picMkLst>
            <pc:docMk/>
            <pc:sldMk cId="2002362352" sldId="1280"/>
            <ac:picMk id="6" creationId="{27408757-EDC9-4E62-AF6C-9E1F8C72E71E}"/>
          </ac:picMkLst>
        </pc:picChg>
        <pc:picChg chg="add mod topLvl">
          <ac:chgData name="Einav, Tal" userId="c5d94e19-bf17-46ef-96ed-abf719c82703" providerId="ADAL" clId="{F7904422-0DA4-4078-9700-259BB0B24E87}" dt="2020-06-30T22:17:01.952" v="5941" actId="165"/>
          <ac:picMkLst>
            <pc:docMk/>
            <pc:sldMk cId="2002362352" sldId="1280"/>
            <ac:picMk id="9" creationId="{D205E3D9-02E8-4186-856A-A656D4DA44FA}"/>
          </ac:picMkLst>
        </pc:picChg>
        <pc:picChg chg="add del mod">
          <ac:chgData name="Einav, Tal" userId="c5d94e19-bf17-46ef-96ed-abf719c82703" providerId="ADAL" clId="{F7904422-0DA4-4078-9700-259BB0B24E87}" dt="2020-06-30T22:40:11.886" v="6206" actId="478"/>
          <ac:picMkLst>
            <pc:docMk/>
            <pc:sldMk cId="2002362352" sldId="1280"/>
            <ac:picMk id="80" creationId="{DB9E8453-C758-4DDA-9692-B832E13FAFAF}"/>
          </ac:picMkLst>
        </pc:picChg>
        <pc:picChg chg="add del mod">
          <ac:chgData name="Einav, Tal" userId="c5d94e19-bf17-46ef-96ed-abf719c82703" providerId="ADAL" clId="{F7904422-0DA4-4078-9700-259BB0B24E87}" dt="2020-06-30T22:40:11.886" v="6206" actId="478"/>
          <ac:picMkLst>
            <pc:docMk/>
            <pc:sldMk cId="2002362352" sldId="1280"/>
            <ac:picMk id="267" creationId="{9EF33724-81BF-4C2E-A517-F24B6177D42B}"/>
          </ac:picMkLst>
        </pc:picChg>
        <pc:picChg chg="add del mod">
          <ac:chgData name="Einav, Tal" userId="c5d94e19-bf17-46ef-96ed-abf719c82703" providerId="ADAL" clId="{F7904422-0DA4-4078-9700-259BB0B24E87}" dt="2020-06-30T22:40:11.886" v="6206" actId="478"/>
          <ac:picMkLst>
            <pc:docMk/>
            <pc:sldMk cId="2002362352" sldId="1280"/>
            <ac:picMk id="268" creationId="{5BD34CC6-D495-4BBB-B8B8-FAAE61B33B61}"/>
          </ac:picMkLst>
        </pc:picChg>
        <pc:picChg chg="add mod topLvl">
          <ac:chgData name="Einav, Tal" userId="c5d94e19-bf17-46ef-96ed-abf719c82703" providerId="ADAL" clId="{F7904422-0DA4-4078-9700-259BB0B24E87}" dt="2020-06-30T22:40:34.738" v="6238" actId="165"/>
          <ac:picMkLst>
            <pc:docMk/>
            <pc:sldMk cId="2002362352" sldId="1280"/>
            <ac:picMk id="269" creationId="{17ABD259-CFD5-4FE9-A559-B45B6E2BE487}"/>
          </ac:picMkLst>
        </pc:picChg>
        <pc:picChg chg="add del mod">
          <ac:chgData name="Einav, Tal" userId="c5d94e19-bf17-46ef-96ed-abf719c82703" providerId="ADAL" clId="{F7904422-0DA4-4078-9700-259BB0B24E87}" dt="2020-06-30T22:12:33.852" v="5905" actId="478"/>
          <ac:picMkLst>
            <pc:docMk/>
            <pc:sldMk cId="2002362352" sldId="1280"/>
            <ac:picMk id="1026" creationId="{35DD7EF4-8DF2-4715-A8EC-70D94D217204}"/>
          </ac:picMkLst>
        </pc:picChg>
        <pc:picChg chg="add mod topLvl">
          <ac:chgData name="Einav, Tal" userId="c5d94e19-bf17-46ef-96ed-abf719c82703" providerId="ADAL" clId="{F7904422-0DA4-4078-9700-259BB0B24E87}" dt="2020-06-30T22:17:02.470" v="5942" actId="165"/>
          <ac:picMkLst>
            <pc:docMk/>
            <pc:sldMk cId="2002362352" sldId="1280"/>
            <ac:picMk id="1028" creationId="{B1C97028-FD95-45E9-AB95-1A6D0A465392}"/>
          </ac:picMkLst>
        </pc:picChg>
        <pc:cxnChg chg="add del mod">
          <ac:chgData name="Einav, Tal" userId="c5d94e19-bf17-46ef-96ed-abf719c82703" providerId="ADAL" clId="{F7904422-0DA4-4078-9700-259BB0B24E87}" dt="2020-06-30T22:33:34.680" v="6113" actId="478"/>
          <ac:cxnSpMkLst>
            <pc:docMk/>
            <pc:sldMk cId="2002362352" sldId="1280"/>
            <ac:cxnSpMk id="12" creationId="{C9ED5254-F0BD-4B35-AC2B-A5C727565778}"/>
          </ac:cxnSpMkLst>
        </pc:cxnChg>
        <pc:cxnChg chg="add mod">
          <ac:chgData name="Einav, Tal" userId="c5d94e19-bf17-46ef-96ed-abf719c82703" providerId="ADAL" clId="{F7904422-0DA4-4078-9700-259BB0B24E87}" dt="2020-06-30T22:28:11.728" v="6046" actId="208"/>
          <ac:cxnSpMkLst>
            <pc:docMk/>
            <pc:sldMk cId="2002362352" sldId="1280"/>
            <ac:cxnSpMk id="14" creationId="{10422921-1AD8-44E3-AA99-A1EA6853E0F7}"/>
          </ac:cxnSpMkLst>
        </pc:cxnChg>
        <pc:cxnChg chg="add del mod">
          <ac:chgData name="Einav, Tal" userId="c5d94e19-bf17-46ef-96ed-abf719c82703" providerId="ADAL" clId="{F7904422-0DA4-4078-9700-259BB0B24E87}" dt="2020-06-30T22:28:17.692" v="6047" actId="478"/>
          <ac:cxnSpMkLst>
            <pc:docMk/>
            <pc:sldMk cId="2002362352" sldId="1280"/>
            <ac:cxnSpMk id="23" creationId="{5BF48604-A6DD-4D7B-832E-9502B1E9849B}"/>
          </ac:cxnSpMkLst>
        </pc:cxnChg>
        <pc:cxnChg chg="add del mod topLvl">
          <ac:chgData name="Einav, Tal" userId="c5d94e19-bf17-46ef-96ed-abf719c82703" providerId="ADAL" clId="{F7904422-0DA4-4078-9700-259BB0B24E87}" dt="2020-06-30T22:40:11.886" v="6206" actId="478"/>
          <ac:cxnSpMkLst>
            <pc:docMk/>
            <pc:sldMk cId="2002362352" sldId="1280"/>
            <ac:cxnSpMk id="81" creationId="{1823C051-9028-41D8-886C-BA91E012B339}"/>
          </ac:cxnSpMkLst>
        </pc:cxnChg>
        <pc:cxnChg chg="del mod topLvl">
          <ac:chgData name="Einav, Tal" userId="c5d94e19-bf17-46ef-96ed-abf719c82703" providerId="ADAL" clId="{F7904422-0DA4-4078-9700-259BB0B24E87}" dt="2020-06-30T22:40:11.886" v="6206" actId="478"/>
          <ac:cxnSpMkLst>
            <pc:docMk/>
            <pc:sldMk cId="2002362352" sldId="1280"/>
            <ac:cxnSpMk id="130" creationId="{63B691AA-3084-4CCD-B058-6A6FB63FF57B}"/>
          </ac:cxnSpMkLst>
        </pc:cxnChg>
        <pc:cxnChg chg="del mod topLvl">
          <ac:chgData name="Einav, Tal" userId="c5d94e19-bf17-46ef-96ed-abf719c82703" providerId="ADAL" clId="{F7904422-0DA4-4078-9700-259BB0B24E87}" dt="2020-06-30T22:40:11.886" v="6206" actId="478"/>
          <ac:cxnSpMkLst>
            <pc:docMk/>
            <pc:sldMk cId="2002362352" sldId="1280"/>
            <ac:cxnSpMk id="176" creationId="{AD61ECFE-DF7E-4AC5-8718-2291BAEE5524}"/>
          </ac:cxnSpMkLst>
        </pc:cxnChg>
        <pc:cxnChg chg="mod topLvl">
          <ac:chgData name="Einav, Tal" userId="c5d94e19-bf17-46ef-96ed-abf719c82703" providerId="ADAL" clId="{F7904422-0DA4-4078-9700-259BB0B24E87}" dt="2020-07-01T00:43:22.500" v="7046" actId="164"/>
          <ac:cxnSpMkLst>
            <pc:docMk/>
            <pc:sldMk cId="2002362352" sldId="1280"/>
            <ac:cxnSpMk id="222" creationId="{2A27A086-48BC-4B2C-994E-C6B8FE278609}"/>
          </ac:cxnSpMkLst>
        </pc:cxnChg>
      </pc:sldChg>
      <pc:sldChg chg="addSp delSp modSp add ord modTransition delAnim modAnim">
        <pc:chgData name="Einav, Tal" userId="c5d94e19-bf17-46ef-96ed-abf719c82703" providerId="ADAL" clId="{F7904422-0DA4-4078-9700-259BB0B24E87}" dt="2020-07-01T07:43:30.941" v="11428"/>
        <pc:sldMkLst>
          <pc:docMk/>
          <pc:sldMk cId="613276179" sldId="1281"/>
        </pc:sldMkLst>
        <pc:spChg chg="add mod">
          <ac:chgData name="Einav, Tal" userId="c5d94e19-bf17-46ef-96ed-abf719c82703" providerId="ADAL" clId="{F7904422-0DA4-4078-9700-259BB0B24E87}" dt="2020-06-30T21:38:02.652" v="5569" actId="14100"/>
          <ac:spMkLst>
            <pc:docMk/>
            <pc:sldMk cId="613276179" sldId="1281"/>
            <ac:spMk id="126" creationId="{93F91085-2279-469E-B3EC-6A2C06B42E7D}"/>
          </ac:spMkLst>
        </pc:spChg>
        <pc:spChg chg="add mod">
          <ac:chgData name="Einav, Tal" userId="c5d94e19-bf17-46ef-96ed-abf719c82703" providerId="ADAL" clId="{F7904422-0DA4-4078-9700-259BB0B24E87}" dt="2020-06-30T21:37:55.065" v="5568" actId="1076"/>
          <ac:spMkLst>
            <pc:docMk/>
            <pc:sldMk cId="613276179" sldId="1281"/>
            <ac:spMk id="128" creationId="{1BA6E648-C41D-4AC9-9C34-3C80125C0A50}"/>
          </ac:spMkLst>
        </pc:spChg>
        <pc:spChg chg="add">
          <ac:chgData name="Einav, Tal" userId="c5d94e19-bf17-46ef-96ed-abf719c82703" providerId="ADAL" clId="{F7904422-0DA4-4078-9700-259BB0B24E87}" dt="2020-07-01T07:35:52.083" v="11389"/>
          <ac:spMkLst>
            <pc:docMk/>
            <pc:sldMk cId="613276179" sldId="1281"/>
            <ac:spMk id="216" creationId="{3CB8622F-9F32-4C9E-915A-81D82D96204E}"/>
          </ac:spMkLst>
        </pc:spChg>
        <pc:spChg chg="mod">
          <ac:chgData name="Einav, Tal" userId="c5d94e19-bf17-46ef-96ed-abf719c82703" providerId="ADAL" clId="{F7904422-0DA4-4078-9700-259BB0B24E87}" dt="2020-07-01T07:36:35.005" v="11395" actId="113"/>
          <ac:spMkLst>
            <pc:docMk/>
            <pc:sldMk cId="613276179" sldId="1281"/>
            <ac:spMk id="237" creationId="{7F283C3A-3D06-4429-AEF9-1A4962F25785}"/>
          </ac:spMkLst>
        </pc:spChg>
        <pc:spChg chg="mod">
          <ac:chgData name="Einav, Tal" userId="c5d94e19-bf17-46ef-96ed-abf719c82703" providerId="ADAL" clId="{F7904422-0DA4-4078-9700-259BB0B24E87}" dt="2020-07-01T07:36:35.005" v="11395" actId="113"/>
          <ac:spMkLst>
            <pc:docMk/>
            <pc:sldMk cId="613276179" sldId="1281"/>
            <ac:spMk id="246" creationId="{559EE574-3D46-4801-AD3F-6407BD99BED5}"/>
          </ac:spMkLst>
        </pc:spChg>
        <pc:grpChg chg="add mod">
          <ac:chgData name="Einav, Tal" userId="c5d94e19-bf17-46ef-96ed-abf719c82703" providerId="ADAL" clId="{F7904422-0DA4-4078-9700-259BB0B24E87}" dt="2020-07-01T07:30:34.703" v="11342" actId="1076"/>
          <ac:grpSpMkLst>
            <pc:docMk/>
            <pc:sldMk cId="613276179" sldId="1281"/>
            <ac:grpSpMk id="129" creationId="{12EAC7FD-BC47-4D28-AD6E-D9D0DDA62BAF}"/>
          </ac:grpSpMkLst>
        </pc:grpChg>
        <pc:grpChg chg="add mod">
          <ac:chgData name="Einav, Tal" userId="c5d94e19-bf17-46ef-96ed-abf719c82703" providerId="ADAL" clId="{F7904422-0DA4-4078-9700-259BB0B24E87}" dt="2020-07-01T07:30:37.994" v="11343" actId="1076"/>
          <ac:grpSpMkLst>
            <pc:docMk/>
            <pc:sldMk cId="613276179" sldId="1281"/>
            <ac:grpSpMk id="132" creationId="{0221FC61-CB1E-47CB-BB2D-47979F798EE3}"/>
          </ac:grpSpMkLst>
        </pc:grpChg>
        <pc:grpChg chg="add mod">
          <ac:chgData name="Einav, Tal" userId="c5d94e19-bf17-46ef-96ed-abf719c82703" providerId="ADAL" clId="{F7904422-0DA4-4078-9700-259BB0B24E87}" dt="2020-07-01T07:31:33.933" v="11346" actId="571"/>
          <ac:grpSpMkLst>
            <pc:docMk/>
            <pc:sldMk cId="613276179" sldId="1281"/>
            <ac:grpSpMk id="136" creationId="{C2D9D550-4FF9-4BF9-828A-78F192E0ABB3}"/>
          </ac:grpSpMkLst>
        </pc:grpChg>
        <pc:grpChg chg="add mod">
          <ac:chgData name="Einav, Tal" userId="c5d94e19-bf17-46ef-96ed-abf719c82703" providerId="ADAL" clId="{F7904422-0DA4-4078-9700-259BB0B24E87}" dt="2020-07-01T07:31:36.441" v="11347" actId="571"/>
          <ac:grpSpMkLst>
            <pc:docMk/>
            <pc:sldMk cId="613276179" sldId="1281"/>
            <ac:grpSpMk id="144" creationId="{0A86413E-4265-4792-B4E3-296F5B9356B9}"/>
          </ac:grpSpMkLst>
        </pc:grpChg>
        <pc:grpChg chg="add mod">
          <ac:chgData name="Einav, Tal" userId="c5d94e19-bf17-46ef-96ed-abf719c82703" providerId="ADAL" clId="{F7904422-0DA4-4078-9700-259BB0B24E87}" dt="2020-07-01T07:31:50.125" v="11351" actId="571"/>
          <ac:grpSpMkLst>
            <pc:docMk/>
            <pc:sldMk cId="613276179" sldId="1281"/>
            <ac:grpSpMk id="159" creationId="{0FDAA413-15DB-4BED-B3CC-A6D912B249AF}"/>
          </ac:grpSpMkLst>
        </pc:grpChg>
        <pc:grpChg chg="add mod">
          <ac:chgData name="Einav, Tal" userId="c5d94e19-bf17-46ef-96ed-abf719c82703" providerId="ADAL" clId="{F7904422-0DA4-4078-9700-259BB0B24E87}" dt="2020-07-01T07:31:57.413" v="11352" actId="571"/>
          <ac:grpSpMkLst>
            <pc:docMk/>
            <pc:sldMk cId="613276179" sldId="1281"/>
            <ac:grpSpMk id="162" creationId="{54B48AF8-B61E-4A2B-9683-3F5799ACD988}"/>
          </ac:grpSpMkLst>
        </pc:grpChg>
        <pc:grpChg chg="add mod">
          <ac:chgData name="Einav, Tal" userId="c5d94e19-bf17-46ef-96ed-abf719c82703" providerId="ADAL" clId="{F7904422-0DA4-4078-9700-259BB0B24E87}" dt="2020-07-01T07:32:07.693" v="11354" actId="571"/>
          <ac:grpSpMkLst>
            <pc:docMk/>
            <pc:sldMk cId="613276179" sldId="1281"/>
            <ac:grpSpMk id="165" creationId="{A3967E74-6580-4F20-99B4-3FFE6DD63FD3}"/>
          </ac:grpSpMkLst>
        </pc:grpChg>
        <pc:grpChg chg="add mod">
          <ac:chgData name="Einav, Tal" userId="c5d94e19-bf17-46ef-96ed-abf719c82703" providerId="ADAL" clId="{F7904422-0DA4-4078-9700-259BB0B24E87}" dt="2020-07-01T07:32:09.560" v="11355" actId="571"/>
          <ac:grpSpMkLst>
            <pc:docMk/>
            <pc:sldMk cId="613276179" sldId="1281"/>
            <ac:grpSpMk id="168" creationId="{D701A836-37D0-489A-9E10-6DCEA05F50A3}"/>
          </ac:grpSpMkLst>
        </pc:grpChg>
        <pc:grpChg chg="add mod">
          <ac:chgData name="Einav, Tal" userId="c5d94e19-bf17-46ef-96ed-abf719c82703" providerId="ADAL" clId="{F7904422-0DA4-4078-9700-259BB0B24E87}" dt="2020-07-01T07:32:20.673" v="11358" actId="571"/>
          <ac:grpSpMkLst>
            <pc:docMk/>
            <pc:sldMk cId="613276179" sldId="1281"/>
            <ac:grpSpMk id="200" creationId="{FBE17B04-B4AF-4192-A3BC-F914FBCD3EE4}"/>
          </ac:grpSpMkLst>
        </pc:grpChg>
        <pc:grpChg chg="add mod">
          <ac:chgData name="Einav, Tal" userId="c5d94e19-bf17-46ef-96ed-abf719c82703" providerId="ADAL" clId="{F7904422-0DA4-4078-9700-259BB0B24E87}" dt="2020-07-01T07:32:25.074" v="11359" actId="571"/>
          <ac:grpSpMkLst>
            <pc:docMk/>
            <pc:sldMk cId="613276179" sldId="1281"/>
            <ac:grpSpMk id="203" creationId="{EB924137-41B7-4022-A84E-C43D8E68071C}"/>
          </ac:grpSpMkLst>
        </pc:grpChg>
        <pc:grpChg chg="add mod">
          <ac:chgData name="Einav, Tal" userId="c5d94e19-bf17-46ef-96ed-abf719c82703" providerId="ADAL" clId="{F7904422-0DA4-4078-9700-259BB0B24E87}" dt="2020-07-01T07:32:27.418" v="11360" actId="571"/>
          <ac:grpSpMkLst>
            <pc:docMk/>
            <pc:sldMk cId="613276179" sldId="1281"/>
            <ac:grpSpMk id="207" creationId="{CC8C73C4-0A2D-46BC-A196-29B7764EBCCA}"/>
          </ac:grpSpMkLst>
        </pc:grpChg>
        <pc:grpChg chg="mod">
          <ac:chgData name="Einav, Tal" userId="c5d94e19-bf17-46ef-96ed-abf719c82703" providerId="ADAL" clId="{F7904422-0DA4-4078-9700-259BB0B24E87}" dt="2020-06-30T21:34:58.374" v="5540" actId="1076"/>
          <ac:grpSpMkLst>
            <pc:docMk/>
            <pc:sldMk cId="613276179" sldId="1281"/>
            <ac:grpSpMk id="208" creationId="{3B47A642-F4A1-4F35-AD93-77994F40CA5E}"/>
          </ac:grpSpMkLst>
        </pc:grpChg>
        <pc:grpChg chg="add mod">
          <ac:chgData name="Einav, Tal" userId="c5d94e19-bf17-46ef-96ed-abf719c82703" providerId="ADAL" clId="{F7904422-0DA4-4078-9700-259BB0B24E87}" dt="2020-07-01T07:32:35.078" v="11361" actId="571"/>
          <ac:grpSpMkLst>
            <pc:docMk/>
            <pc:sldMk cId="613276179" sldId="1281"/>
            <ac:grpSpMk id="213" creationId="{35C53956-2581-4221-B66C-F79B5F1C5FBF}"/>
          </ac:grpSpMkLst>
        </pc:grpChg>
        <pc:grpChg chg="mod">
          <ac:chgData name="Einav, Tal" userId="c5d94e19-bf17-46ef-96ed-abf719c82703" providerId="ADAL" clId="{F7904422-0DA4-4078-9700-259BB0B24E87}" dt="2020-06-30T21:39:23.634" v="5574" actId="1076"/>
          <ac:grpSpMkLst>
            <pc:docMk/>
            <pc:sldMk cId="613276179" sldId="1281"/>
            <ac:grpSpMk id="220" creationId="{51A807F4-5B1E-4C02-8A9E-6EEF74093A50}"/>
          </ac:grpSpMkLst>
        </pc:grpChg>
        <pc:grpChg chg="del mod">
          <ac:chgData name="Einav, Tal" userId="c5d94e19-bf17-46ef-96ed-abf719c82703" providerId="ADAL" clId="{F7904422-0DA4-4078-9700-259BB0B24E87}" dt="2020-06-30T21:35:30.244" v="5548" actId="478"/>
          <ac:grpSpMkLst>
            <pc:docMk/>
            <pc:sldMk cId="613276179" sldId="1281"/>
            <ac:grpSpMk id="225" creationId="{1609990F-678E-486C-8A06-B7A0DB5A2E8F}"/>
          </ac:grpSpMkLst>
        </pc:grpChg>
        <pc:grpChg chg="del mod">
          <ac:chgData name="Einav, Tal" userId="c5d94e19-bf17-46ef-96ed-abf719c82703" providerId="ADAL" clId="{F7904422-0DA4-4078-9700-259BB0B24E87}" dt="2020-06-30T21:35:30.244" v="5548" actId="478"/>
          <ac:grpSpMkLst>
            <pc:docMk/>
            <pc:sldMk cId="613276179" sldId="1281"/>
            <ac:grpSpMk id="228" creationId="{00505B0F-644D-45A0-B4BE-17589D07A81A}"/>
          </ac:grpSpMkLst>
        </pc:grpChg>
        <pc:picChg chg="mod ord">
          <ac:chgData name="Einav, Tal" userId="c5d94e19-bf17-46ef-96ed-abf719c82703" providerId="ADAL" clId="{F7904422-0DA4-4078-9700-259BB0B24E87}" dt="2020-06-30T21:35:20.417" v="5545" actId="167"/>
          <ac:picMkLst>
            <pc:docMk/>
            <pc:sldMk cId="613276179" sldId="1281"/>
            <ac:picMk id="35" creationId="{6163EBB5-15DB-4BB6-ABE3-BD98A6F7FB72}"/>
          </ac:picMkLst>
        </pc:picChg>
        <pc:picChg chg="mod ord">
          <ac:chgData name="Einav, Tal" userId="c5d94e19-bf17-46ef-96ed-abf719c82703" providerId="ADAL" clId="{F7904422-0DA4-4078-9700-259BB0B24E87}" dt="2020-06-30T21:38:54.297" v="5571" actId="167"/>
          <ac:picMkLst>
            <pc:docMk/>
            <pc:sldMk cId="613276179" sldId="1281"/>
            <ac:picMk id="206" creationId="{2F32CAA0-1F7B-4F13-ABAC-521853CC3C59}"/>
          </ac:picMkLst>
        </pc:picChg>
        <pc:picChg chg="mod ord">
          <ac:chgData name="Einav, Tal" userId="c5d94e19-bf17-46ef-96ed-abf719c82703" providerId="ADAL" clId="{F7904422-0DA4-4078-9700-259BB0B24E87}" dt="2020-06-30T21:34:14.134" v="5536" actId="167"/>
          <ac:picMkLst>
            <pc:docMk/>
            <pc:sldMk cId="613276179" sldId="1281"/>
            <ac:picMk id="232" creationId="{37E6C21B-AF2E-45B1-8D37-A76BEEB5EC71}"/>
          </ac:picMkLst>
        </pc:picChg>
        <pc:picChg chg="mod ord">
          <ac:chgData name="Einav, Tal" userId="c5d94e19-bf17-46ef-96ed-abf719c82703" providerId="ADAL" clId="{F7904422-0DA4-4078-9700-259BB0B24E87}" dt="2020-06-30T21:34:14.134" v="5536" actId="167"/>
          <ac:picMkLst>
            <pc:docMk/>
            <pc:sldMk cId="613276179" sldId="1281"/>
            <ac:picMk id="234" creationId="{2BD0E746-4FC8-4EB1-A95A-DAE08C0129FC}"/>
          </ac:picMkLst>
        </pc:picChg>
      </pc:sldChg>
      <pc:sldChg chg="addSp delSp modSp add ord modTransition delAnim modAnim">
        <pc:chgData name="Einav, Tal" userId="c5d94e19-bf17-46ef-96ed-abf719c82703" providerId="ADAL" clId="{F7904422-0DA4-4078-9700-259BB0B24E87}" dt="2020-07-01T07:43:30.941" v="11428"/>
        <pc:sldMkLst>
          <pc:docMk/>
          <pc:sldMk cId="1942058704" sldId="1282"/>
        </pc:sldMkLst>
        <pc:spChg chg="add del mod">
          <ac:chgData name="Einav, Tal" userId="c5d94e19-bf17-46ef-96ed-abf719c82703" providerId="ADAL" clId="{F7904422-0DA4-4078-9700-259BB0B24E87}" dt="2020-06-30T21:54:40.468" v="5675" actId="478"/>
          <ac:spMkLst>
            <pc:docMk/>
            <pc:sldMk cId="1942058704" sldId="1282"/>
            <ac:spMk id="5" creationId="{6A341C57-91D2-4B5A-8D80-B212A56B7975}"/>
          </ac:spMkLst>
        </pc:spChg>
        <pc:spChg chg="add mod">
          <ac:chgData name="Einav, Tal" userId="c5d94e19-bf17-46ef-96ed-abf719c82703" providerId="ADAL" clId="{F7904422-0DA4-4078-9700-259BB0B24E87}" dt="2020-06-30T21:53:10.483" v="5635" actId="12789"/>
          <ac:spMkLst>
            <pc:docMk/>
            <pc:sldMk cId="1942058704" sldId="1282"/>
            <ac:spMk id="124" creationId="{12CED965-C871-4265-B163-D4F9E413E85C}"/>
          </ac:spMkLst>
        </pc:spChg>
        <pc:spChg chg="add mod">
          <ac:chgData name="Einav, Tal" userId="c5d94e19-bf17-46ef-96ed-abf719c82703" providerId="ADAL" clId="{F7904422-0DA4-4078-9700-259BB0B24E87}" dt="2020-06-30T21:53:10.483" v="5635" actId="12789"/>
          <ac:spMkLst>
            <pc:docMk/>
            <pc:sldMk cId="1942058704" sldId="1282"/>
            <ac:spMk id="125" creationId="{068F3C6A-BD20-4CEC-A3DE-E27140B3E83E}"/>
          </ac:spMkLst>
        </pc:spChg>
        <pc:spChg chg="del">
          <ac:chgData name="Einav, Tal" userId="c5d94e19-bf17-46ef-96ed-abf719c82703" providerId="ADAL" clId="{F7904422-0DA4-4078-9700-259BB0B24E87}" dt="2020-06-30T21:41:52.465" v="5585" actId="478"/>
          <ac:spMkLst>
            <pc:docMk/>
            <pc:sldMk cId="1942058704" sldId="1282"/>
            <ac:spMk id="126" creationId="{93F91085-2279-469E-B3EC-6A2C06B42E7D}"/>
          </ac:spMkLst>
        </pc:spChg>
        <pc:spChg chg="del">
          <ac:chgData name="Einav, Tal" userId="c5d94e19-bf17-46ef-96ed-abf719c82703" providerId="ADAL" clId="{F7904422-0DA4-4078-9700-259BB0B24E87}" dt="2020-06-30T21:41:52.465" v="5585" actId="478"/>
          <ac:spMkLst>
            <pc:docMk/>
            <pc:sldMk cId="1942058704" sldId="1282"/>
            <ac:spMk id="128" creationId="{1BA6E648-C41D-4AC9-9C34-3C80125C0A50}"/>
          </ac:spMkLst>
        </pc:spChg>
        <pc:spChg chg="add mod">
          <ac:chgData name="Einav, Tal" userId="c5d94e19-bf17-46ef-96ed-abf719c82703" providerId="ADAL" clId="{F7904422-0DA4-4078-9700-259BB0B24E87}" dt="2020-06-30T21:54:52.708" v="5676" actId="1076"/>
          <ac:spMkLst>
            <pc:docMk/>
            <pc:sldMk cId="1942058704" sldId="1282"/>
            <ac:spMk id="130" creationId="{6A9AE74C-DC3D-40F6-B93B-88D266F0BF91}"/>
          </ac:spMkLst>
        </pc:spChg>
        <pc:spChg chg="mod">
          <ac:chgData name="Einav, Tal" userId="c5d94e19-bf17-46ef-96ed-abf719c82703" providerId="ADAL" clId="{F7904422-0DA4-4078-9700-259BB0B24E87}" dt="2020-06-30T21:59:05.007" v="5713" actId="113"/>
          <ac:spMkLst>
            <pc:docMk/>
            <pc:sldMk cId="1942058704" sldId="1282"/>
            <ac:spMk id="133" creationId="{0CE43767-3429-4CB3-86F4-39854CEF3CB1}"/>
          </ac:spMkLst>
        </pc:spChg>
        <pc:spChg chg="mod">
          <ac:chgData name="Einav, Tal" userId="c5d94e19-bf17-46ef-96ed-abf719c82703" providerId="ADAL" clId="{F7904422-0DA4-4078-9700-259BB0B24E87}" dt="2020-06-30T21:59:14.646" v="5714" actId="14100"/>
          <ac:spMkLst>
            <pc:docMk/>
            <pc:sldMk cId="1942058704" sldId="1282"/>
            <ac:spMk id="135" creationId="{137562A3-A7D7-453B-B373-3BBEE52A2C5A}"/>
          </ac:spMkLst>
        </pc:spChg>
        <pc:grpChg chg="del">
          <ac:chgData name="Einav, Tal" userId="c5d94e19-bf17-46ef-96ed-abf719c82703" providerId="ADAL" clId="{F7904422-0DA4-4078-9700-259BB0B24E87}" dt="2020-06-30T21:41:52.465" v="5585" actId="478"/>
          <ac:grpSpMkLst>
            <pc:docMk/>
            <pc:sldMk cId="1942058704" sldId="1282"/>
            <ac:grpSpMk id="30" creationId="{1B883231-8CCC-4E07-9E47-CDC5AA3D2C2C}"/>
          </ac:grpSpMkLst>
        </pc:grpChg>
        <pc:grpChg chg="del">
          <ac:chgData name="Einav, Tal" userId="c5d94e19-bf17-46ef-96ed-abf719c82703" providerId="ADAL" clId="{F7904422-0DA4-4078-9700-259BB0B24E87}" dt="2020-06-30T21:41:52.465" v="5585" actId="478"/>
          <ac:grpSpMkLst>
            <pc:docMk/>
            <pc:sldMk cId="1942058704" sldId="1282"/>
            <ac:grpSpMk id="31" creationId="{E2792D98-B601-43D1-8E3F-E6596B5043D5}"/>
          </ac:grpSpMkLst>
        </pc:grpChg>
        <pc:grpChg chg="del">
          <ac:chgData name="Einav, Tal" userId="c5d94e19-bf17-46ef-96ed-abf719c82703" providerId="ADAL" clId="{F7904422-0DA4-4078-9700-259BB0B24E87}" dt="2020-06-30T21:41:52.465" v="5585" actId="478"/>
          <ac:grpSpMkLst>
            <pc:docMk/>
            <pc:sldMk cId="1942058704" sldId="1282"/>
            <ac:grpSpMk id="32" creationId="{5D3B347F-CBB9-41B9-A5E8-B1AB76BD1EDE}"/>
          </ac:grpSpMkLst>
        </pc:grpChg>
        <pc:grpChg chg="add mod">
          <ac:chgData name="Einav, Tal" userId="c5d94e19-bf17-46ef-96ed-abf719c82703" providerId="ADAL" clId="{F7904422-0DA4-4078-9700-259BB0B24E87}" dt="2020-06-30T21:59:27.146" v="5755" actId="1035"/>
          <ac:grpSpMkLst>
            <pc:docMk/>
            <pc:sldMk cId="1942058704" sldId="1282"/>
            <ac:grpSpMk id="132" creationId="{9348F274-2D05-4C2F-90F6-E821D23D6C06}"/>
          </ac:grpSpMkLst>
        </pc:grpChg>
        <pc:grpChg chg="del">
          <ac:chgData name="Einav, Tal" userId="c5d94e19-bf17-46ef-96ed-abf719c82703" providerId="ADAL" clId="{F7904422-0DA4-4078-9700-259BB0B24E87}" dt="2020-06-30T21:41:52.465" v="5585" actId="478"/>
          <ac:grpSpMkLst>
            <pc:docMk/>
            <pc:sldMk cId="1942058704" sldId="1282"/>
            <ac:grpSpMk id="208" creationId="{3B47A642-F4A1-4F35-AD93-77994F40CA5E}"/>
          </ac:grpSpMkLst>
        </pc:grpChg>
        <pc:grpChg chg="del">
          <ac:chgData name="Einav, Tal" userId="c5d94e19-bf17-46ef-96ed-abf719c82703" providerId="ADAL" clId="{F7904422-0DA4-4078-9700-259BB0B24E87}" dt="2020-06-30T21:41:52.465" v="5585" actId="478"/>
          <ac:grpSpMkLst>
            <pc:docMk/>
            <pc:sldMk cId="1942058704" sldId="1282"/>
            <ac:grpSpMk id="220" creationId="{51A807F4-5B1E-4C02-8A9E-6EEF74093A50}"/>
          </ac:grpSpMkLst>
        </pc:grpChg>
        <pc:picChg chg="add del mod">
          <ac:chgData name="Einav, Tal" userId="c5d94e19-bf17-46ef-96ed-abf719c82703" providerId="ADAL" clId="{F7904422-0DA4-4078-9700-259BB0B24E87}" dt="2020-06-30T21:54:38.525" v="5674" actId="478"/>
          <ac:picMkLst>
            <pc:docMk/>
            <pc:sldMk cId="1942058704" sldId="1282"/>
            <ac:picMk id="4" creationId="{5FB172C1-5574-4A85-BA54-4CDD6B773BA4}"/>
          </ac:picMkLst>
        </pc:picChg>
        <pc:picChg chg="add mod ord">
          <ac:chgData name="Einav, Tal" userId="c5d94e19-bf17-46ef-96ed-abf719c82703" providerId="ADAL" clId="{F7904422-0DA4-4078-9700-259BB0B24E87}" dt="2020-06-30T21:56:10.399" v="5680" actId="555"/>
          <ac:picMkLst>
            <pc:docMk/>
            <pc:sldMk cId="1942058704" sldId="1282"/>
            <ac:picMk id="9" creationId="{99D85F22-2573-4DFB-88BB-42B8605211B9}"/>
          </ac:picMkLst>
        </pc:picChg>
        <pc:picChg chg="del">
          <ac:chgData name="Einav, Tal" userId="c5d94e19-bf17-46ef-96ed-abf719c82703" providerId="ADAL" clId="{F7904422-0DA4-4078-9700-259BB0B24E87}" dt="2020-06-30T21:41:52.465" v="5585" actId="478"/>
          <ac:picMkLst>
            <pc:docMk/>
            <pc:sldMk cId="1942058704" sldId="1282"/>
            <ac:picMk id="35" creationId="{6163EBB5-15DB-4BB6-ABE3-BD98A6F7FB72}"/>
          </ac:picMkLst>
        </pc:picChg>
        <pc:picChg chg="add mod">
          <ac:chgData name="Einav, Tal" userId="c5d94e19-bf17-46ef-96ed-abf719c82703" providerId="ADAL" clId="{F7904422-0DA4-4078-9700-259BB0B24E87}" dt="2020-06-30T21:53:42.769" v="5638" actId="571"/>
          <ac:picMkLst>
            <pc:docMk/>
            <pc:sldMk cId="1942058704" sldId="1282"/>
            <ac:picMk id="129" creationId="{783D12AF-0AEE-48BA-B58A-BB3D709352AC}"/>
          </ac:picMkLst>
        </pc:picChg>
        <pc:picChg chg="add mod ord">
          <ac:chgData name="Einav, Tal" userId="c5d94e19-bf17-46ef-96ed-abf719c82703" providerId="ADAL" clId="{F7904422-0DA4-4078-9700-259BB0B24E87}" dt="2020-06-30T21:56:19.646" v="5682" actId="167"/>
          <ac:picMkLst>
            <pc:docMk/>
            <pc:sldMk cId="1942058704" sldId="1282"/>
            <ac:picMk id="131" creationId="{C7A36EA9-5888-41B6-B566-79E51C110A96}"/>
          </ac:picMkLst>
        </pc:picChg>
        <pc:picChg chg="del">
          <ac:chgData name="Einav, Tal" userId="c5d94e19-bf17-46ef-96ed-abf719c82703" providerId="ADAL" clId="{F7904422-0DA4-4078-9700-259BB0B24E87}" dt="2020-06-30T21:41:52.465" v="5585" actId="478"/>
          <ac:picMkLst>
            <pc:docMk/>
            <pc:sldMk cId="1942058704" sldId="1282"/>
            <ac:picMk id="206" creationId="{2F32CAA0-1F7B-4F13-ABAC-521853CC3C59}"/>
          </ac:picMkLst>
        </pc:picChg>
        <pc:picChg chg="del">
          <ac:chgData name="Einav, Tal" userId="c5d94e19-bf17-46ef-96ed-abf719c82703" providerId="ADAL" clId="{F7904422-0DA4-4078-9700-259BB0B24E87}" dt="2020-06-30T21:41:52.465" v="5585" actId="478"/>
          <ac:picMkLst>
            <pc:docMk/>
            <pc:sldMk cId="1942058704" sldId="1282"/>
            <ac:picMk id="232" creationId="{37E6C21B-AF2E-45B1-8D37-A76BEEB5EC71}"/>
          </ac:picMkLst>
        </pc:picChg>
        <pc:picChg chg="del">
          <ac:chgData name="Einav, Tal" userId="c5d94e19-bf17-46ef-96ed-abf719c82703" providerId="ADAL" clId="{F7904422-0DA4-4078-9700-259BB0B24E87}" dt="2020-06-30T21:41:52.465" v="5585" actId="478"/>
          <ac:picMkLst>
            <pc:docMk/>
            <pc:sldMk cId="1942058704" sldId="1282"/>
            <ac:picMk id="234" creationId="{2BD0E746-4FC8-4EB1-A95A-DAE08C0129FC}"/>
          </ac:picMkLst>
        </pc:picChg>
      </pc:sldChg>
      <pc:sldChg chg="addSp delSp modSp add modTransition addAnim delAnim modAnim modNotesTx">
        <pc:chgData name="Einav, Tal" userId="c5d94e19-bf17-46ef-96ed-abf719c82703" providerId="ADAL" clId="{F7904422-0DA4-4078-9700-259BB0B24E87}" dt="2020-07-01T07:49:18.362" v="11503"/>
        <pc:sldMkLst>
          <pc:docMk/>
          <pc:sldMk cId="3677453263" sldId="1283"/>
        </pc:sldMkLst>
        <pc:spChg chg="mod">
          <ac:chgData name="Einav, Tal" userId="c5d94e19-bf17-46ef-96ed-abf719c82703" providerId="ADAL" clId="{F7904422-0DA4-4078-9700-259BB0B24E87}" dt="2020-07-01T00:35:34.564" v="6966" actId="1076"/>
          <ac:spMkLst>
            <pc:docMk/>
            <pc:sldMk cId="3677453263" sldId="1283"/>
            <ac:spMk id="8" creationId="{6A7C2E37-5CA9-43B2-9E4D-C10EF20A8875}"/>
          </ac:spMkLst>
        </pc:spChg>
        <pc:spChg chg="add del mod">
          <ac:chgData name="Einav, Tal" userId="c5d94e19-bf17-46ef-96ed-abf719c82703" providerId="ADAL" clId="{F7904422-0DA4-4078-9700-259BB0B24E87}" dt="2020-06-30T22:47:01.148" v="6319" actId="478"/>
          <ac:spMkLst>
            <pc:docMk/>
            <pc:sldMk cId="3677453263" sldId="1283"/>
            <ac:spMk id="10" creationId="{9ADDEAD2-31A8-4E34-8DF6-2D15AB40FEA4}"/>
          </ac:spMkLst>
        </pc:spChg>
        <pc:spChg chg="mod">
          <ac:chgData name="Einav, Tal" userId="c5d94e19-bf17-46ef-96ed-abf719c82703" providerId="ADAL" clId="{F7904422-0DA4-4078-9700-259BB0B24E87}" dt="2020-06-30T23:22:45.515" v="6369" actId="207"/>
          <ac:spMkLst>
            <pc:docMk/>
            <pc:sldMk cId="3677453263" sldId="1283"/>
            <ac:spMk id="87" creationId="{E6D70B25-3ECE-4CC4-9B62-7BDAED523784}"/>
          </ac:spMkLst>
        </pc:spChg>
        <pc:spChg chg="mod">
          <ac:chgData name="Einav, Tal" userId="c5d94e19-bf17-46ef-96ed-abf719c82703" providerId="ADAL" clId="{F7904422-0DA4-4078-9700-259BB0B24E87}" dt="2020-06-30T23:22:45.515" v="6369" actId="207"/>
          <ac:spMkLst>
            <pc:docMk/>
            <pc:sldMk cId="3677453263" sldId="1283"/>
            <ac:spMk id="88" creationId="{742D5321-C7CB-4857-A53E-F77B282A7149}"/>
          </ac:spMkLst>
        </pc:spChg>
        <pc:spChg chg="mod">
          <ac:chgData name="Einav, Tal" userId="c5d94e19-bf17-46ef-96ed-abf719c82703" providerId="ADAL" clId="{F7904422-0DA4-4078-9700-259BB0B24E87}" dt="2020-06-30T23:23:19.851" v="6375" actId="207"/>
          <ac:spMkLst>
            <pc:docMk/>
            <pc:sldMk cId="3677453263" sldId="1283"/>
            <ac:spMk id="151" creationId="{1C22D528-FDA0-40F7-A682-F19B727A01A1}"/>
          </ac:spMkLst>
        </pc:spChg>
        <pc:spChg chg="mod">
          <ac:chgData name="Einav, Tal" userId="c5d94e19-bf17-46ef-96ed-abf719c82703" providerId="ADAL" clId="{F7904422-0DA4-4078-9700-259BB0B24E87}" dt="2020-06-30T23:23:19.851" v="6375" actId="207"/>
          <ac:spMkLst>
            <pc:docMk/>
            <pc:sldMk cId="3677453263" sldId="1283"/>
            <ac:spMk id="152" creationId="{726926ED-6556-42B0-BD5E-404275A8E316}"/>
          </ac:spMkLst>
        </pc:spChg>
        <pc:spChg chg="mod">
          <ac:chgData name="Einav, Tal" userId="c5d94e19-bf17-46ef-96ed-abf719c82703" providerId="ADAL" clId="{F7904422-0DA4-4078-9700-259BB0B24E87}" dt="2020-06-30T23:22:51.157" v="6370" actId="207"/>
          <ac:spMkLst>
            <pc:docMk/>
            <pc:sldMk cId="3677453263" sldId="1283"/>
            <ac:spMk id="170" creationId="{64B6A885-BA0E-40C0-9C9F-D5DFA509AF33}"/>
          </ac:spMkLst>
        </pc:spChg>
        <pc:spChg chg="mod">
          <ac:chgData name="Einav, Tal" userId="c5d94e19-bf17-46ef-96ed-abf719c82703" providerId="ADAL" clId="{F7904422-0DA4-4078-9700-259BB0B24E87}" dt="2020-06-30T23:22:51.157" v="6370" actId="207"/>
          <ac:spMkLst>
            <pc:docMk/>
            <pc:sldMk cId="3677453263" sldId="1283"/>
            <ac:spMk id="171" creationId="{E6F2FBE8-9458-49F6-A57D-9F8FA1D2C64E}"/>
          </ac:spMkLst>
        </pc:spChg>
        <pc:spChg chg="add del mod ord">
          <ac:chgData name="Einav, Tal" userId="c5d94e19-bf17-46ef-96ed-abf719c82703" providerId="ADAL" clId="{F7904422-0DA4-4078-9700-259BB0B24E87}" dt="2020-07-01T00:45:49.795" v="7085"/>
          <ac:spMkLst>
            <pc:docMk/>
            <pc:sldMk cId="3677453263" sldId="1283"/>
            <ac:spMk id="175" creationId="{FCE64A59-07A4-465A-8C6D-D2165EFDE4E5}"/>
          </ac:spMkLst>
        </pc:spChg>
        <pc:spChg chg="add del mod">
          <ac:chgData name="Einav, Tal" userId="c5d94e19-bf17-46ef-96ed-abf719c82703" providerId="ADAL" clId="{F7904422-0DA4-4078-9700-259BB0B24E87}" dt="2020-07-01T02:20:10.328" v="7731"/>
          <ac:spMkLst>
            <pc:docMk/>
            <pc:sldMk cId="3677453263" sldId="1283"/>
            <ac:spMk id="182" creationId="{E42923A4-3162-4F06-A136-764CC9581A67}"/>
          </ac:spMkLst>
        </pc:spChg>
        <pc:spChg chg="add del mod">
          <ac:chgData name="Einav, Tal" userId="c5d94e19-bf17-46ef-96ed-abf719c82703" providerId="ADAL" clId="{F7904422-0DA4-4078-9700-259BB0B24E87}" dt="2020-07-01T02:20:10.328" v="7731"/>
          <ac:spMkLst>
            <pc:docMk/>
            <pc:sldMk cId="3677453263" sldId="1283"/>
            <ac:spMk id="185" creationId="{AEB9C78C-1A79-4339-8160-13483511152B}"/>
          </ac:spMkLst>
        </pc:spChg>
        <pc:spChg chg="mod">
          <ac:chgData name="Einav, Tal" userId="c5d94e19-bf17-46ef-96ed-abf719c82703" providerId="ADAL" clId="{F7904422-0DA4-4078-9700-259BB0B24E87}" dt="2020-06-30T23:23:51.790" v="6382" actId="207"/>
          <ac:spMkLst>
            <pc:docMk/>
            <pc:sldMk cId="3677453263" sldId="1283"/>
            <ac:spMk id="192" creationId="{E849FCCA-AD1D-4A62-8E65-9D433558FF9F}"/>
          </ac:spMkLst>
        </pc:spChg>
        <pc:spChg chg="mod">
          <ac:chgData name="Einav, Tal" userId="c5d94e19-bf17-46ef-96ed-abf719c82703" providerId="ADAL" clId="{F7904422-0DA4-4078-9700-259BB0B24E87}" dt="2020-06-30T23:23:51.790" v="6382" actId="207"/>
          <ac:spMkLst>
            <pc:docMk/>
            <pc:sldMk cId="3677453263" sldId="1283"/>
            <ac:spMk id="193" creationId="{924365B5-B90F-4281-A703-A490D61125BE}"/>
          </ac:spMkLst>
        </pc:spChg>
        <pc:spChg chg="mod">
          <ac:chgData name="Einav, Tal" userId="c5d94e19-bf17-46ef-96ed-abf719c82703" providerId="ADAL" clId="{F7904422-0DA4-4078-9700-259BB0B24E87}" dt="2020-06-30T23:23:26.054" v="6376" actId="207"/>
          <ac:spMkLst>
            <pc:docMk/>
            <pc:sldMk cId="3677453263" sldId="1283"/>
            <ac:spMk id="197" creationId="{6B5A2DD7-4296-450C-8AC8-C656DF334391}"/>
          </ac:spMkLst>
        </pc:spChg>
        <pc:spChg chg="mod">
          <ac:chgData name="Einav, Tal" userId="c5d94e19-bf17-46ef-96ed-abf719c82703" providerId="ADAL" clId="{F7904422-0DA4-4078-9700-259BB0B24E87}" dt="2020-06-30T23:23:26.054" v="6376" actId="207"/>
          <ac:spMkLst>
            <pc:docMk/>
            <pc:sldMk cId="3677453263" sldId="1283"/>
            <ac:spMk id="198" creationId="{52F50455-0D95-4A6D-A4FD-60D3F6FCCA37}"/>
          </ac:spMkLst>
        </pc:spChg>
        <pc:spChg chg="mod">
          <ac:chgData name="Einav, Tal" userId="c5d94e19-bf17-46ef-96ed-abf719c82703" providerId="ADAL" clId="{F7904422-0DA4-4078-9700-259BB0B24E87}" dt="2020-06-30T23:22:56.103" v="6371" actId="207"/>
          <ac:spMkLst>
            <pc:docMk/>
            <pc:sldMk cId="3677453263" sldId="1283"/>
            <ac:spMk id="216" creationId="{868E8418-DF16-4F74-9019-6918AA97FCDF}"/>
          </ac:spMkLst>
        </pc:spChg>
        <pc:spChg chg="mod">
          <ac:chgData name="Einav, Tal" userId="c5d94e19-bf17-46ef-96ed-abf719c82703" providerId="ADAL" clId="{F7904422-0DA4-4078-9700-259BB0B24E87}" dt="2020-06-30T23:22:56.103" v="6371" actId="207"/>
          <ac:spMkLst>
            <pc:docMk/>
            <pc:sldMk cId="3677453263" sldId="1283"/>
            <ac:spMk id="217" creationId="{BE6D3901-6073-405A-A449-863FD0D31744}"/>
          </ac:spMkLst>
        </pc:spChg>
        <pc:spChg chg="mod">
          <ac:chgData name="Einav, Tal" userId="c5d94e19-bf17-46ef-96ed-abf719c82703" providerId="ADAL" clId="{F7904422-0DA4-4078-9700-259BB0B24E87}" dt="2020-06-30T23:24:34.076" v="6388" actId="207"/>
          <ac:spMkLst>
            <pc:docMk/>
            <pc:sldMk cId="3677453263" sldId="1283"/>
            <ac:spMk id="233" creationId="{53AC6B42-E97F-4EA8-B84C-6A0AF0BD7EF1}"/>
          </ac:spMkLst>
        </pc:spChg>
        <pc:spChg chg="mod">
          <ac:chgData name="Einav, Tal" userId="c5d94e19-bf17-46ef-96ed-abf719c82703" providerId="ADAL" clId="{F7904422-0DA4-4078-9700-259BB0B24E87}" dt="2020-06-30T23:24:34.076" v="6388" actId="207"/>
          <ac:spMkLst>
            <pc:docMk/>
            <pc:sldMk cId="3677453263" sldId="1283"/>
            <ac:spMk id="234" creationId="{F120B402-E306-4912-87AC-EB6F4456AD6B}"/>
          </ac:spMkLst>
        </pc:spChg>
        <pc:spChg chg="mod">
          <ac:chgData name="Einav, Tal" userId="c5d94e19-bf17-46ef-96ed-abf719c82703" providerId="ADAL" clId="{F7904422-0DA4-4078-9700-259BB0B24E87}" dt="2020-06-30T23:23:58.529" v="6384" actId="207"/>
          <ac:spMkLst>
            <pc:docMk/>
            <pc:sldMk cId="3677453263" sldId="1283"/>
            <ac:spMk id="238" creationId="{5B39C11A-BA50-4380-9E96-4A72545436A1}"/>
          </ac:spMkLst>
        </pc:spChg>
        <pc:spChg chg="mod">
          <ac:chgData name="Einav, Tal" userId="c5d94e19-bf17-46ef-96ed-abf719c82703" providerId="ADAL" clId="{F7904422-0DA4-4078-9700-259BB0B24E87}" dt="2020-06-30T23:23:58.529" v="6384" actId="207"/>
          <ac:spMkLst>
            <pc:docMk/>
            <pc:sldMk cId="3677453263" sldId="1283"/>
            <ac:spMk id="239" creationId="{0971024E-6D9F-4BAE-B2CA-CBC2D44F326F}"/>
          </ac:spMkLst>
        </pc:spChg>
        <pc:spChg chg="mod">
          <ac:chgData name="Einav, Tal" userId="c5d94e19-bf17-46ef-96ed-abf719c82703" providerId="ADAL" clId="{F7904422-0DA4-4078-9700-259BB0B24E87}" dt="2020-06-30T23:23:31.382" v="6377" actId="207"/>
          <ac:spMkLst>
            <pc:docMk/>
            <pc:sldMk cId="3677453263" sldId="1283"/>
            <ac:spMk id="243" creationId="{FC60DA58-E97A-4A1F-919B-DDD48B75A389}"/>
          </ac:spMkLst>
        </pc:spChg>
        <pc:spChg chg="mod">
          <ac:chgData name="Einav, Tal" userId="c5d94e19-bf17-46ef-96ed-abf719c82703" providerId="ADAL" clId="{F7904422-0DA4-4078-9700-259BB0B24E87}" dt="2020-06-30T23:23:31.382" v="6377" actId="207"/>
          <ac:spMkLst>
            <pc:docMk/>
            <pc:sldMk cId="3677453263" sldId="1283"/>
            <ac:spMk id="244" creationId="{E1A5F7FB-8C5D-497A-930E-4E3335E688DF}"/>
          </ac:spMkLst>
        </pc:spChg>
        <pc:spChg chg="mod">
          <ac:chgData name="Einav, Tal" userId="c5d94e19-bf17-46ef-96ed-abf719c82703" providerId="ADAL" clId="{F7904422-0DA4-4078-9700-259BB0B24E87}" dt="2020-06-30T23:23:01.476" v="6372" actId="207"/>
          <ac:spMkLst>
            <pc:docMk/>
            <pc:sldMk cId="3677453263" sldId="1283"/>
            <ac:spMk id="262" creationId="{500D99C6-2C1B-494F-A5D5-802A5F4AADC1}"/>
          </ac:spMkLst>
        </pc:spChg>
        <pc:spChg chg="mod">
          <ac:chgData name="Einav, Tal" userId="c5d94e19-bf17-46ef-96ed-abf719c82703" providerId="ADAL" clId="{F7904422-0DA4-4078-9700-259BB0B24E87}" dt="2020-06-30T23:23:01.476" v="6372" actId="207"/>
          <ac:spMkLst>
            <pc:docMk/>
            <pc:sldMk cId="3677453263" sldId="1283"/>
            <ac:spMk id="263" creationId="{9DDCC797-8D3F-4198-BC2F-16F3763F59AE}"/>
          </ac:spMkLst>
        </pc:spChg>
        <pc:spChg chg="del mod topLvl">
          <ac:chgData name="Einav, Tal" userId="c5d94e19-bf17-46ef-96ed-abf719c82703" providerId="ADAL" clId="{F7904422-0DA4-4078-9700-259BB0B24E87}" dt="2020-06-30T23:24:37.366" v="6390" actId="478"/>
          <ac:spMkLst>
            <pc:docMk/>
            <pc:sldMk cId="3677453263" sldId="1283"/>
            <ac:spMk id="273" creationId="{1D38A8EB-FC3A-4CB6-9E45-3FFF74DC8424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4" creationId="{921BF45A-7A6D-4B55-9897-7DC8FD97D5AD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5" creationId="{15C4996B-854A-40B7-B6E6-301477429777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6" creationId="{3BE36FD4-9536-406D-9507-AE118514232C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7" creationId="{D038A189-6289-4400-A624-4EDD9B992764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8" creationId="{4D303299-CA02-4586-86E6-14651322590F}"/>
          </ac:spMkLst>
        </pc:spChg>
        <pc:spChg chg="mod topLvl">
          <ac:chgData name="Einav, Tal" userId="c5d94e19-bf17-46ef-96ed-abf719c82703" providerId="ADAL" clId="{F7904422-0DA4-4078-9700-259BB0B24E87}" dt="2020-07-01T00:44:01.121" v="7062" actId="165"/>
          <ac:spMkLst>
            <pc:docMk/>
            <pc:sldMk cId="3677453263" sldId="1283"/>
            <ac:spMk id="279" creationId="{34325548-FBBC-4EEF-8EFF-2282FBFF5420}"/>
          </ac:spMkLst>
        </pc:spChg>
        <pc:spChg chg="del mod topLvl">
          <ac:chgData name="Einav, Tal" userId="c5d94e19-bf17-46ef-96ed-abf719c82703" providerId="ADAL" clId="{F7904422-0DA4-4078-9700-259BB0B24E87}" dt="2020-06-30T23:24:36.842" v="6389" actId="478"/>
          <ac:spMkLst>
            <pc:docMk/>
            <pc:sldMk cId="3677453263" sldId="1283"/>
            <ac:spMk id="280" creationId="{AAE88EE1-B22E-4866-BBEF-7E854D5C5C45}"/>
          </ac:spMkLst>
        </pc:spChg>
        <pc:spChg chg="add mod">
          <ac:chgData name="Einav, Tal" userId="c5d94e19-bf17-46ef-96ed-abf719c82703" providerId="ADAL" clId="{F7904422-0DA4-4078-9700-259BB0B24E87}" dt="2020-07-01T00:43:44.024" v="7055" actId="571"/>
          <ac:spMkLst>
            <pc:docMk/>
            <pc:sldMk cId="3677453263" sldId="1283"/>
            <ac:spMk id="332" creationId="{7E95EC0E-4479-45DD-98DD-6878BCE79320}"/>
          </ac:spMkLst>
        </pc:spChg>
        <pc:spChg chg="add ord">
          <ac:chgData name="Einav, Tal" userId="c5d94e19-bf17-46ef-96ed-abf719c82703" providerId="ADAL" clId="{F7904422-0DA4-4078-9700-259BB0B24E87}" dt="2020-07-01T07:47:12.598" v="11487" actId="166"/>
          <ac:spMkLst>
            <pc:docMk/>
            <pc:sldMk cId="3677453263" sldId="1283"/>
            <ac:spMk id="403" creationId="{9EC628B3-0F92-47C3-ABF8-3184178675FE}"/>
          </ac:spMkLst>
        </pc:spChg>
        <pc:grpChg chg="add del mod">
          <ac:chgData name="Einav, Tal" userId="c5d94e19-bf17-46ef-96ed-abf719c82703" providerId="ADAL" clId="{F7904422-0DA4-4078-9700-259BB0B24E87}" dt="2020-07-01T00:44:31.099" v="7067" actId="478"/>
          <ac:grpSpMkLst>
            <pc:docMk/>
            <pc:sldMk cId="3677453263" sldId="1283"/>
            <ac:grpSpMk id="3" creationId="{495BDA57-2B4F-4BDD-8DF9-7690E6EC4E7A}"/>
          </ac:grpSpMkLst>
        </pc:grpChg>
        <pc:grpChg chg="add del mod">
          <ac:chgData name="Einav, Tal" userId="c5d94e19-bf17-46ef-96ed-abf719c82703" providerId="ADAL" clId="{F7904422-0DA4-4078-9700-259BB0B24E87}" dt="2020-07-01T00:43:54.577" v="7060" actId="165"/>
          <ac:grpSpMkLst>
            <pc:docMk/>
            <pc:sldMk cId="3677453263" sldId="1283"/>
            <ac:grpSpMk id="4" creationId="{AF9ED23E-2275-45A5-AA43-47C0489C851A}"/>
          </ac:grpSpMkLst>
        </pc:grpChg>
        <pc:grpChg chg="add del mod">
          <ac:chgData name="Einav, Tal" userId="c5d94e19-bf17-46ef-96ed-abf719c82703" providerId="ADAL" clId="{F7904422-0DA4-4078-9700-259BB0B24E87}" dt="2020-07-01T00:43:53.126" v="7059" actId="165"/>
          <ac:grpSpMkLst>
            <pc:docMk/>
            <pc:sldMk cId="3677453263" sldId="1283"/>
            <ac:grpSpMk id="5" creationId="{7F5A7421-7BB6-47DA-8583-E89BD0479503}"/>
          </ac:grpSpMkLst>
        </pc:grpChg>
        <pc:grpChg chg="add del mod">
          <ac:chgData name="Einav, Tal" userId="c5d94e19-bf17-46ef-96ed-abf719c82703" providerId="ADAL" clId="{F7904422-0DA4-4078-9700-259BB0B24E87}" dt="2020-07-01T00:43:51.920" v="7058" actId="165"/>
          <ac:grpSpMkLst>
            <pc:docMk/>
            <pc:sldMk cId="3677453263" sldId="1283"/>
            <ac:grpSpMk id="6" creationId="{67A1F0C2-80CE-4D29-B1D4-D5CAE31843CA}"/>
          </ac:grpSpMkLst>
        </pc:grpChg>
        <pc:grpChg chg="add mod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11" creationId="{61E02F5B-AD32-4B9F-A31D-E6D9432C97A3}"/>
          </ac:grpSpMkLst>
        </pc:grpChg>
        <pc:grpChg chg="add mod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2" creationId="{0ABB54B7-2044-424E-8BEA-7C7C28128243}"/>
          </ac:grpSpMkLst>
        </pc:grpChg>
        <pc:grpChg chg="add mod">
          <ac:chgData name="Einav, Tal" userId="c5d94e19-bf17-46ef-96ed-abf719c82703" providerId="ADAL" clId="{F7904422-0DA4-4078-9700-259BB0B24E87}" dt="2020-07-01T07:48:44.781" v="11495" actId="554"/>
          <ac:grpSpMkLst>
            <pc:docMk/>
            <pc:sldMk cId="3677453263" sldId="1283"/>
            <ac:grpSpMk id="13" creationId="{9810A1E4-0E76-4921-961D-B6B1747E3B4D}"/>
          </ac:grpSpMkLst>
        </pc:grpChg>
        <pc:grpChg chg="add mod">
          <ac:chgData name="Einav, Tal" userId="c5d94e19-bf17-46ef-96ed-abf719c82703" providerId="ADAL" clId="{F7904422-0DA4-4078-9700-259BB0B24E87}" dt="2020-07-01T07:48:51.864" v="11497" actId="164"/>
          <ac:grpSpMkLst>
            <pc:docMk/>
            <pc:sldMk cId="3677453263" sldId="1283"/>
            <ac:grpSpMk id="14" creationId="{A2AFC1BB-1195-41C0-93B9-84C72806B524}"/>
          </ac:grpSpMkLst>
        </pc:grpChg>
        <pc:grpChg chg="mod topLvl">
          <ac:chgData name="Einav, Tal" userId="c5d94e19-bf17-46ef-96ed-abf719c82703" providerId="ADAL" clId="{F7904422-0DA4-4078-9700-259BB0B24E87}" dt="2020-07-01T00:46:03.768" v="7088" actId="164"/>
          <ac:grpSpMkLst>
            <pc:docMk/>
            <pc:sldMk cId="3677453263" sldId="1283"/>
            <ac:grpSpMk id="82" creationId="{C8E99AF2-82E2-4D30-A9DA-FE1A211A806A}"/>
          </ac:grpSpMkLst>
        </pc:grpChg>
        <pc:grpChg chg="mod topLvl">
          <ac:chgData name="Einav, Tal" userId="c5d94e19-bf17-46ef-96ed-abf719c82703" providerId="ADAL" clId="{F7904422-0DA4-4078-9700-259BB0B24E87}" dt="2020-07-01T00:46:03.768" v="7088" actId="164"/>
          <ac:grpSpMkLst>
            <pc:docMk/>
            <pc:sldMk cId="3677453263" sldId="1283"/>
            <ac:grpSpMk id="86" creationId="{75264728-5BFF-4FC6-9F5E-AEC5141D091A}"/>
          </ac:grpSpMkLst>
        </pc:grpChg>
        <pc:grpChg chg="del mod topLvl">
          <ac:chgData name="Einav, Tal" userId="c5d94e19-bf17-46ef-96ed-abf719c82703" providerId="ADAL" clId="{F7904422-0DA4-4078-9700-259BB0B24E87}" dt="2020-07-01T00:45:25.480" v="7082" actId="478"/>
          <ac:grpSpMkLst>
            <pc:docMk/>
            <pc:sldMk cId="3677453263" sldId="1283"/>
            <ac:grpSpMk id="89" creationId="{81DCF4F0-61C1-48B8-B27B-A15272A53348}"/>
          </ac:grpSpMkLst>
        </pc:grpChg>
        <pc:grpChg chg="del mod topLvl">
          <ac:chgData name="Einav, Tal" userId="c5d94e19-bf17-46ef-96ed-abf719c82703" providerId="ADAL" clId="{F7904422-0DA4-4078-9700-259BB0B24E87}" dt="2020-07-01T00:44:48.697" v="7072" actId="478"/>
          <ac:grpSpMkLst>
            <pc:docMk/>
            <pc:sldMk cId="3677453263" sldId="1283"/>
            <ac:grpSpMk id="93" creationId="{F04F8F8A-53CF-464A-9A8E-7A51D11CB38D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27" creationId="{09383B4A-C52B-429D-BA28-7167601EF6F6}"/>
          </ac:grpSpMkLst>
        </pc:grpChg>
        <pc:grpChg chg="mod topLvl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131" creationId="{35F5B34B-145B-4CFD-92F6-B0252A005E03}"/>
          </ac:grpSpMkLst>
        </pc:grpChg>
        <pc:grpChg chg="mod topLvl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132" creationId="{E108D69E-7953-42F9-B1B3-E93DAE48F1DA}"/>
          </ac:grpSpMkLst>
        </pc:grpChg>
        <pc:grpChg chg="del mod topLvl">
          <ac:chgData name="Einav, Tal" userId="c5d94e19-bf17-46ef-96ed-abf719c82703" providerId="ADAL" clId="{F7904422-0DA4-4078-9700-259BB0B24E87}" dt="2020-07-01T00:45:29.244" v="7083" actId="478"/>
          <ac:grpSpMkLst>
            <pc:docMk/>
            <pc:sldMk cId="3677453263" sldId="1283"/>
            <ac:grpSpMk id="133" creationId="{80A72C3F-0934-45B7-B249-B1AC42F2D436}"/>
          </ac:grpSpMkLst>
        </pc:grpChg>
        <pc:grpChg chg="del mod topLvl">
          <ac:chgData name="Einav, Tal" userId="c5d94e19-bf17-46ef-96ed-abf719c82703" providerId="ADAL" clId="{F7904422-0DA4-4078-9700-259BB0B24E87}" dt="2020-07-01T00:44:47.100" v="7071" actId="478"/>
          <ac:grpSpMkLst>
            <pc:docMk/>
            <pc:sldMk cId="3677453263" sldId="1283"/>
            <ac:grpSpMk id="134" creationId="{E474D61A-BDE7-409D-B67C-4D0F9BB63197}"/>
          </ac:grpSpMkLst>
        </pc:grpChg>
        <pc:grpChg chg="mod topLvl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135" creationId="{9314FB18-3EE3-42EC-9A8A-C18B0C3476C7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77" creationId="{540742A2-8EBD-4FDD-B9B7-2B2A554BA551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78" creationId="{35117D2D-5CFB-4133-BC11-CAC9D0D3FEBF}"/>
          </ac:grpSpMkLst>
        </pc:grpChg>
        <pc:grpChg chg="del mod topLvl">
          <ac:chgData name="Einav, Tal" userId="c5d94e19-bf17-46ef-96ed-abf719c82703" providerId="ADAL" clId="{F7904422-0DA4-4078-9700-259BB0B24E87}" dt="2020-07-01T00:45:31.231" v="7084" actId="478"/>
          <ac:grpSpMkLst>
            <pc:docMk/>
            <pc:sldMk cId="3677453263" sldId="1283"/>
            <ac:grpSpMk id="179" creationId="{FDC0FF48-39C7-4E0B-9925-C9A84F8353D5}"/>
          </ac:grpSpMkLst>
        </pc:grpChg>
        <pc:grpChg chg="del mod topLvl">
          <ac:chgData name="Einav, Tal" userId="c5d94e19-bf17-46ef-96ed-abf719c82703" providerId="ADAL" clId="{F7904422-0DA4-4078-9700-259BB0B24E87}" dt="2020-07-01T00:44:45.123" v="7070" actId="478"/>
          <ac:grpSpMkLst>
            <pc:docMk/>
            <pc:sldMk cId="3677453263" sldId="1283"/>
            <ac:grpSpMk id="180" creationId="{B791A1C3-E924-40D5-968C-0F187614E595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81" creationId="{65041777-4305-4EB9-BCF1-A6D0C69D05C5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83" creationId="{1FEE971C-B665-4AE6-B951-D6A3EF292AC1}"/>
          </ac:grpSpMkLst>
        </pc:grpChg>
        <pc:grpChg chg="mod topLvl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184" creationId="{1F7A9631-4F0E-4616-B5DC-1E785F8C0F35}"/>
          </ac:grpSpMkLst>
        </pc:grpChg>
        <pc:grpChg chg="add del mod">
          <ac:chgData name="Einav, Tal" userId="c5d94e19-bf17-46ef-96ed-abf719c82703" providerId="ADAL" clId="{F7904422-0DA4-4078-9700-259BB0B24E87}" dt="2020-06-30T23:24:02.368" v="6385" actId="478"/>
          <ac:grpSpMkLst>
            <pc:docMk/>
            <pc:sldMk cId="3677453263" sldId="1283"/>
            <ac:grpSpMk id="186" creationId="{FED0F763-7CC9-4144-BD98-CD434946DC8A}"/>
          </ac:grpSpMkLst>
        </pc:grpChg>
        <pc:grpChg chg="add del mod">
          <ac:chgData name="Einav, Tal" userId="c5d94e19-bf17-46ef-96ed-abf719c82703" providerId="ADAL" clId="{F7904422-0DA4-4078-9700-259BB0B24E87}" dt="2020-06-30T23:23:37.838" v="6378" actId="478"/>
          <ac:grpSpMkLst>
            <pc:docMk/>
            <pc:sldMk cId="3677453263" sldId="1283"/>
            <ac:grpSpMk id="189" creationId="{37B8A4D8-C823-47D7-9846-43F803793B12}"/>
          </ac:grpSpMkLst>
        </pc:grpChg>
        <pc:grpChg chg="add del">
          <ac:chgData name="Einav, Tal" userId="c5d94e19-bf17-46ef-96ed-abf719c82703" providerId="ADAL" clId="{F7904422-0DA4-4078-9700-259BB0B24E87}" dt="2020-06-30T23:23:07.193" v="6373" actId="478"/>
          <ac:grpSpMkLst>
            <pc:docMk/>
            <pc:sldMk cId="3677453263" sldId="1283"/>
            <ac:grpSpMk id="221" creationId="{97C848A3-E8C4-48F7-A00E-A204978BB9AF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3" creationId="{801B57EF-3F27-4240-9BF7-294FD708DD74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4" creationId="{229B4CE2-ACAD-4333-A32C-12CA8E5302C0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5" creationId="{F7738C02-ED90-46E2-A277-8BDA37634078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6" creationId="{542EE38B-069D-4400-846E-59D80AF10E22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7" creationId="{7151DA97-87FB-4827-B7FD-F672410D0CD4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8" creationId="{13F7BB0E-EE2C-44DA-B476-A23C957DA60B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29" creationId="{3DC9E0D6-4658-45A7-AA6B-AE638E1306E0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30" creationId="{63CC0790-0ADA-43DF-AF19-C3FA3B3703D3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31" creationId="{BF5EEBF4-9BF7-402F-8BB2-FF0AC38C8A43}"/>
          </ac:grpSpMkLst>
        </pc:grpChg>
        <pc:grpChg chg="mod topLvl">
          <ac:chgData name="Einav, Tal" userId="c5d94e19-bf17-46ef-96ed-abf719c82703" providerId="ADAL" clId="{F7904422-0DA4-4078-9700-259BB0B24E87}" dt="2020-07-01T00:44:01.121" v="7062" actId="165"/>
          <ac:grpSpMkLst>
            <pc:docMk/>
            <pc:sldMk cId="3677453263" sldId="1283"/>
            <ac:grpSpMk id="232" creationId="{1AB4EB0E-1988-43C8-92D4-DDC15E2EE4BB}"/>
          </ac:grpSpMkLst>
        </pc:grpChg>
        <pc:grpChg chg="add del mod">
          <ac:chgData name="Einav, Tal" userId="c5d94e19-bf17-46ef-96ed-abf719c82703" providerId="ADAL" clId="{F7904422-0DA4-4078-9700-259BB0B24E87}" dt="2020-06-30T23:24:20.428" v="6386" actId="165"/>
          <ac:grpSpMkLst>
            <pc:docMk/>
            <pc:sldMk cId="3677453263" sldId="1283"/>
            <ac:grpSpMk id="272" creationId="{D6393FAB-9A0E-4411-B691-4DDC5F4EE12A}"/>
          </ac:grpSpMkLst>
        </pc:grpChg>
        <pc:grpChg chg="add mod ord">
          <ac:chgData name="Einav, Tal" userId="c5d94e19-bf17-46ef-96ed-abf719c82703" providerId="ADAL" clId="{F7904422-0DA4-4078-9700-259BB0B24E87}" dt="2020-07-01T00:46:03.768" v="7088" actId="164"/>
          <ac:grpSpMkLst>
            <pc:docMk/>
            <pc:sldMk cId="3677453263" sldId="1283"/>
            <ac:grpSpMk id="281" creationId="{938B3718-1777-48EF-AB58-D5FE3C5A18F3}"/>
          </ac:grpSpMkLst>
        </pc:grpChg>
        <pc:grpChg chg="mod">
          <ac:chgData name="Einav, Tal" userId="c5d94e19-bf17-46ef-96ed-abf719c82703" providerId="ADAL" clId="{F7904422-0DA4-4078-9700-259BB0B24E87}" dt="2020-07-01T00:44:54.465" v="7074" actId="555"/>
          <ac:grpSpMkLst>
            <pc:docMk/>
            <pc:sldMk cId="3677453263" sldId="1283"/>
            <ac:grpSpMk id="282" creationId="{C159A315-0CB6-4E54-A57A-A60DD6516CF4}"/>
          </ac:grpSpMkLst>
        </pc:grpChg>
        <pc:grpChg chg="mod">
          <ac:chgData name="Einav, Tal" userId="c5d94e19-bf17-46ef-96ed-abf719c82703" providerId="ADAL" clId="{F7904422-0DA4-4078-9700-259BB0B24E87}" dt="2020-07-01T00:44:54.465" v="7074" actId="555"/>
          <ac:grpSpMkLst>
            <pc:docMk/>
            <pc:sldMk cId="3677453263" sldId="1283"/>
            <ac:grpSpMk id="283" creationId="{F54B3D30-6504-4897-BA6E-59ACBC33AAA7}"/>
          </ac:grpSpMkLst>
        </pc:grpChg>
        <pc:grpChg chg="add mod ord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298" creationId="{14226009-C12C-4E1C-A8E9-1E991E949A05}"/>
          </ac:grpSpMkLst>
        </pc:grpChg>
        <pc:grpChg chg="mod">
          <ac:chgData name="Einav, Tal" userId="c5d94e19-bf17-46ef-96ed-abf719c82703" providerId="ADAL" clId="{F7904422-0DA4-4078-9700-259BB0B24E87}" dt="2020-07-01T00:45:01.484" v="7076" actId="555"/>
          <ac:grpSpMkLst>
            <pc:docMk/>
            <pc:sldMk cId="3677453263" sldId="1283"/>
            <ac:grpSpMk id="299" creationId="{FC673A71-1F87-4A94-A828-D8F304F8AE04}"/>
          </ac:grpSpMkLst>
        </pc:grpChg>
        <pc:grpChg chg="mod">
          <ac:chgData name="Einav, Tal" userId="c5d94e19-bf17-46ef-96ed-abf719c82703" providerId="ADAL" clId="{F7904422-0DA4-4078-9700-259BB0B24E87}" dt="2020-07-01T00:45:01.484" v="7076" actId="555"/>
          <ac:grpSpMkLst>
            <pc:docMk/>
            <pc:sldMk cId="3677453263" sldId="1283"/>
            <ac:grpSpMk id="300" creationId="{C1E14D97-1D5D-4ADE-B754-AE0C8E305F50}"/>
          </ac:grpSpMkLst>
        </pc:grpChg>
        <pc:grpChg chg="add mod ord">
          <ac:chgData name="Einav, Tal" userId="c5d94e19-bf17-46ef-96ed-abf719c82703" providerId="ADAL" clId="{F7904422-0DA4-4078-9700-259BB0B24E87}" dt="2020-07-01T00:45:56.188" v="7087" actId="164"/>
          <ac:grpSpMkLst>
            <pc:docMk/>
            <pc:sldMk cId="3677453263" sldId="1283"/>
            <ac:grpSpMk id="315" creationId="{F1BE28E0-1231-4A1A-8CD6-A913ED141A3B}"/>
          </ac:grpSpMkLst>
        </pc:grpChg>
        <pc:grpChg chg="mod">
          <ac:chgData name="Einav, Tal" userId="c5d94e19-bf17-46ef-96ed-abf719c82703" providerId="ADAL" clId="{F7904422-0DA4-4078-9700-259BB0B24E87}" dt="2020-07-01T00:45:10.507" v="7078" actId="555"/>
          <ac:grpSpMkLst>
            <pc:docMk/>
            <pc:sldMk cId="3677453263" sldId="1283"/>
            <ac:grpSpMk id="316" creationId="{B9B26FA2-5BEB-483D-AE33-6432D266FD5A}"/>
          </ac:grpSpMkLst>
        </pc:grpChg>
        <pc:grpChg chg="mod">
          <ac:chgData name="Einav, Tal" userId="c5d94e19-bf17-46ef-96ed-abf719c82703" providerId="ADAL" clId="{F7904422-0DA4-4078-9700-259BB0B24E87}" dt="2020-07-01T00:45:10.507" v="7078" actId="555"/>
          <ac:grpSpMkLst>
            <pc:docMk/>
            <pc:sldMk cId="3677453263" sldId="1283"/>
            <ac:grpSpMk id="317" creationId="{8B601A0D-AC83-4BD0-8185-49FE3B91FF5F}"/>
          </ac:grpSpMkLst>
        </pc:grpChg>
        <pc:grpChg chg="add del mod">
          <ac:chgData name="Einav, Tal" userId="c5d94e19-bf17-46ef-96ed-abf719c82703" providerId="ADAL" clId="{F7904422-0DA4-4078-9700-259BB0B24E87}" dt="2020-07-01T00:44:13.269" v="7063" actId="478"/>
          <ac:grpSpMkLst>
            <pc:docMk/>
            <pc:sldMk cId="3677453263" sldId="1283"/>
            <ac:grpSpMk id="333" creationId="{FFCFAC6E-6201-40FD-8DE7-D4FD7CC3E4AC}"/>
          </ac:grpSpMkLst>
        </pc:grpChg>
        <pc:grpChg chg="mod">
          <ac:chgData name="Einav, Tal" userId="c5d94e19-bf17-46ef-96ed-abf719c82703" providerId="ADAL" clId="{F7904422-0DA4-4078-9700-259BB0B24E87}" dt="2020-07-01T00:43:45.350" v="7056" actId="571"/>
          <ac:grpSpMkLst>
            <pc:docMk/>
            <pc:sldMk cId="3677453263" sldId="1283"/>
            <ac:grpSpMk id="334" creationId="{FE133E28-FDA4-48C9-A91D-A6DC6BF89762}"/>
          </ac:grpSpMkLst>
        </pc:grpChg>
        <pc:grpChg chg="mod">
          <ac:chgData name="Einav, Tal" userId="c5d94e19-bf17-46ef-96ed-abf719c82703" providerId="ADAL" clId="{F7904422-0DA4-4078-9700-259BB0B24E87}" dt="2020-07-01T00:43:45.350" v="7056" actId="571"/>
          <ac:grpSpMkLst>
            <pc:docMk/>
            <pc:sldMk cId="3677453263" sldId="1283"/>
            <ac:grpSpMk id="335" creationId="{822E1E87-6324-4DC6-A403-B57AD5C138EA}"/>
          </ac:grpSpMkLst>
        </pc:grpChg>
        <pc:grpChg chg="add mod ord">
          <ac:chgData name="Einav, Tal" userId="c5d94e19-bf17-46ef-96ed-abf719c82703" providerId="ADAL" clId="{F7904422-0DA4-4078-9700-259BB0B24E87}" dt="2020-07-01T00:44:27.899" v="7066" actId="167"/>
          <ac:grpSpMkLst>
            <pc:docMk/>
            <pc:sldMk cId="3677453263" sldId="1283"/>
            <ac:grpSpMk id="350" creationId="{BC647765-AAD2-41DA-A131-07B42C81807F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2" creationId="{4704F5DF-A77E-4280-B8B1-E08E955F27CF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3" creationId="{56C24B62-BEDD-4ED3-AFD5-DC2F1AD20EB8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4" creationId="{97D7FAC0-33A7-43C9-BF81-E982DF038B2D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5" creationId="{02FF54B6-CC40-4ECC-A354-6BA27E100865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6" creationId="{4063C64B-8726-478D-94A1-4807B36B037B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7" creationId="{1DCE42AB-6112-43CA-9330-B052363F3705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8" creationId="{69247150-1280-4A39-98AE-5C1F31358A37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59" creationId="{0306EBFB-824A-40DD-BA28-5E60D30DA9A4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66" creationId="{BE01B799-FBC2-43CC-B19C-ED1E28679333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67" creationId="{89FF1B39-FD91-4FF8-81D1-360481C3993A}"/>
          </ac:grpSpMkLst>
        </pc:grpChg>
        <pc:grpChg chg="mod">
          <ac:chgData name="Einav, Tal" userId="c5d94e19-bf17-46ef-96ed-abf719c82703" providerId="ADAL" clId="{F7904422-0DA4-4078-9700-259BB0B24E87}" dt="2020-07-01T00:44:19.565" v="7065" actId="555"/>
          <ac:grpSpMkLst>
            <pc:docMk/>
            <pc:sldMk cId="3677453263" sldId="1283"/>
            <ac:grpSpMk id="368" creationId="{91425A9F-3596-4EFE-9B8C-9BFB77C9F077}"/>
          </ac:grpSpMkLst>
        </pc:grpChg>
        <pc:grpChg chg="add del mod">
          <ac:chgData name="Einav, Tal" userId="c5d94e19-bf17-46ef-96ed-abf719c82703" providerId="ADAL" clId="{F7904422-0DA4-4078-9700-259BB0B24E87}" dt="2020-07-01T07:48:46.938" v="11496" actId="165"/>
          <ac:grpSpMkLst>
            <pc:docMk/>
            <pc:sldMk cId="3677453263" sldId="1283"/>
            <ac:grpSpMk id="404" creationId="{EE7327E8-E0C8-451B-B77B-3A2A8B118A8B}"/>
          </ac:grpSpMkLst>
        </pc:grpChg>
        <pc:grpChg chg="mod topLvl">
          <ac:chgData name="Einav, Tal" userId="c5d94e19-bf17-46ef-96ed-abf719c82703" providerId="ADAL" clId="{F7904422-0DA4-4078-9700-259BB0B24E87}" dt="2020-07-01T07:48:46.938" v="11496" actId="165"/>
          <ac:grpSpMkLst>
            <pc:docMk/>
            <pc:sldMk cId="3677453263" sldId="1283"/>
            <ac:grpSpMk id="405" creationId="{4DF5A4D0-971E-4629-9AE1-052980FC6C06}"/>
          </ac:grpSpMkLst>
        </pc:grpChg>
        <pc:grpChg chg="mod topLvl">
          <ac:chgData name="Einav, Tal" userId="c5d94e19-bf17-46ef-96ed-abf719c82703" providerId="ADAL" clId="{F7904422-0DA4-4078-9700-259BB0B24E87}" dt="2020-07-01T07:48:51.864" v="11497" actId="164"/>
          <ac:grpSpMkLst>
            <pc:docMk/>
            <pc:sldMk cId="3677453263" sldId="1283"/>
            <ac:grpSpMk id="407" creationId="{D2699F50-1491-4F8E-B9D3-C50F89122F53}"/>
          </ac:grpSpMkLst>
        </pc:grpChg>
        <pc:grpChg chg="mod topLvl">
          <ac:chgData name="Einav, Tal" userId="c5d94e19-bf17-46ef-96ed-abf719c82703" providerId="ADAL" clId="{F7904422-0DA4-4078-9700-259BB0B24E87}" dt="2020-07-01T07:48:51.864" v="11497" actId="164"/>
          <ac:grpSpMkLst>
            <pc:docMk/>
            <pc:sldMk cId="3677453263" sldId="1283"/>
            <ac:grpSpMk id="408" creationId="{5D7739C6-F198-482C-81E8-5569E61A829C}"/>
          </ac:grpSpMkLst>
        </pc:grpChg>
        <pc:grpChg chg="mod">
          <ac:chgData name="Einav, Tal" userId="c5d94e19-bf17-46ef-96ed-abf719c82703" providerId="ADAL" clId="{F7904422-0DA4-4078-9700-259BB0B24E87}" dt="2020-07-01T07:48:44.781" v="11495" actId="554"/>
          <ac:grpSpMkLst>
            <pc:docMk/>
            <pc:sldMk cId="3677453263" sldId="1283"/>
            <ac:grpSpMk id="414" creationId="{99370628-4118-4EB4-A7DC-A86DE23F100C}"/>
          </ac:grpSpMkLst>
        </pc:grpChg>
        <pc:grpChg chg="mod">
          <ac:chgData name="Einav, Tal" userId="c5d94e19-bf17-46ef-96ed-abf719c82703" providerId="ADAL" clId="{F7904422-0DA4-4078-9700-259BB0B24E87}" dt="2020-07-01T07:48:44.781" v="11495" actId="554"/>
          <ac:grpSpMkLst>
            <pc:docMk/>
            <pc:sldMk cId="3677453263" sldId="1283"/>
            <ac:grpSpMk id="415" creationId="{0D8390A1-C771-453F-929E-188A97EA11A3}"/>
          </ac:grpSpMkLst>
        </pc:grpChg>
        <pc:grpChg chg="mod topLvl">
          <ac:chgData name="Einav, Tal" userId="c5d94e19-bf17-46ef-96ed-abf719c82703" providerId="ADAL" clId="{F7904422-0DA4-4078-9700-259BB0B24E87}" dt="2020-07-01T00:45:53.208" v="7086" actId="164"/>
          <ac:grpSpMkLst>
            <pc:docMk/>
            <pc:sldMk cId="3677453263" sldId="1283"/>
            <ac:grpSpMk id="1024" creationId="{41C96767-B895-4015-B9EC-A5F109EB684D}"/>
          </ac:grpSpMkLst>
        </pc:grpChg>
        <pc:cxnChg chg="mod topLvl">
          <ac:chgData name="Einav, Tal" userId="c5d94e19-bf17-46ef-96ed-abf719c82703" providerId="ADAL" clId="{F7904422-0DA4-4078-9700-259BB0B24E87}" dt="2020-07-01T00:46:03.768" v="7088" actId="164"/>
          <ac:cxnSpMkLst>
            <pc:docMk/>
            <pc:sldMk cId="3677453263" sldId="1283"/>
            <ac:cxnSpMk id="81" creationId="{1823C051-9028-41D8-886C-BA91E012B339}"/>
          </ac:cxnSpMkLst>
        </pc:cxnChg>
        <pc:cxnChg chg="mod topLvl">
          <ac:chgData name="Einav, Tal" userId="c5d94e19-bf17-46ef-96ed-abf719c82703" providerId="ADAL" clId="{F7904422-0DA4-4078-9700-259BB0B24E87}" dt="2020-07-01T00:45:53.208" v="7086" actId="164"/>
          <ac:cxnSpMkLst>
            <pc:docMk/>
            <pc:sldMk cId="3677453263" sldId="1283"/>
            <ac:cxnSpMk id="130" creationId="{63B691AA-3084-4CCD-B058-6A6FB63FF57B}"/>
          </ac:cxnSpMkLst>
        </pc:cxnChg>
        <pc:cxnChg chg="mod topLvl">
          <ac:chgData name="Einav, Tal" userId="c5d94e19-bf17-46ef-96ed-abf719c82703" providerId="ADAL" clId="{F7904422-0DA4-4078-9700-259BB0B24E87}" dt="2020-07-01T00:45:56.188" v="7087" actId="164"/>
          <ac:cxnSpMkLst>
            <pc:docMk/>
            <pc:sldMk cId="3677453263" sldId="1283"/>
            <ac:cxnSpMk id="176" creationId="{AD61ECFE-DF7E-4AC5-8718-2291BAEE5524}"/>
          </ac:cxnSpMkLst>
        </pc:cxnChg>
        <pc:cxnChg chg="mod topLvl">
          <ac:chgData name="Einav, Tal" userId="c5d94e19-bf17-46ef-96ed-abf719c82703" providerId="ADAL" clId="{F7904422-0DA4-4078-9700-259BB0B24E87}" dt="2020-07-01T00:44:01.121" v="7062" actId="165"/>
          <ac:cxnSpMkLst>
            <pc:docMk/>
            <pc:sldMk cId="3677453263" sldId="1283"/>
            <ac:cxnSpMk id="222" creationId="{2A27A086-48BC-4B2C-994E-C6B8FE278609}"/>
          </ac:cxnSpMkLst>
        </pc:cxnChg>
        <pc:cxnChg chg="mod topLvl">
          <ac:chgData name="Einav, Tal" userId="c5d94e19-bf17-46ef-96ed-abf719c82703" providerId="ADAL" clId="{F7904422-0DA4-4078-9700-259BB0B24E87}" dt="2020-07-01T07:48:46.938" v="11496" actId="165"/>
          <ac:cxnSpMkLst>
            <pc:docMk/>
            <pc:sldMk cId="3677453263" sldId="1283"/>
            <ac:cxnSpMk id="406" creationId="{376A241B-F968-4FF1-A587-A17D28863529}"/>
          </ac:cxnSpMkLst>
        </pc:cxnChg>
      </pc:sldChg>
      <pc:sldChg chg="addSp delSp modSp add delAnim modAnim modNotesTx">
        <pc:chgData name="Einav, Tal" userId="c5d94e19-bf17-46ef-96ed-abf719c82703" providerId="ADAL" clId="{F7904422-0DA4-4078-9700-259BB0B24E87}" dt="2020-07-01T08:00:52.782" v="11595"/>
        <pc:sldMkLst>
          <pc:docMk/>
          <pc:sldMk cId="3360323722" sldId="1284"/>
        </pc:sldMkLst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2" creationId="{ABFB5057-C16B-47EA-8AD3-86AD39FCC768}"/>
          </ac:spMkLst>
        </pc:spChg>
        <pc:spChg chg="del">
          <ac:chgData name="Einav, Tal" userId="c5d94e19-bf17-46ef-96ed-abf719c82703" providerId="ADAL" clId="{F7904422-0DA4-4078-9700-259BB0B24E87}" dt="2020-06-30T22:49:47.632" v="6332" actId="478"/>
          <ac:spMkLst>
            <pc:docMk/>
            <pc:sldMk cId="3360323722" sldId="1284"/>
            <ac:spMk id="7" creationId="{33309328-36E6-49D7-95EC-B1386F99C5F9}"/>
          </ac:spMkLst>
        </pc:spChg>
        <pc:spChg chg="del">
          <ac:chgData name="Einav, Tal" userId="c5d94e19-bf17-46ef-96ed-abf719c82703" providerId="ADAL" clId="{F7904422-0DA4-4078-9700-259BB0B24E87}" dt="2020-06-30T22:49:47.632" v="6332" actId="478"/>
          <ac:spMkLst>
            <pc:docMk/>
            <pc:sldMk cId="3360323722" sldId="1284"/>
            <ac:spMk id="8" creationId="{6A7C2E37-5CA9-43B2-9E4D-C10EF20A8875}"/>
          </ac:spMkLst>
        </pc:spChg>
        <pc:spChg chg="add del mod">
          <ac:chgData name="Einav, Tal" userId="c5d94e19-bf17-46ef-96ed-abf719c82703" providerId="ADAL" clId="{F7904422-0DA4-4078-9700-259BB0B24E87}" dt="2020-06-30T23:35:06.613" v="6453" actId="478"/>
          <ac:spMkLst>
            <pc:docMk/>
            <pc:sldMk cId="3360323722" sldId="1284"/>
            <ac:spMk id="13" creationId="{BB731150-2787-4071-A24A-C6B875A13533}"/>
          </ac:spMkLst>
        </pc:spChg>
        <pc:spChg chg="add mod">
          <ac:chgData name="Einav, Tal" userId="c5d94e19-bf17-46ef-96ed-abf719c82703" providerId="ADAL" clId="{F7904422-0DA4-4078-9700-259BB0B24E87}" dt="2020-07-01T07:58:33.917" v="11583" actId="14100"/>
          <ac:spMkLst>
            <pc:docMk/>
            <pc:sldMk cId="3360323722" sldId="1284"/>
            <ac:spMk id="14" creationId="{F2B32BFC-8BB2-4963-8953-46D46D3E16B2}"/>
          </ac:spMkLst>
        </pc:spChg>
        <pc:spChg chg="add del mod">
          <ac:chgData name="Einav, Tal" userId="c5d94e19-bf17-46ef-96ed-abf719c82703" providerId="ADAL" clId="{F7904422-0DA4-4078-9700-259BB0B24E87}" dt="2020-06-30T23:50:10.507" v="6737" actId="478"/>
          <ac:spMkLst>
            <pc:docMk/>
            <pc:sldMk cId="3360323722" sldId="1284"/>
            <ac:spMk id="15" creationId="{195F891A-CD95-48B6-819F-AAE0C746FAAB}"/>
          </ac:spMkLst>
        </pc:spChg>
        <pc:spChg chg="add mod">
          <ac:chgData name="Einav, Tal" userId="c5d94e19-bf17-46ef-96ed-abf719c82703" providerId="ADAL" clId="{F7904422-0DA4-4078-9700-259BB0B24E87}" dt="2020-07-01T07:58:23.421" v="11582"/>
          <ac:spMkLst>
            <pc:docMk/>
            <pc:sldMk cId="3360323722" sldId="1284"/>
            <ac:spMk id="49" creationId="{8B005B62-7D82-4BDB-AD0C-21143B8689E6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84" creationId="{C0DF1891-33D9-416F-9F07-5E84456399B5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85" creationId="{F9DB7376-E1FA-4881-9BE6-93251D434B2B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87" creationId="{E6D70B25-3ECE-4CC4-9B62-7BDAED523784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88" creationId="{742D5321-C7CB-4857-A53E-F77B282A7149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91" creationId="{D7415C52-918B-4AEB-AE21-A3B9BC35CC47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92" creationId="{D85D2997-C21A-4093-82D5-C1523895C89B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4" creationId="{B5594F31-7000-4208-A463-C22FAB508709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5" creationId="{B8BDC953-2654-4884-9620-9CFC28A77136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6" creationId="{89DD2D69-D2D1-46E0-AC55-CECE39470BC6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7" creationId="{EF5121E8-E670-4385-B5C2-F023A672955B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8" creationId="{AA2EADF7-FF32-4EC7-A15C-1143C86FAC69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99" creationId="{D4002EB2-BA81-4B07-BA30-39799D6CA361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100" creationId="{3CC7E68B-B0D6-49AB-967C-EF291FBF7662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101" creationId="{EABD9B67-4871-4BBD-B3EE-FC040EF27DF3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102" creationId="{AB289B77-ABC4-4D1A-A239-834B8838DFAE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103" creationId="{8B450F04-5B6F-4986-BDC4-CE8498E24F44}"/>
          </ac:spMkLst>
        </pc:spChg>
        <pc:spChg chg="mod topLvl">
          <ac:chgData name="Einav, Tal" userId="c5d94e19-bf17-46ef-96ed-abf719c82703" providerId="ADAL" clId="{F7904422-0DA4-4078-9700-259BB0B24E87}" dt="2020-07-01T00:38:39.727" v="6998" actId="165"/>
          <ac:spMkLst>
            <pc:docMk/>
            <pc:sldMk cId="3360323722" sldId="1284"/>
            <ac:spMk id="104" creationId="{C22ACB51-7AEC-492D-B803-5553616A9172}"/>
          </ac:spMkLst>
        </pc:spChg>
        <pc:spChg chg="del">
          <ac:chgData name="Einav, Tal" userId="c5d94e19-bf17-46ef-96ed-abf719c82703" providerId="ADAL" clId="{F7904422-0DA4-4078-9700-259BB0B24E87}" dt="2020-06-30T22:49:34.687" v="6329" actId="478"/>
          <ac:spMkLst>
            <pc:docMk/>
            <pc:sldMk cId="3360323722" sldId="1284"/>
            <ac:spMk id="175" creationId="{FCE64A59-07A4-465A-8C6D-D2165EFDE4E5}"/>
          </ac:spMkLst>
        </pc:spChg>
        <pc:spChg chg="del">
          <ac:chgData name="Einav, Tal" userId="c5d94e19-bf17-46ef-96ed-abf719c82703" providerId="ADAL" clId="{F7904422-0DA4-4078-9700-259BB0B24E87}" dt="2020-06-30T22:49:43.047" v="6331" actId="478"/>
          <ac:spMkLst>
            <pc:docMk/>
            <pc:sldMk cId="3360323722" sldId="1284"/>
            <ac:spMk id="182" creationId="{E42923A4-3162-4F06-A136-764CC9581A67}"/>
          </ac:spMkLst>
        </pc:spChg>
        <pc:spChg chg="del">
          <ac:chgData name="Einav, Tal" userId="c5d94e19-bf17-46ef-96ed-abf719c82703" providerId="ADAL" clId="{F7904422-0DA4-4078-9700-259BB0B24E87}" dt="2020-06-30T22:49:40.832" v="6330" actId="478"/>
          <ac:spMkLst>
            <pc:docMk/>
            <pc:sldMk cId="3360323722" sldId="1284"/>
            <ac:spMk id="185" creationId="{AEB9C78C-1A79-4339-8160-13483511152B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07" creationId="{E9C37BC5-5C8C-4CDB-A15B-6C74F05F9EB3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08" creationId="{2A5C9753-132C-40A0-B41B-0CCD0835F5FF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09" creationId="{E86C4C8F-5A4E-4B02-825E-CA4E4A1DEF87}"/>
          </ac:spMkLst>
        </pc:spChg>
        <pc:spChg chg="add mod">
          <ac:chgData name="Einav, Tal" userId="c5d94e19-bf17-46ef-96ed-abf719c82703" providerId="ADAL" clId="{F7904422-0DA4-4078-9700-259BB0B24E87}" dt="2020-07-01T07:58:55.420" v="11591" actId="14100"/>
          <ac:spMkLst>
            <pc:docMk/>
            <pc:sldMk cId="3360323722" sldId="1284"/>
            <ac:spMk id="310" creationId="{F35ADAE3-D747-4809-819A-2BE97929CFB0}"/>
          </ac:spMkLst>
        </pc:spChg>
        <pc:spChg chg="add mod">
          <ac:chgData name="Einav, Tal" userId="c5d94e19-bf17-46ef-96ed-abf719c82703" providerId="ADAL" clId="{F7904422-0DA4-4078-9700-259BB0B24E87}" dt="2020-07-01T07:55:20.680" v="11552" actId="14100"/>
          <ac:spMkLst>
            <pc:docMk/>
            <pc:sldMk cId="3360323722" sldId="1284"/>
            <ac:spMk id="311" creationId="{DBE1B9C9-40B5-4FA9-B07F-00840B51D535}"/>
          </ac:spMkLst>
        </pc:spChg>
        <pc:spChg chg="add mod">
          <ac:chgData name="Einav, Tal" userId="c5d94e19-bf17-46ef-96ed-abf719c82703" providerId="ADAL" clId="{F7904422-0DA4-4078-9700-259BB0B24E87}" dt="2020-07-01T07:55:10.413" v="11549" actId="1076"/>
          <ac:spMkLst>
            <pc:docMk/>
            <pc:sldMk cId="3360323722" sldId="1284"/>
            <ac:spMk id="312" creationId="{A831BB70-4AD8-40FA-9BB6-4A0D15E518E4}"/>
          </ac:spMkLst>
        </pc:spChg>
        <pc:spChg chg="add mod">
          <ac:chgData name="Einav, Tal" userId="c5d94e19-bf17-46ef-96ed-abf719c82703" providerId="ADAL" clId="{F7904422-0DA4-4078-9700-259BB0B24E87}" dt="2020-07-01T07:55:36.595" v="11554" actId="14100"/>
          <ac:spMkLst>
            <pc:docMk/>
            <pc:sldMk cId="3360323722" sldId="1284"/>
            <ac:spMk id="313" creationId="{82E2E34F-F6CF-4F44-A576-C4A7915F4D93}"/>
          </ac:spMkLst>
        </pc:spChg>
        <pc:spChg chg="add del mod ord">
          <ac:chgData name="Einav, Tal" userId="c5d94e19-bf17-46ef-96ed-abf719c82703" providerId="ADAL" clId="{F7904422-0DA4-4078-9700-259BB0B24E87}" dt="2020-07-01T00:16:08.209" v="6908" actId="478"/>
          <ac:spMkLst>
            <pc:docMk/>
            <pc:sldMk cId="3360323722" sldId="1284"/>
            <ac:spMk id="314" creationId="{5E0FA739-D924-4EFB-BDF6-F652B65AC842}"/>
          </ac:spMkLst>
        </pc:spChg>
        <pc:spChg chg="add del mod">
          <ac:chgData name="Einav, Tal" userId="c5d94e19-bf17-46ef-96ed-abf719c82703" providerId="ADAL" clId="{F7904422-0DA4-4078-9700-259BB0B24E87}" dt="2020-06-30T23:41:53.405" v="6639" actId="478"/>
          <ac:spMkLst>
            <pc:docMk/>
            <pc:sldMk cId="3360323722" sldId="1284"/>
            <ac:spMk id="315" creationId="{D4B9618C-A338-4B1F-916D-A1F8BC09B951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19" creationId="{9415D87B-0E33-45E8-865D-287F3601504E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20" creationId="{A5D84BB8-4530-4BAE-BE7A-58AE0E59803E}"/>
          </ac:spMkLst>
        </pc:spChg>
        <pc:spChg chg="add del mod ord">
          <ac:chgData name="Einav, Tal" userId="c5d94e19-bf17-46ef-96ed-abf719c82703" providerId="ADAL" clId="{F7904422-0DA4-4078-9700-259BB0B24E87}" dt="2020-07-01T00:16:09.942" v="6910" actId="478"/>
          <ac:spMkLst>
            <pc:docMk/>
            <pc:sldMk cId="3360323722" sldId="1284"/>
            <ac:spMk id="321" creationId="{4FA3C1AC-E622-4991-9B6B-179162A97220}"/>
          </ac:spMkLst>
        </pc:spChg>
        <pc:spChg chg="add del mod">
          <ac:chgData name="Einav, Tal" userId="c5d94e19-bf17-46ef-96ed-abf719c82703" providerId="ADAL" clId="{F7904422-0DA4-4078-9700-259BB0B24E87}" dt="2020-07-01T00:11:24.833" v="6898" actId="478"/>
          <ac:spMkLst>
            <pc:docMk/>
            <pc:sldMk cId="3360323722" sldId="1284"/>
            <ac:spMk id="322" creationId="{28A4732C-85B1-4A0E-A19E-3CBE8888FE82}"/>
          </ac:spMkLst>
        </pc:spChg>
        <pc:spChg chg="add del mod">
          <ac:chgData name="Einav, Tal" userId="c5d94e19-bf17-46ef-96ed-abf719c82703" providerId="ADAL" clId="{F7904422-0DA4-4078-9700-259BB0B24E87}" dt="2020-07-01T00:11:23.608" v="6897" actId="478"/>
          <ac:spMkLst>
            <pc:docMk/>
            <pc:sldMk cId="3360323722" sldId="1284"/>
            <ac:spMk id="323" creationId="{8940A66D-E838-4F9B-BBE2-5EE1894CD5B0}"/>
          </ac:spMkLst>
        </pc:spChg>
        <pc:spChg chg="add del mod">
          <ac:chgData name="Einav, Tal" userId="c5d94e19-bf17-46ef-96ed-abf719c82703" providerId="ADAL" clId="{F7904422-0DA4-4078-9700-259BB0B24E87}" dt="2020-07-01T00:11:23.608" v="6897" actId="478"/>
          <ac:spMkLst>
            <pc:docMk/>
            <pc:sldMk cId="3360323722" sldId="1284"/>
            <ac:spMk id="324" creationId="{4CE25B90-5369-47DD-ABEB-8024699655E9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26" creationId="{506DC4FD-1BD5-42BE-9BDD-192024C80DE9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27" creationId="{AC5C5477-78C6-44E0-AA81-57278685E895}"/>
          </ac:spMkLst>
        </pc:spChg>
        <pc:spChg chg="add 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28" creationId="{6F8C26E9-F1A7-4CFB-9895-EDF0F39BBCFC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0" creationId="{B5A5C746-D7B7-4AD5-BE7F-6ED00CD5CF28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1" creationId="{F4884D71-9F7B-4B10-AF3B-F1A54CE9E88A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2" creationId="{590045F9-9C63-418B-913C-EC56AFFFBCE5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3" creationId="{C64E6F63-A5D4-4112-9107-FD63E99E22A6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4" creationId="{56F26F00-9122-4969-B86A-19FCF21E4DEF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5" creationId="{5F758393-DE8F-4CC6-A4AF-5C6021EC4118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6" creationId="{80FF70EC-818F-4C08-8D1D-C95B65895E26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7" creationId="{7E6E57B7-2F22-4DB2-9690-D2DB1F746EB3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8" creationId="{9200546E-1A91-4629-9B15-9297BF4A9004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39" creationId="{B37831E4-FE5A-4CD5-A73A-89188488120B}"/>
          </ac:spMkLst>
        </pc:spChg>
        <pc:spChg chg="mod">
          <ac:chgData name="Einav, Tal" userId="c5d94e19-bf17-46ef-96ed-abf719c82703" providerId="ADAL" clId="{F7904422-0DA4-4078-9700-259BB0B24E87}" dt="2020-07-01T07:53:59.401" v="11524"/>
          <ac:spMkLst>
            <pc:docMk/>
            <pc:sldMk cId="3360323722" sldId="1284"/>
            <ac:spMk id="340" creationId="{AF39FD55-2D61-4210-879D-9B61553FB575}"/>
          </ac:spMkLst>
        </pc:spChg>
        <pc:spChg chg="del mod topLvl">
          <ac:chgData name="Einav, Tal" userId="c5d94e19-bf17-46ef-96ed-abf719c82703" providerId="ADAL" clId="{F7904422-0DA4-4078-9700-259BB0B24E87}" dt="2020-07-01T00:41:11.090" v="7020" actId="478"/>
          <ac:spMkLst>
            <pc:docMk/>
            <pc:sldMk cId="3360323722" sldId="1284"/>
            <ac:spMk id="343" creationId="{E85D4C94-173B-4E4A-95A6-2F6E0766A852}"/>
          </ac:spMkLst>
        </pc:spChg>
        <pc:spChg chg="del mod topLvl">
          <ac:chgData name="Einav, Tal" userId="c5d94e19-bf17-46ef-96ed-abf719c82703" providerId="ADAL" clId="{F7904422-0DA4-4078-9700-259BB0B24E87}" dt="2020-07-01T00:41:11.090" v="7020" actId="478"/>
          <ac:spMkLst>
            <pc:docMk/>
            <pc:sldMk cId="3360323722" sldId="1284"/>
            <ac:spMk id="344" creationId="{844D63C8-4925-48D9-BECF-F9A722625A89}"/>
          </ac:spMkLst>
        </pc:spChg>
        <pc:spChg chg="add del mod">
          <ac:chgData name="Einav, Tal" userId="c5d94e19-bf17-46ef-96ed-abf719c82703" providerId="ADAL" clId="{F7904422-0DA4-4078-9700-259BB0B24E87}" dt="2020-07-01T07:51:22.582" v="11516" actId="478"/>
          <ac:spMkLst>
            <pc:docMk/>
            <pc:sldMk cId="3360323722" sldId="1284"/>
            <ac:spMk id="345" creationId="{EA0D249A-A1E3-440B-A1C6-3BF6DF503597}"/>
          </ac:spMkLst>
        </pc:spChg>
        <pc:grpChg chg="mod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1" creationId="{00000000-0000-0000-0000-000000000000}"/>
          </ac:grpSpMkLst>
        </pc:grpChg>
        <pc:grpChg chg="del">
          <ac:chgData name="Einav, Tal" userId="c5d94e19-bf17-46ef-96ed-abf719c82703" providerId="ADAL" clId="{F7904422-0DA4-4078-9700-259BB0B24E87}" dt="2020-06-30T22:49:34.687" v="6329" actId="478"/>
          <ac:grpSpMkLst>
            <pc:docMk/>
            <pc:sldMk cId="3360323722" sldId="1284"/>
            <ac:grpSpMk id="3" creationId="{495BDA57-2B4F-4BDD-8DF9-7690E6EC4E7A}"/>
          </ac:grpSpMkLst>
        </pc:grpChg>
        <pc:grpChg chg="del">
          <ac:chgData name="Einav, Tal" userId="c5d94e19-bf17-46ef-96ed-abf719c82703" providerId="ADAL" clId="{F7904422-0DA4-4078-9700-259BB0B24E87}" dt="2020-06-30T22:49:34.687" v="6329" actId="478"/>
          <ac:grpSpMkLst>
            <pc:docMk/>
            <pc:sldMk cId="3360323722" sldId="1284"/>
            <ac:grpSpMk id="4" creationId="{AF9ED23E-2275-45A5-AA43-47C0489C851A}"/>
          </ac:grpSpMkLst>
        </pc:grpChg>
        <pc:grpChg chg="del">
          <ac:chgData name="Einav, Tal" userId="c5d94e19-bf17-46ef-96ed-abf719c82703" providerId="ADAL" clId="{F7904422-0DA4-4078-9700-259BB0B24E87}" dt="2020-06-30T22:49:34.687" v="6329" actId="478"/>
          <ac:grpSpMkLst>
            <pc:docMk/>
            <pc:sldMk cId="3360323722" sldId="1284"/>
            <ac:grpSpMk id="5" creationId="{7F5A7421-7BB6-47DA-8583-E89BD0479503}"/>
          </ac:grpSpMkLst>
        </pc:grpChg>
        <pc:grpChg chg="del mod">
          <ac:chgData name="Einav, Tal" userId="c5d94e19-bf17-46ef-96ed-abf719c82703" providerId="ADAL" clId="{F7904422-0DA4-4078-9700-259BB0B24E87}" dt="2020-07-01T00:37:44.949" v="6993" actId="165"/>
          <ac:grpSpMkLst>
            <pc:docMk/>
            <pc:sldMk cId="3360323722" sldId="1284"/>
            <ac:grpSpMk id="6" creationId="{67A1F0C2-80CE-4D29-B1D4-D5CAE31843CA}"/>
          </ac:grpSpMkLst>
        </pc:grpChg>
        <pc:grpChg chg="add mod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20" creationId="{EFFCCE25-8BF1-497A-8487-ABAC1A0EBFD7}"/>
          </ac:grpSpMkLst>
        </pc:grpChg>
        <pc:grpChg chg="add mod">
          <ac:chgData name="Einav, Tal" userId="c5d94e19-bf17-46ef-96ed-abf719c82703" providerId="ADAL" clId="{F7904422-0DA4-4078-9700-259BB0B24E87}" dt="2020-07-01T07:54:35.641" v="11528" actId="1076"/>
          <ac:grpSpMkLst>
            <pc:docMk/>
            <pc:sldMk cId="3360323722" sldId="1284"/>
            <ac:grpSpMk id="21" creationId="{5D0DB67C-FF16-480F-96D3-659A881ADDA6}"/>
          </ac:grpSpMkLst>
        </pc:grpChg>
        <pc:grpChg chg="add mod">
          <ac:chgData name="Einav, Tal" userId="c5d94e19-bf17-46ef-96ed-abf719c82703" providerId="ADAL" clId="{F7904422-0DA4-4078-9700-259BB0B24E87}" dt="2020-07-01T07:55:28.517" v="11553" actId="1076"/>
          <ac:grpSpMkLst>
            <pc:docMk/>
            <pc:sldMk cId="3360323722" sldId="1284"/>
            <ac:grpSpMk id="22" creationId="{3B8722B8-579A-4FE3-A01F-0065F0C6CA8E}"/>
          </ac:grpSpMkLst>
        </pc:grpChg>
        <pc:grpChg chg="add mod">
          <ac:chgData name="Einav, Tal" userId="c5d94e19-bf17-46ef-96ed-abf719c82703" providerId="ADAL" clId="{F7904422-0DA4-4078-9700-259BB0B24E87}" dt="2020-07-01T07:57:19.197" v="11568" actId="1076"/>
          <ac:grpSpMkLst>
            <pc:docMk/>
            <pc:sldMk cId="3360323722" sldId="1284"/>
            <ac:grpSpMk id="23" creationId="{4B765451-4E97-483F-93F0-4D501A317804}"/>
          </ac:grpSpMkLst>
        </pc:grpChg>
        <pc:grpChg chg="add mod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24" creationId="{9DE00F59-5592-4766-B495-3AF2B59BADD2}"/>
          </ac:grpSpMkLst>
        </pc:grpChg>
        <pc:grpChg chg="mod topLvl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82" creationId="{C8E99AF2-82E2-4D30-A9DA-FE1A211A806A}"/>
          </ac:grpSpMkLst>
        </pc:grpChg>
        <pc:grpChg chg="mod topLvl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86" creationId="{75264728-5BFF-4FC6-9F5E-AEC5141D091A}"/>
          </ac:grpSpMkLst>
        </pc:grpChg>
        <pc:grpChg chg="mod topLvl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89" creationId="{81DCF4F0-61C1-48B8-B27B-A15272A53348}"/>
          </ac:grpSpMkLst>
        </pc:grpChg>
        <pc:grpChg chg="add del mod topLvl">
          <ac:chgData name="Einav, Tal" userId="c5d94e19-bf17-46ef-96ed-abf719c82703" providerId="ADAL" clId="{F7904422-0DA4-4078-9700-259BB0B24E87}" dt="2020-07-01T00:41:09.262" v="7019" actId="478"/>
          <ac:grpSpMkLst>
            <pc:docMk/>
            <pc:sldMk cId="3360323722" sldId="1284"/>
            <ac:grpSpMk id="93" creationId="{F04F8F8A-53CF-464A-9A8E-7A51D11CB38D}"/>
          </ac:grpSpMkLst>
        </pc:grpChg>
        <pc:grpChg chg="add del mod">
          <ac:chgData name="Einav, Tal" userId="c5d94e19-bf17-46ef-96ed-abf719c82703" providerId="ADAL" clId="{F7904422-0DA4-4078-9700-259BB0B24E87}" dt="2020-06-30T23:17:49.011" v="6346" actId="165"/>
          <ac:grpSpMkLst>
            <pc:docMk/>
            <pc:sldMk cId="3360323722" sldId="1284"/>
            <ac:grpSpMk id="186" creationId="{93311CC6-D892-4658-8488-2F2A4543FA6E}"/>
          </ac:grpSpMkLst>
        </pc:grpChg>
        <pc:grpChg chg="del mod topLvl">
          <ac:chgData name="Einav, Tal" userId="c5d94e19-bf17-46ef-96ed-abf719c82703" providerId="ADAL" clId="{F7904422-0DA4-4078-9700-259BB0B24E87}" dt="2020-06-30T23:17:52.716" v="6348" actId="478"/>
          <ac:grpSpMkLst>
            <pc:docMk/>
            <pc:sldMk cId="3360323722" sldId="1284"/>
            <ac:grpSpMk id="188" creationId="{02C41768-1872-419F-8FA2-058E8B9DA9AB}"/>
          </ac:grpSpMkLst>
        </pc:grpChg>
        <pc:grpChg chg="del mod topLvl">
          <ac:chgData name="Einav, Tal" userId="c5d94e19-bf17-46ef-96ed-abf719c82703" providerId="ADAL" clId="{F7904422-0DA4-4078-9700-259BB0B24E87}" dt="2020-06-30T23:21:44.170" v="6361" actId="478"/>
          <ac:grpSpMkLst>
            <pc:docMk/>
            <pc:sldMk cId="3360323722" sldId="1284"/>
            <ac:grpSpMk id="189" creationId="{BF98437B-5176-4649-B8F8-96AC2033379E}"/>
          </ac:grpSpMkLst>
        </pc:grpChg>
        <pc:grpChg chg="del mod topLvl">
          <ac:chgData name="Einav, Tal" userId="c5d94e19-bf17-46ef-96ed-abf719c82703" providerId="ADAL" clId="{F7904422-0DA4-4078-9700-259BB0B24E87}" dt="2020-06-30T23:17:52.716" v="6348" actId="478"/>
          <ac:grpSpMkLst>
            <pc:docMk/>
            <pc:sldMk cId="3360323722" sldId="1284"/>
            <ac:grpSpMk id="190" creationId="{FFE0501E-C4AF-490B-9608-C5F89D6491FC}"/>
          </ac:grpSpMkLst>
        </pc:grpChg>
        <pc:grpChg chg="del mod topLvl">
          <ac:chgData name="Einav, Tal" userId="c5d94e19-bf17-46ef-96ed-abf719c82703" providerId="ADAL" clId="{F7904422-0DA4-4078-9700-259BB0B24E87}" dt="2020-06-30T23:17:52.716" v="6348" actId="478"/>
          <ac:grpSpMkLst>
            <pc:docMk/>
            <pc:sldMk cId="3360323722" sldId="1284"/>
            <ac:grpSpMk id="191" creationId="{AB9329AC-4037-4C29-B606-C61A52DA707D}"/>
          </ac:grpSpMkLst>
        </pc:grpChg>
        <pc:grpChg chg="add del mod">
          <ac:chgData name="Einav, Tal" userId="c5d94e19-bf17-46ef-96ed-abf719c82703" providerId="ADAL" clId="{F7904422-0DA4-4078-9700-259BB0B24E87}" dt="2020-06-30T23:26:11.707" v="6397" actId="478"/>
          <ac:grpSpMkLst>
            <pc:docMk/>
            <pc:sldMk cId="3360323722" sldId="1284"/>
            <ac:grpSpMk id="294" creationId="{0C2DDEEE-BBFC-4509-87F4-DBB40E1680D5}"/>
          </ac:grpSpMkLst>
        </pc:grpChg>
        <pc:grpChg chg="add del mod">
          <ac:chgData name="Einav, Tal" userId="c5d94e19-bf17-46ef-96ed-abf719c82703" providerId="ADAL" clId="{F7904422-0DA4-4078-9700-259BB0B24E87}" dt="2020-06-30T23:26:11.707" v="6397" actId="478"/>
          <ac:grpSpMkLst>
            <pc:docMk/>
            <pc:sldMk cId="3360323722" sldId="1284"/>
            <ac:grpSpMk id="297" creationId="{827669C7-2C63-46DB-BFD4-6499BEFA8E15}"/>
          </ac:grpSpMkLst>
        </pc:grpChg>
        <pc:grpChg chg="add del mod">
          <ac:chgData name="Einav, Tal" userId="c5d94e19-bf17-46ef-96ed-abf719c82703" providerId="ADAL" clId="{F7904422-0DA4-4078-9700-259BB0B24E87}" dt="2020-06-30T23:26:11.707" v="6397" actId="478"/>
          <ac:grpSpMkLst>
            <pc:docMk/>
            <pc:sldMk cId="3360323722" sldId="1284"/>
            <ac:grpSpMk id="300" creationId="{F7358683-48EF-4068-8464-8AE873D4C853}"/>
          </ac:grpSpMkLst>
        </pc:grpChg>
        <pc:grpChg chg="add del mod">
          <ac:chgData name="Einav, Tal" userId="c5d94e19-bf17-46ef-96ed-abf719c82703" providerId="ADAL" clId="{F7904422-0DA4-4078-9700-259BB0B24E87}" dt="2020-06-30T23:26:11.707" v="6397" actId="478"/>
          <ac:grpSpMkLst>
            <pc:docMk/>
            <pc:sldMk cId="3360323722" sldId="1284"/>
            <ac:grpSpMk id="303" creationId="{AB08F0A3-A30A-4424-9564-A62B8E1E8BE9}"/>
          </ac:grpSpMkLst>
        </pc:grpChg>
        <pc:grpChg chg="add mod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306" creationId="{5E3BEEC0-B567-462C-B817-8046A91DBCEA}"/>
          </ac:grpSpMkLst>
        </pc:grpChg>
        <pc:grpChg chg="add del mod">
          <ac:chgData name="Einav, Tal" userId="c5d94e19-bf17-46ef-96ed-abf719c82703" providerId="ADAL" clId="{F7904422-0DA4-4078-9700-259BB0B24E87}" dt="2020-06-30T23:43:17.468" v="6656" actId="478"/>
          <ac:grpSpMkLst>
            <pc:docMk/>
            <pc:sldMk cId="3360323722" sldId="1284"/>
            <ac:grpSpMk id="316" creationId="{41ACAD21-6C8F-44F8-ADD6-5963B2C0CC22}"/>
          </ac:grpSpMkLst>
        </pc:grpChg>
        <pc:grpChg chg="add mod">
          <ac:chgData name="Einav, Tal" userId="c5d94e19-bf17-46ef-96ed-abf719c82703" providerId="ADAL" clId="{F7904422-0DA4-4078-9700-259BB0B24E87}" dt="2020-07-01T07:53:59.401" v="11524"/>
          <ac:grpSpMkLst>
            <pc:docMk/>
            <pc:sldMk cId="3360323722" sldId="1284"/>
            <ac:grpSpMk id="329" creationId="{BEE8DE1D-4A8A-47DA-9985-D277C4A0DA17}"/>
          </ac:grpSpMkLst>
        </pc:grpChg>
        <pc:grpChg chg="add del mod">
          <ac:chgData name="Einav, Tal" userId="c5d94e19-bf17-46ef-96ed-abf719c82703" providerId="ADAL" clId="{F7904422-0DA4-4078-9700-259BB0B24E87}" dt="2020-07-01T00:40:53.498" v="7015" actId="165"/>
          <ac:grpSpMkLst>
            <pc:docMk/>
            <pc:sldMk cId="3360323722" sldId="1284"/>
            <ac:grpSpMk id="341" creationId="{9A9178A7-B387-4D89-AEFC-BAF33552A5B5}"/>
          </ac:grpSpMkLst>
        </pc:grpChg>
        <pc:picChg chg="del">
          <ac:chgData name="Einav, Tal" userId="c5d94e19-bf17-46ef-96ed-abf719c82703" providerId="ADAL" clId="{F7904422-0DA4-4078-9700-259BB0B24E87}" dt="2020-06-30T22:49:47.632" v="6332" actId="478"/>
          <ac:picMkLst>
            <pc:docMk/>
            <pc:sldMk cId="3360323722" sldId="1284"/>
            <ac:picMk id="9" creationId="{D205E3D9-02E8-4186-856A-A656D4DA44FA}"/>
          </ac:picMkLst>
        </pc:picChg>
        <pc:picChg chg="add mod">
          <ac:chgData name="Einav, Tal" userId="c5d94e19-bf17-46ef-96ed-abf719c82703" providerId="ADAL" clId="{F7904422-0DA4-4078-9700-259BB0B24E87}" dt="2020-07-01T07:55:51.897" v="11557" actId="1076"/>
          <ac:picMkLst>
            <pc:docMk/>
            <pc:sldMk cId="3360323722" sldId="1284"/>
            <ac:picMk id="12" creationId="{A3A07935-E956-44CB-A1F5-A77EB0266045}"/>
          </ac:picMkLst>
        </pc:picChg>
        <pc:picChg chg="mod">
          <ac:chgData name="Einav, Tal" userId="c5d94e19-bf17-46ef-96ed-abf719c82703" providerId="ADAL" clId="{F7904422-0DA4-4078-9700-259BB0B24E87}" dt="2020-07-01T07:53:59.401" v="11524"/>
          <ac:picMkLst>
            <pc:docMk/>
            <pc:sldMk cId="3360323722" sldId="1284"/>
            <ac:picMk id="80" creationId="{DB9E8453-C758-4DDA-9692-B832E13FAFAF}"/>
          </ac:picMkLst>
        </pc:picChg>
        <pc:picChg chg="del">
          <ac:chgData name="Einav, Tal" userId="c5d94e19-bf17-46ef-96ed-abf719c82703" providerId="ADAL" clId="{F7904422-0DA4-4078-9700-259BB0B24E87}" dt="2020-06-30T22:49:34.687" v="6329" actId="478"/>
          <ac:picMkLst>
            <pc:docMk/>
            <pc:sldMk cId="3360323722" sldId="1284"/>
            <ac:picMk id="267" creationId="{9EF33724-81BF-4C2E-A517-F24B6177D42B}"/>
          </ac:picMkLst>
        </pc:picChg>
        <pc:picChg chg="del">
          <ac:chgData name="Einav, Tal" userId="c5d94e19-bf17-46ef-96ed-abf719c82703" providerId="ADAL" clId="{F7904422-0DA4-4078-9700-259BB0B24E87}" dt="2020-06-30T22:49:34.687" v="6329" actId="478"/>
          <ac:picMkLst>
            <pc:docMk/>
            <pc:sldMk cId="3360323722" sldId="1284"/>
            <ac:picMk id="268" creationId="{5BD34CC6-D495-4BBB-B8B8-FAAE61B33B61}"/>
          </ac:picMkLst>
        </pc:picChg>
        <pc:picChg chg="del">
          <ac:chgData name="Einav, Tal" userId="c5d94e19-bf17-46ef-96ed-abf719c82703" providerId="ADAL" clId="{F7904422-0DA4-4078-9700-259BB0B24E87}" dt="2020-06-30T22:49:34.687" v="6329" actId="478"/>
          <ac:picMkLst>
            <pc:docMk/>
            <pc:sldMk cId="3360323722" sldId="1284"/>
            <ac:picMk id="269" creationId="{17ABD259-CFD5-4FE9-A559-B45B6E2BE487}"/>
          </ac:picMkLst>
        </pc:picChg>
        <pc:picChg chg="add mod ord">
          <ac:chgData name="Einav, Tal" userId="c5d94e19-bf17-46ef-96ed-abf719c82703" providerId="ADAL" clId="{F7904422-0DA4-4078-9700-259BB0B24E87}" dt="2020-07-01T07:53:59.401" v="11524"/>
          <ac:picMkLst>
            <pc:docMk/>
            <pc:sldMk cId="3360323722" sldId="1284"/>
            <ac:picMk id="325" creationId="{41CF128A-E4FE-41E1-8BFD-557E898B3113}"/>
          </ac:picMkLst>
        </pc:picChg>
        <pc:picChg chg="del">
          <ac:chgData name="Einav, Tal" userId="c5d94e19-bf17-46ef-96ed-abf719c82703" providerId="ADAL" clId="{F7904422-0DA4-4078-9700-259BB0B24E87}" dt="2020-06-30T22:49:47.632" v="6332" actId="478"/>
          <ac:picMkLst>
            <pc:docMk/>
            <pc:sldMk cId="3360323722" sldId="1284"/>
            <ac:picMk id="1028" creationId="{B1C97028-FD95-45E9-AB95-1A6D0A465392}"/>
          </ac:picMkLst>
        </pc:picChg>
        <pc:cxnChg chg="add del mod">
          <ac:chgData name="Einav, Tal" userId="c5d94e19-bf17-46ef-96ed-abf719c82703" providerId="ADAL" clId="{F7904422-0DA4-4078-9700-259BB0B24E87}" dt="2020-07-01T00:16:09.425" v="6909" actId="478"/>
          <ac:cxnSpMkLst>
            <pc:docMk/>
            <pc:sldMk cId="3360323722" sldId="1284"/>
            <ac:cxnSpMk id="17" creationId="{D799ECE9-8A7F-4462-82EC-BCAD3F7CE528}"/>
          </ac:cxnSpMkLst>
        </pc:cxnChg>
        <pc:cxnChg chg="mod topLvl">
          <ac:chgData name="Einav, Tal" userId="c5d94e19-bf17-46ef-96ed-abf719c82703" providerId="ADAL" clId="{F7904422-0DA4-4078-9700-259BB0B24E87}" dt="2020-07-01T07:53:59.401" v="11524"/>
          <ac:cxnSpMkLst>
            <pc:docMk/>
            <pc:sldMk cId="3360323722" sldId="1284"/>
            <ac:cxnSpMk id="81" creationId="{1823C051-9028-41D8-886C-BA91E012B339}"/>
          </ac:cxnSpMkLst>
        </pc:cxnChg>
        <pc:cxnChg chg="mod">
          <ac:chgData name="Einav, Tal" userId="c5d94e19-bf17-46ef-96ed-abf719c82703" providerId="ADAL" clId="{F7904422-0DA4-4078-9700-259BB0B24E87}" dt="2020-07-01T07:53:59.401" v="11524"/>
          <ac:cxnSpMkLst>
            <pc:docMk/>
            <pc:sldMk cId="3360323722" sldId="1284"/>
            <ac:cxnSpMk id="83" creationId="{3C7503C4-B300-4649-B23A-00F44546BDFF}"/>
          </ac:cxnSpMkLst>
        </pc:cxnChg>
        <pc:cxnChg chg="mod">
          <ac:chgData name="Einav, Tal" userId="c5d94e19-bf17-46ef-96ed-abf719c82703" providerId="ADAL" clId="{F7904422-0DA4-4078-9700-259BB0B24E87}" dt="2020-07-01T07:53:59.401" v="11524"/>
          <ac:cxnSpMkLst>
            <pc:docMk/>
            <pc:sldMk cId="3360323722" sldId="1284"/>
            <ac:cxnSpMk id="90" creationId="{F5FCB53A-945D-434E-B3BD-0F1B9E885CDE}"/>
          </ac:cxnSpMkLst>
        </pc:cxnChg>
        <pc:cxnChg chg="del mod topLvl">
          <ac:chgData name="Einav, Tal" userId="c5d94e19-bf17-46ef-96ed-abf719c82703" providerId="ADAL" clId="{F7904422-0DA4-4078-9700-259BB0B24E87}" dt="2020-06-30T23:17:52.716" v="6348" actId="478"/>
          <ac:cxnSpMkLst>
            <pc:docMk/>
            <pc:sldMk cId="3360323722" sldId="1284"/>
            <ac:cxnSpMk id="187" creationId="{57249E89-6417-4AF9-9C74-8173F9C4F8BE}"/>
          </ac:cxnSpMkLst>
        </pc:cxnChg>
        <pc:cxnChg chg="del mod topLvl">
          <ac:chgData name="Einav, Tal" userId="c5d94e19-bf17-46ef-96ed-abf719c82703" providerId="ADAL" clId="{F7904422-0DA4-4078-9700-259BB0B24E87}" dt="2020-07-01T00:41:11.090" v="7020" actId="478"/>
          <ac:cxnSpMkLst>
            <pc:docMk/>
            <pc:sldMk cId="3360323722" sldId="1284"/>
            <ac:cxnSpMk id="342" creationId="{C573D312-745B-4B85-A693-F92559C48050}"/>
          </ac:cxnSpMkLst>
        </pc:cxnChg>
      </pc:sldChg>
      <pc:sldChg chg="add del">
        <pc:chgData name="Einav, Tal" userId="c5d94e19-bf17-46ef-96ed-abf719c82703" providerId="ADAL" clId="{F7904422-0DA4-4078-9700-259BB0B24E87}" dt="2020-07-01T05:21:28.287" v="9397" actId="2696"/>
        <pc:sldMkLst>
          <pc:docMk/>
          <pc:sldMk cId="1176196244" sldId="1285"/>
        </pc:sldMkLst>
      </pc:sldChg>
      <pc:sldChg chg="addSp delSp modSp add delAnim modAnim modNotesTx">
        <pc:chgData name="Einav, Tal" userId="c5d94e19-bf17-46ef-96ed-abf719c82703" providerId="ADAL" clId="{F7904422-0DA4-4078-9700-259BB0B24E87}" dt="2020-07-01T08:05:40.737" v="11616"/>
        <pc:sldMkLst>
          <pc:docMk/>
          <pc:sldMk cId="2106078183" sldId="1286"/>
        </pc:sldMkLst>
        <pc:spChg chg="add mod">
          <ac:chgData name="Einav, Tal" userId="c5d94e19-bf17-46ef-96ed-abf719c82703" providerId="ADAL" clId="{F7904422-0DA4-4078-9700-259BB0B24E87}" dt="2020-07-01T00:54:10.112" v="7436" actId="1076"/>
          <ac:spMkLst>
            <pc:docMk/>
            <pc:sldMk cId="2106078183" sldId="1286"/>
            <ac:spMk id="5" creationId="{1132A3BB-0BC6-4D8E-985B-80847043E34B}"/>
          </ac:spMkLst>
        </pc:spChg>
        <pc:spChg chg="del">
          <ac:chgData name="Einav, Tal" userId="c5d94e19-bf17-46ef-96ed-abf719c82703" providerId="ADAL" clId="{F7904422-0DA4-4078-9700-259BB0B24E87}" dt="2020-06-30T23:52:55.131" v="6760" actId="478"/>
          <ac:spMkLst>
            <pc:docMk/>
            <pc:sldMk cId="2106078183" sldId="1286"/>
            <ac:spMk id="14" creationId="{F2B32BFC-8BB2-4963-8953-46D46D3E16B2}"/>
          </ac:spMkLst>
        </pc:spChg>
        <pc:spChg chg="add mod">
          <ac:chgData name="Einav, Tal" userId="c5d94e19-bf17-46ef-96ed-abf719c82703" providerId="ADAL" clId="{F7904422-0DA4-4078-9700-259BB0B24E87}" dt="2020-07-01T00:56:47.036" v="7474" actId="164"/>
          <ac:spMkLst>
            <pc:docMk/>
            <pc:sldMk cId="2106078183" sldId="1286"/>
            <ac:spMk id="76" creationId="{778B27CC-2F44-441E-A054-90BC65EE9BD1}"/>
          </ac:spMkLst>
        </pc:spChg>
        <pc:spChg chg="add mod">
          <ac:chgData name="Einav, Tal" userId="c5d94e19-bf17-46ef-96ed-abf719c82703" providerId="ADAL" clId="{F7904422-0DA4-4078-9700-259BB0B24E87}" dt="2020-07-01T00:56:47.036" v="7474" actId="164"/>
          <ac:spMkLst>
            <pc:docMk/>
            <pc:sldMk cId="2106078183" sldId="1286"/>
            <ac:spMk id="77" creationId="{E7D60BE3-470F-409D-9A2D-1DFC9775942D}"/>
          </ac:spMkLst>
        </pc:spChg>
        <pc:spChg chg="add del mod">
          <ac:chgData name="Einav, Tal" userId="c5d94e19-bf17-46ef-96ed-abf719c82703" providerId="ADAL" clId="{F7904422-0DA4-4078-9700-259BB0B24E87}" dt="2020-07-01T00:08:23.553" v="6862" actId="478"/>
          <ac:spMkLst>
            <pc:docMk/>
            <pc:sldMk cId="2106078183" sldId="1286"/>
            <ac:spMk id="136" creationId="{0A3E2416-541D-4854-93D2-6B4069E8D6AC}"/>
          </ac:spMkLst>
        </pc:spChg>
        <pc:spChg chg="add del mod">
          <ac:chgData name="Einav, Tal" userId="c5d94e19-bf17-46ef-96ed-abf719c82703" providerId="ADAL" clId="{F7904422-0DA4-4078-9700-259BB0B24E87}" dt="2020-07-01T00:08:23.553" v="6862" actId="478"/>
          <ac:spMkLst>
            <pc:docMk/>
            <pc:sldMk cId="2106078183" sldId="1286"/>
            <ac:spMk id="137" creationId="{F4C8BD57-01F6-44F0-BD71-7A88284FA492}"/>
          </ac:spMkLst>
        </pc:spChg>
        <pc:spChg chg="add mod">
          <ac:chgData name="Einav, Tal" userId="c5d94e19-bf17-46ef-96ed-abf719c82703" providerId="ADAL" clId="{F7904422-0DA4-4078-9700-259BB0B24E87}" dt="2020-07-01T00:09:49.362" v="6879" actId="208"/>
          <ac:spMkLst>
            <pc:docMk/>
            <pc:sldMk cId="2106078183" sldId="1286"/>
            <ac:spMk id="138" creationId="{79458C4A-0D05-4831-9FA7-9BF77A3C949F}"/>
          </ac:spMkLst>
        </pc:spChg>
        <pc:spChg chg="add mod">
          <ac:chgData name="Einav, Tal" userId="c5d94e19-bf17-46ef-96ed-abf719c82703" providerId="ADAL" clId="{F7904422-0DA4-4078-9700-259BB0B24E87}" dt="2020-07-01T00:56:49.073" v="7475" actId="164"/>
          <ac:spMkLst>
            <pc:docMk/>
            <pc:sldMk cId="2106078183" sldId="1286"/>
            <ac:spMk id="139" creationId="{543923EB-D515-4FD4-8B6A-2EAEE9581ADD}"/>
          </ac:spMkLst>
        </pc:spChg>
        <pc:spChg chg="add mod">
          <ac:chgData name="Einav, Tal" userId="c5d94e19-bf17-46ef-96ed-abf719c82703" providerId="ADAL" clId="{F7904422-0DA4-4078-9700-259BB0B24E87}" dt="2020-07-01T00:56:49.073" v="7475" actId="164"/>
          <ac:spMkLst>
            <pc:docMk/>
            <pc:sldMk cId="2106078183" sldId="1286"/>
            <ac:spMk id="140" creationId="{190E3A98-9920-4BD7-A058-BA164E064CF5}"/>
          </ac:spMkLst>
        </pc:spChg>
        <pc:spChg chg="add mod">
          <ac:chgData name="Einav, Tal" userId="c5d94e19-bf17-46ef-96ed-abf719c82703" providerId="ADAL" clId="{F7904422-0DA4-4078-9700-259BB0B24E87}" dt="2020-07-01T00:10:35.845" v="6888" actId="208"/>
          <ac:spMkLst>
            <pc:docMk/>
            <pc:sldMk cId="2106078183" sldId="1286"/>
            <ac:spMk id="141" creationId="{BF99440F-E2F5-4F61-9881-F8C9A1A933AE}"/>
          </ac:spMkLst>
        </pc:spChg>
        <pc:spChg chg="add mod">
          <ac:chgData name="Einav, Tal" userId="c5d94e19-bf17-46ef-96ed-abf719c82703" providerId="ADAL" clId="{F7904422-0DA4-4078-9700-259BB0B24E87}" dt="2020-07-01T00:54:01.821" v="7434" actId="114"/>
          <ac:spMkLst>
            <pc:docMk/>
            <pc:sldMk cId="2106078183" sldId="1286"/>
            <ac:spMk id="160" creationId="{D1694DE1-4664-4053-917F-E99EF3E9F894}"/>
          </ac:spMkLst>
        </pc:spChg>
        <pc:spChg chg="del">
          <ac:chgData name="Einav, Tal" userId="c5d94e19-bf17-46ef-96ed-abf719c82703" providerId="ADAL" clId="{F7904422-0DA4-4078-9700-259BB0B24E87}" dt="2020-06-30T23:52:58.898" v="6761" actId="478"/>
          <ac:spMkLst>
            <pc:docMk/>
            <pc:sldMk cId="2106078183" sldId="1286"/>
            <ac:spMk id="309" creationId="{E86C4C8F-5A4E-4B02-825E-CA4E4A1DEF87}"/>
          </ac:spMkLst>
        </pc:spChg>
        <pc:spChg chg="del">
          <ac:chgData name="Einav, Tal" userId="c5d94e19-bf17-46ef-96ed-abf719c82703" providerId="ADAL" clId="{F7904422-0DA4-4078-9700-259BB0B24E87}" dt="2020-06-30T23:52:55.131" v="6760" actId="478"/>
          <ac:spMkLst>
            <pc:docMk/>
            <pc:sldMk cId="2106078183" sldId="1286"/>
            <ac:spMk id="310" creationId="{F35ADAE3-D747-4809-819A-2BE97929CFB0}"/>
          </ac:spMkLst>
        </pc:spChg>
        <pc:spChg chg="del">
          <ac:chgData name="Einav, Tal" userId="c5d94e19-bf17-46ef-96ed-abf719c82703" providerId="ADAL" clId="{F7904422-0DA4-4078-9700-259BB0B24E87}" dt="2020-06-30T23:53:02.185" v="6762"/>
          <ac:spMkLst>
            <pc:docMk/>
            <pc:sldMk cId="2106078183" sldId="1286"/>
            <ac:spMk id="311" creationId="{DBE1B9C9-40B5-4FA9-B07F-00840B51D535}"/>
          </ac:spMkLst>
        </pc:spChg>
        <pc:spChg chg="del">
          <ac:chgData name="Einav, Tal" userId="c5d94e19-bf17-46ef-96ed-abf719c82703" providerId="ADAL" clId="{F7904422-0DA4-4078-9700-259BB0B24E87}" dt="2020-06-30T23:52:55.131" v="6760" actId="478"/>
          <ac:spMkLst>
            <pc:docMk/>
            <pc:sldMk cId="2106078183" sldId="1286"/>
            <ac:spMk id="312" creationId="{A831BB70-4AD8-40FA-9BB6-4A0D15E518E4}"/>
          </ac:spMkLst>
        </pc:spChg>
        <pc:spChg chg="del">
          <ac:chgData name="Einav, Tal" userId="c5d94e19-bf17-46ef-96ed-abf719c82703" providerId="ADAL" clId="{F7904422-0DA4-4078-9700-259BB0B24E87}" dt="2020-06-30T23:52:55.131" v="6760" actId="478"/>
          <ac:spMkLst>
            <pc:docMk/>
            <pc:sldMk cId="2106078183" sldId="1286"/>
            <ac:spMk id="313" creationId="{82E2E34F-F6CF-4F44-A576-C4A7915F4D93}"/>
          </ac:spMkLst>
        </pc:spChg>
        <pc:spChg chg="del">
          <ac:chgData name="Einav, Tal" userId="c5d94e19-bf17-46ef-96ed-abf719c82703" providerId="ADAL" clId="{F7904422-0DA4-4078-9700-259BB0B24E87}" dt="2020-06-30T23:55:00.052" v="6771" actId="478"/>
          <ac:spMkLst>
            <pc:docMk/>
            <pc:sldMk cId="2106078183" sldId="1286"/>
            <ac:spMk id="314" creationId="{5E0FA739-D924-4EFB-BDF6-F652B65AC842}"/>
          </ac:spMkLst>
        </pc:spChg>
        <pc:spChg chg="mod">
          <ac:chgData name="Einav, Tal" userId="c5d94e19-bf17-46ef-96ed-abf719c82703" providerId="ADAL" clId="{F7904422-0DA4-4078-9700-259BB0B24E87}" dt="2020-07-01T00:06:10.678" v="6794" actId="14100"/>
          <ac:spMkLst>
            <pc:docMk/>
            <pc:sldMk cId="2106078183" sldId="1286"/>
            <ac:spMk id="319" creationId="{9415D87B-0E33-45E8-865D-287F3601504E}"/>
          </ac:spMkLst>
        </pc:spChg>
        <pc:spChg chg="mod">
          <ac:chgData name="Einav, Tal" userId="c5d94e19-bf17-46ef-96ed-abf719c82703" providerId="ADAL" clId="{F7904422-0DA4-4078-9700-259BB0B24E87}" dt="2020-07-01T00:06:01.366" v="6792" actId="14100"/>
          <ac:spMkLst>
            <pc:docMk/>
            <pc:sldMk cId="2106078183" sldId="1286"/>
            <ac:spMk id="320" creationId="{A5D84BB8-4530-4BAE-BE7A-58AE0E59803E}"/>
          </ac:spMkLst>
        </pc:spChg>
        <pc:grpChg chg="del mod">
          <ac:chgData name="Einav, Tal" userId="c5d94e19-bf17-46ef-96ed-abf719c82703" providerId="ADAL" clId="{F7904422-0DA4-4078-9700-259BB0B24E87}" dt="2020-06-30T23:52:28.597" v="6757" actId="478"/>
          <ac:grpSpMkLst>
            <pc:docMk/>
            <pc:sldMk cId="2106078183" sldId="1286"/>
            <ac:grpSpMk id="6" creationId="{67A1F0C2-80CE-4D29-B1D4-D5CAE31843CA}"/>
          </ac:grpSpMkLst>
        </pc:grpChg>
        <pc:grpChg chg="add del mod">
          <ac:chgData name="Einav, Tal" userId="c5d94e19-bf17-46ef-96ed-abf719c82703" providerId="ADAL" clId="{F7904422-0DA4-4078-9700-259BB0B24E87}" dt="2020-07-01T00:42:01.529" v="7028" actId="478"/>
          <ac:grpSpMkLst>
            <pc:docMk/>
            <pc:sldMk cId="2106078183" sldId="1286"/>
            <ac:grpSpMk id="7" creationId="{F74B8292-4C58-44C3-8FFA-0E5731EBB24B}"/>
          </ac:grpSpMkLst>
        </pc:grpChg>
        <pc:grpChg chg="add mod">
          <ac:chgData name="Einav, Tal" userId="c5d94e19-bf17-46ef-96ed-abf719c82703" providerId="ADAL" clId="{F7904422-0DA4-4078-9700-259BB0B24E87}" dt="2020-07-01T00:37:24.776" v="6991" actId="164"/>
          <ac:grpSpMkLst>
            <pc:docMk/>
            <pc:sldMk cId="2106078183" sldId="1286"/>
            <ac:grpSpMk id="8" creationId="{4EA0C36A-F392-4E87-BB4F-7D85D43EC2C2}"/>
          </ac:grpSpMkLst>
        </pc:grpChg>
        <pc:grpChg chg="add mod">
          <ac:chgData name="Einav, Tal" userId="c5d94e19-bf17-46ef-96ed-abf719c82703" providerId="ADAL" clId="{F7904422-0DA4-4078-9700-259BB0B24E87}" dt="2020-07-01T00:37:26.633" v="6992" actId="164"/>
          <ac:grpSpMkLst>
            <pc:docMk/>
            <pc:sldMk cId="2106078183" sldId="1286"/>
            <ac:grpSpMk id="9" creationId="{74DDF59A-D570-462B-8753-5273E4A90FC4}"/>
          </ac:grpSpMkLst>
        </pc:grpChg>
        <pc:grpChg chg="add mod">
          <ac:chgData name="Einav, Tal" userId="c5d94e19-bf17-46ef-96ed-abf719c82703" providerId="ADAL" clId="{F7904422-0DA4-4078-9700-259BB0B24E87}" dt="2020-07-01T00:56:47.036" v="7474" actId="164"/>
          <ac:grpSpMkLst>
            <pc:docMk/>
            <pc:sldMk cId="2106078183" sldId="1286"/>
            <ac:grpSpMk id="10" creationId="{2593BC35-28E9-4949-B343-C792AD213629}"/>
          </ac:grpSpMkLst>
        </pc:grpChg>
        <pc:grpChg chg="add mod">
          <ac:chgData name="Einav, Tal" userId="c5d94e19-bf17-46ef-96ed-abf719c82703" providerId="ADAL" clId="{F7904422-0DA4-4078-9700-259BB0B24E87}" dt="2020-07-01T00:56:49.073" v="7475" actId="164"/>
          <ac:grpSpMkLst>
            <pc:docMk/>
            <pc:sldMk cId="2106078183" sldId="1286"/>
            <ac:grpSpMk id="11" creationId="{49D62966-6D09-4213-BAAA-35A54117DB8A}"/>
          </ac:grpSpMkLst>
        </pc:grpChg>
        <pc:grpChg chg="add del mod">
          <ac:chgData name="Einav, Tal" userId="c5d94e19-bf17-46ef-96ed-abf719c82703" providerId="ADAL" clId="{F7904422-0DA4-4078-9700-259BB0B24E87}" dt="2020-07-01T00:37:20.410" v="6989" actId="165"/>
          <ac:grpSpMkLst>
            <pc:docMk/>
            <pc:sldMk cId="2106078183" sldId="1286"/>
            <ac:grpSpMk id="43" creationId="{65EDA0AE-E5BE-4DA3-A9B6-C3F3D0BF1112}"/>
          </ac:grpSpMkLst>
        </pc:grpChg>
        <pc:grpChg chg="mod topLvl">
          <ac:chgData name="Einav, Tal" userId="c5d94e19-bf17-46ef-96ed-abf719c82703" providerId="ADAL" clId="{F7904422-0DA4-4078-9700-259BB0B24E87}" dt="2020-07-01T00:37:24.776" v="6991" actId="164"/>
          <ac:grpSpMkLst>
            <pc:docMk/>
            <pc:sldMk cId="2106078183" sldId="1286"/>
            <ac:grpSpMk id="45" creationId="{ECC95612-A9FE-4FF1-BAAC-A2E37A192BE0}"/>
          </ac:grpSpMkLst>
        </pc:grpChg>
        <pc:grpChg chg="mod topLvl">
          <ac:chgData name="Einav, Tal" userId="c5d94e19-bf17-46ef-96ed-abf719c82703" providerId="ADAL" clId="{F7904422-0DA4-4078-9700-259BB0B24E87}" dt="2020-07-01T00:37:24.776" v="6991" actId="164"/>
          <ac:grpSpMkLst>
            <pc:docMk/>
            <pc:sldMk cId="2106078183" sldId="1286"/>
            <ac:grpSpMk id="46" creationId="{1C8F22CD-4823-4FDC-9D7B-1B9624F83414}"/>
          </ac:grpSpMkLst>
        </pc:grpChg>
        <pc:grpChg chg="mod topLvl">
          <ac:chgData name="Einav, Tal" userId="c5d94e19-bf17-46ef-96ed-abf719c82703" providerId="ADAL" clId="{F7904422-0DA4-4078-9700-259BB0B24E87}" dt="2020-07-01T00:37:22.865" v="6990" actId="164"/>
          <ac:grpSpMkLst>
            <pc:docMk/>
            <pc:sldMk cId="2106078183" sldId="1286"/>
            <ac:grpSpMk id="47" creationId="{AB58EDF8-7FB2-4DF8-8B36-4EA7498D4238}"/>
          </ac:grpSpMkLst>
        </pc:grpChg>
        <pc:grpChg chg="mod topLvl">
          <ac:chgData name="Einav, Tal" userId="c5d94e19-bf17-46ef-96ed-abf719c82703" providerId="ADAL" clId="{F7904422-0DA4-4078-9700-259BB0B24E87}" dt="2020-07-01T00:37:22.865" v="6990" actId="164"/>
          <ac:grpSpMkLst>
            <pc:docMk/>
            <pc:sldMk cId="2106078183" sldId="1286"/>
            <ac:grpSpMk id="48" creationId="{A5D7AABC-993C-4EF6-8214-4B9B81A46559}"/>
          </ac:grpSpMkLst>
        </pc:grpChg>
        <pc:grpChg chg="mod topLvl">
          <ac:chgData name="Einav, Tal" userId="c5d94e19-bf17-46ef-96ed-abf719c82703" providerId="ADAL" clId="{F7904422-0DA4-4078-9700-259BB0B24E87}" dt="2020-07-01T00:37:26.633" v="6992" actId="164"/>
          <ac:grpSpMkLst>
            <pc:docMk/>
            <pc:sldMk cId="2106078183" sldId="1286"/>
            <ac:grpSpMk id="49" creationId="{3628C098-56A1-4E4D-82FB-ABFF19097A2C}"/>
          </ac:grpSpMkLst>
        </pc:grpChg>
        <pc:grpChg chg="mod topLvl">
          <ac:chgData name="Einav, Tal" userId="c5d94e19-bf17-46ef-96ed-abf719c82703" providerId="ADAL" clId="{F7904422-0DA4-4078-9700-259BB0B24E87}" dt="2020-07-01T00:37:26.633" v="6992" actId="164"/>
          <ac:grpSpMkLst>
            <pc:docMk/>
            <pc:sldMk cId="2106078183" sldId="1286"/>
            <ac:grpSpMk id="50" creationId="{A4F84B50-1D5D-426B-BBD1-06F6D842069D}"/>
          </ac:grpSpMkLst>
        </pc:grpChg>
        <pc:grpChg chg="add del mod">
          <ac:chgData name="Einav, Tal" userId="c5d94e19-bf17-46ef-96ed-abf719c82703" providerId="ADAL" clId="{F7904422-0DA4-4078-9700-259BB0B24E87}" dt="2020-07-01T00:05:34.111" v="6782" actId="165"/>
          <ac:grpSpMkLst>
            <pc:docMk/>
            <pc:sldMk cId="2106078183" sldId="1286"/>
            <ac:grpSpMk id="79" creationId="{D31A7A57-0ECF-40F2-A88A-9390C1EE721A}"/>
          </ac:grpSpMkLst>
        </pc:grpChg>
        <pc:grpChg chg="del mod topLvl">
          <ac:chgData name="Einav, Tal" userId="c5d94e19-bf17-46ef-96ed-abf719c82703" providerId="ADAL" clId="{F7904422-0DA4-4078-9700-259BB0B24E87}" dt="2020-07-01T00:05:47.491" v="6785" actId="478"/>
          <ac:grpSpMkLst>
            <pc:docMk/>
            <pc:sldMk cId="2106078183" sldId="1286"/>
            <ac:grpSpMk id="106" creationId="{AA70655A-C321-4CA5-BB0A-9B585348F223}"/>
          </ac:grpSpMkLst>
        </pc:grpChg>
        <pc:grpChg chg="del mod topLvl">
          <ac:chgData name="Einav, Tal" userId="c5d94e19-bf17-46ef-96ed-abf719c82703" providerId="ADAL" clId="{F7904422-0DA4-4078-9700-259BB0B24E87}" dt="2020-07-01T00:05:47.491" v="6785" actId="478"/>
          <ac:grpSpMkLst>
            <pc:docMk/>
            <pc:sldMk cId="2106078183" sldId="1286"/>
            <ac:grpSpMk id="107" creationId="{87514932-6A30-4264-84FC-427BC2B3026F}"/>
          </ac:grpSpMkLst>
        </pc:grpChg>
        <pc:grpChg chg="del mod topLvl">
          <ac:chgData name="Einav, Tal" userId="c5d94e19-bf17-46ef-96ed-abf719c82703" providerId="ADAL" clId="{F7904422-0DA4-4078-9700-259BB0B24E87}" dt="2020-07-01T00:05:47.491" v="6785" actId="478"/>
          <ac:grpSpMkLst>
            <pc:docMk/>
            <pc:sldMk cId="2106078183" sldId="1286"/>
            <ac:grpSpMk id="108" creationId="{48819367-C472-4F11-A1F7-88A84DB7ADD4}"/>
          </ac:grpSpMkLst>
        </pc:grpChg>
        <pc:grpChg chg="del mod topLvl">
          <ac:chgData name="Einav, Tal" userId="c5d94e19-bf17-46ef-96ed-abf719c82703" providerId="ADAL" clId="{F7904422-0DA4-4078-9700-259BB0B24E87}" dt="2020-07-01T00:05:47.491" v="6785" actId="478"/>
          <ac:grpSpMkLst>
            <pc:docMk/>
            <pc:sldMk cId="2106078183" sldId="1286"/>
            <ac:grpSpMk id="109" creationId="{E885F609-0D3F-4F19-BF2C-3E3824E310D4}"/>
          </ac:grpSpMkLst>
        </pc:grpChg>
        <pc:grpChg chg="del mod topLvl">
          <ac:chgData name="Einav, Tal" userId="c5d94e19-bf17-46ef-96ed-abf719c82703" providerId="ADAL" clId="{F7904422-0DA4-4078-9700-259BB0B24E87}" dt="2020-07-01T00:05:47.491" v="6785" actId="478"/>
          <ac:grpSpMkLst>
            <pc:docMk/>
            <pc:sldMk cId="2106078183" sldId="1286"/>
            <ac:grpSpMk id="110" creationId="{E56EDFC0-0E11-4B1B-8AB0-8D41ED351893}"/>
          </ac:grpSpMkLst>
        </pc:grpChg>
        <pc:grpChg chg="mod topLvl">
          <ac:chgData name="Einav, Tal" userId="c5d94e19-bf17-46ef-96ed-abf719c82703" providerId="ADAL" clId="{F7904422-0DA4-4078-9700-259BB0B24E87}" dt="2020-07-01T00:05:42.109" v="6784" actId="1076"/>
          <ac:grpSpMkLst>
            <pc:docMk/>
            <pc:sldMk cId="2106078183" sldId="1286"/>
            <ac:grpSpMk id="111" creationId="{354DB934-C160-4AF2-A4C7-1A8ADD065E77}"/>
          </ac:grpSpMkLst>
        </pc:grpChg>
        <pc:grpChg chg="add mod">
          <ac:chgData name="Einav, Tal" userId="c5d94e19-bf17-46ef-96ed-abf719c82703" providerId="ADAL" clId="{F7904422-0DA4-4078-9700-259BB0B24E87}" dt="2020-07-01T00:41:58.660" v="7027" actId="553"/>
          <ac:grpSpMkLst>
            <pc:docMk/>
            <pc:sldMk cId="2106078183" sldId="1286"/>
            <ac:grpSpMk id="143" creationId="{76008B92-63C7-42E1-B7E1-14BC33686174}"/>
          </ac:grpSpMkLst>
        </pc:grpChg>
        <pc:grpChg chg="mod">
          <ac:chgData name="Einav, Tal" userId="c5d94e19-bf17-46ef-96ed-abf719c82703" providerId="ADAL" clId="{F7904422-0DA4-4078-9700-259BB0B24E87}" dt="2020-07-01T00:41:58.660" v="7027" actId="553"/>
          <ac:grpSpMkLst>
            <pc:docMk/>
            <pc:sldMk cId="2106078183" sldId="1286"/>
            <ac:grpSpMk id="144" creationId="{5CD5D091-4262-41A9-A831-A695045390CB}"/>
          </ac:grpSpMkLst>
        </pc:grpChg>
        <pc:grpChg chg="mod">
          <ac:chgData name="Einav, Tal" userId="c5d94e19-bf17-46ef-96ed-abf719c82703" providerId="ADAL" clId="{F7904422-0DA4-4078-9700-259BB0B24E87}" dt="2020-07-01T00:41:58.660" v="7027" actId="553"/>
          <ac:grpSpMkLst>
            <pc:docMk/>
            <pc:sldMk cId="2106078183" sldId="1286"/>
            <ac:grpSpMk id="145" creationId="{801560E7-9964-4A80-9726-1F7D7740D5B4}"/>
          </ac:grpSpMkLst>
        </pc:grpChg>
        <pc:grpChg chg="mod">
          <ac:chgData name="Einav, Tal" userId="c5d94e19-bf17-46ef-96ed-abf719c82703" providerId="ADAL" clId="{F7904422-0DA4-4078-9700-259BB0B24E87}" dt="2020-07-01T00:08:28.382" v="6864" actId="1076"/>
          <ac:grpSpMkLst>
            <pc:docMk/>
            <pc:sldMk cId="2106078183" sldId="1286"/>
            <ac:grpSpMk id="306" creationId="{5E3BEEC0-B567-462C-B817-8046A91DBCEA}"/>
          </ac:grpSpMkLst>
        </pc:grpChg>
        <pc:picChg chg="mod ord">
          <ac:chgData name="Einav, Tal" userId="c5d94e19-bf17-46ef-96ed-abf719c82703" providerId="ADAL" clId="{F7904422-0DA4-4078-9700-259BB0B24E87}" dt="2020-07-01T00:34:41.618" v="6960" actId="167"/>
          <ac:picMkLst>
            <pc:docMk/>
            <pc:sldMk cId="2106078183" sldId="1286"/>
            <ac:picMk id="12" creationId="{A3A07935-E956-44CB-A1F5-A77EB0266045}"/>
          </ac:picMkLst>
        </pc:picChg>
        <pc:picChg chg="mod">
          <ac:chgData name="Einav, Tal" userId="c5d94e19-bf17-46ef-96ed-abf719c82703" providerId="ADAL" clId="{F7904422-0DA4-4078-9700-259BB0B24E87}" dt="2020-06-30T23:52:32.105" v="6758" actId="1076"/>
          <ac:picMkLst>
            <pc:docMk/>
            <pc:sldMk cId="2106078183" sldId="1286"/>
            <ac:picMk id="80" creationId="{DB9E8453-C758-4DDA-9692-B832E13FAFAF}"/>
          </ac:picMkLst>
        </pc:picChg>
        <pc:picChg chg="add mod ord">
          <ac:chgData name="Einav, Tal" userId="c5d94e19-bf17-46ef-96ed-abf719c82703" providerId="ADAL" clId="{F7904422-0DA4-4078-9700-259BB0B24E87}" dt="2020-07-01T00:35:01.922" v="6962" actId="167"/>
          <ac:picMkLst>
            <pc:docMk/>
            <pc:sldMk cId="2106078183" sldId="1286"/>
            <ac:picMk id="142" creationId="{E8A4B05F-5E26-4852-A4FC-22E2997D9099}"/>
          </ac:picMkLst>
        </pc:picChg>
        <pc:cxnChg chg="del mod">
          <ac:chgData name="Einav, Tal" userId="c5d94e19-bf17-46ef-96ed-abf719c82703" providerId="ADAL" clId="{F7904422-0DA4-4078-9700-259BB0B24E87}" dt="2020-07-01T00:10:49.479" v="6891" actId="478"/>
          <ac:cxnSpMkLst>
            <pc:docMk/>
            <pc:sldMk cId="2106078183" sldId="1286"/>
            <ac:cxnSpMk id="17" creationId="{D799ECE9-8A7F-4462-82EC-BCAD3F7CE528}"/>
          </ac:cxnSpMkLst>
        </pc:cxnChg>
        <pc:cxnChg chg="mod topLvl">
          <ac:chgData name="Einav, Tal" userId="c5d94e19-bf17-46ef-96ed-abf719c82703" providerId="ADAL" clId="{F7904422-0DA4-4078-9700-259BB0B24E87}" dt="2020-07-01T00:37:20.410" v="6989" actId="165"/>
          <ac:cxnSpMkLst>
            <pc:docMk/>
            <pc:sldMk cId="2106078183" sldId="1286"/>
            <ac:cxnSpMk id="44" creationId="{0E63EFB6-7593-4494-B2ED-CB6D4CF00BDA}"/>
          </ac:cxnSpMkLst>
        </pc:cxnChg>
        <pc:cxnChg chg="del mod topLvl">
          <ac:chgData name="Einav, Tal" userId="c5d94e19-bf17-46ef-96ed-abf719c82703" providerId="ADAL" clId="{F7904422-0DA4-4078-9700-259BB0B24E87}" dt="2020-07-01T00:05:47.491" v="6785" actId="478"/>
          <ac:cxnSpMkLst>
            <pc:docMk/>
            <pc:sldMk cId="2106078183" sldId="1286"/>
            <ac:cxnSpMk id="105" creationId="{77199F70-B59C-4CFF-A5BA-3CA07521EB88}"/>
          </ac:cxnSpMkLst>
        </pc:cxnChg>
      </pc:sldChg>
      <pc:sldChg chg="addSp delSp modSp add delAnim modAnim modNotesTx">
        <pc:chgData name="Einav, Tal" userId="c5d94e19-bf17-46ef-96ed-abf719c82703" providerId="ADAL" clId="{F7904422-0DA4-4078-9700-259BB0B24E87}" dt="2020-07-01T08:06:33.735" v="11619"/>
        <pc:sldMkLst>
          <pc:docMk/>
          <pc:sldMk cId="430123506" sldId="1287"/>
        </pc:sldMkLst>
        <pc:spChg chg="del">
          <ac:chgData name="Einav, Tal" userId="c5d94e19-bf17-46ef-96ed-abf719c82703" providerId="ADAL" clId="{F7904422-0DA4-4078-9700-259BB0B24E87}" dt="2020-07-01T00:52:53.123" v="7340" actId="478"/>
          <ac:spMkLst>
            <pc:docMk/>
            <pc:sldMk cId="430123506" sldId="1287"/>
            <ac:spMk id="5" creationId="{1132A3BB-0BC6-4D8E-985B-80847043E34B}"/>
          </ac:spMkLst>
        </pc:spChg>
        <pc:spChg chg="del">
          <ac:chgData name="Einav, Tal" userId="c5d94e19-bf17-46ef-96ed-abf719c82703" providerId="ADAL" clId="{F7904422-0DA4-4078-9700-259BB0B24E87}" dt="2020-07-01T00:56:33.371" v="7473" actId="478"/>
          <ac:spMkLst>
            <pc:docMk/>
            <pc:sldMk cId="430123506" sldId="1287"/>
            <ac:spMk id="76" creationId="{778B27CC-2F44-441E-A054-90BC65EE9BD1}"/>
          </ac:spMkLst>
        </pc:spChg>
        <pc:spChg chg="del">
          <ac:chgData name="Einav, Tal" userId="c5d94e19-bf17-46ef-96ed-abf719c82703" providerId="ADAL" clId="{F7904422-0DA4-4078-9700-259BB0B24E87}" dt="2020-07-01T00:37:15.088" v="6988" actId="478"/>
          <ac:spMkLst>
            <pc:docMk/>
            <pc:sldMk cId="430123506" sldId="1287"/>
            <ac:spMk id="77" creationId="{E7D60BE3-470F-409D-9A2D-1DFC9775942D}"/>
          </ac:spMkLst>
        </pc:spChg>
        <pc:spChg chg="del">
          <ac:chgData name="Einav, Tal" userId="c5d94e19-bf17-46ef-96ed-abf719c82703" providerId="ADAL" clId="{F7904422-0DA4-4078-9700-259BB0B24E87}" dt="2020-07-01T00:37:09.128" v="6985" actId="478"/>
          <ac:spMkLst>
            <pc:docMk/>
            <pc:sldMk cId="430123506" sldId="1287"/>
            <ac:spMk id="138" creationId="{79458C4A-0D05-4831-9FA7-9BF77A3C949F}"/>
          </ac:spMkLst>
        </pc:spChg>
        <pc:spChg chg="del">
          <ac:chgData name="Einav, Tal" userId="c5d94e19-bf17-46ef-96ed-abf719c82703" providerId="ADAL" clId="{F7904422-0DA4-4078-9700-259BB0B24E87}" dt="2020-07-01T00:56:33.371" v="7473" actId="478"/>
          <ac:spMkLst>
            <pc:docMk/>
            <pc:sldMk cId="430123506" sldId="1287"/>
            <ac:spMk id="139" creationId="{543923EB-D515-4FD4-8B6A-2EAEE9581ADD}"/>
          </ac:spMkLst>
        </pc:spChg>
        <pc:spChg chg="del">
          <ac:chgData name="Einav, Tal" userId="c5d94e19-bf17-46ef-96ed-abf719c82703" providerId="ADAL" clId="{F7904422-0DA4-4078-9700-259BB0B24E87}" dt="2020-07-01T00:37:11.491" v="6986" actId="478"/>
          <ac:spMkLst>
            <pc:docMk/>
            <pc:sldMk cId="430123506" sldId="1287"/>
            <ac:spMk id="140" creationId="{190E3A98-9920-4BD7-A058-BA164E064CF5}"/>
          </ac:spMkLst>
        </pc:spChg>
        <pc:spChg chg="del">
          <ac:chgData name="Einav, Tal" userId="c5d94e19-bf17-46ef-96ed-abf719c82703" providerId="ADAL" clId="{F7904422-0DA4-4078-9700-259BB0B24E87}" dt="2020-07-01T00:37:13.549" v="6987" actId="478"/>
          <ac:spMkLst>
            <pc:docMk/>
            <pc:sldMk cId="430123506" sldId="1287"/>
            <ac:spMk id="141" creationId="{BF99440F-E2F5-4F61-9881-F8C9A1A933AE}"/>
          </ac:spMkLst>
        </pc:spChg>
        <pc:spChg chg="mod">
          <ac:chgData name="Einav, Tal" userId="c5d94e19-bf17-46ef-96ed-abf719c82703" providerId="ADAL" clId="{F7904422-0DA4-4078-9700-259BB0B24E87}" dt="2020-07-01T00:52:48.229" v="7339" actId="20577"/>
          <ac:spMkLst>
            <pc:docMk/>
            <pc:sldMk cId="430123506" sldId="1287"/>
            <ac:spMk id="320" creationId="{A5D84BB8-4530-4BAE-BE7A-58AE0E59803E}"/>
          </ac:spMkLst>
        </pc:spChg>
        <pc:grpChg chg="add mod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3" creationId="{79D167CA-770C-486D-974B-8E752794AAE7}"/>
          </ac:grpSpMkLst>
        </pc:grpChg>
        <pc:grpChg chg="add mod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4" creationId="{D2ED0F71-CAA9-4844-AFF3-C1D81C571915}"/>
          </ac:grpSpMkLst>
        </pc:grpChg>
        <pc:grpChg chg="add mod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6" creationId="{2B2AA937-7BC5-4520-A5F0-CF152150B5EE}"/>
          </ac:grpSpMkLst>
        </pc:grpChg>
        <pc:grpChg chg="del">
          <ac:chgData name="Einav, Tal" userId="c5d94e19-bf17-46ef-96ed-abf719c82703" providerId="ADAL" clId="{F7904422-0DA4-4078-9700-259BB0B24E87}" dt="2020-07-01T00:35:54.012" v="6969" actId="165"/>
          <ac:grpSpMkLst>
            <pc:docMk/>
            <pc:sldMk cId="430123506" sldId="1287"/>
            <ac:grpSpMk id="43" creationId="{65EDA0AE-E5BE-4DA3-A9B6-C3F3D0BF1112}"/>
          </ac:grpSpMkLst>
        </pc:grpChg>
        <pc:grpChg chg="mod topLvl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45" creationId="{ECC95612-A9FE-4FF1-BAAC-A2E37A192BE0}"/>
          </ac:grpSpMkLst>
        </pc:grpChg>
        <pc:grpChg chg="mod topLvl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46" creationId="{1C8F22CD-4823-4FDC-9D7B-1B9624F83414}"/>
          </ac:grpSpMkLst>
        </pc:grpChg>
        <pc:grpChg chg="del mod topLvl">
          <ac:chgData name="Einav, Tal" userId="c5d94e19-bf17-46ef-96ed-abf719c82703" providerId="ADAL" clId="{F7904422-0DA4-4078-9700-259BB0B24E87}" dt="2020-07-01T00:42:32.945" v="7035" actId="478"/>
          <ac:grpSpMkLst>
            <pc:docMk/>
            <pc:sldMk cId="430123506" sldId="1287"/>
            <ac:grpSpMk id="47" creationId="{AB58EDF8-7FB2-4DF8-8B36-4EA7498D4238}"/>
          </ac:grpSpMkLst>
        </pc:grpChg>
        <pc:grpChg chg="del mod topLvl">
          <ac:chgData name="Einav, Tal" userId="c5d94e19-bf17-46ef-96ed-abf719c82703" providerId="ADAL" clId="{F7904422-0DA4-4078-9700-259BB0B24E87}" dt="2020-07-01T00:42:31.527" v="7034" actId="478"/>
          <ac:grpSpMkLst>
            <pc:docMk/>
            <pc:sldMk cId="430123506" sldId="1287"/>
            <ac:grpSpMk id="48" creationId="{A5D7AABC-993C-4EF6-8214-4B9B81A46559}"/>
          </ac:grpSpMkLst>
        </pc:grpChg>
        <pc:grpChg chg="mod topLvl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49" creationId="{3628C098-56A1-4E4D-82FB-ABFF19097A2C}"/>
          </ac:grpSpMkLst>
        </pc:grpChg>
        <pc:grpChg chg="mod topLvl">
          <ac:chgData name="Einav, Tal" userId="c5d94e19-bf17-46ef-96ed-abf719c82703" providerId="ADAL" clId="{F7904422-0DA4-4078-9700-259BB0B24E87}" dt="2020-07-01T00:36:34.262" v="6978" actId="408"/>
          <ac:grpSpMkLst>
            <pc:docMk/>
            <pc:sldMk cId="430123506" sldId="1287"/>
            <ac:grpSpMk id="50" creationId="{A4F84B50-1D5D-426B-BBD1-06F6D842069D}"/>
          </ac:grpSpMkLst>
        </pc:grpChg>
        <pc:grpChg chg="add del mod">
          <ac:chgData name="Einav, Tal" userId="c5d94e19-bf17-46ef-96ed-abf719c82703" providerId="ADAL" clId="{F7904422-0DA4-4078-9700-259BB0B24E87}" dt="2020-07-01T00:36:08.935" v="6974" actId="165"/>
          <ac:grpSpMkLst>
            <pc:docMk/>
            <pc:sldMk cId="430123506" sldId="1287"/>
            <ac:grpSpMk id="75" creationId="{FFC8B893-09AE-41CE-B341-FEB0CF6998A9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79" creationId="{6FE34C66-052D-420D-BD4F-30A8DB9F4B6C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81" creationId="{A5CBB8D7-4B10-42DF-9C69-6CA93915E3DA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82" creationId="{66060E41-75BC-4506-8ACE-491D48082417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83" creationId="{6971021F-9E2D-4E65-B387-C6785E3755B3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84" creationId="{B65D9C12-6C92-46C1-AC08-5E864ADE4F6D}"/>
          </ac:grpSpMkLst>
        </pc:grpChg>
        <pc:grpChg chg="del mod topLvl">
          <ac:chgData name="Einav, Tal" userId="c5d94e19-bf17-46ef-96ed-abf719c82703" providerId="ADAL" clId="{F7904422-0DA4-4078-9700-259BB0B24E87}" dt="2020-07-01T00:36:59.251" v="6984" actId="478"/>
          <ac:grpSpMkLst>
            <pc:docMk/>
            <pc:sldMk cId="430123506" sldId="1287"/>
            <ac:grpSpMk id="85" creationId="{AA0A5609-8EB8-415C-8AB9-19035C7E4FCE}"/>
          </ac:grpSpMkLst>
        </pc:grpChg>
        <pc:grpChg chg="mod topLvl">
          <ac:chgData name="Einav, Tal" userId="c5d94e19-bf17-46ef-96ed-abf719c82703" providerId="ADAL" clId="{F7904422-0DA4-4078-9700-259BB0B24E87}" dt="2020-07-01T00:36:16.651" v="6977" actId="555"/>
          <ac:grpSpMkLst>
            <pc:docMk/>
            <pc:sldMk cId="430123506" sldId="1287"/>
            <ac:grpSpMk id="86" creationId="{DC82B2E7-FE5B-4C73-B281-E2020D1E8041}"/>
          </ac:grpSpMkLst>
        </pc:grpChg>
        <pc:grpChg chg="mod topLvl">
          <ac:chgData name="Einav, Tal" userId="c5d94e19-bf17-46ef-96ed-abf719c82703" providerId="ADAL" clId="{F7904422-0DA4-4078-9700-259BB0B24E87}" dt="2020-07-01T00:36:16.651" v="6977" actId="555"/>
          <ac:grpSpMkLst>
            <pc:docMk/>
            <pc:sldMk cId="430123506" sldId="1287"/>
            <ac:grpSpMk id="87" creationId="{B1887CD4-F948-4F1F-981C-077293323E9B}"/>
          </ac:grpSpMkLst>
        </pc:grpChg>
        <pc:grpChg chg="add mod ord">
          <ac:chgData name="Einav, Tal" userId="c5d94e19-bf17-46ef-96ed-abf719c82703" providerId="ADAL" clId="{F7904422-0DA4-4078-9700-259BB0B24E87}" dt="2020-07-01T00:42:34.917" v="7037" actId="1076"/>
          <ac:grpSpMkLst>
            <pc:docMk/>
            <pc:sldMk cId="430123506" sldId="1287"/>
            <ac:grpSpMk id="120" creationId="{B739467A-A676-454C-9119-E8CCE7FB3715}"/>
          </ac:grpSpMkLst>
        </pc:grpChg>
        <pc:grpChg chg="mod">
          <ac:chgData name="Einav, Tal" userId="c5d94e19-bf17-46ef-96ed-abf719c82703" providerId="ADAL" clId="{F7904422-0DA4-4078-9700-259BB0B24E87}" dt="2020-07-01T00:42:23.510" v="7032" actId="555"/>
          <ac:grpSpMkLst>
            <pc:docMk/>
            <pc:sldMk cId="430123506" sldId="1287"/>
            <ac:grpSpMk id="121" creationId="{0B0969E5-ED0A-46F2-B03B-1B30DF107DC8}"/>
          </ac:grpSpMkLst>
        </pc:grpChg>
        <pc:grpChg chg="mod">
          <ac:chgData name="Einav, Tal" userId="c5d94e19-bf17-46ef-96ed-abf719c82703" providerId="ADAL" clId="{F7904422-0DA4-4078-9700-259BB0B24E87}" dt="2020-07-01T00:42:23.510" v="7032" actId="555"/>
          <ac:grpSpMkLst>
            <pc:docMk/>
            <pc:sldMk cId="430123506" sldId="1287"/>
            <ac:grpSpMk id="122" creationId="{7F694BC0-CD5A-4269-87FA-16E744F62C25}"/>
          </ac:grpSpMkLst>
        </pc:grpChg>
        <pc:grpChg chg="add mod">
          <ac:chgData name="Einav, Tal" userId="c5d94e19-bf17-46ef-96ed-abf719c82703" providerId="ADAL" clId="{F7904422-0DA4-4078-9700-259BB0B24E87}" dt="2020-07-01T00:46:46.705" v="7094" actId="1076"/>
          <ac:grpSpMkLst>
            <pc:docMk/>
            <pc:sldMk cId="430123506" sldId="1287"/>
            <ac:grpSpMk id="137" creationId="{775B896B-4B15-419B-BF14-67AA455B69B9}"/>
          </ac:grpSpMkLst>
        </pc:grpChg>
        <pc:picChg chg="mod">
          <ac:chgData name="Einav, Tal" userId="c5d94e19-bf17-46ef-96ed-abf719c82703" providerId="ADAL" clId="{F7904422-0DA4-4078-9700-259BB0B24E87}" dt="2020-07-01T00:46:25.464" v="7090" actId="14826"/>
          <ac:picMkLst>
            <pc:docMk/>
            <pc:sldMk cId="430123506" sldId="1287"/>
            <ac:picMk id="12" creationId="{A3A07935-E956-44CB-A1F5-A77EB0266045}"/>
          </ac:picMkLst>
        </pc:picChg>
        <pc:picChg chg="mod">
          <ac:chgData name="Einav, Tal" userId="c5d94e19-bf17-46ef-96ed-abf719c82703" providerId="ADAL" clId="{F7904422-0DA4-4078-9700-259BB0B24E87}" dt="2020-07-01T00:36:46.240" v="6982" actId="1076"/>
          <ac:picMkLst>
            <pc:docMk/>
            <pc:sldMk cId="430123506" sldId="1287"/>
            <ac:picMk id="80" creationId="{DB9E8453-C758-4DDA-9692-B832E13FAFAF}"/>
          </ac:picMkLst>
        </pc:picChg>
        <pc:cxnChg chg="mod topLvl">
          <ac:chgData name="Einav, Tal" userId="c5d94e19-bf17-46ef-96ed-abf719c82703" providerId="ADAL" clId="{F7904422-0DA4-4078-9700-259BB0B24E87}" dt="2020-07-01T00:36:51.334" v="6983" actId="14100"/>
          <ac:cxnSpMkLst>
            <pc:docMk/>
            <pc:sldMk cId="430123506" sldId="1287"/>
            <ac:cxnSpMk id="44" creationId="{0E63EFB6-7593-4494-B2ED-CB6D4CF00BDA}"/>
          </ac:cxnSpMkLst>
        </pc:cxnChg>
        <pc:cxnChg chg="del mod topLvl">
          <ac:chgData name="Einav, Tal" userId="c5d94e19-bf17-46ef-96ed-abf719c82703" providerId="ADAL" clId="{F7904422-0DA4-4078-9700-259BB0B24E87}" dt="2020-07-01T00:36:59.251" v="6984" actId="478"/>
          <ac:cxnSpMkLst>
            <pc:docMk/>
            <pc:sldMk cId="430123506" sldId="1287"/>
            <ac:cxnSpMk id="78" creationId="{4039CC5C-1DE0-4807-AF21-72938B610BE9}"/>
          </ac:cxnSpMkLst>
        </pc:cxnChg>
      </pc:sldChg>
      <pc:sldChg chg="addSp delSp modSp add modAnim">
        <pc:chgData name="Einav, Tal" userId="c5d94e19-bf17-46ef-96ed-abf719c82703" providerId="ADAL" clId="{F7904422-0DA4-4078-9700-259BB0B24E87}" dt="2020-07-02T22:13:25.188" v="16247" actId="478"/>
        <pc:sldMkLst>
          <pc:docMk/>
          <pc:sldMk cId="1239945206" sldId="1288"/>
        </pc:sldMkLst>
        <pc:spChg chg="del">
          <ac:chgData name="Einav, Tal" userId="c5d94e19-bf17-46ef-96ed-abf719c82703" providerId="ADAL" clId="{F7904422-0DA4-4078-9700-259BB0B24E87}" dt="2020-07-01T00:56:29.375" v="7472" actId="478"/>
          <ac:spMkLst>
            <pc:docMk/>
            <pc:sldMk cId="1239945206" sldId="1288"/>
            <ac:spMk id="76" creationId="{778B27CC-2F44-441E-A054-90BC65EE9BD1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77" creationId="{AB1E6215-4E27-4EF5-AE0E-BBDBC8813638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78" creationId="{4F7F4B6D-9AB4-4EA3-BE8B-578299DA4C37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79" creationId="{E99209B2-3C17-419D-BAEF-0DB2172AFD46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81" creationId="{23723FAA-765F-415B-B318-B6FCB98969AF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82" creationId="{C455D774-80D4-4B04-AE1A-BCC230CFF27F}"/>
          </ac:spMkLst>
        </pc:spChg>
        <pc:spChg chg="del mod topLvl">
          <ac:chgData name="Einav, Tal" userId="c5d94e19-bf17-46ef-96ed-abf719c82703" providerId="ADAL" clId="{F7904422-0DA4-4078-9700-259BB0B24E87}" dt="2020-07-01T00:57:33.005" v="7482" actId="478"/>
          <ac:spMkLst>
            <pc:docMk/>
            <pc:sldMk cId="1239945206" sldId="1288"/>
            <ac:spMk id="83" creationId="{9D9D0491-9FFB-4FB7-8B0D-82DF00357F52}"/>
          </ac:spMkLst>
        </pc:spChg>
        <pc:spChg chg="del">
          <ac:chgData name="Einav, Tal" userId="c5d94e19-bf17-46ef-96ed-abf719c82703" providerId="ADAL" clId="{F7904422-0DA4-4078-9700-259BB0B24E87}" dt="2020-07-01T00:56:24.281" v="7471" actId="478"/>
          <ac:spMkLst>
            <pc:docMk/>
            <pc:sldMk cId="1239945206" sldId="1288"/>
            <ac:spMk id="139" creationId="{543923EB-D515-4FD4-8B6A-2EAEE9581ADD}"/>
          </ac:spMkLst>
        </pc:spChg>
        <pc:spChg chg="add mod">
          <ac:chgData name="Einav, Tal" userId="c5d94e19-bf17-46ef-96ed-abf719c82703" providerId="ADAL" clId="{F7904422-0DA4-4078-9700-259BB0B24E87}" dt="2020-07-01T00:59:40.246" v="7597" actId="20577"/>
          <ac:spMkLst>
            <pc:docMk/>
            <pc:sldMk cId="1239945206" sldId="1288"/>
            <ac:spMk id="161" creationId="{5D17D5EC-A347-4EC4-8D5C-AF423E6D2A4D}"/>
          </ac:spMkLst>
        </pc:spChg>
        <pc:spChg chg="mod">
          <ac:chgData name="Einav, Tal" userId="c5d94e19-bf17-46ef-96ed-abf719c82703" providerId="ADAL" clId="{F7904422-0DA4-4078-9700-259BB0B24E87}" dt="2020-07-01T00:59:23.603" v="7553" actId="20577"/>
          <ac:spMkLst>
            <pc:docMk/>
            <pc:sldMk cId="1239945206" sldId="1288"/>
            <ac:spMk id="320" creationId="{A5D84BB8-4530-4BAE-BE7A-58AE0E59803E}"/>
          </ac:spMkLst>
        </pc:s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3" creationId="{79D167CA-770C-486D-974B-8E752794AAE7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4" creationId="{D2ED0F71-CAA9-4844-AFF3-C1D81C571915}"/>
          </ac:grpSpMkLst>
        </pc:grpChg>
        <pc:grpChg chg="add 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5" creationId="{C8A040D7-B5D2-478C-8527-5CF6DD879462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6" creationId="{2B2AA937-7BC5-4520-A5F0-CF152150B5EE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45" creationId="{ECC95612-A9FE-4FF1-BAAC-A2E37A192BE0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46" creationId="{1C8F22CD-4823-4FDC-9D7B-1B9624F83414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49" creationId="{3628C098-56A1-4E4D-82FB-ABFF19097A2C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50" creationId="{A4F84B50-1D5D-426B-BBD1-06F6D842069D}"/>
          </ac:grpSpMkLst>
        </pc:grpChg>
        <pc:grpChg chg="add del mod">
          <ac:chgData name="Einav, Tal" userId="c5d94e19-bf17-46ef-96ed-abf719c82703" providerId="ADAL" clId="{F7904422-0DA4-4078-9700-259BB0B24E87}" dt="2020-07-01T00:57:28.677" v="7481" actId="165"/>
          <ac:grpSpMkLst>
            <pc:docMk/>
            <pc:sldMk cId="1239945206" sldId="1288"/>
            <ac:grpSpMk id="61" creationId="{CC885AC8-9602-4482-836A-3C788F730C73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3" creationId="{55B57C0E-6C44-4E55-B53F-A9BA53DA2FBF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4" creationId="{48A8EEBB-35DE-44C5-B136-E3CBEBD6D2A5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5" creationId="{BF4A745F-A6ED-4726-ADD4-2A541A651289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6" creationId="{F6F8DE02-8B46-4C3D-A4B0-3316A0435117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7" creationId="{E1DAF4B2-31CF-48BC-A51B-6C3C8633550F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68" creationId="{403BC210-5E82-4A25-96F6-261D0E485439}"/>
          </ac:grpSpMkLst>
        </pc:grpChg>
        <pc:grpChg chg="mod topLvl">
          <ac:chgData name="Einav, Tal" userId="c5d94e19-bf17-46ef-96ed-abf719c82703" providerId="ADAL" clId="{F7904422-0DA4-4078-9700-259BB0B24E87}" dt="2020-07-01T00:57:35.023" v="7483" actId="164"/>
          <ac:grpSpMkLst>
            <pc:docMk/>
            <pc:sldMk cId="1239945206" sldId="1288"/>
            <ac:grpSpMk id="69" creationId="{DD990CF1-94E3-4DBF-B734-C2A03796B927}"/>
          </ac:grpSpMkLst>
        </pc:grpChg>
        <pc:grpChg chg="mod topLvl">
          <ac:chgData name="Einav, Tal" userId="c5d94e19-bf17-46ef-96ed-abf719c82703" providerId="ADAL" clId="{F7904422-0DA4-4078-9700-259BB0B24E87}" dt="2020-07-01T00:57:35.023" v="7483" actId="164"/>
          <ac:grpSpMkLst>
            <pc:docMk/>
            <pc:sldMk cId="1239945206" sldId="1288"/>
            <ac:grpSpMk id="75" creationId="{8CB690DF-24D7-4E09-A023-9447BF68D440}"/>
          </ac:grpSpMkLst>
        </pc:grpChg>
        <pc:grpChg chg="add del mod">
          <ac:chgData name="Einav, Tal" userId="c5d94e19-bf17-46ef-96ed-abf719c82703" providerId="ADAL" clId="{F7904422-0DA4-4078-9700-259BB0B24E87}" dt="2020-07-02T22:11:51.688" v="16241" actId="165"/>
          <ac:grpSpMkLst>
            <pc:docMk/>
            <pc:sldMk cId="1239945206" sldId="1288"/>
            <ac:grpSpMk id="76" creationId="{647F4236-9113-42CB-82A0-EA6AA5E2624D}"/>
          </ac:grpSpMkLst>
        </pc:grpChg>
        <pc:grpChg chg="del mod topLvl">
          <ac:chgData name="Einav, Tal" userId="c5d94e19-bf17-46ef-96ed-abf719c82703" providerId="ADAL" clId="{F7904422-0DA4-4078-9700-259BB0B24E87}" dt="2020-07-02T22:11:54.584" v="16242" actId="478"/>
          <ac:grpSpMkLst>
            <pc:docMk/>
            <pc:sldMk cId="1239945206" sldId="1288"/>
            <ac:grpSpMk id="77" creationId="{6D4A3F0E-3377-4870-8505-5DC32F7E4A3A}"/>
          </ac:grpSpMkLst>
        </pc:grpChg>
        <pc:grpChg chg="del mod topLvl">
          <ac:chgData name="Einav, Tal" userId="c5d94e19-bf17-46ef-96ed-abf719c82703" providerId="ADAL" clId="{F7904422-0DA4-4078-9700-259BB0B24E87}" dt="2020-07-02T22:13:25.188" v="16247" actId="478"/>
          <ac:grpSpMkLst>
            <pc:docMk/>
            <pc:sldMk cId="1239945206" sldId="1288"/>
            <ac:grpSpMk id="78" creationId="{DA65F0F4-7CBE-4622-892D-3925AAF45EDE}"/>
          </ac:grpSpMkLst>
        </pc:grpChg>
        <pc:grpChg chg="del mod topLvl">
          <ac:chgData name="Einav, Tal" userId="c5d94e19-bf17-46ef-96ed-abf719c82703" providerId="ADAL" clId="{F7904422-0DA4-4078-9700-259BB0B24E87}" dt="2020-07-01T00:57:33.005" v="7482" actId="478"/>
          <ac:grpSpMkLst>
            <pc:docMk/>
            <pc:sldMk cId="1239945206" sldId="1288"/>
            <ac:grpSpMk id="84" creationId="{E4BA1C7A-2F19-4C8E-A247-E81BC9DE1422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86" creationId="{DC82B2E7-FE5B-4C73-B281-E2020D1E8041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87" creationId="{B1887CD4-F948-4F1F-981C-077293323E9B}"/>
          </ac:grpSpMkLst>
        </pc:grpChg>
        <pc:grpChg chg="add del mod">
          <ac:chgData name="Einav, Tal" userId="c5d94e19-bf17-46ef-96ed-abf719c82703" providerId="ADAL" clId="{F7904422-0DA4-4078-9700-259BB0B24E87}" dt="2020-07-02T22:13:20.607" v="16245" actId="478"/>
          <ac:grpSpMkLst>
            <pc:docMk/>
            <pc:sldMk cId="1239945206" sldId="1288"/>
            <ac:grpSpMk id="101" creationId="{DB8BC10E-60D3-4386-B938-E5216F7BE327}"/>
          </ac:grpSpMkLst>
        </pc:grpChg>
        <pc:grpChg chg="mod">
          <ac:chgData name="Einav, Tal" userId="c5d94e19-bf17-46ef-96ed-abf719c82703" providerId="ADAL" clId="{F7904422-0DA4-4078-9700-259BB0B24E87}" dt="2020-07-01T00:58:06.079" v="7492" actId="408"/>
          <ac:grpSpMkLst>
            <pc:docMk/>
            <pc:sldMk cId="1239945206" sldId="1288"/>
            <ac:grpSpMk id="120" creationId="{B739467A-A676-454C-9119-E8CCE7FB3715}"/>
          </ac:grpSpMkLst>
        </pc:grpChg>
        <pc:grpChg chg="add del mod">
          <ac:chgData name="Einav, Tal" userId="c5d94e19-bf17-46ef-96ed-abf719c82703" providerId="ADAL" clId="{F7904422-0DA4-4078-9700-259BB0B24E87}" dt="2020-07-01T00:58:23.034" v="7496" actId="165"/>
          <ac:grpSpMkLst>
            <pc:docMk/>
            <pc:sldMk cId="1239945206" sldId="1288"/>
            <ac:grpSpMk id="153" creationId="{308B8E8B-BBC2-475E-812A-F4612E2056E6}"/>
          </ac:grpSpMkLst>
        </pc:grpChg>
        <pc:grpChg chg="del mod topLvl">
          <ac:chgData name="Einav, Tal" userId="c5d94e19-bf17-46ef-96ed-abf719c82703" providerId="ADAL" clId="{F7904422-0DA4-4078-9700-259BB0B24E87}" dt="2020-07-01T00:58:25.268" v="7497" actId="478"/>
          <ac:grpSpMkLst>
            <pc:docMk/>
            <pc:sldMk cId="1239945206" sldId="1288"/>
            <ac:grpSpMk id="154" creationId="{42D0E171-AC31-43C8-9D2D-4FCC23D0B729}"/>
          </ac:grpSpMkLst>
        </pc:grpChg>
        <pc:grpChg chg="mod topLvl">
          <ac:chgData name="Einav, Tal" userId="c5d94e19-bf17-46ef-96ed-abf719c82703" providerId="ADAL" clId="{F7904422-0DA4-4078-9700-259BB0B24E87}" dt="2020-07-01T00:58:35.551" v="7499" actId="1076"/>
          <ac:grpSpMkLst>
            <pc:docMk/>
            <pc:sldMk cId="1239945206" sldId="1288"/>
            <ac:grpSpMk id="155" creationId="{81A4E2F0-29AB-4A03-9831-5472C9FFF186}"/>
          </ac:grpSpMkLst>
        </pc:grpChg>
        <pc:picChg chg="mod">
          <ac:chgData name="Einav, Tal" userId="c5d94e19-bf17-46ef-96ed-abf719c82703" providerId="ADAL" clId="{F7904422-0DA4-4078-9700-259BB0B24E87}" dt="2020-07-01T00:56:19.800" v="7470" actId="14826"/>
          <ac:picMkLst>
            <pc:docMk/>
            <pc:sldMk cId="1239945206" sldId="1288"/>
            <ac:picMk id="12" creationId="{A3A07935-E956-44CB-A1F5-A77EB0266045}"/>
          </ac:picMkLst>
        </pc:picChg>
        <pc:picChg chg="mod">
          <ac:chgData name="Einav, Tal" userId="c5d94e19-bf17-46ef-96ed-abf719c82703" providerId="ADAL" clId="{F7904422-0DA4-4078-9700-259BB0B24E87}" dt="2020-07-01T00:58:14.527" v="7493" actId="1076"/>
          <ac:picMkLst>
            <pc:docMk/>
            <pc:sldMk cId="1239945206" sldId="1288"/>
            <ac:picMk id="80" creationId="{DB9E8453-C758-4DDA-9692-B832E13FAFAF}"/>
          </ac:picMkLst>
        </pc:picChg>
        <pc:cxnChg chg="mod">
          <ac:chgData name="Einav, Tal" userId="c5d94e19-bf17-46ef-96ed-abf719c82703" providerId="ADAL" clId="{F7904422-0DA4-4078-9700-259BB0B24E87}" dt="2020-07-01T00:57:51.841" v="7489" actId="14100"/>
          <ac:cxnSpMkLst>
            <pc:docMk/>
            <pc:sldMk cId="1239945206" sldId="1288"/>
            <ac:cxnSpMk id="44" creationId="{0E63EFB6-7593-4494-B2ED-CB6D4CF00BDA}"/>
          </ac:cxnSpMkLst>
        </pc:cxnChg>
        <pc:cxnChg chg="del mod topLvl">
          <ac:chgData name="Einav, Tal" userId="c5d94e19-bf17-46ef-96ed-abf719c82703" providerId="ADAL" clId="{F7904422-0DA4-4078-9700-259BB0B24E87}" dt="2020-07-01T00:57:33.005" v="7482" actId="478"/>
          <ac:cxnSpMkLst>
            <pc:docMk/>
            <pc:sldMk cId="1239945206" sldId="1288"/>
            <ac:cxnSpMk id="62" creationId="{AAC5B624-BE89-400B-98F1-FAFBA0626E36}"/>
          </ac:cxnSpMkLst>
        </pc:cxnChg>
      </pc:sldChg>
      <pc:sldChg chg="add del">
        <pc:chgData name="Einav, Tal" userId="c5d94e19-bf17-46ef-96ed-abf719c82703" providerId="ADAL" clId="{F7904422-0DA4-4078-9700-259BB0B24E87}" dt="2020-07-01T05:21:28.260" v="9396" actId="2696"/>
        <pc:sldMkLst>
          <pc:docMk/>
          <pc:sldMk cId="2613081421" sldId="1289"/>
        </pc:sldMkLst>
      </pc:sldChg>
      <pc:sldChg chg="addSp delSp modSp add del delAnim modAnim">
        <pc:chgData name="Einav, Tal" userId="c5d94e19-bf17-46ef-96ed-abf719c82703" providerId="ADAL" clId="{F7904422-0DA4-4078-9700-259BB0B24E87}" dt="2020-07-04T17:57:46.077" v="16258" actId="20577"/>
        <pc:sldMkLst>
          <pc:docMk/>
          <pc:sldMk cId="1484691264" sldId="1290"/>
        </pc:sldMkLst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2" creationId="{ABFB5057-C16B-47EA-8AD3-86AD39FCC768}"/>
          </ac:spMkLst>
        </pc:spChg>
        <pc:spChg chg="del">
          <ac:chgData name="Einav, Tal" userId="c5d94e19-bf17-46ef-96ed-abf719c82703" providerId="ADAL" clId="{F7904422-0DA4-4078-9700-259BB0B24E87}" dt="2020-07-01T01:50:03.523" v="7602" actId="478"/>
          <ac:spMkLst>
            <pc:docMk/>
            <pc:sldMk cId="1484691264" sldId="1290"/>
            <ac:spMk id="7" creationId="{33309328-36E6-49D7-95EC-B1386F99C5F9}"/>
          </ac:spMkLst>
        </pc:spChg>
        <pc:spChg chg="del">
          <ac:chgData name="Einav, Tal" userId="c5d94e19-bf17-46ef-96ed-abf719c82703" providerId="ADAL" clId="{F7904422-0DA4-4078-9700-259BB0B24E87}" dt="2020-07-01T01:50:03.523" v="7602" actId="478"/>
          <ac:spMkLst>
            <pc:docMk/>
            <pc:sldMk cId="1484691264" sldId="1290"/>
            <ac:spMk id="8" creationId="{6A7C2E37-5CA9-43B2-9E4D-C10EF20A8875}"/>
          </ac:spMkLst>
        </pc:spChg>
        <pc:spChg chg="add 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66" creationId="{D1D1FDBD-5A84-4623-9B3C-8FC6C00E1AAB}"/>
          </ac:spMkLst>
        </pc:spChg>
        <pc:spChg chg="add 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67" creationId="{CC031A84-3637-4003-B7AE-16185E26DD49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1" creationId="{62AD3150-A2B8-490D-9910-A0BC5DB12B7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2" creationId="{576DFA86-728B-444A-93C3-F60724DD7A4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3" creationId="{5BA87D18-3255-46C4-A17C-378125C1C138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4" creationId="{6A9B3308-39F8-4B3A-A385-ABC798115FF8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5" creationId="{A6727140-0060-4798-B339-46B89559D8F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6" creationId="{7B1DB336-91BC-40C0-BA7F-E882D8250859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7" creationId="{F172FFB8-1964-4BE8-A15C-7301C9410B29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8" creationId="{3ACB31E5-9777-4135-BE58-F1F6DA190A2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79" creationId="{3A660840-7BBA-4203-B685-9D2C689728E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0" creationId="{D3006974-8FDB-428C-92BD-02C5733BB8C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1" creationId="{E48005A5-5F9F-4257-B03D-B860DE98E028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3" creationId="{2412B67E-35AB-4A26-9516-BA5DEB17C7AB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4" creationId="{7F674761-F267-4B6C-AEBC-9E95D2F5F2EA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8" creationId="{B992EDFA-80CF-45FC-A702-00A248A9A96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89" creationId="{E1AA58C0-86CD-4B8E-B4CB-82B2DCA7173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0" creationId="{A9FABFDB-7700-4367-A97E-F3E212D87379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1" creationId="{293AA2DC-F86B-4DC8-B40B-BA58CB23243B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2" creationId="{AD1360CF-3A1A-4190-8FFA-16096B8C9FC2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3" creationId="{D10BB7EB-A03D-457C-AA22-3693B50B4466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4" creationId="{13B8DE16-A7C8-4F13-BDE1-A08A39E50D7A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5" creationId="{99455047-2780-41DC-A08E-7BF72A4A7E0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6" creationId="{C1870B08-EBFE-4D56-82B0-C19864B09E5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7" creationId="{94F67BDD-3BE9-45FD-B4C1-E19FE5F94FE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98" creationId="{0BE4FD91-AFC7-40AB-B209-BBDFF62D846B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00" creationId="{3A5BB0DA-2804-40B7-80A4-F4C7CFE6100D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01" creationId="{44117A81-18AF-42F1-830F-D2FC5CA0BF9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04" creationId="{311985F4-F867-48DC-8D82-E4074A15BCF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09" creationId="{1657D43E-48DE-4451-94F9-2657ADF061A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0" creationId="{B9CA3EAC-66C8-4DB9-97A4-C2DDB86C4DED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1" creationId="{0C5EF319-F412-4CEE-BB3E-BF1A4500349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2" creationId="{2479B677-5EBE-4B63-A90E-E7216026190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3" creationId="{C034EDAD-2F89-435B-A37B-0D2D2826FBE2}"/>
          </ac:spMkLst>
        </pc:spChg>
        <pc:spChg chg="add 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4" creationId="{0BA1FE63-A251-4235-8D91-BB2F3E4AAA80}"/>
          </ac:spMkLst>
        </pc:spChg>
        <pc:spChg chg="add 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5" creationId="{D39B84D4-126B-4C07-986E-8B2710AC8EB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6" creationId="{EE47A777-E9DB-45AA-A3CD-2AF3C185B23F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7" creationId="{1664861B-1F89-458A-87EE-935E0BCF731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8" creationId="{B62356B2-3B9C-4558-A125-ADFD45F146A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19" creationId="{B12C4224-C72F-4179-BFF0-95291EADC641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20" creationId="{44AB798F-7760-4D66-A732-BC8E32C6437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21" creationId="{0F3976E4-BC4F-4DEC-AFBC-AB0F23494CD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23" creationId="{68650B6B-228E-4A82-8750-8000549DD6E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24" creationId="{ABC744B6-8CCF-4A04-B4AE-63B1F97993D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26" creationId="{37F9483F-917D-42EE-95A2-9E0B73D063E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0" creationId="{FBE46997-CD66-43E6-A339-32CA32B0502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1" creationId="{C15C83F9-9E8F-44D1-ACE8-08580B062C2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2" creationId="{33F329E5-6C61-418A-AA72-337916F7792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3" creationId="{A8845713-31D7-4745-973B-24D8FB6F77E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4" creationId="{18BD8FBA-44D4-473E-BF79-1B3C69A863A8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5" creationId="{AD06DD8F-63A0-4CAD-A289-0992DC97203D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6" creationId="{90D6354A-188A-4668-9453-9D5D0C6751F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7" creationId="{09120FE3-3479-4118-9D2F-7E439EC463B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8" creationId="{BBBAAFA0-D805-44DF-AC76-E34EA3C3012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39" creationId="{6E173503-076A-4C33-8335-7941EA3ABE36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40" creationId="{0287BDF9-4FAC-4877-A6DC-5634966FF24F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42" creationId="{26ABFF48-693D-445E-9B80-696694800BE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43" creationId="{AD4CFB1B-5DEC-4A57-95B9-B2615ACEC15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45" creationId="{D6532FA9-2298-4B7B-B6EC-58203FD1B452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49" creationId="{BE58A8D3-A586-4435-BD2C-593998BBD83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0" creationId="{FF242BF1-FFFC-4D10-8BF4-5F5B54969F1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1" creationId="{ABA2A008-11E4-4B9C-80C7-DAEC51A090DB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2" creationId="{6C32E8AB-B11F-4A12-AF96-04150F43232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3" creationId="{C8B59B6C-E1D1-4585-878C-301DB7CB12A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4" creationId="{B83D2BF7-1146-4BB7-B293-AFFDFAEA843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5" creationId="{2F0C448D-A857-4672-B650-1F699E5A3A4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6" creationId="{1DAA35C1-D30A-479C-A358-A0A1FF6A5BE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7" creationId="{A1739894-5682-4F5F-943C-FB1F40E7DC9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8" creationId="{DF0C104C-E05C-4240-B286-D138C1CA5B12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59" creationId="{0180FBDD-38A8-413D-8037-C19307BBE59B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61" creationId="{47C60C31-4461-44F3-B9A4-4B92DD81392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162" creationId="{DF436F34-56ED-48DB-9A15-E21D1CE70274}"/>
          </ac:spMkLst>
        </pc:spChg>
        <pc:spChg chg="del mod topLvl">
          <ac:chgData name="Einav, Tal" userId="c5d94e19-bf17-46ef-96ed-abf719c82703" providerId="ADAL" clId="{F7904422-0DA4-4078-9700-259BB0B24E87}" dt="2020-07-01T01:53:15.147" v="7686" actId="478"/>
          <ac:spMkLst>
            <pc:docMk/>
            <pc:sldMk cId="1484691264" sldId="1290"/>
            <ac:spMk id="274" creationId="{921BF45A-7A6D-4B55-9897-7DC8FD97D5AD}"/>
          </ac:spMkLst>
        </pc:spChg>
        <pc:spChg chg="del">
          <ac:chgData name="Einav, Tal" userId="c5d94e19-bf17-46ef-96ed-abf719c82703" providerId="ADAL" clId="{F7904422-0DA4-4078-9700-259BB0B24E87}" dt="2020-07-01T01:51:11.407" v="7652" actId="478"/>
          <ac:spMkLst>
            <pc:docMk/>
            <pc:sldMk cId="1484691264" sldId="1290"/>
            <ac:spMk id="275" creationId="{15C4996B-854A-40B7-B6E6-301477429777}"/>
          </ac:spMkLst>
        </pc:spChg>
        <pc:spChg chg="mod topLvl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276" creationId="{3BE36FD4-9536-406D-9507-AE118514232C}"/>
          </ac:spMkLst>
        </pc:spChg>
        <pc:spChg chg="mod topLvl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277" creationId="{D038A189-6289-4400-A624-4EDD9B992764}"/>
          </ac:spMkLst>
        </pc:spChg>
        <pc:spChg chg="mod topLvl">
          <ac:chgData name="Einav, Tal" userId="c5d94e19-bf17-46ef-96ed-abf719c82703" providerId="ADAL" clId="{F7904422-0DA4-4078-9700-259BB0B24E87}" dt="2020-07-04T17:57:46.077" v="16258" actId="20577"/>
          <ac:spMkLst>
            <pc:docMk/>
            <pc:sldMk cId="1484691264" sldId="1290"/>
            <ac:spMk id="278" creationId="{4D303299-CA02-4586-86E6-14651322590F}"/>
          </ac:spMkLst>
        </pc:spChg>
        <pc:spChg chg="del mod topLvl">
          <ac:chgData name="Einav, Tal" userId="c5d94e19-bf17-46ef-96ed-abf719c82703" providerId="ADAL" clId="{F7904422-0DA4-4078-9700-259BB0B24E87}" dt="2020-07-01T01:52:13.897" v="7667" actId="478"/>
          <ac:spMkLst>
            <pc:docMk/>
            <pc:sldMk cId="1484691264" sldId="1290"/>
            <ac:spMk id="279" creationId="{34325548-FBBC-4EEF-8EFF-2282FBFF542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298" creationId="{C94B4277-D127-43B6-AA0B-1DEA0F100D20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299" creationId="{9CC74C18-2BB1-4840-9CE9-4451FF84FAD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0" creationId="{334DE049-5F21-4081-8E35-6F6528D9D77C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1" creationId="{36DB466C-B8E3-4655-8CC0-0CEFC93C53F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2" creationId="{ECD5DAB7-877A-4393-A55D-83BE3934F66E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3" creationId="{15238571-0C52-4CA8-8FF9-D4E70391C619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4" creationId="{DBEAD602-5862-4DC1-A66E-72D24356D483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5" creationId="{6E9F4995-3034-42C2-BD8D-429513FC4945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6" creationId="{5A310F2E-5ED5-4748-B6CA-DF4FFEB1B496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7" creationId="{5A812D69-D2B8-45D3-A50E-5CE6978063A4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08" creationId="{9576C68B-DB98-42D6-AD1B-C1E491EB9C27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10" creationId="{9583AAE8-A0D2-4516-A33F-D5B5C6481341}"/>
          </ac:spMkLst>
        </pc:spChg>
        <pc:spChg chg="mod">
          <ac:chgData name="Einav, Tal" userId="c5d94e19-bf17-46ef-96ed-abf719c82703" providerId="ADAL" clId="{F7904422-0DA4-4078-9700-259BB0B24E87}" dt="2020-07-04T17:57:42.694" v="16257"/>
          <ac:spMkLst>
            <pc:docMk/>
            <pc:sldMk cId="1484691264" sldId="1290"/>
            <ac:spMk id="311" creationId="{3071BFB6-878B-4745-98CE-BDD68E29255C}"/>
          </ac:spMkLst>
        </pc:spChg>
        <pc:spChg chg="del">
          <ac:chgData name="Einav, Tal" userId="c5d94e19-bf17-46ef-96ed-abf719c82703" providerId="ADAL" clId="{F7904422-0DA4-4078-9700-259BB0B24E87}" dt="2020-07-01T01:52:28.966" v="7671" actId="478"/>
          <ac:spMkLst>
            <pc:docMk/>
            <pc:sldMk cId="1484691264" sldId="1290"/>
            <ac:spMk id="318" creationId="{D5166DDD-8A9C-41EA-A114-171EA5E5034E}"/>
          </ac:spMkLst>
        </pc:spChg>
        <pc:spChg chg="del">
          <ac:chgData name="Einav, Tal" userId="c5d94e19-bf17-46ef-96ed-abf719c82703" providerId="ADAL" clId="{F7904422-0DA4-4078-9700-259BB0B24E87}" dt="2020-07-01T01:51:18.275" v="7654" actId="478"/>
          <ac:spMkLst>
            <pc:docMk/>
            <pc:sldMk cId="1484691264" sldId="1290"/>
            <ac:spMk id="1032" creationId="{46001762-8DAE-4E2F-8E5F-5DAD70CF7AA5}"/>
          </ac:spMkLst>
        </pc:spChg>
        <pc:spChg chg="del mod">
          <ac:chgData name="Einav, Tal" userId="c5d94e19-bf17-46ef-96ed-abf719c82703" providerId="ADAL" clId="{F7904422-0DA4-4078-9700-259BB0B24E87}" dt="2020-07-01T01:52:35.358" v="7674" actId="478"/>
          <ac:spMkLst>
            <pc:docMk/>
            <pc:sldMk cId="1484691264" sldId="1290"/>
            <ac:spMk id="1033" creationId="{C629E8D5-2E88-493E-8BF0-6254F3D794AF}"/>
          </ac:spMkLst>
        </pc:spChg>
        <pc:spChg chg="del">
          <ac:chgData name="Einav, Tal" userId="c5d94e19-bf17-46ef-96ed-abf719c82703" providerId="ADAL" clId="{F7904422-0DA4-4078-9700-259BB0B24E87}" dt="2020-07-01T01:52:36.836" v="7675" actId="478"/>
          <ac:spMkLst>
            <pc:docMk/>
            <pc:sldMk cId="1484691264" sldId="1290"/>
            <ac:spMk id="1035" creationId="{88037273-9F52-4E15-A3DD-3A181DB021D8}"/>
          </ac:spMkLst>
        </pc:s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" creationId="{00000000-0000-0000-0000-000000000000}"/>
          </ac:grpSpMkLst>
        </pc:grpChg>
        <pc:grpChg chg="add mod or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3" creationId="{6398B435-408A-4853-BDC7-ECFB4FC41AD7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5" creationId="{5FDA432F-5281-426A-8783-A6AC790FF8DE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6" creationId="{66155024-B5AE-4DD9-B4C6-D0BBEE6A4E03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0" creationId="{E4F0733A-C691-4627-85E2-7DF877F03D92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68" creationId="{8E511CD2-7D3E-40A5-B43E-366E716A1EB0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69" creationId="{87186196-FEFB-49FC-97FA-0B813638E566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70" creationId="{61825D27-2BAE-42C7-BA2E-2823C4F1EACA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85" creationId="{B4AF5244-8B50-4BBC-BD00-7613AF0C3CAA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86" creationId="{FE51FF5D-B6CC-4EAB-8C34-81C905EAC430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87" creationId="{98CF4E78-B39E-4772-85D1-A45CED8BD7B2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03" creationId="{002E7E01-E70A-4CF3-8239-1B5F5FCF3462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05" creationId="{61EB364C-28B2-4F16-83D8-9F2A8BD2F01D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06" creationId="{2534BBB8-0817-4BE0-BB2A-F7ACA125AB69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08" creationId="{38113DB4-2C08-4497-9F5E-A840A4B2B7BB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25" creationId="{3940C1E1-8CAF-4ECA-B60D-E60161E38046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27" creationId="{5FF6329A-EE72-4488-8432-CD91AE2586EC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28" creationId="{A97CA062-4F34-44DD-9AD1-C126E8D5D96B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29" creationId="{B0849E1E-3AEF-4101-9CD7-C3711CAB4C46}"/>
          </ac:grpSpMkLst>
        </pc:grpChg>
        <pc:grpChg chg="add 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44" creationId="{98051B88-BB89-4E8B-BC80-65A47EFA0C1D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46" creationId="{1184D70E-5151-4F6F-870F-B4102096C09A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47" creationId="{BC42855C-7583-478D-9733-F8BA30BEA2E9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148" creationId="{67AEC84C-2BB4-4B12-9AF2-B21C9CFB3495}"/>
          </ac:grpSpMkLst>
        </pc:grpChg>
        <pc:grpChg chg="del mod topLvl">
          <ac:chgData name="Einav, Tal" userId="c5d94e19-bf17-46ef-96ed-abf719c82703" providerId="ADAL" clId="{F7904422-0DA4-4078-9700-259BB0B24E87}" dt="2020-07-01T01:52:39.502" v="7677" actId="478"/>
          <ac:grpSpMkLst>
            <pc:docMk/>
            <pc:sldMk cId="1484691264" sldId="1290"/>
            <ac:grpSpMk id="223" creationId="{801B57EF-3F27-4240-9BF7-294FD708DD74}"/>
          </ac:grpSpMkLst>
        </pc:grpChg>
        <pc:grpChg chg="del mod topLvl">
          <ac:chgData name="Einav, Tal" userId="c5d94e19-bf17-46ef-96ed-abf719c82703" providerId="ADAL" clId="{F7904422-0DA4-4078-9700-259BB0B24E87}" dt="2020-07-01T01:52:39.502" v="7677" actId="478"/>
          <ac:grpSpMkLst>
            <pc:docMk/>
            <pc:sldMk cId="1484691264" sldId="1290"/>
            <ac:grpSpMk id="224" creationId="{229B4CE2-ACAD-4333-A32C-12CA8E5302C0}"/>
          </ac:grpSpMkLst>
        </pc:grpChg>
        <pc:grpChg chg="del mod topLvl">
          <ac:chgData name="Einav, Tal" userId="c5d94e19-bf17-46ef-96ed-abf719c82703" providerId="ADAL" clId="{F7904422-0DA4-4078-9700-259BB0B24E87}" dt="2020-07-01T01:52:40.677" v="7678" actId="478"/>
          <ac:grpSpMkLst>
            <pc:docMk/>
            <pc:sldMk cId="1484691264" sldId="1290"/>
            <ac:grpSpMk id="227" creationId="{7151DA97-87FB-4827-B7FD-F672410D0CD4}"/>
          </ac:grpSpMkLst>
        </pc:grpChg>
        <pc:grpChg chg="del mod topLvl">
          <ac:chgData name="Einav, Tal" userId="c5d94e19-bf17-46ef-96ed-abf719c82703" providerId="ADAL" clId="{F7904422-0DA4-4078-9700-259BB0B24E87}" dt="2020-07-01T01:52:38.103" v="7676" actId="478"/>
          <ac:grpSpMkLst>
            <pc:docMk/>
            <pc:sldMk cId="1484691264" sldId="1290"/>
            <ac:grpSpMk id="228" creationId="{13F7BB0E-EE2C-44DA-B476-A23C957DA60B}"/>
          </ac:grpSpMkLst>
        </pc:grpChg>
        <pc:grpChg chg="del mod topLvl">
          <ac:chgData name="Einav, Tal" userId="c5d94e19-bf17-46ef-96ed-abf719c82703" providerId="ADAL" clId="{F7904422-0DA4-4078-9700-259BB0B24E87}" dt="2020-07-01T01:52:27.511" v="7670" actId="478"/>
          <ac:grpSpMkLst>
            <pc:docMk/>
            <pc:sldMk cId="1484691264" sldId="1290"/>
            <ac:grpSpMk id="229" creationId="{3DC9E0D6-4658-45A7-AA6B-AE638E1306E0}"/>
          </ac:grpSpMkLst>
        </pc:grpChg>
        <pc:grpChg chg="del mod topLvl">
          <ac:chgData name="Einav, Tal" userId="c5d94e19-bf17-46ef-96ed-abf719c82703" providerId="ADAL" clId="{F7904422-0DA4-4078-9700-259BB0B24E87}" dt="2020-07-01T01:52:27.511" v="7670" actId="478"/>
          <ac:grpSpMkLst>
            <pc:docMk/>
            <pc:sldMk cId="1484691264" sldId="1290"/>
            <ac:grpSpMk id="230" creationId="{63CC0790-0ADA-43DF-AF19-C3FA3B3703D3}"/>
          </ac:grpSpMkLst>
        </pc:grpChg>
        <pc:grpChg chg="del mod topLvl">
          <ac:chgData name="Einav, Tal" userId="c5d94e19-bf17-46ef-96ed-abf719c82703" providerId="ADAL" clId="{F7904422-0DA4-4078-9700-259BB0B24E87}" dt="2020-07-01T01:51:18.275" v="7654" actId="478"/>
          <ac:grpSpMkLst>
            <pc:docMk/>
            <pc:sldMk cId="1484691264" sldId="1290"/>
            <ac:grpSpMk id="231" creationId="{BF5EEBF4-9BF7-402F-8BB2-FF0AC38C8A43}"/>
          </ac:grpSpMkLst>
        </pc:grpChg>
        <pc:grpChg chg="del mod topLvl">
          <ac:chgData name="Einav, Tal" userId="c5d94e19-bf17-46ef-96ed-abf719c82703" providerId="ADAL" clId="{F7904422-0DA4-4078-9700-259BB0B24E87}" dt="2020-07-01T01:51:18.275" v="7654" actId="478"/>
          <ac:grpSpMkLst>
            <pc:docMk/>
            <pc:sldMk cId="1484691264" sldId="1290"/>
            <ac:grpSpMk id="232" creationId="{1AB4EB0E-1988-43C8-92D4-DDC15E2EE4BB}"/>
          </ac:grpSpMkLst>
        </pc:grpChg>
        <pc:grpChg chg="mod topLvl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295" creationId="{6F6531C7-43F4-45EB-9AF3-D7BFC27CE5C8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296" creationId="{E40ADCF0-E6FC-457A-9EA0-E36C43847412}"/>
          </ac:grpSpMkLst>
        </pc:grpChg>
        <pc:grpChg chg="mod">
          <ac:chgData name="Einav, Tal" userId="c5d94e19-bf17-46ef-96ed-abf719c82703" providerId="ADAL" clId="{F7904422-0DA4-4078-9700-259BB0B24E87}" dt="2020-07-04T17:57:42.694" v="16257"/>
          <ac:grpSpMkLst>
            <pc:docMk/>
            <pc:sldMk cId="1484691264" sldId="1290"/>
            <ac:grpSpMk id="297" creationId="{2E4320D0-6F41-4F40-9089-1E6376DB0EEE}"/>
          </ac:grpSpMkLst>
        </pc:grpChg>
        <pc:grpChg chg="del">
          <ac:chgData name="Einav, Tal" userId="c5d94e19-bf17-46ef-96ed-abf719c82703" providerId="ADAL" clId="{F7904422-0DA4-4078-9700-259BB0B24E87}" dt="2020-07-01T01:51:14.661" v="7653" actId="165"/>
          <ac:grpSpMkLst>
            <pc:docMk/>
            <pc:sldMk cId="1484691264" sldId="1290"/>
            <ac:grpSpMk id="1031" creationId="{C6FA9C8A-E1CC-49C8-AB0E-EAE61C1E036F}"/>
          </ac:grpSpMkLst>
        </pc:grpChg>
        <pc:picChg chg="del">
          <ac:chgData name="Einav, Tal" userId="c5d94e19-bf17-46ef-96ed-abf719c82703" providerId="ADAL" clId="{F7904422-0DA4-4078-9700-259BB0B24E87}" dt="2020-07-01T01:50:03.523" v="7602" actId="478"/>
          <ac:picMkLst>
            <pc:docMk/>
            <pc:sldMk cId="1484691264" sldId="1290"/>
            <ac:picMk id="9" creationId="{D205E3D9-02E8-4186-856A-A656D4DA44FA}"/>
          </ac:picMkLst>
        </pc:picChg>
        <pc:picChg chg="add del mod">
          <ac:chgData name="Einav, Tal" userId="c5d94e19-bf17-46ef-96ed-abf719c82703" providerId="ADAL" clId="{F7904422-0DA4-4078-9700-259BB0B24E87}" dt="2020-07-01T02:05:16.229" v="7718" actId="478"/>
          <ac:picMkLst>
            <pc:docMk/>
            <pc:sldMk cId="1484691264" sldId="1290"/>
            <ac:picMk id="12" creationId="{E941F39A-166B-441C-8B56-777F371F4FFB}"/>
          </ac:picMkLst>
        </pc:picChg>
        <pc:picChg chg="add mod">
          <ac:chgData name="Einav, Tal" userId="c5d94e19-bf17-46ef-96ed-abf719c82703" providerId="ADAL" clId="{F7904422-0DA4-4078-9700-259BB0B24E87}" dt="2020-07-04T17:57:42.694" v="16257"/>
          <ac:picMkLst>
            <pc:docMk/>
            <pc:sldMk cId="1484691264" sldId="1290"/>
            <ac:picMk id="14" creationId="{BFF180F6-1CB7-4A53-B565-423205AD05A6}"/>
          </ac:picMkLst>
        </pc:picChg>
        <pc:picChg chg="add mod">
          <ac:chgData name="Einav, Tal" userId="c5d94e19-bf17-46ef-96ed-abf719c82703" providerId="ADAL" clId="{F7904422-0DA4-4078-9700-259BB0B24E87}" dt="2020-07-04T17:57:42.694" v="16257"/>
          <ac:picMkLst>
            <pc:docMk/>
            <pc:sldMk cId="1484691264" sldId="1290"/>
            <ac:picMk id="65" creationId="{B1C2EDD7-FA4C-4550-9F38-A4AAE9DCBDEB}"/>
          </ac:picMkLst>
        </pc:picChg>
        <pc:picChg chg="add mod">
          <ac:chgData name="Einav, Tal" userId="c5d94e19-bf17-46ef-96ed-abf719c82703" providerId="ADAL" clId="{F7904422-0DA4-4078-9700-259BB0B24E87}" dt="2020-07-04T17:57:42.694" v="16257"/>
          <ac:picMkLst>
            <pc:docMk/>
            <pc:sldMk cId="1484691264" sldId="1290"/>
            <ac:picMk id="107" creationId="{8F460361-9560-417A-A3B0-ADF4D162FC58}"/>
          </ac:picMkLst>
        </pc:picChg>
        <pc:picChg chg="add del mod">
          <ac:chgData name="Einav, Tal" userId="c5d94e19-bf17-46ef-96ed-abf719c82703" providerId="ADAL" clId="{F7904422-0DA4-4078-9700-259BB0B24E87}" dt="2020-07-01T02:05:40.297" v="7724" actId="478"/>
          <ac:picMkLst>
            <pc:docMk/>
            <pc:sldMk cId="1484691264" sldId="1290"/>
            <ac:picMk id="113" creationId="{26A060DC-C04C-4A36-94B0-24F1AB268A31}"/>
          </ac:picMkLst>
        </pc:picChg>
        <pc:picChg chg="del">
          <ac:chgData name="Einav, Tal" userId="c5d94e19-bf17-46ef-96ed-abf719c82703" providerId="ADAL" clId="{F7904422-0DA4-4078-9700-259BB0B24E87}" dt="2020-07-01T01:53:13.536" v="7685" actId="478"/>
          <ac:picMkLst>
            <pc:docMk/>
            <pc:sldMk cId="1484691264" sldId="1290"/>
            <ac:picMk id="269" creationId="{17ABD259-CFD5-4FE9-A559-B45B6E2BE487}"/>
          </ac:picMkLst>
        </pc:picChg>
        <pc:picChg chg="del">
          <ac:chgData name="Einav, Tal" userId="c5d94e19-bf17-46ef-96ed-abf719c82703" providerId="ADAL" clId="{F7904422-0DA4-4078-9700-259BB0B24E87}" dt="2020-07-01T01:50:03.523" v="7602" actId="478"/>
          <ac:picMkLst>
            <pc:docMk/>
            <pc:sldMk cId="1484691264" sldId="1290"/>
            <ac:picMk id="1028" creationId="{B1C97028-FD95-45E9-AB95-1A6D0A465392}"/>
          </ac:picMkLst>
        </pc:picChg>
        <pc:picChg chg="add del mod">
          <ac:chgData name="Einav, Tal" userId="c5d94e19-bf17-46ef-96ed-abf719c82703" providerId="ADAL" clId="{F7904422-0DA4-4078-9700-259BB0B24E87}" dt="2020-07-01T02:04:11.836" v="7704" actId="478"/>
          <ac:picMkLst>
            <pc:docMk/>
            <pc:sldMk cId="1484691264" sldId="1290"/>
            <ac:picMk id="2050" creationId="{A47ED3E9-DC9D-4EE1-89B1-9269132237B8}"/>
          </ac:picMkLst>
        </pc:pic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82" creationId="{4748DBB6-A89C-42C0-8394-E5300426C638}"/>
          </ac:cxnSpMkLst>
        </pc:cxn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99" creationId="{B6C1FA56-3ADE-419D-9AFA-3AEB17ADD44C}"/>
          </ac:cxnSpMkLst>
        </pc:cxnChg>
        <pc:cxnChg chg="add 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102" creationId="{85CFA368-35DB-46ED-86FF-CE63A8BC8F88}"/>
          </ac:cxnSpMkLst>
        </pc:cxn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122" creationId="{42B240A6-9D96-40A0-9486-AFB4FD446C84}"/>
          </ac:cxnSpMkLst>
        </pc:cxn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141" creationId="{5FB709AC-6198-4F41-A995-AF7C98663F09}"/>
          </ac:cxnSpMkLst>
        </pc:cxn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160" creationId="{9E86A8D9-572E-47A8-8757-03B1676F7A76}"/>
          </ac:cxnSpMkLst>
        </pc:cxnChg>
        <pc:cxnChg chg="mod topLvl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222" creationId="{2A27A086-48BC-4B2C-994E-C6B8FE278609}"/>
          </ac:cxnSpMkLst>
        </pc:cxnChg>
        <pc:cxnChg chg="mod">
          <ac:chgData name="Einav, Tal" userId="c5d94e19-bf17-46ef-96ed-abf719c82703" providerId="ADAL" clId="{F7904422-0DA4-4078-9700-259BB0B24E87}" dt="2020-07-04T17:57:42.694" v="16257"/>
          <ac:cxnSpMkLst>
            <pc:docMk/>
            <pc:sldMk cId="1484691264" sldId="1290"/>
            <ac:cxnSpMk id="309" creationId="{641D8B09-1119-44D7-A8F6-85418B9877A5}"/>
          </ac:cxnSpMkLst>
        </pc:cxnChg>
      </pc:sldChg>
      <pc:sldChg chg="addSp delSp modSp add modTransition delAnim modAnim">
        <pc:chgData name="Einav, Tal" userId="c5d94e19-bf17-46ef-96ed-abf719c82703" providerId="ADAL" clId="{F7904422-0DA4-4078-9700-259BB0B24E87}" dt="2020-07-04T17:58:06.799" v="16264"/>
        <pc:sldMkLst>
          <pc:docMk/>
          <pc:sldMk cId="3916329353" sldId="1291"/>
        </pc:sldMkLst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" creationId="{ABFB5057-C16B-47EA-8AD3-86AD39FCC768}"/>
          </ac:spMkLst>
        </pc:spChg>
        <pc:spChg chg="add mod or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" creationId="{BDD7C22F-1DB4-45E7-9C89-91381C1581C9}"/>
          </ac:spMkLst>
        </pc:spChg>
        <pc:spChg chg="del">
          <ac:chgData name="Einav, Tal" userId="c5d94e19-bf17-46ef-96ed-abf719c82703" providerId="ADAL" clId="{F7904422-0DA4-4078-9700-259BB0B24E87}" dt="2020-07-01T02:35:50.643" v="7777" actId="478"/>
          <ac:spMkLst>
            <pc:docMk/>
            <pc:sldMk cId="3916329353" sldId="1291"/>
            <ac:spMk id="66" creationId="{D1D1FDBD-5A84-4623-9B3C-8FC6C00E1AAB}"/>
          </ac:spMkLst>
        </pc:spChg>
        <pc:spChg chg="del">
          <ac:chgData name="Einav, Tal" userId="c5d94e19-bf17-46ef-96ed-abf719c82703" providerId="ADAL" clId="{F7904422-0DA4-4078-9700-259BB0B24E87}" dt="2020-07-01T02:35:50.643" v="7777" actId="478"/>
          <ac:spMkLst>
            <pc:docMk/>
            <pc:sldMk cId="3916329353" sldId="1291"/>
            <ac:spMk id="67" creationId="{CC031A84-3637-4003-B7AE-16185E26DD49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1" creationId="{62AD3150-A2B8-490D-9910-A0BC5DB12B70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2" creationId="{576DFA86-728B-444A-93C3-F60724DD7A4C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3" creationId="{5BA87D18-3255-46C4-A17C-378125C1C138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4" creationId="{6A9B3308-39F8-4B3A-A385-ABC798115FF8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5" creationId="{A6727140-0060-4798-B339-46B89559D8F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6" creationId="{7B1DB336-91BC-40C0-BA7F-E882D8250859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7" creationId="{F172FFB8-1964-4BE8-A15C-7301C9410B29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8" creationId="{3ACB31E5-9777-4135-BE58-F1F6DA190A2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79" creationId="{3A660840-7BBA-4203-B685-9D2C689728EE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0" creationId="{D3006974-8FDB-428C-92BD-02C5733BB8C4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1" creationId="{E48005A5-5F9F-4257-B03D-B860DE98E028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3" creationId="{2412B67E-35AB-4A26-9516-BA5DEB17C7AB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4" creationId="{7F674761-F267-4B6C-AEBC-9E95D2F5F2EA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8" creationId="{B992EDFA-80CF-45FC-A702-00A248A9A965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89" creationId="{E1AA58C0-86CD-4B8E-B4CB-82B2DCA7173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0" creationId="{A9FABFDB-7700-4367-A97E-F3E212D87379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1" creationId="{293AA2DC-F86B-4DC8-B40B-BA58CB23243B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2" creationId="{AD1360CF-3A1A-4190-8FFA-16096B8C9FC2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3" creationId="{D10BB7EB-A03D-457C-AA22-3693B50B4466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4" creationId="{13B8DE16-A7C8-4F13-BDE1-A08A39E50D7A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5" creationId="{99455047-2780-41DC-A08E-7BF72A4A7E0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6" creationId="{C1870B08-EBFE-4D56-82B0-C19864B09E55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7" creationId="{94F67BDD-3BE9-45FD-B4C1-E19FE5F94FE0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98" creationId="{0BE4FD91-AFC7-40AB-B209-BBDFF62D846B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0" creationId="{3A5BB0DA-2804-40B7-80A4-F4C7CFE6100D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1" creationId="{44117A81-18AF-42F1-830F-D2FC5CA0BF94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3" creationId="{C5A51C68-7098-4C2A-9482-1EF10519046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4" creationId="{3EC10B73-DC42-4D2B-AFED-DF49EC2876E0}"/>
          </ac:spMkLst>
        </pc:spChg>
        <pc:spChg chg="del mod">
          <ac:chgData name="Einav, Tal" userId="c5d94e19-bf17-46ef-96ed-abf719c82703" providerId="ADAL" clId="{F7904422-0DA4-4078-9700-259BB0B24E87}" dt="2020-07-01T02:38:24.852" v="7844"/>
          <ac:spMkLst>
            <pc:docMk/>
            <pc:sldMk cId="3916329353" sldId="1291"/>
            <ac:spMk id="105" creationId="{31DC5544-1344-45C0-AC58-E7A5A4CB95E3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6" creationId="{C20125B3-E5DC-44E7-B3D2-0B203EB73C05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08" creationId="{7ABE6DD2-2017-426C-983C-66CD8691A64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10" creationId="{82B04F66-9492-462C-B9D3-4FB3F2877F1C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11" creationId="{C28B58DE-184A-4C9F-BA7E-EAE439516C8D}"/>
          </ac:spMkLst>
        </pc:spChg>
        <pc:spChg chg="del">
          <ac:chgData name="Einav, Tal" userId="c5d94e19-bf17-46ef-96ed-abf719c82703" providerId="ADAL" clId="{F7904422-0DA4-4078-9700-259BB0B24E87}" dt="2020-07-01T02:35:49.092" v="7776" actId="478"/>
          <ac:spMkLst>
            <pc:docMk/>
            <pc:sldMk cId="3916329353" sldId="1291"/>
            <ac:spMk id="114" creationId="{0BA1FE63-A251-4235-8D91-BB2F3E4AAA80}"/>
          </ac:spMkLst>
        </pc:spChg>
        <pc:spChg chg="del">
          <ac:chgData name="Einav, Tal" userId="c5d94e19-bf17-46ef-96ed-abf719c82703" providerId="ADAL" clId="{F7904422-0DA4-4078-9700-259BB0B24E87}" dt="2020-07-01T02:35:49.092" v="7776" actId="478"/>
          <ac:spMkLst>
            <pc:docMk/>
            <pc:sldMk cId="3916329353" sldId="1291"/>
            <ac:spMk id="115" creationId="{D39B84D4-126B-4C07-986E-8B2710AC8EB7}"/>
          </ac:spMkLst>
        </pc:spChg>
        <pc:spChg chg="mod">
          <ac:chgData name="Einav, Tal" userId="c5d94e19-bf17-46ef-96ed-abf719c82703" providerId="ADAL" clId="{F7904422-0DA4-4078-9700-259BB0B24E87}" dt="2020-07-01T08:21:04.047" v="11748" actId="207"/>
          <ac:spMkLst>
            <pc:docMk/>
            <pc:sldMk cId="3916329353" sldId="1291"/>
            <ac:spMk id="116" creationId="{108B4E08-A452-4287-864D-D6EC12924C8B}"/>
          </ac:spMkLst>
        </pc:spChg>
        <pc:spChg chg="add mod">
          <ac:chgData name="Einav, Tal" userId="c5d94e19-bf17-46ef-96ed-abf719c82703" providerId="ADAL" clId="{F7904422-0DA4-4078-9700-259BB0B24E87}" dt="2020-07-01T08:24:27.092" v="11840" actId="164"/>
          <ac:spMkLst>
            <pc:docMk/>
            <pc:sldMk cId="3916329353" sldId="1291"/>
            <ac:spMk id="118" creationId="{CA9A1317-6150-4096-9BB1-9E3D78892460}"/>
          </ac:spMkLst>
        </pc:spChg>
        <pc:spChg chg="add mod">
          <ac:chgData name="Einav, Tal" userId="c5d94e19-bf17-46ef-96ed-abf719c82703" providerId="ADAL" clId="{F7904422-0DA4-4078-9700-259BB0B24E87}" dt="2020-07-01T08:24:27.092" v="11840" actId="164"/>
          <ac:spMkLst>
            <pc:docMk/>
            <pc:sldMk cId="3916329353" sldId="1291"/>
            <ac:spMk id="119" creationId="{63534F9E-34E4-4467-BE61-53FE50D3ECC6}"/>
          </ac:spMkLst>
        </pc:spChg>
        <pc:spChg chg="add mod">
          <ac:chgData name="Einav, Tal" userId="c5d94e19-bf17-46ef-96ed-abf719c82703" providerId="ADAL" clId="{F7904422-0DA4-4078-9700-259BB0B24E87}" dt="2020-07-01T08:24:27.092" v="11840" actId="164"/>
          <ac:spMkLst>
            <pc:docMk/>
            <pc:sldMk cId="3916329353" sldId="1291"/>
            <ac:spMk id="120" creationId="{542649B5-568A-4A72-89E7-47D7C5E35551}"/>
          </ac:spMkLst>
        </pc:spChg>
        <pc:spChg chg="add mod">
          <ac:chgData name="Einav, Tal" userId="c5d94e19-bf17-46ef-96ed-abf719c82703" providerId="ADAL" clId="{F7904422-0DA4-4078-9700-259BB0B24E87}" dt="2020-07-01T08:24:27.092" v="11840" actId="164"/>
          <ac:spMkLst>
            <pc:docMk/>
            <pc:sldMk cId="3916329353" sldId="1291"/>
            <ac:spMk id="121" creationId="{CC50865C-5CDE-49EA-A4B3-BC3C099BE06E}"/>
          </ac:spMkLst>
        </pc:spChg>
        <pc:spChg chg="mod">
          <ac:chgData name="Einav, Tal" userId="c5d94e19-bf17-46ef-96ed-abf719c82703" providerId="ADAL" clId="{F7904422-0DA4-4078-9700-259BB0B24E87}" dt="2020-07-01T08:21:07.382" v="11749" actId="207"/>
          <ac:spMkLst>
            <pc:docMk/>
            <pc:sldMk cId="3916329353" sldId="1291"/>
            <ac:spMk id="123" creationId="{FDEA4F80-1B55-4ADA-AB97-AC537A1F4CA8}"/>
          </ac:spMkLst>
        </pc:spChg>
        <pc:spChg chg="add del mod">
          <ac:chgData name="Einav, Tal" userId="c5d94e19-bf17-46ef-96ed-abf719c82703" providerId="ADAL" clId="{F7904422-0DA4-4078-9700-259BB0B24E87}" dt="2020-07-01T05:13:50.615" v="9273" actId="478"/>
          <ac:spMkLst>
            <pc:docMk/>
            <pc:sldMk cId="3916329353" sldId="1291"/>
            <ac:spMk id="126" creationId="{57587DA6-A613-47A0-BFBB-FF63C835AE1A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26" creationId="{FFAB44F8-A31C-4D7A-A223-9DDE060C5740}"/>
          </ac:spMkLst>
        </pc:spChg>
        <pc:spChg chg="add mod or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27" creationId="{83931678-121C-4716-B5BC-37147F30F1BF}"/>
          </ac:spMkLst>
        </pc:spChg>
        <pc:spChg chg="add mod or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28" creationId="{619399FE-7525-4E86-B129-ACA8EF44BCF4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29" creationId="{34D4ACAA-7E82-41DC-B4AA-405D73007B01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0" creationId="{F3476C34-9070-4061-A45D-8F0093A1A75D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1" creationId="{BF5BC046-FE4F-42FC-912B-CF1238AAC744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2" creationId="{0B6ED9FA-383D-4A67-8585-EA6A4CC6E6EE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3" creationId="{7FF71E1C-C3F8-463C-AEA0-0F56225CA4BA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4" creationId="{D5D0E7B7-BC59-4513-B0BB-27AC5DA41A32}"/>
          </ac:spMkLst>
        </pc:spChg>
        <pc:spChg chg="add 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5" creationId="{7188FDC2-3813-43B1-81E4-6B2E96749C16}"/>
          </ac:spMkLst>
        </pc:spChg>
        <pc:spChg chg="add mod or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139" creationId="{4E3BA778-FEA5-46D0-8FF5-1C7360DCE390}"/>
          </ac:spMkLst>
        </pc:spChg>
        <pc:spChg chg="add del mod">
          <ac:chgData name="Einav, Tal" userId="c5d94e19-bf17-46ef-96ed-abf719c82703" providerId="ADAL" clId="{F7904422-0DA4-4078-9700-259BB0B24E87}" dt="2020-07-01T08:35:05.829" v="11945" actId="478"/>
          <ac:spMkLst>
            <pc:docMk/>
            <pc:sldMk cId="3916329353" sldId="1291"/>
            <ac:spMk id="140" creationId="{B9C78E19-2D6F-4907-B948-6AD46B84421A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76" creationId="{3BE36FD4-9536-406D-9507-AE118514232C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77" creationId="{D038A189-6289-4400-A624-4EDD9B992764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78" creationId="{4D303299-CA02-4586-86E6-14651322590F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98" creationId="{C94B4277-D127-43B6-AA0B-1DEA0F100D20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299" creationId="{9CC74C18-2BB1-4840-9CE9-4451FF84FADC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0" creationId="{334DE049-5F21-4081-8E35-6F6528D9D77C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1" creationId="{36DB466C-B8E3-4655-8CC0-0CEFC93C53F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2" creationId="{ECD5DAB7-877A-4393-A55D-83BE3934F66E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3" creationId="{15238571-0C52-4CA8-8FF9-D4E70391C619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4" creationId="{DBEAD602-5862-4DC1-A66E-72D24356D483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5" creationId="{6E9F4995-3034-42C2-BD8D-429513FC4945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6" creationId="{5A310F2E-5ED5-4748-B6CA-DF4FFEB1B496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7" creationId="{5A812D69-D2B8-45D3-A50E-5CE6978063A4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08" creationId="{9576C68B-DB98-42D6-AD1B-C1E491EB9C27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10" creationId="{9583AAE8-A0D2-4516-A33F-D5B5C6481341}"/>
          </ac:spMkLst>
        </pc:spChg>
        <pc:spChg chg="mod">
          <ac:chgData name="Einav, Tal" userId="c5d94e19-bf17-46ef-96ed-abf719c82703" providerId="ADAL" clId="{F7904422-0DA4-4078-9700-259BB0B24E87}" dt="2020-07-04T17:58:06.799" v="16264"/>
          <ac:spMkLst>
            <pc:docMk/>
            <pc:sldMk cId="3916329353" sldId="1291"/>
            <ac:spMk id="311" creationId="{3071BFB6-878B-4745-98CE-BDD68E29255C}"/>
          </ac:spMkLst>
        </pc:s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" creationId="{00000000-0000-0000-0000-000000000000}"/>
          </ac:grpSpMkLst>
        </pc:grpChg>
        <pc:grpChg chg="add mod">
          <ac:chgData name="Einav, Tal" userId="c5d94e19-bf17-46ef-96ed-abf719c82703" providerId="ADAL" clId="{F7904422-0DA4-4078-9700-259BB0B24E87}" dt="2020-07-01T02:36:07.617" v="7780" actId="164"/>
          <ac:grpSpMkLst>
            <pc:docMk/>
            <pc:sldMk cId="3916329353" sldId="1291"/>
            <ac:grpSpMk id="3" creationId="{E523F0D3-1A7B-496F-B0CA-550A2856CC0C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4" creationId="{7F0A86D5-9820-41DB-9E75-DE5B8A77300D}"/>
          </ac:grpSpMkLst>
        </pc:grpChg>
        <pc:grpChg chg="add del mod">
          <ac:chgData name="Einav, Tal" userId="c5d94e19-bf17-46ef-96ed-abf719c82703" providerId="ADAL" clId="{F7904422-0DA4-4078-9700-259BB0B24E87}" dt="2020-07-01T05:13:08.706" v="9264" actId="478"/>
          <ac:grpSpMkLst>
            <pc:docMk/>
            <pc:sldMk cId="3916329353" sldId="1291"/>
            <ac:grpSpMk id="4" creationId="{93000733-057E-4DA8-AD5D-ACDE1016AF0A}"/>
          </ac:grpSpMkLst>
        </pc:grpChg>
        <pc:grpChg chg="mod or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5" creationId="{5FDA432F-5281-426A-8783-A6AC790FF8DE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6" creationId="{66155024-B5AE-4DD9-B4C6-D0BBEE6A4E03}"/>
          </ac:grpSpMkLst>
        </pc:grpChg>
        <pc:grpChg chg="add del mod">
          <ac:chgData name="Einav, Tal" userId="c5d94e19-bf17-46ef-96ed-abf719c82703" providerId="ADAL" clId="{F7904422-0DA4-4078-9700-259BB0B24E87}" dt="2020-07-01T08:30:24.475" v="11894" actId="478"/>
          <ac:grpSpMkLst>
            <pc:docMk/>
            <pc:sldMk cId="3916329353" sldId="1291"/>
            <ac:grpSpMk id="7" creationId="{FFA3FF78-0BA6-49B0-866A-E1ABAC839DD1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8" creationId="{3BB5A436-F503-41E6-B91C-C69E95B9554E}"/>
          </ac:grpSpMkLst>
        </pc:grpChg>
        <pc:grpChg chg="mod or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0" creationId="{E4F0733A-C691-4627-85E2-7DF877F03D92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1" creationId="{3508BA34-5AB1-4101-90C4-DB62F9F4931C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68" creationId="{8E511CD2-7D3E-40A5-B43E-366E716A1EB0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69" creationId="{87186196-FEFB-49FC-97FA-0B813638E566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70" creationId="{61825D27-2BAE-42C7-BA2E-2823C4F1EACA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85" creationId="{B4AF5244-8B50-4BBC-BD00-7613AF0C3CAA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86" creationId="{FE51FF5D-B6CC-4EAB-8C34-81C905EAC430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87" creationId="{98CF4E78-B39E-4772-85D1-A45CED8BD7B2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02" creationId="{9B9244B2-37ED-44B9-BC17-5328B2F33877}"/>
          </ac:grpSpMkLst>
        </pc:grpChg>
        <pc:grpChg chg="add del mod">
          <ac:chgData name="Einav, Tal" userId="c5d94e19-bf17-46ef-96ed-abf719c82703" providerId="ADAL" clId="{F7904422-0DA4-4078-9700-259BB0B24E87}" dt="2020-07-01T02:38:24.852" v="7844"/>
          <ac:grpSpMkLst>
            <pc:docMk/>
            <pc:sldMk cId="3916329353" sldId="1291"/>
            <ac:grpSpMk id="104" creationId="{37EFFF83-F237-4905-BFAE-C7013AC3036C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05" creationId="{7C4FE9D2-3B7C-41C3-9382-88E2CC428780}"/>
          </ac:grpSpMkLst>
        </pc:grpChg>
        <pc:grpChg chg="del mod">
          <ac:chgData name="Einav, Tal" userId="c5d94e19-bf17-46ef-96ed-abf719c82703" providerId="ADAL" clId="{F7904422-0DA4-4078-9700-259BB0B24E87}" dt="2020-07-01T02:38:26.700" v="7845" actId="478"/>
          <ac:grpSpMkLst>
            <pc:docMk/>
            <pc:sldMk cId="3916329353" sldId="1291"/>
            <ac:grpSpMk id="106" creationId="{E7A8EFB1-242F-4AB0-AAFB-76002A74EDA1}"/>
          </ac:grpSpMkLst>
        </pc:grpChg>
        <pc:grpChg chg="mod">
          <ac:chgData name="Einav, Tal" userId="c5d94e19-bf17-46ef-96ed-abf719c82703" providerId="ADAL" clId="{F7904422-0DA4-4078-9700-259BB0B24E87}" dt="2020-07-01T02:38:16.667" v="7808" actId="571"/>
          <ac:grpSpMkLst>
            <pc:docMk/>
            <pc:sldMk cId="3916329353" sldId="1291"/>
            <ac:grpSpMk id="108" creationId="{C07DD0B3-E6D5-4F0A-BCF0-F7BF05B6577F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09" creationId="{0A518B3C-2A4F-45C3-8CDA-B397FB064116}"/>
          </ac:grpSpMkLst>
        </pc:grpChg>
        <pc:grpChg chg="mod">
          <ac:chgData name="Einav, Tal" userId="c5d94e19-bf17-46ef-96ed-abf719c82703" providerId="ADAL" clId="{F7904422-0DA4-4078-9700-259BB0B24E87}" dt="2020-07-01T02:38:16.667" v="7808" actId="571"/>
          <ac:grpSpMkLst>
            <pc:docMk/>
            <pc:sldMk cId="3916329353" sldId="1291"/>
            <ac:grpSpMk id="109" creationId="{2BDB1940-C53B-456F-A3F5-99F92CC7B06A}"/>
          </ac:grpSpMkLst>
        </pc:grpChg>
        <pc:grpChg chg="add del mod">
          <ac:chgData name="Einav, Tal" userId="c5d94e19-bf17-46ef-96ed-abf719c82703" providerId="ADAL" clId="{F7904422-0DA4-4078-9700-259BB0B24E87}" dt="2020-07-01T08:15:13.309" v="11680" actId="478"/>
          <ac:grpSpMkLst>
            <pc:docMk/>
            <pc:sldMk cId="3916329353" sldId="1291"/>
            <ac:grpSpMk id="112" creationId="{97E1FFFB-BE66-47CD-94DA-64D95188EADF}"/>
          </ac:grpSpMkLst>
        </pc:grpChg>
        <pc:grpChg chg="add mod">
          <ac:chgData name="Einav, Tal" userId="c5d94e19-bf17-46ef-96ed-abf719c82703" providerId="ADAL" clId="{F7904422-0DA4-4078-9700-259BB0B24E87}" dt="2020-07-01T08:25:24.441" v="11850" actId="12788"/>
          <ac:grpSpMkLst>
            <pc:docMk/>
            <pc:sldMk cId="3916329353" sldId="1291"/>
            <ac:grpSpMk id="115" creationId="{A3B41625-6F74-4C98-BCEC-CCDF37924213}"/>
          </ac:grpSpMkLst>
        </pc:grpChg>
        <pc:grpChg chg="add mod">
          <ac:chgData name="Einav, Tal" userId="c5d94e19-bf17-46ef-96ed-abf719c82703" providerId="ADAL" clId="{F7904422-0DA4-4078-9700-259BB0B24E87}" dt="2020-07-01T08:25:24.441" v="11850" actId="12788"/>
          <ac:grpSpMkLst>
            <pc:docMk/>
            <pc:sldMk cId="3916329353" sldId="1291"/>
            <ac:grpSpMk id="122" creationId="{B7FB7E98-C237-4508-8615-67BFE7FF1547}"/>
          </ac:grpSpMkLst>
        </pc:grpChg>
        <pc:grpChg chg="add 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125" creationId="{ADB5AA91-A164-4556-ABF1-E5CE8C525631}"/>
          </ac:grpSpMkLst>
        </pc:grpChg>
        <pc:grpChg chg="add del mod">
          <ac:chgData name="Einav, Tal" userId="c5d94e19-bf17-46ef-96ed-abf719c82703" providerId="ADAL" clId="{F7904422-0DA4-4078-9700-259BB0B24E87}" dt="2020-07-01T08:21:10.029" v="11750" actId="478"/>
          <ac:grpSpMkLst>
            <pc:docMk/>
            <pc:sldMk cId="3916329353" sldId="1291"/>
            <ac:grpSpMk id="136" creationId="{E897AA2D-65A4-491C-95C7-6E621D78F3A1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295" creationId="{6F6531C7-43F4-45EB-9AF3-D7BFC27CE5C8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296" creationId="{E40ADCF0-E6FC-457A-9EA0-E36C43847412}"/>
          </ac:grpSpMkLst>
        </pc:grpChg>
        <pc:grpChg chg="mod">
          <ac:chgData name="Einav, Tal" userId="c5d94e19-bf17-46ef-96ed-abf719c82703" providerId="ADAL" clId="{F7904422-0DA4-4078-9700-259BB0B24E87}" dt="2020-07-04T17:58:06.799" v="16264"/>
          <ac:grpSpMkLst>
            <pc:docMk/>
            <pc:sldMk cId="3916329353" sldId="1291"/>
            <ac:grpSpMk id="297" creationId="{2E4320D0-6F41-4F40-9089-1E6376DB0EEE}"/>
          </ac:grpSpMkLst>
        </pc:grpChg>
        <pc:picChg chg="add mod or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9" creationId="{0A843E9C-7BF2-42EE-8040-F4BD4823ADEA}"/>
          </ac:picMkLst>
        </pc:picChg>
        <pc:picChg chg="add mod or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12" creationId="{93EBBF2F-67B4-4185-AF18-6C91D5CBF1B3}"/>
          </ac:picMkLst>
        </pc:picChg>
        <pc:picChg chg="mo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14" creationId="{BFF180F6-1CB7-4A53-B565-423205AD05A6}"/>
          </ac:picMkLst>
        </pc:picChg>
        <pc:picChg chg="add mo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15" creationId="{841637E3-FFEC-4A78-A64A-D38CB6BF87FC}"/>
          </ac:picMkLst>
        </pc:picChg>
        <pc:picChg chg="add mo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17" creationId="{177D5582-E690-4A7B-AEB0-B7452A8AF0E5}"/>
          </ac:picMkLst>
        </pc:picChg>
        <pc:picChg chg="del">
          <ac:chgData name="Einav, Tal" userId="c5d94e19-bf17-46ef-96ed-abf719c82703" providerId="ADAL" clId="{F7904422-0DA4-4078-9700-259BB0B24E87}" dt="2020-07-01T02:35:50.643" v="7777" actId="478"/>
          <ac:picMkLst>
            <pc:docMk/>
            <pc:sldMk cId="3916329353" sldId="1291"/>
            <ac:picMk id="65" creationId="{B1C2EDD7-FA4C-4550-9F38-A4AAE9DCBDEB}"/>
          </ac:picMkLst>
        </pc:picChg>
        <pc:picChg chg="add mod">
          <ac:chgData name="Einav, Tal" userId="c5d94e19-bf17-46ef-96ed-abf719c82703" providerId="ADAL" clId="{F7904422-0DA4-4078-9700-259BB0B24E87}" dt="2020-07-01T02:37:49.227" v="7803" actId="164"/>
          <ac:picMkLst>
            <pc:docMk/>
            <pc:sldMk cId="3916329353" sldId="1291"/>
            <ac:picMk id="102" creationId="{55C48D1B-ACF7-44C2-9219-814AF05EB178}"/>
          </ac:picMkLst>
        </pc:picChg>
        <pc:picChg chg="add mod">
          <ac:chgData name="Einav, Tal" userId="c5d94e19-bf17-46ef-96ed-abf719c82703" providerId="ADAL" clId="{F7904422-0DA4-4078-9700-259BB0B24E87}" dt="2020-07-01T02:37:49.227" v="7803" actId="164"/>
          <ac:picMkLst>
            <pc:docMk/>
            <pc:sldMk cId="3916329353" sldId="1291"/>
            <ac:picMk id="103" creationId="{1F2712E7-52F2-44C1-AE1D-2F15DB3C1E30}"/>
          </ac:picMkLst>
        </pc:picChg>
        <pc:picChg chg="mod">
          <ac:chgData name="Einav, Tal" userId="c5d94e19-bf17-46ef-96ed-abf719c82703" providerId="ADAL" clId="{F7904422-0DA4-4078-9700-259BB0B24E87}" dt="2020-07-04T17:58:06.799" v="16264"/>
          <ac:picMkLst>
            <pc:docMk/>
            <pc:sldMk cId="3916329353" sldId="1291"/>
            <ac:picMk id="107" creationId="{8F460361-9560-417A-A3B0-ADF4D162FC58}"/>
          </ac:picMkLst>
        </pc:picChg>
        <pc:cxnChg chg="mod">
          <ac:chgData name="Einav, Tal" userId="c5d94e19-bf17-46ef-96ed-abf719c82703" providerId="ADAL" clId="{F7904422-0DA4-4078-9700-259BB0B24E87}" dt="2020-07-04T17:58:06.799" v="16264"/>
          <ac:cxnSpMkLst>
            <pc:docMk/>
            <pc:sldMk cId="3916329353" sldId="1291"/>
            <ac:cxnSpMk id="82" creationId="{4748DBB6-A89C-42C0-8394-E5300426C638}"/>
          </ac:cxnSpMkLst>
        </pc:cxnChg>
        <pc:cxnChg chg="mod">
          <ac:chgData name="Einav, Tal" userId="c5d94e19-bf17-46ef-96ed-abf719c82703" providerId="ADAL" clId="{F7904422-0DA4-4078-9700-259BB0B24E87}" dt="2020-07-04T17:58:06.799" v="16264"/>
          <ac:cxnSpMkLst>
            <pc:docMk/>
            <pc:sldMk cId="3916329353" sldId="1291"/>
            <ac:cxnSpMk id="99" creationId="{B6C1FA56-3ADE-419D-9AFA-3AEB17ADD44C}"/>
          </ac:cxnSpMkLst>
        </pc:cxnChg>
        <pc:cxnChg chg="mod">
          <ac:chgData name="Einav, Tal" userId="c5d94e19-bf17-46ef-96ed-abf719c82703" providerId="ADAL" clId="{F7904422-0DA4-4078-9700-259BB0B24E87}" dt="2020-07-04T17:58:06.799" v="16264"/>
          <ac:cxnSpMkLst>
            <pc:docMk/>
            <pc:sldMk cId="3916329353" sldId="1291"/>
            <ac:cxnSpMk id="222" creationId="{2A27A086-48BC-4B2C-994E-C6B8FE278609}"/>
          </ac:cxnSpMkLst>
        </pc:cxnChg>
        <pc:cxnChg chg="mod">
          <ac:chgData name="Einav, Tal" userId="c5d94e19-bf17-46ef-96ed-abf719c82703" providerId="ADAL" clId="{F7904422-0DA4-4078-9700-259BB0B24E87}" dt="2020-07-04T17:58:06.799" v="16264"/>
          <ac:cxnSpMkLst>
            <pc:docMk/>
            <pc:sldMk cId="3916329353" sldId="1291"/>
            <ac:cxnSpMk id="309" creationId="{641D8B09-1119-44D7-A8F6-85418B9877A5}"/>
          </ac:cxnSpMkLst>
        </pc:cxnChg>
      </pc:sldChg>
      <pc:sldChg chg="addSp delSp modSp add modTransition delAnim modAnim">
        <pc:chgData name="Einav, Tal" userId="c5d94e19-bf17-46ef-96ed-abf719c82703" providerId="ADAL" clId="{F7904422-0DA4-4078-9700-259BB0B24E87}" dt="2020-07-01T06:17:08.746" v="10515"/>
        <pc:sldMkLst>
          <pc:docMk/>
          <pc:sldMk cId="2292662162" sldId="1292"/>
        </pc:sldMkLst>
        <pc:spChg chg="del mod topLvl">
          <ac:chgData name="Einav, Tal" userId="c5d94e19-bf17-46ef-96ed-abf719c82703" providerId="ADAL" clId="{F7904422-0DA4-4078-9700-259BB0B24E87}" dt="2020-07-01T03:01:38.355" v="8192" actId="478"/>
          <ac:spMkLst>
            <pc:docMk/>
            <pc:sldMk cId="2292662162" sldId="1292"/>
            <ac:spMk id="103" creationId="{F8E476BE-B1B8-4BEF-9F7E-708EE3D4880D}"/>
          </ac:spMkLst>
        </pc:spChg>
        <pc:spChg chg="del mod topLvl">
          <ac:chgData name="Einav, Tal" userId="c5d94e19-bf17-46ef-96ed-abf719c82703" providerId="ADAL" clId="{F7904422-0DA4-4078-9700-259BB0B24E87}" dt="2020-07-01T03:01:35.153" v="8190" actId="478"/>
          <ac:spMkLst>
            <pc:docMk/>
            <pc:sldMk cId="2292662162" sldId="1292"/>
            <ac:spMk id="111" creationId="{D73A8BBC-0316-4F83-A7CB-5DF7937E61BB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18" creationId="{5BF0540F-1EEA-410C-BB2F-34A78C92DEAD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19" creationId="{3F5D0EBB-03FF-441E-AE9B-7B71B1D0AF40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0" creationId="{C384C13E-1CCE-41D6-8345-FBA2DAEA2BBB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1" creationId="{2166AB29-0866-442E-81AA-A10E552A0576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2" creationId="{D94809F3-5502-46A6-9EBA-576CD5F12364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3" creationId="{86F67190-DCC3-4845-8390-CD7D732D1152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4" creationId="{6901882A-F8DB-4F8B-9122-85A77100EF64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5" creationId="{EB33B3A1-680D-4FFC-AE02-B872BC06753A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6" creationId="{4BA9425C-F3BF-401F-9FCF-B8C25A1B82A3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7" creationId="{9A1D6674-4214-41E8-A207-E726BA4766E7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8" creationId="{9D865D2D-6BF3-420B-82AD-F48A8782B13B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29" creationId="{76AB9AC8-17FD-496E-ACBD-EF988FDBF809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30" creationId="{D6E852DD-47C4-4508-A779-39362DFE5281}"/>
          </ac:spMkLst>
        </pc:spChg>
        <pc:spChg chg="mod topLvl">
          <ac:chgData name="Einav, Tal" userId="c5d94e19-bf17-46ef-96ed-abf719c82703" providerId="ADAL" clId="{F7904422-0DA4-4078-9700-259BB0B24E87}" dt="2020-07-01T03:11:22.598" v="8359" actId="165"/>
          <ac:spMkLst>
            <pc:docMk/>
            <pc:sldMk cId="2292662162" sldId="1292"/>
            <ac:spMk id="131" creationId="{29CDFB71-A13C-4FAC-842C-23B1BDC38D59}"/>
          </ac:spMkLst>
        </pc:spChg>
        <pc:spChg chg="add del mod">
          <ac:chgData name="Einav, Tal" userId="c5d94e19-bf17-46ef-96ed-abf719c82703" providerId="ADAL" clId="{F7904422-0DA4-4078-9700-259BB0B24E87}" dt="2020-07-01T03:01:51.096" v="8201" actId="478"/>
          <ac:spMkLst>
            <pc:docMk/>
            <pc:sldMk cId="2292662162" sldId="1292"/>
            <ac:spMk id="132" creationId="{1A428DFA-F37D-4248-800C-422C2265098D}"/>
          </ac:spMkLst>
        </pc:spChg>
        <pc:spChg chg="add del mod">
          <ac:chgData name="Einav, Tal" userId="c5d94e19-bf17-46ef-96ed-abf719c82703" providerId="ADAL" clId="{F7904422-0DA4-4078-9700-259BB0B24E87}" dt="2020-07-01T03:01:51.860" v="8202" actId="478"/>
          <ac:spMkLst>
            <pc:docMk/>
            <pc:sldMk cId="2292662162" sldId="1292"/>
            <ac:spMk id="133" creationId="{EC557313-D820-444F-A36B-221CE96ECAAF}"/>
          </ac:spMkLst>
        </pc:spChg>
        <pc:spChg chg="add del mod">
          <ac:chgData name="Einav, Tal" userId="c5d94e19-bf17-46ef-96ed-abf719c82703" providerId="ADAL" clId="{F7904422-0DA4-4078-9700-259BB0B24E87}" dt="2020-07-01T03:01:54.430" v="8204" actId="478"/>
          <ac:spMkLst>
            <pc:docMk/>
            <pc:sldMk cId="2292662162" sldId="1292"/>
            <ac:spMk id="134" creationId="{B581ED8D-82BB-4FF1-80A3-F699195AEF87}"/>
          </ac:spMkLst>
        </pc:spChg>
        <pc:spChg chg="add del mod">
          <ac:chgData name="Einav, Tal" userId="c5d94e19-bf17-46ef-96ed-abf719c82703" providerId="ADAL" clId="{F7904422-0DA4-4078-9700-259BB0B24E87}" dt="2020-07-01T03:01:53.229" v="8203" actId="478"/>
          <ac:spMkLst>
            <pc:docMk/>
            <pc:sldMk cId="2292662162" sldId="1292"/>
            <ac:spMk id="135" creationId="{7B524103-D852-4DD5-8A7D-959AF43D5D35}"/>
          </ac:spMkLst>
        </pc:spChg>
        <pc:spChg chg="add">
          <ac:chgData name="Einav, Tal" userId="c5d94e19-bf17-46ef-96ed-abf719c82703" providerId="ADAL" clId="{F7904422-0DA4-4078-9700-259BB0B24E87}" dt="2020-07-01T03:15:39.342" v="8376"/>
          <ac:spMkLst>
            <pc:docMk/>
            <pc:sldMk cId="2292662162" sldId="1292"/>
            <ac:spMk id="386" creationId="{0C6F90AF-C7CF-40B1-98E4-B07EC1980EB8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0" creationId="{B2DC99B2-C6F4-4021-B3D2-A66D4B08993A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1" creationId="{C8934D57-D395-4E5D-BF53-A5A341B35897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2" creationId="{C8342A87-C048-434D-BFE9-E49190561C48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3" creationId="{F1C8CA25-8C6F-479C-816C-DC71C004AAFE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4" creationId="{2130E75C-219B-44DD-A801-5A3504BC686A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5" creationId="{EF77798F-2F49-4CE4-A5A7-33F8F45980CB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6" creationId="{8A237255-861E-4074-A7CA-5F50497AB482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7" creationId="{44E7347D-383C-4F91-9A5D-05937703938F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8" creationId="{7CAE7229-41F3-4722-B81C-BF053CEBBF62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399" creationId="{C2AB26DD-4742-4D6A-8AC8-6C415A7F629A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400" creationId="{AC73CD8C-63A2-4ECE-9CD0-8795C660F458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401" creationId="{CAFA4704-5A6D-4A10-AC62-405E2DF7A92C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402" creationId="{2D2A7440-0192-4B5A-AE06-2204F4C35FA5}"/>
          </ac:spMkLst>
        </pc:spChg>
        <pc:spChg chg="mod">
          <ac:chgData name="Einav, Tal" userId="c5d94e19-bf17-46ef-96ed-abf719c82703" providerId="ADAL" clId="{F7904422-0DA4-4078-9700-259BB0B24E87}" dt="2020-07-01T03:21:30.060" v="8421" actId="1582"/>
          <ac:spMkLst>
            <pc:docMk/>
            <pc:sldMk cId="2292662162" sldId="1292"/>
            <ac:spMk id="403" creationId="{C4055392-5A0D-4313-9AC0-6DBDD9560DF4}"/>
          </ac:spMkLst>
        </pc:spChg>
        <pc:spChg chg="mod">
          <ac:chgData name="Einav, Tal" userId="c5d94e19-bf17-46ef-96ed-abf719c82703" providerId="ADAL" clId="{F7904422-0DA4-4078-9700-259BB0B24E87}" dt="2020-07-01T03:22:05.726" v="8425" actId="1076"/>
          <ac:spMkLst>
            <pc:docMk/>
            <pc:sldMk cId="2292662162" sldId="1292"/>
            <ac:spMk id="404" creationId="{219FB9BA-B86F-4EE6-AEC6-7079F93683AE}"/>
          </ac:spMkLst>
        </pc:spChg>
        <pc:spChg chg="mod">
          <ac:chgData name="Einav, Tal" userId="c5d94e19-bf17-46ef-96ed-abf719c82703" providerId="ADAL" clId="{F7904422-0DA4-4078-9700-259BB0B24E87}" dt="2020-07-01T03:21:51.603" v="8423" actId="1582"/>
          <ac:spMkLst>
            <pc:docMk/>
            <pc:sldMk cId="2292662162" sldId="1292"/>
            <ac:spMk id="410" creationId="{BA628A27-8F98-402C-A57D-D29AA7082111}"/>
          </ac:spMkLst>
        </pc:spChg>
        <pc:spChg chg="add del">
          <ac:chgData name="Einav, Tal" userId="c5d94e19-bf17-46ef-96ed-abf719c82703" providerId="ADAL" clId="{F7904422-0DA4-4078-9700-259BB0B24E87}" dt="2020-07-01T04:06:44.544" v="8515" actId="478"/>
          <ac:spMkLst>
            <pc:docMk/>
            <pc:sldMk cId="2292662162" sldId="1292"/>
            <ac:spMk id="416" creationId="{CCEA5914-097D-4E7A-9A4D-B1D366550810}"/>
          </ac:spMkLst>
        </pc:spChg>
        <pc:spChg chg="add">
          <ac:chgData name="Einav, Tal" userId="c5d94e19-bf17-46ef-96ed-abf719c82703" providerId="ADAL" clId="{F7904422-0DA4-4078-9700-259BB0B24E87}" dt="2020-07-01T03:17:41.808" v="8390"/>
          <ac:spMkLst>
            <pc:docMk/>
            <pc:sldMk cId="2292662162" sldId="1292"/>
            <ac:spMk id="417" creationId="{725D2896-A026-41DF-BF0B-EA6262ED9E60}"/>
          </ac:spMkLst>
        </pc:spChg>
        <pc:spChg chg="add">
          <ac:chgData name="Einav, Tal" userId="c5d94e19-bf17-46ef-96ed-abf719c82703" providerId="ADAL" clId="{F7904422-0DA4-4078-9700-259BB0B24E87}" dt="2020-07-01T03:17:41.808" v="8390"/>
          <ac:spMkLst>
            <pc:docMk/>
            <pc:sldMk cId="2292662162" sldId="1292"/>
            <ac:spMk id="418" creationId="{D34627EB-E460-4857-A5EF-F694280D6735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495" creationId="{D527BE1F-9FDB-4DC4-A250-CEA4A9D08FD6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496" creationId="{E2B71369-7B7D-4330-AC0D-89AA238756C8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497" creationId="{B51F5BC2-E8B9-4DD1-B0C4-A008CC401A6B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498" creationId="{ACE60215-08A7-43FD-8898-88D58E938132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499" creationId="{51075CB3-1ECB-4309-AB1D-DC39F7392FEB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0" creationId="{9A9F10D1-F730-45A9-8F52-2075EEE79078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1" creationId="{B214A127-3ED3-401C-A7AD-27C41F2B5921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2" creationId="{F90CA7EC-CF9C-4F89-B998-19B20C81B2FA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3" creationId="{178B02E0-0874-48B4-9C04-6D0CDCC25EE1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4" creationId="{066575E1-F688-4F5E-B728-12EA76BA7BD6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5" creationId="{A54F08B4-7C20-49CF-9B1F-86ED657D4A9A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6" creationId="{956CB033-E382-4460-A1F3-F667AC30F3A4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7" creationId="{DA2BEA1C-691A-4E6F-B66E-2DFC853E1A1B}"/>
          </ac:spMkLst>
        </pc:spChg>
        <pc:spChg chg="add mod">
          <ac:chgData name="Einav, Tal" userId="c5d94e19-bf17-46ef-96ed-abf719c82703" providerId="ADAL" clId="{F7904422-0DA4-4078-9700-259BB0B24E87}" dt="2020-07-01T03:22:36.707" v="8430" actId="164"/>
          <ac:spMkLst>
            <pc:docMk/>
            <pc:sldMk cId="2292662162" sldId="1292"/>
            <ac:spMk id="508" creationId="{25DF6B0A-9D62-48D2-A7EB-8064FDCD3201}"/>
          </ac:spMkLst>
        </pc:spChg>
        <pc:spChg chg="add">
          <ac:chgData name="Einav, Tal" userId="c5d94e19-bf17-46ef-96ed-abf719c82703" providerId="ADAL" clId="{F7904422-0DA4-4078-9700-259BB0B24E87}" dt="2020-07-01T04:09:42.450" v="8537"/>
          <ac:spMkLst>
            <pc:docMk/>
            <pc:sldMk cId="2292662162" sldId="1292"/>
            <ac:spMk id="598" creationId="{7B586C26-B619-468B-984F-CB74E9EA8C8B}"/>
          </ac:spMkLst>
        </pc:spChg>
        <pc:spChg chg="add mod">
          <ac:chgData name="Einav, Tal" userId="c5d94e19-bf17-46ef-96ed-abf719c82703" providerId="ADAL" clId="{F7904422-0DA4-4078-9700-259BB0B24E87}" dt="2020-07-01T06:17:05.934" v="10514" actId="553"/>
          <ac:spMkLst>
            <pc:docMk/>
            <pc:sldMk cId="2292662162" sldId="1292"/>
            <ac:spMk id="599" creationId="{06955E99-6189-4CB1-A65C-62B2B24A91DD}"/>
          </ac:spMkLst>
        </pc:spChg>
        <pc:grpChg chg="add mod">
          <ac:chgData name="Einav, Tal" userId="c5d94e19-bf17-46ef-96ed-abf719c82703" providerId="ADAL" clId="{F7904422-0DA4-4078-9700-259BB0B24E87}" dt="2020-07-01T03:04:16.815" v="8241" actId="164"/>
          <ac:grpSpMkLst>
            <pc:docMk/>
            <pc:sldMk cId="2292662162" sldId="1292"/>
            <ac:grpSpMk id="10" creationId="{164AAA4C-401F-48A7-9223-4A22434CC3F5}"/>
          </ac:grpSpMkLst>
        </pc:grpChg>
        <pc:grpChg chg="add del mod">
          <ac:chgData name="Einav, Tal" userId="c5d94e19-bf17-46ef-96ed-abf719c82703" providerId="ADAL" clId="{F7904422-0DA4-4078-9700-259BB0B24E87}" dt="2020-07-01T03:22:45.164" v="8432"/>
          <ac:grpSpMkLst>
            <pc:docMk/>
            <pc:sldMk cId="2292662162" sldId="1292"/>
            <ac:grpSpMk id="12" creationId="{6173F45F-2494-4BFD-95B3-DF6EBCA62EF8}"/>
          </ac:grpSpMkLst>
        </pc:grpChg>
        <pc:grpChg chg="add del mod">
          <ac:chgData name="Einav, Tal" userId="c5d94e19-bf17-46ef-96ed-abf719c82703" providerId="ADAL" clId="{F7904422-0DA4-4078-9700-259BB0B24E87}" dt="2020-07-01T03:01:30.471" v="8189" actId="165"/>
          <ac:grpSpMkLst>
            <pc:docMk/>
            <pc:sldMk cId="2292662162" sldId="1292"/>
            <ac:grpSpMk id="101" creationId="{2D3ED7A8-9266-41D2-BF16-C88212CE105A}"/>
          </ac:grpSpMkLst>
        </pc:grpChg>
        <pc:grpChg chg="add del mod">
          <ac:chgData name="Einav, Tal" userId="c5d94e19-bf17-46ef-96ed-abf719c82703" providerId="ADAL" clId="{F7904422-0DA4-4078-9700-259BB0B24E87}" dt="2020-07-01T03:11:22.598" v="8359" actId="165"/>
          <ac:grpSpMkLst>
            <pc:docMk/>
            <pc:sldMk cId="2292662162" sldId="1292"/>
            <ac:grpSpMk id="117" creationId="{81380B86-9F7B-400C-BB94-B7895B9AF058}"/>
          </ac:grpSpMkLst>
        </pc:grpChg>
        <pc:grpChg chg="add del mod">
          <ac:chgData name="Einav, Tal" userId="c5d94e19-bf17-46ef-96ed-abf719c82703" providerId="ADAL" clId="{F7904422-0DA4-4078-9700-259BB0B24E87}" dt="2020-07-01T03:11:24.910" v="8360" actId="165"/>
          <ac:grpSpMkLst>
            <pc:docMk/>
            <pc:sldMk cId="2292662162" sldId="1292"/>
            <ac:grpSpMk id="136" creationId="{5BAB734A-140D-4B2C-A66B-AB445E058B15}"/>
          </ac:grpSpMkLst>
        </pc:grpChg>
        <pc:grpChg chg="mod topLvl">
          <ac:chgData name="Einav, Tal" userId="c5d94e19-bf17-46ef-96ed-abf719c82703" providerId="ADAL" clId="{F7904422-0DA4-4078-9700-259BB0B24E87}" dt="2020-07-01T03:11:24.910" v="8360" actId="165"/>
          <ac:grpSpMkLst>
            <pc:docMk/>
            <pc:sldMk cId="2292662162" sldId="1292"/>
            <ac:grpSpMk id="137" creationId="{DFEAD352-9BE4-4C15-A324-823DC4DE4389}"/>
          </ac:grpSpMkLst>
        </pc:grpChg>
        <pc:grpChg chg="mod topLvl">
          <ac:chgData name="Einav, Tal" userId="c5d94e19-bf17-46ef-96ed-abf719c82703" providerId="ADAL" clId="{F7904422-0DA4-4078-9700-259BB0B24E87}" dt="2020-07-01T03:11:24.910" v="8360" actId="165"/>
          <ac:grpSpMkLst>
            <pc:docMk/>
            <pc:sldMk cId="2292662162" sldId="1292"/>
            <ac:grpSpMk id="138" creationId="{5C0C3FBE-2808-44D5-9642-43B1F1240263}"/>
          </ac:grpSpMkLst>
        </pc:grpChg>
        <pc:grpChg chg="mod topLvl">
          <ac:chgData name="Einav, Tal" userId="c5d94e19-bf17-46ef-96ed-abf719c82703" providerId="ADAL" clId="{F7904422-0DA4-4078-9700-259BB0B24E87}" dt="2020-07-01T03:11:24.910" v="8360" actId="165"/>
          <ac:grpSpMkLst>
            <pc:docMk/>
            <pc:sldMk cId="2292662162" sldId="1292"/>
            <ac:grpSpMk id="139" creationId="{64B61234-8F85-4E6E-84A4-13A4B66FB6E8}"/>
          </ac:grpSpMkLst>
        </pc:grpChg>
        <pc:grpChg chg="mod topLvl">
          <ac:chgData name="Einav, Tal" userId="c5d94e19-bf17-46ef-96ed-abf719c82703" providerId="ADAL" clId="{F7904422-0DA4-4078-9700-259BB0B24E87}" dt="2020-07-01T03:11:24.910" v="8360" actId="165"/>
          <ac:grpSpMkLst>
            <pc:docMk/>
            <pc:sldMk cId="2292662162" sldId="1292"/>
            <ac:grpSpMk id="140" creationId="{27ACFD89-EB99-44E5-A174-D0B370A68B95}"/>
          </ac:grpSpMkLst>
        </pc:grpChg>
        <pc:grpChg chg="add del">
          <ac:chgData name="Einav, Tal" userId="c5d94e19-bf17-46ef-96ed-abf719c82703" providerId="ADAL" clId="{F7904422-0DA4-4078-9700-259BB0B24E87}" dt="2020-07-01T03:04:17.671" v="8243"/>
          <ac:grpSpMkLst>
            <pc:docMk/>
            <pc:sldMk cId="2292662162" sldId="1292"/>
            <ac:grpSpMk id="150" creationId="{1E89D177-4D4F-40D4-BF40-4F9126620FB4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57" creationId="{9616A120-170A-44D8-9324-C658BB5FD5E9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62" creationId="{33591899-F117-408D-B2D7-2A3920CF2701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67" creationId="{8D7CC829-1E2C-48B0-8104-C18BF95E87B9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88" creationId="{156FE7E9-E0E4-4AD5-B96F-43FA7E0914B7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91" creationId="{5A67ACE3-F059-479D-AEEE-D65F067A593B}"/>
          </ac:grpSpMkLst>
        </pc:grpChg>
        <pc:grpChg chg="del">
          <ac:chgData name="Einav, Tal" userId="c5d94e19-bf17-46ef-96ed-abf719c82703" providerId="ADAL" clId="{F7904422-0DA4-4078-9700-259BB0B24E87}" dt="2020-07-01T03:02:07.676" v="8205" actId="478"/>
          <ac:grpSpMkLst>
            <pc:docMk/>
            <pc:sldMk cId="2292662162" sldId="1292"/>
            <ac:grpSpMk id="194" creationId="{9677D554-C76F-4364-8EB2-A9BA9B284C48}"/>
          </ac:grpSpMkLst>
        </pc:grpChg>
        <pc:grpChg chg="add del">
          <ac:chgData name="Einav, Tal" userId="c5d94e19-bf17-46ef-96ed-abf719c82703" providerId="ADAL" clId="{F7904422-0DA4-4078-9700-259BB0B24E87}" dt="2020-07-01T03:04:17.671" v="8243"/>
          <ac:grpSpMkLst>
            <pc:docMk/>
            <pc:sldMk cId="2292662162" sldId="1292"/>
            <ac:grpSpMk id="225" creationId="{03F9C117-139F-4747-A5AE-0147CCF26743}"/>
          </ac:grpSpMkLst>
        </pc:grpChg>
        <pc:grpChg chg="add del">
          <ac:chgData name="Einav, Tal" userId="c5d94e19-bf17-46ef-96ed-abf719c82703" providerId="ADAL" clId="{F7904422-0DA4-4078-9700-259BB0B24E87}" dt="2020-07-01T03:04:17.671" v="8243"/>
          <ac:grpSpMkLst>
            <pc:docMk/>
            <pc:sldMk cId="2292662162" sldId="1292"/>
            <ac:grpSpMk id="228" creationId="{EA7A0118-8375-4FED-AF4C-F00790F49466}"/>
          </ac:grpSpMkLst>
        </pc:grpChg>
        <pc:grpChg chg="add del">
          <ac:chgData name="Einav, Tal" userId="c5d94e19-bf17-46ef-96ed-abf719c82703" providerId="ADAL" clId="{F7904422-0DA4-4078-9700-259BB0B24E87}" dt="2020-07-01T03:04:17.671" v="8243"/>
          <ac:grpSpMkLst>
            <pc:docMk/>
            <pc:sldMk cId="2292662162" sldId="1292"/>
            <ac:grpSpMk id="231" creationId="{10C16C65-B7A9-4F8C-84D1-474812F81184}"/>
          </ac:grpSpMkLst>
        </pc:grpChg>
        <pc:grpChg chg="add del mod">
          <ac:chgData name="Einav, Tal" userId="c5d94e19-bf17-46ef-96ed-abf719c82703" providerId="ADAL" clId="{F7904422-0DA4-4078-9700-259BB0B24E87}" dt="2020-07-01T03:04:17.253" v="8242"/>
          <ac:grpSpMkLst>
            <pc:docMk/>
            <pc:sldMk cId="2292662162" sldId="1292"/>
            <ac:grpSpMk id="256" creationId="{45250C42-3B46-481F-955B-98040D051828}"/>
          </ac:grpSpMkLst>
        </pc:grpChg>
        <pc:grpChg chg="add del mod">
          <ac:chgData name="Einav, Tal" userId="c5d94e19-bf17-46ef-96ed-abf719c82703" providerId="ADAL" clId="{F7904422-0DA4-4078-9700-259BB0B24E87}" dt="2020-07-01T03:04:17.253" v="8242"/>
          <ac:grpSpMkLst>
            <pc:docMk/>
            <pc:sldMk cId="2292662162" sldId="1292"/>
            <ac:grpSpMk id="271" creationId="{04A9DD83-B115-4A56-B539-663BC3BC22B2}"/>
          </ac:grpSpMkLst>
        </pc:grpChg>
        <pc:grpChg chg="mod">
          <ac:chgData name="Einav, Tal" userId="c5d94e19-bf17-46ef-96ed-abf719c82703" providerId="ADAL" clId="{F7904422-0DA4-4078-9700-259BB0B24E87}" dt="2020-07-01T03:03:33.299" v="8213"/>
          <ac:grpSpMkLst>
            <pc:docMk/>
            <pc:sldMk cId="2292662162" sldId="1292"/>
            <ac:grpSpMk id="272" creationId="{844F25AA-AB9E-4918-AF56-F4DC8454FA09}"/>
          </ac:grpSpMkLst>
        </pc:grpChg>
        <pc:grpChg chg="mod">
          <ac:chgData name="Einav, Tal" userId="c5d94e19-bf17-46ef-96ed-abf719c82703" providerId="ADAL" clId="{F7904422-0DA4-4078-9700-259BB0B24E87}" dt="2020-07-01T03:03:33.299" v="8213"/>
          <ac:grpSpMkLst>
            <pc:docMk/>
            <pc:sldMk cId="2292662162" sldId="1292"/>
            <ac:grpSpMk id="273" creationId="{81BAFF99-13B8-4F23-9E2D-329EB8A020F3}"/>
          </ac:grpSpMkLst>
        </pc:grpChg>
        <pc:grpChg chg="mod">
          <ac:chgData name="Einav, Tal" userId="c5d94e19-bf17-46ef-96ed-abf719c82703" providerId="ADAL" clId="{F7904422-0DA4-4078-9700-259BB0B24E87}" dt="2020-07-01T03:03:33.299" v="8213"/>
          <ac:grpSpMkLst>
            <pc:docMk/>
            <pc:sldMk cId="2292662162" sldId="1292"/>
            <ac:grpSpMk id="274" creationId="{B8EE94D9-F412-4E98-856B-8C89DFADFBD2}"/>
          </ac:grpSpMkLst>
        </pc:grpChg>
        <pc:grpChg chg="mod">
          <ac:chgData name="Einav, Tal" userId="c5d94e19-bf17-46ef-96ed-abf719c82703" providerId="ADAL" clId="{F7904422-0DA4-4078-9700-259BB0B24E87}" dt="2020-07-01T03:03:33.299" v="8213"/>
          <ac:grpSpMkLst>
            <pc:docMk/>
            <pc:sldMk cId="2292662162" sldId="1292"/>
            <ac:grpSpMk id="275" creationId="{77A9F927-A5C0-4102-906E-A4226BF3ACF7}"/>
          </ac:grpSpMkLst>
        </pc:grpChg>
        <pc:grpChg chg="add del">
          <ac:chgData name="Einav, Tal" userId="c5d94e19-bf17-46ef-96ed-abf719c82703" providerId="ADAL" clId="{F7904422-0DA4-4078-9700-259BB0B24E87}" dt="2020-07-01T03:04:35.154" v="8247" actId="165"/>
          <ac:grpSpMkLst>
            <pc:docMk/>
            <pc:sldMk cId="2292662162" sldId="1292"/>
            <ac:grpSpMk id="284" creationId="{54C833CA-91B7-4DA4-B777-371161504CB8}"/>
          </ac:grpSpMkLst>
        </pc:grpChg>
        <pc:grpChg chg="del mod topLvl">
          <ac:chgData name="Einav, Tal" userId="c5d94e19-bf17-46ef-96ed-abf719c82703" providerId="ADAL" clId="{F7904422-0DA4-4078-9700-259BB0B24E87}" dt="2020-07-01T03:11:27.126" v="8361" actId="478"/>
          <ac:grpSpMkLst>
            <pc:docMk/>
            <pc:sldMk cId="2292662162" sldId="1292"/>
            <ac:grpSpMk id="307" creationId="{4DA1BCF6-7B29-4BEF-B90E-1F4CF2AC09E2}"/>
          </ac:grpSpMkLst>
        </pc:grpChg>
        <pc:grpChg chg="del mod topLvl">
          <ac:chgData name="Einav, Tal" userId="c5d94e19-bf17-46ef-96ed-abf719c82703" providerId="ADAL" clId="{F7904422-0DA4-4078-9700-259BB0B24E87}" dt="2020-07-01T03:11:27.126" v="8361" actId="478"/>
          <ac:grpSpMkLst>
            <pc:docMk/>
            <pc:sldMk cId="2292662162" sldId="1292"/>
            <ac:grpSpMk id="308" creationId="{B6D4D526-56EE-4A0D-A7D3-43BFBD5CD991}"/>
          </ac:grpSpMkLst>
        </pc:grpChg>
        <pc:grpChg chg="add del">
          <ac:chgData name="Einav, Tal" userId="c5d94e19-bf17-46ef-96ed-abf719c82703" providerId="ADAL" clId="{F7904422-0DA4-4078-9700-259BB0B24E87}" dt="2020-07-01T03:05:02.659" v="8260"/>
          <ac:grpSpMkLst>
            <pc:docMk/>
            <pc:sldMk cId="2292662162" sldId="1292"/>
            <ac:grpSpMk id="335" creationId="{E6AA8DE2-CA5C-4F7D-AB6C-6DBE8F9E1D78}"/>
          </ac:grpSpMkLst>
        </pc:grpChg>
        <pc:grpChg chg="add del mod">
          <ac:chgData name="Einav, Tal" userId="c5d94e19-bf17-46ef-96ed-abf719c82703" providerId="ADAL" clId="{F7904422-0DA4-4078-9700-259BB0B24E87}" dt="2020-07-01T03:21:42.456" v="8422" actId="165"/>
          <ac:grpSpMkLst>
            <pc:docMk/>
            <pc:sldMk cId="2292662162" sldId="1292"/>
            <ac:grpSpMk id="387" creationId="{BAE164F8-85B2-46D1-BD9C-2671FCB48B15}"/>
          </ac:grpSpMkLst>
        </pc:grpChg>
        <pc:grpChg chg="del mod topLvl">
          <ac:chgData name="Einav, Tal" userId="c5d94e19-bf17-46ef-96ed-abf719c82703" providerId="ADAL" clId="{F7904422-0DA4-4078-9700-259BB0B24E87}" dt="2020-07-01T03:25:11.519" v="8492" actId="478"/>
          <ac:grpSpMkLst>
            <pc:docMk/>
            <pc:sldMk cId="2292662162" sldId="1292"/>
            <ac:grpSpMk id="388" creationId="{656D88DE-F4A4-4828-A961-87AAF44E13B7}"/>
          </ac:grpSpMkLst>
        </pc:grpChg>
        <pc:grpChg chg="del mod topLvl">
          <ac:chgData name="Einav, Tal" userId="c5d94e19-bf17-46ef-96ed-abf719c82703" providerId="ADAL" clId="{F7904422-0DA4-4078-9700-259BB0B24E87}" dt="2020-07-01T03:24:54.372" v="8486" actId="478"/>
          <ac:grpSpMkLst>
            <pc:docMk/>
            <pc:sldMk cId="2292662162" sldId="1292"/>
            <ac:grpSpMk id="389" creationId="{640091C2-8AD9-48E7-BDBF-9C72A0E48B8B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19" creationId="{1560A2F5-D407-471F-A08B-89F58EC4E4E3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24" creationId="{C165BFC2-BE2E-4ABC-AC74-B07B30D1F7EA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29" creationId="{A79B0C31-6E04-48D9-8BDC-2C6C0A006397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34" creationId="{48E390AB-ADE6-4E77-8D8F-1C174368D975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39" creationId="{1963B177-93CF-4F4B-9EB9-953238CAD6E7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44" creationId="{6837F5B3-40C8-45C2-9791-E593F4AC37DC}"/>
          </ac:grpSpMkLst>
        </pc:grpChg>
        <pc:grpChg chg="add del mod ord">
          <ac:chgData name="Einav, Tal" userId="c5d94e19-bf17-46ef-96ed-abf719c82703" providerId="ADAL" clId="{F7904422-0DA4-4078-9700-259BB0B24E87}" dt="2020-07-01T04:09:35.135" v="8536" actId="478"/>
          <ac:grpSpMkLst>
            <pc:docMk/>
            <pc:sldMk cId="2292662162" sldId="1292"/>
            <ac:grpSpMk id="449" creationId="{D15A4368-8F1C-42D5-BD45-1DC1C48E3DE6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52" creationId="{82DBAD2F-CA1A-4A42-865E-85BD94C229CB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57" creationId="{6125957E-9B02-41AE-9F0A-7E11AEA15374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60" creationId="{7C4D1C53-CE32-4471-8FA3-F558A64F50EA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63" creationId="{BC9DF10F-2890-4101-9C01-2D0E436D61F4}"/>
          </ac:grpSpMkLst>
        </pc:grpChg>
        <pc:grpChg chg="add mod">
          <ac:chgData name="Einav, Tal" userId="c5d94e19-bf17-46ef-96ed-abf719c82703" providerId="ADAL" clId="{F7904422-0DA4-4078-9700-259BB0B24E87}" dt="2020-07-01T03:18:35.515" v="8398" actId="1076"/>
          <ac:grpSpMkLst>
            <pc:docMk/>
            <pc:sldMk cId="2292662162" sldId="1292"/>
            <ac:grpSpMk id="466" creationId="{E4CFB0D0-C444-438A-9576-4958CA7EC883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69" creationId="{20191ECB-3B9E-4878-B866-71750704EFFB}"/>
          </ac:grpSpMkLst>
        </pc:grpChg>
        <pc:grpChg chg="add">
          <ac:chgData name="Einav, Tal" userId="c5d94e19-bf17-46ef-96ed-abf719c82703" providerId="ADAL" clId="{F7904422-0DA4-4078-9700-259BB0B24E87}" dt="2020-07-01T03:17:41.808" v="8390"/>
          <ac:grpSpMkLst>
            <pc:docMk/>
            <pc:sldMk cId="2292662162" sldId="1292"/>
            <ac:grpSpMk id="472" creationId="{20F72CAC-BBD0-4B73-8983-67E677C72F78}"/>
          </ac:grpSpMkLst>
        </pc:grpChg>
        <pc:grpChg chg="add del mod ord">
          <ac:chgData name="Einav, Tal" userId="c5d94e19-bf17-46ef-96ed-abf719c82703" providerId="ADAL" clId="{F7904422-0DA4-4078-9700-259BB0B24E87}" dt="2020-07-01T04:09:29.070" v="8535" actId="478"/>
          <ac:grpSpMkLst>
            <pc:docMk/>
            <pc:sldMk cId="2292662162" sldId="1292"/>
            <ac:grpSpMk id="475" creationId="{0C8E8AA3-FB60-4D88-B05C-0604579A5292}"/>
          </ac:grpSpMkLst>
        </pc:grpChg>
        <pc:grpChg chg="add del mod ord">
          <ac:chgData name="Einav, Tal" userId="c5d94e19-bf17-46ef-96ed-abf719c82703" providerId="ADAL" clId="{F7904422-0DA4-4078-9700-259BB0B24E87}" dt="2020-07-01T04:09:35.135" v="8536" actId="478"/>
          <ac:grpSpMkLst>
            <pc:docMk/>
            <pc:sldMk cId="2292662162" sldId="1292"/>
            <ac:grpSpMk id="478" creationId="{CDBCAFBD-14CA-4F6A-86BE-F4CC83A4BEC5}"/>
          </ac:grpSpMkLst>
        </pc:grpChg>
        <pc:grpChg chg="add mod">
          <ac:chgData name="Einav, Tal" userId="c5d94e19-bf17-46ef-96ed-abf719c82703" providerId="ADAL" clId="{F7904422-0DA4-4078-9700-259BB0B24E87}" dt="2020-07-01T03:22:36.707" v="8430" actId="164"/>
          <ac:grpSpMkLst>
            <pc:docMk/>
            <pc:sldMk cId="2292662162" sldId="1292"/>
            <ac:grpSpMk id="509" creationId="{A351F3A1-E415-405D-8138-9712D7D4D0F9}"/>
          </ac:grpSpMkLst>
        </pc:grpChg>
        <pc:grpChg chg="add mod">
          <ac:chgData name="Einav, Tal" userId="c5d94e19-bf17-46ef-96ed-abf719c82703" providerId="ADAL" clId="{F7904422-0DA4-4078-9700-259BB0B24E87}" dt="2020-07-01T03:22:36.707" v="8430" actId="164"/>
          <ac:grpSpMkLst>
            <pc:docMk/>
            <pc:sldMk cId="2292662162" sldId="1292"/>
            <ac:grpSpMk id="512" creationId="{F2FDCC4C-F377-48BA-B5C2-5FF81A394557}"/>
          </ac:grpSpMkLst>
        </pc:grpChg>
        <pc:grpChg chg="add mod">
          <ac:chgData name="Einav, Tal" userId="c5d94e19-bf17-46ef-96ed-abf719c82703" providerId="ADAL" clId="{F7904422-0DA4-4078-9700-259BB0B24E87}" dt="2020-07-01T03:22:36.707" v="8430" actId="164"/>
          <ac:grpSpMkLst>
            <pc:docMk/>
            <pc:sldMk cId="2292662162" sldId="1292"/>
            <ac:grpSpMk id="515" creationId="{D3EA39A3-2500-4434-A670-9D1705BF7EBB}"/>
          </ac:grpSpMkLst>
        </pc:grpChg>
        <pc:grpChg chg="add mod">
          <ac:chgData name="Einav, Tal" userId="c5d94e19-bf17-46ef-96ed-abf719c82703" providerId="ADAL" clId="{F7904422-0DA4-4078-9700-259BB0B24E87}" dt="2020-07-01T03:22:36.707" v="8430" actId="164"/>
          <ac:grpSpMkLst>
            <pc:docMk/>
            <pc:sldMk cId="2292662162" sldId="1292"/>
            <ac:grpSpMk id="518" creationId="{CE2E0409-4334-4912-9D0B-7C6467350529}"/>
          </ac:grpSpMkLst>
        </pc:grpChg>
        <pc:grpChg chg="add del mod">
          <ac:chgData name="Einav, Tal" userId="c5d94e19-bf17-46ef-96ed-abf719c82703" providerId="ADAL" clId="{F7904422-0DA4-4078-9700-259BB0B24E87}" dt="2020-07-01T03:23:20.558" v="8445"/>
          <ac:grpSpMkLst>
            <pc:docMk/>
            <pc:sldMk cId="2292662162" sldId="1292"/>
            <ac:grpSpMk id="525" creationId="{9373FC77-4AEC-41D2-82A4-BA7D0AC2302E}"/>
          </ac:grpSpMkLst>
        </pc:grpChg>
        <pc:grpChg chg="add mod ord">
          <ac:chgData name="Einav, Tal" userId="c5d94e19-bf17-46ef-96ed-abf719c82703" providerId="ADAL" clId="{F7904422-0DA4-4078-9700-259BB0B24E87}" dt="2020-07-01T03:25:09.231" v="8491" actId="167"/>
          <ac:grpSpMkLst>
            <pc:docMk/>
            <pc:sldMk cId="2292662162" sldId="1292"/>
            <ac:grpSpMk id="558" creationId="{4F61EB8F-5CAC-4415-9D13-933862692389}"/>
          </ac:grpSpMkLst>
        </pc:grpChg>
        <pc:grpChg chg="add">
          <ac:chgData name="Einav, Tal" userId="c5d94e19-bf17-46ef-96ed-abf719c82703" providerId="ADAL" clId="{F7904422-0DA4-4078-9700-259BB0B24E87}" dt="2020-07-01T04:09:10.546" v="8531"/>
          <ac:grpSpMkLst>
            <pc:docMk/>
            <pc:sldMk cId="2292662162" sldId="1292"/>
            <ac:grpSpMk id="589" creationId="{67CC0F1E-F85D-4972-A317-3D96FE55F77E}"/>
          </ac:grpSpMkLst>
        </pc:grpChg>
        <pc:grpChg chg="add">
          <ac:chgData name="Einav, Tal" userId="c5d94e19-bf17-46ef-96ed-abf719c82703" providerId="ADAL" clId="{F7904422-0DA4-4078-9700-259BB0B24E87}" dt="2020-07-01T04:09:10.546" v="8531"/>
          <ac:grpSpMkLst>
            <pc:docMk/>
            <pc:sldMk cId="2292662162" sldId="1292"/>
            <ac:grpSpMk id="592" creationId="{301079A8-A4CF-4236-8BE1-82517EA5DA5B}"/>
          </ac:grpSpMkLst>
        </pc:grpChg>
        <pc:grpChg chg="add">
          <ac:chgData name="Einav, Tal" userId="c5d94e19-bf17-46ef-96ed-abf719c82703" providerId="ADAL" clId="{F7904422-0DA4-4078-9700-259BB0B24E87}" dt="2020-07-01T04:09:10.546" v="8531"/>
          <ac:grpSpMkLst>
            <pc:docMk/>
            <pc:sldMk cId="2292662162" sldId="1292"/>
            <ac:grpSpMk id="595" creationId="{FB2AB071-1D18-41D3-B273-0A9A8DFFB606}"/>
          </ac:grpSpMkLst>
        </pc:grpChg>
        <pc:picChg chg="add">
          <ac:chgData name="Einav, Tal" userId="c5d94e19-bf17-46ef-96ed-abf719c82703" providerId="ADAL" clId="{F7904422-0DA4-4078-9700-259BB0B24E87}" dt="2020-07-01T03:17:41.808" v="8390"/>
          <ac:picMkLst>
            <pc:docMk/>
            <pc:sldMk cId="2292662162" sldId="1292"/>
            <ac:picMk id="455" creationId="{04C5565A-D4F0-422E-A5A2-1C25AA0CEC2B}"/>
          </ac:picMkLst>
        </pc:picChg>
        <pc:picChg chg="add">
          <ac:chgData name="Einav, Tal" userId="c5d94e19-bf17-46ef-96ed-abf719c82703" providerId="ADAL" clId="{F7904422-0DA4-4078-9700-259BB0B24E87}" dt="2020-07-01T03:17:41.808" v="8390"/>
          <ac:picMkLst>
            <pc:docMk/>
            <pc:sldMk cId="2292662162" sldId="1292"/>
            <ac:picMk id="456" creationId="{AD30274F-23E9-4973-8F26-DBEFD35A685F}"/>
          </ac:picMkLst>
        </pc:picChg>
        <pc:cxnChg chg="del mod topLvl">
          <ac:chgData name="Einav, Tal" userId="c5d94e19-bf17-46ef-96ed-abf719c82703" providerId="ADAL" clId="{F7904422-0DA4-4078-9700-259BB0B24E87}" dt="2020-07-01T03:01:39.824" v="8193" actId="478"/>
          <ac:cxnSpMkLst>
            <pc:docMk/>
            <pc:sldMk cId="2292662162" sldId="1292"/>
            <ac:cxnSpMk id="105" creationId="{E28DE40F-6325-47A5-AF10-72F40495861D}"/>
          </ac:cxnSpMkLst>
        </pc:cxnChg>
        <pc:cxnChg chg="del mod topLvl">
          <ac:chgData name="Einav, Tal" userId="c5d94e19-bf17-46ef-96ed-abf719c82703" providerId="ADAL" clId="{F7904422-0DA4-4078-9700-259BB0B24E87}" dt="2020-07-01T03:01:49.308" v="8200" actId="478"/>
          <ac:cxnSpMkLst>
            <pc:docMk/>
            <pc:sldMk cId="2292662162" sldId="1292"/>
            <ac:cxnSpMk id="107" creationId="{6B0F953E-BB56-4A8E-A474-62312D78E4F6}"/>
          </ac:cxnSpMkLst>
        </pc:cxnChg>
        <pc:cxnChg chg="del mod topLvl">
          <ac:chgData name="Einav, Tal" userId="c5d94e19-bf17-46ef-96ed-abf719c82703" providerId="ADAL" clId="{F7904422-0DA4-4078-9700-259BB0B24E87}" dt="2020-07-01T03:01:47.980" v="8199" actId="478"/>
          <ac:cxnSpMkLst>
            <pc:docMk/>
            <pc:sldMk cId="2292662162" sldId="1292"/>
            <ac:cxnSpMk id="108" creationId="{7B74FEE7-F6B0-485C-A7AC-6508F7260B7E}"/>
          </ac:cxnSpMkLst>
        </pc:cxnChg>
        <pc:cxnChg chg="del mod topLvl">
          <ac:chgData name="Einav, Tal" userId="c5d94e19-bf17-46ef-96ed-abf719c82703" providerId="ADAL" clId="{F7904422-0DA4-4078-9700-259BB0B24E87}" dt="2020-07-01T03:01:45.390" v="8197" actId="478"/>
          <ac:cxnSpMkLst>
            <pc:docMk/>
            <pc:sldMk cId="2292662162" sldId="1292"/>
            <ac:cxnSpMk id="109" creationId="{D2FDE8AA-F3F2-4E2C-B855-C5187EDA5B26}"/>
          </ac:cxnSpMkLst>
        </pc:cxnChg>
        <pc:cxnChg chg="del mod topLvl">
          <ac:chgData name="Einav, Tal" userId="c5d94e19-bf17-46ef-96ed-abf719c82703" providerId="ADAL" clId="{F7904422-0DA4-4078-9700-259BB0B24E87}" dt="2020-07-01T03:01:37.233" v="8191" actId="478"/>
          <ac:cxnSpMkLst>
            <pc:docMk/>
            <pc:sldMk cId="2292662162" sldId="1292"/>
            <ac:cxnSpMk id="110" creationId="{128A27A6-D937-4673-B8CC-0A99BE8EBA96}"/>
          </ac:cxnSpMkLst>
        </pc:cxnChg>
        <pc:cxnChg chg="del mod topLvl">
          <ac:chgData name="Einav, Tal" userId="c5d94e19-bf17-46ef-96ed-abf719c82703" providerId="ADAL" clId="{F7904422-0DA4-4078-9700-259BB0B24E87}" dt="2020-07-01T03:01:41.678" v="8194" actId="478"/>
          <ac:cxnSpMkLst>
            <pc:docMk/>
            <pc:sldMk cId="2292662162" sldId="1292"/>
            <ac:cxnSpMk id="112" creationId="{BDA35FD3-73FB-4B9D-B896-5C6730599831}"/>
          </ac:cxnSpMkLst>
        </pc:cxnChg>
        <pc:cxnChg chg="del mod topLvl">
          <ac:chgData name="Einav, Tal" userId="c5d94e19-bf17-46ef-96ed-abf719c82703" providerId="ADAL" clId="{F7904422-0DA4-4078-9700-259BB0B24E87}" dt="2020-07-01T03:01:42.620" v="8195" actId="478"/>
          <ac:cxnSpMkLst>
            <pc:docMk/>
            <pc:sldMk cId="2292662162" sldId="1292"/>
            <ac:cxnSpMk id="113" creationId="{65E06B67-55C7-4C24-939F-85D20FBF2186}"/>
          </ac:cxnSpMkLst>
        </pc:cxnChg>
        <pc:cxnChg chg="del mod topLvl">
          <ac:chgData name="Einav, Tal" userId="c5d94e19-bf17-46ef-96ed-abf719c82703" providerId="ADAL" clId="{F7904422-0DA4-4078-9700-259BB0B24E87}" dt="2020-07-01T03:01:43.734" v="8196" actId="478"/>
          <ac:cxnSpMkLst>
            <pc:docMk/>
            <pc:sldMk cId="2292662162" sldId="1292"/>
            <ac:cxnSpMk id="114" creationId="{F150396B-1040-46DB-8A60-32DC12B46B3B}"/>
          </ac:cxnSpMkLst>
        </pc:cxnChg>
        <pc:cxnChg chg="del mod topLvl">
          <ac:chgData name="Einav, Tal" userId="c5d94e19-bf17-46ef-96ed-abf719c82703" providerId="ADAL" clId="{F7904422-0DA4-4078-9700-259BB0B24E87}" dt="2020-07-01T03:01:46.565" v="8198" actId="478"/>
          <ac:cxnSpMkLst>
            <pc:docMk/>
            <pc:sldMk cId="2292662162" sldId="1292"/>
            <ac:cxnSpMk id="115" creationId="{162D6E9F-5835-4211-8D5E-15F4D86FCF84}"/>
          </ac:cxnSpMkLst>
        </pc:cxnChg>
        <pc:cxnChg chg="del mod topLvl">
          <ac:chgData name="Einav, Tal" userId="c5d94e19-bf17-46ef-96ed-abf719c82703" providerId="ADAL" clId="{F7904422-0DA4-4078-9700-259BB0B24E87}" dt="2020-07-01T03:01:37.233" v="8191" actId="478"/>
          <ac:cxnSpMkLst>
            <pc:docMk/>
            <pc:sldMk cId="2292662162" sldId="1292"/>
            <ac:cxnSpMk id="116" creationId="{388FFACC-DF7B-4CB4-B9AA-7F74F320B3D3}"/>
          </ac:cxnSpMkLst>
        </pc:cxnChg>
        <pc:cxnChg chg="mod ord">
          <ac:chgData name="Einav, Tal" userId="c5d94e19-bf17-46ef-96ed-abf719c82703" providerId="ADAL" clId="{F7904422-0DA4-4078-9700-259BB0B24E87}" dt="2020-07-01T03:22:30.512" v="8428" actId="166"/>
          <ac:cxnSpMkLst>
            <pc:docMk/>
            <pc:sldMk cId="2292662162" sldId="1292"/>
            <ac:cxnSpMk id="172" creationId="{60113A27-F937-43B9-9706-1713B5D8D577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3" creationId="{4A4F0684-2D62-4027-A3B1-21E37BDAFF6F}"/>
          </ac:cxnSpMkLst>
        </pc:cxnChg>
        <pc:cxnChg chg="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4" creationId="{D4B3886D-C022-41EE-9CCB-3280002BE894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5" creationId="{B5734433-A4E8-4B55-8B6E-6F2617F8D07A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6" creationId="{8BCCACD0-6194-435B-8E72-EE3D2953BF4A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7" creationId="{B7C66BA0-39D9-4CD9-8390-8DDC2A8F5487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8" creationId="{0AB06CB7-DC73-4995-B1CE-8EDB8282451F}"/>
          </ac:cxnSpMkLst>
        </pc:cxnChg>
        <pc:cxnChg chg="add del mod">
          <ac:chgData name="Einav, Tal" userId="c5d94e19-bf17-46ef-96ed-abf719c82703" providerId="ADAL" clId="{F7904422-0DA4-4078-9700-259BB0B24E87}" dt="2020-07-01T03:06:22.698" v="8293" actId="408"/>
          <ac:cxnSpMkLst>
            <pc:docMk/>
            <pc:sldMk cId="2292662162" sldId="1292"/>
            <ac:cxnSpMk id="179" creationId="{85316178-6310-445F-98C6-FC6E7BDFF66E}"/>
          </ac:cxnSpMkLst>
        </pc:cxnChg>
        <pc:cxnChg chg="add del">
          <ac:chgData name="Einav, Tal" userId="c5d94e19-bf17-46ef-96ed-abf719c82703" providerId="ADAL" clId="{F7904422-0DA4-4078-9700-259BB0B24E87}" dt="2020-07-01T03:06:11.304" v="8292" actId="478"/>
          <ac:cxnSpMkLst>
            <pc:docMk/>
            <pc:sldMk cId="2292662162" sldId="1292"/>
            <ac:cxnSpMk id="180" creationId="{55ADD432-2CE5-421C-9EFE-7F7924E2BA54}"/>
          </ac:cxnSpMkLst>
        </pc:cxnChg>
        <pc:cxnChg chg="add del">
          <ac:chgData name="Einav, Tal" userId="c5d94e19-bf17-46ef-96ed-abf719c82703" providerId="ADAL" clId="{F7904422-0DA4-4078-9700-259BB0B24E87}" dt="2020-07-01T03:06:11.304" v="8292" actId="478"/>
          <ac:cxnSpMkLst>
            <pc:docMk/>
            <pc:sldMk cId="2292662162" sldId="1292"/>
            <ac:cxnSpMk id="181" creationId="{39F7E8B6-24C7-4F08-88DE-D108F6F47620}"/>
          </ac:cxnSpMkLst>
        </pc:cxnChg>
        <pc:cxnChg chg="add del mod ord">
          <ac:chgData name="Einav, Tal" userId="c5d94e19-bf17-46ef-96ed-abf719c82703" providerId="ADAL" clId="{F7904422-0DA4-4078-9700-259BB0B24E87}" dt="2020-07-01T03:22:30.512" v="8428" actId="166"/>
          <ac:cxnSpMkLst>
            <pc:docMk/>
            <pc:sldMk cId="2292662162" sldId="1292"/>
            <ac:cxnSpMk id="182" creationId="{3D84CC9B-1403-452F-8CA4-BBE0AECAE1B8}"/>
          </ac:cxnSpMkLst>
        </pc:cxnChg>
        <pc:cxnChg chg="mod ord">
          <ac:chgData name="Einav, Tal" userId="c5d94e19-bf17-46ef-96ed-abf719c82703" providerId="ADAL" clId="{F7904422-0DA4-4078-9700-259BB0B24E87}" dt="2020-07-01T03:22:30.512" v="8428" actId="166"/>
          <ac:cxnSpMkLst>
            <pc:docMk/>
            <pc:sldMk cId="2292662162" sldId="1292"/>
            <ac:cxnSpMk id="183" creationId="{6BE7733D-3739-4A82-A8C1-2612AA9AB17C}"/>
          </ac:cxnSpMkLst>
        </pc:cxnChg>
        <pc:cxnChg chg="add del 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84" creationId="{DC5AA85E-240A-4451-BF41-7685FACA1ADF}"/>
          </ac:cxnSpMkLst>
        </pc:cxnChg>
        <pc:cxnChg chg="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85" creationId="{F9101430-FDFB-40DC-8DF7-B22649141242}"/>
          </ac:cxnSpMkLst>
        </pc:cxnChg>
        <pc:cxnChg chg="add del 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86" creationId="{95546E5D-2D62-401E-8256-9B1CC58C3C6B}"/>
          </ac:cxnSpMkLst>
        </pc:cxnChg>
        <pc:cxnChg chg="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87" creationId="{08CCC438-7DAA-42BC-9B0F-E6DF28AE8F7D}"/>
          </ac:cxnSpMkLst>
        </pc:cxnChg>
        <pc:cxnChg chg="add del 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97" creationId="{D18ADAEF-48F0-4DF0-905C-CFDB98CE25DC}"/>
          </ac:cxnSpMkLst>
        </pc:cxnChg>
        <pc:cxnChg chg="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98" creationId="{62778FFD-C7E2-4C40-98D0-DF999060424D}"/>
          </ac:cxnSpMkLst>
        </pc:cxnChg>
        <pc:cxnChg chg="add del mod">
          <ac:chgData name="Einav, Tal" userId="c5d94e19-bf17-46ef-96ed-abf719c82703" providerId="ADAL" clId="{F7904422-0DA4-4078-9700-259BB0B24E87}" dt="2020-07-01T03:06:05.951" v="8291" actId="465"/>
          <ac:cxnSpMkLst>
            <pc:docMk/>
            <pc:sldMk cId="2292662162" sldId="1292"/>
            <ac:cxnSpMk id="199" creationId="{8496770F-FCCF-437E-90A5-563D8F30F3FC}"/>
          </ac:cxnSpMkLst>
        </pc:cxnChg>
        <pc:cxnChg chg="del mod">
          <ac:chgData name="Einav, Tal" userId="c5d94e19-bf17-46ef-96ed-abf719c82703" providerId="ADAL" clId="{F7904422-0DA4-4078-9700-259BB0B24E87}" dt="2020-07-01T03:05:13.079" v="8262" actId="478"/>
          <ac:cxnSpMkLst>
            <pc:docMk/>
            <pc:sldMk cId="2292662162" sldId="1292"/>
            <ac:cxnSpMk id="200" creationId="{4CB87EE0-7B07-439E-AB47-A92C1D0E1772}"/>
          </ac:cxnSpMkLst>
        </pc:cxnChg>
        <pc:cxnChg chg="mod ord">
          <ac:chgData name="Einav, Tal" userId="c5d94e19-bf17-46ef-96ed-abf719c82703" providerId="ADAL" clId="{F7904422-0DA4-4078-9700-259BB0B24E87}" dt="2020-07-01T03:22:30.512" v="8428" actId="166"/>
          <ac:cxnSpMkLst>
            <pc:docMk/>
            <pc:sldMk cId="2292662162" sldId="1292"/>
            <ac:cxnSpMk id="201" creationId="{A878C27C-CDE4-49A7-B512-B9FFAA19B285}"/>
          </ac:cxnSpMkLst>
        </pc:cxnChg>
        <pc:cxnChg chg="del mod">
          <ac:chgData name="Einav, Tal" userId="c5d94e19-bf17-46ef-96ed-abf719c82703" providerId="ADAL" clId="{F7904422-0DA4-4078-9700-259BB0B24E87}" dt="2020-07-01T03:05:47.842" v="8282" actId="478"/>
          <ac:cxnSpMkLst>
            <pc:docMk/>
            <pc:sldMk cId="2292662162" sldId="1292"/>
            <ac:cxnSpMk id="202" creationId="{64A2F8A1-BB6A-46D6-9C01-BB15B68BB2DC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4" creationId="{EB339758-25C1-4F8D-94E1-4CD803847E1D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5" creationId="{36DE3EAE-9B8E-44E3-A568-F9A9978ED272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6" creationId="{D722CEA7-4FC6-482C-8C35-B1CB8A381FA8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7" creationId="{AB062CA2-27FD-4F2E-A579-CFEC42BC98D9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8" creationId="{F8182DE5-6471-49E8-A4D7-EF7C42BBE69F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39" creationId="{708BF99E-8C83-47CD-BD0A-B8B01D81DF16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0" creationId="{E9315110-5B76-4846-B964-3F7367C4885A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1" creationId="{F3890B1B-934E-4FDB-B26F-D1CC4E86866A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2" creationId="{E4AAE5D6-630D-4AFE-9BA7-1E7FA368EE02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3" creationId="{E5C7D99A-A0E3-4C3B-BE3D-9FB64F664BBD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4" creationId="{3A2A75CA-873B-4C7C-A9EC-6DFB7001D636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5" creationId="{ABE8D598-45AC-4683-BA9A-26CDC9963123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6" creationId="{9D6F538C-0B59-4EF4-B398-617050F0F421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7" creationId="{0DA24E2B-6864-4C1E-9686-52E70C404C46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8" creationId="{4DE909FE-B172-42F5-91F9-1F524FBB3CE5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49" creationId="{CD17EC5E-B529-4431-8A77-9EC046827D05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0" creationId="{513AB8E2-98C4-4E5A-8A86-282FFE4D157E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1" creationId="{76E27F06-3095-482E-A362-2182B9B4E9E7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2" creationId="{DFBCB0D0-657F-4AD2-AE5E-5448DE12D924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3" creationId="{C9BE99A0-D6E1-422B-B811-BB88C0BDC3AD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4" creationId="{D01059E9-1A12-4F47-8247-DF65F3BDE99B}"/>
          </ac:cxnSpMkLst>
        </pc:cxnChg>
        <pc:cxnChg chg="add del mod">
          <ac:chgData name="Einav, Tal" userId="c5d94e19-bf17-46ef-96ed-abf719c82703" providerId="ADAL" clId="{F7904422-0DA4-4078-9700-259BB0B24E87}" dt="2020-07-01T03:04:17.253" v="8242"/>
          <ac:cxnSpMkLst>
            <pc:docMk/>
            <pc:sldMk cId="2292662162" sldId="1292"/>
            <ac:cxnSpMk id="255" creationId="{6B4ED7A0-06C6-4994-9C52-ACC52A355BB1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85" creationId="{457D72BA-D480-45A0-A1AA-E81C7490F674}"/>
          </ac:cxnSpMkLst>
        </pc:cxnChg>
        <pc:cxnChg chg="del mod topLvl">
          <ac:chgData name="Einav, Tal" userId="c5d94e19-bf17-46ef-96ed-abf719c82703" providerId="ADAL" clId="{F7904422-0DA4-4078-9700-259BB0B24E87}" dt="2020-07-01T03:04:49.952" v="8256" actId="478"/>
          <ac:cxnSpMkLst>
            <pc:docMk/>
            <pc:sldMk cId="2292662162" sldId="1292"/>
            <ac:cxnSpMk id="286" creationId="{55663A44-AB83-45CE-89CD-A1C1CF288AC4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87" creationId="{8351646D-7D93-4969-8536-924ED1CE4C0F}"/>
          </ac:cxnSpMkLst>
        </pc:cxnChg>
        <pc:cxnChg chg="del mod topLvl">
          <ac:chgData name="Einav, Tal" userId="c5d94e19-bf17-46ef-96ed-abf719c82703" providerId="ADAL" clId="{F7904422-0DA4-4078-9700-259BB0B24E87}" dt="2020-07-01T03:04:48.762" v="8255" actId="478"/>
          <ac:cxnSpMkLst>
            <pc:docMk/>
            <pc:sldMk cId="2292662162" sldId="1292"/>
            <ac:cxnSpMk id="288" creationId="{4EDB7DA6-7C94-42D8-937B-8EE79B0FFD3C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89" creationId="{558F7015-6054-4316-8643-1F929E9BC6D8}"/>
          </ac:cxnSpMkLst>
        </pc:cxnChg>
        <pc:cxnChg chg="del mod topLvl">
          <ac:chgData name="Einav, Tal" userId="c5d94e19-bf17-46ef-96ed-abf719c82703" providerId="ADAL" clId="{F7904422-0DA4-4078-9700-259BB0B24E87}" dt="2020-07-01T03:04:47.666" v="8254" actId="478"/>
          <ac:cxnSpMkLst>
            <pc:docMk/>
            <pc:sldMk cId="2292662162" sldId="1292"/>
            <ac:cxnSpMk id="290" creationId="{C4EFA288-02C0-4EFC-900A-7E4FE48D984F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91" creationId="{DFDDCAF7-A34B-481A-A816-B65CDC87EFF9}"/>
          </ac:cxnSpMkLst>
        </pc:cxnChg>
        <pc:cxnChg chg="del mod topLvl">
          <ac:chgData name="Einav, Tal" userId="c5d94e19-bf17-46ef-96ed-abf719c82703" providerId="ADAL" clId="{F7904422-0DA4-4078-9700-259BB0B24E87}" dt="2020-07-01T03:04:46.484" v="8253" actId="478"/>
          <ac:cxnSpMkLst>
            <pc:docMk/>
            <pc:sldMk cId="2292662162" sldId="1292"/>
            <ac:cxnSpMk id="292" creationId="{F4DB4F71-0FE5-498A-9E3D-FBC286220DE8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93" creationId="{819EC125-BA9C-4343-8A77-A92F13F6E0C9}"/>
          </ac:cxnSpMkLst>
        </pc:cxnChg>
        <pc:cxnChg chg="del mod topLvl">
          <ac:chgData name="Einav, Tal" userId="c5d94e19-bf17-46ef-96ed-abf719c82703" providerId="ADAL" clId="{F7904422-0DA4-4078-9700-259BB0B24E87}" dt="2020-07-01T03:04:45.180" v="8252" actId="478"/>
          <ac:cxnSpMkLst>
            <pc:docMk/>
            <pc:sldMk cId="2292662162" sldId="1292"/>
            <ac:cxnSpMk id="294" creationId="{0AC56BC3-9702-4E99-87C7-7E004C7C8A5F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95" creationId="{02D50D5B-D803-4FE0-BE14-E0BF5DCB0EC2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96" creationId="{10E6AFD9-BD16-44B3-9BE6-A4948E6069D3}"/>
          </ac:cxnSpMkLst>
        </pc:cxnChg>
        <pc:cxnChg chg="del">
          <ac:chgData name="Einav, Tal" userId="c5d94e19-bf17-46ef-96ed-abf719c82703" providerId="ADAL" clId="{F7904422-0DA4-4078-9700-259BB0B24E87}" dt="2020-07-01T03:04:32.795" v="8246" actId="478"/>
          <ac:cxnSpMkLst>
            <pc:docMk/>
            <pc:sldMk cId="2292662162" sldId="1292"/>
            <ac:cxnSpMk id="297" creationId="{0A9C5905-EE0F-4E84-9543-3A0308626B39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298" creationId="{13EF7A74-05B6-4127-AC73-9ED17526AFBD}"/>
          </ac:cxnSpMkLst>
        </pc:cxnChg>
        <pc:cxnChg chg="del mod topLvl">
          <ac:chgData name="Einav, Tal" userId="c5d94e19-bf17-46ef-96ed-abf719c82703" providerId="ADAL" clId="{F7904422-0DA4-4078-9700-259BB0B24E87}" dt="2020-07-01T03:04:39.368" v="8248" actId="478"/>
          <ac:cxnSpMkLst>
            <pc:docMk/>
            <pc:sldMk cId="2292662162" sldId="1292"/>
            <ac:cxnSpMk id="299" creationId="{CF87161A-6834-4989-9859-9EF52ED49C26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300" creationId="{3F87D25B-9976-4A27-817A-0EDEAE72078E}"/>
          </ac:cxnSpMkLst>
        </pc:cxnChg>
        <pc:cxnChg chg="del mod topLvl">
          <ac:chgData name="Einav, Tal" userId="c5d94e19-bf17-46ef-96ed-abf719c82703" providerId="ADAL" clId="{F7904422-0DA4-4078-9700-259BB0B24E87}" dt="2020-07-01T03:04:41.331" v="8249" actId="478"/>
          <ac:cxnSpMkLst>
            <pc:docMk/>
            <pc:sldMk cId="2292662162" sldId="1292"/>
            <ac:cxnSpMk id="301" creationId="{5E2C1820-D2B2-4EF9-8892-4DF57FC68381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302" creationId="{37C455F1-1FF3-4582-B19A-42EFD4C75F4F}"/>
          </ac:cxnSpMkLst>
        </pc:cxnChg>
        <pc:cxnChg chg="del mod topLvl">
          <ac:chgData name="Einav, Tal" userId="c5d94e19-bf17-46ef-96ed-abf719c82703" providerId="ADAL" clId="{F7904422-0DA4-4078-9700-259BB0B24E87}" dt="2020-07-01T03:04:42.500" v="8250" actId="478"/>
          <ac:cxnSpMkLst>
            <pc:docMk/>
            <pc:sldMk cId="2292662162" sldId="1292"/>
            <ac:cxnSpMk id="303" creationId="{A3722775-2FFD-49B7-AB48-69D9D0FBBBEC}"/>
          </ac:cxnSpMkLst>
        </pc:cxnChg>
        <pc:cxnChg chg="del mod topLvl">
          <ac:chgData name="Einav, Tal" userId="c5d94e19-bf17-46ef-96ed-abf719c82703" providerId="ADAL" clId="{F7904422-0DA4-4078-9700-259BB0B24E87}" dt="2020-07-01T03:04:43.737" v="8251" actId="478"/>
          <ac:cxnSpMkLst>
            <pc:docMk/>
            <pc:sldMk cId="2292662162" sldId="1292"/>
            <ac:cxnSpMk id="304" creationId="{D21A2E86-5355-4B94-92C3-F2E5954C772C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305" creationId="{916EA1BD-54CA-439E-9551-49ED2E02FBF0}"/>
          </ac:cxnSpMkLst>
        </pc:cxnChg>
        <pc:cxnChg chg="del mod topLvl">
          <ac:chgData name="Einav, Tal" userId="c5d94e19-bf17-46ef-96ed-abf719c82703" providerId="ADAL" clId="{F7904422-0DA4-4078-9700-259BB0B24E87}" dt="2020-07-01T03:11:27.126" v="8361" actId="478"/>
          <ac:cxnSpMkLst>
            <pc:docMk/>
            <pc:sldMk cId="2292662162" sldId="1292"/>
            <ac:cxnSpMk id="306" creationId="{53AE8939-EE71-4546-BCEE-5C6E5D44C2E8}"/>
          </ac:cxnSpMkLst>
        </pc:cxnChg>
        <pc:cxnChg chg="mod">
          <ac:chgData name="Einav, Tal" userId="c5d94e19-bf17-46ef-96ed-abf719c82703" providerId="ADAL" clId="{F7904422-0DA4-4078-9700-259BB0B24E87}" dt="2020-07-01T03:25:11.519" v="8492" actId="478"/>
          <ac:cxnSpMkLst>
            <pc:docMk/>
            <pc:sldMk cId="2292662162" sldId="1292"/>
            <ac:cxnSpMk id="405" creationId="{A02CEB0D-FF32-49B8-A9FE-28E9D0330D43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06" creationId="{AEEB2F6F-B354-4F17-AAEE-6672959AB7E3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07" creationId="{DEF25B26-6B22-4C9D-BF42-F22EE47ED38D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08" creationId="{5500265B-8755-47D7-B20D-9A6332A94E07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09" creationId="{C9CABBD9-BA11-4F08-B442-CE177A1AD214}"/>
          </ac:cxnSpMkLst>
        </pc:cxnChg>
        <pc:cxnChg chg="mod">
          <ac:chgData name="Einav, Tal" userId="c5d94e19-bf17-46ef-96ed-abf719c82703" providerId="ADAL" clId="{F7904422-0DA4-4078-9700-259BB0B24E87}" dt="2020-07-01T03:25:11.519" v="8492" actId="478"/>
          <ac:cxnSpMkLst>
            <pc:docMk/>
            <pc:sldMk cId="2292662162" sldId="1292"/>
            <ac:cxnSpMk id="411" creationId="{DEC392F0-50B9-4B32-B164-D39217273153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12" creationId="{84060C3B-2719-4785-9FDE-F2C047427335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13" creationId="{DFEB9FA0-E746-4610-9C12-3E034955F2A6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14" creationId="{DC73A39F-E4BE-405F-9977-5B5AC6EC3A3D}"/>
          </ac:cxnSpMkLst>
        </pc:cxnChg>
        <pc:cxnChg chg="mod">
          <ac:chgData name="Einav, Tal" userId="c5d94e19-bf17-46ef-96ed-abf719c82703" providerId="ADAL" clId="{F7904422-0DA4-4078-9700-259BB0B24E87}" dt="2020-07-01T03:21:51.603" v="8423" actId="1582"/>
          <ac:cxnSpMkLst>
            <pc:docMk/>
            <pc:sldMk cId="2292662162" sldId="1292"/>
            <ac:cxnSpMk id="415" creationId="{97D11735-1211-44CF-BC2B-D057F1BB3E69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1" creationId="{6A3B0350-0C18-4841-8BC4-4E1F645A34D5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2" creationId="{9761C074-EFB8-41F3-AC4F-C730724AB3E0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3" creationId="{341DC866-8486-42D0-9A22-78BDE321F424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4" creationId="{A79164F5-E49D-4C45-B6F3-91379C6E1330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5" creationId="{D33F1674-8B62-4CF3-8191-544EFFEFAAF2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6" creationId="{7B6292C3-39EA-4EDD-A3C4-051357D672C2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7" creationId="{8654F950-A278-4A4C-80F0-814EDAEC2362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8" creationId="{1358FC29-14CF-43F9-87BD-66136D4438EB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89" creationId="{9C27B3F7-86E8-4FA4-9BF3-956657F1BBBD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90" creationId="{27B65483-6EC5-46EF-A87C-E93E8ADFCCF5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91" creationId="{99896404-881B-40B6-8BE3-6E15DC179BE4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92" creationId="{742EB9E9-A97A-4EF3-B913-50ECA9040EB9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93" creationId="{31D178C6-9BE9-461B-8A6A-01BD757CDB05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494" creationId="{EB564F10-2688-442C-B1D8-F9D57A1BA46D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521" creationId="{E8E6C37E-9202-42B4-8F43-EB90A2943B2C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522" creationId="{CF88AA4F-67DE-47DC-A1CB-CFDE10303BDA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523" creationId="{771FCD05-A98C-4503-933C-51EE39904B0B}"/>
          </ac:cxnSpMkLst>
        </pc:cxnChg>
        <pc:cxnChg chg="add mod">
          <ac:chgData name="Einav, Tal" userId="c5d94e19-bf17-46ef-96ed-abf719c82703" providerId="ADAL" clId="{F7904422-0DA4-4078-9700-259BB0B24E87}" dt="2020-07-01T03:22:36.707" v="8430" actId="164"/>
          <ac:cxnSpMkLst>
            <pc:docMk/>
            <pc:sldMk cId="2292662162" sldId="1292"/>
            <ac:cxnSpMk id="524" creationId="{CD11F60A-4A36-4948-98E3-C744A79809F2}"/>
          </ac:cxnSpMkLst>
        </pc:cxnChg>
      </pc:sldChg>
      <pc:sldChg chg="add del">
        <pc:chgData name="Einav, Tal" userId="c5d94e19-bf17-46ef-96ed-abf719c82703" providerId="ADAL" clId="{F7904422-0DA4-4078-9700-259BB0B24E87}" dt="2020-07-01T03:15:31.318" v="8375" actId="2696"/>
        <pc:sldMkLst>
          <pc:docMk/>
          <pc:sldMk cId="907375639" sldId="1293"/>
        </pc:sldMkLst>
      </pc:sldChg>
      <pc:sldChg chg="addSp delSp modSp add del">
        <pc:chgData name="Einav, Tal" userId="c5d94e19-bf17-46ef-96ed-abf719c82703" providerId="ADAL" clId="{F7904422-0DA4-4078-9700-259BB0B24E87}" dt="2020-07-01T04:09:53.301" v="8541" actId="2696"/>
        <pc:sldMkLst>
          <pc:docMk/>
          <pc:sldMk cId="2587571869" sldId="1293"/>
        </pc:sldMkLst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18" creationId="{81305CEE-64FB-4DCE-A340-B5CA0EAAC835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19" creationId="{32FC76E5-95EC-405B-B566-BE0717A7EBF1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0" creationId="{613FF302-9E2B-4D79-A5D7-CA1A8D198170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1" creationId="{20F37119-6F04-4218-8E3A-604EACC5FD79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2" creationId="{017F5C7C-44B8-4AD1-B075-6C5D60B1A3A3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3" creationId="{7EBEDFE1-D65C-465B-B130-D35E15F4AB39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4" creationId="{1BAF26C1-B513-4271-B9F3-52C70C55B3CD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5" creationId="{E5A8A8D7-1300-4571-A3A2-EA8F79E8E8B2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6" creationId="{DF0BAF5E-0193-4ED2-B1D0-526D317E3F9D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7" creationId="{64158AF0-E440-4538-8EEF-055F0328CF62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8" creationId="{981E9EEB-22E3-48D1-A5E2-13C9C1D568C0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29" creationId="{8D530E40-0192-42BA-A8E3-716B1EA149D9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30" creationId="{47A91A77-33FE-4823-BE39-AF475BFD2E1B}"/>
          </ac:spMkLst>
        </pc:spChg>
        <pc:spChg chg="mod topLvl">
          <ac:chgData name="Einav, Tal" userId="c5d94e19-bf17-46ef-96ed-abf719c82703" providerId="ADAL" clId="{F7904422-0DA4-4078-9700-259BB0B24E87}" dt="2020-07-01T03:22:50.489" v="8436" actId="165"/>
          <ac:spMkLst>
            <pc:docMk/>
            <pc:sldMk cId="2587571869" sldId="1293"/>
            <ac:spMk id="31" creationId="{D55ED505-111E-4E1A-B780-B3ABB8D81B0F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2" creationId="{4C14903B-CF80-4CC7-92F8-6395608041FF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3" creationId="{9E8E4963-DA81-4581-8BB1-B3F96E75509F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4" creationId="{6833C12D-E44D-470A-B318-FE46987A145C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5" creationId="{9D9085D0-83EB-429A-B3A4-6AD7640FAE4E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6" creationId="{C7A5CD11-0203-4020-BFE4-36CD3AA775BB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7" creationId="{63BC2D9A-C445-460E-9E44-A3BCA938D84F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8" creationId="{DC2940D6-5858-43F6-9EE5-CB2DF68BAB60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69" creationId="{54F80C47-9EA7-41DA-B754-B1ABCF7E39A1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0" creationId="{506A5276-27E7-435C-AC75-508D4D965373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1" creationId="{79BEF404-785A-4A7A-9695-D79D2BCD2583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2" creationId="{7998ABAF-AA54-4FD0-B23E-818E064EEE20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3" creationId="{DBDA051C-00AB-4C51-9CC0-42648BAFA322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4" creationId="{E841A642-F5F2-4FAF-8274-671C1E2DF9D9}"/>
          </ac:spMkLst>
        </pc:spChg>
        <pc:spChg chg="add mod">
          <ac:chgData name="Einav, Tal" userId="c5d94e19-bf17-46ef-96ed-abf719c82703" providerId="ADAL" clId="{F7904422-0DA4-4078-9700-259BB0B24E87}" dt="2020-07-01T03:23:00.570" v="8439" actId="164"/>
          <ac:spMkLst>
            <pc:docMk/>
            <pc:sldMk cId="2587571869" sldId="1293"/>
            <ac:spMk id="75" creationId="{B3E7DE9D-72D6-473B-96C8-BD5E0F1946B6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29" creationId="{0C1BDD28-A785-4F12-AE32-2CCACFF45C31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0" creationId="{B44361E9-F7DD-4199-8653-5FFE2016F0A7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1" creationId="{17F563C6-CC91-4F48-80A5-60D136999827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2" creationId="{7B24B381-B716-4575-AAE4-63DC21BB6153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3" creationId="{D1D62875-7C11-4D35-A6CC-F7EF6B4846B5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4" creationId="{5F7BFF45-173E-46F3-BDF1-CFEB7BBE5A97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5" creationId="{0851050D-EAE9-4106-9C61-F92D0EB4F9BD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6" creationId="{0F740FE2-B0D1-49C1-A17E-AFDB9D965AB1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7" creationId="{CF38EC22-6A5D-4D04-A895-8E844FA6F2F1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8" creationId="{2566DEE3-6FFD-4C90-B204-93B3E160B737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39" creationId="{EFC214F3-30B6-452F-A882-B884F8EF3FA5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40" creationId="{240A2267-AC4C-4BD7-B1D4-6F76C4255D38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41" creationId="{FFA97633-E6A6-4852-9704-50068B476138}"/>
          </ac:spMkLst>
        </pc:spChg>
        <pc:spChg chg="mod topLvl">
          <ac:chgData name="Einav, Tal" userId="c5d94e19-bf17-46ef-96ed-abf719c82703" providerId="ADAL" clId="{F7904422-0DA4-4078-9700-259BB0B24E87}" dt="2020-07-01T03:24:46.669" v="8483" actId="164"/>
          <ac:spMkLst>
            <pc:docMk/>
            <pc:sldMk cId="2587571869" sldId="1293"/>
            <ac:spMk id="142" creationId="{B84B490E-8CE0-4466-B8FC-762AEFACEAAA}"/>
          </ac:spMkLst>
        </pc:spChg>
        <pc:grpChg chg="add del mod">
          <ac:chgData name="Einav, Tal" userId="c5d94e19-bf17-46ef-96ed-abf719c82703" providerId="ADAL" clId="{F7904422-0DA4-4078-9700-259BB0B24E87}" dt="2020-07-01T03:22:50.489" v="8436" actId="165"/>
          <ac:grpSpMkLst>
            <pc:docMk/>
            <pc:sldMk cId="2587571869" sldId="1293"/>
            <ac:grpSpMk id="3" creationId="{BC3D83B0-AADC-43CC-86B1-2E8655B784E5}"/>
          </ac:grpSpMkLst>
        </pc:grpChg>
        <pc:grpChg chg="del mod topLvl">
          <ac:chgData name="Einav, Tal" userId="c5d94e19-bf17-46ef-96ed-abf719c82703" providerId="ADAL" clId="{F7904422-0DA4-4078-9700-259BB0B24E87}" dt="2020-07-01T03:22:57.176" v="8437" actId="478"/>
          <ac:grpSpMkLst>
            <pc:docMk/>
            <pc:sldMk cId="2587571869" sldId="1293"/>
            <ac:grpSpMk id="32" creationId="{6A6D6BB5-1846-4D16-9F54-BD1372DA57A9}"/>
          </ac:grpSpMkLst>
        </pc:grpChg>
        <pc:grpChg chg="del mod topLvl">
          <ac:chgData name="Einav, Tal" userId="c5d94e19-bf17-46ef-96ed-abf719c82703" providerId="ADAL" clId="{F7904422-0DA4-4078-9700-259BB0B24E87}" dt="2020-07-01T03:22:57.176" v="8437" actId="478"/>
          <ac:grpSpMkLst>
            <pc:docMk/>
            <pc:sldMk cId="2587571869" sldId="1293"/>
            <ac:grpSpMk id="33" creationId="{8E4C2433-CD57-4383-BEF7-7D135A63736A}"/>
          </ac:grpSpMkLst>
        </pc:grpChg>
        <pc:grpChg chg="del mod topLvl">
          <ac:chgData name="Einav, Tal" userId="c5d94e19-bf17-46ef-96ed-abf719c82703" providerId="ADAL" clId="{F7904422-0DA4-4078-9700-259BB0B24E87}" dt="2020-07-01T03:22:57.176" v="8437" actId="478"/>
          <ac:grpSpMkLst>
            <pc:docMk/>
            <pc:sldMk cId="2587571869" sldId="1293"/>
            <ac:grpSpMk id="34" creationId="{A545FF7C-08A1-4907-AB3C-950028279385}"/>
          </ac:grpSpMkLst>
        </pc:grpChg>
        <pc:grpChg chg="del mod topLvl">
          <ac:chgData name="Einav, Tal" userId="c5d94e19-bf17-46ef-96ed-abf719c82703" providerId="ADAL" clId="{F7904422-0DA4-4078-9700-259BB0B24E87}" dt="2020-07-01T03:22:57.176" v="8437" actId="478"/>
          <ac:grpSpMkLst>
            <pc:docMk/>
            <pc:sldMk cId="2587571869" sldId="1293"/>
            <ac:grpSpMk id="35" creationId="{11F3B83D-2BDF-4DAE-8ABB-525D2E8DD709}"/>
          </ac:grpSpMkLst>
        </pc:grpChg>
        <pc:grpChg chg="add del mod">
          <ac:chgData name="Einav, Tal" userId="c5d94e19-bf17-46ef-96ed-abf719c82703" providerId="ADAL" clId="{F7904422-0DA4-4078-9700-259BB0B24E87}" dt="2020-07-01T03:23:01.623" v="8440"/>
          <ac:grpSpMkLst>
            <pc:docMk/>
            <pc:sldMk cId="2587571869" sldId="1293"/>
            <ac:grpSpMk id="80" creationId="{0E4FF37C-C79A-4042-841F-152F96A328B3}"/>
          </ac:grpSpMkLst>
        </pc:grpChg>
        <pc:grpChg chg="add mod">
          <ac:chgData name="Einav, Tal" userId="c5d94e19-bf17-46ef-96ed-abf719c82703" providerId="ADAL" clId="{F7904422-0DA4-4078-9700-259BB0B24E87}" dt="2020-07-01T03:23:23.680" v="8463" actId="1036"/>
          <ac:grpSpMkLst>
            <pc:docMk/>
            <pc:sldMk cId="2587571869" sldId="1293"/>
            <ac:grpSpMk id="81" creationId="{C731B8DE-4C1A-41FC-B661-A77D6F596BFF}"/>
          </ac:grpSpMkLst>
        </pc:grpChg>
        <pc:grpChg chg="add del mod">
          <ac:chgData name="Einav, Tal" userId="c5d94e19-bf17-46ef-96ed-abf719c82703" providerId="ADAL" clId="{F7904422-0DA4-4078-9700-259BB0B24E87}" dt="2020-07-01T03:23:39.776" v="8466" actId="165"/>
          <ac:grpSpMkLst>
            <pc:docMk/>
            <pc:sldMk cId="2587571869" sldId="1293"/>
            <ac:grpSpMk id="114" creationId="{33B482E9-0F38-4C11-83D7-435266491567}"/>
          </ac:grpSpMkLst>
        </pc:grpChg>
        <pc:grpChg chg="add mod">
          <ac:chgData name="Einav, Tal" userId="c5d94e19-bf17-46ef-96ed-abf719c82703" providerId="ADAL" clId="{F7904422-0DA4-4078-9700-259BB0B24E87}" dt="2020-07-01T03:24:46.669" v="8483" actId="164"/>
          <ac:grpSpMkLst>
            <pc:docMk/>
            <pc:sldMk cId="2587571869" sldId="1293"/>
            <ac:grpSpMk id="147" creationId="{4210F013-9B2A-4060-8976-F7242B7A6EA0}"/>
          </ac:grpSpMkLst>
        </pc:grp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4" creationId="{C7947CAE-42E5-45D1-AE69-2DAEDB690024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5" creationId="{02FD611C-DBE2-43C3-B5EF-FB6091FB2683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6" creationId="{2D7C14FC-8D04-40EB-B011-9CE4BD95D125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7" creationId="{40F846B4-7CB5-48BF-B7F7-4D9A132F0616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8" creationId="{84C667F1-7B19-44F3-876A-8035857B9CAA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9" creationId="{9593C5DE-7ABB-44C4-B6D6-870DA293EF64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0" creationId="{689BD677-8C71-4857-8ECA-4ADB9817732E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1" creationId="{E554785F-123B-4852-B8DE-731E43C51A51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2" creationId="{2D0E788F-9C52-4BAC-B433-3AD2CCE32010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3" creationId="{FA4085C6-1BA1-49B8-9853-10A275C7E780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4" creationId="{58B8F3FA-6F3C-46EC-A1F9-E50B271F9196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5" creationId="{F49F747A-6919-406C-B30F-7CCACBC07539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6" creationId="{0BCC2C89-4CA6-4916-BCE4-E948AF5587D0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17" creationId="{4CF80CF5-82B4-4FBB-BEBD-AEA9781BBD0F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36" creationId="{1B916B96-B119-47F4-9091-B19BD00601F0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37" creationId="{46B9B7FB-C530-4454-A72F-E55DFEE82D7B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38" creationId="{C103F332-C505-40CA-A82E-7C3FD08DE0B9}"/>
          </ac:cxnSpMkLst>
        </pc:cxnChg>
        <pc:cxnChg chg="mod topLvl">
          <ac:chgData name="Einav, Tal" userId="c5d94e19-bf17-46ef-96ed-abf719c82703" providerId="ADAL" clId="{F7904422-0DA4-4078-9700-259BB0B24E87}" dt="2020-07-01T03:22:50.489" v="8436" actId="165"/>
          <ac:cxnSpMkLst>
            <pc:docMk/>
            <pc:sldMk cId="2587571869" sldId="1293"/>
            <ac:cxnSpMk id="39" creationId="{82FF55D7-E79C-4097-842B-D443BE3FA10B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48" creationId="{728D43E0-D406-43B5-9511-2ACCBA324F8A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49" creationId="{12D7FCA1-289B-4E62-9163-8B1853D4A826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0" creationId="{C5AFAA60-9872-44C2-BD0C-489F2F8AE516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1" creationId="{22BB481D-8ED9-4818-8BCB-D89F0804ACA5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2" creationId="{B30940D2-52AB-41D6-81C4-1E587B907031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3" creationId="{FF264342-1057-404D-BAA0-5D7AF5DD4329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4" creationId="{E50C8381-2617-411B-AC6F-37BD0A35E188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5" creationId="{BD7206E9-C7EA-4EC1-807B-A7589AF1EADF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6" creationId="{A928BF9B-DCB7-4ADA-972C-2B5765EDE6D5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7" creationId="{2710B92C-FCEE-40BB-9884-3ECECEDE2787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8" creationId="{D201B66E-9186-4373-911E-75F9065BB375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59" creationId="{092EC26F-2668-496C-BDA4-C4506D9BFB71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60" creationId="{6D9606F6-0D58-476D-87B5-49AFEA0EF817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61" creationId="{2FDF6621-66EC-4AFE-BE65-A35861CB6D24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76" creationId="{DCD6B7D4-69EC-408D-AACC-C7E2FFFFBB01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77" creationId="{E3D14DDA-5C6F-45B2-A82A-F80BD5A411D5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78" creationId="{F47908B3-0AAB-4505-9141-A5E8DFD75EC1}"/>
          </ac:cxnSpMkLst>
        </pc:cxnChg>
        <pc:cxnChg chg="add mod">
          <ac:chgData name="Einav, Tal" userId="c5d94e19-bf17-46ef-96ed-abf719c82703" providerId="ADAL" clId="{F7904422-0DA4-4078-9700-259BB0B24E87}" dt="2020-07-01T03:23:00.570" v="8439" actId="164"/>
          <ac:cxnSpMkLst>
            <pc:docMk/>
            <pc:sldMk cId="2587571869" sldId="1293"/>
            <ac:cxnSpMk id="79" creationId="{589AF153-5A6B-42E9-92BF-B9756D66F6B7}"/>
          </ac:cxnSpMkLst>
        </pc:cxnChg>
        <pc:cxnChg chg="del">
          <ac:chgData name="Einav, Tal" userId="c5d94e19-bf17-46ef-96ed-abf719c82703" providerId="ADAL" clId="{F7904422-0DA4-4078-9700-259BB0B24E87}" dt="2020-07-01T03:23:34.595" v="8465" actId="478"/>
          <ac:cxnSpMkLst>
            <pc:docMk/>
            <pc:sldMk cId="2587571869" sldId="1293"/>
            <ac:cxnSpMk id="115" creationId="{798D5617-182B-48A9-AC7A-1C4A93312C51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16" creationId="{295D560B-2EE7-4362-BC74-360153E2D101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17" creationId="{3908757C-5868-444D-9818-39245B67DC8D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18" creationId="{E1676D33-CD9E-409F-ACF1-D63C75E0C20C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19" creationId="{0FD20E93-F634-4449-AAC9-B03257B578FC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0" creationId="{C04817E1-1672-4C10-B5B3-6832C2E3E6D4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1" creationId="{46E4B0AE-ECA8-49A0-B04E-ED9B450CB305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2" creationId="{650F1E32-5521-4723-8728-9D98F09BA79A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3" creationId="{478333C9-DA7F-4EAC-BA14-6045375138B7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4" creationId="{A3697F17-FC59-4611-9617-161F63DC9FEE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5" creationId="{4A6E2932-3B1D-42CB-B4E2-703392F0B658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6" creationId="{448A320B-13CA-467E-8421-EECD52CD07AB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27" creationId="{8144F06E-BC28-4A6F-AB2E-F4A58A3D2AC9}"/>
          </ac:cxnSpMkLst>
        </pc:cxnChg>
        <pc:cxnChg chg="del mod topLvl">
          <ac:chgData name="Einav, Tal" userId="c5d94e19-bf17-46ef-96ed-abf719c82703" providerId="ADAL" clId="{F7904422-0DA4-4078-9700-259BB0B24E87}" dt="2020-07-01T03:23:45.285" v="8467" actId="478"/>
          <ac:cxnSpMkLst>
            <pc:docMk/>
            <pc:sldMk cId="2587571869" sldId="1293"/>
            <ac:cxnSpMk id="128" creationId="{E87A722F-8666-4A62-8DFC-6569A80152F0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43" creationId="{B0A1339D-B30F-45C2-BAB1-C6D9BC77CDB3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44" creationId="{F954D85D-D74E-4485-8D41-8296FA5920FE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45" creationId="{0E446A50-8CDE-4394-AF7D-4B26995BCBB8}"/>
          </ac:cxnSpMkLst>
        </pc:cxnChg>
        <pc:cxnChg chg="mod topLvl">
          <ac:chgData name="Einav, Tal" userId="c5d94e19-bf17-46ef-96ed-abf719c82703" providerId="ADAL" clId="{F7904422-0DA4-4078-9700-259BB0B24E87}" dt="2020-07-01T03:24:46.669" v="8483" actId="164"/>
          <ac:cxnSpMkLst>
            <pc:docMk/>
            <pc:sldMk cId="2587571869" sldId="1293"/>
            <ac:cxnSpMk id="146" creationId="{3879ADCF-574C-463F-966F-DE4E93694C56}"/>
          </ac:cxnSpMkLst>
        </pc:cxnChg>
      </pc:sldChg>
      <pc:sldChg chg="addSp delSp modSp add modTransition modAnim">
        <pc:chgData name="Einav, Tal" userId="c5d94e19-bf17-46ef-96ed-abf719c82703" providerId="ADAL" clId="{F7904422-0DA4-4078-9700-259BB0B24E87}" dt="2020-07-01T04:16:50.996" v="8588" actId="553"/>
        <pc:sldMkLst>
          <pc:docMk/>
          <pc:sldMk cId="3074346923" sldId="1293"/>
        </pc:sldMkLst>
        <pc:spChg chg="mod">
          <ac:chgData name="Einav, Tal" userId="c5d94e19-bf17-46ef-96ed-abf719c82703" providerId="ADAL" clId="{F7904422-0DA4-4078-9700-259BB0B24E87}" dt="2020-07-01T04:11:03.745" v="8546"/>
          <ac:spMkLst>
            <pc:docMk/>
            <pc:sldMk cId="3074346923" sldId="1293"/>
            <ac:spMk id="2" creationId="{2EC92DFF-878F-449B-836E-D867C17DDDAB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18" creationId="{5BF0540F-1EEA-410C-BB2F-34A78C92DEAD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19" creationId="{3F5D0EBB-03FF-441E-AE9B-7B71B1D0AF40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0" creationId="{C384C13E-1CCE-41D6-8345-FBA2DAEA2BBB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1" creationId="{2166AB29-0866-442E-81AA-A10E552A0576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2" creationId="{D94809F3-5502-46A6-9EBA-576CD5F12364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3" creationId="{86F67190-DCC3-4845-8390-CD7D732D1152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4" creationId="{6901882A-F8DB-4F8B-9122-85A77100EF64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5" creationId="{EB33B3A1-680D-4FFC-AE02-B872BC06753A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6" creationId="{4BA9425C-F3BF-401F-9FCF-B8C25A1B82A3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7" creationId="{9A1D6674-4214-41E8-A207-E726BA4766E7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8" creationId="{9D865D2D-6BF3-420B-82AD-F48A8782B13B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29" creationId="{76AB9AC8-17FD-496E-ACBD-EF988FDBF809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30" creationId="{D6E852DD-47C4-4508-A779-39362DFE5281}"/>
          </ac:spMkLst>
        </pc:spChg>
        <pc:spChg chg="del">
          <ac:chgData name="Einav, Tal" userId="c5d94e19-bf17-46ef-96ed-abf719c82703" providerId="ADAL" clId="{F7904422-0DA4-4078-9700-259BB0B24E87}" dt="2020-07-01T04:15:27.448" v="8578" actId="478"/>
          <ac:spMkLst>
            <pc:docMk/>
            <pc:sldMk cId="3074346923" sldId="1293"/>
            <ac:spMk id="131" creationId="{29CDFB71-A13C-4FAC-842C-23B1BDC38D59}"/>
          </ac:spMkLst>
        </pc:spChg>
        <pc:spChg chg="add mod ord">
          <ac:chgData name="Einav, Tal" userId="c5d94e19-bf17-46ef-96ed-abf719c82703" providerId="ADAL" clId="{F7904422-0DA4-4078-9700-259BB0B24E87}" dt="2020-07-01T04:16:45.023" v="8586" actId="166"/>
          <ac:spMkLst>
            <pc:docMk/>
            <pc:sldMk cId="3074346923" sldId="1293"/>
            <ac:spMk id="196" creationId="{908362D8-5A97-47CF-B256-A0C5BB32EA38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48" creationId="{D2E0FA13-7779-44CF-9DE6-B805F92934E2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49" creationId="{D3D93746-5020-4E62-8CCB-BE5C7D4D172E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0" creationId="{09FE0401-074C-4F48-B5D1-4BB796331795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1" creationId="{4A86F307-E77E-492D-AF31-015C76854F00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2" creationId="{4617E351-E882-45B4-8BFC-A99126015540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3" creationId="{5EDBB758-D1F7-4C57-827D-E33A67093ED4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4" creationId="{1E2600D8-B064-49F5-B343-6265F515495C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5" creationId="{AE0885C7-F34A-4F0D-A4C6-BA500AB24718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6" creationId="{C51401D9-F392-457C-95B8-5E3307CE5336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7" creationId="{9E3374CF-FC9C-41D6-8581-36013A29B472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8" creationId="{6272FA7E-B356-41CA-A41B-A16953D821FD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59" creationId="{C4FBF0AC-5AD4-43BF-82DD-85E6A1B386B3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60" creationId="{C9B8D66A-EDF2-4267-8AEE-8251B6526849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61" creationId="{CEE21C52-EFD6-4717-9841-4E83327EA2F4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71" creationId="{35F9B9F2-6588-4319-9F18-3D85AC42E10B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72" creationId="{9208CCF0-DE82-4B02-97E3-478F787759DF}"/>
          </ac:spMkLst>
        </pc:spChg>
        <pc:spChg chg="add del">
          <ac:chgData name="Einav, Tal" userId="c5d94e19-bf17-46ef-96ed-abf719c82703" providerId="ADAL" clId="{F7904422-0DA4-4078-9700-259BB0B24E87}" dt="2020-07-01T04:15:26.395" v="8577"/>
          <ac:spMkLst>
            <pc:docMk/>
            <pc:sldMk cId="3074346923" sldId="1293"/>
            <ac:spMk id="276" creationId="{5304E0CD-61B9-4F11-A59A-D14B79C9537E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19" creationId="{0B9291AB-8AEF-48FD-BC6E-7F7F271F8D90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0" creationId="{EB06F28D-93E8-46CF-BC71-0EA445256AF5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1" creationId="{F6D592E8-DD23-487A-BBB7-919D016A6E96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2" creationId="{2B272420-4E5F-4D9F-AC8C-C0D1B6D8D19E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3" creationId="{D787FA7B-960D-4BB6-BB29-27DE610474AF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4" creationId="{01A00034-BDD1-4D0E-9EE8-36283A555F23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5" creationId="{CC3B6C8D-AFEA-41D1-9675-FB6814DF9D71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6" creationId="{8C05493B-381A-481E-80FB-ACD3E60D4F35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7" creationId="{3B92D039-0F22-438E-BC24-17C188D1B058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8" creationId="{874DCD43-32AC-4F36-88C3-3CCAC0A87ECD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29" creationId="{FBB3CB6D-FE05-41E2-B62A-4AB0DF441C15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30" creationId="{DEEA58D6-AA2B-43CA-85FE-87643A81B044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31" creationId="{13DBF67E-2F73-4257-A5C9-8B6CA2A9BF92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32" creationId="{533A3666-DDD1-4BCE-9ECE-E798A6717BDB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42" creationId="{CCA88A7B-A4E5-4835-B788-DBE35E3429DA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43" creationId="{706CD35C-DBB5-4878-B409-3F21C5D32D12}"/>
          </ac:spMkLst>
        </pc:spChg>
        <pc:spChg chg="add">
          <ac:chgData name="Einav, Tal" userId="c5d94e19-bf17-46ef-96ed-abf719c82703" providerId="ADAL" clId="{F7904422-0DA4-4078-9700-259BB0B24E87}" dt="2020-07-01T04:15:27.695" v="8579"/>
          <ac:spMkLst>
            <pc:docMk/>
            <pc:sldMk cId="3074346923" sldId="1293"/>
            <ac:spMk id="347" creationId="{BD775679-A5A6-4AC8-BC20-FB1E99226B21}"/>
          </ac:spMkLst>
        </pc:spChg>
        <pc:spChg chg="add mod">
          <ac:chgData name="Einav, Tal" userId="c5d94e19-bf17-46ef-96ed-abf719c82703" providerId="ADAL" clId="{F7904422-0DA4-4078-9700-259BB0B24E87}" dt="2020-07-01T04:16:50.996" v="8588" actId="553"/>
          <ac:spMkLst>
            <pc:docMk/>
            <pc:sldMk cId="3074346923" sldId="1293"/>
            <ac:spMk id="391" creationId="{77D16B4F-0BC8-48E8-A50B-9E1E109042C1}"/>
          </ac:spMkLst>
        </pc:spChg>
        <pc:grpChg chg="del">
          <ac:chgData name="Einav, Tal" userId="c5d94e19-bf17-46ef-96ed-abf719c82703" providerId="ADAL" clId="{F7904422-0DA4-4078-9700-259BB0B24E87}" dt="2020-07-01T04:14:56.526" v="8574" actId="478"/>
          <ac:grpSpMkLst>
            <pc:docMk/>
            <pc:sldMk cId="3074346923" sldId="1293"/>
            <ac:grpSpMk id="3" creationId="{689DF6B0-9A61-4E91-82AB-7E993D20A4DF}"/>
          </ac:grpSpMkLst>
        </pc:grpChg>
        <pc:grpChg chg="del">
          <ac:chgData name="Einav, Tal" userId="c5d94e19-bf17-46ef-96ed-abf719c82703" providerId="ADAL" clId="{F7904422-0DA4-4078-9700-259BB0B24E87}" dt="2020-07-01T04:14:56.526" v="8574" actId="478"/>
          <ac:grpSpMkLst>
            <pc:docMk/>
            <pc:sldMk cId="3074346923" sldId="1293"/>
            <ac:grpSpMk id="8" creationId="{031960CC-9159-4C3C-8075-2CDF2E3C9F17}"/>
          </ac:grpSpMkLst>
        </pc:grpChg>
        <pc:grpChg chg="del">
          <ac:chgData name="Einav, Tal" userId="c5d94e19-bf17-46ef-96ed-abf719c82703" providerId="ADAL" clId="{F7904422-0DA4-4078-9700-259BB0B24E87}" dt="2020-07-01T04:15:27.448" v="8578" actId="478"/>
          <ac:grpSpMkLst>
            <pc:docMk/>
            <pc:sldMk cId="3074346923" sldId="1293"/>
            <ac:grpSpMk id="137" creationId="{DFEAD352-9BE4-4C15-A324-823DC4DE4389}"/>
          </ac:grpSpMkLst>
        </pc:grpChg>
        <pc:grpChg chg="del">
          <ac:chgData name="Einav, Tal" userId="c5d94e19-bf17-46ef-96ed-abf719c82703" providerId="ADAL" clId="{F7904422-0DA4-4078-9700-259BB0B24E87}" dt="2020-07-01T04:15:27.448" v="8578" actId="478"/>
          <ac:grpSpMkLst>
            <pc:docMk/>
            <pc:sldMk cId="3074346923" sldId="1293"/>
            <ac:grpSpMk id="138" creationId="{5C0C3FBE-2808-44D5-9642-43B1F1240263}"/>
          </ac:grpSpMkLst>
        </pc:grpChg>
        <pc:grpChg chg="del">
          <ac:chgData name="Einav, Tal" userId="c5d94e19-bf17-46ef-96ed-abf719c82703" providerId="ADAL" clId="{F7904422-0DA4-4078-9700-259BB0B24E87}" dt="2020-07-01T04:15:27.448" v="8578" actId="478"/>
          <ac:grpSpMkLst>
            <pc:docMk/>
            <pc:sldMk cId="3074346923" sldId="1293"/>
            <ac:grpSpMk id="139" creationId="{64B61234-8F85-4E6E-84A4-13A4B66FB6E8}"/>
          </ac:grpSpMkLst>
        </pc:grpChg>
        <pc:grpChg chg="del">
          <ac:chgData name="Einav, Tal" userId="c5d94e19-bf17-46ef-96ed-abf719c82703" providerId="ADAL" clId="{F7904422-0DA4-4078-9700-259BB0B24E87}" dt="2020-07-01T04:15:27.448" v="8578" actId="478"/>
          <ac:grpSpMkLst>
            <pc:docMk/>
            <pc:sldMk cId="3074346923" sldId="1293"/>
            <ac:grpSpMk id="140" creationId="{27ACFD89-EB99-44E5-A174-D0B370A68B95}"/>
          </ac:grpSpMkLst>
        </pc:grpChg>
        <pc:grpChg chg="add">
          <ac:chgData name="Einav, Tal" userId="c5d94e19-bf17-46ef-96ed-abf719c82703" providerId="ADAL" clId="{F7904422-0DA4-4078-9700-259BB0B24E87}" dt="2020-07-01T04:14:56.896" v="8575"/>
          <ac:grpSpMkLst>
            <pc:docMk/>
            <pc:sldMk cId="3074346923" sldId="1293"/>
            <ac:grpSpMk id="200" creationId="{CB16B24B-457B-4279-9299-11285B869D8F}"/>
          </ac:grpSpMkLst>
        </pc:grpChg>
        <pc:grpChg chg="add">
          <ac:chgData name="Einav, Tal" userId="c5d94e19-bf17-46ef-96ed-abf719c82703" providerId="ADAL" clId="{F7904422-0DA4-4078-9700-259BB0B24E87}" dt="2020-07-01T04:14:56.896" v="8575"/>
          <ac:grpSpMkLst>
            <pc:docMk/>
            <pc:sldMk cId="3074346923" sldId="1293"/>
            <ac:grpSpMk id="239" creationId="{3B21407F-D02A-4D27-8B77-9DE4A40E693A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262" creationId="{9CF3B2F4-BF96-4592-A881-F74B44A9C301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265" creationId="{8D174FD6-40FC-4796-9C21-EF7621EC9FDC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268" creationId="{CDA63686-1AC0-4A9D-BE40-06A06448D7EE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273" creationId="{E532759F-6A60-4BD6-BCCD-2DB1EF4CDA59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295" creationId="{150787C7-293A-4CC3-ABDB-FE49A637EFCC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300" creationId="{F2154C74-4D79-40E5-9E7F-89047FB366BD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305" creationId="{073B8D92-2A8A-455A-9AE6-2A2EF5D90A29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310" creationId="{1AB04604-40A1-4BF9-BE14-887CBFD4D836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313" creationId="{D71B404A-FB6F-4D38-818B-6F370C9B135C}"/>
          </ac:grpSpMkLst>
        </pc:grpChg>
        <pc:grpChg chg="add del">
          <ac:chgData name="Einav, Tal" userId="c5d94e19-bf17-46ef-96ed-abf719c82703" providerId="ADAL" clId="{F7904422-0DA4-4078-9700-259BB0B24E87}" dt="2020-07-01T04:15:26.395" v="8577"/>
          <ac:grpSpMkLst>
            <pc:docMk/>
            <pc:sldMk cId="3074346923" sldId="1293"/>
            <ac:grpSpMk id="316" creationId="{A20C700B-0F92-41AF-BC1C-2025619EC42B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33" creationId="{4D5B24C2-D753-405D-9184-1D922622D28E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36" creationId="{75345B66-9E2E-448E-81A0-B1FEFCA3EA38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39" creationId="{228ADFE3-BAEC-4C2D-BA8C-7C174D4B0827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44" creationId="{81A9A0AD-9E0F-424E-965E-FB208862A5BF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66" creationId="{D4513860-298F-426B-89E6-67D947CCE4A9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71" creationId="{CA2FF538-348E-43A5-B5AD-BD52541AA06A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76" creationId="{FC81CAE8-A8FA-4145-956F-85D3ACF6B365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81" creationId="{CAEBB777-313F-4964-84A8-606D8D5CB118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84" creationId="{4C41C979-48A6-4DD1-B510-9D2C741E3264}"/>
          </ac:grpSpMkLst>
        </pc:grpChg>
        <pc:grpChg chg="add">
          <ac:chgData name="Einav, Tal" userId="c5d94e19-bf17-46ef-96ed-abf719c82703" providerId="ADAL" clId="{F7904422-0DA4-4078-9700-259BB0B24E87}" dt="2020-07-01T04:15:27.695" v="8579"/>
          <ac:grpSpMkLst>
            <pc:docMk/>
            <pc:sldMk cId="3074346923" sldId="1293"/>
            <ac:grpSpMk id="388" creationId="{590D5812-F2A5-480E-8102-E61686CBCCE7}"/>
          </ac:grpSpMkLst>
        </pc:grpChg>
        <pc:grpChg chg="ord">
          <ac:chgData name="Einav, Tal" userId="c5d94e19-bf17-46ef-96ed-abf719c82703" providerId="ADAL" clId="{F7904422-0DA4-4078-9700-259BB0B24E87}" dt="2020-07-01T04:13:17.575" v="8569" actId="166"/>
          <ac:grpSpMkLst>
            <pc:docMk/>
            <pc:sldMk cId="3074346923" sldId="1293"/>
            <ac:grpSpMk id="452" creationId="{82DBAD2F-CA1A-4A42-865E-85BD94C229CB}"/>
          </ac:grpSpMkLst>
        </pc:grpChg>
        <pc:grpChg chg="mod">
          <ac:chgData name="Einav, Tal" userId="c5d94e19-bf17-46ef-96ed-abf719c82703" providerId="ADAL" clId="{F7904422-0DA4-4078-9700-259BB0B24E87}" dt="2020-07-01T04:13:06.824" v="8564" actId="1076"/>
          <ac:grpSpMkLst>
            <pc:docMk/>
            <pc:sldMk cId="3074346923" sldId="1293"/>
            <ac:grpSpMk id="457" creationId="{6125957E-9B02-41AE-9F0A-7E11AEA15374}"/>
          </ac:grpSpMkLst>
        </pc:grpChg>
        <pc:grpChg chg="mod">
          <ac:chgData name="Einav, Tal" userId="c5d94e19-bf17-46ef-96ed-abf719c82703" providerId="ADAL" clId="{F7904422-0DA4-4078-9700-259BB0B24E87}" dt="2020-07-01T04:13:08.655" v="8565" actId="1076"/>
          <ac:grpSpMkLst>
            <pc:docMk/>
            <pc:sldMk cId="3074346923" sldId="1293"/>
            <ac:grpSpMk id="460" creationId="{7C4D1C53-CE32-4471-8FA3-F558A64F50EA}"/>
          </ac:grpSpMkLst>
        </pc:grpChg>
        <pc:grpChg chg="mod">
          <ac:chgData name="Einav, Tal" userId="c5d94e19-bf17-46ef-96ed-abf719c82703" providerId="ADAL" clId="{F7904422-0DA4-4078-9700-259BB0B24E87}" dt="2020-07-01T04:13:14.591" v="8568" actId="1076"/>
          <ac:grpSpMkLst>
            <pc:docMk/>
            <pc:sldMk cId="3074346923" sldId="1293"/>
            <ac:grpSpMk id="463" creationId="{BC9DF10F-2890-4101-9C01-2D0E436D61F4}"/>
          </ac:grpSpMkLst>
        </pc:grpChg>
        <pc:grpChg chg="mod">
          <ac:chgData name="Einav, Tal" userId="c5d94e19-bf17-46ef-96ed-abf719c82703" providerId="ADAL" clId="{F7904422-0DA4-4078-9700-259BB0B24E87}" dt="2020-07-01T04:13:04.654" v="8563" actId="1076"/>
          <ac:grpSpMkLst>
            <pc:docMk/>
            <pc:sldMk cId="3074346923" sldId="1293"/>
            <ac:grpSpMk id="466" creationId="{E4CFB0D0-C444-438A-9576-4958CA7EC883}"/>
          </ac:grpSpMkLst>
        </pc:grpChg>
        <pc:grpChg chg="mod">
          <ac:chgData name="Einav, Tal" userId="c5d94e19-bf17-46ef-96ed-abf719c82703" providerId="ADAL" clId="{F7904422-0DA4-4078-9700-259BB0B24E87}" dt="2020-07-01T04:13:10.238" v="8566" actId="1076"/>
          <ac:grpSpMkLst>
            <pc:docMk/>
            <pc:sldMk cId="3074346923" sldId="1293"/>
            <ac:grpSpMk id="469" creationId="{20191ECB-3B9E-4878-B866-71750704EFFB}"/>
          </ac:grpSpMkLst>
        </pc:grpChg>
        <pc:grpChg chg="mod">
          <ac:chgData name="Einav, Tal" userId="c5d94e19-bf17-46ef-96ed-abf719c82703" providerId="ADAL" clId="{F7904422-0DA4-4078-9700-259BB0B24E87}" dt="2020-07-01T04:13:12.778" v="8567" actId="1076"/>
          <ac:grpSpMkLst>
            <pc:docMk/>
            <pc:sldMk cId="3074346923" sldId="1293"/>
            <ac:grpSpMk id="472" creationId="{20F72CAC-BBD0-4B73-8983-67E677C72F78}"/>
          </ac:grpSpMkLst>
        </pc:grpChg>
        <pc:grpChg chg="mod ord">
          <ac:chgData name="Einav, Tal" userId="c5d94e19-bf17-46ef-96ed-abf719c82703" providerId="ADAL" clId="{F7904422-0DA4-4078-9700-259BB0B24E87}" dt="2020-07-01T04:12:32.265" v="8556" actId="167"/>
          <ac:grpSpMkLst>
            <pc:docMk/>
            <pc:sldMk cId="3074346923" sldId="1293"/>
            <ac:grpSpMk id="589" creationId="{67CC0F1E-F85D-4972-A317-3D96FE55F77E}"/>
          </ac:grpSpMkLst>
        </pc:grpChg>
        <pc:grpChg chg="mod ord">
          <ac:chgData name="Einav, Tal" userId="c5d94e19-bf17-46ef-96ed-abf719c82703" providerId="ADAL" clId="{F7904422-0DA4-4078-9700-259BB0B24E87}" dt="2020-07-01T04:12:44.092" v="8560" actId="167"/>
          <ac:grpSpMkLst>
            <pc:docMk/>
            <pc:sldMk cId="3074346923" sldId="1293"/>
            <ac:grpSpMk id="592" creationId="{301079A8-A4CF-4236-8BE1-82517EA5DA5B}"/>
          </ac:grpSpMkLst>
        </pc:grpChg>
        <pc:grpChg chg="mod ord">
          <ac:chgData name="Einav, Tal" userId="c5d94e19-bf17-46ef-96ed-abf719c82703" providerId="ADAL" clId="{F7904422-0DA4-4078-9700-259BB0B24E87}" dt="2020-07-01T04:12:32.265" v="8556" actId="167"/>
          <ac:grpSpMkLst>
            <pc:docMk/>
            <pc:sldMk cId="3074346923" sldId="1293"/>
            <ac:grpSpMk id="595" creationId="{FB2AB071-1D18-41D3-B273-0A9A8DFFB606}"/>
          </ac:grpSpMkLst>
        </pc:grp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52" creationId="{080646D3-2A7E-40FA-8A3D-E8FFBD105B7F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54" creationId="{E6494993-6FDB-490A-B396-AD33A1C47C5E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56" creationId="{31FD73C6-50FA-4C49-8F99-16B618A52C14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58" creationId="{6A853A8B-71BD-40B6-A18E-82585A51B2E4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60" creationId="{9A001EA1-E1DB-4BA1-925E-B1C0CCBB1C80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62" creationId="{364B7BA2-29CB-43FF-9793-4AB5C2B92F84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64" creationId="{E3A71E3B-C0B7-434A-B27E-0A2A98C6A2B1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66" creationId="{70A3ED89-D925-4316-AE48-7E24CB3E9916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68" creationId="{088B8F30-FB6E-421C-B2D9-6ACCE6A1197F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70" creationId="{6BBB04B1-B593-4BA3-8D67-7A0B2A8B586D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72" creationId="{81A5F5FB-7FD7-44B8-A087-D63694B453BD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74" creationId="{67FEB5DA-C405-493E-8B43-37C231EFD41D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76" creationId="{B1DDB33B-4E69-4B1F-9107-D12520B01B3C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78" creationId="{B8552B44-8CA3-4586-8863-1431EC4A65D2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80" creationId="{BB35BEBC-C2C6-4D14-82CD-A3A0505D7360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82" creationId="{DF6D7474-4223-4327-84CF-4AFD56EED475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84" creationId="{CB22EDB0-3D45-4328-A8A1-212309EC50DE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86" creationId="{2B6D819B-ADC1-4F6A-B209-18BC404C901B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88" creationId="{AD7A97CE-22E6-41DE-88CE-67213B0517ED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90" creationId="{75732DB2-6920-4712-9C7C-98E17E73D022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92" creationId="{E4B3782A-AC1E-4466-B35A-25FB0FD6BE04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94" creationId="{ED7ACE56-63B7-4599-ADA5-8E8682815FC7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96" creationId="{301F6BF8-7A6A-4880-896A-6F1A933917E7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98" creationId="{96507A7A-04B1-476E-B988-3DD5257B97D9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100" creationId="{277C0B0D-6328-4D99-AE62-B67F19666BFC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102" creationId="{2F0AF403-5326-47CD-B66A-D8F7218103DE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104" creationId="{D382BCBB-A28F-4267-A74A-CCAF984544E7}"/>
          </ac:cxnSpMkLst>
        </pc:cxnChg>
        <pc:cxnChg chg="mod">
          <ac:chgData name="Einav, Tal" userId="c5d94e19-bf17-46ef-96ed-abf719c82703" providerId="ADAL" clId="{F7904422-0DA4-4078-9700-259BB0B24E87}" dt="2020-07-01T04:14:56.526" v="8574" actId="478"/>
          <ac:cxnSpMkLst>
            <pc:docMk/>
            <pc:sldMk cId="3074346923" sldId="1293"/>
            <ac:cxnSpMk id="106" creationId="{6E0E3A18-F922-4CA6-9E76-99C01EAD728D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2" creationId="{60113A27-F937-43B9-9706-1713B5D8D577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3" creationId="{4A4F0684-2D62-4027-A3B1-21E37BDAFF6F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4" creationId="{D4B3886D-C022-41EE-9CCB-3280002BE894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5" creationId="{B5734433-A4E8-4B55-8B6E-6F2617F8D07A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6" creationId="{8BCCACD0-6194-435B-8E72-EE3D2953BF4A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7" creationId="{B7C66BA0-39D9-4CD9-8390-8DDC2A8F5487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8" creationId="{0AB06CB7-DC73-4995-B1CE-8EDB8282451F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79" creationId="{85316178-6310-445F-98C6-FC6E7BDFF66E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2" creationId="{3D84CC9B-1403-452F-8CA4-BBE0AECAE1B8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3" creationId="{6BE7733D-3739-4A82-A8C1-2612AA9AB17C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4" creationId="{DC5AA85E-240A-4451-BF41-7685FACA1ADF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5" creationId="{F9101430-FDFB-40DC-8DF7-B22649141242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6" creationId="{95546E5D-2D62-401E-8256-9B1CC58C3C6B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87" creationId="{08CCC438-7DAA-42BC-9B0F-E6DF28AE8F7D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97" creationId="{D18ADAEF-48F0-4DF0-905C-CFDB98CE25DC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98" creationId="{62778FFD-C7E2-4C40-98D0-DF999060424D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199" creationId="{8496770F-FCCF-437E-90A5-563D8F30F3FC}"/>
          </ac:cxnSpMkLst>
        </pc:cxnChg>
        <pc:cxnChg chg="del">
          <ac:chgData name="Einav, Tal" userId="c5d94e19-bf17-46ef-96ed-abf719c82703" providerId="ADAL" clId="{F7904422-0DA4-4078-9700-259BB0B24E87}" dt="2020-07-01T04:15:27.448" v="8578" actId="478"/>
          <ac:cxnSpMkLst>
            <pc:docMk/>
            <pc:sldMk cId="3074346923" sldId="1293"/>
            <ac:cxnSpMk id="201" creationId="{A878C27C-CDE4-49A7-B512-B9FFAA19B285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77" creationId="{595FCDA8-20AD-4246-906E-9CD271347680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78" creationId="{B6C46497-BD70-48B1-BED2-D0036B370FFD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79" creationId="{2389312E-E3A9-480A-A9E6-A54F261BFC8B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0" creationId="{10E524EC-10EE-4144-B1FF-3654AFBD1ECA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1" creationId="{3015950C-E834-41D2-A3B6-8AD5F35FE7BC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2" creationId="{C620FD39-54AE-4E02-9651-13C1934BBE6C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3" creationId="{93614E83-83FF-468D-A0A8-C75EDD1CEE55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4" creationId="{A9601780-7F59-41E2-9571-EA01A4CF2172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5" creationId="{B89EE289-4C89-4ED8-A970-DC3ABADC01E4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6" creationId="{A01BD84A-7122-4C4F-A95F-32F6C55DC67E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7" creationId="{C0A88CC5-454B-43AF-AC6C-961CE69DC3D5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8" creationId="{3396E4EA-80A8-40DB-B87C-3456EF88A255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89" creationId="{07F935D1-9ED3-4EC6-94C0-3290EF8B843F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90" creationId="{8187E528-09C1-4828-98F4-90D8E53E93EB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91" creationId="{E19E2B43-6E20-4EBA-80EF-277BC4C808DF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92" creationId="{A554886F-C7B7-4DB7-9AD2-58C411562D51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93" creationId="{59321B1F-3AB5-4BC3-B515-4CE29288F217}"/>
          </ac:cxnSpMkLst>
        </pc:cxnChg>
        <pc:cxnChg chg="add del">
          <ac:chgData name="Einav, Tal" userId="c5d94e19-bf17-46ef-96ed-abf719c82703" providerId="ADAL" clId="{F7904422-0DA4-4078-9700-259BB0B24E87}" dt="2020-07-01T04:15:26.395" v="8577"/>
          <ac:cxnSpMkLst>
            <pc:docMk/>
            <pc:sldMk cId="3074346923" sldId="1293"/>
            <ac:cxnSpMk id="294" creationId="{FED25FDB-DCEB-4535-8F46-40CE7BE1233E}"/>
          </ac:cxnSpMkLst>
        </pc:cxnChg>
        <pc:cxnChg chg="add mod">
          <ac:chgData name="Einav, Tal" userId="c5d94e19-bf17-46ef-96ed-abf719c82703" providerId="ADAL" clId="{F7904422-0DA4-4078-9700-259BB0B24E87}" dt="2020-07-01T04:16:02.728" v="8582" actId="208"/>
          <ac:cxnSpMkLst>
            <pc:docMk/>
            <pc:sldMk cId="3074346923" sldId="1293"/>
            <ac:cxnSpMk id="348" creationId="{0997DD33-4AE3-452D-84D2-9D4AC180BD54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49" creationId="{579AFBC2-365C-49F9-BF9D-20A037E3BDB8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0" creationId="{4C94A696-E500-4010-860A-8138423DD148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1" creationId="{147DAE38-B053-4982-B784-60F3E849A4E3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2" creationId="{150B86EA-2E64-4ED5-9EDE-6360C7280E2A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3" creationId="{DC66AFBD-9D6A-4EA2-836F-2E1653DBFC2A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4" creationId="{F06D24CB-B191-443A-84C2-6593BC927BE1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5" creationId="{D6F7138C-B8A7-4A84-A507-5C7C2976B875}"/>
          </ac:cxnSpMkLst>
        </pc:cxnChg>
        <pc:cxnChg chg="add mod">
          <ac:chgData name="Einav, Tal" userId="c5d94e19-bf17-46ef-96ed-abf719c82703" providerId="ADAL" clId="{F7904422-0DA4-4078-9700-259BB0B24E87}" dt="2020-07-01T04:16:02.728" v="8582" actId="208"/>
          <ac:cxnSpMkLst>
            <pc:docMk/>
            <pc:sldMk cId="3074346923" sldId="1293"/>
            <ac:cxnSpMk id="356" creationId="{E59DBD29-AF3B-4087-A052-B4DFA6E6FA18}"/>
          </ac:cxnSpMkLst>
        </pc:cxnChg>
        <pc:cxnChg chg="add mod">
          <ac:chgData name="Einav, Tal" userId="c5d94e19-bf17-46ef-96ed-abf719c82703" providerId="ADAL" clId="{F7904422-0DA4-4078-9700-259BB0B24E87}" dt="2020-07-01T04:16:02.728" v="8582" actId="208"/>
          <ac:cxnSpMkLst>
            <pc:docMk/>
            <pc:sldMk cId="3074346923" sldId="1293"/>
            <ac:cxnSpMk id="357" creationId="{D48E0472-6AF6-4450-9D6E-B06D430E44D7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8" creationId="{EE1C4826-95C2-4AE4-AB97-7311486C5BAE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59" creationId="{96E301F7-B299-4B0A-968D-10953DE05867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60" creationId="{294E8CB6-AFE4-4F3A-90CF-3E977AB40EC0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61" creationId="{705BE2DB-9E0D-4A33-8455-660CCB86C393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62" creationId="{41D97A30-9501-4FBB-B418-B092F4A93651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63" creationId="{667F9F73-0A7D-4480-BD97-2D9A5AEBC7A8}"/>
          </ac:cxnSpMkLst>
        </pc:cxnChg>
        <pc:cxnChg chg="add">
          <ac:chgData name="Einav, Tal" userId="c5d94e19-bf17-46ef-96ed-abf719c82703" providerId="ADAL" clId="{F7904422-0DA4-4078-9700-259BB0B24E87}" dt="2020-07-01T04:15:27.695" v="8579"/>
          <ac:cxnSpMkLst>
            <pc:docMk/>
            <pc:sldMk cId="3074346923" sldId="1293"/>
            <ac:cxnSpMk id="364" creationId="{4978AB1D-512E-47DE-9A52-0C57551F9248}"/>
          </ac:cxnSpMkLst>
        </pc:cxnChg>
        <pc:cxnChg chg="add mod">
          <ac:chgData name="Einav, Tal" userId="c5d94e19-bf17-46ef-96ed-abf719c82703" providerId="ADAL" clId="{F7904422-0DA4-4078-9700-259BB0B24E87}" dt="2020-07-01T04:16:02.728" v="8582" actId="208"/>
          <ac:cxnSpMkLst>
            <pc:docMk/>
            <pc:sldMk cId="3074346923" sldId="1293"/>
            <ac:cxnSpMk id="365" creationId="{C150BF68-AF45-4D4B-A245-58032AABCB7C}"/>
          </ac:cxnSpMkLst>
        </pc:cxnChg>
      </pc:sldChg>
      <pc:sldChg chg="add del">
        <pc:chgData name="Einav, Tal" userId="c5d94e19-bf17-46ef-96ed-abf719c82703" providerId="ADAL" clId="{F7904422-0DA4-4078-9700-259BB0B24E87}" dt="2020-07-01T03:05:02.257" v="8259"/>
        <pc:sldMkLst>
          <pc:docMk/>
          <pc:sldMk cId="3592908136" sldId="1293"/>
        </pc:sldMkLst>
      </pc:sldChg>
      <pc:sldChg chg="addSp delSp add del modTransition modAnim">
        <pc:chgData name="Einav, Tal" userId="c5d94e19-bf17-46ef-96ed-abf719c82703" providerId="ADAL" clId="{F7904422-0DA4-4078-9700-259BB0B24E87}" dt="2020-07-01T04:09:53.276" v="8540" actId="2696"/>
        <pc:sldMkLst>
          <pc:docMk/>
          <pc:sldMk cId="2039971612" sldId="1294"/>
        </pc:sldMkLst>
        <pc:grpChg chg="add del">
          <ac:chgData name="Einav, Tal" userId="c5d94e19-bf17-46ef-96ed-abf719c82703" providerId="ADAL" clId="{F7904422-0DA4-4078-9700-259BB0B24E87}" dt="2020-07-01T04:08:40.503" v="8525" actId="478"/>
          <ac:grpSpMkLst>
            <pc:docMk/>
            <pc:sldMk cId="2039971612" sldId="1294"/>
            <ac:grpSpMk id="419" creationId="{1560A2F5-D407-471F-A08B-89F58EC4E4E3}"/>
          </ac:grpSpMkLst>
        </pc:grpChg>
        <pc:grpChg chg="add del">
          <ac:chgData name="Einav, Tal" userId="c5d94e19-bf17-46ef-96ed-abf719c82703" providerId="ADAL" clId="{F7904422-0DA4-4078-9700-259BB0B24E87}" dt="2020-07-01T04:08:40.503" v="8525" actId="478"/>
          <ac:grpSpMkLst>
            <pc:docMk/>
            <pc:sldMk cId="2039971612" sldId="1294"/>
            <ac:grpSpMk id="424" creationId="{C165BFC2-BE2E-4ABC-AC74-B07B30D1F7EA}"/>
          </ac:grpSpMkLst>
        </pc:grpChg>
        <pc:grpChg chg="add del">
          <ac:chgData name="Einav, Tal" userId="c5d94e19-bf17-46ef-96ed-abf719c82703" providerId="ADAL" clId="{F7904422-0DA4-4078-9700-259BB0B24E87}" dt="2020-07-01T04:08:40.143" v="8524" actId="478"/>
          <ac:grpSpMkLst>
            <pc:docMk/>
            <pc:sldMk cId="2039971612" sldId="1294"/>
            <ac:grpSpMk id="429" creationId="{A79B0C31-6E04-48D9-8BDC-2C6C0A006397}"/>
          </ac:grpSpMkLst>
        </pc:grpChg>
        <pc:grpChg chg="add del">
          <ac:chgData name="Einav, Tal" userId="c5d94e19-bf17-46ef-96ed-abf719c82703" providerId="ADAL" clId="{F7904422-0DA4-4078-9700-259BB0B24E87}" dt="2020-07-01T04:08:43.547" v="8530" actId="478"/>
          <ac:grpSpMkLst>
            <pc:docMk/>
            <pc:sldMk cId="2039971612" sldId="1294"/>
            <ac:grpSpMk id="434" creationId="{48E390AB-ADE6-4E77-8D8F-1C174368D975}"/>
          </ac:grpSpMkLst>
        </pc:grpChg>
        <pc:grpChg chg="add del">
          <ac:chgData name="Einav, Tal" userId="c5d94e19-bf17-46ef-96ed-abf719c82703" providerId="ADAL" clId="{F7904422-0DA4-4078-9700-259BB0B24E87}" dt="2020-07-01T04:08:43.547" v="8530" actId="478"/>
          <ac:grpSpMkLst>
            <pc:docMk/>
            <pc:sldMk cId="2039971612" sldId="1294"/>
            <ac:grpSpMk id="439" creationId="{1963B177-93CF-4F4B-9EB9-953238CAD6E7}"/>
          </ac:grpSpMkLst>
        </pc:grpChg>
        <pc:grpChg chg="add del">
          <ac:chgData name="Einav, Tal" userId="c5d94e19-bf17-46ef-96ed-abf719c82703" providerId="ADAL" clId="{F7904422-0DA4-4078-9700-259BB0B24E87}" dt="2020-07-01T04:08:43.547" v="8530" actId="478"/>
          <ac:grpSpMkLst>
            <pc:docMk/>
            <pc:sldMk cId="2039971612" sldId="1294"/>
            <ac:grpSpMk id="444" creationId="{6837F5B3-40C8-45C2-9791-E593F4AC37DC}"/>
          </ac:grpSpMkLst>
        </pc:grpChg>
      </pc:sldChg>
      <pc:sldChg chg="addSp delSp modSp add modTransition">
        <pc:chgData name="Einav, Tal" userId="c5d94e19-bf17-46ef-96ed-abf719c82703" providerId="ADAL" clId="{F7904422-0DA4-4078-9700-259BB0B24E87}" dt="2020-07-01T04:16:53.857" v="8589"/>
        <pc:sldMkLst>
          <pc:docMk/>
          <pc:sldMk cId="3848700092" sldId="1294"/>
        </pc:sldMkLst>
        <pc:spChg chg="del">
          <ac:chgData name="Einav, Tal" userId="c5d94e19-bf17-46ef-96ed-abf719c82703" providerId="ADAL" clId="{F7904422-0DA4-4078-9700-259BB0B24E87}" dt="2020-07-01T04:11:40.367" v="8550" actId="478"/>
          <ac:spMkLst>
            <pc:docMk/>
            <pc:sldMk cId="3848700092" sldId="1294"/>
            <ac:spMk id="196" creationId="{908362D8-5A97-47CF-B256-A0C5BB32EA38}"/>
          </ac:spMkLst>
        </pc:spChg>
        <pc:spChg chg="add">
          <ac:chgData name="Einav, Tal" userId="c5d94e19-bf17-46ef-96ed-abf719c82703" providerId="ADAL" clId="{F7904422-0DA4-4078-9700-259BB0B24E87}" dt="2020-07-01T04:16:53.857" v="8589"/>
          <ac:spMkLst>
            <pc:docMk/>
            <pc:sldMk cId="3848700092" sldId="1294"/>
            <ac:spMk id="200" creationId="{CD512085-B507-4A45-9630-B52DF90A47A0}"/>
          </ac:spMkLst>
        </pc:spChg>
        <pc:spChg chg="add">
          <ac:chgData name="Einav, Tal" userId="c5d94e19-bf17-46ef-96ed-abf719c82703" providerId="ADAL" clId="{F7904422-0DA4-4078-9700-259BB0B24E87}" dt="2020-07-01T04:16:53.857" v="8589"/>
          <ac:spMkLst>
            <pc:docMk/>
            <pc:sldMk cId="3848700092" sldId="1294"/>
            <ac:spMk id="202" creationId="{0C30F54F-16F5-4E46-8668-6FAACB58A4D9}"/>
          </ac:spMkLst>
        </pc:spChg>
        <pc:grpChg chg="ord">
          <ac:chgData name="Einav, Tal" userId="c5d94e19-bf17-46ef-96ed-abf719c82703" providerId="ADAL" clId="{F7904422-0DA4-4078-9700-259BB0B24E87}" dt="2020-07-01T04:13:21.351" v="8570" actId="166"/>
          <ac:grpSpMkLst>
            <pc:docMk/>
            <pc:sldMk cId="3848700092" sldId="1294"/>
            <ac:grpSpMk id="452" creationId="{82DBAD2F-CA1A-4A42-865E-85BD94C229CB}"/>
          </ac:grpSpMkLst>
        </pc:grpChg>
        <pc:cxnChg chg="mod">
          <ac:chgData name="Einav, Tal" userId="c5d94e19-bf17-46ef-96ed-abf719c82703" providerId="ADAL" clId="{F7904422-0DA4-4078-9700-259BB0B24E87}" dt="2020-07-01T04:15:50.777" v="8581" actId="208"/>
          <ac:cxnSpMkLst>
            <pc:docMk/>
            <pc:sldMk cId="3848700092" sldId="1294"/>
            <ac:cxnSpMk id="201" creationId="{A878C27C-CDE4-49A7-B512-B9FFAA19B285}"/>
          </ac:cxnSpMkLst>
        </pc:cxnChg>
      </pc:sldChg>
      <pc:sldChg chg="addSp delSp modSp add">
        <pc:chgData name="Einav, Tal" userId="c5d94e19-bf17-46ef-96ed-abf719c82703" providerId="ADAL" clId="{F7904422-0DA4-4078-9700-259BB0B24E87}" dt="2020-07-01T04:17:42.205" v="8598" actId="478"/>
        <pc:sldMkLst>
          <pc:docMk/>
          <pc:sldMk cId="2854905067" sldId="1295"/>
        </pc:sldMkLst>
        <pc:spChg chg="mod">
          <ac:chgData name="Einav, Tal" userId="c5d94e19-bf17-46ef-96ed-abf719c82703" providerId="ADAL" clId="{F7904422-0DA4-4078-9700-259BB0B24E87}" dt="2020-07-01T04:17:15.804" v="8592"/>
          <ac:spMkLst>
            <pc:docMk/>
            <pc:sldMk cId="2854905067" sldId="1295"/>
            <ac:spMk id="2" creationId="{2EC92DFF-878F-449B-836E-D867C17DDDAB}"/>
          </ac:spMkLst>
        </pc:spChg>
        <pc:spChg chg="del">
          <ac:chgData name="Einav, Tal" userId="c5d94e19-bf17-46ef-96ed-abf719c82703" providerId="ADAL" clId="{F7904422-0DA4-4078-9700-259BB0B24E87}" dt="2020-07-01T04:17:40.439" v="8596" actId="478"/>
          <ac:spMkLst>
            <pc:docMk/>
            <pc:sldMk cId="2854905067" sldId="1295"/>
            <ac:spMk id="196" creationId="{908362D8-5A97-47CF-B256-A0C5BB32EA38}"/>
          </ac:spMkLst>
        </pc:spChg>
        <pc:spChg chg="add">
          <ac:chgData name="Einav, Tal" userId="c5d94e19-bf17-46ef-96ed-abf719c82703" providerId="ADAL" clId="{F7904422-0DA4-4078-9700-259BB0B24E87}" dt="2020-07-01T04:17:40.694" v="8597"/>
          <ac:spMkLst>
            <pc:docMk/>
            <pc:sldMk cId="2854905067" sldId="1295"/>
            <ac:spMk id="248" creationId="{D435B8BE-50F4-44E7-B210-626A147D3584}"/>
          </ac:spMkLst>
        </pc:spChg>
        <pc:spChg chg="del">
          <ac:chgData name="Einav, Tal" userId="c5d94e19-bf17-46ef-96ed-abf719c82703" providerId="ADAL" clId="{F7904422-0DA4-4078-9700-259BB0B24E87}" dt="2020-07-01T04:17:42.205" v="8598" actId="478"/>
          <ac:spMkLst>
            <pc:docMk/>
            <pc:sldMk cId="2854905067" sldId="1295"/>
            <ac:spMk id="391" creationId="{77D16B4F-0BC8-48E8-A50B-9E1E109042C1}"/>
          </ac:spMkLst>
        </pc:spChg>
      </pc:sldChg>
      <pc:sldChg chg="delSp modSp add">
        <pc:chgData name="Einav, Tal" userId="c5d94e19-bf17-46ef-96ed-abf719c82703" providerId="ADAL" clId="{F7904422-0DA4-4078-9700-259BB0B24E87}" dt="2020-07-01T04:17:37.710" v="8595" actId="14100"/>
        <pc:sldMkLst>
          <pc:docMk/>
          <pc:sldMk cId="3563284542" sldId="1296"/>
        </pc:sldMkLst>
        <pc:spChg chg="mod">
          <ac:chgData name="Einav, Tal" userId="c5d94e19-bf17-46ef-96ed-abf719c82703" providerId="ADAL" clId="{F7904422-0DA4-4078-9700-259BB0B24E87}" dt="2020-07-01T04:17:13.609" v="8591"/>
          <ac:spMkLst>
            <pc:docMk/>
            <pc:sldMk cId="3563284542" sldId="1296"/>
            <ac:spMk id="2" creationId="{2EC92DFF-878F-449B-836E-D867C17DDDAB}"/>
          </ac:spMkLst>
        </pc:spChg>
        <pc:spChg chg="mod">
          <ac:chgData name="Einav, Tal" userId="c5d94e19-bf17-46ef-96ed-abf719c82703" providerId="ADAL" clId="{F7904422-0DA4-4078-9700-259BB0B24E87}" dt="2020-07-01T04:17:37.710" v="8595" actId="14100"/>
          <ac:spMkLst>
            <pc:docMk/>
            <pc:sldMk cId="3563284542" sldId="1296"/>
            <ac:spMk id="200" creationId="{CD512085-B507-4A45-9630-B52DF90A47A0}"/>
          </ac:spMkLst>
        </pc:spChg>
        <pc:spChg chg="del">
          <ac:chgData name="Einav, Tal" userId="c5d94e19-bf17-46ef-96ed-abf719c82703" providerId="ADAL" clId="{F7904422-0DA4-4078-9700-259BB0B24E87}" dt="2020-07-01T04:17:35.002" v="8594" actId="478"/>
          <ac:spMkLst>
            <pc:docMk/>
            <pc:sldMk cId="3563284542" sldId="1296"/>
            <ac:spMk id="202" creationId="{0C30F54F-16F5-4E46-8668-6FAACB58A4D9}"/>
          </ac:spMkLst>
        </pc:spChg>
      </pc:sldChg>
      <pc:sldChg chg="addSp delSp modSp add modTransition addAnim delAnim modAnim">
        <pc:chgData name="Einav, Tal" userId="c5d94e19-bf17-46ef-96ed-abf719c82703" providerId="ADAL" clId="{F7904422-0DA4-4078-9700-259BB0B24E87}" dt="2020-07-01T06:34:04.141" v="10770"/>
        <pc:sldMkLst>
          <pc:docMk/>
          <pc:sldMk cId="1802287935" sldId="1297"/>
        </pc:sldMkLst>
        <pc:spChg chg="add del">
          <ac:chgData name="Einav, Tal" userId="c5d94e19-bf17-46ef-96ed-abf719c82703" providerId="ADAL" clId="{F7904422-0DA4-4078-9700-259BB0B24E87}" dt="2020-07-01T04:48:48.599" v="8893" actId="478"/>
          <ac:spMkLst>
            <pc:docMk/>
            <pc:sldMk cId="1802287935" sldId="1297"/>
            <ac:spMk id="2" creationId="{D3BA89D2-EC38-4345-99BB-E963BA2B8E05}"/>
          </ac:spMkLst>
        </pc:spChg>
        <pc:spChg chg="add del mod">
          <ac:chgData name="Einav, Tal" userId="c5d94e19-bf17-46ef-96ed-abf719c82703" providerId="ADAL" clId="{F7904422-0DA4-4078-9700-259BB0B24E87}" dt="2020-07-01T04:48:48.599" v="8893" actId="478"/>
          <ac:spMkLst>
            <pc:docMk/>
            <pc:sldMk cId="1802287935" sldId="1297"/>
            <ac:spMk id="7" creationId="{706BD928-B051-4E2C-A96C-8FB1189C432F}"/>
          </ac:spMkLst>
        </pc:spChg>
        <pc:spChg chg="add del">
          <ac:chgData name="Einav, Tal" userId="c5d94e19-bf17-46ef-96ed-abf719c82703" providerId="ADAL" clId="{F7904422-0DA4-4078-9700-259BB0B24E87}" dt="2020-07-01T04:56:28.114" v="8950" actId="478"/>
          <ac:spMkLst>
            <pc:docMk/>
            <pc:sldMk cId="1802287935" sldId="1297"/>
            <ac:spMk id="27" creationId="{F7E4BCF9-E999-4E3D-A194-37431428D4D8}"/>
          </ac:spMkLst>
        </pc:spChg>
        <pc:spChg chg="add del">
          <ac:chgData name="Einav, Tal" userId="c5d94e19-bf17-46ef-96ed-abf719c82703" providerId="ADAL" clId="{F7904422-0DA4-4078-9700-259BB0B24E87}" dt="2020-07-01T04:56:30.948" v="8951" actId="478"/>
          <ac:spMkLst>
            <pc:docMk/>
            <pc:sldMk cId="1802287935" sldId="1297"/>
            <ac:spMk id="28" creationId="{38B8F2B7-6A6E-4CFD-8C5F-1D96C16F1E81}"/>
          </ac:spMkLst>
        </pc:spChg>
        <pc:spChg chg="add del">
          <ac:chgData name="Einav, Tal" userId="c5d94e19-bf17-46ef-96ed-abf719c82703" providerId="ADAL" clId="{F7904422-0DA4-4078-9700-259BB0B24E87}" dt="2020-07-01T04:48:48.599" v="8893" actId="478"/>
          <ac:spMkLst>
            <pc:docMk/>
            <pc:sldMk cId="1802287935" sldId="1297"/>
            <ac:spMk id="29" creationId="{FFCBCB48-75E8-42AC-A438-1726DA7FA6E1}"/>
          </ac:spMkLst>
        </pc:spChg>
        <pc:spChg chg="add del">
          <ac:chgData name="Einav, Tal" userId="c5d94e19-bf17-46ef-96ed-abf719c82703" providerId="ADAL" clId="{F7904422-0DA4-4078-9700-259BB0B24E87}" dt="2020-07-01T04:48:48.599" v="8893" actId="478"/>
          <ac:spMkLst>
            <pc:docMk/>
            <pc:sldMk cId="1802287935" sldId="1297"/>
            <ac:spMk id="31" creationId="{71FD61BE-8284-4110-95A6-1E22A905969F}"/>
          </ac:spMkLst>
        </pc:spChg>
        <pc:spChg chg="del">
          <ac:chgData name="Einav, Tal" userId="c5d94e19-bf17-46ef-96ed-abf719c82703" providerId="ADAL" clId="{F7904422-0DA4-4078-9700-259BB0B24E87}" dt="2020-07-01T04:41:22.165" v="8845" actId="478"/>
          <ac:spMkLst>
            <pc:docMk/>
            <pc:sldMk cId="1802287935" sldId="1297"/>
            <ac:spMk id="32" creationId="{46924B35-70D5-4BE6-8872-3891F18F0E07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33" creationId="{EA5588C0-CFCF-4633-9188-744CED0B368E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34" creationId="{C083A389-99F4-4D06-9625-42DE98A79422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35" creationId="{D040238A-4C1C-45B8-87A8-C7D63DFA8F16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37" creationId="{4B9ED2BA-6296-49FE-B4E3-B6F31055FA10}"/>
          </ac:spMkLst>
        </pc:spChg>
        <pc:spChg chg="del">
          <ac:chgData name="Einav, Tal" userId="c5d94e19-bf17-46ef-96ed-abf719c82703" providerId="ADAL" clId="{F7904422-0DA4-4078-9700-259BB0B24E87}" dt="2020-07-01T04:41:22.165" v="8845" actId="478"/>
          <ac:spMkLst>
            <pc:docMk/>
            <pc:sldMk cId="1802287935" sldId="1297"/>
            <ac:spMk id="41" creationId="{B275D76B-5140-46FE-ACF3-331F4EFC82ED}"/>
          </ac:spMkLst>
        </pc:spChg>
        <pc:spChg chg="del">
          <ac:chgData name="Einav, Tal" userId="c5d94e19-bf17-46ef-96ed-abf719c82703" providerId="ADAL" clId="{F7904422-0DA4-4078-9700-259BB0B24E87}" dt="2020-07-01T04:41:22.165" v="8845" actId="478"/>
          <ac:spMkLst>
            <pc:docMk/>
            <pc:sldMk cId="1802287935" sldId="1297"/>
            <ac:spMk id="42" creationId="{94EF5034-1CE9-44EC-AA08-E8629BF4EAFA}"/>
          </ac:spMkLst>
        </pc:spChg>
        <pc:spChg chg="del">
          <ac:chgData name="Einav, Tal" userId="c5d94e19-bf17-46ef-96ed-abf719c82703" providerId="ADAL" clId="{F7904422-0DA4-4078-9700-259BB0B24E87}" dt="2020-07-01T04:41:22.165" v="8845" actId="478"/>
          <ac:spMkLst>
            <pc:docMk/>
            <pc:sldMk cId="1802287935" sldId="1297"/>
            <ac:spMk id="43" creationId="{449F1067-F17A-48C6-9C90-6BEA98D9755A}"/>
          </ac:spMkLst>
        </pc:spChg>
        <pc:spChg chg="add del">
          <ac:chgData name="Einav, Tal" userId="c5d94e19-bf17-46ef-96ed-abf719c82703" providerId="ADAL" clId="{F7904422-0DA4-4078-9700-259BB0B24E87}" dt="2020-07-01T04:48:48.599" v="8893" actId="478"/>
          <ac:spMkLst>
            <pc:docMk/>
            <pc:sldMk cId="1802287935" sldId="1297"/>
            <ac:spMk id="44" creationId="{DCBD0496-D8D7-4BE3-BDFC-D44BE37E389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3" creationId="{C41562B1-04E8-44AE-8938-4C1C6EA78DE6}"/>
          </ac:spMkLst>
        </pc:spChg>
        <pc:spChg chg="add del mod">
          <ac:chgData name="Einav, Tal" userId="c5d94e19-bf17-46ef-96ed-abf719c82703" providerId="ADAL" clId="{F7904422-0DA4-4078-9700-259BB0B24E87}" dt="2020-07-01T04:57:28.361" v="8957" actId="1076"/>
          <ac:spMkLst>
            <pc:docMk/>
            <pc:sldMk cId="1802287935" sldId="1297"/>
            <ac:spMk id="54" creationId="{A81998A8-ADBD-4ACE-B982-D12A2F326B8C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5" creationId="{A901E2ED-4C25-472F-8B44-55E6BE7AAD98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6" creationId="{0A80AB96-3903-4B83-A3C6-38FA5F135CCF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7" creationId="{CB2BF512-37DC-4196-92A9-3A3D43B94925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8" creationId="{923D5AB3-5859-4027-84EF-CA3793F3F3A7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59" creationId="{56464C3F-AC99-47D4-AD93-A80ADEC1302E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0" creationId="{3AF6A937-96E2-4704-AB9A-D3C404746231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1" creationId="{B427553F-5886-414E-A8F4-ED51AEFAE7BF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2" creationId="{6031066E-11B9-49FB-9AA8-679BCBCF8092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3" creationId="{0AE75454-31C2-4C7C-A559-7FC8ECE5B84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4" creationId="{B8D9EC70-943D-4186-8877-20C74A66D0B7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5" creationId="{C062F492-186A-4DF8-9B7B-C962D0E6D1C1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6" creationId="{D14DC102-1F79-42A4-AB6B-3142161B0D1B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7" creationId="{0F463366-3F97-47EF-B49D-210CF809252F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8" creationId="{4E20630E-F4CC-45D8-98A4-3ADD9283610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69" creationId="{A92A3FF7-8D36-434F-B8FE-7C37FF7F06EB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0" creationId="{7A38EEC8-96ED-457B-951B-AA42D4F2E65C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1" creationId="{2B3047E3-481C-4612-8064-FE32AF6EC02F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2" creationId="{072137DF-1882-4B5A-9983-562B3AEE0AA3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3" creationId="{0EBDE442-C771-454A-AB51-E9BF822AC8CB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4" creationId="{914C8BF8-C298-4CBD-BE74-1CD513E3640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5" creationId="{D7792AA9-8591-4B33-BAD6-D8B1CD293C3E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6" creationId="{AE162ED6-AFB5-4A56-92A2-17416A18E5DB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7" creationId="{DE8D8857-A552-4D34-B429-3B025EBB183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8" creationId="{4BE50543-CD0D-42AD-9E1C-A45F133243E0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79" creationId="{74B94C48-4CF1-4EAB-9548-697210D0F0DA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0" creationId="{70707EA8-466B-4392-B793-94CA40707747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1" creationId="{43098E4C-041A-4C84-9094-0F40D7295535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2" creationId="{7F436ACC-DE73-479D-8CA3-17FC4A100DA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3" creationId="{078B18F6-9455-44AA-A8BB-608D970466D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4" creationId="{051C04B5-5165-4BCA-848D-3363638CD511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5" creationId="{995E08FD-70CD-422A-B59E-D6E80D2A8B26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6" creationId="{40C160DD-E8EF-4836-BC75-5313C2785010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7" creationId="{3F071EFB-48BD-44EE-B8AD-78C973BC0C39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8" creationId="{FF21A6A7-74C2-431D-88F1-9506271CE41A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89" creationId="{22DCEB63-CB75-419C-A0BD-AD4ACA11CB5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0" creationId="{6E74628E-0872-48BA-9FF2-3AB85BA06C6F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1" creationId="{7E66A11B-C2A6-4D12-A149-7AE4CB04A8CE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2" creationId="{BABFFE43-F72F-46C2-83F4-CCAAD36E7CB2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3" creationId="{71B11F4F-A3C2-4931-A1C8-D4B438AEA67A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4" creationId="{12AA058A-D9B8-430E-B1B9-7F53A6B394C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95" creationId="{A9B25367-4540-4C65-AB7E-AE972A32B8E7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96" creationId="{042C116D-4266-473C-BAC2-F08D9284ED77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97" creationId="{2F8618EB-5DA9-4202-82D7-C90F7B9EDF30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98" creationId="{8316B830-5FDB-482B-98D5-42CD47660830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99" creationId="{2CB38C54-7D7D-452B-B2D5-BCEEED15A47A}"/>
          </ac:spMkLst>
        </pc:spChg>
        <pc:spChg chg="add del mod">
          <ac:chgData name="Einav, Tal" userId="c5d94e19-bf17-46ef-96ed-abf719c82703" providerId="ADAL" clId="{F7904422-0DA4-4078-9700-259BB0B24E87}" dt="2020-07-01T04:42:47.813" v="8859" actId="478"/>
          <ac:spMkLst>
            <pc:docMk/>
            <pc:sldMk cId="1802287935" sldId="1297"/>
            <ac:spMk id="100" creationId="{13E9FEDA-CE81-417A-9913-AA0CE75AC4B4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101" creationId="{4D491E12-1FD5-4362-8AE4-64EEC9560EE3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102" creationId="{606C389C-1338-4EA4-A7FE-D383B9070AC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103" creationId="{FF92F589-D83B-4584-AA03-6AC85BBEC99D}"/>
          </ac:spMkLst>
        </pc:spChg>
        <pc:spChg chg="add del mod">
          <ac:chgData name="Einav, Tal" userId="c5d94e19-bf17-46ef-96ed-abf719c82703" providerId="ADAL" clId="{F7904422-0DA4-4078-9700-259BB0B24E87}" dt="2020-07-01T04:57:25.482" v="8956" actId="1076"/>
          <ac:spMkLst>
            <pc:docMk/>
            <pc:sldMk cId="1802287935" sldId="1297"/>
            <ac:spMk id="104" creationId="{2974320E-E1A9-4105-B223-785389BA074A}"/>
          </ac:spMkLst>
        </pc:spChg>
        <pc:spChg chg="add">
          <ac:chgData name="Einav, Tal" userId="c5d94e19-bf17-46ef-96ed-abf719c82703" providerId="ADAL" clId="{F7904422-0DA4-4078-9700-259BB0B24E87}" dt="2020-07-01T04:56:31.355" v="8952"/>
          <ac:spMkLst>
            <pc:docMk/>
            <pc:sldMk cId="1802287935" sldId="1297"/>
            <ac:spMk id="105" creationId="{E9908A1B-A887-4913-A59A-BA5ACC36C25E}"/>
          </ac:spMkLst>
        </pc:spChg>
        <pc:spChg chg="add">
          <ac:chgData name="Einav, Tal" userId="c5d94e19-bf17-46ef-96ed-abf719c82703" providerId="ADAL" clId="{F7904422-0DA4-4078-9700-259BB0B24E87}" dt="2020-07-01T04:56:31.355" v="8952"/>
          <ac:spMkLst>
            <pc:docMk/>
            <pc:sldMk cId="1802287935" sldId="1297"/>
            <ac:spMk id="106" creationId="{4DF123BB-1E0C-4B30-ADB1-4BF1DB904CBA}"/>
          </ac:spMkLst>
        </pc:spChg>
        <pc:grpChg chg="add del">
          <ac:chgData name="Einav, Tal" userId="c5d94e19-bf17-46ef-96ed-abf719c82703" providerId="ADAL" clId="{F7904422-0DA4-4078-9700-259BB0B24E87}" dt="2020-07-01T04:48:48.599" v="8893" actId="478"/>
          <ac:grpSpMkLst>
            <pc:docMk/>
            <pc:sldMk cId="1802287935" sldId="1297"/>
            <ac:grpSpMk id="5" creationId="{F3BD0465-1473-4F5F-B8B0-D60FC7E55DCA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07" creationId="{51394E2C-CE41-4947-912C-B16AE806F232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10" creationId="{1449354C-B41E-4356-82F3-8BFA8EF0CE2F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13" creationId="{3012826A-DDEA-4BF0-99C5-B4A2944492C4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16" creationId="{2DECB09E-A8B2-4D99-8A77-55DAE7D9D2D3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19" creationId="{70FCA4A1-C1E5-467A-9A4C-D04A08639FB4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22" creationId="{6E9ABDDF-B8A9-404C-A65F-1EAE3C1D8E66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25" creationId="{1CE67E3B-9B4D-4A16-BE0E-F300B71D8EC2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28" creationId="{E50C056E-1CEF-49DF-A80E-D261AF571495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31" creationId="{E0DDE6D6-1FBC-482C-AD07-DB5AA0F325A8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34" creationId="{4DFF127C-5DA0-4231-B081-A28AC79DABE1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37" creationId="{97E4A06F-FC75-4691-8169-34AE7B56BEE8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40" creationId="{0797A7A8-907A-4FD6-A0B9-4625F2E1A5E3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43" creationId="{27224883-EA67-4942-9616-E3D0CF66A528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46" creationId="{9BDF70FC-379A-4381-847A-06F1CF8E0BF1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49" creationId="{28551FB5-190C-4EA4-944A-B1CA21CDB001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52" creationId="{5956C797-23FD-4F28-84E2-B53C1A187256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55" creationId="{63BD0126-C120-4647-B0E9-0B60EEED6A38}"/>
          </ac:grpSpMkLst>
        </pc:grpChg>
        <pc:grpChg chg="add del">
          <ac:chgData name="Einav, Tal" userId="c5d94e19-bf17-46ef-96ed-abf719c82703" providerId="ADAL" clId="{F7904422-0DA4-4078-9700-259BB0B24E87}" dt="2020-07-01T06:30:36.355" v="10681" actId="478"/>
          <ac:grpSpMkLst>
            <pc:docMk/>
            <pc:sldMk cId="1802287935" sldId="1297"/>
            <ac:grpSpMk id="158" creationId="{5229692B-B0F3-4336-A228-82C43C7D98E6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61" creationId="{0665C821-DF39-4F73-B6A2-A9A2F562EA80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64" creationId="{FC090342-0150-4F21-B21E-042D4DB8B1CE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67" creationId="{58802D44-DCF3-4661-B677-C443B50EEC1A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70" creationId="{394479AC-1D81-41F6-ACAA-3732062F4032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73" creationId="{A10C1CD4-F12C-4613-BE85-FD98C022F87A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76" creationId="{C9149A4A-0B63-4D98-B449-556A55887BF6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79" creationId="{0F02D132-78F3-4DFA-B537-FC741F5A9CCC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82" creationId="{6CA0C041-5E76-47F0-8CBC-F6C71161A89B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85" creationId="{B48E6CB6-A032-4474-B958-5B30118D188F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88" creationId="{8B127DAF-6739-4E98-979C-3585D5FD89C3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91" creationId="{E08A4AC7-5B3D-4322-B484-D8FE48B44C27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94" creationId="{647E6D0E-A9A7-42CD-98CA-9DBA48E23E6B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197" creationId="{3ABE2C44-FE0A-4EA8-8AF2-20DF38D114F3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200" creationId="{0A0BA253-4BF1-4F89-B91F-5B071A49B575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203" creationId="{85EAF76C-69E4-4764-9332-7FB838D108F8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206" creationId="{E88706A2-3315-4E95-8BF4-3B7CF1E3E27E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209" creationId="{E371A26C-9FCE-4DE1-8911-B442EE29E91B}"/>
          </ac:grpSpMkLst>
        </pc:grpChg>
        <pc:grpChg chg="add">
          <ac:chgData name="Einav, Tal" userId="c5d94e19-bf17-46ef-96ed-abf719c82703" providerId="ADAL" clId="{F7904422-0DA4-4078-9700-259BB0B24E87}" dt="2020-07-01T06:30:36.674" v="10682"/>
          <ac:grpSpMkLst>
            <pc:docMk/>
            <pc:sldMk cId="1802287935" sldId="1297"/>
            <ac:grpSpMk id="212" creationId="{1CB82BED-FCBE-478E-A139-7940B2AA84E0}"/>
          </ac:grpSpMkLst>
        </pc:grpChg>
        <pc:picChg chg="add del">
          <ac:chgData name="Einav, Tal" userId="c5d94e19-bf17-46ef-96ed-abf719c82703" providerId="ADAL" clId="{F7904422-0DA4-4078-9700-259BB0B24E87}" dt="2020-07-01T04:48:48.599" v="8893" actId="478"/>
          <ac:picMkLst>
            <pc:docMk/>
            <pc:sldMk cId="1802287935" sldId="1297"/>
            <ac:picMk id="6" creationId="{55760D4E-18E2-4E8B-8425-2E2E0E54F05D}"/>
          </ac:picMkLst>
        </pc:picChg>
        <pc:picChg chg="add del mod modCrop">
          <ac:chgData name="Einav, Tal" userId="c5d94e19-bf17-46ef-96ed-abf719c82703" providerId="ADAL" clId="{F7904422-0DA4-4078-9700-259BB0B24E87}" dt="2020-07-01T04:48:48.599" v="8893" actId="478"/>
          <ac:picMkLst>
            <pc:docMk/>
            <pc:sldMk cId="1802287935" sldId="1297"/>
            <ac:picMk id="26" creationId="{B7F347B3-C7E2-40DF-9744-DDA0D02217CE}"/>
          </ac:picMkLst>
        </pc:picChg>
        <pc:picChg chg="add del mod modCrop">
          <ac:chgData name="Einav, Tal" userId="c5d94e19-bf17-46ef-96ed-abf719c82703" providerId="ADAL" clId="{F7904422-0DA4-4078-9700-259BB0B24E87}" dt="2020-07-01T04:48:48.599" v="8893" actId="478"/>
          <ac:picMkLst>
            <pc:docMk/>
            <pc:sldMk cId="1802287935" sldId="1297"/>
            <ac:picMk id="36" creationId="{3B64F11A-34BC-4ECE-BF9D-E8DB13EB35D3}"/>
          </ac:picMkLst>
        </pc:picChg>
        <pc:cxnChg chg="del">
          <ac:chgData name="Einav, Tal" userId="c5d94e19-bf17-46ef-96ed-abf719c82703" providerId="ADAL" clId="{F7904422-0DA4-4078-9700-259BB0B24E87}" dt="2020-07-01T04:41:22.165" v="8845" actId="478"/>
          <ac:cxnSpMkLst>
            <pc:docMk/>
            <pc:sldMk cId="1802287935" sldId="1297"/>
            <ac:cxnSpMk id="38" creationId="{1B71495C-6098-4419-99BE-0D7ABDAF61F1}"/>
          </ac:cxnSpMkLst>
        </pc:cxnChg>
        <pc:cxnChg chg="del">
          <ac:chgData name="Einav, Tal" userId="c5d94e19-bf17-46ef-96ed-abf719c82703" providerId="ADAL" clId="{F7904422-0DA4-4078-9700-259BB0B24E87}" dt="2020-07-01T04:41:22.165" v="8845" actId="478"/>
          <ac:cxnSpMkLst>
            <pc:docMk/>
            <pc:sldMk cId="1802287935" sldId="1297"/>
            <ac:cxnSpMk id="39" creationId="{0F2C77C0-5E02-4281-BBB2-26222E7A0708}"/>
          </ac:cxnSpMkLst>
        </pc:cxnChg>
        <pc:cxnChg chg="del">
          <ac:chgData name="Einav, Tal" userId="c5d94e19-bf17-46ef-96ed-abf719c82703" providerId="ADAL" clId="{F7904422-0DA4-4078-9700-259BB0B24E87}" dt="2020-07-01T04:41:22.165" v="8845" actId="478"/>
          <ac:cxnSpMkLst>
            <pc:docMk/>
            <pc:sldMk cId="1802287935" sldId="1297"/>
            <ac:cxnSpMk id="40" creationId="{B842BD25-A3A2-43AE-A62B-FFB9C84C4A03}"/>
          </ac:cxnSpMkLst>
        </pc:cxnChg>
      </pc:sldChg>
      <pc:sldChg chg="addSp delSp modSp add modTransition delAnim modAnim">
        <pc:chgData name="Einav, Tal" userId="c5d94e19-bf17-46ef-96ed-abf719c82703" providerId="ADAL" clId="{F7904422-0DA4-4078-9700-259BB0B24E87}" dt="2020-07-01T06:33:08.330" v="10767"/>
        <pc:sldMkLst>
          <pc:docMk/>
          <pc:sldMk cId="2550355845" sldId="1298"/>
        </pc:sldMkLst>
        <pc:spChg chg="mod">
          <ac:chgData name="Einav, Tal" userId="c5d94e19-bf17-46ef-96ed-abf719c82703" providerId="ADAL" clId="{F7904422-0DA4-4078-9700-259BB0B24E87}" dt="2020-07-01T04:49:48.579" v="8903" actId="1076"/>
          <ac:spMkLst>
            <pc:docMk/>
            <pc:sldMk cId="2550355845" sldId="1298"/>
            <ac:spMk id="27" creationId="{F7E4BCF9-E999-4E3D-A194-37431428D4D8}"/>
          </ac:spMkLst>
        </pc:spChg>
        <pc:spChg chg="mod">
          <ac:chgData name="Einav, Tal" userId="c5d94e19-bf17-46ef-96ed-abf719c82703" providerId="ADAL" clId="{F7904422-0DA4-4078-9700-259BB0B24E87}" dt="2020-07-01T04:49:18.523" v="8898" actId="1076"/>
          <ac:spMkLst>
            <pc:docMk/>
            <pc:sldMk cId="2550355845" sldId="1298"/>
            <ac:spMk id="28" creationId="{38B8F2B7-6A6E-4CFD-8C5F-1D96C16F1E81}"/>
          </ac:spMkLst>
        </pc:spChg>
        <pc:spChg chg="mod">
          <ac:chgData name="Einav, Tal" userId="c5d94e19-bf17-46ef-96ed-abf719c82703" providerId="ADAL" clId="{F7904422-0DA4-4078-9700-259BB0B24E87}" dt="2020-07-01T04:53:56.589" v="8939" actId="207"/>
          <ac:spMkLst>
            <pc:docMk/>
            <pc:sldMk cId="2550355845" sldId="1298"/>
            <ac:spMk id="35" creationId="{A17D090C-9DC8-490E-A35A-6167C6319F12}"/>
          </ac:spMkLst>
        </pc:spChg>
        <pc:spChg chg="mod">
          <ac:chgData name="Einav, Tal" userId="c5d94e19-bf17-46ef-96ed-abf719c82703" providerId="ADAL" clId="{F7904422-0DA4-4078-9700-259BB0B24E87}" dt="2020-07-01T04:51:44.481" v="8935" actId="207"/>
          <ac:spMkLst>
            <pc:docMk/>
            <pc:sldMk cId="2550355845" sldId="1298"/>
            <ac:spMk id="40" creationId="{90E47F02-F192-4444-8BA4-F7550120CAE7}"/>
          </ac:spMkLst>
        </pc:spChg>
        <pc:spChg chg="mod">
          <ac:chgData name="Einav, Tal" userId="c5d94e19-bf17-46ef-96ed-abf719c82703" providerId="ADAL" clId="{F7904422-0DA4-4078-9700-259BB0B24E87}" dt="2020-07-01T04:53:50.831" v="8938" actId="207"/>
          <ac:spMkLst>
            <pc:docMk/>
            <pc:sldMk cId="2550355845" sldId="1298"/>
            <ac:spMk id="55" creationId="{5C41EE4A-CF9A-435B-9A22-00A717D582BC}"/>
          </ac:spMkLst>
        </pc:spChg>
        <pc:spChg chg="mod">
          <ac:chgData name="Einav, Tal" userId="c5d94e19-bf17-46ef-96ed-abf719c82703" providerId="ADAL" clId="{F7904422-0DA4-4078-9700-259BB0B24E87}" dt="2020-07-01T04:52:04.951" v="8937" actId="207"/>
          <ac:spMkLst>
            <pc:docMk/>
            <pc:sldMk cId="2550355845" sldId="1298"/>
            <ac:spMk id="82" creationId="{991E7CA0-EF99-468F-A384-9E8046996531}"/>
          </ac:spMkLst>
        </pc:spChg>
        <pc:spChg chg="mod">
          <ac:chgData name="Einav, Tal" userId="c5d94e19-bf17-46ef-96ed-abf719c82703" providerId="ADAL" clId="{F7904422-0DA4-4078-9700-259BB0B24E87}" dt="2020-07-01T04:52:00.644" v="8936" actId="207"/>
          <ac:spMkLst>
            <pc:docMk/>
            <pc:sldMk cId="2550355845" sldId="1298"/>
            <ac:spMk id="85" creationId="{88BD4F93-B657-44A3-B583-BCE867EB6758}"/>
          </ac:spMkLst>
        </pc:spChg>
        <pc:spChg chg="mod">
          <ac:chgData name="Einav, Tal" userId="c5d94e19-bf17-46ef-96ed-abf719c82703" providerId="ADAL" clId="{F7904422-0DA4-4078-9700-259BB0B24E87}" dt="2020-07-01T04:51:40.552" v="8934" actId="207"/>
          <ac:spMkLst>
            <pc:docMk/>
            <pc:sldMk cId="2550355845" sldId="1298"/>
            <ac:spMk id="88" creationId="{451271B8-7D16-4A25-AB2B-31520D7C8697}"/>
          </ac:spMkLst>
        </pc:spChg>
        <pc:spChg chg="mod">
          <ac:chgData name="Einav, Tal" userId="c5d94e19-bf17-46ef-96ed-abf719c82703" providerId="ADAL" clId="{F7904422-0DA4-4078-9700-259BB0B24E87}" dt="2020-07-01T04:51:36.125" v="8933" actId="207"/>
          <ac:spMkLst>
            <pc:docMk/>
            <pc:sldMk cId="2550355845" sldId="1298"/>
            <ac:spMk id="91" creationId="{0FD36635-8F64-4585-AAF2-E18E54ECF5F0}"/>
          </ac:spMkLst>
        </pc:spChg>
        <pc:spChg chg="mod">
          <ac:chgData name="Einav, Tal" userId="c5d94e19-bf17-46ef-96ed-abf719c82703" providerId="ADAL" clId="{F7904422-0DA4-4078-9700-259BB0B24E87}" dt="2020-07-01T04:51:31.981" v="8932" actId="207"/>
          <ac:spMkLst>
            <pc:docMk/>
            <pc:sldMk cId="2550355845" sldId="1298"/>
            <ac:spMk id="94" creationId="{321F4D2B-F39C-4491-9D83-8375EB529EE5}"/>
          </ac:spMkLst>
        </pc:spChg>
        <pc:spChg chg="mod">
          <ac:chgData name="Einav, Tal" userId="c5d94e19-bf17-46ef-96ed-abf719c82703" providerId="ADAL" clId="{F7904422-0DA4-4078-9700-259BB0B24E87}" dt="2020-07-01T04:51:01.321" v="8927" actId="207"/>
          <ac:spMkLst>
            <pc:docMk/>
            <pc:sldMk cId="2550355845" sldId="1298"/>
            <ac:spMk id="97" creationId="{FFA4A1D2-4BF4-444D-AC4C-85EA6B139CA8}"/>
          </ac:spMkLst>
        </pc:spChg>
        <pc:spChg chg="mod">
          <ac:chgData name="Einav, Tal" userId="c5d94e19-bf17-46ef-96ed-abf719c82703" providerId="ADAL" clId="{F7904422-0DA4-4078-9700-259BB0B24E87}" dt="2020-07-01T04:50:56.137" v="8926" actId="207"/>
          <ac:spMkLst>
            <pc:docMk/>
            <pc:sldMk cId="2550355845" sldId="1298"/>
            <ac:spMk id="100" creationId="{EE284CDE-AF5C-4668-9F98-6F81931790CA}"/>
          </ac:spMkLst>
        </pc:s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30" creationId="{759A8DC2-34F8-46EE-9827-D511AAE05A70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37" creationId="{B0AD96F1-631D-44E0-8ADA-13F661CB5B31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53" creationId="{E9F6EF2B-24AA-4801-A011-C4B5A8ADB874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57" creationId="{B60491E7-CDE6-4103-AFB5-77BA476125AD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60" creationId="{8748EAE2-986E-4C77-B162-6362E4648434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63" creationId="{2BB67D7D-05C4-4375-B589-913892C77E35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66" creationId="{FE5BFB5C-B153-453B-AA21-D99A747F614A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69" creationId="{4DD7D3F5-47A9-4657-8186-ECC408BC3089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72" creationId="{0B07DEEE-3A48-4A14-8C98-EF5B5039A8B7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75" creationId="{6A492993-B759-4398-B878-1546D34C41C6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78" creationId="{1E60EC76-7154-4C22-99B8-FCC080F79185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81" creationId="{EFFBDD0C-9E87-43CA-8B3A-CB2F07BA71C5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84" creationId="{D5373D24-8E5F-46CD-AC55-3B3DC2DC6608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87" creationId="{38961069-7C48-4D4F-9C46-4BB1D0A04A30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90" creationId="{1C5F514E-3E54-4344-89E3-16624716A175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93" creationId="{C7236F50-B020-4741-B364-7E79A6C57CDB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96" creationId="{93A3BD01-80B8-498C-A8EF-7C3F94C42CC9}"/>
          </ac:grpSpMkLst>
        </pc:grpChg>
        <pc:grpChg chg="add del mod">
          <ac:chgData name="Einav, Tal" userId="c5d94e19-bf17-46ef-96ed-abf719c82703" providerId="ADAL" clId="{F7904422-0DA4-4078-9700-259BB0B24E87}" dt="2020-07-01T06:30:00.171" v="10676" actId="478"/>
          <ac:grpSpMkLst>
            <pc:docMk/>
            <pc:sldMk cId="2550355845" sldId="1298"/>
            <ac:grpSpMk id="99" creationId="{3E24E61F-5C10-4AD6-BFD2-4ABF7881DA8A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02" creationId="{8DA1686D-B304-4519-AE6C-8A648D6387F8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05" creationId="{D831798D-F416-4829-B763-F2957FBC504E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08" creationId="{43BABAF0-211A-43FD-A3EB-F0EDF09BB60C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11" creationId="{0A7654E6-551E-4E6B-8206-22615304F3E2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14" creationId="{FFD63C31-418D-467B-913A-F8CF5AE45122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17" creationId="{F69B3F18-5B34-4EF0-9510-13AB40B3F15C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20" creationId="{DAF78BBE-021B-4AAB-A3F8-20B7162126C8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23" creationId="{32AE5611-D629-4DCF-A52B-306927FD0B59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26" creationId="{998D7EF0-4C72-4977-8D15-26CAD0717574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29" creationId="{FA8D7EF1-AD1B-4388-8EF3-8093D67A3A6A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32" creationId="{7E27C0E0-1039-48EC-A871-5D46CF0080F4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35" creationId="{6CD7D5BE-06C4-47D4-9AC8-EAB5E82EB36F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38" creationId="{13E7F1AD-73BA-4A00-9077-2EA1002B19D5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41" creationId="{B17C5C43-FC02-44F5-8E27-BAF84DC4C69B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44" creationId="{BD88F7CA-6683-43F3-A0CF-A94E5B04530A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47" creationId="{EF50BD9D-97D9-4E10-A140-DE37942F9B6E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50" creationId="{CD0A79E8-9CE6-457B-8738-97757D374646}"/>
          </ac:grpSpMkLst>
        </pc:grpChg>
        <pc:grpChg chg="add">
          <ac:chgData name="Einav, Tal" userId="c5d94e19-bf17-46ef-96ed-abf719c82703" providerId="ADAL" clId="{F7904422-0DA4-4078-9700-259BB0B24E87}" dt="2020-07-01T06:30:00.515" v="10677"/>
          <ac:grpSpMkLst>
            <pc:docMk/>
            <pc:sldMk cId="2550355845" sldId="1298"/>
            <ac:grpSpMk id="153" creationId="{FFF9BDA3-6CDB-48A9-AC7F-D1ACCE25EDC0}"/>
          </ac:grpSpMkLst>
        </pc:grpChg>
      </pc:sldChg>
      <pc:sldChg chg="addSp delSp modSp add modAnim">
        <pc:chgData name="Einav, Tal" userId="c5d94e19-bf17-46ef-96ed-abf719c82703" providerId="ADAL" clId="{F7904422-0DA4-4078-9700-259BB0B24E87}" dt="2020-07-04T17:58:27.807" v="16270"/>
        <pc:sldMkLst>
          <pc:docMk/>
          <pc:sldMk cId="3447166650" sldId="1299"/>
        </pc:sldMkLst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" creationId="{ABFB5057-C16B-47EA-8AD3-86AD39FCC768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1" creationId="{62AD3150-A2B8-490D-9910-A0BC5DB12B70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2" creationId="{576DFA86-728B-444A-93C3-F60724DD7A4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3" creationId="{5BA87D18-3255-46C4-A17C-378125C1C138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4" creationId="{6A9B3308-39F8-4B3A-A385-ABC798115FF8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5" creationId="{A6727140-0060-4798-B339-46B89559D8F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6" creationId="{7B1DB336-91BC-40C0-BA7F-E882D8250859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7" creationId="{F172FFB8-1964-4BE8-A15C-7301C9410B29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8" creationId="{3ACB31E5-9777-4135-BE58-F1F6DA190A2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79" creationId="{3A660840-7BBA-4203-B685-9D2C689728EE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0" creationId="{D3006974-8FDB-428C-92BD-02C5733BB8C4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1" creationId="{E48005A5-5F9F-4257-B03D-B860DE98E028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3" creationId="{2412B67E-35AB-4A26-9516-BA5DEB17C7AB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4" creationId="{7F674761-F267-4B6C-AEBC-9E95D2F5F2EA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8" creationId="{B992EDFA-80CF-45FC-A702-00A248A9A965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89" creationId="{E1AA58C0-86CD-4B8E-B4CB-82B2DCA7173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0" creationId="{A9FABFDB-7700-4367-A97E-F3E212D87379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1" creationId="{293AA2DC-F86B-4DC8-B40B-BA58CB23243B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2" creationId="{AD1360CF-3A1A-4190-8FFA-16096B8C9FC2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3" creationId="{D10BB7EB-A03D-457C-AA22-3693B50B4466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4" creationId="{13B8DE16-A7C8-4F13-BDE1-A08A39E50D7A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5" creationId="{99455047-2780-41DC-A08E-7BF72A4A7E0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6" creationId="{C1870B08-EBFE-4D56-82B0-C19864B09E55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7" creationId="{94F67BDD-3BE9-45FD-B4C1-E19FE5F94FE0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98" creationId="{0BE4FD91-AFC7-40AB-B209-BBDFF62D846B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0" creationId="{3A5BB0DA-2804-40B7-80A4-F4C7CFE6100D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1" creationId="{44117A81-18AF-42F1-830F-D2FC5CA0BF94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3" creationId="{DF5BCBE7-5863-4F19-9CDC-E706DB70133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4" creationId="{DFC1A82A-9E25-4D27-8B95-1E34FD84FCA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6" creationId="{8ED024E7-FDA8-4E44-BB82-1FA6C6060703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08" creationId="{4C14413A-21D8-47FF-B6AE-DA06207F3BED}"/>
          </ac:spMkLst>
        </pc:spChg>
        <pc:spChg chg="add del mod">
          <ac:chgData name="Einav, Tal" userId="c5d94e19-bf17-46ef-96ed-abf719c82703" providerId="ADAL" clId="{F7904422-0DA4-4078-9700-259BB0B24E87}" dt="2020-07-01T08:26:40.018" v="11863"/>
          <ac:spMkLst>
            <pc:docMk/>
            <pc:sldMk cId="3447166650" sldId="1299"/>
            <ac:spMk id="109" creationId="{BC0F721C-0E78-4E4A-B6FA-C5F5F777C867}"/>
          </ac:spMkLst>
        </pc:spChg>
        <pc:spChg chg="add del mod">
          <ac:chgData name="Einav, Tal" userId="c5d94e19-bf17-46ef-96ed-abf719c82703" providerId="ADAL" clId="{F7904422-0DA4-4078-9700-259BB0B24E87}" dt="2020-07-01T08:26:32.416" v="11861" actId="478"/>
          <ac:spMkLst>
            <pc:docMk/>
            <pc:sldMk cId="3447166650" sldId="1299"/>
            <ac:spMk id="110" creationId="{12789D96-29A9-4046-87F3-80B7278D7A14}"/>
          </ac:spMkLst>
        </pc:spChg>
        <pc:spChg chg="mod or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27" creationId="{83931678-121C-4716-B5BC-37147F30F1BF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28" creationId="{619399FE-7525-4E86-B129-ACA8EF44BCF4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29" creationId="{34D4ACAA-7E82-41DC-B4AA-405D73007B0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30" creationId="{F3476C34-9070-4061-A45D-8F0093A1A75D}"/>
          </ac:spMkLst>
        </pc:spChg>
        <pc:spChg chg="add del mod">
          <ac:chgData name="Einav, Tal" userId="c5d94e19-bf17-46ef-96ed-abf719c82703" providerId="ADAL" clId="{F7904422-0DA4-4078-9700-259BB0B24E87}" dt="2020-07-01T08:31:18.050" v="11909"/>
          <ac:spMkLst>
            <pc:docMk/>
            <pc:sldMk cId="3447166650" sldId="1299"/>
            <ac:spMk id="138" creationId="{4395D4AB-292B-457A-A202-7108A5799C16}"/>
          </ac:spMkLst>
        </pc:spChg>
        <pc:spChg chg="add del mod">
          <ac:chgData name="Einav, Tal" userId="c5d94e19-bf17-46ef-96ed-abf719c82703" providerId="ADAL" clId="{F7904422-0DA4-4078-9700-259BB0B24E87}" dt="2020-07-01T08:31:18.050" v="11909"/>
          <ac:spMkLst>
            <pc:docMk/>
            <pc:sldMk cId="3447166650" sldId="1299"/>
            <ac:spMk id="139" creationId="{EE2EA788-C784-45BE-A533-911C684860A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65" creationId="{4668C8D0-E2D1-4AAC-B878-D7D9CD47722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68" creationId="{0BBED779-6B60-409B-AA1A-8E129365A4A8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69" creationId="{AD28B677-8EF9-4E47-BFB1-20C7C40F3853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70" creationId="{5C837C53-252B-4CA9-95F6-27FF846406E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71" creationId="{8B1950E0-35F3-4242-84EB-F6BB2554C83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72" creationId="{17B07792-D861-4192-8A32-A97297EFB8C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74" creationId="{ADA60835-A52E-4325-9832-866FF6B81E1A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175" creationId="{693B3D78-3467-4864-B5D9-4E2C6F82D505}"/>
          </ac:spMkLst>
        </pc:spChg>
        <pc:spChg chg="add del mod">
          <ac:chgData name="Einav, Tal" userId="c5d94e19-bf17-46ef-96ed-abf719c82703" providerId="ADAL" clId="{F7904422-0DA4-4078-9700-259BB0B24E87}" dt="2020-07-01T08:34:57.318" v="11942"/>
          <ac:spMkLst>
            <pc:docMk/>
            <pc:sldMk cId="3447166650" sldId="1299"/>
            <ac:spMk id="176" creationId="{2B5FACF3-0253-4045-A9C3-7C383A01CB6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76" creationId="{3BE36FD4-9536-406D-9507-AE118514232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77" creationId="{D038A189-6289-4400-A624-4EDD9B992764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78" creationId="{4D303299-CA02-4586-86E6-14651322590F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98" creationId="{C94B4277-D127-43B6-AA0B-1DEA0F100D20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299" creationId="{9CC74C18-2BB1-4840-9CE9-4451FF84FAD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0" creationId="{334DE049-5F21-4081-8E35-6F6528D9D77C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1" creationId="{36DB466C-B8E3-4655-8CC0-0CEFC93C53F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2" creationId="{ECD5DAB7-877A-4393-A55D-83BE3934F66E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3" creationId="{15238571-0C52-4CA8-8FF9-D4E70391C619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4" creationId="{DBEAD602-5862-4DC1-A66E-72D24356D483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5" creationId="{6E9F4995-3034-42C2-BD8D-429513FC4945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6" creationId="{5A310F2E-5ED5-4748-B6CA-DF4FFEB1B496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7" creationId="{5A812D69-D2B8-45D3-A50E-5CE6978063A4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08" creationId="{9576C68B-DB98-42D6-AD1B-C1E491EB9C27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10" creationId="{9583AAE8-A0D2-4516-A33F-D5B5C6481341}"/>
          </ac:spMkLst>
        </pc:spChg>
        <pc:spChg chg="mod">
          <ac:chgData name="Einav, Tal" userId="c5d94e19-bf17-46ef-96ed-abf719c82703" providerId="ADAL" clId="{F7904422-0DA4-4078-9700-259BB0B24E87}" dt="2020-07-04T17:58:27.807" v="16270"/>
          <ac:spMkLst>
            <pc:docMk/>
            <pc:sldMk cId="3447166650" sldId="1299"/>
            <ac:spMk id="311" creationId="{3071BFB6-878B-4745-98CE-BDD68E29255C}"/>
          </ac:spMkLst>
        </pc:s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" creationId="{00000000-0000-0000-0000-000000000000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5" creationId="{5FDA432F-5281-426A-8783-A6AC790FF8DE}"/>
          </ac:grpSpMkLst>
        </pc:grpChg>
        <pc:grpChg chg="mod or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6" creationId="{66155024-B5AE-4DD9-B4C6-D0BBEE6A4E03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0" creationId="{E4F0733A-C691-4627-85E2-7DF877F03D92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68" creationId="{8E511CD2-7D3E-40A5-B43E-366E716A1EB0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69" creationId="{87186196-FEFB-49FC-97FA-0B813638E566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70" creationId="{61825D27-2BAE-42C7-BA2E-2823C4F1EACA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85" creationId="{B4AF5244-8B50-4BBC-BD00-7613AF0C3CAA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86" creationId="{FE51FF5D-B6CC-4EAB-8C34-81C905EAC430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87" creationId="{98CF4E78-B39E-4772-85D1-A45CED8BD7B2}"/>
          </ac:grpSpMkLst>
        </pc:grpChg>
        <pc:grpChg chg="add 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02" creationId="{8B128A27-B2E8-4F09-850C-7ECE6AC96A94}"/>
          </ac:grpSpMkLst>
        </pc:grpChg>
        <pc:grpChg chg="add 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05" creationId="{5392F9A9-171E-440B-B920-80FB4B430BE5}"/>
          </ac:grpSpMkLst>
        </pc:grpChg>
        <pc:grpChg chg="add del">
          <ac:chgData name="Einav, Tal" userId="c5d94e19-bf17-46ef-96ed-abf719c82703" providerId="ADAL" clId="{F7904422-0DA4-4078-9700-259BB0B24E87}" dt="2020-07-01T08:31:49.328" v="11916" actId="478"/>
          <ac:grpSpMkLst>
            <pc:docMk/>
            <pc:sldMk cId="3447166650" sldId="1299"/>
            <ac:grpSpMk id="111" creationId="{E784322B-CFA7-47E3-9C60-22F7144C3B77}"/>
          </ac:grpSpMkLst>
        </pc:grpChg>
        <pc:grpChg chg="add del">
          <ac:chgData name="Einav, Tal" userId="c5d94e19-bf17-46ef-96ed-abf719c82703" providerId="ADAL" clId="{F7904422-0DA4-4078-9700-259BB0B24E87}" dt="2020-07-01T08:31:49.328" v="11916" actId="478"/>
          <ac:grpSpMkLst>
            <pc:docMk/>
            <pc:sldMk cId="3447166650" sldId="1299"/>
            <ac:grpSpMk id="122" creationId="{B9D8A29D-0097-4C1A-BCD8-03CB8A93EC9F}"/>
          </ac:grpSpMkLst>
        </pc:grpChg>
        <pc:grpChg chg="add del">
          <ac:chgData name="Einav, Tal" userId="c5d94e19-bf17-46ef-96ed-abf719c82703" providerId="ADAL" clId="{F7904422-0DA4-4078-9700-259BB0B24E87}" dt="2020-07-01T08:31:48.158" v="11915"/>
          <ac:grpSpMkLst>
            <pc:docMk/>
            <pc:sldMk cId="3447166650" sldId="1299"/>
            <ac:grpSpMk id="140" creationId="{1FD24B6D-9705-4F51-8A28-3D28464C5F00}"/>
          </ac:grpSpMkLst>
        </pc:grpChg>
        <pc:grpChg chg="add del">
          <ac:chgData name="Einav, Tal" userId="c5d94e19-bf17-46ef-96ed-abf719c82703" providerId="ADAL" clId="{F7904422-0DA4-4078-9700-259BB0B24E87}" dt="2020-07-01T08:32:49.452" v="11925" actId="478"/>
          <ac:grpSpMkLst>
            <pc:docMk/>
            <pc:sldMk cId="3447166650" sldId="1299"/>
            <ac:grpSpMk id="152" creationId="{CE782B7E-ECBF-4777-A83A-0CDADDFE2EF7}"/>
          </ac:grpSpMkLst>
        </pc:grpChg>
        <pc:grpChg chg="add 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64" creationId="{32E4D3CF-914F-4D27-84D4-417E5894CA33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66" creationId="{FA0B64E2-E1E3-4EC0-ADB6-D61493080A50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67" creationId="{0625609B-270A-4B56-AEF8-E64F30A6856A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173" creationId="{8A8BFFBF-AED8-4614-A400-5753DBE15171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295" creationId="{6F6531C7-43F4-45EB-9AF3-D7BFC27CE5C8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296" creationId="{E40ADCF0-E6FC-457A-9EA0-E36C43847412}"/>
          </ac:grpSpMkLst>
        </pc:grpChg>
        <pc:grpChg chg="mod">
          <ac:chgData name="Einav, Tal" userId="c5d94e19-bf17-46ef-96ed-abf719c82703" providerId="ADAL" clId="{F7904422-0DA4-4078-9700-259BB0B24E87}" dt="2020-07-04T17:58:27.807" v="16270"/>
          <ac:grpSpMkLst>
            <pc:docMk/>
            <pc:sldMk cId="3447166650" sldId="1299"/>
            <ac:grpSpMk id="297" creationId="{2E4320D0-6F41-4F40-9089-1E6376DB0EEE}"/>
          </ac:grpSpMkLst>
        </pc:grp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9" creationId="{0A843E9C-7BF2-42EE-8040-F4BD4823ADEA}"/>
          </ac:picMkLst>
        </pc:pic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12" creationId="{93EBBF2F-67B4-4185-AF18-6C91D5CBF1B3}"/>
          </ac:picMkLst>
        </pc:pic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14" creationId="{BFF180F6-1CB7-4A53-B565-423205AD05A6}"/>
          </ac:picMkLst>
        </pc:pic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15" creationId="{841637E3-FFEC-4A78-A64A-D38CB6BF87FC}"/>
          </ac:picMkLst>
        </pc:pic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17" creationId="{177D5582-E690-4A7B-AEB0-B7452A8AF0E5}"/>
          </ac:picMkLst>
        </pc:picChg>
        <pc:picChg chg="mod">
          <ac:chgData name="Einav, Tal" userId="c5d94e19-bf17-46ef-96ed-abf719c82703" providerId="ADAL" clId="{F7904422-0DA4-4078-9700-259BB0B24E87}" dt="2020-07-04T17:58:27.807" v="16270"/>
          <ac:picMkLst>
            <pc:docMk/>
            <pc:sldMk cId="3447166650" sldId="1299"/>
            <ac:picMk id="107" creationId="{8F460361-9560-417A-A3B0-ADF4D162FC58}"/>
          </ac:picMkLst>
        </pc:picChg>
        <pc:cxnChg chg="mod">
          <ac:chgData name="Einav, Tal" userId="c5d94e19-bf17-46ef-96ed-abf719c82703" providerId="ADAL" clId="{F7904422-0DA4-4078-9700-259BB0B24E87}" dt="2020-07-04T17:58:27.807" v="16270"/>
          <ac:cxnSpMkLst>
            <pc:docMk/>
            <pc:sldMk cId="3447166650" sldId="1299"/>
            <ac:cxnSpMk id="82" creationId="{4748DBB6-A89C-42C0-8394-E5300426C638}"/>
          </ac:cxnSpMkLst>
        </pc:cxnChg>
        <pc:cxnChg chg="mod">
          <ac:chgData name="Einav, Tal" userId="c5d94e19-bf17-46ef-96ed-abf719c82703" providerId="ADAL" clId="{F7904422-0DA4-4078-9700-259BB0B24E87}" dt="2020-07-04T17:58:27.807" v="16270"/>
          <ac:cxnSpMkLst>
            <pc:docMk/>
            <pc:sldMk cId="3447166650" sldId="1299"/>
            <ac:cxnSpMk id="99" creationId="{B6C1FA56-3ADE-419D-9AFA-3AEB17ADD44C}"/>
          </ac:cxnSpMkLst>
        </pc:cxnChg>
        <pc:cxnChg chg="mod">
          <ac:chgData name="Einav, Tal" userId="c5d94e19-bf17-46ef-96ed-abf719c82703" providerId="ADAL" clId="{F7904422-0DA4-4078-9700-259BB0B24E87}" dt="2020-07-04T17:58:27.807" v="16270"/>
          <ac:cxnSpMkLst>
            <pc:docMk/>
            <pc:sldMk cId="3447166650" sldId="1299"/>
            <ac:cxnSpMk id="222" creationId="{2A27A086-48BC-4B2C-994E-C6B8FE278609}"/>
          </ac:cxnSpMkLst>
        </pc:cxnChg>
        <pc:cxnChg chg="mod">
          <ac:chgData name="Einav, Tal" userId="c5d94e19-bf17-46ef-96ed-abf719c82703" providerId="ADAL" clId="{F7904422-0DA4-4078-9700-259BB0B24E87}" dt="2020-07-04T17:58:27.807" v="16270"/>
          <ac:cxnSpMkLst>
            <pc:docMk/>
            <pc:sldMk cId="3447166650" sldId="1299"/>
            <ac:cxnSpMk id="309" creationId="{641D8B09-1119-44D7-A8F6-85418B9877A5}"/>
          </ac:cxnSpMkLst>
        </pc:cxnChg>
      </pc:sldChg>
      <pc:sldChg chg="addSp delSp modSp add delAnim modAnim">
        <pc:chgData name="Einav, Tal" userId="c5d94e19-bf17-46ef-96ed-abf719c82703" providerId="ADAL" clId="{F7904422-0DA4-4078-9700-259BB0B24E87}" dt="2020-07-04T17:58:49.688" v="16276"/>
        <pc:sldMkLst>
          <pc:docMk/>
          <pc:sldMk cId="1953850929" sldId="1300"/>
        </pc:sldMkLst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" creationId="{ABFB5057-C16B-47EA-8AD3-86AD39FCC76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1" creationId="{62AD3150-A2B8-490D-9910-A0BC5DB12B70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2" creationId="{576DFA86-728B-444A-93C3-F60724DD7A4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3" creationId="{5BA87D18-3255-46C4-A17C-378125C1C13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4" creationId="{6A9B3308-39F8-4B3A-A385-ABC798115FF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5" creationId="{A6727140-0060-4798-B339-46B89559D8F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6" creationId="{7B1DB336-91BC-40C0-BA7F-E882D8250859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7" creationId="{F172FFB8-1964-4BE8-A15C-7301C9410B29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8" creationId="{3ACB31E5-9777-4135-BE58-F1F6DA190A2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79" creationId="{3A660840-7BBA-4203-B685-9D2C689728EE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0" creationId="{D3006974-8FDB-428C-92BD-02C5733BB8C4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1" creationId="{E48005A5-5F9F-4257-B03D-B860DE98E02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3" creationId="{2412B67E-35AB-4A26-9516-BA5DEB17C7AB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4" creationId="{7F674761-F267-4B6C-AEBC-9E95D2F5F2EA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8" creationId="{B992EDFA-80CF-45FC-A702-00A248A9A965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89" creationId="{E1AA58C0-86CD-4B8E-B4CB-82B2DCA7173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0" creationId="{A9FABFDB-7700-4367-A97E-F3E212D87379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1" creationId="{293AA2DC-F86B-4DC8-B40B-BA58CB23243B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2" creationId="{AD1360CF-3A1A-4190-8FFA-16096B8C9FC2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3" creationId="{D10BB7EB-A03D-457C-AA22-3693B50B4466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4" creationId="{13B8DE16-A7C8-4F13-BDE1-A08A39E50D7A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5" creationId="{99455047-2780-41DC-A08E-7BF72A4A7E0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6" creationId="{C1870B08-EBFE-4D56-82B0-C19864B09E55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7" creationId="{94F67BDD-3BE9-45FD-B4C1-E19FE5F94FE0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98" creationId="{0BE4FD91-AFC7-40AB-B209-BBDFF62D846B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00" creationId="{3A5BB0DA-2804-40B7-80A4-F4C7CFE6100D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01" creationId="{44117A81-18AF-42F1-830F-D2FC5CA0BF94}"/>
          </ac:spMkLst>
        </pc:spChg>
        <pc:spChg chg="add 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02" creationId="{3F2C6CA9-45EF-4544-BDE9-48AED8EE0B7F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04" creationId="{79B9CE88-CBF8-4677-9089-DF3E6BA1CAC6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05" creationId="{7804232B-6FF0-435A-AD5E-F5E8A9E9FD72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11" creationId="{CAD5322E-CA0F-4E36-9BF3-B94EE073805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12" creationId="{AEEAA9D3-02B9-4E14-A0B4-A6C1BDDAC272}"/>
          </ac:spMkLst>
        </pc:spChg>
        <pc:spChg chg="add del mod">
          <ac:chgData name="Einav, Tal" userId="c5d94e19-bf17-46ef-96ed-abf719c82703" providerId="ADAL" clId="{F7904422-0DA4-4078-9700-259BB0B24E87}" dt="2020-07-01T08:26:51.294" v="11867" actId="478"/>
          <ac:spMkLst>
            <pc:docMk/>
            <pc:sldMk cId="1953850929" sldId="1300"/>
            <ac:spMk id="113" creationId="{A8335CB3-371E-4DC7-9950-444D7BB26354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27" creationId="{83931678-121C-4716-B5BC-37147F30F1BF}"/>
          </ac:spMkLst>
        </pc:spChg>
        <pc:spChg chg="mod or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28" creationId="{619399FE-7525-4E86-B129-ACA8EF44BCF4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29" creationId="{34D4ACAA-7E82-41DC-B4AA-405D73007B01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30" creationId="{F3476C34-9070-4061-A45D-8F0093A1A75D}"/>
          </ac:spMkLst>
        </pc:spChg>
        <pc:spChg chg="add del mod">
          <ac:chgData name="Einav, Tal" userId="c5d94e19-bf17-46ef-96ed-abf719c82703" providerId="ADAL" clId="{F7904422-0DA4-4078-9700-259BB0B24E87}" dt="2020-07-01T08:31:40.124" v="11913" actId="478"/>
          <ac:spMkLst>
            <pc:docMk/>
            <pc:sldMk cId="1953850929" sldId="1300"/>
            <ac:spMk id="141" creationId="{3794D70E-CA42-4F9B-9229-7DF88F733758}"/>
          </ac:spMkLst>
        </pc:spChg>
        <pc:spChg chg="add del">
          <ac:chgData name="Einav, Tal" userId="c5d94e19-bf17-46ef-96ed-abf719c82703" providerId="ADAL" clId="{F7904422-0DA4-4078-9700-259BB0B24E87}" dt="2020-07-01T08:31:40.124" v="11913" actId="478"/>
          <ac:spMkLst>
            <pc:docMk/>
            <pc:sldMk cId="1953850929" sldId="1300"/>
            <ac:spMk id="142" creationId="{A45AB3A1-F509-49E2-A371-29E0F53335A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44" creationId="{45E81A2F-1353-4959-B760-6FEB88F22978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47" creationId="{49B62D3E-BCA8-476A-80A5-2BA3972B69C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48" creationId="{34C2A112-29D8-470E-9EA1-6331873E3D8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49" creationId="{26422932-0FD7-4565-AE35-9B469DB9BA31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50" creationId="{AB5EE669-834D-4F52-8AB4-B3A6D090E90A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51" creationId="{5A97CAD4-CC8F-4BBF-AD99-F460B34516AF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53" creationId="{FBEF9D9B-1F82-40D4-AB78-5A52929315FF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154" creationId="{6C5A29FD-DEB9-4596-AD97-161918CC98FB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76" creationId="{3BE36FD4-9536-406D-9507-AE118514232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77" creationId="{D038A189-6289-4400-A624-4EDD9B992764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78" creationId="{4D303299-CA02-4586-86E6-14651322590F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98" creationId="{C94B4277-D127-43B6-AA0B-1DEA0F100D20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299" creationId="{9CC74C18-2BB1-4840-9CE9-4451FF84FAD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0" creationId="{334DE049-5F21-4081-8E35-6F6528D9D77C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1" creationId="{36DB466C-B8E3-4655-8CC0-0CEFC93C53F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2" creationId="{ECD5DAB7-877A-4393-A55D-83BE3934F66E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3" creationId="{15238571-0C52-4CA8-8FF9-D4E70391C619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4" creationId="{DBEAD602-5862-4DC1-A66E-72D24356D483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5" creationId="{6E9F4995-3034-42C2-BD8D-429513FC4945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6" creationId="{5A310F2E-5ED5-4748-B6CA-DF4FFEB1B496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7" creationId="{5A812D69-D2B8-45D3-A50E-5CE6978063A4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08" creationId="{9576C68B-DB98-42D6-AD1B-C1E491EB9C27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10" creationId="{9583AAE8-A0D2-4516-A33F-D5B5C6481341}"/>
          </ac:spMkLst>
        </pc:spChg>
        <pc:spChg chg="mod">
          <ac:chgData name="Einav, Tal" userId="c5d94e19-bf17-46ef-96ed-abf719c82703" providerId="ADAL" clId="{F7904422-0DA4-4078-9700-259BB0B24E87}" dt="2020-07-04T17:58:49.688" v="16276"/>
          <ac:spMkLst>
            <pc:docMk/>
            <pc:sldMk cId="1953850929" sldId="1300"/>
            <ac:spMk id="311" creationId="{3071BFB6-878B-4745-98CE-BDD68E29255C}"/>
          </ac:spMkLst>
        </pc:s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" creationId="{00000000-0000-0000-0000-000000000000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5" creationId="{5FDA432F-5281-426A-8783-A6AC790FF8DE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6" creationId="{66155024-B5AE-4DD9-B4C6-D0BBEE6A4E03}"/>
          </ac:grpSpMkLst>
        </pc:grpChg>
        <pc:grpChg chg="mod or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0" creationId="{E4F0733A-C691-4627-85E2-7DF877F03D92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68" creationId="{8E511CD2-7D3E-40A5-B43E-366E716A1EB0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69" creationId="{87186196-FEFB-49FC-97FA-0B813638E566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70" creationId="{61825D27-2BAE-42C7-BA2E-2823C4F1EACA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85" creationId="{B4AF5244-8B50-4BBC-BD00-7613AF0C3CAA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86" creationId="{FE51FF5D-B6CC-4EAB-8C34-81C905EAC430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87" creationId="{98CF4E78-B39E-4772-85D1-A45CED8BD7B2}"/>
          </ac:grpSpMkLst>
        </pc:grpChg>
        <pc:grpChg chg="add 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03" creationId="{12F4F014-3F21-4C1F-B455-312F905008B1}"/>
          </ac:grpSpMkLst>
        </pc:grpChg>
        <pc:grpChg chg="add del">
          <ac:chgData name="Einav, Tal" userId="c5d94e19-bf17-46ef-96ed-abf719c82703" providerId="ADAL" clId="{F7904422-0DA4-4078-9700-259BB0B24E87}" dt="2020-07-01T08:15:40.113" v="11685" actId="478"/>
          <ac:grpSpMkLst>
            <pc:docMk/>
            <pc:sldMk cId="1953850929" sldId="1300"/>
            <ac:grpSpMk id="106" creationId="{0967D2E4-DE3E-446C-B010-2D5556A96663}"/>
          </ac:grpSpMkLst>
        </pc:grpChg>
        <pc:grpChg chg="add 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10" creationId="{AD7C3955-396F-40D8-ADAF-4C5E16759984}"/>
          </ac:grpSpMkLst>
        </pc:grpChg>
        <pc:grpChg chg="add del">
          <ac:chgData name="Einav, Tal" userId="c5d94e19-bf17-46ef-96ed-abf719c82703" providerId="ADAL" clId="{F7904422-0DA4-4078-9700-259BB0B24E87}" dt="2020-07-01T08:32:58.687" v="11928" actId="478"/>
          <ac:grpSpMkLst>
            <pc:docMk/>
            <pc:sldMk cId="1953850929" sldId="1300"/>
            <ac:grpSpMk id="114" creationId="{A34226CA-990F-4812-8DF0-DF7676D1CC95}"/>
          </ac:grpSpMkLst>
        </pc:grpChg>
        <pc:grpChg chg="add del">
          <ac:chgData name="Einav, Tal" userId="c5d94e19-bf17-46ef-96ed-abf719c82703" providerId="ADAL" clId="{F7904422-0DA4-4078-9700-259BB0B24E87}" dt="2020-07-01T08:32:58.687" v="11928" actId="478"/>
          <ac:grpSpMkLst>
            <pc:docMk/>
            <pc:sldMk cId="1953850929" sldId="1300"/>
            <ac:grpSpMk id="125" creationId="{26891B0C-1B5B-411E-ABF9-2D239906BF3C}"/>
          </ac:grpSpMkLst>
        </pc:grpChg>
        <pc:grpChg chg="add 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43" creationId="{16548E34-C4A6-4B7C-8031-FEC22F9E7F8C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45" creationId="{5A91509D-F197-45BB-B471-18E2CC1AD205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46" creationId="{7B390A71-0A46-49D8-B0D1-11106FB5771D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152" creationId="{61A959F3-2F1F-48AF-8315-45C21F03DAFF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295" creationId="{6F6531C7-43F4-45EB-9AF3-D7BFC27CE5C8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296" creationId="{E40ADCF0-E6FC-457A-9EA0-E36C43847412}"/>
          </ac:grpSpMkLst>
        </pc:grpChg>
        <pc:grpChg chg="mod">
          <ac:chgData name="Einav, Tal" userId="c5d94e19-bf17-46ef-96ed-abf719c82703" providerId="ADAL" clId="{F7904422-0DA4-4078-9700-259BB0B24E87}" dt="2020-07-04T17:58:49.688" v="16276"/>
          <ac:grpSpMkLst>
            <pc:docMk/>
            <pc:sldMk cId="1953850929" sldId="1300"/>
            <ac:grpSpMk id="297" creationId="{2E4320D0-6F41-4F40-9089-1E6376DB0EEE}"/>
          </ac:grpSpMkLst>
        </pc:grpChg>
        <pc:picChg chg="mod">
          <ac:chgData name="Einav, Tal" userId="c5d94e19-bf17-46ef-96ed-abf719c82703" providerId="ADAL" clId="{F7904422-0DA4-4078-9700-259BB0B24E87}" dt="2020-07-04T17:58:49.688" v="16276"/>
          <ac:picMkLst>
            <pc:docMk/>
            <pc:sldMk cId="1953850929" sldId="1300"/>
            <ac:picMk id="9" creationId="{0A843E9C-7BF2-42EE-8040-F4BD4823ADEA}"/>
          </ac:picMkLst>
        </pc:picChg>
        <pc:picChg chg="del mod">
          <ac:chgData name="Einav, Tal" userId="c5d94e19-bf17-46ef-96ed-abf719c82703" providerId="ADAL" clId="{F7904422-0DA4-4078-9700-259BB0B24E87}" dt="2020-07-01T05:19:53.877" v="9394" actId="478"/>
          <ac:picMkLst>
            <pc:docMk/>
            <pc:sldMk cId="1953850929" sldId="1300"/>
            <ac:picMk id="12" creationId="{93EBBF2F-67B4-4185-AF18-6C91D5CBF1B3}"/>
          </ac:picMkLst>
        </pc:picChg>
        <pc:picChg chg="mod">
          <ac:chgData name="Einav, Tal" userId="c5d94e19-bf17-46ef-96ed-abf719c82703" providerId="ADAL" clId="{F7904422-0DA4-4078-9700-259BB0B24E87}" dt="2020-07-04T17:58:49.688" v="16276"/>
          <ac:picMkLst>
            <pc:docMk/>
            <pc:sldMk cId="1953850929" sldId="1300"/>
            <ac:picMk id="14" creationId="{BFF180F6-1CB7-4A53-B565-423205AD05A6}"/>
          </ac:picMkLst>
        </pc:picChg>
        <pc:picChg chg="mod">
          <ac:chgData name="Einav, Tal" userId="c5d94e19-bf17-46ef-96ed-abf719c82703" providerId="ADAL" clId="{F7904422-0DA4-4078-9700-259BB0B24E87}" dt="2020-07-04T17:58:49.688" v="16276"/>
          <ac:picMkLst>
            <pc:docMk/>
            <pc:sldMk cId="1953850929" sldId="1300"/>
            <ac:picMk id="15" creationId="{841637E3-FFEC-4A78-A64A-D38CB6BF87FC}"/>
          </ac:picMkLst>
        </pc:picChg>
        <pc:picChg chg="mod">
          <ac:chgData name="Einav, Tal" userId="c5d94e19-bf17-46ef-96ed-abf719c82703" providerId="ADAL" clId="{F7904422-0DA4-4078-9700-259BB0B24E87}" dt="2020-07-04T17:58:49.688" v="16276"/>
          <ac:picMkLst>
            <pc:docMk/>
            <pc:sldMk cId="1953850929" sldId="1300"/>
            <ac:picMk id="17" creationId="{177D5582-E690-4A7B-AEB0-B7452A8AF0E5}"/>
          </ac:picMkLst>
        </pc:picChg>
        <pc:picChg chg="mod">
          <ac:chgData name="Einav, Tal" userId="c5d94e19-bf17-46ef-96ed-abf719c82703" providerId="ADAL" clId="{F7904422-0DA4-4078-9700-259BB0B24E87}" dt="2020-07-04T17:58:49.688" v="16276"/>
          <ac:picMkLst>
            <pc:docMk/>
            <pc:sldMk cId="1953850929" sldId="1300"/>
            <ac:picMk id="107" creationId="{8F460361-9560-417A-A3B0-ADF4D162FC58}"/>
          </ac:picMkLst>
        </pc:picChg>
        <pc:cxnChg chg="mod">
          <ac:chgData name="Einav, Tal" userId="c5d94e19-bf17-46ef-96ed-abf719c82703" providerId="ADAL" clId="{F7904422-0DA4-4078-9700-259BB0B24E87}" dt="2020-07-04T17:58:49.688" v="16276"/>
          <ac:cxnSpMkLst>
            <pc:docMk/>
            <pc:sldMk cId="1953850929" sldId="1300"/>
            <ac:cxnSpMk id="82" creationId="{4748DBB6-A89C-42C0-8394-E5300426C638}"/>
          </ac:cxnSpMkLst>
        </pc:cxnChg>
        <pc:cxnChg chg="mod">
          <ac:chgData name="Einav, Tal" userId="c5d94e19-bf17-46ef-96ed-abf719c82703" providerId="ADAL" clId="{F7904422-0DA4-4078-9700-259BB0B24E87}" dt="2020-07-04T17:58:49.688" v="16276"/>
          <ac:cxnSpMkLst>
            <pc:docMk/>
            <pc:sldMk cId="1953850929" sldId="1300"/>
            <ac:cxnSpMk id="99" creationId="{B6C1FA56-3ADE-419D-9AFA-3AEB17ADD44C}"/>
          </ac:cxnSpMkLst>
        </pc:cxnChg>
        <pc:cxnChg chg="mod">
          <ac:chgData name="Einav, Tal" userId="c5d94e19-bf17-46ef-96ed-abf719c82703" providerId="ADAL" clId="{F7904422-0DA4-4078-9700-259BB0B24E87}" dt="2020-07-04T17:58:49.688" v="16276"/>
          <ac:cxnSpMkLst>
            <pc:docMk/>
            <pc:sldMk cId="1953850929" sldId="1300"/>
            <ac:cxnSpMk id="222" creationId="{2A27A086-48BC-4B2C-994E-C6B8FE278609}"/>
          </ac:cxnSpMkLst>
        </pc:cxnChg>
        <pc:cxnChg chg="mod">
          <ac:chgData name="Einav, Tal" userId="c5d94e19-bf17-46ef-96ed-abf719c82703" providerId="ADAL" clId="{F7904422-0DA4-4078-9700-259BB0B24E87}" dt="2020-07-04T17:58:49.688" v="16276"/>
          <ac:cxnSpMkLst>
            <pc:docMk/>
            <pc:sldMk cId="1953850929" sldId="1300"/>
            <ac:cxnSpMk id="309" creationId="{641D8B09-1119-44D7-A8F6-85418B9877A5}"/>
          </ac:cxnSpMkLst>
        </pc:cxnChg>
      </pc:sldChg>
      <pc:sldChg chg="add del setBg">
        <pc:chgData name="Einav, Tal" userId="c5d94e19-bf17-46ef-96ed-abf719c82703" providerId="ADAL" clId="{F7904422-0DA4-4078-9700-259BB0B24E87}" dt="2020-07-01T05:21:58.917" v="9416" actId="2696"/>
        <pc:sldMkLst>
          <pc:docMk/>
          <pc:sldMk cId="3483591079" sldId="1301"/>
        </pc:sldMkLst>
      </pc:sldChg>
      <pc:sldChg chg="modSp add del">
        <pc:chgData name="Einav, Tal" userId="c5d94e19-bf17-46ef-96ed-abf719c82703" providerId="ADAL" clId="{F7904422-0DA4-4078-9700-259BB0B24E87}" dt="2020-07-01T22:35:02.707" v="12638" actId="2696"/>
        <pc:sldMkLst>
          <pc:docMk/>
          <pc:sldMk cId="7834233" sldId="1302"/>
        </pc:sldMkLst>
        <pc:spChg chg="mod">
          <ac:chgData name="Einav, Tal" userId="c5d94e19-bf17-46ef-96ed-abf719c82703" providerId="ADAL" clId="{F7904422-0DA4-4078-9700-259BB0B24E87}" dt="2020-07-01T05:22:03.298" v="9430" actId="20577"/>
          <ac:spMkLst>
            <pc:docMk/>
            <pc:sldMk cId="7834233" sldId="1302"/>
            <ac:spMk id="4" creationId="{00000000-0000-0000-0000-000000000000}"/>
          </ac:spMkLst>
        </pc:spChg>
      </pc:sldChg>
      <pc:sldChg chg="add del setBg">
        <pc:chgData name="Einav, Tal" userId="c5d94e19-bf17-46ef-96ed-abf719c82703" providerId="ADAL" clId="{F7904422-0DA4-4078-9700-259BB0B24E87}" dt="2020-07-01T05:21:57.311" v="9414"/>
        <pc:sldMkLst>
          <pc:docMk/>
          <pc:sldMk cId="461671741" sldId="1302"/>
        </pc:sldMkLst>
      </pc:sldChg>
      <pc:sldChg chg="delSp add delAnim">
        <pc:chgData name="Einav, Tal" userId="c5d94e19-bf17-46ef-96ed-abf719c82703" providerId="ADAL" clId="{F7904422-0DA4-4078-9700-259BB0B24E87}" dt="2020-07-01T06:13:56.947" v="10493" actId="478"/>
        <pc:sldMkLst>
          <pc:docMk/>
          <pc:sldMk cId="2457873705" sldId="1303"/>
        </pc:sldMkLst>
        <pc:spChg chg="del">
          <ac:chgData name="Einav, Tal" userId="c5d94e19-bf17-46ef-96ed-abf719c82703" providerId="ADAL" clId="{F7904422-0DA4-4078-9700-259BB0B24E87}" dt="2020-07-01T06:13:56.947" v="10493" actId="478"/>
          <ac:spMkLst>
            <pc:docMk/>
            <pc:sldMk cId="2457873705" sldId="1303"/>
            <ac:spMk id="10" creationId="{6E04E2C7-9821-42A0-8878-7042E73EBED9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26" creationId="{7FC9A4AF-9FB7-47F6-B627-F37C10319D62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27" creationId="{5AE7B742-3D06-44F8-8BBF-9F41E91BD4FF}"/>
          </ac:spMkLst>
        </pc:spChg>
        <pc:spChg chg="del">
          <ac:chgData name="Einav, Tal" userId="c5d94e19-bf17-46ef-96ed-abf719c82703" providerId="ADAL" clId="{F7904422-0DA4-4078-9700-259BB0B24E87}" dt="2020-07-01T06:13:12.965" v="10488" actId="478"/>
          <ac:spMkLst>
            <pc:docMk/>
            <pc:sldMk cId="2457873705" sldId="1303"/>
            <ac:spMk id="228" creationId="{4C49348E-5224-4B15-A35C-B2063B72AC78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29" creationId="{8EA334E5-9808-4788-AA7D-6313885324FE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30" creationId="{77DBA63A-D7A5-4E03-8D9B-341C537CB551}"/>
          </ac:spMkLst>
        </pc:spChg>
        <pc:spChg chg="del">
          <ac:chgData name="Einav, Tal" userId="c5d94e19-bf17-46ef-96ed-abf719c82703" providerId="ADAL" clId="{F7904422-0DA4-4078-9700-259BB0B24E87}" dt="2020-07-01T06:13:23.713" v="10491" actId="478"/>
          <ac:spMkLst>
            <pc:docMk/>
            <pc:sldMk cId="2457873705" sldId="1303"/>
            <ac:spMk id="231" creationId="{242C6FA1-4818-467B-A222-02B6483A40C2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32" creationId="{A279C6B8-9339-4A80-BCE2-7F6A6562A040}"/>
          </ac:spMkLst>
        </pc:spChg>
        <pc:spChg chg="del">
          <ac:chgData name="Einav, Tal" userId="c5d94e19-bf17-46ef-96ed-abf719c82703" providerId="ADAL" clId="{F7904422-0DA4-4078-9700-259BB0B24E87}" dt="2020-07-01T06:13:12.965" v="10488" actId="478"/>
          <ac:spMkLst>
            <pc:docMk/>
            <pc:sldMk cId="2457873705" sldId="1303"/>
            <ac:spMk id="233" creationId="{EE27BCB1-CE09-4FE1-9E06-306E060A4F82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34" creationId="{E06F51E3-748A-48B8-93ED-5E9856961EEC}"/>
          </ac:spMkLst>
        </pc:spChg>
        <pc:spChg chg="del">
          <ac:chgData name="Einav, Tal" userId="c5d94e19-bf17-46ef-96ed-abf719c82703" providerId="ADAL" clId="{F7904422-0DA4-4078-9700-259BB0B24E87}" dt="2020-07-01T06:13:02.073" v="10485" actId="478"/>
          <ac:spMkLst>
            <pc:docMk/>
            <pc:sldMk cId="2457873705" sldId="1303"/>
            <ac:spMk id="235" creationId="{8F93C92B-9FA8-4D8F-A42E-D88B09A124F1}"/>
          </ac:spMkLst>
        </pc:spChg>
        <pc:spChg chg="del">
          <ac:chgData name="Einav, Tal" userId="c5d94e19-bf17-46ef-96ed-abf719c82703" providerId="ADAL" clId="{F7904422-0DA4-4078-9700-259BB0B24E87}" dt="2020-07-01T06:13:02.073" v="10485" actId="478"/>
          <ac:spMkLst>
            <pc:docMk/>
            <pc:sldMk cId="2457873705" sldId="1303"/>
            <ac:spMk id="236" creationId="{710C5D08-4488-4E45-BCBC-278A7A7DE11C}"/>
          </ac:spMkLst>
        </pc:spChg>
        <pc:spChg chg="del">
          <ac:chgData name="Einav, Tal" userId="c5d94e19-bf17-46ef-96ed-abf719c82703" providerId="ADAL" clId="{F7904422-0DA4-4078-9700-259BB0B24E87}" dt="2020-07-01T06:13:20.732" v="10490" actId="478"/>
          <ac:spMkLst>
            <pc:docMk/>
            <pc:sldMk cId="2457873705" sldId="1303"/>
            <ac:spMk id="237" creationId="{77C8C53C-CAC9-498A-ACF7-B919DF0D29BA}"/>
          </ac:spMkLst>
        </pc:spChg>
        <pc:spChg chg="del">
          <ac:chgData name="Einav, Tal" userId="c5d94e19-bf17-46ef-96ed-abf719c82703" providerId="ADAL" clId="{F7904422-0DA4-4078-9700-259BB0B24E87}" dt="2020-07-01T06:13:23.713" v="10491" actId="478"/>
          <ac:spMkLst>
            <pc:docMk/>
            <pc:sldMk cId="2457873705" sldId="1303"/>
            <ac:spMk id="238" creationId="{0855F827-DB2B-490E-B828-E866E52FE8F0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39" creationId="{AE64002B-6061-4261-AC55-02AE538C126B}"/>
          </ac:spMkLst>
        </pc:spChg>
        <pc:spChg chg="del">
          <ac:chgData name="Einav, Tal" userId="c5d94e19-bf17-46ef-96ed-abf719c82703" providerId="ADAL" clId="{F7904422-0DA4-4078-9700-259BB0B24E87}" dt="2020-07-01T06:13:10.010" v="10487" actId="478"/>
          <ac:spMkLst>
            <pc:docMk/>
            <pc:sldMk cId="2457873705" sldId="1303"/>
            <ac:spMk id="253" creationId="{1404C191-1E6D-49DC-9819-E11E75895714}"/>
          </ac:spMkLst>
        </pc:spChg>
        <pc:spChg chg="del">
          <ac:chgData name="Einav, Tal" userId="c5d94e19-bf17-46ef-96ed-abf719c82703" providerId="ADAL" clId="{F7904422-0DA4-4078-9700-259BB0B24E87}" dt="2020-07-01T06:13:54.907" v="10492" actId="478"/>
          <ac:spMkLst>
            <pc:docMk/>
            <pc:sldMk cId="2457873705" sldId="1303"/>
            <ac:spMk id="254" creationId="{DDABA5E4-4482-4422-9391-D924C4DCA9BA}"/>
          </ac:spMkLst>
        </pc:spChg>
        <pc:grpChg chg="del">
          <ac:chgData name="Einav, Tal" userId="c5d94e19-bf17-46ef-96ed-abf719c82703" providerId="ADAL" clId="{F7904422-0DA4-4078-9700-259BB0B24E87}" dt="2020-07-01T06:13:10.010" v="10487" actId="478"/>
          <ac:grpSpMkLst>
            <pc:docMk/>
            <pc:sldMk cId="2457873705" sldId="1303"/>
            <ac:grpSpMk id="241" creationId="{F4F4CA1D-E509-4DEA-9231-65093AE15AEF}"/>
          </ac:grpSpMkLst>
        </pc:grpChg>
        <pc:grpChg chg="del">
          <ac:chgData name="Einav, Tal" userId="c5d94e19-bf17-46ef-96ed-abf719c82703" providerId="ADAL" clId="{F7904422-0DA4-4078-9700-259BB0B24E87}" dt="2020-07-01T06:13:10.010" v="10487" actId="478"/>
          <ac:grpSpMkLst>
            <pc:docMk/>
            <pc:sldMk cId="2457873705" sldId="1303"/>
            <ac:grpSpMk id="242" creationId="{8E181823-2EC0-428E-BB77-A636138DE3B7}"/>
          </ac:grpSpMkLst>
        </pc:grpChg>
        <pc:grpChg chg="del">
          <ac:chgData name="Einav, Tal" userId="c5d94e19-bf17-46ef-96ed-abf719c82703" providerId="ADAL" clId="{F7904422-0DA4-4078-9700-259BB0B24E87}" dt="2020-07-01T06:13:54.907" v="10492" actId="478"/>
          <ac:grpSpMkLst>
            <pc:docMk/>
            <pc:sldMk cId="2457873705" sldId="1303"/>
            <ac:grpSpMk id="243" creationId="{15C36171-D97A-43E8-BC10-B59855DF9EBF}"/>
          </ac:grpSpMkLst>
        </pc:grpChg>
        <pc:grpChg chg="del">
          <ac:chgData name="Einav, Tal" userId="c5d94e19-bf17-46ef-96ed-abf719c82703" providerId="ADAL" clId="{F7904422-0DA4-4078-9700-259BB0B24E87}" dt="2020-07-01T06:13:10.010" v="10487" actId="478"/>
          <ac:grpSpMkLst>
            <pc:docMk/>
            <pc:sldMk cId="2457873705" sldId="1303"/>
            <ac:grpSpMk id="244" creationId="{1B02BA88-2EA0-48E1-9950-2EBC43DD588C}"/>
          </ac:grpSpMkLst>
        </pc:grpChg>
        <pc:cxnChg chg="del">
          <ac:chgData name="Einav, Tal" userId="c5d94e19-bf17-46ef-96ed-abf719c82703" providerId="ADAL" clId="{F7904422-0DA4-4078-9700-259BB0B24E87}" dt="2020-07-01T06:13:12.965" v="10488" actId="478"/>
          <ac:cxnSpMkLst>
            <pc:docMk/>
            <pc:sldMk cId="2457873705" sldId="1303"/>
            <ac:cxnSpMk id="172" creationId="{60113A27-F937-43B9-9706-1713B5D8D577}"/>
          </ac:cxnSpMkLst>
        </pc:cxnChg>
        <pc:cxnChg chg="del">
          <ac:chgData name="Einav, Tal" userId="c5d94e19-bf17-46ef-96ed-abf719c82703" providerId="ADAL" clId="{F7904422-0DA4-4078-9700-259BB0B24E87}" dt="2020-07-01T06:13:12.965" v="10488" actId="478"/>
          <ac:cxnSpMkLst>
            <pc:docMk/>
            <pc:sldMk cId="2457873705" sldId="1303"/>
            <ac:cxnSpMk id="173" creationId="{4A4F0684-2D62-4027-A3B1-21E37BDAFF6F}"/>
          </ac:cxnSpMkLst>
        </pc:cxnChg>
        <pc:cxnChg chg="del">
          <ac:chgData name="Einav, Tal" userId="c5d94e19-bf17-46ef-96ed-abf719c82703" providerId="ADAL" clId="{F7904422-0DA4-4078-9700-259BB0B24E87}" dt="2020-07-01T06:13:10.010" v="10487" actId="478"/>
          <ac:cxnSpMkLst>
            <pc:docMk/>
            <pc:sldMk cId="2457873705" sldId="1303"/>
            <ac:cxnSpMk id="174" creationId="{D4B3886D-C022-41EE-9CCB-3280002BE894}"/>
          </ac:cxnSpMkLst>
        </pc:cxnChg>
        <pc:cxnChg chg="del">
          <ac:chgData name="Einav, Tal" userId="c5d94e19-bf17-46ef-96ed-abf719c82703" providerId="ADAL" clId="{F7904422-0DA4-4078-9700-259BB0B24E87}" dt="2020-07-01T06:13:10.010" v="10487" actId="478"/>
          <ac:cxnSpMkLst>
            <pc:docMk/>
            <pc:sldMk cId="2457873705" sldId="1303"/>
            <ac:cxnSpMk id="175" creationId="{B5734433-A4E8-4B55-8B6E-6F2617F8D07A}"/>
          </ac:cxnSpMkLst>
        </pc:cxnChg>
        <pc:cxnChg chg="del">
          <ac:chgData name="Einav, Tal" userId="c5d94e19-bf17-46ef-96ed-abf719c82703" providerId="ADAL" clId="{F7904422-0DA4-4078-9700-259BB0B24E87}" dt="2020-07-01T06:13:10.010" v="10487" actId="478"/>
          <ac:cxnSpMkLst>
            <pc:docMk/>
            <pc:sldMk cId="2457873705" sldId="1303"/>
            <ac:cxnSpMk id="176" creationId="{8BCCACD0-6194-435B-8E72-EE3D2953BF4A}"/>
          </ac:cxnSpMkLst>
        </pc:cxnChg>
        <pc:cxnChg chg="del">
          <ac:chgData name="Einav, Tal" userId="c5d94e19-bf17-46ef-96ed-abf719c82703" providerId="ADAL" clId="{F7904422-0DA4-4078-9700-259BB0B24E87}" dt="2020-07-01T06:13:05.397" v="10486" actId="478"/>
          <ac:cxnSpMkLst>
            <pc:docMk/>
            <pc:sldMk cId="2457873705" sldId="1303"/>
            <ac:cxnSpMk id="177" creationId="{B7C66BA0-39D9-4CD9-8390-8DDC2A8F5487}"/>
          </ac:cxnSpMkLst>
        </pc:cxnChg>
        <pc:cxnChg chg="del">
          <ac:chgData name="Einav, Tal" userId="c5d94e19-bf17-46ef-96ed-abf719c82703" providerId="ADAL" clId="{F7904422-0DA4-4078-9700-259BB0B24E87}" dt="2020-07-01T06:13:05.397" v="10486" actId="478"/>
          <ac:cxnSpMkLst>
            <pc:docMk/>
            <pc:sldMk cId="2457873705" sldId="1303"/>
            <ac:cxnSpMk id="178" creationId="{0AB06CB7-DC73-4995-B1CE-8EDB8282451F}"/>
          </ac:cxnSpMkLst>
        </pc:cxnChg>
        <pc:cxnChg chg="del">
          <ac:chgData name="Einav, Tal" userId="c5d94e19-bf17-46ef-96ed-abf719c82703" providerId="ADAL" clId="{F7904422-0DA4-4078-9700-259BB0B24E87}" dt="2020-07-01T06:13:02.073" v="10485" actId="478"/>
          <ac:cxnSpMkLst>
            <pc:docMk/>
            <pc:sldMk cId="2457873705" sldId="1303"/>
            <ac:cxnSpMk id="179" creationId="{85316178-6310-445F-98C6-FC6E7BDFF66E}"/>
          </ac:cxnSpMkLst>
        </pc:cxnChg>
        <pc:cxnChg chg="del">
          <ac:chgData name="Einav, Tal" userId="c5d94e19-bf17-46ef-96ed-abf719c82703" providerId="ADAL" clId="{F7904422-0DA4-4078-9700-259BB0B24E87}" dt="2020-07-01T06:13:02.073" v="10485" actId="478"/>
          <ac:cxnSpMkLst>
            <pc:docMk/>
            <pc:sldMk cId="2457873705" sldId="1303"/>
            <ac:cxnSpMk id="182" creationId="{3D84CC9B-1403-452F-8CA4-BBE0AECAE1B8}"/>
          </ac:cxnSpMkLst>
        </pc:cxnChg>
        <pc:cxnChg chg="del">
          <ac:chgData name="Einav, Tal" userId="c5d94e19-bf17-46ef-96ed-abf719c82703" providerId="ADAL" clId="{F7904422-0DA4-4078-9700-259BB0B24E87}" dt="2020-07-01T06:13:17.933" v="10489" actId="478"/>
          <ac:cxnSpMkLst>
            <pc:docMk/>
            <pc:sldMk cId="2457873705" sldId="1303"/>
            <ac:cxnSpMk id="183" creationId="{6BE7733D-3739-4A82-A8C1-2612AA9AB17C}"/>
          </ac:cxnSpMkLst>
        </pc:cxnChg>
        <pc:cxnChg chg="del">
          <ac:chgData name="Einav, Tal" userId="c5d94e19-bf17-46ef-96ed-abf719c82703" providerId="ADAL" clId="{F7904422-0DA4-4078-9700-259BB0B24E87}" dt="2020-07-01T06:13:17.933" v="10489" actId="478"/>
          <ac:cxnSpMkLst>
            <pc:docMk/>
            <pc:sldMk cId="2457873705" sldId="1303"/>
            <ac:cxnSpMk id="184" creationId="{DC5AA85E-240A-4451-BF41-7685FACA1ADF}"/>
          </ac:cxnSpMkLst>
        </pc:cxnChg>
        <pc:cxnChg chg="del">
          <ac:chgData name="Einav, Tal" userId="c5d94e19-bf17-46ef-96ed-abf719c82703" providerId="ADAL" clId="{F7904422-0DA4-4078-9700-259BB0B24E87}" dt="2020-07-01T06:13:17.933" v="10489" actId="478"/>
          <ac:cxnSpMkLst>
            <pc:docMk/>
            <pc:sldMk cId="2457873705" sldId="1303"/>
            <ac:cxnSpMk id="185" creationId="{F9101430-FDFB-40DC-8DF7-B22649141242}"/>
          </ac:cxnSpMkLst>
        </pc:cxnChg>
        <pc:cxnChg chg="del">
          <ac:chgData name="Einav, Tal" userId="c5d94e19-bf17-46ef-96ed-abf719c82703" providerId="ADAL" clId="{F7904422-0DA4-4078-9700-259BB0B24E87}" dt="2020-07-01T06:13:20.732" v="10490" actId="478"/>
          <ac:cxnSpMkLst>
            <pc:docMk/>
            <pc:sldMk cId="2457873705" sldId="1303"/>
            <ac:cxnSpMk id="186" creationId="{95546E5D-2D62-401E-8256-9B1CC58C3C6B}"/>
          </ac:cxnSpMkLst>
        </pc:cxnChg>
        <pc:cxnChg chg="del">
          <ac:chgData name="Einav, Tal" userId="c5d94e19-bf17-46ef-96ed-abf719c82703" providerId="ADAL" clId="{F7904422-0DA4-4078-9700-259BB0B24E87}" dt="2020-07-01T06:13:20.732" v="10490" actId="478"/>
          <ac:cxnSpMkLst>
            <pc:docMk/>
            <pc:sldMk cId="2457873705" sldId="1303"/>
            <ac:cxnSpMk id="187" creationId="{08CCC438-7DAA-42BC-9B0F-E6DF28AE8F7D}"/>
          </ac:cxnSpMkLst>
        </pc:cxnChg>
        <pc:cxnChg chg="del">
          <ac:chgData name="Einav, Tal" userId="c5d94e19-bf17-46ef-96ed-abf719c82703" providerId="ADAL" clId="{F7904422-0DA4-4078-9700-259BB0B24E87}" dt="2020-07-01T06:13:20.732" v="10490" actId="478"/>
          <ac:cxnSpMkLst>
            <pc:docMk/>
            <pc:sldMk cId="2457873705" sldId="1303"/>
            <ac:cxnSpMk id="197" creationId="{D18ADAEF-48F0-4DF0-905C-CFDB98CE25DC}"/>
          </ac:cxnSpMkLst>
        </pc:cxnChg>
        <pc:cxnChg chg="del">
          <ac:chgData name="Einav, Tal" userId="c5d94e19-bf17-46ef-96ed-abf719c82703" providerId="ADAL" clId="{F7904422-0DA4-4078-9700-259BB0B24E87}" dt="2020-07-01T06:13:23.713" v="10491" actId="478"/>
          <ac:cxnSpMkLst>
            <pc:docMk/>
            <pc:sldMk cId="2457873705" sldId="1303"/>
            <ac:cxnSpMk id="198" creationId="{62778FFD-C7E2-4C40-98D0-DF999060424D}"/>
          </ac:cxnSpMkLst>
        </pc:cxnChg>
        <pc:cxnChg chg="del">
          <ac:chgData name="Einav, Tal" userId="c5d94e19-bf17-46ef-96ed-abf719c82703" providerId="ADAL" clId="{F7904422-0DA4-4078-9700-259BB0B24E87}" dt="2020-07-01T06:12:57.795" v="10484" actId="478"/>
          <ac:cxnSpMkLst>
            <pc:docMk/>
            <pc:sldMk cId="2457873705" sldId="1303"/>
            <ac:cxnSpMk id="199" creationId="{8496770F-FCCF-437E-90A5-563D8F30F3FC}"/>
          </ac:cxnSpMkLst>
        </pc:cxnChg>
        <pc:cxnChg chg="del">
          <ac:chgData name="Einav, Tal" userId="c5d94e19-bf17-46ef-96ed-abf719c82703" providerId="ADAL" clId="{F7904422-0DA4-4078-9700-259BB0B24E87}" dt="2020-07-01T06:12:57.795" v="10484" actId="478"/>
          <ac:cxnSpMkLst>
            <pc:docMk/>
            <pc:sldMk cId="2457873705" sldId="1303"/>
            <ac:cxnSpMk id="201" creationId="{A878C27C-CDE4-49A7-B512-B9FFAA19B285}"/>
          </ac:cxnSpMkLst>
        </pc:cxnChg>
      </pc:sldChg>
      <pc:sldChg chg="add modTransition modAnim">
        <pc:chgData name="Einav, Tal" userId="c5d94e19-bf17-46ef-96ed-abf719c82703" providerId="ADAL" clId="{F7904422-0DA4-4078-9700-259BB0B24E87}" dt="2020-07-01T06:19:12.595" v="10523"/>
        <pc:sldMkLst>
          <pc:docMk/>
          <pc:sldMk cId="608962760" sldId="1304"/>
        </pc:sldMkLst>
      </pc:sldChg>
      <pc:sldChg chg="addSp delSp modSp add ord modTransition modAnim">
        <pc:chgData name="Einav, Tal" userId="c5d94e19-bf17-46ef-96ed-abf719c82703" providerId="ADAL" clId="{F7904422-0DA4-4078-9700-259BB0B24E87}" dt="2020-07-01T18:48:20.604" v="12563" actId="207"/>
        <pc:sldMkLst>
          <pc:docMk/>
          <pc:sldMk cId="1958175217" sldId="1305"/>
        </pc:sldMkLst>
        <pc:spChg chg="add mod">
          <ac:chgData name="Einav, Tal" userId="c5d94e19-bf17-46ef-96ed-abf719c82703" providerId="ADAL" clId="{F7904422-0DA4-4078-9700-259BB0B24E87}" dt="2020-07-01T18:48:20.604" v="12563" actId="207"/>
          <ac:spMkLst>
            <pc:docMk/>
            <pc:sldMk cId="1958175217" sldId="1305"/>
            <ac:spMk id="55" creationId="{FF7B7D4C-1D07-419F-849C-FCF818A6D433}"/>
          </ac:spMkLst>
        </pc:spChg>
        <pc:grpChg chg="add">
          <ac:chgData name="Einav, Tal" userId="c5d94e19-bf17-46ef-96ed-abf719c82703" providerId="ADAL" clId="{F7904422-0DA4-4078-9700-259BB0B24E87}" dt="2020-07-01T18:07:52.284" v="12036"/>
          <ac:grpSpMkLst>
            <pc:docMk/>
            <pc:sldMk cId="1958175217" sldId="1305"/>
            <ac:grpSpMk id="45" creationId="{87C622F3-10BB-493A-9B82-101B2412F08C}"/>
          </ac:grpSpMkLst>
        </pc:grpChg>
        <pc:grpChg chg="del">
          <ac:chgData name="Einav, Tal" userId="c5d94e19-bf17-46ef-96ed-abf719c82703" providerId="ADAL" clId="{F7904422-0DA4-4078-9700-259BB0B24E87}" dt="2020-07-01T18:07:50.621" v="12035"/>
          <ac:grpSpMkLst>
            <pc:docMk/>
            <pc:sldMk cId="1958175217" sldId="1305"/>
            <ac:grpSpMk id="47" creationId="{C89E32C1-484A-499E-9D3B-130D7D7002AB}"/>
          </ac:grpSpMkLst>
        </pc:grpChg>
        <pc:picChg chg="del">
          <ac:chgData name="Einav, Tal" userId="c5d94e19-bf17-46ef-96ed-abf719c82703" providerId="ADAL" clId="{F7904422-0DA4-4078-9700-259BB0B24E87}" dt="2020-07-01T18:04:36.630" v="11961" actId="478"/>
          <ac:picMkLst>
            <pc:docMk/>
            <pc:sldMk cId="1958175217" sldId="1305"/>
            <ac:picMk id="8" creationId="{7A77B6E5-7448-4987-87F5-DA2397628057}"/>
          </ac:picMkLst>
        </pc:picChg>
        <pc:picChg chg="add">
          <ac:chgData name="Einav, Tal" userId="c5d94e19-bf17-46ef-96ed-abf719c82703" providerId="ADAL" clId="{F7904422-0DA4-4078-9700-259BB0B24E87}" dt="2020-07-01T18:04:36.964" v="11962"/>
          <ac:picMkLst>
            <pc:docMk/>
            <pc:sldMk cId="1958175217" sldId="1305"/>
            <ac:picMk id="36" creationId="{7A440015-E1BF-42ED-AF3D-88BCD5969BE9}"/>
          </ac:picMkLst>
        </pc:picChg>
      </pc:sldChg>
      <pc:sldChg chg="addSp delSp modSp add del modAnim">
        <pc:chgData name="Einav, Tal" userId="c5d94e19-bf17-46ef-96ed-abf719c82703" providerId="ADAL" clId="{F7904422-0DA4-4078-9700-259BB0B24E87}" dt="2020-07-01T06:30:51.525" v="10741" actId="2696"/>
        <pc:sldMkLst>
          <pc:docMk/>
          <pc:sldMk cId="2599225979" sldId="1305"/>
        </pc:sldMkLst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4" creationId="{B35B50A6-750B-42C4-B714-B1E3A9D08982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5" creationId="{CCEE9D6A-4D43-4C47-9953-DE18B090592B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7" creationId="{A24B6ED0-CA4C-4957-AEDB-68A904379935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8" creationId="{30F22D6B-0233-4708-A227-75DC658D3A79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10" creationId="{F2963FFC-09ED-442D-A3A4-BB2AEE6ECA17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11" creationId="{7E08AF20-4C91-4A23-A9FE-AD246343CA6C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13" creationId="{8189AE08-E069-4F63-9C9C-3C5EBE036C90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14" creationId="{FCEF77C7-DD4C-41D2-B789-816C4A3333F9}"/>
          </ac:spMkLst>
        </pc:spChg>
        <pc:spChg chg="mod topLvl">
          <ac:chgData name="Einav, Tal" userId="c5d94e19-bf17-46ef-96ed-abf719c82703" providerId="ADAL" clId="{F7904422-0DA4-4078-9700-259BB0B24E87}" dt="2020-07-01T06:29:43.600" v="10675" actId="552"/>
          <ac:spMkLst>
            <pc:docMk/>
            <pc:sldMk cId="2599225979" sldId="1305"/>
            <ac:spMk id="16" creationId="{F634EA2C-31CC-42AF-A046-488CF3DAD92D}"/>
          </ac:spMkLst>
        </pc:spChg>
        <pc:spChg chg="mod topLvl">
          <ac:chgData name="Einav, Tal" userId="c5d94e19-bf17-46ef-96ed-abf719c82703" providerId="ADAL" clId="{F7904422-0DA4-4078-9700-259BB0B24E87}" dt="2020-07-01T06:29:17.730" v="10655" actId="1035"/>
          <ac:spMkLst>
            <pc:docMk/>
            <pc:sldMk cId="2599225979" sldId="1305"/>
            <ac:spMk id="17" creationId="{6407BCB8-727E-49BD-AE41-1C17D13C7BD4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19" creationId="{82B60CFE-1001-45FE-81A7-1ED6C47EE31F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0" creationId="{9912317C-E448-4C57-9560-5A7621E6818F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2" creationId="{8EDCF02B-92D3-428C-BC78-37A32F205077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3" creationId="{4E6D445A-199E-4B48-9051-2A800059AEC1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5" creationId="{53795B44-9654-4DCA-9C7C-94CD0E01C107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6" creationId="{14EB574E-738F-4A3D-8153-B6D36B586586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8" creationId="{48EC9C26-7C89-4039-84AB-2D14672A9076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29" creationId="{DEAE3DCE-16EF-4DCF-B936-E199B40F767C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1" creationId="{83B5759C-061F-402D-A512-A32448449EB1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2" creationId="{8D1C7A56-E0C4-448A-9A46-F475B2FC2F3E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4" creationId="{5EB2C3E1-4FDB-438A-8AC0-5AB4CB73ADA3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5" creationId="{BBCEA00A-EF79-46F7-A879-52B5C7B83E3B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7" creationId="{ADFC67D7-65B7-4816-9910-5E126217AAE1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38" creationId="{0171EF19-B5A7-41BB-9579-DAD77E8B249B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40" creationId="{46A45D0D-8205-4E17-8419-37804B7325FB}"/>
          </ac:spMkLst>
        </pc:spChg>
        <pc:spChg chg="del mod topLvl">
          <ac:chgData name="Einav, Tal" userId="c5d94e19-bf17-46ef-96ed-abf719c82703" providerId="ADAL" clId="{F7904422-0DA4-4078-9700-259BB0B24E87}" dt="2020-07-01T06:29:23.902" v="10656" actId="478"/>
          <ac:spMkLst>
            <pc:docMk/>
            <pc:sldMk cId="2599225979" sldId="1305"/>
            <ac:spMk id="41" creationId="{6B4A2606-B96E-494F-88DA-2679B8253857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43" creationId="{B028A70B-95E9-4BC2-9210-C168CCBCE80D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44" creationId="{6CD00C07-AB76-4438-9F77-26D663CA105B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46" creationId="{24443EFB-FDB4-4416-8AE2-9553A63AAE92}"/>
          </ac:spMkLst>
        </pc:spChg>
        <pc:spChg chg="del mod topLvl">
          <ac:chgData name="Einav, Tal" userId="c5d94e19-bf17-46ef-96ed-abf719c82703" providerId="ADAL" clId="{F7904422-0DA4-4078-9700-259BB0B24E87}" dt="2020-07-01T06:29:30.274" v="10673" actId="478"/>
          <ac:spMkLst>
            <pc:docMk/>
            <pc:sldMk cId="2599225979" sldId="1305"/>
            <ac:spMk id="47" creationId="{B29B5EF0-B621-45F6-A7AF-BCF105D6E83C}"/>
          </ac:spMkLst>
        </pc:spChg>
        <pc:spChg chg="mod topLvl">
          <ac:chgData name="Einav, Tal" userId="c5d94e19-bf17-46ef-96ed-abf719c82703" providerId="ADAL" clId="{F7904422-0DA4-4078-9700-259BB0B24E87}" dt="2020-07-01T06:29:37.747" v="10674" actId="552"/>
          <ac:spMkLst>
            <pc:docMk/>
            <pc:sldMk cId="2599225979" sldId="1305"/>
            <ac:spMk id="49" creationId="{BDB770A4-828D-408A-AC4A-F88079CAEF0E}"/>
          </ac:spMkLst>
        </pc:spChg>
        <pc:spChg chg="mod topLvl">
          <ac:chgData name="Einav, Tal" userId="c5d94e19-bf17-46ef-96ed-abf719c82703" providerId="ADAL" clId="{F7904422-0DA4-4078-9700-259BB0B24E87}" dt="2020-07-01T06:29:27.666" v="10672" actId="1036"/>
          <ac:spMkLst>
            <pc:docMk/>
            <pc:sldMk cId="2599225979" sldId="1305"/>
            <ac:spMk id="50" creationId="{174DD2EF-FAA1-47F7-B667-338A92C31212}"/>
          </ac:spMkLst>
        </pc:spChg>
        <pc:spChg chg="mod topLvl">
          <ac:chgData name="Einav, Tal" userId="c5d94e19-bf17-46ef-96ed-abf719c82703" providerId="ADAL" clId="{F7904422-0DA4-4078-9700-259BB0B24E87}" dt="2020-07-01T06:29:27.666" v="10672" actId="1036"/>
          <ac:spMkLst>
            <pc:docMk/>
            <pc:sldMk cId="2599225979" sldId="1305"/>
            <ac:spMk id="52" creationId="{179CBF8E-1F92-4C64-8328-0D178837E571}"/>
          </ac:spMkLst>
        </pc:spChg>
        <pc:spChg chg="mod topLvl">
          <ac:chgData name="Einav, Tal" userId="c5d94e19-bf17-46ef-96ed-abf719c82703" providerId="ADAL" clId="{F7904422-0DA4-4078-9700-259BB0B24E87}" dt="2020-07-01T06:29:27.666" v="10672" actId="1036"/>
          <ac:spMkLst>
            <pc:docMk/>
            <pc:sldMk cId="2599225979" sldId="1305"/>
            <ac:spMk id="53" creationId="{6F16016A-4CD6-4E25-8E8D-1D9F32EF6238}"/>
          </ac:spMkLst>
        </pc:spChg>
        <pc:spChg chg="mod topLvl">
          <ac:chgData name="Einav, Tal" userId="c5d94e19-bf17-46ef-96ed-abf719c82703" providerId="ADAL" clId="{F7904422-0DA4-4078-9700-259BB0B24E87}" dt="2020-07-01T06:29:27.666" v="10672" actId="1036"/>
          <ac:spMkLst>
            <pc:docMk/>
            <pc:sldMk cId="2599225979" sldId="1305"/>
            <ac:spMk id="55" creationId="{7A033505-4E89-4B93-800D-A728DF82010B}"/>
          </ac:spMkLst>
        </pc:spChg>
        <pc:spChg chg="mod topLvl">
          <ac:chgData name="Einav, Tal" userId="c5d94e19-bf17-46ef-96ed-abf719c82703" providerId="ADAL" clId="{F7904422-0DA4-4078-9700-259BB0B24E87}" dt="2020-07-01T06:29:27.666" v="10672" actId="1036"/>
          <ac:spMkLst>
            <pc:docMk/>
            <pc:sldMk cId="2599225979" sldId="1305"/>
            <ac:spMk id="56" creationId="{CC9D2876-F0CB-4A25-808A-6AA11F3C640E}"/>
          </ac:spMkLst>
        </pc:spChg>
        <pc:spChg chg="mod topLvl">
          <ac:chgData name="Einav, Tal" userId="c5d94e19-bf17-46ef-96ed-abf719c82703" providerId="ADAL" clId="{F7904422-0DA4-4078-9700-259BB0B24E87}" dt="2020-07-01T06:29:12.242" v="10643" actId="164"/>
          <ac:spMkLst>
            <pc:docMk/>
            <pc:sldMk cId="2599225979" sldId="1305"/>
            <ac:spMk id="58" creationId="{21A92AAB-2C56-47F2-88A1-158C4B319D91}"/>
          </ac:spMkLst>
        </pc:spChg>
        <pc:spChg chg="mod topLvl">
          <ac:chgData name="Einav, Tal" userId="c5d94e19-bf17-46ef-96ed-abf719c82703" providerId="ADAL" clId="{F7904422-0DA4-4078-9700-259BB0B24E87}" dt="2020-07-01T06:29:12.242" v="10643" actId="164"/>
          <ac:spMkLst>
            <pc:docMk/>
            <pc:sldMk cId="2599225979" sldId="1305"/>
            <ac:spMk id="59" creationId="{B5ABD14A-48EF-4631-B5FC-2427F8D70BCF}"/>
          </ac:spMkLst>
        </pc:spChg>
        <pc:spChg chg="mod topLvl">
          <ac:chgData name="Einav, Tal" userId="c5d94e19-bf17-46ef-96ed-abf719c82703" providerId="ADAL" clId="{F7904422-0DA4-4078-9700-259BB0B24E87}" dt="2020-07-01T06:29:10.934" v="10642" actId="164"/>
          <ac:spMkLst>
            <pc:docMk/>
            <pc:sldMk cId="2599225979" sldId="1305"/>
            <ac:spMk id="61" creationId="{3C020CB9-E543-4C00-A40E-419DB554380E}"/>
          </ac:spMkLst>
        </pc:spChg>
        <pc:spChg chg="mod topLvl">
          <ac:chgData name="Einav, Tal" userId="c5d94e19-bf17-46ef-96ed-abf719c82703" providerId="ADAL" clId="{F7904422-0DA4-4078-9700-259BB0B24E87}" dt="2020-07-01T06:29:10.934" v="10642" actId="164"/>
          <ac:spMkLst>
            <pc:docMk/>
            <pc:sldMk cId="2599225979" sldId="1305"/>
            <ac:spMk id="62" creationId="{36FFF8FC-8705-4A7D-A3F5-31C453E0BCC5}"/>
          </ac:spMkLst>
        </pc:spChg>
        <pc:spChg chg="mod topLvl">
          <ac:chgData name="Einav, Tal" userId="c5d94e19-bf17-46ef-96ed-abf719c82703" providerId="ADAL" clId="{F7904422-0DA4-4078-9700-259BB0B24E87}" dt="2020-07-01T06:29:09.369" v="10641" actId="164"/>
          <ac:spMkLst>
            <pc:docMk/>
            <pc:sldMk cId="2599225979" sldId="1305"/>
            <ac:spMk id="64" creationId="{1DD06C55-C01D-4EAC-B4E4-6E36F237E5B7}"/>
          </ac:spMkLst>
        </pc:spChg>
        <pc:spChg chg="mod topLvl">
          <ac:chgData name="Einav, Tal" userId="c5d94e19-bf17-46ef-96ed-abf719c82703" providerId="ADAL" clId="{F7904422-0DA4-4078-9700-259BB0B24E87}" dt="2020-07-01T06:29:09.369" v="10641" actId="164"/>
          <ac:spMkLst>
            <pc:docMk/>
            <pc:sldMk cId="2599225979" sldId="1305"/>
            <ac:spMk id="65" creationId="{BD007758-327D-4F5D-8F91-A77647FC23E3}"/>
          </ac:spMkLst>
        </pc:spChg>
        <pc:spChg chg="mod topLvl">
          <ac:chgData name="Einav, Tal" userId="c5d94e19-bf17-46ef-96ed-abf719c82703" providerId="ADAL" clId="{F7904422-0DA4-4078-9700-259BB0B24E87}" dt="2020-07-01T06:29:07.470" v="10640" actId="164"/>
          <ac:spMkLst>
            <pc:docMk/>
            <pc:sldMk cId="2599225979" sldId="1305"/>
            <ac:spMk id="67" creationId="{55FFB739-2C55-46C7-B893-4567A437B104}"/>
          </ac:spMkLst>
        </pc:spChg>
        <pc:spChg chg="mod topLvl">
          <ac:chgData name="Einav, Tal" userId="c5d94e19-bf17-46ef-96ed-abf719c82703" providerId="ADAL" clId="{F7904422-0DA4-4078-9700-259BB0B24E87}" dt="2020-07-01T06:29:07.470" v="10640" actId="164"/>
          <ac:spMkLst>
            <pc:docMk/>
            <pc:sldMk cId="2599225979" sldId="1305"/>
            <ac:spMk id="68" creationId="{65EB47A6-6678-42F4-ADD7-9CFEA8568917}"/>
          </ac:spMkLst>
        </pc:spChg>
        <pc:spChg chg="mod topLvl">
          <ac:chgData name="Einav, Tal" userId="c5d94e19-bf17-46ef-96ed-abf719c82703" providerId="ADAL" clId="{F7904422-0DA4-4078-9700-259BB0B24E87}" dt="2020-07-01T06:29:06.028" v="10639" actId="164"/>
          <ac:spMkLst>
            <pc:docMk/>
            <pc:sldMk cId="2599225979" sldId="1305"/>
            <ac:spMk id="70" creationId="{AE17C133-5BC5-4374-AFB8-FBE9ED2533A7}"/>
          </ac:spMkLst>
        </pc:spChg>
        <pc:spChg chg="mod topLvl">
          <ac:chgData name="Einav, Tal" userId="c5d94e19-bf17-46ef-96ed-abf719c82703" providerId="ADAL" clId="{F7904422-0DA4-4078-9700-259BB0B24E87}" dt="2020-07-01T06:29:06.028" v="10639" actId="164"/>
          <ac:spMkLst>
            <pc:docMk/>
            <pc:sldMk cId="2599225979" sldId="1305"/>
            <ac:spMk id="71" creationId="{78132CAE-02A4-493D-8421-62DD1E2DBCB0}"/>
          </ac:spMkLst>
        </pc:spChg>
        <pc:spChg chg="mod topLvl">
          <ac:chgData name="Einav, Tal" userId="c5d94e19-bf17-46ef-96ed-abf719c82703" providerId="ADAL" clId="{F7904422-0DA4-4078-9700-259BB0B24E87}" dt="2020-07-01T06:29:04.654" v="10638" actId="164"/>
          <ac:spMkLst>
            <pc:docMk/>
            <pc:sldMk cId="2599225979" sldId="1305"/>
            <ac:spMk id="73" creationId="{20B0790C-4633-4B58-BCCE-702E27B389A0}"/>
          </ac:spMkLst>
        </pc:spChg>
        <pc:spChg chg="mod topLvl">
          <ac:chgData name="Einav, Tal" userId="c5d94e19-bf17-46ef-96ed-abf719c82703" providerId="ADAL" clId="{F7904422-0DA4-4078-9700-259BB0B24E87}" dt="2020-07-01T06:29:04.654" v="10638" actId="164"/>
          <ac:spMkLst>
            <pc:docMk/>
            <pc:sldMk cId="2599225979" sldId="1305"/>
            <ac:spMk id="74" creationId="{D92306F7-323C-446D-B844-18A5B9EB1855}"/>
          </ac:spMkLst>
        </pc:spChg>
        <pc:spChg chg="mod topLvl">
          <ac:chgData name="Einav, Tal" userId="c5d94e19-bf17-46ef-96ed-abf719c82703" providerId="ADAL" clId="{F7904422-0DA4-4078-9700-259BB0B24E87}" dt="2020-07-01T06:29:03.266" v="10637" actId="164"/>
          <ac:spMkLst>
            <pc:docMk/>
            <pc:sldMk cId="2599225979" sldId="1305"/>
            <ac:spMk id="76" creationId="{8D3BD150-6990-446C-99F7-49EDFD5582DA}"/>
          </ac:spMkLst>
        </pc:spChg>
        <pc:spChg chg="mod topLvl">
          <ac:chgData name="Einav, Tal" userId="c5d94e19-bf17-46ef-96ed-abf719c82703" providerId="ADAL" clId="{F7904422-0DA4-4078-9700-259BB0B24E87}" dt="2020-07-01T06:29:03.266" v="10637" actId="164"/>
          <ac:spMkLst>
            <pc:docMk/>
            <pc:sldMk cId="2599225979" sldId="1305"/>
            <ac:spMk id="77" creationId="{669DBEF7-44AD-4A3D-B99B-06D7CB5E2ACE}"/>
          </ac:spMkLst>
        </pc:spChg>
        <pc:spChg chg="mod topLvl">
          <ac:chgData name="Einav, Tal" userId="c5d94e19-bf17-46ef-96ed-abf719c82703" providerId="ADAL" clId="{F7904422-0DA4-4078-9700-259BB0B24E87}" dt="2020-07-01T06:29:00.929" v="10636" actId="164"/>
          <ac:spMkLst>
            <pc:docMk/>
            <pc:sldMk cId="2599225979" sldId="1305"/>
            <ac:spMk id="79" creationId="{D7495644-377A-4442-BD4C-73C6027166D8}"/>
          </ac:spMkLst>
        </pc:spChg>
        <pc:spChg chg="mod topLvl">
          <ac:chgData name="Einav, Tal" userId="c5d94e19-bf17-46ef-96ed-abf719c82703" providerId="ADAL" clId="{F7904422-0DA4-4078-9700-259BB0B24E87}" dt="2020-07-01T06:29:00.929" v="10636" actId="164"/>
          <ac:spMkLst>
            <pc:docMk/>
            <pc:sldMk cId="2599225979" sldId="1305"/>
            <ac:spMk id="80" creationId="{440DF173-06EE-485C-BBED-C9D0AFD237CE}"/>
          </ac:spMkLst>
        </pc:spChg>
        <pc:spChg chg="mod topLvl">
          <ac:chgData name="Einav, Tal" userId="c5d94e19-bf17-46ef-96ed-abf719c82703" providerId="ADAL" clId="{F7904422-0DA4-4078-9700-259BB0B24E87}" dt="2020-07-01T06:28:59.456" v="10635" actId="164"/>
          <ac:spMkLst>
            <pc:docMk/>
            <pc:sldMk cId="2599225979" sldId="1305"/>
            <ac:spMk id="82" creationId="{EC4277A2-519F-417E-AA8E-76ACEB31A5B7}"/>
          </ac:spMkLst>
        </pc:spChg>
        <pc:spChg chg="mod topLvl">
          <ac:chgData name="Einav, Tal" userId="c5d94e19-bf17-46ef-96ed-abf719c82703" providerId="ADAL" clId="{F7904422-0DA4-4078-9700-259BB0B24E87}" dt="2020-07-01T06:28:59.456" v="10635" actId="164"/>
          <ac:spMkLst>
            <pc:docMk/>
            <pc:sldMk cId="2599225979" sldId="1305"/>
            <ac:spMk id="83" creationId="{6458DE81-ABD6-47C0-B54B-F9A7FDFE2680}"/>
          </ac:spMkLst>
        </pc:spChg>
        <pc:spChg chg="mod topLvl">
          <ac:chgData name="Einav, Tal" userId="c5d94e19-bf17-46ef-96ed-abf719c82703" providerId="ADAL" clId="{F7904422-0DA4-4078-9700-259BB0B24E87}" dt="2020-07-01T06:28:57.843" v="10634" actId="164"/>
          <ac:spMkLst>
            <pc:docMk/>
            <pc:sldMk cId="2599225979" sldId="1305"/>
            <ac:spMk id="85" creationId="{73D0A8C0-B823-4441-99DC-04E20F3E0F74}"/>
          </ac:spMkLst>
        </pc:spChg>
        <pc:spChg chg="mod topLvl">
          <ac:chgData name="Einav, Tal" userId="c5d94e19-bf17-46ef-96ed-abf719c82703" providerId="ADAL" clId="{F7904422-0DA4-4078-9700-259BB0B24E87}" dt="2020-07-01T06:28:57.843" v="10634" actId="164"/>
          <ac:spMkLst>
            <pc:docMk/>
            <pc:sldMk cId="2599225979" sldId="1305"/>
            <ac:spMk id="86" creationId="{96AA4B85-7F68-4661-8735-412C4CA5B4B3}"/>
          </ac:spMkLst>
        </pc:spChg>
        <pc:spChg chg="mod topLvl">
          <ac:chgData name="Einav, Tal" userId="c5d94e19-bf17-46ef-96ed-abf719c82703" providerId="ADAL" clId="{F7904422-0DA4-4078-9700-259BB0B24E87}" dt="2020-07-01T06:28:56.033" v="10633" actId="164"/>
          <ac:spMkLst>
            <pc:docMk/>
            <pc:sldMk cId="2599225979" sldId="1305"/>
            <ac:spMk id="88" creationId="{24957C58-1813-4274-957F-A2EE079A62F2}"/>
          </ac:spMkLst>
        </pc:spChg>
        <pc:spChg chg="mod topLvl">
          <ac:chgData name="Einav, Tal" userId="c5d94e19-bf17-46ef-96ed-abf719c82703" providerId="ADAL" clId="{F7904422-0DA4-4078-9700-259BB0B24E87}" dt="2020-07-01T06:28:56.033" v="10633" actId="164"/>
          <ac:spMkLst>
            <pc:docMk/>
            <pc:sldMk cId="2599225979" sldId="1305"/>
            <ac:spMk id="89" creationId="{28C0C788-94DB-441B-97A5-59D1C1440980}"/>
          </ac:spMkLst>
        </pc:spChg>
        <pc:spChg chg="mod topLvl">
          <ac:chgData name="Einav, Tal" userId="c5d94e19-bf17-46ef-96ed-abf719c82703" providerId="ADAL" clId="{F7904422-0DA4-4078-9700-259BB0B24E87}" dt="2020-07-01T06:28:54.074" v="10632" actId="164"/>
          <ac:spMkLst>
            <pc:docMk/>
            <pc:sldMk cId="2599225979" sldId="1305"/>
            <ac:spMk id="91" creationId="{8973B878-E353-4C49-9FF0-FF92975B49DC}"/>
          </ac:spMkLst>
        </pc:spChg>
        <pc:spChg chg="mod topLvl">
          <ac:chgData name="Einav, Tal" userId="c5d94e19-bf17-46ef-96ed-abf719c82703" providerId="ADAL" clId="{F7904422-0DA4-4078-9700-259BB0B24E87}" dt="2020-07-01T06:28:54.074" v="10632" actId="164"/>
          <ac:spMkLst>
            <pc:docMk/>
            <pc:sldMk cId="2599225979" sldId="1305"/>
            <ac:spMk id="92" creationId="{1CAF8699-7C8C-4980-9717-74E6C14EAC08}"/>
          </ac:spMkLst>
        </pc:spChg>
        <pc:spChg chg="mod topLvl">
          <ac:chgData name="Einav, Tal" userId="c5d94e19-bf17-46ef-96ed-abf719c82703" providerId="ADAL" clId="{F7904422-0DA4-4078-9700-259BB0B24E87}" dt="2020-07-01T06:28:52.473" v="10631" actId="164"/>
          <ac:spMkLst>
            <pc:docMk/>
            <pc:sldMk cId="2599225979" sldId="1305"/>
            <ac:spMk id="94" creationId="{D147B48A-7F31-4B19-9815-2EB155AB2A9F}"/>
          </ac:spMkLst>
        </pc:spChg>
        <pc:spChg chg="mod topLvl">
          <ac:chgData name="Einav, Tal" userId="c5d94e19-bf17-46ef-96ed-abf719c82703" providerId="ADAL" clId="{F7904422-0DA4-4078-9700-259BB0B24E87}" dt="2020-07-01T06:28:52.473" v="10631" actId="164"/>
          <ac:spMkLst>
            <pc:docMk/>
            <pc:sldMk cId="2599225979" sldId="1305"/>
            <ac:spMk id="95" creationId="{4F078570-6CE2-4762-A9A0-1BDDA71F084C}"/>
          </ac:spMkLst>
        </pc:spChg>
        <pc:spChg chg="mod topLvl">
          <ac:chgData name="Einav, Tal" userId="c5d94e19-bf17-46ef-96ed-abf719c82703" providerId="ADAL" clId="{F7904422-0DA4-4078-9700-259BB0B24E87}" dt="2020-07-01T06:28:51.072" v="10630" actId="164"/>
          <ac:spMkLst>
            <pc:docMk/>
            <pc:sldMk cId="2599225979" sldId="1305"/>
            <ac:spMk id="97" creationId="{8A5F7BFB-CDD3-401A-8777-0D3BC5ED3B72}"/>
          </ac:spMkLst>
        </pc:spChg>
        <pc:spChg chg="mod topLvl">
          <ac:chgData name="Einav, Tal" userId="c5d94e19-bf17-46ef-96ed-abf719c82703" providerId="ADAL" clId="{F7904422-0DA4-4078-9700-259BB0B24E87}" dt="2020-07-01T06:28:51.072" v="10630" actId="164"/>
          <ac:spMkLst>
            <pc:docMk/>
            <pc:sldMk cId="2599225979" sldId="1305"/>
            <ac:spMk id="98" creationId="{B0D76C03-F035-4716-83D8-770B1FA6BDEB}"/>
          </ac:spMkLst>
        </pc:spChg>
        <pc:spChg chg="mod topLvl">
          <ac:chgData name="Einav, Tal" userId="c5d94e19-bf17-46ef-96ed-abf719c82703" providerId="ADAL" clId="{F7904422-0DA4-4078-9700-259BB0B24E87}" dt="2020-07-01T06:28:49.587" v="10629" actId="164"/>
          <ac:spMkLst>
            <pc:docMk/>
            <pc:sldMk cId="2599225979" sldId="1305"/>
            <ac:spMk id="100" creationId="{E066647F-A207-40BA-AA37-A56068122B01}"/>
          </ac:spMkLst>
        </pc:spChg>
        <pc:spChg chg="mod topLvl">
          <ac:chgData name="Einav, Tal" userId="c5d94e19-bf17-46ef-96ed-abf719c82703" providerId="ADAL" clId="{F7904422-0DA4-4078-9700-259BB0B24E87}" dt="2020-07-01T06:28:49.587" v="10629" actId="164"/>
          <ac:spMkLst>
            <pc:docMk/>
            <pc:sldMk cId="2599225979" sldId="1305"/>
            <ac:spMk id="101" creationId="{B71115B8-CD45-4BBC-BD0B-19D714C48367}"/>
          </ac:spMkLst>
        </pc:spChg>
        <pc:spChg chg="mod topLvl">
          <ac:chgData name="Einav, Tal" userId="c5d94e19-bf17-46ef-96ed-abf719c82703" providerId="ADAL" clId="{F7904422-0DA4-4078-9700-259BB0B24E87}" dt="2020-07-01T06:28:48.083" v="10628" actId="164"/>
          <ac:spMkLst>
            <pc:docMk/>
            <pc:sldMk cId="2599225979" sldId="1305"/>
            <ac:spMk id="103" creationId="{3A75C150-5AB0-488D-BC45-11EE74C2772E}"/>
          </ac:spMkLst>
        </pc:spChg>
        <pc:spChg chg="mod topLvl">
          <ac:chgData name="Einav, Tal" userId="c5d94e19-bf17-46ef-96ed-abf719c82703" providerId="ADAL" clId="{F7904422-0DA4-4078-9700-259BB0B24E87}" dt="2020-07-01T06:28:48.083" v="10628" actId="164"/>
          <ac:spMkLst>
            <pc:docMk/>
            <pc:sldMk cId="2599225979" sldId="1305"/>
            <ac:spMk id="104" creationId="{F74EFD75-FCCB-4A06-9D6D-2B2F403EA27C}"/>
          </ac:spMkLst>
        </pc:spChg>
        <pc:spChg chg="mod topLvl">
          <ac:chgData name="Einav, Tal" userId="c5d94e19-bf17-46ef-96ed-abf719c82703" providerId="ADAL" clId="{F7904422-0DA4-4078-9700-259BB0B24E87}" dt="2020-07-01T06:28:46.432" v="10627" actId="164"/>
          <ac:spMkLst>
            <pc:docMk/>
            <pc:sldMk cId="2599225979" sldId="1305"/>
            <ac:spMk id="106" creationId="{7DA09ECE-6E95-4D97-ADE5-4FF80E5B6B43}"/>
          </ac:spMkLst>
        </pc:spChg>
        <pc:spChg chg="mod topLvl">
          <ac:chgData name="Einav, Tal" userId="c5d94e19-bf17-46ef-96ed-abf719c82703" providerId="ADAL" clId="{F7904422-0DA4-4078-9700-259BB0B24E87}" dt="2020-07-01T06:28:46.432" v="10627" actId="164"/>
          <ac:spMkLst>
            <pc:docMk/>
            <pc:sldMk cId="2599225979" sldId="1305"/>
            <ac:spMk id="107" creationId="{CA0DAB9E-2A01-44AF-977C-B5E03EF9B546}"/>
          </ac:spMkLst>
        </pc:spChg>
        <pc:spChg chg="mod topLvl">
          <ac:chgData name="Einav, Tal" userId="c5d94e19-bf17-46ef-96ed-abf719c82703" providerId="ADAL" clId="{F7904422-0DA4-4078-9700-259BB0B24E87}" dt="2020-07-01T06:28:44.984" v="10626" actId="164"/>
          <ac:spMkLst>
            <pc:docMk/>
            <pc:sldMk cId="2599225979" sldId="1305"/>
            <ac:spMk id="109" creationId="{73FD9BAD-A875-487D-A54A-7CCEF74FF3ED}"/>
          </ac:spMkLst>
        </pc:spChg>
        <pc:spChg chg="mod topLvl">
          <ac:chgData name="Einav, Tal" userId="c5d94e19-bf17-46ef-96ed-abf719c82703" providerId="ADAL" clId="{F7904422-0DA4-4078-9700-259BB0B24E87}" dt="2020-07-01T06:28:44.984" v="10626" actId="164"/>
          <ac:spMkLst>
            <pc:docMk/>
            <pc:sldMk cId="2599225979" sldId="1305"/>
            <ac:spMk id="110" creationId="{DAFE4F7A-4DF2-4402-9CAA-90A28473E275}"/>
          </ac:spMkLst>
        </pc:spChg>
        <pc:grpChg chg="add del mod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3" creationId="{E4F33FE2-0DD0-4D0E-A5BD-2F6F787D5840}"/>
          </ac:grpSpMkLst>
        </pc:grpChg>
        <pc:grpChg chg="add del mod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6" creationId="{22182739-C874-4D6B-872C-6BD13037F80C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9" creationId="{6E8A04C2-4054-4476-BCC2-0B1C0D00C160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12" creationId="{3E077F67-714E-4DEB-A850-15AF9CA8E56B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15" creationId="{690D48E4-9CB1-4725-91DC-3FDA7CF1B700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18" creationId="{5C606965-1D52-4861-B9EA-5FBBFB5ABA15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21" creationId="{EF619A84-6AE0-456E-AD36-48F2D468DF22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24" creationId="{34A03BF2-14E7-4D52-89E7-0EAE3427B470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27" creationId="{5904DFB5-5A2E-4335-9619-B7EB172D3FA7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30" creationId="{E9FC285A-ABBC-4D55-9429-A80EBFAC8F41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33" creationId="{4655179C-26BA-4AD4-ADDB-FBE51B340BF8}"/>
          </ac:grpSpMkLst>
        </pc:grpChg>
        <pc:grpChg chg="add del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36" creationId="{BF4303B0-3A4A-4C73-956F-CE2320FDFBFB}"/>
          </ac:grpSpMkLst>
        </pc:grpChg>
        <pc:grpChg chg="add del mod">
          <ac:chgData name="Einav, Tal" userId="c5d94e19-bf17-46ef-96ed-abf719c82703" providerId="ADAL" clId="{F7904422-0DA4-4078-9700-259BB0B24E87}" dt="2020-07-01T06:26:28.944" v="10607" actId="165"/>
          <ac:grpSpMkLst>
            <pc:docMk/>
            <pc:sldMk cId="2599225979" sldId="1305"/>
            <ac:grpSpMk id="39" creationId="{2C4A2307-1399-41EF-97A4-CF98879D84FC}"/>
          </ac:grpSpMkLst>
        </pc:grpChg>
        <pc:grpChg chg="add del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42" creationId="{DE23EF10-F4CD-4E00-AE73-2F5F4CAAFC52}"/>
          </ac:grpSpMkLst>
        </pc:grpChg>
        <pc:grpChg chg="add del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45" creationId="{430C25D0-AE40-4CE1-AFE1-881684B68FC0}"/>
          </ac:grpSpMkLst>
        </pc:grpChg>
        <pc:grpChg chg="add del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48" creationId="{B09B475E-D8DE-4850-9555-E12B0B1EF269}"/>
          </ac:grpSpMkLst>
        </pc:grpChg>
        <pc:grpChg chg="add del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51" creationId="{684A9B46-9FE1-4FAF-A575-C78010D9A9CE}"/>
          </ac:grpSpMkLst>
        </pc:grpChg>
        <pc:grpChg chg="add del mod">
          <ac:chgData name="Einav, Tal" userId="c5d94e19-bf17-46ef-96ed-abf719c82703" providerId="ADAL" clId="{F7904422-0DA4-4078-9700-259BB0B24E87}" dt="2020-07-01T06:26:14.102" v="10603" actId="165"/>
          <ac:grpSpMkLst>
            <pc:docMk/>
            <pc:sldMk cId="2599225979" sldId="1305"/>
            <ac:grpSpMk id="54" creationId="{F3753184-6A81-4065-B832-ECDE4C6E5387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57" creationId="{81FD4897-2897-48B7-8D4E-88C28A42C292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60" creationId="{BCDCDCDE-4E66-4E58-8796-84AA915D5774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63" creationId="{C6C7A13D-AAD9-4283-987A-6590978BF735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66" creationId="{C0746EFB-E22B-4E10-A4DB-01D3DA74A71D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69" creationId="{6B9C6959-B634-49E5-B653-A0612FDA46FD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72" creationId="{F6BBCB5A-75EA-485C-A975-B0A08C92A341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75" creationId="{0D6BF064-EB85-4F8A-BD0E-4EE34EEFC0C0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78" creationId="{6A69B840-A693-4FE2-8075-1A6C8C4C045E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81" creationId="{138CC673-C64C-4300-982B-EA0523109882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84" creationId="{14F3E5E1-22D4-4BD8-A209-B99F4103EFB4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87" creationId="{9D18D2C0-5FCC-4805-8827-08D94A448896}"/>
          </ac:grpSpMkLst>
        </pc:grpChg>
        <pc:grpChg chg="add del mod topLvl">
          <ac:chgData name="Einav, Tal" userId="c5d94e19-bf17-46ef-96ed-abf719c82703" providerId="ADAL" clId="{F7904422-0DA4-4078-9700-259BB0B24E87}" dt="2020-07-01T06:26:25.676" v="10606" actId="165"/>
          <ac:grpSpMkLst>
            <pc:docMk/>
            <pc:sldMk cId="2599225979" sldId="1305"/>
            <ac:grpSpMk id="90" creationId="{7F6A1BE2-C1DA-419B-9702-41CE08257C9D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93" creationId="{4DAF11C2-E8B5-4AEC-A80A-C4AB366713DD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96" creationId="{89C852B2-900C-4C68-8871-5FCA63CB5021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99" creationId="{E1E94F33-AF0C-45D3-8C17-8BD476F68FAB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102" creationId="{EF5BED72-3588-421A-8B3E-4174CB05288F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105" creationId="{99B18D64-E7CC-4D36-A82F-2ECF0106AFEA}"/>
          </ac:grpSpMkLst>
        </pc:grpChg>
        <pc:grpChg chg="add del mod">
          <ac:chgData name="Einav, Tal" userId="c5d94e19-bf17-46ef-96ed-abf719c82703" providerId="ADAL" clId="{F7904422-0DA4-4078-9700-259BB0B24E87}" dt="2020-07-01T06:26:12.128" v="10602" actId="165"/>
          <ac:grpSpMkLst>
            <pc:docMk/>
            <pc:sldMk cId="2599225979" sldId="1305"/>
            <ac:grpSpMk id="108" creationId="{AD0DEB58-C593-4B74-993D-125AFA504093}"/>
          </ac:grpSpMkLst>
        </pc:grpChg>
        <pc:grpChg chg="add del mod">
          <ac:chgData name="Einav, Tal" userId="c5d94e19-bf17-46ef-96ed-abf719c82703" providerId="ADAL" clId="{F7904422-0DA4-4078-9700-259BB0B24E87}" dt="2020-07-01T06:26:25.397" v="10605" actId="165"/>
          <ac:grpSpMkLst>
            <pc:docMk/>
            <pc:sldMk cId="2599225979" sldId="1305"/>
            <ac:grpSpMk id="111" creationId="{70DA7505-CDD3-48AC-BD22-D91190567080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2" creationId="{E81F0313-8BF5-487C-9635-14A4BCBC4132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3" creationId="{D85F0670-F741-4500-9613-1DE01D7E7789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4" creationId="{C5E0F62F-64C4-450C-A801-C7D517B1C559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5" creationId="{7BCEA684-251E-43A5-9EA6-6B258E487DB2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6" creationId="{59B6AFBC-CF56-4FED-9BF0-875A73220834}"/>
          </ac:grpSpMkLst>
        </pc:grpChg>
        <pc:grpChg chg="add mod">
          <ac:chgData name="Einav, Tal" userId="c5d94e19-bf17-46ef-96ed-abf719c82703" providerId="ADAL" clId="{F7904422-0DA4-4078-9700-259BB0B24E87}" dt="2020-07-01T06:29:43.600" v="10675" actId="552"/>
          <ac:grpSpMkLst>
            <pc:docMk/>
            <pc:sldMk cId="2599225979" sldId="1305"/>
            <ac:grpSpMk id="117" creationId="{FB13EF81-337F-442C-8AB0-FA00FE3CFA3D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18" creationId="{465BB6FE-39A9-4517-8895-A4739B83E14B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19" creationId="{84B81E6A-93E7-48E7-9A09-F96AF1351BBA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0" creationId="{48E869F0-7A7C-4078-8ADC-1016A9F1CF85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1" creationId="{DBA401EA-E078-4325-B842-94ADF648BE8E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2" creationId="{0A9D1998-F8DE-4A8F-9C8B-42E8963A95E9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3" creationId="{BB301F76-B275-48EB-853B-C19059EBA7E7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4" creationId="{3F2E232E-74E0-46AC-844B-17325C721E88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5" creationId="{1DB6192E-218B-45EE-A223-7B20D4931A39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6" creationId="{888A89C7-F538-4644-AB5D-A26B7E8C7F1E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7" creationId="{99B74B75-1541-46FC-A1B0-E94436B0A090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8" creationId="{D4AD31A2-4C92-46A1-82E7-A6BB3670738C}"/>
          </ac:grpSpMkLst>
        </pc:grpChg>
        <pc:grpChg chg="add mod">
          <ac:chgData name="Einav, Tal" userId="c5d94e19-bf17-46ef-96ed-abf719c82703" providerId="ADAL" clId="{F7904422-0DA4-4078-9700-259BB0B24E87}" dt="2020-07-01T06:29:37.747" v="10674" actId="552"/>
          <ac:grpSpMkLst>
            <pc:docMk/>
            <pc:sldMk cId="2599225979" sldId="1305"/>
            <ac:grpSpMk id="129" creationId="{7B5B199E-02A2-4DA3-A9F9-C49BBFA4661F}"/>
          </ac:grpSpMkLst>
        </pc:grpChg>
      </pc:sldChg>
      <pc:sldChg chg="add del setBg">
        <pc:chgData name="Einav, Tal" userId="c5d94e19-bf17-46ef-96ed-abf719c82703" providerId="ADAL" clId="{F7904422-0DA4-4078-9700-259BB0B24E87}" dt="2020-07-01T07:43:37.693" v="11430"/>
        <pc:sldMkLst>
          <pc:docMk/>
          <pc:sldMk cId="1424994422" sldId="1306"/>
        </pc:sldMkLst>
      </pc:sldChg>
      <pc:sldChg chg="modSp add del">
        <pc:chgData name="Einav, Tal" userId="c5d94e19-bf17-46ef-96ed-abf719c82703" providerId="ADAL" clId="{F7904422-0DA4-4078-9700-259BB0B24E87}" dt="2020-07-01T22:34:34.442" v="12607" actId="2696"/>
        <pc:sldMkLst>
          <pc:docMk/>
          <pc:sldMk cId="3306507654" sldId="1306"/>
        </pc:sldMkLst>
        <pc:spChg chg="mod">
          <ac:chgData name="Einav, Tal" userId="c5d94e19-bf17-46ef-96ed-abf719c82703" providerId="ADAL" clId="{F7904422-0DA4-4078-9700-259BB0B24E87}" dt="2020-07-01T07:43:43.180" v="11463" actId="20577"/>
          <ac:spMkLst>
            <pc:docMk/>
            <pc:sldMk cId="3306507654" sldId="1306"/>
            <ac:spMk id="4" creationId="{00000000-0000-0000-0000-000000000000}"/>
          </ac:spMkLst>
        </pc:spChg>
      </pc:sldChg>
      <pc:sldChg chg="modSp add del">
        <pc:chgData name="Einav, Tal" userId="c5d94e19-bf17-46ef-96ed-abf719c82703" providerId="ADAL" clId="{F7904422-0DA4-4078-9700-259BB0B24E87}" dt="2020-07-01T22:35:10.256" v="12640" actId="2696"/>
        <pc:sldMkLst>
          <pc:docMk/>
          <pc:sldMk cId="1459337041" sldId="1307"/>
        </pc:sldMkLst>
        <pc:spChg chg="mod">
          <ac:chgData name="Einav, Tal" userId="c5d94e19-bf17-46ef-96ed-abf719c82703" providerId="ADAL" clId="{F7904422-0DA4-4078-9700-259BB0B24E87}" dt="2020-07-01T18:05:27.086" v="12020" actId="20577"/>
          <ac:spMkLst>
            <pc:docMk/>
            <pc:sldMk cId="1459337041" sldId="1307"/>
            <ac:spMk id="4" creationId="{00000000-0000-0000-0000-000000000000}"/>
          </ac:spMkLst>
        </pc:spChg>
      </pc:sldChg>
      <pc:sldChg chg="add del setBg">
        <pc:chgData name="Einav, Tal" userId="c5d94e19-bf17-46ef-96ed-abf719c82703" providerId="ADAL" clId="{F7904422-0DA4-4078-9700-259BB0B24E87}" dt="2020-07-01T18:05:19.322" v="11976"/>
        <pc:sldMkLst>
          <pc:docMk/>
          <pc:sldMk cId="3973007503" sldId="1307"/>
        </pc:sldMkLst>
      </pc:sldChg>
      <pc:sldChg chg="modSp add modTransition">
        <pc:chgData name="Einav, Tal" userId="c5d94e19-bf17-46ef-96ed-abf719c82703" providerId="ADAL" clId="{F7904422-0DA4-4078-9700-259BB0B24E87}" dt="2020-07-01T18:38:50.804" v="12122"/>
        <pc:sldMkLst>
          <pc:docMk/>
          <pc:sldMk cId="3359384934" sldId="1308"/>
        </pc:sldMkLst>
        <pc:grpChg chg="mod">
          <ac:chgData name="Einav, Tal" userId="c5d94e19-bf17-46ef-96ed-abf719c82703" providerId="ADAL" clId="{F7904422-0DA4-4078-9700-259BB0B24E87}" dt="2020-07-01T18:06:47.864" v="12022" actId="1076"/>
          <ac:grpSpMkLst>
            <pc:docMk/>
            <pc:sldMk cId="3359384934" sldId="1308"/>
            <ac:grpSpMk id="47" creationId="{C89E32C1-484A-499E-9D3B-130D7D7002AB}"/>
          </ac:grpSpMkLst>
        </pc:grpChg>
      </pc:sldChg>
      <pc:sldChg chg="addSp delSp modSp add modTransition modAnim">
        <pc:chgData name="Einav, Tal" userId="c5d94e19-bf17-46ef-96ed-abf719c82703" providerId="ADAL" clId="{F7904422-0DA4-4078-9700-259BB0B24E87}" dt="2020-07-01T18:38:50.804" v="12122"/>
        <pc:sldMkLst>
          <pc:docMk/>
          <pc:sldMk cId="1125305197" sldId="1309"/>
        </pc:sldMkLst>
        <pc:grpChg chg="add mod">
          <ac:chgData name="Einav, Tal" userId="c5d94e19-bf17-46ef-96ed-abf719c82703" providerId="ADAL" clId="{F7904422-0DA4-4078-9700-259BB0B24E87}" dt="2020-07-01T18:37:48.648" v="12115" actId="1037"/>
          <ac:grpSpMkLst>
            <pc:docMk/>
            <pc:sldMk cId="1125305197" sldId="1309"/>
            <ac:grpSpMk id="45" creationId="{880344E7-E8F1-40FE-AE7E-04E73E26E632}"/>
          </ac:grpSpMkLst>
        </pc:grpChg>
        <pc:grpChg chg="del mod">
          <ac:chgData name="Einav, Tal" userId="c5d94e19-bf17-46ef-96ed-abf719c82703" providerId="ADAL" clId="{F7904422-0DA4-4078-9700-259BB0B24E87}" dt="2020-07-01T18:37:46.541" v="12097" actId="478"/>
          <ac:grpSpMkLst>
            <pc:docMk/>
            <pc:sldMk cId="1125305197" sldId="1309"/>
            <ac:grpSpMk id="47" creationId="{C89E32C1-484A-499E-9D3B-130D7D7002AB}"/>
          </ac:grpSpMkLst>
        </pc:grpChg>
        <pc:grpChg chg="add mod">
          <ac:chgData name="Einav, Tal" userId="c5d94e19-bf17-46ef-96ed-abf719c82703" providerId="ADAL" clId="{F7904422-0DA4-4078-9700-259BB0B24E87}" dt="2020-07-01T18:37:48.648" v="12115" actId="1037"/>
          <ac:grpSpMkLst>
            <pc:docMk/>
            <pc:sldMk cId="1125305197" sldId="1309"/>
            <ac:grpSpMk id="55" creationId="{8795740C-37EA-4245-BD5D-C98D82F8F3BA}"/>
          </ac:grpSpMkLst>
        </pc:grpChg>
      </pc:sldChg>
      <pc:sldChg chg="addSp delSp modSp add del modTransition modAnim">
        <pc:chgData name="Einav, Tal" userId="c5d94e19-bf17-46ef-96ed-abf719c82703" providerId="ADAL" clId="{F7904422-0DA4-4078-9700-259BB0B24E87}" dt="2020-07-01T18:37:52.366" v="12116" actId="2696"/>
        <pc:sldMkLst>
          <pc:docMk/>
          <pc:sldMk cId="732054729" sldId="1310"/>
        </pc:sldMkLst>
        <pc:grpChg chg="add del mod ord">
          <ac:chgData name="Einav, Tal" userId="c5d94e19-bf17-46ef-96ed-abf719c82703" providerId="ADAL" clId="{F7904422-0DA4-4078-9700-259BB0B24E87}" dt="2020-07-01T18:37:42.607" v="12096"/>
          <ac:grpSpMkLst>
            <pc:docMk/>
            <pc:sldMk cId="732054729" sldId="1310"/>
            <ac:grpSpMk id="45" creationId="{A5020334-70B3-4EB4-99D0-36CA6B620021}"/>
          </ac:grpSpMkLst>
        </pc:grpChg>
        <pc:grpChg chg="del mod ord">
          <ac:chgData name="Einav, Tal" userId="c5d94e19-bf17-46ef-96ed-abf719c82703" providerId="ADAL" clId="{F7904422-0DA4-4078-9700-259BB0B24E87}" dt="2020-07-01T18:37:42.607" v="12096"/>
          <ac:grpSpMkLst>
            <pc:docMk/>
            <pc:sldMk cId="732054729" sldId="1310"/>
            <ac:grpSpMk id="47" creationId="{C89E32C1-484A-499E-9D3B-130D7D7002AB}"/>
          </ac:grpSpMkLst>
        </pc:grpChg>
        <pc:picChg chg="ord">
          <ac:chgData name="Einav, Tal" userId="c5d94e19-bf17-46ef-96ed-abf719c82703" providerId="ADAL" clId="{F7904422-0DA4-4078-9700-259BB0B24E87}" dt="2020-07-01T18:08:42.184" v="12043" actId="166"/>
          <ac:picMkLst>
            <pc:docMk/>
            <pc:sldMk cId="732054729" sldId="1310"/>
            <ac:picMk id="6" creationId="{54F8F047-F9D8-4A7E-9653-73BA8953160B}"/>
          </ac:picMkLst>
        </pc:picChg>
      </pc:sldChg>
      <pc:sldChg chg="modSp add modTransition">
        <pc:chgData name="Einav, Tal" userId="c5d94e19-bf17-46ef-96ed-abf719c82703" providerId="ADAL" clId="{F7904422-0DA4-4078-9700-259BB0B24E87}" dt="2020-07-01T18:39:20.826" v="12124"/>
        <pc:sldMkLst>
          <pc:docMk/>
          <pc:sldMk cId="450217183" sldId="1311"/>
        </pc:sldMkLst>
        <pc:grpChg chg="mod">
          <ac:chgData name="Einav, Tal" userId="c5d94e19-bf17-46ef-96ed-abf719c82703" providerId="ADAL" clId="{F7904422-0DA4-4078-9700-259BB0B24E87}" dt="2020-07-01T18:09:14.661" v="12047" actId="1076"/>
          <ac:grpSpMkLst>
            <pc:docMk/>
            <pc:sldMk cId="450217183" sldId="1311"/>
            <ac:grpSpMk id="52" creationId="{7B32FC75-DB79-42ED-BE16-E41AB80CDEA3}"/>
          </ac:grpSpMkLst>
        </pc:grpChg>
      </pc:sldChg>
      <pc:sldChg chg="addSp modSp add modTransition modAnim">
        <pc:chgData name="Einav, Tal" userId="c5d94e19-bf17-46ef-96ed-abf719c82703" providerId="ADAL" clId="{F7904422-0DA4-4078-9700-259BB0B24E87}" dt="2020-07-01T18:39:20.826" v="12124"/>
        <pc:sldMkLst>
          <pc:docMk/>
          <pc:sldMk cId="4041967856" sldId="1312"/>
        </pc:sldMkLst>
        <pc:grpChg chg="add mod">
          <ac:chgData name="Einav, Tal" userId="c5d94e19-bf17-46ef-96ed-abf719c82703" providerId="ADAL" clId="{F7904422-0DA4-4078-9700-259BB0B24E87}" dt="2020-07-01T18:09:45.911" v="12056" actId="554"/>
          <ac:grpSpMkLst>
            <pc:docMk/>
            <pc:sldMk cId="4041967856" sldId="1312"/>
            <ac:grpSpMk id="45" creationId="{23C1F7D9-FE0E-43A3-BE45-53C5735B52C6}"/>
          </ac:grpSpMkLst>
        </pc:grpChg>
        <pc:grpChg chg="mod">
          <ac:chgData name="Einav, Tal" userId="c5d94e19-bf17-46ef-96ed-abf719c82703" providerId="ADAL" clId="{F7904422-0DA4-4078-9700-259BB0B24E87}" dt="2020-07-01T18:09:45.911" v="12056" actId="554"/>
          <ac:grpSpMkLst>
            <pc:docMk/>
            <pc:sldMk cId="4041967856" sldId="1312"/>
            <ac:grpSpMk id="52" creationId="{7B32FC75-DB79-42ED-BE16-E41AB80CDEA3}"/>
          </ac:grpSpMkLst>
        </pc:grpChg>
      </pc:sldChg>
      <pc:sldChg chg="addSp modSp add modTransition modAnim">
        <pc:chgData name="Einav, Tal" userId="c5d94e19-bf17-46ef-96ed-abf719c82703" providerId="ADAL" clId="{F7904422-0DA4-4078-9700-259BB0B24E87}" dt="2020-07-01T18:38:09.065" v="12117"/>
        <pc:sldMkLst>
          <pc:docMk/>
          <pc:sldMk cId="52993379" sldId="1313"/>
        </pc:sldMkLst>
        <pc:grpChg chg="mod ord">
          <ac:chgData name="Einav, Tal" userId="c5d94e19-bf17-46ef-96ed-abf719c82703" providerId="ADAL" clId="{F7904422-0DA4-4078-9700-259BB0B24E87}" dt="2020-07-01T18:32:54.962" v="12071" actId="166"/>
          <ac:grpSpMkLst>
            <pc:docMk/>
            <pc:sldMk cId="52993379" sldId="1313"/>
            <ac:grpSpMk id="36" creationId="{3244B071-C633-469A-ABBA-28D8FF8DB72E}"/>
          </ac:grpSpMkLst>
        </pc:grpChg>
        <pc:grpChg chg="add mod">
          <ac:chgData name="Einav, Tal" userId="c5d94e19-bf17-46ef-96ed-abf719c82703" providerId="ADAL" clId="{F7904422-0DA4-4078-9700-259BB0B24E87}" dt="2020-07-01T18:32:45.865" v="12068" actId="1076"/>
          <ac:grpSpMkLst>
            <pc:docMk/>
            <pc:sldMk cId="52993379" sldId="1313"/>
            <ac:grpSpMk id="48" creationId="{1228906C-0709-479F-AB4B-5902B110B23E}"/>
          </ac:grpSpMkLst>
        </pc:grpChg>
        <pc:grpChg chg="mod">
          <ac:chgData name="Einav, Tal" userId="c5d94e19-bf17-46ef-96ed-abf719c82703" providerId="ADAL" clId="{F7904422-0DA4-4078-9700-259BB0B24E87}" dt="2020-07-01T18:31:02.534" v="12063" actId="1076"/>
          <ac:grpSpMkLst>
            <pc:docMk/>
            <pc:sldMk cId="52993379" sldId="1313"/>
            <ac:grpSpMk id="52" creationId="{CD6F16E0-666E-4007-9283-89FCC96C185C}"/>
          </ac:grpSpMkLst>
        </pc:grpChg>
        <pc:picChg chg="mod">
          <ac:chgData name="Einav, Tal" userId="c5d94e19-bf17-46ef-96ed-abf719c82703" providerId="ADAL" clId="{F7904422-0DA4-4078-9700-259BB0B24E87}" dt="2020-07-01T18:30:54.862" v="12060" actId="1076"/>
          <ac:picMkLst>
            <pc:docMk/>
            <pc:sldMk cId="52993379" sldId="1313"/>
            <ac:picMk id="47" creationId="{B386B128-0DC9-4B28-A23B-7F73602CDF5A}"/>
          </ac:picMkLst>
        </pc:picChg>
      </pc:sldChg>
      <pc:sldChg chg="addSp modSp add modTransition modAnim">
        <pc:chgData name="Einav, Tal" userId="c5d94e19-bf17-46ef-96ed-abf719c82703" providerId="ADAL" clId="{F7904422-0DA4-4078-9700-259BB0B24E87}" dt="2020-07-01T18:38:09.065" v="12117"/>
        <pc:sldMkLst>
          <pc:docMk/>
          <pc:sldMk cId="3579715915" sldId="1314"/>
        </pc:sldMkLst>
        <pc:grpChg chg="add mod">
          <ac:chgData name="Einav, Tal" userId="c5d94e19-bf17-46ef-96ed-abf719c82703" providerId="ADAL" clId="{F7904422-0DA4-4078-9700-259BB0B24E87}" dt="2020-07-01T18:36:08.464" v="12081" actId="1076"/>
          <ac:grpSpMkLst>
            <pc:docMk/>
            <pc:sldMk cId="3579715915" sldId="1314"/>
            <ac:grpSpMk id="46" creationId="{3DDD5ABA-7AB3-448D-8AF7-122E89463909}"/>
          </ac:grpSpMkLst>
        </pc:grpChg>
        <pc:grpChg chg="mod">
          <ac:chgData name="Einav, Tal" userId="c5d94e19-bf17-46ef-96ed-abf719c82703" providerId="ADAL" clId="{F7904422-0DA4-4078-9700-259BB0B24E87}" dt="2020-07-01T18:35:53.043" v="12077" actId="1076"/>
          <ac:grpSpMkLst>
            <pc:docMk/>
            <pc:sldMk cId="3579715915" sldId="1314"/>
            <ac:grpSpMk id="47" creationId="{1A752741-DDAA-4051-94B1-19B523AFA6D9}"/>
          </ac:grpSpMkLst>
        </pc:grpChg>
        <pc:grpChg chg="mod ord">
          <ac:chgData name="Einav, Tal" userId="c5d94e19-bf17-46ef-96ed-abf719c82703" providerId="ADAL" clId="{F7904422-0DA4-4078-9700-259BB0B24E87}" dt="2020-07-01T18:36:17.034" v="12084" actId="166"/>
          <ac:grpSpMkLst>
            <pc:docMk/>
            <pc:sldMk cId="3579715915" sldId="1314"/>
            <ac:grpSpMk id="52" creationId="{CD6F16E0-666E-4007-9283-89FCC96C185C}"/>
          </ac:grpSpMkLst>
        </pc:grpChg>
      </pc:sldChg>
      <pc:sldChg chg="addSp delSp modSp add modTransition modAnim">
        <pc:chgData name="Einav, Tal" userId="c5d94e19-bf17-46ef-96ed-abf719c82703" providerId="ADAL" clId="{F7904422-0DA4-4078-9700-259BB0B24E87}" dt="2020-07-01T18:46:16.799" v="12214"/>
        <pc:sldMkLst>
          <pc:docMk/>
          <pc:sldMk cId="2967168475" sldId="1315"/>
        </pc:sldMkLst>
        <pc:spChg chg="add del mod">
          <ac:chgData name="Einav, Tal" userId="c5d94e19-bf17-46ef-96ed-abf719c82703" providerId="ADAL" clId="{F7904422-0DA4-4078-9700-259BB0B24E87}" dt="2020-07-01T18:40:47.748" v="12132" actId="478"/>
          <ac:spMkLst>
            <pc:docMk/>
            <pc:sldMk cId="2967168475" sldId="1315"/>
            <ac:spMk id="3" creationId="{0CE6A987-29F4-4AFE-9B9A-D4D3FD7C596E}"/>
          </ac:spMkLst>
        </pc:spChg>
        <pc:spChg chg="add mod">
          <ac:chgData name="Einav, Tal" userId="c5d94e19-bf17-46ef-96ed-abf719c82703" providerId="ADAL" clId="{F7904422-0DA4-4078-9700-259BB0B24E87}" dt="2020-07-01T18:43:20.285" v="12153" actId="1076"/>
          <ac:spMkLst>
            <pc:docMk/>
            <pc:sldMk cId="2967168475" sldId="1315"/>
            <ac:spMk id="7" creationId="{2475B677-1E54-4FBA-97F0-7C01F5A08C4A}"/>
          </ac:spMkLst>
        </pc:spChg>
        <pc:spChg chg="add mod ord">
          <ac:chgData name="Einav, Tal" userId="c5d94e19-bf17-46ef-96ed-abf719c82703" providerId="ADAL" clId="{F7904422-0DA4-4078-9700-259BB0B24E87}" dt="2020-07-01T18:43:08.555" v="12151" actId="1076"/>
          <ac:spMkLst>
            <pc:docMk/>
            <pc:sldMk cId="2967168475" sldId="1315"/>
            <ac:spMk id="55" creationId="{1926579A-E8E5-4C48-93EC-6E1393EDFA6D}"/>
          </ac:spMkLst>
        </pc:spChg>
        <pc:spChg chg="add mod ord">
          <ac:chgData name="Einav, Tal" userId="c5d94e19-bf17-46ef-96ed-abf719c82703" providerId="ADAL" clId="{F7904422-0DA4-4078-9700-259BB0B24E87}" dt="2020-07-01T18:45:50.146" v="12207" actId="164"/>
          <ac:spMkLst>
            <pc:docMk/>
            <pc:sldMk cId="2967168475" sldId="1315"/>
            <ac:spMk id="56" creationId="{DD29B9A9-3436-46DF-B9F2-12CBB580AD58}"/>
          </ac:spMkLst>
        </pc:spChg>
        <pc:spChg chg="mod topLvl">
          <ac:chgData name="Einav, Tal" userId="c5d94e19-bf17-46ef-96ed-abf719c82703" providerId="ADAL" clId="{F7904422-0DA4-4078-9700-259BB0B24E87}" dt="2020-07-01T18:45:50.146" v="12207" actId="164"/>
          <ac:spMkLst>
            <pc:docMk/>
            <pc:sldMk cId="2967168475" sldId="1315"/>
            <ac:spMk id="63" creationId="{9A88B219-47EC-4FC6-8178-83ADEF69F69C}"/>
          </ac:spMkLst>
        </pc:spChg>
        <pc:spChg chg="del mod topLvl">
          <ac:chgData name="Einav, Tal" userId="c5d94e19-bf17-46ef-96ed-abf719c82703" providerId="ADAL" clId="{F7904422-0DA4-4078-9700-259BB0B24E87}" dt="2020-07-01T18:45:05.242" v="12198" actId="478"/>
          <ac:spMkLst>
            <pc:docMk/>
            <pc:sldMk cId="2967168475" sldId="1315"/>
            <ac:spMk id="64" creationId="{E2839549-FC02-40ED-AD52-F7BAC222EF31}"/>
          </ac:spMkLst>
        </pc:spChg>
        <pc:grpChg chg="add mod">
          <ac:chgData name="Einav, Tal" userId="c5d94e19-bf17-46ef-96ed-abf719c82703" providerId="ADAL" clId="{F7904422-0DA4-4078-9700-259BB0B24E87}" dt="2020-07-01T18:45:50.146" v="12207" actId="164"/>
          <ac:grpSpMkLst>
            <pc:docMk/>
            <pc:sldMk cId="2967168475" sldId="1315"/>
            <ac:grpSpMk id="8" creationId="{A9AC1F64-DF9B-41B1-AB22-D0F25DB7C4AA}"/>
          </ac:grpSpMkLst>
        </pc:grpChg>
        <pc:grpChg chg="mod ord">
          <ac:chgData name="Einav, Tal" userId="c5d94e19-bf17-46ef-96ed-abf719c82703" providerId="ADAL" clId="{F7904422-0DA4-4078-9700-259BB0B24E87}" dt="2020-07-01T18:41:26.963" v="12139" actId="166"/>
          <ac:grpSpMkLst>
            <pc:docMk/>
            <pc:sldMk cId="2967168475" sldId="1315"/>
            <ac:grpSpMk id="45" creationId="{E6C620EC-3A71-4607-B812-8FE92C89270C}"/>
          </ac:grpSpMkLst>
        </pc:grpChg>
        <pc:grpChg chg="mod ord">
          <ac:chgData name="Einav, Tal" userId="c5d94e19-bf17-46ef-96ed-abf719c82703" providerId="ADAL" clId="{F7904422-0DA4-4078-9700-259BB0B24E87}" dt="2020-07-01T18:42:54.250" v="12150" actId="166"/>
          <ac:grpSpMkLst>
            <pc:docMk/>
            <pc:sldMk cId="2967168475" sldId="1315"/>
            <ac:grpSpMk id="47" creationId="{1A752741-DDAA-4051-94B1-19B523AFA6D9}"/>
          </ac:grpSpMkLst>
        </pc:grpChg>
        <pc:grpChg chg="add del mod">
          <ac:chgData name="Einav, Tal" userId="c5d94e19-bf17-46ef-96ed-abf719c82703" providerId="ADAL" clId="{F7904422-0DA4-4078-9700-259BB0B24E87}" dt="2020-07-01T18:45:00.496" v="12195" actId="165"/>
          <ac:grpSpMkLst>
            <pc:docMk/>
            <pc:sldMk cId="2967168475" sldId="1315"/>
            <ac:grpSpMk id="62" creationId="{780FA8BC-84EC-45B3-ACB9-787117489B52}"/>
          </ac:grpSpMkLst>
        </pc:grpChg>
        <pc:picChg chg="mod">
          <ac:chgData name="Einav, Tal" userId="c5d94e19-bf17-46ef-96ed-abf719c82703" providerId="ADAL" clId="{F7904422-0DA4-4078-9700-259BB0B24E87}" dt="2020-07-01T18:45:02.937" v="12197" actId="1076"/>
          <ac:picMkLst>
            <pc:docMk/>
            <pc:sldMk cId="2967168475" sldId="1315"/>
            <ac:picMk id="52" creationId="{7E36AE85-A5F3-4490-9ED8-A50ADF49776F}"/>
          </ac:picMkLst>
        </pc:picChg>
      </pc:sldChg>
      <pc:sldChg chg="addSp delSp modSp add modTransition modAnim">
        <pc:chgData name="Einav, Tal" userId="c5d94e19-bf17-46ef-96ed-abf719c82703" providerId="ADAL" clId="{F7904422-0DA4-4078-9700-259BB0B24E87}" dt="2020-07-01T23:07:01.600" v="13081"/>
        <pc:sldMkLst>
          <pc:docMk/>
          <pc:sldMk cId="2231974556" sldId="1316"/>
        </pc:sldMkLst>
        <pc:spChg chg="add del">
          <ac:chgData name="Einav, Tal" userId="c5d94e19-bf17-46ef-96ed-abf719c82703" providerId="ADAL" clId="{F7904422-0DA4-4078-9700-259BB0B24E87}" dt="2020-07-01T22:51:33.256" v="12847"/>
          <ac:spMkLst>
            <pc:docMk/>
            <pc:sldMk cId="2231974556" sldId="1316"/>
            <ac:spMk id="3" creationId="{58704A49-AC26-4C06-AF87-0E0433938B29}"/>
          </ac:spMkLst>
        </pc:spChg>
        <pc:spChg chg="add del mod">
          <ac:chgData name="Einav, Tal" userId="c5d94e19-bf17-46ef-96ed-abf719c82703" providerId="ADAL" clId="{F7904422-0DA4-4078-9700-259BB0B24E87}" dt="2020-07-01T22:57:45.297" v="12892" actId="478"/>
          <ac:spMkLst>
            <pc:docMk/>
            <pc:sldMk cId="2231974556" sldId="1316"/>
            <ac:spMk id="4" creationId="{AEB2600C-249A-448A-8C4F-ACB65B559B5B}"/>
          </ac:spMkLst>
        </pc:spChg>
        <pc:spChg chg="add del mod">
          <ac:chgData name="Einav, Tal" userId="c5d94e19-bf17-46ef-96ed-abf719c82703" providerId="ADAL" clId="{F7904422-0DA4-4078-9700-259BB0B24E87}" dt="2020-07-01T22:57:42.266" v="12891" actId="478"/>
          <ac:spMkLst>
            <pc:docMk/>
            <pc:sldMk cId="2231974556" sldId="1316"/>
            <ac:spMk id="5" creationId="{251CCFFC-7931-4C1B-8D71-5374F3153F20}"/>
          </ac:spMkLst>
        </pc:spChg>
        <pc:spChg chg="add del mod">
          <ac:chgData name="Einav, Tal" userId="c5d94e19-bf17-46ef-96ed-abf719c82703" providerId="ADAL" clId="{F7904422-0DA4-4078-9700-259BB0B24E87}" dt="2020-07-01T22:57:42.266" v="12891" actId="478"/>
          <ac:spMkLst>
            <pc:docMk/>
            <pc:sldMk cId="2231974556" sldId="1316"/>
            <ac:spMk id="7" creationId="{3EE14856-D4B0-4783-ABF5-B234CA5ED401}"/>
          </ac:spMkLst>
        </pc:spChg>
        <pc:spChg chg="add del mod">
          <ac:chgData name="Einav, Tal" userId="c5d94e19-bf17-46ef-96ed-abf719c82703" providerId="ADAL" clId="{F7904422-0DA4-4078-9700-259BB0B24E87}" dt="2020-07-01T22:57:42.266" v="12891" actId="478"/>
          <ac:spMkLst>
            <pc:docMk/>
            <pc:sldMk cId="2231974556" sldId="1316"/>
            <ac:spMk id="8" creationId="{40C08B9C-3A7E-46FF-8B81-AB638FAD7B19}"/>
          </ac:spMkLst>
        </pc:spChg>
        <pc:spChg chg="add del mod">
          <ac:chgData name="Einav, Tal" userId="c5d94e19-bf17-46ef-96ed-abf719c82703" providerId="ADAL" clId="{F7904422-0DA4-4078-9700-259BB0B24E87}" dt="2020-07-01T22:57:42.266" v="12891" actId="478"/>
          <ac:spMkLst>
            <pc:docMk/>
            <pc:sldMk cId="2231974556" sldId="1316"/>
            <ac:spMk id="9" creationId="{37225766-2B14-455A-BAA4-70A3A74E1B4E}"/>
          </ac:spMkLst>
        </pc:spChg>
        <pc:spChg chg="add del mod">
          <ac:chgData name="Einav, Tal" userId="c5d94e19-bf17-46ef-96ed-abf719c82703" providerId="ADAL" clId="{F7904422-0DA4-4078-9700-259BB0B24E87}" dt="2020-07-01T22:57:40.088" v="12890" actId="478"/>
          <ac:spMkLst>
            <pc:docMk/>
            <pc:sldMk cId="2231974556" sldId="1316"/>
            <ac:spMk id="10" creationId="{CD0CBCDA-ECB5-42D3-8B0F-F51C75EB8FF7}"/>
          </ac:spMkLst>
        </pc:spChg>
        <pc:spChg chg="add del">
          <ac:chgData name="Einav, Tal" userId="c5d94e19-bf17-46ef-96ed-abf719c82703" providerId="ADAL" clId="{F7904422-0DA4-4078-9700-259BB0B24E87}" dt="2020-07-01T22:58:59.821" v="12903"/>
          <ac:spMkLst>
            <pc:docMk/>
            <pc:sldMk cId="2231974556" sldId="1316"/>
            <ac:spMk id="11" creationId="{612C3353-C324-4365-A8A4-3DD4AA1E270C}"/>
          </ac:spMkLst>
        </pc:spChg>
        <pc:spChg chg="add mod">
          <ac:chgData name="Einav, Tal" userId="c5d94e19-bf17-46ef-96ed-abf719c82703" providerId="ADAL" clId="{F7904422-0DA4-4078-9700-259BB0B24E87}" dt="2020-07-01T23:00:12.637" v="12984" actId="1076"/>
          <ac:spMkLst>
            <pc:docMk/>
            <pc:sldMk cId="2231974556" sldId="1316"/>
            <ac:spMk id="12" creationId="{25C0E5AD-5D0F-430E-B9D3-C33653B4534B}"/>
          </ac:spMkLst>
        </pc:spChg>
        <pc:spChg chg="mod">
          <ac:chgData name="Einav, Tal" userId="c5d94e19-bf17-46ef-96ed-abf719c82703" providerId="ADAL" clId="{F7904422-0DA4-4078-9700-259BB0B24E87}" dt="2020-07-01T22:51:23.387" v="12845" actId="196"/>
          <ac:spMkLst>
            <pc:docMk/>
            <pc:sldMk cId="2231974556" sldId="1316"/>
            <ac:spMk id="88" creationId="{BE25F926-3F3C-4E25-B659-0D73BEA3D242}"/>
          </ac:spMkLst>
        </pc:spChg>
        <pc:grpChg chg="add">
          <ac:chgData name="Einav, Tal" userId="c5d94e19-bf17-46ef-96ed-abf719c82703" providerId="ADAL" clId="{F7904422-0DA4-4078-9700-259BB0B24E87}" dt="2020-07-01T22:58:32.405" v="12894"/>
          <ac:grpSpMkLst>
            <pc:docMk/>
            <pc:sldMk cId="2231974556" sldId="1316"/>
            <ac:grpSpMk id="47" creationId="{8601159D-3450-400C-9577-80DA7F68D843}"/>
          </ac:grpSpMkLst>
        </pc:grpChg>
        <pc:graphicFrameChg chg="mod">
          <ac:chgData name="Einav, Tal" userId="c5d94e19-bf17-46ef-96ed-abf719c82703" providerId="ADAL" clId="{F7904422-0DA4-4078-9700-259BB0B24E87}" dt="2020-07-01T23:00:12.637" v="12984" actId="1076"/>
          <ac:graphicFrameMkLst>
            <pc:docMk/>
            <pc:sldMk cId="2231974556" sldId="1316"/>
            <ac:graphicFrameMk id="89" creationId="{601A7823-B356-4AFB-9C16-62592F960A62}"/>
          </ac:graphicFrameMkLst>
        </pc:graphicFrameChg>
      </pc:sldChg>
      <pc:sldChg chg="add del setBg">
        <pc:chgData name="Einav, Tal" userId="c5d94e19-bf17-46ef-96ed-abf719c82703" providerId="ADAL" clId="{F7904422-0DA4-4078-9700-259BB0B24E87}" dt="2020-07-01T22:34:24.780" v="12605" actId="2696"/>
        <pc:sldMkLst>
          <pc:docMk/>
          <pc:sldMk cId="763230196" sldId="1317"/>
        </pc:sldMkLst>
      </pc:sldChg>
      <pc:sldChg chg="add del setBg">
        <pc:chgData name="Einav, Tal" userId="c5d94e19-bf17-46ef-96ed-abf719c82703" providerId="ADAL" clId="{F7904422-0DA4-4078-9700-259BB0B24E87}" dt="2020-07-01T22:28:14.787" v="12569"/>
        <pc:sldMkLst>
          <pc:docMk/>
          <pc:sldMk cId="3451940869" sldId="1317"/>
        </pc:sldMkLst>
      </pc:sldChg>
      <pc:sldChg chg="modSp add">
        <pc:chgData name="Einav, Tal" userId="c5d94e19-bf17-46ef-96ed-abf719c82703" providerId="ADAL" clId="{F7904422-0DA4-4078-9700-259BB0B24E87}" dt="2020-07-01T22:34:44.442" v="12634" actId="20577"/>
        <pc:sldMkLst>
          <pc:docMk/>
          <pc:sldMk cId="3906935816" sldId="1318"/>
        </pc:sldMkLst>
        <pc:spChg chg="mod">
          <ac:chgData name="Einav, Tal" userId="c5d94e19-bf17-46ef-96ed-abf719c82703" providerId="ADAL" clId="{F7904422-0DA4-4078-9700-259BB0B24E87}" dt="2020-07-01T22:34:44.442" v="12634" actId="20577"/>
          <ac:spMkLst>
            <pc:docMk/>
            <pc:sldMk cId="3906935816" sldId="1318"/>
            <ac:spMk id="2" creationId="{B16132FA-D2E3-43C3-94CC-7DCAA02B4BCA}"/>
          </ac:spMkLst>
        </pc:spChg>
      </pc:sldChg>
      <pc:sldChg chg="add ord">
        <pc:chgData name="Einav, Tal" userId="c5d94e19-bf17-46ef-96ed-abf719c82703" providerId="ADAL" clId="{F7904422-0DA4-4078-9700-259BB0B24E87}" dt="2020-07-01T22:34:28.080" v="12606"/>
        <pc:sldMkLst>
          <pc:docMk/>
          <pc:sldMk cId="3595328458" sldId="1319"/>
        </pc:sldMkLst>
      </pc:sldChg>
      <pc:sldChg chg="modSp add">
        <pc:chgData name="Einav, Tal" userId="c5d94e19-bf17-46ef-96ed-abf719c82703" providerId="ADAL" clId="{F7904422-0DA4-4078-9700-259BB0B24E87}" dt="2020-07-01T22:35:00.480" v="12637"/>
        <pc:sldMkLst>
          <pc:docMk/>
          <pc:sldMk cId="202960134" sldId="1320"/>
        </pc:sldMkLst>
        <pc:spChg chg="mod">
          <ac:chgData name="Einav, Tal" userId="c5d94e19-bf17-46ef-96ed-abf719c82703" providerId="ADAL" clId="{F7904422-0DA4-4078-9700-259BB0B24E87}" dt="2020-07-01T22:35:00.480" v="12637"/>
          <ac:spMkLst>
            <pc:docMk/>
            <pc:sldMk cId="202960134" sldId="1320"/>
            <ac:spMk id="2" creationId="{B16132FA-D2E3-43C3-94CC-7DCAA02B4BCA}"/>
          </ac:spMkLst>
        </pc:spChg>
      </pc:sldChg>
      <pc:sldChg chg="add del setBg">
        <pc:chgData name="Einav, Tal" userId="c5d94e19-bf17-46ef-96ed-abf719c82703" providerId="ADAL" clId="{F7904422-0DA4-4078-9700-259BB0B24E87}" dt="2020-07-01T22:34:24.033" v="12604" actId="2696"/>
        <pc:sldMkLst>
          <pc:docMk/>
          <pc:sldMk cId="2250550684" sldId="1320"/>
        </pc:sldMkLst>
      </pc:sldChg>
      <pc:sldChg chg="modSp add">
        <pc:chgData name="Einav, Tal" userId="c5d94e19-bf17-46ef-96ed-abf719c82703" providerId="ADAL" clId="{F7904422-0DA4-4078-9700-259BB0B24E87}" dt="2020-07-01T22:35:08.211" v="12639"/>
        <pc:sldMkLst>
          <pc:docMk/>
          <pc:sldMk cId="4275381538" sldId="1321"/>
        </pc:sldMkLst>
        <pc:spChg chg="mod">
          <ac:chgData name="Einav, Tal" userId="c5d94e19-bf17-46ef-96ed-abf719c82703" providerId="ADAL" clId="{F7904422-0DA4-4078-9700-259BB0B24E87}" dt="2020-07-01T22:35:08.211" v="12639"/>
          <ac:spMkLst>
            <pc:docMk/>
            <pc:sldMk cId="4275381538" sldId="1321"/>
            <ac:spMk id="2" creationId="{B16132FA-D2E3-43C3-94CC-7DCAA02B4BCA}"/>
          </ac:spMkLst>
        </pc:spChg>
      </pc:sldChg>
      <pc:sldChg chg="modSp add">
        <pc:chgData name="Einav, Tal" userId="c5d94e19-bf17-46ef-96ed-abf719c82703" providerId="ADAL" clId="{F7904422-0DA4-4078-9700-259BB0B24E87}" dt="2020-07-01T22:35:20.313" v="12642"/>
        <pc:sldMkLst>
          <pc:docMk/>
          <pc:sldMk cId="2666435915" sldId="1322"/>
        </pc:sldMkLst>
        <pc:spChg chg="mod">
          <ac:chgData name="Einav, Tal" userId="c5d94e19-bf17-46ef-96ed-abf719c82703" providerId="ADAL" clId="{F7904422-0DA4-4078-9700-259BB0B24E87}" dt="2020-07-01T22:35:20.313" v="12642"/>
          <ac:spMkLst>
            <pc:docMk/>
            <pc:sldMk cId="2666435915" sldId="1322"/>
            <ac:spMk id="2" creationId="{B16132FA-D2E3-43C3-94CC-7DCAA02B4BCA}"/>
          </ac:spMkLst>
        </pc:spChg>
      </pc:sldChg>
      <pc:sldChg chg="addSp modSp add del">
        <pc:chgData name="Einav, Tal" userId="c5d94e19-bf17-46ef-96ed-abf719c82703" providerId="ADAL" clId="{F7904422-0DA4-4078-9700-259BB0B24E87}" dt="2020-07-01T22:36:12.939" v="12651" actId="2696"/>
        <pc:sldMkLst>
          <pc:docMk/>
          <pc:sldMk cId="1562107271" sldId="1323"/>
        </pc:sldMkLst>
        <pc:spChg chg="add">
          <ac:chgData name="Einav, Tal" userId="c5d94e19-bf17-46ef-96ed-abf719c82703" providerId="ADAL" clId="{F7904422-0DA4-4078-9700-259BB0B24E87}" dt="2020-07-01T22:35:39.582" v="12645"/>
          <ac:spMkLst>
            <pc:docMk/>
            <pc:sldMk cId="1562107271" sldId="1323"/>
            <ac:spMk id="2" creationId="{D66C4581-5A80-4091-9FCA-3AF96B5C8839}"/>
          </ac:spMkLst>
        </pc:spChg>
        <pc:spChg chg="add">
          <ac:chgData name="Einav, Tal" userId="c5d94e19-bf17-46ef-96ed-abf719c82703" providerId="ADAL" clId="{F7904422-0DA4-4078-9700-259BB0B24E87}" dt="2020-07-01T22:35:39.582" v="12645"/>
          <ac:spMkLst>
            <pc:docMk/>
            <pc:sldMk cId="1562107271" sldId="1323"/>
            <ac:spMk id="3" creationId="{35FEBD20-CDBC-41DE-9230-277885BF7198}"/>
          </ac:spMkLst>
        </pc:spChg>
        <pc:spChg chg="add mod">
          <ac:chgData name="Einav, Tal" userId="c5d94e19-bf17-46ef-96ed-abf719c82703" providerId="ADAL" clId="{F7904422-0DA4-4078-9700-259BB0B24E87}" dt="2020-07-01T22:35:49.543" v="12647" actId="5793"/>
          <ac:spMkLst>
            <pc:docMk/>
            <pc:sldMk cId="1562107271" sldId="1323"/>
            <ac:spMk id="4" creationId="{231EE993-0CDB-4F39-A6D3-F79333A62154}"/>
          </ac:spMkLst>
        </pc:spChg>
        <pc:spChg chg="add">
          <ac:chgData name="Einav, Tal" userId="c5d94e19-bf17-46ef-96ed-abf719c82703" providerId="ADAL" clId="{F7904422-0DA4-4078-9700-259BB0B24E87}" dt="2020-07-01T22:35:39.582" v="12645"/>
          <ac:spMkLst>
            <pc:docMk/>
            <pc:sldMk cId="1562107271" sldId="1323"/>
            <ac:spMk id="46" creationId="{33249F2D-3DCF-4B4E-B8F2-71B33474B6B6}"/>
          </ac:spMkLst>
        </pc:spChg>
        <pc:grpChg chg="add">
          <ac:chgData name="Einav, Tal" userId="c5d94e19-bf17-46ef-96ed-abf719c82703" providerId="ADAL" clId="{F7904422-0DA4-4078-9700-259BB0B24E87}" dt="2020-07-01T22:35:39.582" v="12645"/>
          <ac:grpSpMkLst>
            <pc:docMk/>
            <pc:sldMk cId="1562107271" sldId="1323"/>
            <ac:grpSpMk id="7" creationId="{900FFF99-424F-4993-9050-8388BC0F3D9A}"/>
          </ac:grpSpMkLst>
        </pc:grpChg>
        <pc:grpChg chg="add">
          <ac:chgData name="Einav, Tal" userId="c5d94e19-bf17-46ef-96ed-abf719c82703" providerId="ADAL" clId="{F7904422-0DA4-4078-9700-259BB0B24E87}" dt="2020-07-01T22:35:39.582" v="12645"/>
          <ac:grpSpMkLst>
            <pc:docMk/>
            <pc:sldMk cId="1562107271" sldId="1323"/>
            <ac:grpSpMk id="10" creationId="{3216D7EB-B2E0-4B2C-ADFF-1EBCD761319A}"/>
          </ac:grpSpMkLst>
        </pc:grpChg>
        <pc:grpChg chg="add">
          <ac:chgData name="Einav, Tal" userId="c5d94e19-bf17-46ef-96ed-abf719c82703" providerId="ADAL" clId="{F7904422-0DA4-4078-9700-259BB0B24E87}" dt="2020-07-01T22:35:39.582" v="12645"/>
          <ac:grpSpMkLst>
            <pc:docMk/>
            <pc:sldMk cId="1562107271" sldId="1323"/>
            <ac:grpSpMk id="19" creationId="{38D779CB-2660-4F0C-B79C-0236EFB79419}"/>
          </ac:grpSpMkLst>
        </pc:grpChg>
        <pc:grpChg chg="add">
          <ac:chgData name="Einav, Tal" userId="c5d94e19-bf17-46ef-96ed-abf719c82703" providerId="ADAL" clId="{F7904422-0DA4-4078-9700-259BB0B24E87}" dt="2020-07-01T22:35:39.582" v="12645"/>
          <ac:grpSpMkLst>
            <pc:docMk/>
            <pc:sldMk cId="1562107271" sldId="1323"/>
            <ac:grpSpMk id="28" creationId="{F09893FE-E880-4374-9EFF-B1627EDE12B9}"/>
          </ac:grpSpMkLst>
        </pc:grpChg>
        <pc:grpChg chg="add">
          <ac:chgData name="Einav, Tal" userId="c5d94e19-bf17-46ef-96ed-abf719c82703" providerId="ADAL" clId="{F7904422-0DA4-4078-9700-259BB0B24E87}" dt="2020-07-01T22:35:39.582" v="12645"/>
          <ac:grpSpMkLst>
            <pc:docMk/>
            <pc:sldMk cId="1562107271" sldId="1323"/>
            <ac:grpSpMk id="37" creationId="{A5D1897A-381E-423E-AAFE-2301C1577B06}"/>
          </ac:grpSpMkLst>
        </pc:grpChg>
        <pc:picChg chg="add">
          <ac:chgData name="Einav, Tal" userId="c5d94e19-bf17-46ef-96ed-abf719c82703" providerId="ADAL" clId="{F7904422-0DA4-4078-9700-259BB0B24E87}" dt="2020-07-01T22:35:39.582" v="12645"/>
          <ac:picMkLst>
            <pc:docMk/>
            <pc:sldMk cId="1562107271" sldId="1323"/>
            <ac:picMk id="5" creationId="{04A80F58-B998-419D-9733-8F0B34CAC84E}"/>
          </ac:picMkLst>
        </pc:picChg>
        <pc:picChg chg="add">
          <ac:chgData name="Einav, Tal" userId="c5d94e19-bf17-46ef-96ed-abf719c82703" providerId="ADAL" clId="{F7904422-0DA4-4078-9700-259BB0B24E87}" dt="2020-07-01T22:35:39.582" v="12645"/>
          <ac:picMkLst>
            <pc:docMk/>
            <pc:sldMk cId="1562107271" sldId="1323"/>
            <ac:picMk id="6" creationId="{6C9F1007-5B94-4481-B32E-40E1A4935002}"/>
          </ac:picMkLst>
        </pc:picChg>
      </pc:sldChg>
      <pc:sldChg chg="addSp delSp modSp add">
        <pc:chgData name="Einav, Tal" userId="c5d94e19-bf17-46ef-96ed-abf719c82703" providerId="ADAL" clId="{F7904422-0DA4-4078-9700-259BB0B24E87}" dt="2020-07-01T22:38:30.627" v="12694" actId="478"/>
        <pc:sldMkLst>
          <pc:docMk/>
          <pc:sldMk cId="1162343714" sldId="1324"/>
        </pc:sldMkLst>
        <pc:spChg chg="add mod">
          <ac:chgData name="Einav, Tal" userId="c5d94e19-bf17-46ef-96ed-abf719c82703" providerId="ADAL" clId="{F7904422-0DA4-4078-9700-259BB0B24E87}" dt="2020-07-01T22:38:24.496" v="12693" actId="552"/>
          <ac:spMkLst>
            <pc:docMk/>
            <pc:sldMk cId="1162343714" sldId="1324"/>
            <ac:spMk id="2" creationId="{8333DF59-093C-4202-9D22-CD8449DA499F}"/>
          </ac:spMkLst>
        </pc:spChg>
        <pc:spChg chg="del">
          <ac:chgData name="Einav, Tal" userId="c5d94e19-bf17-46ef-96ed-abf719c82703" providerId="ADAL" clId="{F7904422-0DA4-4078-9700-259BB0B24E87}" dt="2020-07-01T22:36:51.849" v="12654" actId="478"/>
          <ac:spMkLst>
            <pc:docMk/>
            <pc:sldMk cId="1162343714" sldId="1324"/>
            <ac:spMk id="14" creationId="{7552143E-093A-4F4E-A37F-196C1F68B873}"/>
          </ac:spMkLst>
        </pc:spChg>
        <pc:spChg chg="add del mod">
          <ac:chgData name="Einav, Tal" userId="c5d94e19-bf17-46ef-96ed-abf719c82703" providerId="ADAL" clId="{F7904422-0DA4-4078-9700-259BB0B24E87}" dt="2020-07-01T22:38:30.627" v="12694" actId="478"/>
          <ac:spMkLst>
            <pc:docMk/>
            <pc:sldMk cId="1162343714" sldId="1324"/>
            <ac:spMk id="67" creationId="{4D543446-14D6-4903-B586-79E0BAB20430}"/>
          </ac:spMkLst>
        </pc:spChg>
      </pc:sldChg>
      <pc:sldChg chg="add del">
        <pc:chgData name="Einav, Tal" userId="c5d94e19-bf17-46ef-96ed-abf719c82703" providerId="ADAL" clId="{F7904422-0DA4-4078-9700-259BB0B24E87}" dt="2020-07-01T22:36:00.343" v="12650" actId="2696"/>
        <pc:sldMkLst>
          <pc:docMk/>
          <pc:sldMk cId="2153945460" sldId="1325"/>
        </pc:sldMkLst>
      </pc:sldChg>
      <pc:sldChg chg="add del">
        <pc:chgData name="Einav, Tal" userId="c5d94e19-bf17-46ef-96ed-abf719c82703" providerId="ADAL" clId="{F7904422-0DA4-4078-9700-259BB0B24E87}" dt="2020-07-01T22:40:15.114" v="12724" actId="2696"/>
        <pc:sldMkLst>
          <pc:docMk/>
          <pc:sldMk cId="3591470254" sldId="1325"/>
        </pc:sldMkLst>
      </pc:sldChg>
      <pc:sldChg chg="addSp delSp modSp add modTransition modAnim modNotesTx">
        <pc:chgData name="Einav, Tal" userId="c5d94e19-bf17-46ef-96ed-abf719c82703" providerId="ADAL" clId="{F7904422-0DA4-4078-9700-259BB0B24E87}" dt="2020-07-02T00:44:28.201" v="13974" actId="20577"/>
        <pc:sldMkLst>
          <pc:docMk/>
          <pc:sldMk cId="3855989127" sldId="1325"/>
        </pc:sldMkLst>
        <pc:spChg chg="add del mod ord">
          <ac:chgData name="Einav, Tal" userId="c5d94e19-bf17-46ef-96ed-abf719c82703" providerId="ADAL" clId="{F7904422-0DA4-4078-9700-259BB0B24E87}" dt="2020-07-01T23:06:08.199" v="13070" actId="478"/>
          <ac:spMkLst>
            <pc:docMk/>
            <pc:sldMk cId="3855989127" sldId="1325"/>
            <ac:spMk id="5" creationId="{6E08AB47-6AD2-4564-9684-99DF0815F399}"/>
          </ac:spMkLst>
        </pc:spChg>
        <pc:spChg chg="add mod">
          <ac:chgData name="Einav, Tal" userId="c5d94e19-bf17-46ef-96ed-abf719c82703" providerId="ADAL" clId="{F7904422-0DA4-4078-9700-259BB0B24E87}" dt="2020-07-01T23:05:57.024" v="13067" actId="12788"/>
          <ac:spMkLst>
            <pc:docMk/>
            <pc:sldMk cId="3855989127" sldId="1325"/>
            <ac:spMk id="87" creationId="{F902F531-C5B8-4433-9DA7-EBD96120BAD2}"/>
          </ac:spMkLst>
        </pc:spChg>
        <pc:spChg chg="del">
          <ac:chgData name="Einav, Tal" userId="c5d94e19-bf17-46ef-96ed-abf719c82703" providerId="ADAL" clId="{F7904422-0DA4-4078-9700-259BB0B24E87}" dt="2020-07-01T23:00:36.091" v="12988" actId="478"/>
          <ac:spMkLst>
            <pc:docMk/>
            <pc:sldMk cId="3855989127" sldId="1325"/>
            <ac:spMk id="88" creationId="{BE25F926-3F3C-4E25-B659-0D73BEA3D242}"/>
          </ac:spMkLst>
        </pc:spChg>
        <pc:spChg chg="add mod">
          <ac:chgData name="Einav, Tal" userId="c5d94e19-bf17-46ef-96ed-abf719c82703" providerId="ADAL" clId="{F7904422-0DA4-4078-9700-259BB0B24E87}" dt="2020-07-01T23:06:05.559" v="13069" actId="1076"/>
          <ac:spMkLst>
            <pc:docMk/>
            <pc:sldMk cId="3855989127" sldId="1325"/>
            <ac:spMk id="90" creationId="{C5AF9DA8-C1AE-4888-8B9C-F1D4DFC19018}"/>
          </ac:spMkLst>
        </pc:spChg>
        <pc:spChg chg="add mod">
          <ac:chgData name="Einav, Tal" userId="c5d94e19-bf17-46ef-96ed-abf719c82703" providerId="ADAL" clId="{F7904422-0DA4-4078-9700-259BB0B24E87}" dt="2020-07-02T00:42:47.119" v="13546" actId="207"/>
          <ac:spMkLst>
            <pc:docMk/>
            <pc:sldMk cId="3855989127" sldId="1325"/>
            <ac:spMk id="92" creationId="{ED02344B-5F86-4F6B-8E0D-14CD55C95FDD}"/>
          </ac:spMkLst>
        </pc:spChg>
        <pc:spChg chg="add mod">
          <ac:chgData name="Einav, Tal" userId="c5d94e19-bf17-46ef-96ed-abf719c82703" providerId="ADAL" clId="{F7904422-0DA4-4078-9700-259BB0B24E87}" dt="2020-07-02T00:42:47.119" v="13546" actId="207"/>
          <ac:spMkLst>
            <pc:docMk/>
            <pc:sldMk cId="3855989127" sldId="1325"/>
            <ac:spMk id="93" creationId="{E5768D32-1572-4C01-A8D7-DDDE00AB92FD}"/>
          </ac:spMkLst>
        </pc:spChg>
        <pc:spChg chg="add mod">
          <ac:chgData name="Einav, Tal" userId="c5d94e19-bf17-46ef-96ed-abf719c82703" providerId="ADAL" clId="{F7904422-0DA4-4078-9700-259BB0B24E87}" dt="2020-07-02T00:42:47.119" v="13546" actId="207"/>
          <ac:spMkLst>
            <pc:docMk/>
            <pc:sldMk cId="3855989127" sldId="1325"/>
            <ac:spMk id="94" creationId="{38E432BE-209F-4BB0-A3E0-6A48004EF354}"/>
          </ac:spMkLst>
        </pc:spChg>
        <pc:grpChg chg="del">
          <ac:chgData name="Einav, Tal" userId="c5d94e19-bf17-46ef-96ed-abf719c82703" providerId="ADAL" clId="{F7904422-0DA4-4078-9700-259BB0B24E87}" dt="2020-07-01T23:00:36.091" v="12988" actId="478"/>
          <ac:grpSpMkLst>
            <pc:docMk/>
            <pc:sldMk cId="3855989127" sldId="1325"/>
            <ac:grpSpMk id="6" creationId="{E3E55EF2-E55E-4023-B0BC-D1C53C10ABC0}"/>
          </ac:grpSpMkLst>
        </pc:grpChg>
        <pc:grpChg chg="del">
          <ac:chgData name="Einav, Tal" userId="c5d94e19-bf17-46ef-96ed-abf719c82703" providerId="ADAL" clId="{F7904422-0DA4-4078-9700-259BB0B24E87}" dt="2020-07-01T23:00:36.091" v="12988" actId="478"/>
          <ac:grpSpMkLst>
            <pc:docMk/>
            <pc:sldMk cId="3855989127" sldId="1325"/>
            <ac:grpSpMk id="41" creationId="{C91CDB06-03E0-487F-93D5-502A4D60CAFC}"/>
          </ac:grpSpMkLst>
        </pc:grpChg>
        <pc:grpChg chg="del">
          <ac:chgData name="Einav, Tal" userId="c5d94e19-bf17-46ef-96ed-abf719c82703" providerId="ADAL" clId="{F7904422-0DA4-4078-9700-259BB0B24E87}" dt="2020-07-01T23:00:36.091" v="12988" actId="478"/>
          <ac:grpSpMkLst>
            <pc:docMk/>
            <pc:sldMk cId="3855989127" sldId="1325"/>
            <ac:grpSpMk id="47" creationId="{8601159D-3450-400C-9577-80DA7F68D843}"/>
          </ac:grpSpMkLst>
        </pc:grpChg>
        <pc:picChg chg="add mod ord">
          <ac:chgData name="Einav, Tal" userId="c5d94e19-bf17-46ef-96ed-abf719c82703" providerId="ADAL" clId="{F7904422-0DA4-4078-9700-259BB0B24E87}" dt="2020-07-01T23:06:44.863" v="13078" actId="167"/>
          <ac:picMkLst>
            <pc:docMk/>
            <pc:sldMk cId="3855989127" sldId="1325"/>
            <ac:picMk id="4" creationId="{1A5BF024-2896-42FE-A993-C7F61AF30F60}"/>
          </ac:picMkLst>
        </pc:picChg>
        <pc:picChg chg="add mod ord">
          <ac:chgData name="Einav, Tal" userId="c5d94e19-bf17-46ef-96ed-abf719c82703" providerId="ADAL" clId="{F7904422-0DA4-4078-9700-259BB0B24E87}" dt="2020-07-01T23:06:34.300" v="13076" actId="167"/>
          <ac:picMkLst>
            <pc:docMk/>
            <pc:sldMk cId="3855989127" sldId="1325"/>
            <ac:picMk id="91" creationId="{1EAB1A13-AC44-40AB-A08F-61A89D770AA6}"/>
          </ac:picMkLst>
        </pc:picChg>
      </pc:sldChg>
      <pc:sldChg chg="modSp add">
        <pc:chgData name="Einav, Tal" userId="c5d94e19-bf17-46ef-96ed-abf719c82703" providerId="ADAL" clId="{F7904422-0DA4-4078-9700-259BB0B24E87}" dt="2020-07-02T00:50:07.728" v="14001" actId="27636"/>
        <pc:sldMkLst>
          <pc:docMk/>
          <pc:sldMk cId="2402442677" sldId="1326"/>
        </pc:sldMkLst>
        <pc:spChg chg="mod">
          <ac:chgData name="Einav, Tal" userId="c5d94e19-bf17-46ef-96ed-abf719c82703" providerId="ADAL" clId="{F7904422-0DA4-4078-9700-259BB0B24E87}" dt="2020-07-02T00:50:07.728" v="14001" actId="27636"/>
          <ac:spMkLst>
            <pc:docMk/>
            <pc:sldMk cId="2402442677" sldId="1326"/>
            <ac:spMk id="2" creationId="{B16132FA-D2E3-43C3-94CC-7DCAA02B4BCA}"/>
          </ac:spMkLst>
        </pc:spChg>
      </pc:sldChg>
      <pc:sldChg chg="addSp delSp modSp add del addAnim delAnim modNotesTx">
        <pc:chgData name="Einav, Tal" userId="c5d94e19-bf17-46ef-96ed-abf719c82703" providerId="ADAL" clId="{F7904422-0DA4-4078-9700-259BB0B24E87}" dt="2020-07-02T00:52:27.047" v="14285" actId="2696"/>
        <pc:sldMkLst>
          <pc:docMk/>
          <pc:sldMk cId="1054367449" sldId="1327"/>
        </pc:sldMkLst>
        <pc:spChg chg="mod">
          <ac:chgData name="Einav, Tal" userId="c5d94e19-bf17-46ef-96ed-abf719c82703" providerId="ADAL" clId="{F7904422-0DA4-4078-9700-259BB0B24E87}" dt="2020-07-02T00:52:10.450" v="14281" actId="20577"/>
          <ac:spMkLst>
            <pc:docMk/>
            <pc:sldMk cId="1054367449" sldId="1327"/>
            <ac:spMk id="2" creationId="{8E8888BA-7707-40BB-BB22-52BD23B0BCBA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31" creationId="{14A91FD6-C46B-46BB-9466-FB9259F68F6B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32" creationId="{B1BF4BD0-E8FA-4781-B9A4-8AAF0BDCA076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37" creationId="{D508698C-BCF6-4C4D-BC2A-136F5C887218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39" creationId="{23613630-E1DB-4F00-B738-B28B19ECA0E4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53" creationId="{4D602206-71C9-4956-A6AE-D37B67C4E604}"/>
          </ac:spMkLst>
        </pc:spChg>
        <pc:spChg chg="del">
          <ac:chgData name="Einav, Tal" userId="c5d94e19-bf17-46ef-96ed-abf719c82703" providerId="ADAL" clId="{F7904422-0DA4-4078-9700-259BB0B24E87}" dt="2020-07-02T00:51:26.464" v="14269" actId="478"/>
          <ac:spMkLst>
            <pc:docMk/>
            <pc:sldMk cId="1054367449" sldId="1327"/>
            <ac:spMk id="55" creationId="{FF7B7D4C-1D07-419F-849C-FCF818A6D433}"/>
          </ac:spMkLst>
        </pc:spChg>
        <pc:spChg chg="del">
          <ac:chgData name="Einav, Tal" userId="c5d94e19-bf17-46ef-96ed-abf719c82703" providerId="ADAL" clId="{F7904422-0DA4-4078-9700-259BB0B24E87}" dt="2020-07-02T00:51:28.605" v="14270" actId="478"/>
          <ac:spMkLst>
            <pc:docMk/>
            <pc:sldMk cId="1054367449" sldId="1327"/>
            <ac:spMk id="61" creationId="{0A71E0F7-6EF9-4CD6-9928-677D63F10D29}"/>
          </ac:spMkLst>
        </pc:spChg>
        <pc:grpChg chg="del">
          <ac:chgData name="Einav, Tal" userId="c5d94e19-bf17-46ef-96ed-abf719c82703" providerId="ADAL" clId="{F7904422-0DA4-4078-9700-259BB0B24E87}" dt="2020-07-02T00:51:28.605" v="14270" actId="478"/>
          <ac:grpSpMkLst>
            <pc:docMk/>
            <pc:sldMk cId="1054367449" sldId="1327"/>
            <ac:grpSpMk id="5" creationId="{58225C73-3316-44DC-96B0-B7BF9EC84E53}"/>
          </ac:grpSpMkLst>
        </pc:grpChg>
        <pc:grpChg chg="del">
          <ac:chgData name="Einav, Tal" userId="c5d94e19-bf17-46ef-96ed-abf719c82703" providerId="ADAL" clId="{F7904422-0DA4-4078-9700-259BB0B24E87}" dt="2020-07-02T00:51:28.605" v="14270" actId="478"/>
          <ac:grpSpMkLst>
            <pc:docMk/>
            <pc:sldMk cId="1054367449" sldId="1327"/>
            <ac:grpSpMk id="12" creationId="{3701FEA0-EE5C-4B2C-9186-6039B9B372E6}"/>
          </ac:grpSpMkLst>
        </pc:grpChg>
        <pc:grpChg chg="del">
          <ac:chgData name="Einav, Tal" userId="c5d94e19-bf17-46ef-96ed-abf719c82703" providerId="ADAL" clId="{F7904422-0DA4-4078-9700-259BB0B24E87}" dt="2020-07-02T00:51:28.605" v="14270" actId="478"/>
          <ac:grpSpMkLst>
            <pc:docMk/>
            <pc:sldMk cId="1054367449" sldId="1327"/>
            <ac:grpSpMk id="14" creationId="{D9FC89EB-2023-4BAF-B299-F177C08C180E}"/>
          </ac:grpSpMkLst>
        </pc:grpChg>
        <pc:grpChg chg="del">
          <ac:chgData name="Einav, Tal" userId="c5d94e19-bf17-46ef-96ed-abf719c82703" providerId="ADAL" clId="{F7904422-0DA4-4078-9700-259BB0B24E87}" dt="2020-07-02T00:51:28.605" v="14270" actId="478"/>
          <ac:grpSpMkLst>
            <pc:docMk/>
            <pc:sldMk cId="1054367449" sldId="1327"/>
            <ac:grpSpMk id="30" creationId="{B2728F44-26A4-4FB0-AF0B-07C03C48474F}"/>
          </ac:grpSpMkLst>
        </pc:grpChg>
        <pc:grpChg chg="add del">
          <ac:chgData name="Einav, Tal" userId="c5d94e19-bf17-46ef-96ed-abf719c82703" providerId="ADAL" clId="{F7904422-0DA4-4078-9700-259BB0B24E87}" dt="2020-07-02T00:52:11.570" v="14283" actId="478"/>
          <ac:grpSpMkLst>
            <pc:docMk/>
            <pc:sldMk cId="1054367449" sldId="1327"/>
            <ac:grpSpMk id="45" creationId="{87C622F3-10BB-493A-9B82-101B2412F08C}"/>
          </ac:grpSpMkLst>
        </pc:grpChg>
        <pc:picChg chg="del">
          <ac:chgData name="Einav, Tal" userId="c5d94e19-bf17-46ef-96ed-abf719c82703" providerId="ADAL" clId="{F7904422-0DA4-4078-9700-259BB0B24E87}" dt="2020-07-02T00:51:26.464" v="14269" actId="478"/>
          <ac:picMkLst>
            <pc:docMk/>
            <pc:sldMk cId="1054367449" sldId="1327"/>
            <ac:picMk id="6" creationId="{54F8F047-F9D8-4A7E-9653-73BA8953160B}"/>
          </ac:picMkLst>
        </pc:picChg>
        <pc:picChg chg="del">
          <ac:chgData name="Einav, Tal" userId="c5d94e19-bf17-46ef-96ed-abf719c82703" providerId="ADAL" clId="{F7904422-0DA4-4078-9700-259BB0B24E87}" dt="2020-07-02T00:51:26.464" v="14269" actId="478"/>
          <ac:picMkLst>
            <pc:docMk/>
            <pc:sldMk cId="1054367449" sldId="1327"/>
            <ac:picMk id="36" creationId="{7A440015-E1BF-42ED-AF3D-88BCD5969BE9}"/>
          </ac:picMkLst>
        </pc:picChg>
      </pc:sldChg>
      <pc:sldChg chg="addSp delSp modSp add del addAnim delAnim modAnim">
        <pc:chgData name="Einav, Tal" userId="c5d94e19-bf17-46ef-96ed-abf719c82703" providerId="ADAL" clId="{F7904422-0DA4-4078-9700-259BB0B24E87}" dt="2020-07-02T03:04:09.855" v="15707" actId="2696"/>
        <pc:sldMkLst>
          <pc:docMk/>
          <pc:sldMk cId="3671466613" sldId="1328"/>
        </pc:sldMkLst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3" creationId="{FBE92A58-B27F-4D2B-B7BA-A273FC9D5ED3}"/>
          </ac:spMkLst>
        </pc:spChg>
        <pc:spChg chg="mod">
          <ac:chgData name="Einav, Tal" userId="c5d94e19-bf17-46ef-96ed-abf719c82703" providerId="ADAL" clId="{F7904422-0DA4-4078-9700-259BB0B24E87}" dt="2020-07-02T00:54:28.932" v="14405" actId="1076"/>
          <ac:spMkLst>
            <pc:docMk/>
            <pc:sldMk cId="3671466613" sldId="1328"/>
            <ac:spMk id="88" creationId="{BE25F926-3F3C-4E25-B659-0D73BEA3D242}"/>
          </ac:spMkLst>
        </pc:spChg>
        <pc:spChg chg="mod">
          <ac:chgData name="Einav, Tal" userId="c5d94e19-bf17-46ef-96ed-abf719c82703" providerId="ADAL" clId="{F7904422-0DA4-4078-9700-259BB0B24E87}" dt="2020-07-02T01:03:09.161" v="14449"/>
          <ac:spMkLst>
            <pc:docMk/>
            <pc:sldMk cId="3671466613" sldId="1328"/>
            <ac:spMk id="134" creationId="{0B284868-72A8-4C8A-B2D2-2AE0EC25941E}"/>
          </ac:spMkLst>
        </pc:spChg>
        <pc:spChg chg="mod">
          <ac:chgData name="Einav, Tal" userId="c5d94e19-bf17-46ef-96ed-abf719c82703" providerId="ADAL" clId="{F7904422-0DA4-4078-9700-259BB0B24E87}" dt="2020-07-02T01:02:49.137" v="14446" actId="208"/>
          <ac:spMkLst>
            <pc:docMk/>
            <pc:sldMk cId="3671466613" sldId="1328"/>
            <ac:spMk id="137" creationId="{E25DEF0E-0E49-4714-8F69-3DCA6BE5495E}"/>
          </ac:spMkLst>
        </pc:spChg>
        <pc:spChg chg="mod">
          <ac:chgData name="Einav, Tal" userId="c5d94e19-bf17-46ef-96ed-abf719c82703" providerId="ADAL" clId="{F7904422-0DA4-4078-9700-259BB0B24E87}" dt="2020-07-02T01:03:50.906" v="14452"/>
          <ac:spMkLst>
            <pc:docMk/>
            <pc:sldMk cId="3671466613" sldId="1328"/>
            <ac:spMk id="140" creationId="{F9AF55F2-824A-4AA9-ADC1-17B4A296FF1D}"/>
          </ac:spMkLst>
        </pc:spChg>
        <pc:spChg chg="mod">
          <ac:chgData name="Einav, Tal" userId="c5d94e19-bf17-46ef-96ed-abf719c82703" providerId="ADAL" clId="{F7904422-0DA4-4078-9700-259BB0B24E87}" dt="2020-07-02T01:04:25.010" v="14458"/>
          <ac:spMkLst>
            <pc:docMk/>
            <pc:sldMk cId="3671466613" sldId="1328"/>
            <ac:spMk id="143" creationId="{A901CB42-6BE0-4263-A812-556317D98960}"/>
          </ac:spMkLst>
        </pc:spChg>
        <pc:spChg chg="mod">
          <ac:chgData name="Einav, Tal" userId="c5d94e19-bf17-46ef-96ed-abf719c82703" providerId="ADAL" clId="{F7904422-0DA4-4078-9700-259BB0B24E87}" dt="2020-07-02T01:04:09.112" v="14455" actId="14100"/>
          <ac:spMkLst>
            <pc:docMk/>
            <pc:sldMk cId="3671466613" sldId="1328"/>
            <ac:spMk id="144" creationId="{07593BA1-628F-4EF1-B327-0A58D985A7D8}"/>
          </ac:spMkLst>
        </pc:spChg>
        <pc:spChg chg="mod">
          <ac:chgData name="Einav, Tal" userId="c5d94e19-bf17-46ef-96ed-abf719c82703" providerId="ADAL" clId="{F7904422-0DA4-4078-9700-259BB0B24E87}" dt="2020-07-02T01:05:40.562" v="14464"/>
          <ac:spMkLst>
            <pc:docMk/>
            <pc:sldMk cId="3671466613" sldId="1328"/>
            <ac:spMk id="146" creationId="{7B8D13EE-7908-45F0-A6E2-76968976B487}"/>
          </ac:spMkLst>
        </pc:spChg>
        <pc:spChg chg="mod">
          <ac:chgData name="Einav, Tal" userId="c5d94e19-bf17-46ef-96ed-abf719c82703" providerId="ADAL" clId="{F7904422-0DA4-4078-9700-259BB0B24E87}" dt="2020-07-02T01:05:19.064" v="14461" actId="208"/>
          <ac:spMkLst>
            <pc:docMk/>
            <pc:sldMk cId="3671466613" sldId="1328"/>
            <ac:spMk id="149" creationId="{4482FAA5-DF78-46BE-B93E-B450B8BDBFD7}"/>
          </ac:spMkLst>
        </pc:spChg>
        <pc:spChg chg="mod">
          <ac:chgData name="Einav, Tal" userId="c5d94e19-bf17-46ef-96ed-abf719c82703" providerId="ADAL" clId="{F7904422-0DA4-4078-9700-259BB0B24E87}" dt="2020-07-02T01:06:01.207" v="14467"/>
          <ac:spMkLst>
            <pc:docMk/>
            <pc:sldMk cId="3671466613" sldId="1328"/>
            <ac:spMk id="152" creationId="{8108080D-79E4-4656-A920-78A2D81E236D}"/>
          </ac:spMkLst>
        </pc:spChg>
        <pc:spChg chg="mod">
          <ac:chgData name="Einav, Tal" userId="c5d94e19-bf17-46ef-96ed-abf719c82703" providerId="ADAL" clId="{F7904422-0DA4-4078-9700-259BB0B24E87}" dt="2020-07-02T01:06:27.277" v="14470"/>
          <ac:spMkLst>
            <pc:docMk/>
            <pc:sldMk cId="3671466613" sldId="1328"/>
            <ac:spMk id="155" creationId="{886DDBB1-D418-4DBA-88F7-7C1116D81F3E}"/>
          </ac:spMkLst>
        </pc:spChg>
        <pc:spChg chg="mod">
          <ac:chgData name="Einav, Tal" userId="c5d94e19-bf17-46ef-96ed-abf719c82703" providerId="ADAL" clId="{F7904422-0DA4-4078-9700-259BB0B24E87}" dt="2020-07-02T01:02:12.421" v="14442"/>
          <ac:spMkLst>
            <pc:docMk/>
            <pc:sldMk cId="3671466613" sldId="1328"/>
            <ac:spMk id="158" creationId="{C4442304-0505-48BF-B489-7BDCE3ABAF50}"/>
          </ac:spMkLst>
        </pc:spChg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165" creationId="{6F70EC19-2BF8-41F7-BD73-9DABDF56B17E}"/>
          </ac:spMkLst>
        </pc:spChg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166" creationId="{054A0F2A-9955-412C-A1DB-874EAE9DCE60}"/>
          </ac:spMkLst>
        </pc:spChg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167" creationId="{3E4D3027-AC93-41DB-BBD7-66A344957998}"/>
          </ac:spMkLst>
        </pc:spChg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168" creationId="{86FB3686-E914-4A86-A3B1-3F1E9DD2C94F}"/>
          </ac:spMkLst>
        </pc:spChg>
        <pc:spChg chg="add mod">
          <ac:chgData name="Einav, Tal" userId="c5d94e19-bf17-46ef-96ed-abf719c82703" providerId="ADAL" clId="{F7904422-0DA4-4078-9700-259BB0B24E87}" dt="2020-07-02T00:55:58.633" v="14426" actId="14100"/>
          <ac:spMkLst>
            <pc:docMk/>
            <pc:sldMk cId="3671466613" sldId="1328"/>
            <ac:spMk id="169" creationId="{536FBC6E-DC4A-4313-A627-763D5FDFEA14}"/>
          </ac:spMkLst>
        </pc:spChg>
        <pc:grpChg chg="del">
          <ac:chgData name="Einav, Tal" userId="c5d94e19-bf17-46ef-96ed-abf719c82703" providerId="ADAL" clId="{F7904422-0DA4-4078-9700-259BB0B24E87}" dt="2020-07-02T00:53:58.304" v="14289" actId="478"/>
          <ac:grpSpMkLst>
            <pc:docMk/>
            <pc:sldMk cId="3671466613" sldId="1328"/>
            <ac:grpSpMk id="6" creationId="{E3E55EF2-E55E-4023-B0BC-D1C53C10ABC0}"/>
          </ac:grpSpMkLst>
        </pc:grpChg>
        <pc:grpChg chg="del">
          <ac:chgData name="Einav, Tal" userId="c5d94e19-bf17-46ef-96ed-abf719c82703" providerId="ADAL" clId="{F7904422-0DA4-4078-9700-259BB0B24E87}" dt="2020-07-02T00:53:56.008" v="14288" actId="478"/>
          <ac:grpSpMkLst>
            <pc:docMk/>
            <pc:sldMk cId="3671466613" sldId="1328"/>
            <ac:grpSpMk id="41" creationId="{C91CDB06-03E0-487F-93D5-502A4D60CAFC}"/>
          </ac:grpSpMkLst>
        </pc:grpChg>
        <pc:grpChg chg="add del mod">
          <ac:chgData name="Einav, Tal" userId="c5d94e19-bf17-46ef-96ed-abf719c82703" providerId="ADAL" clId="{F7904422-0DA4-4078-9700-259BB0B24E87}" dt="2020-07-02T01:06:34.991" v="14471" actId="478"/>
          <ac:grpSpMkLst>
            <pc:docMk/>
            <pc:sldMk cId="3671466613" sldId="1328"/>
            <ac:grpSpMk id="127" creationId="{7234956D-0CF3-4807-9EDF-4F819C80BD64}"/>
          </ac:grpSpMkLst>
        </pc:grpChg>
        <pc:grpChg chg="add del mod">
          <ac:chgData name="Einav, Tal" userId="c5d94e19-bf17-46ef-96ed-abf719c82703" providerId="ADAL" clId="{F7904422-0DA4-4078-9700-259BB0B24E87}" dt="2020-07-02T01:08:06.566" v="14523" actId="478"/>
          <ac:grpSpMkLst>
            <pc:docMk/>
            <pc:sldMk cId="3671466613" sldId="1328"/>
            <ac:grpSpMk id="130" creationId="{1646A7BC-F220-430A-AC59-D9C577C04C93}"/>
          </ac:grpSpMkLst>
        </pc:grpChg>
        <pc:grpChg chg="add del mod">
          <ac:chgData name="Einav, Tal" userId="c5d94e19-bf17-46ef-96ed-abf719c82703" providerId="ADAL" clId="{F7904422-0DA4-4078-9700-259BB0B24E87}" dt="2020-07-02T01:07:01.643" v="14491" actId="478"/>
          <ac:grpSpMkLst>
            <pc:docMk/>
            <pc:sldMk cId="3671466613" sldId="1328"/>
            <ac:grpSpMk id="133" creationId="{B073A31B-BFE9-4115-91DD-73883869131C}"/>
          </ac:grpSpMkLst>
        </pc:grpChg>
        <pc:grpChg chg="add mod">
          <ac:chgData name="Einav, Tal" userId="c5d94e19-bf17-46ef-96ed-abf719c82703" providerId="ADAL" clId="{F7904422-0DA4-4078-9700-259BB0B24E87}" dt="2020-07-02T00:54:26.016" v="14404" actId="1038"/>
          <ac:grpSpMkLst>
            <pc:docMk/>
            <pc:sldMk cId="3671466613" sldId="1328"/>
            <ac:grpSpMk id="136" creationId="{0F8D84CC-B303-42DC-B230-450B64E9FDF2}"/>
          </ac:grpSpMkLst>
        </pc:grpChg>
        <pc:grpChg chg="add mod">
          <ac:chgData name="Einav, Tal" userId="c5d94e19-bf17-46ef-96ed-abf719c82703" providerId="ADAL" clId="{F7904422-0DA4-4078-9700-259BB0B24E87}" dt="2020-07-02T01:07:40.029" v="14506" actId="1076"/>
          <ac:grpSpMkLst>
            <pc:docMk/>
            <pc:sldMk cId="3671466613" sldId="1328"/>
            <ac:grpSpMk id="139" creationId="{73A102A5-1D8A-4276-ADB7-C5F4A1BD4A8C}"/>
          </ac:grpSpMkLst>
        </pc:grpChg>
        <pc:grpChg chg="add mod">
          <ac:chgData name="Einav, Tal" userId="c5d94e19-bf17-46ef-96ed-abf719c82703" providerId="ADAL" clId="{F7904422-0DA4-4078-9700-259BB0B24E87}" dt="2020-07-02T00:54:26.016" v="14404" actId="1038"/>
          <ac:grpSpMkLst>
            <pc:docMk/>
            <pc:sldMk cId="3671466613" sldId="1328"/>
            <ac:grpSpMk id="142" creationId="{E129DB7F-7852-49BE-8946-ED9C4BA42582}"/>
          </ac:grpSpMkLst>
        </pc:grpChg>
        <pc:grpChg chg="add mod">
          <ac:chgData name="Einav, Tal" userId="c5d94e19-bf17-46ef-96ed-abf719c82703" providerId="ADAL" clId="{F7904422-0DA4-4078-9700-259BB0B24E87}" dt="2020-07-02T00:54:26.016" v="14404" actId="1038"/>
          <ac:grpSpMkLst>
            <pc:docMk/>
            <pc:sldMk cId="3671466613" sldId="1328"/>
            <ac:grpSpMk id="145" creationId="{6E1D46E9-C656-40CC-A024-C7D9FCC2DB6E}"/>
          </ac:grpSpMkLst>
        </pc:grpChg>
        <pc:grpChg chg="add mod">
          <ac:chgData name="Einav, Tal" userId="c5d94e19-bf17-46ef-96ed-abf719c82703" providerId="ADAL" clId="{F7904422-0DA4-4078-9700-259BB0B24E87}" dt="2020-07-02T00:54:26.016" v="14404" actId="1038"/>
          <ac:grpSpMkLst>
            <pc:docMk/>
            <pc:sldMk cId="3671466613" sldId="1328"/>
            <ac:grpSpMk id="148" creationId="{8BFACD86-4C2F-46CD-883E-8D3FD0C98A54}"/>
          </ac:grpSpMkLst>
        </pc:grpChg>
        <pc:grpChg chg="add mod">
          <ac:chgData name="Einav, Tal" userId="c5d94e19-bf17-46ef-96ed-abf719c82703" providerId="ADAL" clId="{F7904422-0DA4-4078-9700-259BB0B24E87}" dt="2020-07-02T01:07:49.547" v="14512" actId="1076"/>
          <ac:grpSpMkLst>
            <pc:docMk/>
            <pc:sldMk cId="3671466613" sldId="1328"/>
            <ac:grpSpMk id="151" creationId="{AECEC0C0-559E-4A49-9370-ED81209CCAAE}"/>
          </ac:grpSpMkLst>
        </pc:grpChg>
        <pc:grpChg chg="add mod">
          <ac:chgData name="Einav, Tal" userId="c5d94e19-bf17-46ef-96ed-abf719c82703" providerId="ADAL" clId="{F7904422-0DA4-4078-9700-259BB0B24E87}" dt="2020-07-02T01:07:42.778" v="14508" actId="1076"/>
          <ac:grpSpMkLst>
            <pc:docMk/>
            <pc:sldMk cId="3671466613" sldId="1328"/>
            <ac:grpSpMk id="154" creationId="{8569A4BE-F5F2-42F3-8445-D83C1700CEB5}"/>
          </ac:grpSpMkLst>
        </pc:grpChg>
        <pc:grpChg chg="add del mod">
          <ac:chgData name="Einav, Tal" userId="c5d94e19-bf17-46ef-96ed-abf719c82703" providerId="ADAL" clId="{F7904422-0DA4-4078-9700-259BB0B24E87}" dt="2020-07-02T01:06:52.971" v="14482" actId="478"/>
          <ac:grpSpMkLst>
            <pc:docMk/>
            <pc:sldMk cId="3671466613" sldId="1328"/>
            <ac:grpSpMk id="157" creationId="{D472DE61-88F0-40E0-9B0D-C93AD51A1D78}"/>
          </ac:grpSpMkLst>
        </pc:grpChg>
        <pc:grpChg chg="add mod">
          <ac:chgData name="Einav, Tal" userId="c5d94e19-bf17-46ef-96ed-abf719c82703" providerId="ADAL" clId="{F7904422-0DA4-4078-9700-259BB0B24E87}" dt="2020-07-02T00:54:26.016" v="14404" actId="1038"/>
          <ac:grpSpMkLst>
            <pc:docMk/>
            <pc:sldMk cId="3671466613" sldId="1328"/>
            <ac:grpSpMk id="160" creationId="{6B69CD1D-35A1-41D3-8903-4FC35AE161A6}"/>
          </ac:grpSpMkLst>
        </pc:grpChg>
        <pc:graphicFrameChg chg="mod modGraphic">
          <ac:chgData name="Einav, Tal" userId="c5d94e19-bf17-46ef-96ed-abf719c82703" providerId="ADAL" clId="{F7904422-0DA4-4078-9700-259BB0B24E87}" dt="2020-07-02T00:58:20.506" v="14441" actId="207"/>
          <ac:graphicFrameMkLst>
            <pc:docMk/>
            <pc:sldMk cId="3671466613" sldId="1328"/>
            <ac:graphicFrameMk id="89" creationId="{601A7823-B356-4AFB-9C16-62592F960A62}"/>
          </ac:graphicFrameMkLst>
        </pc:graphicFrameChg>
        <pc:graphicFrameChg chg="add mod modGraphic">
          <ac:chgData name="Einav, Tal" userId="c5d94e19-bf17-46ef-96ed-abf719c82703" providerId="ADAL" clId="{F7904422-0DA4-4078-9700-259BB0B24E87}" dt="2020-07-02T00:57:32.213" v="14434" actId="207"/>
          <ac:graphicFrameMkLst>
            <pc:docMk/>
            <pc:sldMk cId="3671466613" sldId="1328"/>
            <ac:graphicFrameMk id="170" creationId="{42AA13A3-2AAF-4B08-8AD9-9A8107381443}"/>
          </ac:graphicFrameMkLst>
        </pc:graphicFrameChg>
        <pc:cxnChg chg="add del mod">
          <ac:chgData name="Einav, Tal" userId="c5d94e19-bf17-46ef-96ed-abf719c82703" providerId="ADAL" clId="{F7904422-0DA4-4078-9700-259BB0B24E87}" dt="2020-07-02T01:08:07.656" v="14529" actId="478"/>
          <ac:cxnSpMkLst>
            <pc:docMk/>
            <pc:sldMk cId="3671466613" sldId="1328"/>
            <ac:cxnSpMk id="38" creationId="{474E6A04-7B26-4E2C-BCDC-C1644A838660}"/>
          </ac:cxnSpMkLst>
        </pc:cxnChg>
        <pc:cxnChg chg="add del mod">
          <ac:chgData name="Einav, Tal" userId="c5d94e19-bf17-46ef-96ed-abf719c82703" providerId="ADAL" clId="{F7904422-0DA4-4078-9700-259BB0B24E87}" dt="2020-07-02T01:08:06.727" v="14524" actId="478"/>
          <ac:cxnSpMkLst>
            <pc:docMk/>
            <pc:sldMk cId="3671466613" sldId="1328"/>
            <ac:cxnSpMk id="39" creationId="{D56730E9-7572-4BD1-9EAB-F835917CB2FB}"/>
          </ac:cxnSpMkLst>
        </pc:cxnChg>
        <pc:cxnChg chg="add del mod">
          <ac:chgData name="Einav, Tal" userId="c5d94e19-bf17-46ef-96ed-abf719c82703" providerId="ADAL" clId="{F7904422-0DA4-4078-9700-259BB0B24E87}" dt="2020-07-02T01:06:48.473" v="14481" actId="478"/>
          <ac:cxnSpMkLst>
            <pc:docMk/>
            <pc:sldMk cId="3671466613" sldId="1328"/>
            <ac:cxnSpMk id="40" creationId="{6CCB3FE1-61DE-4B36-884D-4D223392FA68}"/>
          </ac:cxnSpMkLst>
        </pc:cxnChg>
        <pc:cxnChg chg="add del mod">
          <ac:chgData name="Einav, Tal" userId="c5d94e19-bf17-46ef-96ed-abf719c82703" providerId="ADAL" clId="{F7904422-0DA4-4078-9700-259BB0B24E87}" dt="2020-07-02T01:08:08.916" v="14530" actId="478"/>
          <ac:cxnSpMkLst>
            <pc:docMk/>
            <pc:sldMk cId="3671466613" sldId="1328"/>
            <ac:cxnSpMk id="42" creationId="{A966AEA3-97DD-4F29-8CDD-AA9DA59E16CD}"/>
          </ac:cxnSpMkLst>
        </pc:cxnChg>
        <pc:cxnChg chg="add del mod">
          <ac:chgData name="Einav, Tal" userId="c5d94e19-bf17-46ef-96ed-abf719c82703" providerId="ADAL" clId="{F7904422-0DA4-4078-9700-259BB0B24E87}" dt="2020-07-02T01:08:07.062" v="14526" actId="478"/>
          <ac:cxnSpMkLst>
            <pc:docMk/>
            <pc:sldMk cId="3671466613" sldId="1328"/>
            <ac:cxnSpMk id="43" creationId="{5478FD3A-5176-403F-8B4A-461AEED19F05}"/>
          </ac:cxnSpMkLst>
        </pc:cxnChg>
        <pc:cxnChg chg="add del mod">
          <ac:chgData name="Einav, Tal" userId="c5d94e19-bf17-46ef-96ed-abf719c82703" providerId="ADAL" clId="{F7904422-0DA4-4078-9700-259BB0B24E87}" dt="2020-07-02T01:08:06.892" v="14525" actId="478"/>
          <ac:cxnSpMkLst>
            <pc:docMk/>
            <pc:sldMk cId="3671466613" sldId="1328"/>
            <ac:cxnSpMk id="47" creationId="{2FD82193-5F0B-4CDD-AFCB-FFEA1272F59A}"/>
          </ac:cxnSpMkLst>
        </pc:cxnChg>
        <pc:cxnChg chg="add del mod">
          <ac:chgData name="Einav, Tal" userId="c5d94e19-bf17-46ef-96ed-abf719c82703" providerId="ADAL" clId="{F7904422-0DA4-4078-9700-259BB0B24E87}" dt="2020-07-02T01:08:09.398" v="14531" actId="478"/>
          <ac:cxnSpMkLst>
            <pc:docMk/>
            <pc:sldMk cId="3671466613" sldId="1328"/>
            <ac:cxnSpMk id="51" creationId="{F3039ED0-8652-4FFE-BD40-97678BBA6EA1}"/>
          </ac:cxnSpMkLst>
        </pc:cxnChg>
        <pc:cxnChg chg="add del mod">
          <ac:chgData name="Einav, Tal" userId="c5d94e19-bf17-46ef-96ed-abf719c82703" providerId="ADAL" clId="{F7904422-0DA4-4078-9700-259BB0B24E87}" dt="2020-07-02T01:08:07.225" v="14527" actId="478"/>
          <ac:cxnSpMkLst>
            <pc:docMk/>
            <pc:sldMk cId="3671466613" sldId="1328"/>
            <ac:cxnSpMk id="52" creationId="{16E8C169-3F29-4D45-A0EC-269D8A204935}"/>
          </ac:cxnSpMkLst>
        </pc:cxnChg>
        <pc:cxnChg chg="add del mod">
          <ac:chgData name="Einav, Tal" userId="c5d94e19-bf17-46ef-96ed-abf719c82703" providerId="ADAL" clId="{F7904422-0DA4-4078-9700-259BB0B24E87}" dt="2020-07-02T01:06:53.764" v="14483" actId="478"/>
          <ac:cxnSpMkLst>
            <pc:docMk/>
            <pc:sldMk cId="3671466613" sldId="1328"/>
            <ac:cxnSpMk id="53" creationId="{53F065B6-3AE3-48A2-B2E4-5624A42EF7D2}"/>
          </ac:cxnSpMkLst>
        </pc:cxnChg>
        <pc:cxnChg chg="add del mod">
          <ac:chgData name="Einav, Tal" userId="c5d94e19-bf17-46ef-96ed-abf719c82703" providerId="ADAL" clId="{F7904422-0DA4-4078-9700-259BB0B24E87}" dt="2020-07-02T01:08:07.404" v="14528" actId="478"/>
          <ac:cxnSpMkLst>
            <pc:docMk/>
            <pc:sldMk cId="3671466613" sldId="1328"/>
            <ac:cxnSpMk id="54" creationId="{252B1EBE-12DF-41DC-9518-4116B9FB591C}"/>
          </ac:cxnSpMkLst>
        </pc:cxnChg>
        <pc:cxnChg chg="add del mod">
          <ac:chgData name="Einav, Tal" userId="c5d94e19-bf17-46ef-96ed-abf719c82703" providerId="ADAL" clId="{F7904422-0DA4-4078-9700-259BB0B24E87}" dt="2020-07-02T01:06:47.283" v="14480" actId="478"/>
          <ac:cxnSpMkLst>
            <pc:docMk/>
            <pc:sldMk cId="3671466613" sldId="1328"/>
            <ac:cxnSpMk id="55" creationId="{B9AEC288-0542-4AD5-B9BD-E1C213F15CB1}"/>
          </ac:cxnSpMkLst>
        </pc:cxnChg>
        <pc:cxnChg chg="add del mod">
          <ac:chgData name="Einav, Tal" userId="c5d94e19-bf17-46ef-96ed-abf719c82703" providerId="ADAL" clId="{F7904422-0DA4-4078-9700-259BB0B24E87}" dt="2020-07-02T01:06:44.397" v="14477" actId="478"/>
          <ac:cxnSpMkLst>
            <pc:docMk/>
            <pc:sldMk cId="3671466613" sldId="1328"/>
            <ac:cxnSpMk id="56" creationId="{1A3ABBA8-3D34-4A6D-8E38-F659138CECEC}"/>
          </ac:cxnSpMkLst>
        </pc:cxnChg>
        <pc:cxnChg chg="add del mod">
          <ac:chgData name="Einav, Tal" userId="c5d94e19-bf17-46ef-96ed-abf719c82703" providerId="ADAL" clId="{F7904422-0DA4-4078-9700-259BB0B24E87}" dt="2020-07-02T01:06:42.736" v="14476" actId="478"/>
          <ac:cxnSpMkLst>
            <pc:docMk/>
            <pc:sldMk cId="3671466613" sldId="1328"/>
            <ac:cxnSpMk id="57" creationId="{455FF865-F066-4248-8F24-7CB2A352CB0F}"/>
          </ac:cxnSpMkLst>
        </pc:cxnChg>
        <pc:cxnChg chg="add del mod">
          <ac:chgData name="Einav, Tal" userId="c5d94e19-bf17-46ef-96ed-abf719c82703" providerId="ADAL" clId="{F7904422-0DA4-4078-9700-259BB0B24E87}" dt="2020-07-02T01:06:46.219" v="14479" actId="478"/>
          <ac:cxnSpMkLst>
            <pc:docMk/>
            <pc:sldMk cId="3671466613" sldId="1328"/>
            <ac:cxnSpMk id="58" creationId="{405A9F2E-8196-4D54-BA34-D14D06EAC0C2}"/>
          </ac:cxnSpMkLst>
        </pc:cxnChg>
        <pc:cxnChg chg="add del mod">
          <ac:chgData name="Einav, Tal" userId="c5d94e19-bf17-46ef-96ed-abf719c82703" providerId="ADAL" clId="{F7904422-0DA4-4078-9700-259BB0B24E87}" dt="2020-07-02T01:06:41.982" v="14475" actId="478"/>
          <ac:cxnSpMkLst>
            <pc:docMk/>
            <pc:sldMk cId="3671466613" sldId="1328"/>
            <ac:cxnSpMk id="59" creationId="{E300C821-0B90-484B-ABF7-C454AB5E810C}"/>
          </ac:cxnSpMkLst>
        </pc:cxnChg>
        <pc:cxnChg chg="add del mod">
          <ac:chgData name="Einav, Tal" userId="c5d94e19-bf17-46ef-96ed-abf719c82703" providerId="ADAL" clId="{F7904422-0DA4-4078-9700-259BB0B24E87}" dt="2020-07-02T01:06:40.845" v="14474" actId="478"/>
          <ac:cxnSpMkLst>
            <pc:docMk/>
            <pc:sldMk cId="3671466613" sldId="1328"/>
            <ac:cxnSpMk id="61" creationId="{425024A9-6E5A-4BC1-96CA-E60DCF078B35}"/>
          </ac:cxnSpMkLst>
        </pc:cxnChg>
        <pc:cxnChg chg="add del mod">
          <ac:chgData name="Einav, Tal" userId="c5d94e19-bf17-46ef-96ed-abf719c82703" providerId="ADAL" clId="{F7904422-0DA4-4078-9700-259BB0B24E87}" dt="2020-07-02T01:06:39.234" v="14473" actId="478"/>
          <ac:cxnSpMkLst>
            <pc:docMk/>
            <pc:sldMk cId="3671466613" sldId="1328"/>
            <ac:cxnSpMk id="86" creationId="{6B521294-07FA-4CC0-A08F-5F4A42745FC7}"/>
          </ac:cxnSpMkLst>
        </pc:cxnChg>
        <pc:cxnChg chg="add del mod">
          <ac:chgData name="Einav, Tal" userId="c5d94e19-bf17-46ef-96ed-abf719c82703" providerId="ADAL" clId="{F7904422-0DA4-4078-9700-259BB0B24E87}" dt="2020-07-02T01:06:45.460" v="14478" actId="478"/>
          <ac:cxnSpMkLst>
            <pc:docMk/>
            <pc:sldMk cId="3671466613" sldId="1328"/>
            <ac:cxnSpMk id="87" creationId="{AEE6431C-7C84-49C9-84F0-1AAA0345C461}"/>
          </ac:cxnSpMkLst>
        </pc:cxnChg>
        <pc:cxnChg chg="add del mod">
          <ac:chgData name="Einav, Tal" userId="c5d94e19-bf17-46ef-96ed-abf719c82703" providerId="ADAL" clId="{F7904422-0DA4-4078-9700-259BB0B24E87}" dt="2020-07-02T01:06:37.492" v="14472" actId="478"/>
          <ac:cxnSpMkLst>
            <pc:docMk/>
            <pc:sldMk cId="3671466613" sldId="1328"/>
            <ac:cxnSpMk id="90" creationId="{74862787-5802-4411-8B56-AE48B20CB38C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1" creationId="{29152E7B-2875-4257-BCA3-52233BE92731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2" creationId="{EB919308-5E7C-4941-B1E8-ACF44AEF04CB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3" creationId="{7B0CE92F-567A-4D29-9424-23A12CFD6E3F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4" creationId="{29173AEE-2903-41B4-9D34-FABAD6D5C3C9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5" creationId="{6275DF94-C01C-432A-891A-EB54EB0C32B5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6" creationId="{EC1ED112-8141-42E8-BD86-3C135D4D3EE9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7" creationId="{8CF298E6-F4A0-4BEC-9294-B99ABD9F6411}"/>
          </ac:cxnSpMkLst>
        </pc:cxnChg>
        <pc:cxnChg chg="add del mod">
          <ac:chgData name="Einav, Tal" userId="c5d94e19-bf17-46ef-96ed-abf719c82703" providerId="ADAL" clId="{F7904422-0DA4-4078-9700-259BB0B24E87}" dt="2020-07-02T01:08:06.566" v="14523" actId="478"/>
          <ac:cxnSpMkLst>
            <pc:docMk/>
            <pc:sldMk cId="3671466613" sldId="1328"/>
            <ac:cxnSpMk id="98" creationId="{200CAE1F-3DD6-476D-91B3-73E8B142DB36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99" creationId="{232A23C3-12B4-479F-B693-65381175885C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0" creationId="{52D3AA89-953D-451C-BE1E-C828FFD84222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1" creationId="{AEA5EE69-BE8F-48DF-9077-EC614B171ADD}"/>
          </ac:cxnSpMkLst>
        </pc:cxnChg>
        <pc:cxnChg chg="add mod">
          <ac:chgData name="Einav, Tal" userId="c5d94e19-bf17-46ef-96ed-abf719c82703" providerId="ADAL" clId="{F7904422-0DA4-4078-9700-259BB0B24E87}" dt="2020-07-02T00:56:25.986" v="14428" actId="1076"/>
          <ac:cxnSpMkLst>
            <pc:docMk/>
            <pc:sldMk cId="3671466613" sldId="1328"/>
            <ac:cxnSpMk id="102" creationId="{08A7DA9D-2644-42A8-A3A8-FB33C1F4DC4E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3" creationId="{1A21CB21-312E-43A9-9735-F25F15066192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4" creationId="{C8D72DB3-D205-49CC-99F1-7314F702CABC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5" creationId="{FE0CE2E1-A40F-4CA0-AFAE-91972F7EA728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6" creationId="{881F9AF6-519E-40E5-8EEB-C1F92A5CC0A2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7" creationId="{D17D6521-F9AD-44B7-913F-7414F3AEFAAC}"/>
          </ac:cxnSpMkLst>
        </pc:cxnChg>
        <pc:cxnChg chg="add mod">
          <ac:chgData name="Einav, Tal" userId="c5d94e19-bf17-46ef-96ed-abf719c82703" providerId="ADAL" clId="{F7904422-0DA4-4078-9700-259BB0B24E87}" dt="2020-07-02T00:56:25.986" v="14428" actId="1076"/>
          <ac:cxnSpMkLst>
            <pc:docMk/>
            <pc:sldMk cId="3671466613" sldId="1328"/>
            <ac:cxnSpMk id="108" creationId="{B945E995-14B5-4CE9-BFB7-3D0D10731D8D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09" creationId="{8DFBA754-A78E-49E9-B566-28786309D79A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0" creationId="{48BC6C0C-CBD5-45D2-9C85-0954A6CA2A3B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1" creationId="{46831D1A-FA1D-4C85-9077-86AE0DE53AB2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2" creationId="{30445415-261F-4E78-8062-03FC13BF5209}"/>
          </ac:cxnSpMkLst>
        </pc:cxnChg>
        <pc:cxnChg chg="add mod">
          <ac:chgData name="Einav, Tal" userId="c5d94e19-bf17-46ef-96ed-abf719c82703" providerId="ADAL" clId="{F7904422-0DA4-4078-9700-259BB0B24E87}" dt="2020-07-02T00:56:25.986" v="14428" actId="1076"/>
          <ac:cxnSpMkLst>
            <pc:docMk/>
            <pc:sldMk cId="3671466613" sldId="1328"/>
            <ac:cxnSpMk id="113" creationId="{26431BDB-64E7-4BF1-9537-0B865BF4E758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4" creationId="{BCE70F0D-A525-42BE-9571-761EDE1E475B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5" creationId="{4B67988B-0396-4610-9A10-69F0FC45618A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6" creationId="{8A9EBB6F-C3CB-4D81-8362-96FDAFE7A661}"/>
          </ac:cxnSpMkLst>
        </pc:cxnChg>
        <pc:cxnChg chg="add mod">
          <ac:chgData name="Einav, Tal" userId="c5d94e19-bf17-46ef-96ed-abf719c82703" providerId="ADAL" clId="{F7904422-0DA4-4078-9700-259BB0B24E87}" dt="2020-07-02T00:56:25.986" v="14428" actId="1076"/>
          <ac:cxnSpMkLst>
            <pc:docMk/>
            <pc:sldMk cId="3671466613" sldId="1328"/>
            <ac:cxnSpMk id="117" creationId="{21223036-FFF1-4647-9F79-3FA72BB469EF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8" creationId="{B86BCE77-194C-4251-AB2C-E5843D15FE8C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19" creationId="{92FCB831-CDBB-4270-B822-201556FC49E4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20" creationId="{E079BA54-CC6D-4B21-A0D2-DEF83C694B68}"/>
          </ac:cxnSpMkLst>
        </pc:cxnChg>
        <pc:cxnChg chg="add mod">
          <ac:chgData name="Einav, Tal" userId="c5d94e19-bf17-46ef-96ed-abf719c82703" providerId="ADAL" clId="{F7904422-0DA4-4078-9700-259BB0B24E87}" dt="2020-07-02T01:07:49.028" v="14511" actId="14100"/>
          <ac:cxnSpMkLst>
            <pc:docMk/>
            <pc:sldMk cId="3671466613" sldId="1328"/>
            <ac:cxnSpMk id="121" creationId="{575F3D4E-5D11-4257-BFBC-C597E14F0D5C}"/>
          </ac:cxnSpMkLst>
        </pc:cxnChg>
        <pc:cxnChg chg="add mod">
          <ac:chgData name="Einav, Tal" userId="c5d94e19-bf17-46ef-96ed-abf719c82703" providerId="ADAL" clId="{F7904422-0DA4-4078-9700-259BB0B24E87}" dt="2020-07-02T01:07:46.521" v="14510" actId="1076"/>
          <ac:cxnSpMkLst>
            <pc:docMk/>
            <pc:sldMk cId="3671466613" sldId="1328"/>
            <ac:cxnSpMk id="122" creationId="{F548AA88-A174-475E-9502-E59A0BDA8EA7}"/>
          </ac:cxnSpMkLst>
        </pc:cxnChg>
        <pc:cxnChg chg="add mod">
          <ac:chgData name="Einav, Tal" userId="c5d94e19-bf17-46ef-96ed-abf719c82703" providerId="ADAL" clId="{F7904422-0DA4-4078-9700-259BB0B24E87}" dt="2020-07-02T00:56:25.986" v="14428" actId="1076"/>
          <ac:cxnSpMkLst>
            <pc:docMk/>
            <pc:sldMk cId="3671466613" sldId="1328"/>
            <ac:cxnSpMk id="123" creationId="{1BBBB7AB-D2D3-4E31-BF3C-430E21404EB8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24" creationId="{4743EF6B-ED9B-4FF0-A829-709044BE287D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25" creationId="{3534A17F-BEA1-4E7E-B31B-1C3A0FDA2A98}"/>
          </ac:cxnSpMkLst>
        </pc:cxnChg>
        <pc:cxnChg chg="add mod">
          <ac:chgData name="Einav, Tal" userId="c5d94e19-bf17-46ef-96ed-abf719c82703" providerId="ADAL" clId="{F7904422-0DA4-4078-9700-259BB0B24E87}" dt="2020-07-02T00:54:26.016" v="14404" actId="1038"/>
          <ac:cxnSpMkLst>
            <pc:docMk/>
            <pc:sldMk cId="3671466613" sldId="1328"/>
            <ac:cxnSpMk id="126" creationId="{CD3BB9B6-010C-4D16-A61C-2C099527A1A8}"/>
          </ac:cxnSpMkLst>
        </pc:cxnChg>
      </pc:sldChg>
      <pc:sldChg chg="delSp add del delAnim">
        <pc:chgData name="Einav, Tal" userId="c5d94e19-bf17-46ef-96ed-abf719c82703" providerId="ADAL" clId="{F7904422-0DA4-4078-9700-259BB0B24E87}" dt="2020-07-02T03:04:09.939" v="15710" actId="2696"/>
        <pc:sldMkLst>
          <pc:docMk/>
          <pc:sldMk cId="907641304" sldId="1329"/>
        </pc:sldMkLst>
        <pc:spChg chg="del">
          <ac:chgData name="Einav, Tal" userId="c5d94e19-bf17-46ef-96ed-abf719c82703" providerId="ADAL" clId="{F7904422-0DA4-4078-9700-259BB0B24E87}" dt="2020-07-02T00:53:38.582" v="14287" actId="478"/>
          <ac:spMkLst>
            <pc:docMk/>
            <pc:sldMk cId="907641304" sldId="1329"/>
            <ac:spMk id="43" creationId="{FD70158F-0861-4B00-89D1-216638877FFA}"/>
          </ac:spMkLst>
        </pc:spChg>
        <pc:spChg chg="del">
          <ac:chgData name="Einav, Tal" userId="c5d94e19-bf17-46ef-96ed-abf719c82703" providerId="ADAL" clId="{F7904422-0DA4-4078-9700-259BB0B24E87}" dt="2020-07-02T00:53:38.582" v="14287" actId="478"/>
          <ac:spMkLst>
            <pc:docMk/>
            <pc:sldMk cId="907641304" sldId="1329"/>
            <ac:spMk id="47" creationId="{4C702E37-4F5E-419C-B93D-6625E0E848E7}"/>
          </ac:spMkLst>
        </pc:spChg>
      </pc:sldChg>
      <pc:sldChg chg="add del">
        <pc:chgData name="Einav, Tal" userId="c5d94e19-bf17-46ef-96ed-abf719c82703" providerId="ADAL" clId="{F7904422-0DA4-4078-9700-259BB0B24E87}" dt="2020-07-02T03:04:10.039" v="15711" actId="2696"/>
        <pc:sldMkLst>
          <pc:docMk/>
          <pc:sldMk cId="3888795846" sldId="1330"/>
        </pc:sldMkLst>
      </pc:sldChg>
      <pc:sldChg chg="add del">
        <pc:chgData name="Einav, Tal" userId="c5d94e19-bf17-46ef-96ed-abf719c82703" providerId="ADAL" clId="{F7904422-0DA4-4078-9700-259BB0B24E87}" dt="2020-07-02T03:04:10.133" v="15712" actId="2696"/>
        <pc:sldMkLst>
          <pc:docMk/>
          <pc:sldMk cId="2970157700" sldId="1331"/>
        </pc:sldMkLst>
      </pc:sldChg>
      <pc:sldChg chg="add del">
        <pc:chgData name="Einav, Tal" userId="c5d94e19-bf17-46ef-96ed-abf719c82703" providerId="ADAL" clId="{F7904422-0DA4-4078-9700-259BB0B24E87}" dt="2020-07-02T03:04:09.912" v="15709" actId="2696"/>
        <pc:sldMkLst>
          <pc:docMk/>
          <pc:sldMk cId="3988817942" sldId="1332"/>
        </pc:sldMkLst>
      </pc:sldChg>
      <pc:sldChg chg="addSp delSp modSp add ord modTransition delAnim modAnim modNotesTx">
        <pc:chgData name="Einav, Tal" userId="c5d94e19-bf17-46ef-96ed-abf719c82703" providerId="ADAL" clId="{F7904422-0DA4-4078-9700-259BB0B24E87}" dt="2020-07-02T03:21:31.378" v="16232"/>
        <pc:sldMkLst>
          <pc:docMk/>
          <pc:sldMk cId="3236993292" sldId="1333"/>
        </pc:sldMkLst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3" creationId="{FBE92A58-B27F-4D2B-B7BA-A273FC9D5ED3}"/>
          </ac:spMkLst>
        </pc:spChg>
        <pc:spChg chg="add del mod">
          <ac:chgData name="Einav, Tal" userId="c5d94e19-bf17-46ef-96ed-abf719c82703" providerId="ADAL" clId="{F7904422-0DA4-4078-9700-259BB0B24E87}" dt="2020-07-02T02:44:52.231" v="15494" actId="478"/>
          <ac:spMkLst>
            <pc:docMk/>
            <pc:sldMk cId="3236993292" sldId="1333"/>
            <ac:spMk id="41" creationId="{1FB955F7-C84E-4A8C-B998-272C9C86708A}"/>
          </ac:spMkLst>
        </pc:spChg>
        <pc:spChg chg="add del mod">
          <ac:chgData name="Einav, Tal" userId="c5d94e19-bf17-46ef-96ed-abf719c82703" providerId="ADAL" clId="{F7904422-0DA4-4078-9700-259BB0B24E87}" dt="2020-07-02T02:38:14.155" v="15370" actId="478"/>
          <ac:spMkLst>
            <pc:docMk/>
            <pc:sldMk cId="3236993292" sldId="1333"/>
            <ac:spMk id="42" creationId="{199302A8-2EE7-45C1-981D-F95BAF5C48E8}"/>
          </ac:spMkLst>
        </pc:spChg>
        <pc:spChg chg="add del mod">
          <ac:chgData name="Einav, Tal" userId="c5d94e19-bf17-46ef-96ed-abf719c82703" providerId="ADAL" clId="{F7904422-0DA4-4078-9700-259BB0B24E87}" dt="2020-07-02T01:14:51.957" v="14670" actId="478"/>
          <ac:spMkLst>
            <pc:docMk/>
            <pc:sldMk cId="3236993292" sldId="1333"/>
            <ac:spMk id="71" creationId="{7AB07070-2A41-4A7F-B40B-D2A283D9FF3D}"/>
          </ac:spMkLst>
        </pc:spChg>
        <pc:spChg chg="add del mod">
          <ac:chgData name="Einav, Tal" userId="c5d94e19-bf17-46ef-96ed-abf719c82703" providerId="ADAL" clId="{F7904422-0DA4-4078-9700-259BB0B24E87}" dt="2020-07-02T01:14:51.258" v="14669" actId="478"/>
          <ac:spMkLst>
            <pc:docMk/>
            <pc:sldMk cId="3236993292" sldId="1333"/>
            <ac:spMk id="72" creationId="{989E8FD2-4DD5-4970-8116-D12DBCB3CF8E}"/>
          </ac:spMkLst>
        </pc:spChg>
        <pc:spChg chg="add del mod">
          <ac:chgData name="Einav, Tal" userId="c5d94e19-bf17-46ef-96ed-abf719c82703" providerId="ADAL" clId="{F7904422-0DA4-4078-9700-259BB0B24E87}" dt="2020-07-02T01:16:31.842" v="14691" actId="478"/>
          <ac:spMkLst>
            <pc:docMk/>
            <pc:sldMk cId="3236993292" sldId="1333"/>
            <ac:spMk id="74" creationId="{4D5067F3-9E3B-427D-9A3A-4D13AF1858B4}"/>
          </ac:spMkLst>
        </pc:spChg>
        <pc:spChg chg="add del mod">
          <ac:chgData name="Einav, Tal" userId="c5d94e19-bf17-46ef-96ed-abf719c82703" providerId="ADAL" clId="{F7904422-0DA4-4078-9700-259BB0B24E87}" dt="2020-07-02T01:16:31.842" v="14691" actId="478"/>
          <ac:spMkLst>
            <pc:docMk/>
            <pc:sldMk cId="3236993292" sldId="1333"/>
            <ac:spMk id="75" creationId="{DACD149E-8B74-4940-B7F6-9F19D5A86CE7}"/>
          </ac:spMkLst>
        </pc:spChg>
        <pc:spChg chg="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88" creationId="{BE25F926-3F3C-4E25-B659-0D73BEA3D242}"/>
          </ac:spMkLst>
        </pc:spChg>
        <pc:spChg chg="mod topLvl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28" creationId="{15AC010C-AEE3-489D-AD6F-6C0A7E1D85C4}"/>
          </ac:spMkLst>
        </pc:spChg>
        <pc:spChg chg="del mod topLvl">
          <ac:chgData name="Einav, Tal" userId="c5d94e19-bf17-46ef-96ed-abf719c82703" providerId="ADAL" clId="{F7904422-0DA4-4078-9700-259BB0B24E87}" dt="2020-07-02T01:19:26.359" v="14742" actId="478"/>
          <ac:spMkLst>
            <pc:docMk/>
            <pc:sldMk cId="3236993292" sldId="1333"/>
            <ac:spMk id="129" creationId="{A77F3048-4862-4A24-88DE-7CB5541918D7}"/>
          </ac:spMkLst>
        </pc:spChg>
        <pc:spChg chg="mod topLvl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31" creationId="{7168FA25-2D9E-4B8B-AC92-8010BEB609B0}"/>
          </ac:spMkLst>
        </pc:spChg>
        <pc:spChg chg="del mod topLvl">
          <ac:chgData name="Einav, Tal" userId="c5d94e19-bf17-46ef-96ed-abf719c82703" providerId="ADAL" clId="{F7904422-0DA4-4078-9700-259BB0B24E87}" dt="2020-07-02T01:19:26.359" v="14742" actId="478"/>
          <ac:spMkLst>
            <pc:docMk/>
            <pc:sldMk cId="3236993292" sldId="1333"/>
            <ac:spMk id="132" creationId="{E623ADC2-C824-485F-99F4-5375482809BE}"/>
          </ac:spMkLst>
        </pc:spChg>
        <pc:spChg chg="mod topLvl">
          <ac:chgData name="Einav, Tal" userId="c5d94e19-bf17-46ef-96ed-abf719c82703" providerId="ADAL" clId="{F7904422-0DA4-4078-9700-259BB0B24E87}" dt="2020-07-02T01:18:19.660" v="14726" actId="164"/>
          <ac:spMkLst>
            <pc:docMk/>
            <pc:sldMk cId="3236993292" sldId="1333"/>
            <ac:spMk id="134" creationId="{0B284868-72A8-4C8A-B2D2-2AE0EC25941E}"/>
          </ac:spMkLst>
        </pc:spChg>
        <pc:spChg chg="mod topLvl">
          <ac:chgData name="Einav, Tal" userId="c5d94e19-bf17-46ef-96ed-abf719c82703" providerId="ADAL" clId="{F7904422-0DA4-4078-9700-259BB0B24E87}" dt="2020-07-02T01:18:19.660" v="14726" actId="164"/>
          <ac:spMkLst>
            <pc:docMk/>
            <pc:sldMk cId="3236993292" sldId="1333"/>
            <ac:spMk id="135" creationId="{C33B78A3-8C34-4385-B9C9-72DFADEA723B}"/>
          </ac:spMkLst>
        </pc:spChg>
        <pc:spChg chg="mod topLvl">
          <ac:chgData name="Einav, Tal" userId="c5d94e19-bf17-46ef-96ed-abf719c82703" providerId="ADAL" clId="{F7904422-0DA4-4078-9700-259BB0B24E87}" dt="2020-07-02T01:18:09.836" v="14723" actId="164"/>
          <ac:spMkLst>
            <pc:docMk/>
            <pc:sldMk cId="3236993292" sldId="1333"/>
            <ac:spMk id="137" creationId="{E25DEF0E-0E49-4714-8F69-3DCA6BE5495E}"/>
          </ac:spMkLst>
        </pc:spChg>
        <pc:spChg chg="mod topLvl">
          <ac:chgData name="Einav, Tal" userId="c5d94e19-bf17-46ef-96ed-abf719c82703" providerId="ADAL" clId="{F7904422-0DA4-4078-9700-259BB0B24E87}" dt="2020-07-02T01:18:09.836" v="14723" actId="164"/>
          <ac:spMkLst>
            <pc:docMk/>
            <pc:sldMk cId="3236993292" sldId="1333"/>
            <ac:spMk id="138" creationId="{B83DD4CB-9B8C-4F2B-87F4-9EA6C78D5F9A}"/>
          </ac:spMkLst>
        </pc:spChg>
        <pc:spChg chg="mod topLvl">
          <ac:chgData name="Einav, Tal" userId="c5d94e19-bf17-46ef-96ed-abf719c82703" providerId="ADAL" clId="{F7904422-0DA4-4078-9700-259BB0B24E87}" dt="2020-07-02T01:18:25.329" v="14728" actId="164"/>
          <ac:spMkLst>
            <pc:docMk/>
            <pc:sldMk cId="3236993292" sldId="1333"/>
            <ac:spMk id="140" creationId="{F9AF55F2-824A-4AA9-ADC1-17B4A296FF1D}"/>
          </ac:spMkLst>
        </pc:spChg>
        <pc:spChg chg="mod topLvl">
          <ac:chgData name="Einav, Tal" userId="c5d94e19-bf17-46ef-96ed-abf719c82703" providerId="ADAL" clId="{F7904422-0DA4-4078-9700-259BB0B24E87}" dt="2020-07-02T01:18:25.329" v="14728" actId="164"/>
          <ac:spMkLst>
            <pc:docMk/>
            <pc:sldMk cId="3236993292" sldId="1333"/>
            <ac:spMk id="141" creationId="{40221A17-4B60-4369-9658-D33875686440}"/>
          </ac:spMkLst>
        </pc:spChg>
        <pc:spChg chg="mod topLvl">
          <ac:chgData name="Einav, Tal" userId="c5d94e19-bf17-46ef-96ed-abf719c82703" providerId="ADAL" clId="{F7904422-0DA4-4078-9700-259BB0B24E87}" dt="2020-07-02T01:18:23.080" v="14727" actId="164"/>
          <ac:spMkLst>
            <pc:docMk/>
            <pc:sldMk cId="3236993292" sldId="1333"/>
            <ac:spMk id="143" creationId="{A901CB42-6BE0-4263-A812-556317D98960}"/>
          </ac:spMkLst>
        </pc:spChg>
        <pc:spChg chg="mod topLvl">
          <ac:chgData name="Einav, Tal" userId="c5d94e19-bf17-46ef-96ed-abf719c82703" providerId="ADAL" clId="{F7904422-0DA4-4078-9700-259BB0B24E87}" dt="2020-07-02T01:18:23.080" v="14727" actId="164"/>
          <ac:spMkLst>
            <pc:docMk/>
            <pc:sldMk cId="3236993292" sldId="1333"/>
            <ac:spMk id="144" creationId="{07593BA1-628F-4EF1-B327-0A58D985A7D8}"/>
          </ac:spMkLst>
        </pc:spChg>
        <pc:spChg chg="mod topLvl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58" creationId="{99522169-563F-4B90-9293-53F89D6A36BF}"/>
          </ac:spMkLst>
        </pc:spChg>
        <pc:spChg chg="del mod topLvl">
          <ac:chgData name="Einav, Tal" userId="c5d94e19-bf17-46ef-96ed-abf719c82703" providerId="ADAL" clId="{F7904422-0DA4-4078-9700-259BB0B24E87}" dt="2020-07-02T01:19:09.663" v="14736" actId="478"/>
          <ac:spMkLst>
            <pc:docMk/>
            <pc:sldMk cId="3236993292" sldId="1333"/>
            <ac:spMk id="159" creationId="{6590AE16-600B-4478-A41B-622D51454EEE}"/>
          </ac:spMkLst>
        </pc:spChg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165" creationId="{6F70EC19-2BF8-41F7-BD73-9DABDF56B17E}"/>
          </ac:spMkLst>
        </pc:spChg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166" creationId="{054A0F2A-9955-412C-A1DB-874EAE9DCE60}"/>
          </ac:spMkLst>
        </pc:spChg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167" creationId="{3E4D3027-AC93-41DB-BBD7-66A344957998}"/>
          </ac:spMkLst>
        </pc:spChg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168" creationId="{86FB3686-E914-4A86-A3B1-3F1E9DD2C94F}"/>
          </ac:spMkLst>
        </pc:spChg>
        <pc:spChg chg="del">
          <ac:chgData name="Einav, Tal" userId="c5d94e19-bf17-46ef-96ed-abf719c82703" providerId="ADAL" clId="{F7904422-0DA4-4078-9700-259BB0B24E87}" dt="2020-07-02T01:19:28.810" v="14743" actId="478"/>
          <ac:spMkLst>
            <pc:docMk/>
            <pc:sldMk cId="3236993292" sldId="1333"/>
            <ac:spMk id="169" creationId="{536FBC6E-DC4A-4313-A627-763D5FDFEA14}"/>
          </ac:spMkLst>
        </pc:spChg>
        <pc:spChg chg="mod topLvl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75" creationId="{E8B17555-D76A-4430-8BBB-ACA5A4D0872C}"/>
          </ac:spMkLst>
        </pc:spChg>
        <pc:spChg chg="del mod topLvl">
          <ac:chgData name="Einav, Tal" userId="c5d94e19-bf17-46ef-96ed-abf719c82703" providerId="ADAL" clId="{F7904422-0DA4-4078-9700-259BB0B24E87}" dt="2020-07-02T01:19:21.928" v="14740" actId="478"/>
          <ac:spMkLst>
            <pc:docMk/>
            <pc:sldMk cId="3236993292" sldId="1333"/>
            <ac:spMk id="176" creationId="{CD1755F5-3ED8-4BCC-B90F-5EA1EAE59C1C}"/>
          </ac:spMkLst>
        </pc:spChg>
        <pc:spChg chg="mod ord topLvl">
          <ac:chgData name="Einav, Tal" userId="c5d94e19-bf17-46ef-96ed-abf719c82703" providerId="ADAL" clId="{F7904422-0DA4-4078-9700-259BB0B24E87}" dt="2020-07-02T02:43:45.734" v="15448" actId="164"/>
          <ac:spMkLst>
            <pc:docMk/>
            <pc:sldMk cId="3236993292" sldId="1333"/>
            <ac:spMk id="178" creationId="{58584077-001B-49C5-B38C-CC841DA60F4D}"/>
          </ac:spMkLst>
        </pc:spChg>
        <pc:spChg chg="mod ord topLvl">
          <ac:chgData name="Einav, Tal" userId="c5d94e19-bf17-46ef-96ed-abf719c82703" providerId="ADAL" clId="{F7904422-0DA4-4078-9700-259BB0B24E87}" dt="2020-07-02T02:43:45.734" v="15448" actId="164"/>
          <ac:spMkLst>
            <pc:docMk/>
            <pc:sldMk cId="3236993292" sldId="1333"/>
            <ac:spMk id="179" creationId="{908027BE-2C5B-4B11-86EF-FE0BBC8F2FEE}"/>
          </ac:spMkLst>
        </pc:spChg>
        <pc:spChg chg="mod ord topLvl">
          <ac:chgData name="Einav, Tal" userId="c5d94e19-bf17-46ef-96ed-abf719c82703" providerId="ADAL" clId="{F7904422-0DA4-4078-9700-259BB0B24E87}" dt="2020-07-02T02:43:47.726" v="15449" actId="164"/>
          <ac:spMkLst>
            <pc:docMk/>
            <pc:sldMk cId="3236993292" sldId="1333"/>
            <ac:spMk id="181" creationId="{FED4890A-027B-438A-B1A2-157F57307386}"/>
          </ac:spMkLst>
        </pc:spChg>
        <pc:spChg chg="mod ord topLvl">
          <ac:chgData name="Einav, Tal" userId="c5d94e19-bf17-46ef-96ed-abf719c82703" providerId="ADAL" clId="{F7904422-0DA4-4078-9700-259BB0B24E87}" dt="2020-07-02T02:43:50.807" v="15451" actId="1076"/>
          <ac:spMkLst>
            <pc:docMk/>
            <pc:sldMk cId="3236993292" sldId="1333"/>
            <ac:spMk id="182" creationId="{66978614-C97A-41AC-B0CB-E87D87676FE3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98" creationId="{2A644EF4-C79F-4759-A640-794CB14E0FD9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199" creationId="{CAC97335-65F9-4535-82ED-66E70900004E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200" creationId="{246BFD83-42D6-4787-89A4-7F196DD9D60D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201" creationId="{3F9560C2-80F8-4220-ADDD-3E79959A4EDB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202" creationId="{62740811-9CF8-47A9-8E8A-2A29A33AB903}"/>
          </ac:spMkLst>
        </pc:spChg>
        <pc:spChg chg="add mod">
          <ac:chgData name="Einav, Tal" userId="c5d94e19-bf17-46ef-96ed-abf719c82703" providerId="ADAL" clId="{F7904422-0DA4-4078-9700-259BB0B24E87}" dt="2020-07-02T03:16:13.399" v="15975" actId="1038"/>
          <ac:spMkLst>
            <pc:docMk/>
            <pc:sldMk cId="3236993292" sldId="1333"/>
            <ac:spMk id="203" creationId="{C961E760-2C67-4AF4-93EA-BC269631B0E0}"/>
          </ac:spMkLst>
        </pc:spChg>
        <pc:grpChg chg="add del mod">
          <ac:chgData name="Einav, Tal" userId="c5d94e19-bf17-46ef-96ed-abf719c82703" providerId="ADAL" clId="{F7904422-0DA4-4078-9700-259BB0B24E87}" dt="2020-07-02T01:11:03.467" v="14617" actId="165"/>
          <ac:grpSpMkLst>
            <pc:docMk/>
            <pc:sldMk cId="3236993292" sldId="1333"/>
            <ac:grpSpMk id="4" creationId="{AB76DACA-8336-42E0-8A58-04ABD7856000}"/>
          </ac:grpSpMkLst>
        </pc:grpChg>
        <pc:grpChg chg="add del mod">
          <ac:chgData name="Einav, Tal" userId="c5d94e19-bf17-46ef-96ed-abf719c82703" providerId="ADAL" clId="{F7904422-0DA4-4078-9700-259BB0B24E87}" dt="2020-07-02T01:11:05.233" v="14618" actId="165"/>
          <ac:grpSpMkLst>
            <pc:docMk/>
            <pc:sldMk cId="3236993292" sldId="1333"/>
            <ac:grpSpMk id="5" creationId="{5B613E64-9CB2-42DC-9F14-9410447FF5DE}"/>
          </ac:grpSpMkLst>
        </pc:grpChg>
        <pc:grpChg chg="add del mod">
          <ac:chgData name="Einav, Tal" userId="c5d94e19-bf17-46ef-96ed-abf719c82703" providerId="ADAL" clId="{F7904422-0DA4-4078-9700-259BB0B24E87}" dt="2020-07-02T01:15:02.693" v="14674" actId="165"/>
          <ac:grpSpMkLst>
            <pc:docMk/>
            <pc:sldMk cId="3236993292" sldId="1333"/>
            <ac:grpSpMk id="6" creationId="{8DD973F7-F1B5-4E97-AC44-48F6AF7C2608}"/>
          </ac:grpSpMkLst>
        </pc:grpChg>
        <pc:grpChg chg="add mod or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20" creationId="{6E7F50C4-5B56-45C5-A6CF-008C4E01F3B5}"/>
          </ac:grpSpMkLst>
        </pc:grpChg>
        <pc:grpChg chg="add mod or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24" creationId="{6B1DCB1F-FAB7-42F9-BFAC-F733BBFA84FF}"/>
          </ac:grpSpMkLst>
        </pc:grpChg>
        <pc:grpChg chg="add mod or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31" creationId="{703314C5-74E6-4F05-B700-FD56BFD6D0D8}"/>
          </ac:grpSpMkLst>
        </pc:grpChg>
        <pc:grpChg chg="add mod or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38" creationId="{2551CB2E-F302-45DD-9521-E84FDB595371}"/>
          </ac:grpSpMkLst>
        </pc:grpChg>
        <pc:grpChg chg="add mo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73" creationId="{943EBF91-905A-4917-B045-04CDBF8174F6}"/>
          </ac:grpSpMkLst>
        </pc:grpChg>
        <pc:grpChg chg="add mod">
          <ac:chgData name="Einav, Tal" userId="c5d94e19-bf17-46ef-96ed-abf719c82703" providerId="ADAL" clId="{F7904422-0DA4-4078-9700-259BB0B24E87}" dt="2020-07-02T03:16:13.399" v="15975" actId="1038"/>
          <ac:grpSpMkLst>
            <pc:docMk/>
            <pc:sldMk cId="3236993292" sldId="1333"/>
            <ac:grpSpMk id="76" creationId="{9C5DE5B7-CEEF-42FD-8A72-FD128DEFF378}"/>
          </ac:grpSpMkLst>
        </pc:grpChg>
        <pc:grpChg chg="add del mod">
          <ac:chgData name="Einav, Tal" userId="c5d94e19-bf17-46ef-96ed-abf719c82703" providerId="ADAL" clId="{F7904422-0DA4-4078-9700-259BB0B24E87}" dt="2020-07-02T01:18:57.305" v="14732" actId="165"/>
          <ac:grpSpMkLst>
            <pc:docMk/>
            <pc:sldMk cId="3236993292" sldId="1333"/>
            <ac:grpSpMk id="127" creationId="{AB7E0C6B-DF75-4608-9996-D10843C92172}"/>
          </ac:grpSpMkLst>
        </pc:grpChg>
        <pc:grpChg chg="add del mod">
          <ac:chgData name="Einav, Tal" userId="c5d94e19-bf17-46ef-96ed-abf719c82703" providerId="ADAL" clId="{F7904422-0DA4-4078-9700-259BB0B24E87}" dt="2020-07-02T01:18:50.942" v="14730" actId="165"/>
          <ac:grpSpMkLst>
            <pc:docMk/>
            <pc:sldMk cId="3236993292" sldId="1333"/>
            <ac:grpSpMk id="130" creationId="{392F4D1B-F46D-449A-8946-D9FBEE373528}"/>
          </ac:grpSpMkLst>
        </pc:grpChg>
        <pc:grpChg chg="del mod">
          <ac:chgData name="Einav, Tal" userId="c5d94e19-bf17-46ef-96ed-abf719c82703" providerId="ADAL" clId="{F7904422-0DA4-4078-9700-259BB0B24E87}" dt="2020-07-02T01:11:03.467" v="14617" actId="165"/>
          <ac:grpSpMkLst>
            <pc:docMk/>
            <pc:sldMk cId="3236993292" sldId="1333"/>
            <ac:grpSpMk id="133" creationId="{B073A31B-BFE9-4115-91DD-73883869131C}"/>
          </ac:grpSpMkLst>
        </pc:grpChg>
        <pc:grpChg chg="del mod">
          <ac:chgData name="Einav, Tal" userId="c5d94e19-bf17-46ef-96ed-abf719c82703" providerId="ADAL" clId="{F7904422-0DA4-4078-9700-259BB0B24E87}" dt="2020-07-02T01:09:49.515" v="14595" actId="165"/>
          <ac:grpSpMkLst>
            <pc:docMk/>
            <pc:sldMk cId="3236993292" sldId="1333"/>
            <ac:grpSpMk id="136" creationId="{0F8D84CC-B303-42DC-B230-450B64E9FDF2}"/>
          </ac:grpSpMkLst>
        </pc:grpChg>
        <pc:grpChg chg="del mod">
          <ac:chgData name="Einav, Tal" userId="c5d94e19-bf17-46ef-96ed-abf719c82703" providerId="ADAL" clId="{F7904422-0DA4-4078-9700-259BB0B24E87}" dt="2020-07-02T01:10:04.819" v="14603" actId="165"/>
          <ac:grpSpMkLst>
            <pc:docMk/>
            <pc:sldMk cId="3236993292" sldId="1333"/>
            <ac:grpSpMk id="139" creationId="{73A102A5-1D8A-4276-ADB7-C5F4A1BD4A8C}"/>
          </ac:grpSpMkLst>
        </pc:grpChg>
        <pc:grpChg chg="del mod">
          <ac:chgData name="Einav, Tal" userId="c5d94e19-bf17-46ef-96ed-abf719c82703" providerId="ADAL" clId="{F7904422-0DA4-4078-9700-259BB0B24E87}" dt="2020-07-02T01:11:05.233" v="14618" actId="165"/>
          <ac:grpSpMkLst>
            <pc:docMk/>
            <pc:sldMk cId="3236993292" sldId="1333"/>
            <ac:grpSpMk id="142" creationId="{E129DB7F-7852-49BE-8946-ED9C4BA42582}"/>
          </ac:grpSpMkLst>
        </pc:grpChg>
        <pc:grpChg chg="del">
          <ac:chgData name="Einav, Tal" userId="c5d94e19-bf17-46ef-96ed-abf719c82703" providerId="ADAL" clId="{F7904422-0DA4-4078-9700-259BB0B24E87}" dt="2020-07-02T01:11:19.632" v="14621" actId="478"/>
          <ac:grpSpMkLst>
            <pc:docMk/>
            <pc:sldMk cId="3236993292" sldId="1333"/>
            <ac:grpSpMk id="145" creationId="{6E1D46E9-C656-40CC-A024-C7D9FCC2DB6E}"/>
          </ac:grpSpMkLst>
        </pc:grpChg>
        <pc:grpChg chg="del">
          <ac:chgData name="Einav, Tal" userId="c5d94e19-bf17-46ef-96ed-abf719c82703" providerId="ADAL" clId="{F7904422-0DA4-4078-9700-259BB0B24E87}" dt="2020-07-02T01:09:23.691" v="14590" actId="478"/>
          <ac:grpSpMkLst>
            <pc:docMk/>
            <pc:sldMk cId="3236993292" sldId="1333"/>
            <ac:grpSpMk id="148" creationId="{8BFACD86-4C2F-46CD-883E-8D3FD0C98A54}"/>
          </ac:grpSpMkLst>
        </pc:grpChg>
        <pc:grpChg chg="del">
          <ac:chgData name="Einav, Tal" userId="c5d94e19-bf17-46ef-96ed-abf719c82703" providerId="ADAL" clId="{F7904422-0DA4-4078-9700-259BB0B24E87}" dt="2020-07-02T01:11:10.299" v="14619" actId="478"/>
          <ac:grpSpMkLst>
            <pc:docMk/>
            <pc:sldMk cId="3236993292" sldId="1333"/>
            <ac:grpSpMk id="151" creationId="{AECEC0C0-559E-4A49-9370-ED81209CCAAE}"/>
          </ac:grpSpMkLst>
        </pc:grpChg>
        <pc:grpChg chg="del">
          <ac:chgData name="Einav, Tal" userId="c5d94e19-bf17-46ef-96ed-abf719c82703" providerId="ADAL" clId="{F7904422-0DA4-4078-9700-259BB0B24E87}" dt="2020-07-02T01:11:17.129" v="14620" actId="478"/>
          <ac:grpSpMkLst>
            <pc:docMk/>
            <pc:sldMk cId="3236993292" sldId="1333"/>
            <ac:grpSpMk id="154" creationId="{8569A4BE-F5F2-42F3-8445-D83C1700CEB5}"/>
          </ac:grpSpMkLst>
        </pc:grpChg>
        <pc:grpChg chg="add del mod">
          <ac:chgData name="Einav, Tal" userId="c5d94e19-bf17-46ef-96ed-abf719c82703" providerId="ADAL" clId="{F7904422-0DA4-4078-9700-259BB0B24E87}" dt="2020-07-02T01:19:05.384" v="14735" actId="165"/>
          <ac:grpSpMkLst>
            <pc:docMk/>
            <pc:sldMk cId="3236993292" sldId="1333"/>
            <ac:grpSpMk id="157" creationId="{7F865A3E-1671-459D-BB8D-8949EF3955DE}"/>
          </ac:grpSpMkLst>
        </pc:grpChg>
        <pc:grpChg chg="del mod">
          <ac:chgData name="Einav, Tal" userId="c5d94e19-bf17-46ef-96ed-abf719c82703" providerId="ADAL" clId="{F7904422-0DA4-4078-9700-259BB0B24E87}" dt="2020-07-02T03:18:14.736" v="15998" actId="478"/>
          <ac:grpSpMkLst>
            <pc:docMk/>
            <pc:sldMk cId="3236993292" sldId="1333"/>
            <ac:grpSpMk id="160" creationId="{6B69CD1D-35A1-41D3-8903-4FC35AE161A6}"/>
          </ac:grpSpMkLst>
        </pc:grpChg>
        <pc:grpChg chg="add del mod">
          <ac:chgData name="Einav, Tal" userId="c5d94e19-bf17-46ef-96ed-abf719c82703" providerId="ADAL" clId="{F7904422-0DA4-4078-9700-259BB0B24E87}" dt="2020-07-02T01:19:23.826" v="14741" actId="478"/>
          <ac:grpSpMkLst>
            <pc:docMk/>
            <pc:sldMk cId="3236993292" sldId="1333"/>
            <ac:grpSpMk id="171" creationId="{FFEAB441-9411-40E4-990A-226EBF72F466}"/>
          </ac:grpSpMkLst>
        </pc:grpChg>
        <pc:grpChg chg="add del mod">
          <ac:chgData name="Einav, Tal" userId="c5d94e19-bf17-46ef-96ed-abf719c82703" providerId="ADAL" clId="{F7904422-0DA4-4078-9700-259BB0B24E87}" dt="2020-07-02T01:19:11.429" v="14738" actId="165"/>
          <ac:grpSpMkLst>
            <pc:docMk/>
            <pc:sldMk cId="3236993292" sldId="1333"/>
            <ac:grpSpMk id="174" creationId="{244C303A-73D8-4A81-BF5A-0811FBD849AF}"/>
          </ac:grpSpMkLst>
        </pc:grpChg>
        <pc:grpChg chg="add del mod">
          <ac:chgData name="Einav, Tal" userId="c5d94e19-bf17-46ef-96ed-abf719c82703" providerId="ADAL" clId="{F7904422-0DA4-4078-9700-259BB0B24E87}" dt="2020-07-02T02:37:02.941" v="15359" actId="165"/>
          <ac:grpSpMkLst>
            <pc:docMk/>
            <pc:sldMk cId="3236993292" sldId="1333"/>
            <ac:grpSpMk id="177" creationId="{E17C9608-4435-476A-A2B5-5C3EBFC821AB}"/>
          </ac:grpSpMkLst>
        </pc:grpChg>
        <pc:grpChg chg="add del mod">
          <ac:chgData name="Einav, Tal" userId="c5d94e19-bf17-46ef-96ed-abf719c82703" providerId="ADAL" clId="{F7904422-0DA4-4078-9700-259BB0B24E87}" dt="2020-07-02T02:37:01.921" v="15358" actId="165"/>
          <ac:grpSpMkLst>
            <pc:docMk/>
            <pc:sldMk cId="3236993292" sldId="1333"/>
            <ac:grpSpMk id="180" creationId="{03074AE3-84AE-4170-9103-769631375AF8}"/>
          </ac:grpSpMkLst>
        </pc:grpChg>
        <pc:grpChg chg="add del mod">
          <ac:chgData name="Einav, Tal" userId="c5d94e19-bf17-46ef-96ed-abf719c82703" providerId="ADAL" clId="{F7904422-0DA4-4078-9700-259BB0B24E87}" dt="2020-07-02T02:39:49.066" v="15389" actId="478"/>
          <ac:grpSpMkLst>
            <pc:docMk/>
            <pc:sldMk cId="3236993292" sldId="1333"/>
            <ac:grpSpMk id="183" creationId="{26C95589-29D1-41B1-A6D7-19336184A6B9}"/>
          </ac:grpSpMkLst>
        </pc:grpChg>
        <pc:grpChg chg="add del mod">
          <ac:chgData name="Einav, Tal" userId="c5d94e19-bf17-46ef-96ed-abf719c82703" providerId="ADAL" clId="{F7904422-0DA4-4078-9700-259BB0B24E87}" dt="2020-07-02T02:39:49.066" v="15389" actId="478"/>
          <ac:grpSpMkLst>
            <pc:docMk/>
            <pc:sldMk cId="3236993292" sldId="1333"/>
            <ac:grpSpMk id="186" creationId="{B0595651-CAEE-4634-A871-C61F97D34797}"/>
          </ac:grpSpMkLst>
        </pc:grpChg>
        <pc:graphicFrameChg chg="mod modGraphic">
          <ac:chgData name="Einav, Tal" userId="c5d94e19-bf17-46ef-96ed-abf719c82703" providerId="ADAL" clId="{F7904422-0DA4-4078-9700-259BB0B24E87}" dt="2020-07-02T03:21:31.378" v="16232"/>
          <ac:graphicFrameMkLst>
            <pc:docMk/>
            <pc:sldMk cId="3236993292" sldId="1333"/>
            <ac:graphicFrameMk id="89" creationId="{601A7823-B356-4AFB-9C16-62592F960A62}"/>
          </ac:graphicFrameMkLst>
        </pc:graphicFrameChg>
        <pc:graphicFrameChg chg="del">
          <ac:chgData name="Einav, Tal" userId="c5d94e19-bf17-46ef-96ed-abf719c82703" providerId="ADAL" clId="{F7904422-0DA4-4078-9700-259BB0B24E87}" dt="2020-07-02T01:11:41.635" v="14632" actId="478"/>
          <ac:graphicFrameMkLst>
            <pc:docMk/>
            <pc:sldMk cId="3236993292" sldId="1333"/>
            <ac:graphicFrameMk id="170" creationId="{42AA13A3-2AAF-4B08-8AD9-9A8107381443}"/>
          </ac:graphicFrameMkLst>
        </pc:graphicFrame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79" creationId="{9EF54E27-2FEE-41F6-B05D-5DD091D6F693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80" creationId="{730ACE84-8D21-43C0-AEAA-461B62FD32A7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85" creationId="{8AE903B8-2A0D-4840-B385-19DA89856622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90" creationId="{9FED2E03-DE5D-4DF1-A7BB-EF2A786883C2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91" creationId="{4B9723AF-68A3-4860-A018-E114DC215CFE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99" creationId="{232A23C3-12B4-479F-B693-65381175885C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0" creationId="{52D3AA89-953D-451C-BE1E-C828FFD84222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1" creationId="{AEA5EE69-BE8F-48DF-9077-EC614B171ADD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2" creationId="{08A7DA9D-2644-42A8-A3A8-FB33C1F4DC4E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3" creationId="{1A21CB21-312E-43A9-9735-F25F15066192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4" creationId="{C8D72DB3-D205-49CC-99F1-7314F702CABC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5" creationId="{FE0CE2E1-A40F-4CA0-AFAE-91972F7EA728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6" creationId="{881F9AF6-519E-40E5-8EEB-C1F92A5CC0A2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7" creationId="{D17D6521-F9AD-44B7-913F-7414F3AEFAAC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8" creationId="{B945E995-14B5-4CE9-BFB7-3D0D10731D8D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09" creationId="{8DFBA754-A78E-49E9-B566-28786309D79A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0" creationId="{48BC6C0C-CBD5-45D2-9C85-0954A6CA2A3B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1" creationId="{46831D1A-FA1D-4C85-9077-86AE0DE53AB2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2" creationId="{30445415-261F-4E78-8062-03FC13BF5209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3" creationId="{26431BDB-64E7-4BF1-9537-0B865BF4E758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4" creationId="{BCE70F0D-A525-42BE-9571-761EDE1E475B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5" creationId="{4B67988B-0396-4610-9A10-69F0FC45618A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6" creationId="{8A9EBB6F-C3CB-4D81-8362-96FDAFE7A661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7" creationId="{21223036-FFF1-4647-9F79-3FA72BB469EF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8" creationId="{B86BCE77-194C-4251-AB2C-E5843D15FE8C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19" creationId="{92FCB831-CDBB-4270-B822-201556FC49E4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0" creationId="{E079BA54-CC6D-4B21-A0D2-DEF83C694B68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1" creationId="{575F3D4E-5D11-4257-BFBC-C597E14F0D5C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2" creationId="{F548AA88-A174-475E-9502-E59A0BDA8EA7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3" creationId="{1BBBB7AB-D2D3-4E31-BF3C-430E21404EB8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4" creationId="{4743EF6B-ED9B-4FF0-A829-709044BE287D}"/>
          </ac:cxnSpMkLst>
        </pc:cxnChg>
        <pc:cxnChg chg="del">
          <ac:chgData name="Einav, Tal" userId="c5d94e19-bf17-46ef-96ed-abf719c82703" providerId="ADAL" clId="{F7904422-0DA4-4078-9700-259BB0B24E87}" dt="2020-07-02T01:11:17.129" v="14620" actId="478"/>
          <ac:cxnSpMkLst>
            <pc:docMk/>
            <pc:sldMk cId="3236993292" sldId="1333"/>
            <ac:cxnSpMk id="125" creationId="{3534A17F-BEA1-4E7E-B31B-1C3A0FDA2A98}"/>
          </ac:cxnSpMkLst>
        </pc:cxnChg>
        <pc:cxnChg chg="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26" creationId="{CD3BB9B6-010C-4D16-A61C-2C099527A1A8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89" creationId="{2ABE422E-C54D-4619-800C-D58ED7094856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0" creationId="{BB82C4F1-8717-4F18-B3BA-257D081945FC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1" creationId="{A44E6FC2-6000-4934-BD57-CB3771B48720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2" creationId="{B3EA6816-B385-46FA-84BC-E465382F5F4C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3" creationId="{C111777F-73F9-41E8-B71B-58B9AF30DEC3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4" creationId="{7055A050-1997-474C-B68C-3283DC1050B2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5" creationId="{D6AFA2EB-209C-4122-9BA8-443075534F07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6" creationId="{119D2B2A-DBEA-442F-AAE9-57CDBFC674BE}"/>
          </ac:cxnSpMkLst>
        </pc:cxnChg>
        <pc:cxnChg chg="add mod">
          <ac:chgData name="Einav, Tal" userId="c5d94e19-bf17-46ef-96ed-abf719c82703" providerId="ADAL" clId="{F7904422-0DA4-4078-9700-259BB0B24E87}" dt="2020-07-02T03:16:13.399" v="15975" actId="1038"/>
          <ac:cxnSpMkLst>
            <pc:docMk/>
            <pc:sldMk cId="3236993292" sldId="1333"/>
            <ac:cxnSpMk id="197" creationId="{DB9537E0-40FF-4E21-B979-2BD0E3FD7DD9}"/>
          </ac:cxnSpMkLst>
        </pc:cxnChg>
      </pc:sldChg>
      <pc:sldChg chg="addSp delSp modSp add del delAnim modAnim">
        <pc:chgData name="Einav, Tal" userId="c5d94e19-bf17-46ef-96ed-abf719c82703" providerId="ADAL" clId="{F7904422-0DA4-4078-9700-259BB0B24E87}" dt="2020-07-02T03:04:09.891" v="15708" actId="2696"/>
        <pc:sldMkLst>
          <pc:docMk/>
          <pc:sldMk cId="227015441" sldId="1334"/>
        </pc:sldMkLst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69" creationId="{8BB67731-4D8F-4923-B2E7-FB8E561C7A2F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33" creationId="{B073A31B-BFE9-4115-91DD-73883869131C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36" creationId="{0F8D84CC-B303-42DC-B230-450B64E9FDF2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39" creationId="{73A102A5-1D8A-4276-ADB7-C5F4A1BD4A8C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42" creationId="{E129DB7F-7852-49BE-8946-ED9C4BA42582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45" creationId="{6E1D46E9-C656-40CC-A024-C7D9FCC2DB6E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48" creationId="{8BFACD86-4C2F-46CD-883E-8D3FD0C98A54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51" creationId="{AECEC0C0-559E-4A49-9370-ED81209CCAAE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54" creationId="{8569A4BE-F5F2-42F3-8445-D83C1700CEB5}"/>
          </ac:grpSpMkLst>
        </pc:grpChg>
        <pc:grpChg chg="del">
          <ac:chgData name="Einav, Tal" userId="c5d94e19-bf17-46ef-96ed-abf719c82703" providerId="ADAL" clId="{F7904422-0DA4-4078-9700-259BB0B24E87}" dt="2020-07-02T01:08:39.371" v="14534" actId="478"/>
          <ac:grpSpMkLst>
            <pc:docMk/>
            <pc:sldMk cId="227015441" sldId="1334"/>
            <ac:grpSpMk id="160" creationId="{6B69CD1D-35A1-41D3-8903-4FC35AE161A6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194" creationId="{ED389D33-6FF4-4239-8F83-9ADBFE674F14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197" creationId="{34AD040A-346B-4D89-8D22-89A238014871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00" creationId="{1587487F-CEA3-43E7-BC8D-8296944C4B73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03" creationId="{0EF44640-946B-44D3-A781-294EE98BE834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06" creationId="{D7A37F33-EBB8-4A8F-96AB-4EF4679E1112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09" creationId="{39C0FFA2-A20A-4BDF-A10A-5BF52BE0863B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12" creationId="{47A79E89-3F8A-4154-A148-DCD47F1D5450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15" creationId="{D73AA718-2975-4D82-BB1B-C90990961A2E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18" creationId="{77DDDAE1-547C-4A40-B712-F3BCD3345A26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21" creationId="{95FD68B9-03EA-477D-A676-EAEDBC813ADB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24" creationId="{CD3448E5-EDCD-410D-9F5C-7848E033CC9C}"/>
          </ac:grpSpMkLst>
        </pc:grpChg>
        <pc:grpChg chg="add mod">
          <ac:chgData name="Einav, Tal" userId="c5d94e19-bf17-46ef-96ed-abf719c82703" providerId="ADAL" clId="{F7904422-0DA4-4078-9700-259BB0B24E87}" dt="2020-07-02T01:08:43.729" v="14585" actId="1036"/>
          <ac:grpSpMkLst>
            <pc:docMk/>
            <pc:sldMk cId="227015441" sldId="1334"/>
            <ac:grpSpMk id="227" creationId="{CE10D5D0-B662-4C87-A891-744854ACA78D}"/>
          </ac:grpSpMkLst>
        </pc:grp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4" creationId="{9E305C50-183B-4DFD-A6D6-D5D7A0A65621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5" creationId="{2F199893-B6FE-438E-A27A-BE6C78EDF7C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6" creationId="{8045B7FE-3BE8-4BB2-B8C3-81C1013ADAA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7" creationId="{B11193D9-3CB6-4AC0-BB29-007350237B52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8" creationId="{E32F9A55-649B-41B3-843A-2D3B2D1783D9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79" creationId="{0AF52B64-03B5-4498-A659-3582435DC9C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0" creationId="{EFD3C799-A2B5-4245-9DB2-0916E047B20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1" creationId="{B6F6E90C-B121-4021-BD45-83C51BF9BE12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2" creationId="{75C45470-FE3A-4072-808B-9F0CB50F17B5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3" creationId="{4FEA3F25-303C-4854-B0DA-6E9C04367060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4" creationId="{634DCF2E-01B9-4091-B143-7ACB284AC31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5" creationId="{5F1A4497-57C7-4360-AFB1-7CD4A29AD7A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6" creationId="{C213124F-B81D-4158-8EFD-07A5DE0725D2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87" creationId="{065A000C-AD1E-471C-9A56-798569F80BE7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0" creationId="{C48152DC-CC9A-4FC5-AEDF-E0D13A7CD629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1" creationId="{905256EF-75A3-4080-986F-726996862450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2" creationId="{8B22525E-AE9D-460C-A31B-F19A79E82C39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3" creationId="{64DFCB0A-4866-43AB-849C-CC310531345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4" creationId="{FA3E8471-0B74-4759-97FB-D0E743A156E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5" creationId="{2FB84015-3B3F-465D-980D-551EFAAE0B61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6" creationId="{55115FCF-CF0E-4A92-BD14-29ED7BC26B5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7" creationId="{8E145FE9-7352-4DBB-BA49-F8911A8D0B3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98" creationId="{C632A368-4AAD-4C99-AE25-C49822AF804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99" creationId="{232A23C3-12B4-479F-B693-65381175885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0" creationId="{52D3AA89-953D-451C-BE1E-C828FFD84222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1" creationId="{AEA5EE69-BE8F-48DF-9077-EC614B171ADD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2" creationId="{08A7DA9D-2644-42A8-A3A8-FB33C1F4DC4E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3" creationId="{1A21CB21-312E-43A9-9735-F25F15066192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4" creationId="{C8D72DB3-D205-49CC-99F1-7314F702CAB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5" creationId="{FE0CE2E1-A40F-4CA0-AFAE-91972F7EA728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6" creationId="{881F9AF6-519E-40E5-8EEB-C1F92A5CC0A2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7" creationId="{D17D6521-F9AD-44B7-913F-7414F3AEFAA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8" creationId="{B945E995-14B5-4CE9-BFB7-3D0D10731D8D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09" creationId="{8DFBA754-A78E-49E9-B566-28786309D79A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0" creationId="{48BC6C0C-CBD5-45D2-9C85-0954A6CA2A3B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1" creationId="{46831D1A-FA1D-4C85-9077-86AE0DE53AB2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2" creationId="{30445415-261F-4E78-8062-03FC13BF5209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3" creationId="{26431BDB-64E7-4BF1-9537-0B865BF4E758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4" creationId="{BCE70F0D-A525-42BE-9571-761EDE1E475B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5" creationId="{4B67988B-0396-4610-9A10-69F0FC45618A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6" creationId="{8A9EBB6F-C3CB-4D81-8362-96FDAFE7A661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7" creationId="{21223036-FFF1-4647-9F79-3FA72BB469EF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8" creationId="{B86BCE77-194C-4251-AB2C-E5843D15FE8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19" creationId="{92FCB831-CDBB-4270-B822-201556FC49E4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0" creationId="{E079BA54-CC6D-4B21-A0D2-DEF83C694B68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1" creationId="{575F3D4E-5D11-4257-BFBC-C597E14F0D5C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2" creationId="{F548AA88-A174-475E-9502-E59A0BDA8EA7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3" creationId="{1BBBB7AB-D2D3-4E31-BF3C-430E21404EB8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4" creationId="{4743EF6B-ED9B-4FF0-A829-709044BE287D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5" creationId="{3534A17F-BEA1-4E7E-B31B-1C3A0FDA2A98}"/>
          </ac:cxnSpMkLst>
        </pc:cxnChg>
        <pc:cxnChg chg="del">
          <ac:chgData name="Einav, Tal" userId="c5d94e19-bf17-46ef-96ed-abf719c82703" providerId="ADAL" clId="{F7904422-0DA4-4078-9700-259BB0B24E87}" dt="2020-07-02T01:08:39.371" v="14534" actId="478"/>
          <ac:cxnSpMkLst>
            <pc:docMk/>
            <pc:sldMk cId="227015441" sldId="1334"/>
            <ac:cxnSpMk id="126" creationId="{CD3BB9B6-010C-4D16-A61C-2C099527A1A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27" creationId="{C39714F2-C7B2-4588-A4E7-D481AC85874C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28" creationId="{8F31D539-CFC2-460C-90CC-4ABE62B9DD1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29" creationId="{D3A68903-E174-424C-8A69-AE0ADBD1685C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30" creationId="{D6FFD02C-42FB-4594-9CAE-2CFB4857BC7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31" creationId="{ABB0E35F-439D-493A-B4D4-71DD8D76E20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32" creationId="{FE3CD735-177D-4AED-B6D5-79FB10F48049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57" creationId="{3BFF8CFF-D92C-4E5F-91DC-CE016974E5B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58" creationId="{1EE04308-2FEE-4BA7-9810-4DC98A0A80E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59" creationId="{77085CBF-7BF9-431A-85E5-D701CD98C971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1" creationId="{C610CD94-F2D9-407E-9E0D-DD8315BB4BF2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2" creationId="{E685926E-2265-483C-B578-8A131E07CF6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3" creationId="{D2F58081-59BD-452E-BC25-659FA049FDB0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4" creationId="{6B94AB9A-E546-4BEB-92E9-640E2BC258A8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5" creationId="{0550F59A-ACA8-44D1-A6AB-22CDE66D5A64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6" creationId="{3F67EF39-AB92-4704-A9E3-817F07FC3B33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7" creationId="{B652CEE1-1239-42E6-B6D2-E45EC77FB859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8" creationId="{72D16AD3-75D2-49EE-BCA6-4293D19301C3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79" creationId="{0D661EDA-64C9-498F-BA99-87739EDF1937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0" creationId="{07E02C27-176C-41B6-A25E-30312601A30E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1" creationId="{2D0CFF48-EFEE-46C5-9009-94029B2B8657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2" creationId="{3F99D21E-A6B2-493E-84DF-015248A24E2F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3" creationId="{C5FB5F52-5881-4505-AED3-1D36FED637BC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4" creationId="{E7C18EFF-863A-4194-A403-F3146A7896E1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5" creationId="{8E14DFC1-7F85-490F-8A70-7A34C91BB75B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6" creationId="{EB1AE027-E699-41EF-9F21-772C12FF6402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7" creationId="{CF43B5DE-0D3A-446A-87EB-5A305E82858D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8" creationId="{1963C1DB-EB2B-453A-96DD-4AA3DD5663B7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89" creationId="{2D71B7DD-D113-424A-8EFB-B68E9CD7C2F7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90" creationId="{934AEB2A-A41C-481F-91D8-BE315BEA6AAD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91" creationId="{5195C781-4CFC-4ACE-BC0F-6F63FD3964DF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92" creationId="{CA078E75-7C31-4AC6-B010-D03B01D1310D}"/>
          </ac:cxnSpMkLst>
        </pc:cxnChg>
        <pc:cxnChg chg="add mod">
          <ac:chgData name="Einav, Tal" userId="c5d94e19-bf17-46ef-96ed-abf719c82703" providerId="ADAL" clId="{F7904422-0DA4-4078-9700-259BB0B24E87}" dt="2020-07-02T01:08:43.729" v="14585" actId="1036"/>
          <ac:cxnSpMkLst>
            <pc:docMk/>
            <pc:sldMk cId="227015441" sldId="1334"/>
            <ac:cxnSpMk id="193" creationId="{91CE34FA-4C62-4F90-BEE3-B0C82AD13145}"/>
          </ac:cxnSpMkLst>
        </pc:cxnChg>
      </pc:sldChg>
      <pc:sldChg chg="addSp delSp modSp add modAnim">
        <pc:chgData name="Einav, Tal" userId="c5d94e19-bf17-46ef-96ed-abf719c82703" providerId="ADAL" clId="{F7904422-0DA4-4078-9700-259BB0B24E87}" dt="2020-07-02T03:21:25.395" v="16231" actId="20577"/>
        <pc:sldMkLst>
          <pc:docMk/>
          <pc:sldMk cId="3519653909" sldId="1335"/>
        </pc:sldMkLst>
        <pc:spChg chg="del">
          <ac:chgData name="Einav, Tal" userId="c5d94e19-bf17-46ef-96ed-abf719c82703" providerId="ADAL" clId="{F7904422-0DA4-4078-9700-259BB0B24E87}" dt="2020-07-02T02:44:58.594" v="15496" actId="478"/>
          <ac:spMkLst>
            <pc:docMk/>
            <pc:sldMk cId="3519653909" sldId="1335"/>
            <ac:spMk id="41" creationId="{1FB955F7-C84E-4A8C-B998-272C9C86708A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49" creationId="{9664F0AB-5FA2-4BDC-9910-FB13FE0DC997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0" creationId="{1D679AB2-1473-40E6-863B-BE868077CC5A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1" creationId="{D9D3464A-E6BD-4AA6-B920-36831C455DC5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2" creationId="{4F6B0FB1-E82E-4929-8143-EA918CC49B26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3" creationId="{FAFF47D4-0020-4E3D-A821-B7935998322D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4" creationId="{7CE0BE8C-FD8D-4E9E-8185-4B0269809C54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5" creationId="{F3EA7C5B-1EB7-4EB2-BBFD-77054927F640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6" creationId="{D8F658A2-8F09-4A5F-A2F5-A63C7673C6A0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7" creationId="{682582BB-C56E-43A8-B196-4E96F09418E8}"/>
          </ac:spMkLst>
        </pc:spChg>
        <pc:spChg chg="add del">
          <ac:chgData name="Einav, Tal" userId="c5d94e19-bf17-46ef-96ed-abf719c82703" providerId="ADAL" clId="{F7904422-0DA4-4078-9700-259BB0B24E87}" dt="2020-07-02T02:51:38.980" v="15587" actId="478"/>
          <ac:spMkLst>
            <pc:docMk/>
            <pc:sldMk cId="3519653909" sldId="1335"/>
            <ac:spMk id="58" creationId="{41EDEA78-32C8-486C-A353-81BFBD36A5F1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0" creationId="{9FFAA87D-DC7D-4DF1-A9D9-B9CE905CF4B7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1" creationId="{86CFF438-DEC7-42BA-AA1A-8057ED58521A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2" creationId="{39893306-2C7C-4F4C-A957-B54C0ED30434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3" creationId="{6E435B74-1F2B-4484-A62E-B36BE182DC78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4" creationId="{D43FC6E7-4794-472D-B34B-E4E6387E2B1D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5" creationId="{79B3801F-1631-4E44-85AF-016C0D95D203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6" creationId="{40130FB0-6998-4050-BDD9-456C271553B0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7" creationId="{56B9BDC8-8DB2-4978-B08D-37F55991A33F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8" creationId="{FCECF99D-DB98-4CF3-BFCF-51A4B2A4492B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69" creationId="{8DD6933A-FF7F-47BC-81BB-3586E122FF3D}"/>
          </ac:spMkLst>
        </pc:spChg>
        <pc:spChg chg="add del mod">
          <ac:chgData name="Einav, Tal" userId="c5d94e19-bf17-46ef-96ed-abf719c82703" providerId="ADAL" clId="{F7904422-0DA4-4078-9700-259BB0B24E87}" dt="2020-07-02T03:16:33.438" v="15978" actId="478"/>
          <ac:spMkLst>
            <pc:docMk/>
            <pc:sldMk cId="3519653909" sldId="1335"/>
            <ac:spMk id="70" creationId="{2535E1EB-692D-4A41-B05B-9BB862A0860C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71" creationId="{49D63515-8B8D-4965-92FF-B772AAC53374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74" creationId="{E1686F90-DC65-4E18-957C-1AAFCEF4AC8C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75" creationId="{A5DA1BDC-B08A-43D5-B98A-3190F02113C3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77" creationId="{02983733-D2B2-4C3C-9FFF-795B0381C86A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78" creationId="{D801ED61-D3A6-482F-AFC1-F103B6B0C0B4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1" creationId="{3543B699-36F3-49D7-8F06-D2CAE71547EC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2" creationId="{F4081431-B5A1-43E9-A28F-45B4A41C8410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3" creationId="{B01E2BEC-3076-4E1E-A9DE-071DAFFF8AD0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4" creationId="{45E3F36D-5F3D-4A13-8A03-4E3B9D10C010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6" creationId="{49E85314-FDE4-4097-BBCF-73F70B8D6AD4}"/>
          </ac:spMkLst>
        </pc:spChg>
        <pc:spChg chg="add">
          <ac:chgData name="Einav, Tal" userId="c5d94e19-bf17-46ef-96ed-abf719c82703" providerId="ADAL" clId="{F7904422-0DA4-4078-9700-259BB0B24E87}" dt="2020-07-02T03:16:33.668" v="15979"/>
          <ac:spMkLst>
            <pc:docMk/>
            <pc:sldMk cId="3519653909" sldId="1335"/>
            <ac:spMk id="87" creationId="{EE3FB543-B869-4ACC-8325-7BFD84E42FFD}"/>
          </ac:spMkLst>
        </pc:spChg>
        <pc:spChg chg="del">
          <ac:chgData name="Einav, Tal" userId="c5d94e19-bf17-46ef-96ed-abf719c82703" providerId="ADAL" clId="{F7904422-0DA4-4078-9700-259BB0B24E87}" dt="2020-07-02T02:52:00.830" v="15590" actId="478"/>
          <ac:spMkLst>
            <pc:docMk/>
            <pc:sldMk cId="3519653909" sldId="1335"/>
            <ac:spMk id="88" creationId="{BE25F926-3F3C-4E25-B659-0D73BEA3D242}"/>
          </ac:spMkLst>
        </pc:spChg>
        <pc:spChg chg="del">
          <ac:chgData name="Einav, Tal" userId="c5d94e19-bf17-46ef-96ed-abf719c82703" providerId="ADAL" clId="{F7904422-0DA4-4078-9700-259BB0B24E87}" dt="2020-07-02T02:51:17.008" v="15584" actId="478"/>
          <ac:spMkLst>
            <pc:docMk/>
            <pc:sldMk cId="3519653909" sldId="1335"/>
            <ac:spMk id="128" creationId="{15AC010C-AEE3-489D-AD6F-6C0A7E1D85C4}"/>
          </ac:spMkLst>
        </pc:spChg>
        <pc:spChg chg="del">
          <ac:chgData name="Einav, Tal" userId="c5d94e19-bf17-46ef-96ed-abf719c82703" providerId="ADAL" clId="{F7904422-0DA4-4078-9700-259BB0B24E87}" dt="2020-07-02T02:51:17.008" v="15584" actId="478"/>
          <ac:spMkLst>
            <pc:docMk/>
            <pc:sldMk cId="3519653909" sldId="1335"/>
            <ac:spMk id="131" creationId="{7168FA25-2D9E-4B8B-AC92-8010BEB609B0}"/>
          </ac:spMkLst>
        </pc:spChg>
        <pc:spChg chg="del">
          <ac:chgData name="Einav, Tal" userId="c5d94e19-bf17-46ef-96ed-abf719c82703" providerId="ADAL" clId="{F7904422-0DA4-4078-9700-259BB0B24E87}" dt="2020-07-02T02:51:17.008" v="15584" actId="478"/>
          <ac:spMkLst>
            <pc:docMk/>
            <pc:sldMk cId="3519653909" sldId="1335"/>
            <ac:spMk id="158" creationId="{99522169-563F-4B90-9293-53F89D6A36BF}"/>
          </ac:spMkLst>
        </pc:spChg>
        <pc:spChg chg="del">
          <ac:chgData name="Einav, Tal" userId="c5d94e19-bf17-46ef-96ed-abf719c82703" providerId="ADAL" clId="{F7904422-0DA4-4078-9700-259BB0B24E87}" dt="2020-07-02T02:51:17.008" v="15584" actId="478"/>
          <ac:spMkLst>
            <pc:docMk/>
            <pc:sldMk cId="3519653909" sldId="1335"/>
            <ac:spMk id="175" creationId="{E8B17555-D76A-4430-8BBB-ACA5A4D0872C}"/>
          </ac:spMkLst>
        </pc:s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20" creationId="{6E7F50C4-5B56-45C5-A6CF-008C4E01F3B5}"/>
          </ac:grpSpMkLst>
        </pc:gr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24" creationId="{6B1DCB1F-FAB7-42F9-BFAC-F733BBFA84FF}"/>
          </ac:grpSpMkLst>
        </pc:gr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31" creationId="{703314C5-74E6-4F05-B700-FD56BFD6D0D8}"/>
          </ac:grpSpMkLst>
        </pc:gr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38" creationId="{2551CB2E-F302-45DD-9521-E84FDB595371}"/>
          </ac:grpSpMkLst>
        </pc:gr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73" creationId="{943EBF91-905A-4917-B045-04CDBF8174F6}"/>
          </ac:grpSpMkLst>
        </pc:grpChg>
        <pc:grpChg chg="mod">
          <ac:chgData name="Einav, Tal" userId="c5d94e19-bf17-46ef-96ed-abf719c82703" providerId="ADAL" clId="{F7904422-0DA4-4078-9700-259BB0B24E87}" dt="2020-07-02T03:16:17.568" v="15977" actId="1038"/>
          <ac:grpSpMkLst>
            <pc:docMk/>
            <pc:sldMk cId="3519653909" sldId="1335"/>
            <ac:grpSpMk id="76" creationId="{9C5DE5B7-CEEF-42FD-8A72-FD128DEFF378}"/>
          </ac:grpSpMkLst>
        </pc:grpChg>
        <pc:grpChg chg="del mod">
          <ac:chgData name="Einav, Tal" userId="c5d94e19-bf17-46ef-96ed-abf719c82703" providerId="ADAL" clId="{F7904422-0DA4-4078-9700-259BB0B24E87}" dt="2020-07-02T03:20:02.400" v="16045" actId="478"/>
          <ac:grpSpMkLst>
            <pc:docMk/>
            <pc:sldMk cId="3519653909" sldId="1335"/>
            <ac:grpSpMk id="160" creationId="{6B69CD1D-35A1-41D3-8903-4FC35AE161A6}"/>
          </ac:grpSpMkLst>
        </pc:grpChg>
        <pc:graphicFrameChg chg="add del">
          <ac:chgData name="Einav, Tal" userId="c5d94e19-bf17-46ef-96ed-abf719c82703" providerId="ADAL" clId="{F7904422-0DA4-4078-9700-259BB0B24E87}" dt="2020-07-02T02:51:38.980" v="15587" actId="478"/>
          <ac:graphicFrameMkLst>
            <pc:docMk/>
            <pc:sldMk cId="3519653909" sldId="1335"/>
            <ac:graphicFrameMk id="48" creationId="{0C8AAC7C-DA22-4CCA-AFCE-3EA53405342E}"/>
          </ac:graphicFrameMkLst>
        </pc:graphicFrameChg>
        <pc:graphicFrameChg chg="add del mod">
          <ac:chgData name="Einav, Tal" userId="c5d94e19-bf17-46ef-96ed-abf719c82703" providerId="ADAL" clId="{F7904422-0DA4-4078-9700-259BB0B24E87}" dt="2020-07-02T03:16:33.438" v="15978" actId="478"/>
          <ac:graphicFrameMkLst>
            <pc:docMk/>
            <pc:sldMk cId="3519653909" sldId="1335"/>
            <ac:graphicFrameMk id="59" creationId="{A9BB63EB-61C9-4857-ABE5-8711AF356159}"/>
          </ac:graphicFrameMkLst>
        </pc:graphicFrameChg>
        <pc:graphicFrameChg chg="add mod modGraphic">
          <ac:chgData name="Einav, Tal" userId="c5d94e19-bf17-46ef-96ed-abf719c82703" providerId="ADAL" clId="{F7904422-0DA4-4078-9700-259BB0B24E87}" dt="2020-07-02T03:21:25.395" v="16231" actId="20577"/>
          <ac:graphicFrameMkLst>
            <pc:docMk/>
            <pc:sldMk cId="3519653909" sldId="1335"/>
            <ac:graphicFrameMk id="72" creationId="{AA36EBE2-5A20-4044-B516-F0C235F4F812}"/>
          </ac:graphicFrameMkLst>
        </pc:graphicFrameChg>
        <pc:graphicFrameChg chg="del">
          <ac:chgData name="Einav, Tal" userId="c5d94e19-bf17-46ef-96ed-abf719c82703" providerId="ADAL" clId="{F7904422-0DA4-4078-9700-259BB0B24E87}" dt="2020-07-02T02:51:17.008" v="15584" actId="478"/>
          <ac:graphicFrameMkLst>
            <pc:docMk/>
            <pc:sldMk cId="3519653909" sldId="1335"/>
            <ac:graphicFrameMk id="89" creationId="{601A7823-B356-4AFB-9C16-62592F960A62}"/>
          </ac:graphicFrameMkLst>
        </pc:graphicFrame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79" creationId="{9EF54E27-2FEE-41F6-B05D-5DD091D6F693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80" creationId="{730ACE84-8D21-43C0-AEAA-461B62FD32A7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85" creationId="{8AE903B8-2A0D-4840-B385-19DA89856622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90" creationId="{9FED2E03-DE5D-4DF1-A7BB-EF2A786883C2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91" creationId="{4B9723AF-68A3-4860-A018-E114DC215CFE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26" creationId="{CD3BB9B6-010C-4D16-A61C-2C099527A1A8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89" creationId="{2ABE422E-C54D-4619-800C-D58ED7094856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0" creationId="{BB82C4F1-8717-4F18-B3BA-257D081945FC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1" creationId="{A44E6FC2-6000-4934-BD57-CB3771B48720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2" creationId="{B3EA6816-B385-46FA-84BC-E465382F5F4C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3" creationId="{C111777F-73F9-41E8-B71B-58B9AF30DEC3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4" creationId="{7055A050-1997-474C-B68C-3283DC1050B2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5" creationId="{D6AFA2EB-209C-4122-9BA8-443075534F07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6" creationId="{119D2B2A-DBEA-442F-AAE9-57CDBFC674BE}"/>
          </ac:cxnSpMkLst>
        </pc:cxnChg>
        <pc:cxnChg chg="mod">
          <ac:chgData name="Einav, Tal" userId="c5d94e19-bf17-46ef-96ed-abf719c82703" providerId="ADAL" clId="{F7904422-0DA4-4078-9700-259BB0B24E87}" dt="2020-07-02T03:16:17.568" v="15977" actId="1038"/>
          <ac:cxnSpMkLst>
            <pc:docMk/>
            <pc:sldMk cId="3519653909" sldId="1335"/>
            <ac:cxnSpMk id="197" creationId="{DB9537E0-40FF-4E21-B979-2BD0E3FD7DD9}"/>
          </ac:cxnSpMkLst>
        </pc:cxnChg>
      </pc:sldChg>
      <pc:sldChg chg="add del">
        <pc:chgData name="Einav, Tal" userId="c5d94e19-bf17-46ef-96ed-abf719c82703" providerId="ADAL" clId="{F7904422-0DA4-4078-9700-259BB0B24E87}" dt="2020-07-02T03:15:54.308" v="15972" actId="2696"/>
        <pc:sldMkLst>
          <pc:docMk/>
          <pc:sldMk cId="131647564" sldId="1336"/>
        </pc:sldMkLst>
      </pc:sldChg>
      <pc:sldChg chg="addSp delSp modSp add delAnim modAnim">
        <pc:chgData name="Einav, Tal" userId="c5d94e19-bf17-46ef-96ed-abf719c82703" providerId="ADAL" clId="{F7904422-0DA4-4078-9700-259BB0B24E87}" dt="2020-07-02T03:22:03.835" v="16238"/>
        <pc:sldMkLst>
          <pc:docMk/>
          <pc:sldMk cId="2958522850" sldId="1337"/>
        </pc:sldMkLst>
        <pc:spChg chg="mod">
          <ac:chgData name="Einav, Tal" userId="c5d94e19-bf17-46ef-96ed-abf719c82703" providerId="ADAL" clId="{F7904422-0DA4-4078-9700-259BB0B24E87}" dt="2020-07-02T03:08:39.734" v="15763" actId="207"/>
          <ac:spMkLst>
            <pc:docMk/>
            <pc:sldMk cId="2958522850" sldId="1337"/>
            <ac:spMk id="55" creationId="{B2FF0DC8-6FB9-484A-ADFA-44C3A24960CE}"/>
          </ac:spMkLst>
        </pc:spChg>
        <pc:spChg chg="mod">
          <ac:chgData name="Einav, Tal" userId="c5d94e19-bf17-46ef-96ed-abf719c82703" providerId="ADAL" clId="{F7904422-0DA4-4078-9700-259BB0B24E87}" dt="2020-07-02T03:09:00.808" v="15767" actId="207"/>
          <ac:spMkLst>
            <pc:docMk/>
            <pc:sldMk cId="2958522850" sldId="1337"/>
            <ac:spMk id="58" creationId="{05A1475E-EB64-4F44-98F6-195DC93A2056}"/>
          </ac:spMkLst>
        </pc:spChg>
        <pc:spChg chg="mod">
          <ac:chgData name="Einav, Tal" userId="c5d94e19-bf17-46ef-96ed-abf719c82703" providerId="ADAL" clId="{F7904422-0DA4-4078-9700-259BB0B24E87}" dt="2020-07-02T03:08:43.132" v="15764" actId="207"/>
          <ac:spMkLst>
            <pc:docMk/>
            <pc:sldMk cId="2958522850" sldId="1337"/>
            <ac:spMk id="61" creationId="{B921C36F-7E45-4424-9F8A-809F77A18B84}"/>
          </ac:spMkLst>
        </pc:spChg>
        <pc:spChg chg="mod">
          <ac:chgData name="Einav, Tal" userId="c5d94e19-bf17-46ef-96ed-abf719c82703" providerId="ADAL" clId="{F7904422-0DA4-4078-9700-259BB0B24E87}" dt="2020-07-02T03:08:51.318" v="15765" actId="207"/>
          <ac:spMkLst>
            <pc:docMk/>
            <pc:sldMk cId="2958522850" sldId="1337"/>
            <ac:spMk id="64" creationId="{69E047BF-4E13-4260-AE61-B08794068CF6}"/>
          </ac:spMkLst>
        </pc:spChg>
        <pc:spChg chg="mod">
          <ac:chgData name="Einav, Tal" userId="c5d94e19-bf17-46ef-96ed-abf719c82703" providerId="ADAL" clId="{F7904422-0DA4-4078-9700-259BB0B24E87}" dt="2020-07-02T03:08:54.912" v="15766" actId="207"/>
          <ac:spMkLst>
            <pc:docMk/>
            <pc:sldMk cId="2958522850" sldId="1337"/>
            <ac:spMk id="67" creationId="{A86266AD-B073-45DC-99C8-F458B16C7A20}"/>
          </ac:spMkLst>
        </pc:spChg>
        <pc:spChg chg="add del mod">
          <ac:chgData name="Einav, Tal" userId="c5d94e19-bf17-46ef-96ed-abf719c82703" providerId="ADAL" clId="{F7904422-0DA4-4078-9700-259BB0B24E87}" dt="2020-07-02T03:09:24.257" v="15836" actId="478"/>
          <ac:spMkLst>
            <pc:docMk/>
            <pc:sldMk cId="2958522850" sldId="1337"/>
            <ac:spMk id="69" creationId="{73C961E7-5EE0-4192-A9B8-08338610760B}"/>
          </ac:spMkLst>
        </pc:spChg>
        <pc:spChg chg="add mod ord topLvl">
          <ac:chgData name="Einav, Tal" userId="c5d94e19-bf17-46ef-96ed-abf719c82703" providerId="ADAL" clId="{F7904422-0DA4-4078-9700-259BB0B24E87}" dt="2020-07-02T03:15:47.877" v="15970" actId="164"/>
          <ac:spMkLst>
            <pc:docMk/>
            <pc:sldMk cId="2958522850" sldId="1337"/>
            <ac:spMk id="70" creationId="{C5DA5360-A4B9-4963-AD90-8794BC40D967}"/>
          </ac:spMkLst>
        </pc:spChg>
        <pc:spChg chg="add mod ord topLvl">
          <ac:chgData name="Einav, Tal" userId="c5d94e19-bf17-46ef-96ed-abf719c82703" providerId="ADAL" clId="{F7904422-0DA4-4078-9700-259BB0B24E87}" dt="2020-07-02T03:15:45.937" v="15969" actId="164"/>
          <ac:spMkLst>
            <pc:docMk/>
            <pc:sldMk cId="2958522850" sldId="1337"/>
            <ac:spMk id="71" creationId="{04B56267-B6BC-4548-8CE1-A7DB111F5D85}"/>
          </ac:spMkLst>
        </pc:spChg>
        <pc:spChg chg="add mod ord topLvl">
          <ac:chgData name="Einav, Tal" userId="c5d94e19-bf17-46ef-96ed-abf719c82703" providerId="ADAL" clId="{F7904422-0DA4-4078-9700-259BB0B24E87}" dt="2020-07-02T03:15:44.305" v="15968" actId="164"/>
          <ac:spMkLst>
            <pc:docMk/>
            <pc:sldMk cId="2958522850" sldId="1337"/>
            <ac:spMk id="72" creationId="{945640B6-CE9B-4B65-967F-4F343AA61A92}"/>
          </ac:spMkLst>
        </pc:spChg>
        <pc:spChg chg="add del mod">
          <ac:chgData name="Einav, Tal" userId="c5d94e19-bf17-46ef-96ed-abf719c82703" providerId="ADAL" clId="{F7904422-0DA4-4078-9700-259BB0B24E87}" dt="2020-07-02T03:09:25.603" v="15837" actId="478"/>
          <ac:spMkLst>
            <pc:docMk/>
            <pc:sldMk cId="2958522850" sldId="1337"/>
            <ac:spMk id="74" creationId="{6FFA4AEA-03FD-464C-B278-49E997B7643F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88" creationId="{BE25F926-3F3C-4E25-B659-0D73BEA3D242}"/>
          </ac:spMkLst>
        </pc:spChg>
        <pc:spChg chg="add del mod">
          <ac:chgData name="Einav, Tal" userId="c5d94e19-bf17-46ef-96ed-abf719c82703" providerId="ADAL" clId="{F7904422-0DA4-4078-9700-259BB0B24E87}" dt="2020-07-02T03:13:11.413" v="15923" actId="478"/>
          <ac:spMkLst>
            <pc:docMk/>
            <pc:sldMk cId="2958522850" sldId="1337"/>
            <ac:spMk id="98" creationId="{5AE91BE8-38A0-414F-BFAF-08CE87D85FBF}"/>
          </ac:spMkLst>
        </pc:spChg>
        <pc:spChg chg="add mod topLvl">
          <ac:chgData name="Einav, Tal" userId="c5d94e19-bf17-46ef-96ed-abf719c82703" providerId="ADAL" clId="{F7904422-0DA4-4078-9700-259BB0B24E87}" dt="2020-07-02T03:15:41.007" v="15967" actId="164"/>
          <ac:spMkLst>
            <pc:docMk/>
            <pc:sldMk cId="2958522850" sldId="1337"/>
            <ac:spMk id="99" creationId="{FFE11D03-9DE7-444E-A269-511CB35F91CE}"/>
          </ac:spMkLst>
        </pc:spChg>
        <pc:spChg chg="del mod topLvl">
          <ac:chgData name="Einav, Tal" userId="c5d94e19-bf17-46ef-96ed-abf719c82703" providerId="ADAL" clId="{F7904422-0DA4-4078-9700-259BB0B24E87}" dt="2020-07-02T03:12:30.160" v="15907" actId="478"/>
          <ac:spMkLst>
            <pc:docMk/>
            <pc:sldMk cId="2958522850" sldId="1337"/>
            <ac:spMk id="101" creationId="{C576D83F-2913-4C1E-B58C-CBC345861A1F}"/>
          </ac:spMkLst>
        </pc:spChg>
        <pc:spChg chg="mod topLvl">
          <ac:chgData name="Einav, Tal" userId="c5d94e19-bf17-46ef-96ed-abf719c82703" providerId="ADAL" clId="{F7904422-0DA4-4078-9700-259BB0B24E87}" dt="2020-07-02T03:15:44.305" v="15968" actId="164"/>
          <ac:spMkLst>
            <pc:docMk/>
            <pc:sldMk cId="2958522850" sldId="1337"/>
            <ac:spMk id="102" creationId="{2C6F84F8-1038-471C-A87A-4D7E2E8CCD8B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128" creationId="{15AC010C-AEE3-489D-AD6F-6C0A7E1D85C4}"/>
          </ac:spMkLst>
        </pc:spChg>
        <pc:spChg chg="del">
          <ac:chgData name="Einav, Tal" userId="c5d94e19-bf17-46ef-96ed-abf719c82703" providerId="ADAL" clId="{F7904422-0DA4-4078-9700-259BB0B24E87}" dt="2020-07-02T03:05:15.349" v="15718" actId="478"/>
          <ac:spMkLst>
            <pc:docMk/>
            <pc:sldMk cId="2958522850" sldId="1337"/>
            <ac:spMk id="131" creationId="{7168FA25-2D9E-4B8B-AC92-8010BEB609B0}"/>
          </ac:spMkLst>
        </pc:spChg>
        <pc:spChg chg="del mod topLvl">
          <ac:chgData name="Einav, Tal" userId="c5d94e19-bf17-46ef-96ed-abf719c82703" providerId="ADAL" clId="{F7904422-0DA4-4078-9700-259BB0B24E87}" dt="2020-07-02T03:13:11.413" v="15923" actId="478"/>
          <ac:spMkLst>
            <pc:docMk/>
            <pc:sldMk cId="2958522850" sldId="1337"/>
            <ac:spMk id="134" creationId="{0B284868-72A8-4C8A-B2D2-2AE0EC25941E}"/>
          </ac:spMkLst>
        </pc:spChg>
        <pc:spChg chg="mod topLvl">
          <ac:chgData name="Einav, Tal" userId="c5d94e19-bf17-46ef-96ed-abf719c82703" providerId="ADAL" clId="{F7904422-0DA4-4078-9700-259BB0B24E87}" dt="2020-07-02T03:15:39.549" v="15966" actId="164"/>
          <ac:spMkLst>
            <pc:docMk/>
            <pc:sldMk cId="2958522850" sldId="1337"/>
            <ac:spMk id="135" creationId="{C33B78A3-8C34-4385-B9C9-72DFADEA723B}"/>
          </ac:spMkLst>
        </pc:spChg>
        <pc:spChg chg="del mod topLvl">
          <ac:chgData name="Einav, Tal" userId="c5d94e19-bf17-46ef-96ed-abf719c82703" providerId="ADAL" clId="{F7904422-0DA4-4078-9700-259BB0B24E87}" dt="2020-07-02T03:12:56.002" v="15915" actId="478"/>
          <ac:spMkLst>
            <pc:docMk/>
            <pc:sldMk cId="2958522850" sldId="1337"/>
            <ac:spMk id="137" creationId="{E25DEF0E-0E49-4714-8F69-3DCA6BE5495E}"/>
          </ac:spMkLst>
        </pc:spChg>
        <pc:spChg chg="mod topLvl">
          <ac:chgData name="Einav, Tal" userId="c5d94e19-bf17-46ef-96ed-abf719c82703" providerId="ADAL" clId="{F7904422-0DA4-4078-9700-259BB0B24E87}" dt="2020-07-02T03:15:38.152" v="15965" actId="164"/>
          <ac:spMkLst>
            <pc:docMk/>
            <pc:sldMk cId="2958522850" sldId="1337"/>
            <ac:spMk id="138" creationId="{B83DD4CB-9B8C-4F2B-87F4-9EA6C78D5F9A}"/>
          </ac:spMkLst>
        </pc:spChg>
        <pc:spChg chg="del mod topLvl">
          <ac:chgData name="Einav, Tal" userId="c5d94e19-bf17-46ef-96ed-abf719c82703" providerId="ADAL" clId="{F7904422-0DA4-4078-9700-259BB0B24E87}" dt="2020-07-02T03:12:43.416" v="15911" actId="478"/>
          <ac:spMkLst>
            <pc:docMk/>
            <pc:sldMk cId="2958522850" sldId="1337"/>
            <ac:spMk id="140" creationId="{F9AF55F2-824A-4AA9-ADC1-17B4A296FF1D}"/>
          </ac:spMkLst>
        </pc:spChg>
        <pc:spChg chg="mod topLvl">
          <ac:chgData name="Einav, Tal" userId="c5d94e19-bf17-46ef-96ed-abf719c82703" providerId="ADAL" clId="{F7904422-0DA4-4078-9700-259BB0B24E87}" dt="2020-07-02T03:15:47.877" v="15970" actId="164"/>
          <ac:spMkLst>
            <pc:docMk/>
            <pc:sldMk cId="2958522850" sldId="1337"/>
            <ac:spMk id="141" creationId="{40221A17-4B60-4369-9658-D33875686440}"/>
          </ac:spMkLst>
        </pc:spChg>
        <pc:spChg chg="del mod topLvl">
          <ac:chgData name="Einav, Tal" userId="c5d94e19-bf17-46ef-96ed-abf719c82703" providerId="ADAL" clId="{F7904422-0DA4-4078-9700-259BB0B24E87}" dt="2020-07-02T03:12:42.309" v="15910" actId="478"/>
          <ac:spMkLst>
            <pc:docMk/>
            <pc:sldMk cId="2958522850" sldId="1337"/>
            <ac:spMk id="143" creationId="{A901CB42-6BE0-4263-A812-556317D98960}"/>
          </ac:spMkLst>
        </pc:spChg>
        <pc:spChg chg="mod topLvl">
          <ac:chgData name="Einav, Tal" userId="c5d94e19-bf17-46ef-96ed-abf719c82703" providerId="ADAL" clId="{F7904422-0DA4-4078-9700-259BB0B24E87}" dt="2020-07-02T03:15:45.937" v="15969" actId="164"/>
          <ac:spMkLst>
            <pc:docMk/>
            <pc:sldMk cId="2958522850" sldId="1337"/>
            <ac:spMk id="144" creationId="{07593BA1-628F-4EF1-B327-0A58D985A7D8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158" creationId="{99522169-563F-4B90-9293-53F89D6A36BF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175" creationId="{E8B17555-D76A-4430-8BBB-ACA5A4D0872C}"/>
          </ac:spMkLst>
        </pc:spChg>
        <pc:spChg chg="del mod topLvl">
          <ac:chgData name="Einav, Tal" userId="c5d94e19-bf17-46ef-96ed-abf719c82703" providerId="ADAL" clId="{F7904422-0DA4-4078-9700-259BB0B24E87}" dt="2020-07-02T03:10:41.499" v="15862" actId="478"/>
          <ac:spMkLst>
            <pc:docMk/>
            <pc:sldMk cId="2958522850" sldId="1337"/>
            <ac:spMk id="178" creationId="{58584077-001B-49C5-B38C-CC841DA60F4D}"/>
          </ac:spMkLst>
        </pc:spChg>
        <pc:spChg chg="del mod topLvl">
          <ac:chgData name="Einav, Tal" userId="c5d94e19-bf17-46ef-96ed-abf719c82703" providerId="ADAL" clId="{F7904422-0DA4-4078-9700-259BB0B24E87}" dt="2020-07-02T03:10:35.905" v="15861" actId="478"/>
          <ac:spMkLst>
            <pc:docMk/>
            <pc:sldMk cId="2958522850" sldId="1337"/>
            <ac:spMk id="179" creationId="{908027BE-2C5B-4B11-86EF-FE0BBC8F2FEE}"/>
          </ac:spMkLst>
        </pc:spChg>
        <pc:spChg chg="del">
          <ac:chgData name="Einav, Tal" userId="c5d94e19-bf17-46ef-96ed-abf719c82703" providerId="ADAL" clId="{F7904422-0DA4-4078-9700-259BB0B24E87}" dt="2020-07-02T03:05:16.045" v="15719" actId="478"/>
          <ac:spMkLst>
            <pc:docMk/>
            <pc:sldMk cId="2958522850" sldId="1337"/>
            <ac:spMk id="198" creationId="{2A644EF4-C79F-4759-A640-794CB14E0FD9}"/>
          </ac:spMkLst>
        </pc:spChg>
        <pc:spChg chg="del">
          <ac:chgData name="Einav, Tal" userId="c5d94e19-bf17-46ef-96ed-abf719c82703" providerId="ADAL" clId="{F7904422-0DA4-4078-9700-259BB0B24E87}" dt="2020-07-02T03:05:16.717" v="15720" actId="478"/>
          <ac:spMkLst>
            <pc:docMk/>
            <pc:sldMk cId="2958522850" sldId="1337"/>
            <ac:spMk id="199" creationId="{CAC97335-65F9-4535-82ED-66E70900004E}"/>
          </ac:spMkLst>
        </pc:spChg>
        <pc:spChg chg="del">
          <ac:chgData name="Einav, Tal" userId="c5d94e19-bf17-46ef-96ed-abf719c82703" providerId="ADAL" clId="{F7904422-0DA4-4078-9700-259BB0B24E87}" dt="2020-07-02T03:05:17.928" v="15721" actId="478"/>
          <ac:spMkLst>
            <pc:docMk/>
            <pc:sldMk cId="2958522850" sldId="1337"/>
            <ac:spMk id="200" creationId="{246BFD83-42D6-4787-89A4-7F196DD9D60D}"/>
          </ac:spMkLst>
        </pc:spChg>
        <pc:spChg chg="del">
          <ac:chgData name="Einav, Tal" userId="c5d94e19-bf17-46ef-96ed-abf719c82703" providerId="ADAL" clId="{F7904422-0DA4-4078-9700-259BB0B24E87}" dt="2020-07-02T03:05:27.508" v="15723" actId="478"/>
          <ac:spMkLst>
            <pc:docMk/>
            <pc:sldMk cId="2958522850" sldId="1337"/>
            <ac:spMk id="201" creationId="{3F9560C2-80F8-4220-ADDD-3E79959A4EDB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202" creationId="{62740811-9CF8-47A9-8E8A-2A29A33AB903}"/>
          </ac:spMkLst>
        </pc:spChg>
        <pc:spChg chg="mod">
          <ac:chgData name="Einav, Tal" userId="c5d94e19-bf17-46ef-96ed-abf719c82703" providerId="ADAL" clId="{F7904422-0DA4-4078-9700-259BB0B24E87}" dt="2020-07-02T03:16:41.608" v="15982" actId="1038"/>
          <ac:spMkLst>
            <pc:docMk/>
            <pc:sldMk cId="2958522850" sldId="1337"/>
            <ac:spMk id="203" creationId="{C961E760-2C67-4AF4-93EA-BC269631B0E0}"/>
          </ac:spMkLst>
        </pc:spChg>
        <pc:grpChg chg="add del mod">
          <ac:chgData name="Einav, Tal" userId="c5d94e19-bf17-46ef-96ed-abf719c82703" providerId="ADAL" clId="{F7904422-0DA4-4078-9700-259BB0B24E87}" dt="2020-07-02T03:13:47.323" v="15933" actId="165"/>
          <ac:grpSpMkLst>
            <pc:docMk/>
            <pc:sldMk cId="2958522850" sldId="1337"/>
            <ac:grpSpMk id="8" creationId="{6D6392D5-01C7-4A70-B0EA-AFB1239524B9}"/>
          </ac:grpSpMkLst>
        </pc:grpChg>
        <pc:grpChg chg="add del mod">
          <ac:chgData name="Einav, Tal" userId="c5d94e19-bf17-46ef-96ed-abf719c82703" providerId="ADAL" clId="{F7904422-0DA4-4078-9700-259BB0B24E87}" dt="2020-07-02T03:13:48.037" v="15934" actId="165"/>
          <ac:grpSpMkLst>
            <pc:docMk/>
            <pc:sldMk cId="2958522850" sldId="1337"/>
            <ac:grpSpMk id="9" creationId="{7E4E17B2-42A9-48C4-9E99-8FF7D8E8C686}"/>
          </ac:grpSpMkLst>
        </pc:grpChg>
        <pc:grpChg chg="add del mod">
          <ac:chgData name="Einav, Tal" userId="c5d94e19-bf17-46ef-96ed-abf719c82703" providerId="ADAL" clId="{F7904422-0DA4-4078-9700-259BB0B24E87}" dt="2020-07-02T03:13:48.781" v="15935" actId="165"/>
          <ac:grpSpMkLst>
            <pc:docMk/>
            <pc:sldMk cId="2958522850" sldId="1337"/>
            <ac:grpSpMk id="10" creationId="{60A0602D-1B47-4C10-8F96-C21A855BA298}"/>
          </ac:grpSpMkLst>
        </pc:grpChg>
        <pc:grpChg chg="del">
          <ac:chgData name="Einav, Tal" userId="c5d94e19-bf17-46ef-96ed-abf719c82703" providerId="ADAL" clId="{F7904422-0DA4-4078-9700-259BB0B24E87}" dt="2020-07-02T03:09:50.704" v="15844" actId="165"/>
          <ac:grpSpMkLst>
            <pc:docMk/>
            <pc:sldMk cId="2958522850" sldId="1337"/>
            <ac:grpSpMk id="20" creationId="{6E7F50C4-5B56-45C5-A6CF-008C4E01F3B5}"/>
          </ac:grpSpMkLst>
        </pc:grpChg>
        <pc:grpChg chg="del">
          <ac:chgData name="Einav, Tal" userId="c5d94e19-bf17-46ef-96ed-abf719c82703" providerId="ADAL" clId="{F7904422-0DA4-4078-9700-259BB0B24E87}" dt="2020-07-02T03:09:50.704" v="15844" actId="165"/>
          <ac:grpSpMkLst>
            <pc:docMk/>
            <pc:sldMk cId="2958522850" sldId="1337"/>
            <ac:grpSpMk id="24" creationId="{6B1DCB1F-FAB7-42F9-BFAC-F733BBFA84FF}"/>
          </ac:grpSpMkLst>
        </pc:grpChg>
        <pc:grpChg chg="del mod">
          <ac:chgData name="Einav, Tal" userId="c5d94e19-bf17-46ef-96ed-abf719c82703" providerId="ADAL" clId="{F7904422-0DA4-4078-9700-259BB0B24E87}" dt="2020-07-02T03:12:04.661" v="15902" actId="165"/>
          <ac:grpSpMkLst>
            <pc:docMk/>
            <pc:sldMk cId="2958522850" sldId="1337"/>
            <ac:grpSpMk id="31" creationId="{703314C5-74E6-4F05-B700-FD56BFD6D0D8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2" creationId="{10DC88E8-BCA6-4130-BCFD-3244BDFAF604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3" creationId="{AE638A48-BD41-47A7-800B-ADADF3FD33FD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4" creationId="{5C4A8B52-638D-48BE-805D-A05997754290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5" creationId="{D032D904-3F3B-40B9-A076-3FACF8FFC641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6" creationId="{D6C09241-734A-4E66-8927-9B536B560AD6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37" creationId="{35FB65B0-D8E0-4A37-A24A-4BB49EAFF397}"/>
          </ac:grpSpMkLst>
        </pc:grpChg>
        <pc:grpChg chg="del">
          <ac:chgData name="Einav, Tal" userId="c5d94e19-bf17-46ef-96ed-abf719c82703" providerId="ADAL" clId="{F7904422-0DA4-4078-9700-259BB0B24E87}" dt="2020-07-02T03:12:03.774" v="15901" actId="165"/>
          <ac:grpSpMkLst>
            <pc:docMk/>
            <pc:sldMk cId="2958522850" sldId="1337"/>
            <ac:grpSpMk id="38" creationId="{2551CB2E-F302-45DD-9521-E84FDB595371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54" creationId="{227917C0-22A7-4E8D-8B06-F5E4A082DA86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57" creationId="{E712010B-9EB9-41E9-ADB4-9BFFCC94DF0B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60" creationId="{FC5D9EBE-F7A5-4268-80E4-6D997FFA220C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63" creationId="{5CC93CD6-A5A7-4CF1-911C-DE68CF464CFE}"/>
          </ac:grpSpMkLst>
        </pc:grpChg>
        <pc:grpChg chg="add mod">
          <ac:chgData name="Einav, Tal" userId="c5d94e19-bf17-46ef-96ed-abf719c82703" providerId="ADAL" clId="{F7904422-0DA4-4078-9700-259BB0B24E87}" dt="2020-07-02T03:16:41.608" v="15982" actId="1038"/>
          <ac:grpSpMkLst>
            <pc:docMk/>
            <pc:sldMk cId="2958522850" sldId="1337"/>
            <ac:grpSpMk id="66" creationId="{EF5569A6-CCE4-451E-BF85-8E8C7CDC7272}"/>
          </ac:grpSpMkLst>
        </pc:grpChg>
        <pc:grpChg chg="del">
          <ac:chgData name="Einav, Tal" userId="c5d94e19-bf17-46ef-96ed-abf719c82703" providerId="ADAL" clId="{F7904422-0DA4-4078-9700-259BB0B24E87}" dt="2020-07-02T03:09:53.426" v="15845" actId="165"/>
          <ac:grpSpMkLst>
            <pc:docMk/>
            <pc:sldMk cId="2958522850" sldId="1337"/>
            <ac:grpSpMk id="73" creationId="{943EBF91-905A-4917-B045-04CDBF8174F6}"/>
          </ac:grpSpMkLst>
        </pc:grpChg>
        <pc:grpChg chg="add mod ord topLvl">
          <ac:chgData name="Einav, Tal" userId="c5d94e19-bf17-46ef-96ed-abf719c82703" providerId="ADAL" clId="{F7904422-0DA4-4078-9700-259BB0B24E87}" dt="2020-07-02T03:15:38.152" v="15965" actId="164"/>
          <ac:grpSpMkLst>
            <pc:docMk/>
            <pc:sldMk cId="2958522850" sldId="1337"/>
            <ac:grpSpMk id="75" creationId="{288F435C-529B-4A0E-988B-E72F88E56077}"/>
          </ac:grpSpMkLst>
        </pc:grpChg>
        <pc:grpChg chg="del">
          <ac:chgData name="Einav, Tal" userId="c5d94e19-bf17-46ef-96ed-abf719c82703" providerId="ADAL" clId="{F7904422-0DA4-4078-9700-259BB0B24E87}" dt="2020-07-02T03:10:46.325" v="15864" actId="478"/>
          <ac:grpSpMkLst>
            <pc:docMk/>
            <pc:sldMk cId="2958522850" sldId="1337"/>
            <ac:grpSpMk id="76" creationId="{9C5DE5B7-CEEF-42FD-8A72-FD128DEFF378}"/>
          </ac:grpSpMkLst>
        </pc:grpChg>
        <pc:grpChg chg="add mod ord topLvl">
          <ac:chgData name="Einav, Tal" userId="c5d94e19-bf17-46ef-96ed-abf719c82703" providerId="ADAL" clId="{F7904422-0DA4-4078-9700-259BB0B24E87}" dt="2020-07-02T03:15:41.007" v="15967" actId="164"/>
          <ac:grpSpMkLst>
            <pc:docMk/>
            <pc:sldMk cId="2958522850" sldId="1337"/>
            <ac:grpSpMk id="81" creationId="{9AEEFA78-0DE6-4268-964C-9D5D98BE7354}"/>
          </ac:grpSpMkLst>
        </pc:grpChg>
        <pc:grpChg chg="add del mod">
          <ac:chgData name="Einav, Tal" userId="c5d94e19-bf17-46ef-96ed-abf719c82703" providerId="ADAL" clId="{F7904422-0DA4-4078-9700-259BB0B24E87}" dt="2020-07-02T03:09:34.998" v="15843" actId="478"/>
          <ac:grpSpMkLst>
            <pc:docMk/>
            <pc:sldMk cId="2958522850" sldId="1337"/>
            <ac:grpSpMk id="84" creationId="{C9664369-0223-4CD4-9F93-614F962CAFC0}"/>
          </ac:grpSpMkLst>
        </pc:grpChg>
        <pc:grpChg chg="add mod ord topLvl">
          <ac:chgData name="Einav, Tal" userId="c5d94e19-bf17-46ef-96ed-abf719c82703" providerId="ADAL" clId="{F7904422-0DA4-4078-9700-259BB0B24E87}" dt="2020-07-02T03:15:39.549" v="15966" actId="164"/>
          <ac:grpSpMkLst>
            <pc:docMk/>
            <pc:sldMk cId="2958522850" sldId="1337"/>
            <ac:grpSpMk id="92" creationId="{1C053840-C8C7-42BB-BAB5-9747FBD427B6}"/>
          </ac:grpSpMkLst>
        </pc:grpChg>
        <pc:grpChg chg="add del mod">
          <ac:chgData name="Einav, Tal" userId="c5d94e19-bf17-46ef-96ed-abf719c82703" providerId="ADAL" clId="{F7904422-0DA4-4078-9700-259BB0B24E87}" dt="2020-07-02T03:09:34.998" v="15843" actId="478"/>
          <ac:grpSpMkLst>
            <pc:docMk/>
            <pc:sldMk cId="2958522850" sldId="1337"/>
            <ac:grpSpMk id="95" creationId="{3FB2A99D-CA06-4F07-B9F3-DC612CBEB382}"/>
          </ac:grpSpMkLst>
        </pc:grpChg>
        <pc:grpChg chg="add del mod">
          <ac:chgData name="Einav, Tal" userId="c5d94e19-bf17-46ef-96ed-abf719c82703" providerId="ADAL" clId="{F7904422-0DA4-4078-9700-259BB0B24E87}" dt="2020-07-02T03:12:05.481" v="15903" actId="165"/>
          <ac:grpSpMkLst>
            <pc:docMk/>
            <pc:sldMk cId="2958522850" sldId="1337"/>
            <ac:grpSpMk id="100" creationId="{7332469F-228F-43C8-AB9C-DDD75DEBA68F}"/>
          </ac:grpSpMkLst>
        </pc:grpChg>
        <pc:grpChg chg="del mod">
          <ac:chgData name="Einav, Tal" userId="c5d94e19-bf17-46ef-96ed-abf719c82703" providerId="ADAL" clId="{F7904422-0DA4-4078-9700-259BB0B24E87}" dt="2020-07-02T03:19:57.799" v="16044" actId="478"/>
          <ac:grpSpMkLst>
            <pc:docMk/>
            <pc:sldMk cId="2958522850" sldId="1337"/>
            <ac:grpSpMk id="160" creationId="{6B69CD1D-35A1-41D3-8903-4FC35AE161A6}"/>
          </ac:grpSpMkLst>
        </pc:grpChg>
        <pc:graphicFrameChg chg="add del mod modGraphic">
          <ac:chgData name="Einav, Tal" userId="c5d94e19-bf17-46ef-96ed-abf719c82703" providerId="ADAL" clId="{F7904422-0DA4-4078-9700-259BB0B24E87}" dt="2020-07-02T03:02:04.579" v="15641" actId="478"/>
          <ac:graphicFrameMkLst>
            <pc:docMk/>
            <pc:sldMk cId="2958522850" sldId="1337"/>
            <ac:graphicFrameMk id="53" creationId="{B4C61885-AFEB-4474-B20E-864313790471}"/>
          </ac:graphicFrameMkLst>
        </pc:graphicFrameChg>
        <pc:graphicFrameChg chg="mod modGraphic">
          <ac:chgData name="Einav, Tal" userId="c5d94e19-bf17-46ef-96ed-abf719c82703" providerId="ADAL" clId="{F7904422-0DA4-4078-9700-259BB0B24E87}" dt="2020-07-02T03:19:47.086" v="16042"/>
          <ac:graphicFrameMkLst>
            <pc:docMk/>
            <pc:sldMk cId="2958522850" sldId="1337"/>
            <ac:graphicFrameMk id="89" creationId="{601A7823-B356-4AFB-9C16-62592F960A62}"/>
          </ac:graphicFrameMkLst>
        </pc:graphicFrameChg>
        <pc:cxnChg chg="del mod">
          <ac:chgData name="Einav, Tal" userId="c5d94e19-bf17-46ef-96ed-abf719c82703" providerId="ADAL" clId="{F7904422-0DA4-4078-9700-259BB0B24E87}" dt="2020-07-02T03:10:55.775" v="15870" actId="478"/>
          <ac:cxnSpMkLst>
            <pc:docMk/>
            <pc:sldMk cId="2958522850" sldId="1337"/>
            <ac:cxnSpMk id="79" creationId="{9EF54E27-2FEE-41F6-B05D-5DD091D6F693}"/>
          </ac:cxnSpMkLst>
        </pc:cxnChg>
        <pc:cxnChg chg="del mod">
          <ac:chgData name="Einav, Tal" userId="c5d94e19-bf17-46ef-96ed-abf719c82703" providerId="ADAL" clId="{F7904422-0DA4-4078-9700-259BB0B24E87}" dt="2020-07-02T03:10:51.768" v="15866" actId="478"/>
          <ac:cxnSpMkLst>
            <pc:docMk/>
            <pc:sldMk cId="2958522850" sldId="1337"/>
            <ac:cxnSpMk id="80" creationId="{730ACE84-8D21-43C0-AEAA-461B62FD32A7}"/>
          </ac:cxnSpMkLst>
        </pc:cxnChg>
        <pc:cxnChg chg="del mod">
          <ac:chgData name="Einav, Tal" userId="c5d94e19-bf17-46ef-96ed-abf719c82703" providerId="ADAL" clId="{F7904422-0DA4-4078-9700-259BB0B24E87}" dt="2020-07-02T03:10:54.068" v="15868" actId="478"/>
          <ac:cxnSpMkLst>
            <pc:docMk/>
            <pc:sldMk cId="2958522850" sldId="1337"/>
            <ac:cxnSpMk id="85" creationId="{8AE903B8-2A0D-4840-B385-19DA89856622}"/>
          </ac:cxnSpMkLst>
        </pc:cxnChg>
        <pc:cxnChg chg="del mod">
          <ac:chgData name="Einav, Tal" userId="c5d94e19-bf17-46ef-96ed-abf719c82703" providerId="ADAL" clId="{F7904422-0DA4-4078-9700-259BB0B24E87}" dt="2020-07-02T03:10:57.592" v="15873" actId="478"/>
          <ac:cxnSpMkLst>
            <pc:docMk/>
            <pc:sldMk cId="2958522850" sldId="1337"/>
            <ac:cxnSpMk id="90" creationId="{9FED2E03-DE5D-4DF1-A7BB-EF2A786883C2}"/>
          </ac:cxnSpMkLst>
        </pc:cxnChg>
        <pc:cxnChg chg="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91" creationId="{4B9723AF-68A3-4860-A018-E114DC215CFE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04" creationId="{B43EC9A8-FF0A-4C1D-B2CC-E66F5CFC423F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07" creationId="{043D4E64-751E-4FC7-93D2-86E004E6E406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10" creationId="{9D1495FD-9815-40E2-86AE-029D10E55C7F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13" creationId="{C639D1B1-8ACC-4901-91C6-4588415CD14C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16" creationId="{BD45CAA3-58E3-4399-B488-A02990C16AD6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19" creationId="{956AAC65-EB41-49FF-AC28-C208577309B3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22" creationId="{1B9B552A-9459-4607-9A4C-D1D352F493C3}"/>
          </ac:cxnSpMkLst>
        </pc:cxnChg>
        <pc:cxnChg chg="add mod">
          <ac:chgData name="Einav, Tal" userId="c5d94e19-bf17-46ef-96ed-abf719c82703" providerId="ADAL" clId="{F7904422-0DA4-4078-9700-259BB0B24E87}" dt="2020-07-02T03:16:41.608" v="15982" actId="1038"/>
          <ac:cxnSpMkLst>
            <pc:docMk/>
            <pc:sldMk cId="2958522850" sldId="1337"/>
            <ac:cxnSpMk id="125" creationId="{EF8B5462-D87E-4E97-B6CB-85B1B2C8637C}"/>
          </ac:cxnSpMkLst>
        </pc:cxnChg>
        <pc:cxnChg chg="del mod">
          <ac:chgData name="Einav, Tal" userId="c5d94e19-bf17-46ef-96ed-abf719c82703" providerId="ADAL" clId="{F7904422-0DA4-4078-9700-259BB0B24E87}" dt="2020-07-02T03:10:53.479" v="15867" actId="478"/>
          <ac:cxnSpMkLst>
            <pc:docMk/>
            <pc:sldMk cId="2958522850" sldId="1337"/>
            <ac:cxnSpMk id="126" creationId="{CD3BB9B6-010C-4D16-A61C-2C099527A1A8}"/>
          </ac:cxnSpMkLst>
        </pc:cxnChg>
        <pc:cxnChg chg="del mod">
          <ac:chgData name="Einav, Tal" userId="c5d94e19-bf17-46ef-96ed-abf719c82703" providerId="ADAL" clId="{F7904422-0DA4-4078-9700-259BB0B24E87}" dt="2020-07-02T03:10:57.101" v="15872" actId="478"/>
          <ac:cxnSpMkLst>
            <pc:docMk/>
            <pc:sldMk cId="2958522850" sldId="1337"/>
            <ac:cxnSpMk id="189" creationId="{2ABE422E-C54D-4619-800C-D58ED7094856}"/>
          </ac:cxnSpMkLst>
        </pc:cxnChg>
        <pc:cxnChg chg="del mod">
          <ac:chgData name="Einav, Tal" userId="c5d94e19-bf17-46ef-96ed-abf719c82703" providerId="ADAL" clId="{F7904422-0DA4-4078-9700-259BB0B24E87}" dt="2020-07-02T03:10:56.424" v="15871" actId="478"/>
          <ac:cxnSpMkLst>
            <pc:docMk/>
            <pc:sldMk cId="2958522850" sldId="1337"/>
            <ac:cxnSpMk id="190" creationId="{BB82C4F1-8717-4F18-B3BA-257D081945FC}"/>
          </ac:cxnSpMkLst>
        </pc:cxnChg>
        <pc:cxnChg chg="del mod">
          <ac:chgData name="Einav, Tal" userId="c5d94e19-bf17-46ef-96ed-abf719c82703" providerId="ADAL" clId="{F7904422-0DA4-4078-9700-259BB0B24E87}" dt="2020-07-02T03:10:58.391" v="15874" actId="478"/>
          <ac:cxnSpMkLst>
            <pc:docMk/>
            <pc:sldMk cId="2958522850" sldId="1337"/>
            <ac:cxnSpMk id="191" creationId="{A44E6FC2-6000-4934-BD57-CB3771B48720}"/>
          </ac:cxnSpMkLst>
        </pc:cxnChg>
        <pc:cxnChg chg="del mod">
          <ac:chgData name="Einav, Tal" userId="c5d94e19-bf17-46ef-96ed-abf719c82703" providerId="ADAL" clId="{F7904422-0DA4-4078-9700-259BB0B24E87}" dt="2020-07-02T03:10:54.680" v="15869" actId="478"/>
          <ac:cxnSpMkLst>
            <pc:docMk/>
            <pc:sldMk cId="2958522850" sldId="1337"/>
            <ac:cxnSpMk id="192" creationId="{B3EA6816-B385-46FA-84BC-E465382F5F4C}"/>
          </ac:cxnSpMkLst>
        </pc:cxnChg>
        <pc:cxnChg chg="del mod">
          <ac:chgData name="Einav, Tal" userId="c5d94e19-bf17-46ef-96ed-abf719c82703" providerId="ADAL" clId="{F7904422-0DA4-4078-9700-259BB0B24E87}" dt="2020-07-02T03:10:51.768" v="15866" actId="478"/>
          <ac:cxnSpMkLst>
            <pc:docMk/>
            <pc:sldMk cId="2958522850" sldId="1337"/>
            <ac:cxnSpMk id="193" creationId="{C111777F-73F9-41E8-B71B-58B9AF30DEC3}"/>
          </ac:cxnSpMkLst>
        </pc:cxnChg>
        <pc:cxnChg chg="del mod">
          <ac:chgData name="Einav, Tal" userId="c5d94e19-bf17-46ef-96ed-abf719c82703" providerId="ADAL" clId="{F7904422-0DA4-4078-9700-259BB0B24E87}" dt="2020-07-02T03:10:51.768" v="15866" actId="478"/>
          <ac:cxnSpMkLst>
            <pc:docMk/>
            <pc:sldMk cId="2958522850" sldId="1337"/>
            <ac:cxnSpMk id="194" creationId="{7055A050-1997-474C-B68C-3283DC1050B2}"/>
          </ac:cxnSpMkLst>
        </pc:cxnChg>
        <pc:cxnChg chg="del mod">
          <ac:chgData name="Einav, Tal" userId="c5d94e19-bf17-46ef-96ed-abf719c82703" providerId="ADAL" clId="{F7904422-0DA4-4078-9700-259BB0B24E87}" dt="2020-07-02T03:10:51.768" v="15866" actId="478"/>
          <ac:cxnSpMkLst>
            <pc:docMk/>
            <pc:sldMk cId="2958522850" sldId="1337"/>
            <ac:cxnSpMk id="195" creationId="{D6AFA2EB-209C-4122-9BA8-443075534F07}"/>
          </ac:cxnSpMkLst>
        </pc:cxnChg>
        <pc:cxnChg chg="del mod">
          <ac:chgData name="Einav, Tal" userId="c5d94e19-bf17-46ef-96ed-abf719c82703" providerId="ADAL" clId="{F7904422-0DA4-4078-9700-259BB0B24E87}" dt="2020-07-02T03:10:51.768" v="15866" actId="478"/>
          <ac:cxnSpMkLst>
            <pc:docMk/>
            <pc:sldMk cId="2958522850" sldId="1337"/>
            <ac:cxnSpMk id="196" creationId="{119D2B2A-DBEA-442F-AAE9-57CDBFC674BE}"/>
          </ac:cxnSpMkLst>
        </pc:cxnChg>
        <pc:cxnChg chg="del mod">
          <ac:chgData name="Einav, Tal" userId="c5d94e19-bf17-46ef-96ed-abf719c82703" providerId="ADAL" clId="{F7904422-0DA4-4078-9700-259BB0B24E87}" dt="2020-07-02T03:10:48.044" v="15865" actId="478"/>
          <ac:cxnSpMkLst>
            <pc:docMk/>
            <pc:sldMk cId="2958522850" sldId="1337"/>
            <ac:cxnSpMk id="197" creationId="{DB9537E0-40FF-4E21-B979-2BD0E3FD7DD9}"/>
          </ac:cxnSpMkLst>
        </pc:cxnChg>
      </pc:sldChg>
      <pc:sldChg chg="delSp modSp add modTransition">
        <pc:chgData name="Einav, Tal" userId="c5d94e19-bf17-46ef-96ed-abf719c82703" providerId="ADAL" clId="{F7904422-0DA4-4078-9700-259BB0B24E87}" dt="2020-07-02T03:19:54.813" v="16043" actId="478"/>
        <pc:sldMkLst>
          <pc:docMk/>
          <pc:sldMk cId="2307759168" sldId="1338"/>
        </pc:sldMkLst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88" creationId="{BE25F926-3F3C-4E25-B659-0D73BEA3D242}"/>
          </ac:spMkLst>
        </pc:spChg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128" creationId="{15AC010C-AEE3-489D-AD6F-6C0A7E1D85C4}"/>
          </ac:spMkLst>
        </pc:spChg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158" creationId="{99522169-563F-4B90-9293-53F89D6A36BF}"/>
          </ac:spMkLst>
        </pc:spChg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175" creationId="{E8B17555-D76A-4430-8BBB-ACA5A4D0872C}"/>
          </ac:spMkLst>
        </pc:spChg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202" creationId="{62740811-9CF8-47A9-8E8A-2A29A33AB903}"/>
          </ac:spMkLst>
        </pc:spChg>
        <pc:spChg chg="mod">
          <ac:chgData name="Einav, Tal" userId="c5d94e19-bf17-46ef-96ed-abf719c82703" providerId="ADAL" clId="{F7904422-0DA4-4078-9700-259BB0B24E87}" dt="2020-07-02T03:16:56.791" v="15984" actId="1038"/>
          <ac:spMkLst>
            <pc:docMk/>
            <pc:sldMk cId="2307759168" sldId="1338"/>
            <ac:spMk id="203" creationId="{C961E760-2C67-4AF4-93EA-BC269631B0E0}"/>
          </ac:spMkLst>
        </pc:spChg>
        <pc:grpChg chg="mod">
          <ac:chgData name="Einav, Tal" userId="c5d94e19-bf17-46ef-96ed-abf719c82703" providerId="ADAL" clId="{F7904422-0DA4-4078-9700-259BB0B24E87}" dt="2020-07-02T03:17:06.635" v="15985" actId="1076"/>
          <ac:grpSpMkLst>
            <pc:docMk/>
            <pc:sldMk cId="2307759168" sldId="1338"/>
            <ac:grpSpMk id="32" creationId="{10DC88E8-BCA6-4130-BCFD-3244BDFAF604}"/>
          </ac:grpSpMkLst>
        </pc:grpChg>
        <pc:grpChg chg="mod">
          <ac:chgData name="Einav, Tal" userId="c5d94e19-bf17-46ef-96ed-abf719c82703" providerId="ADAL" clId="{F7904422-0DA4-4078-9700-259BB0B24E87}" dt="2020-07-02T03:17:07.838" v="15986" actId="1076"/>
          <ac:grpSpMkLst>
            <pc:docMk/>
            <pc:sldMk cId="2307759168" sldId="1338"/>
            <ac:grpSpMk id="33" creationId="{AE638A48-BD41-47A7-800B-ADADF3FD33FD}"/>
          </ac:grpSpMkLst>
        </pc:grpChg>
        <pc:grpChg chg="mod">
          <ac:chgData name="Einav, Tal" userId="c5d94e19-bf17-46ef-96ed-abf719c82703" providerId="ADAL" clId="{F7904422-0DA4-4078-9700-259BB0B24E87}" dt="2020-07-02T03:17:09.782" v="15987" actId="1076"/>
          <ac:grpSpMkLst>
            <pc:docMk/>
            <pc:sldMk cId="2307759168" sldId="1338"/>
            <ac:grpSpMk id="34" creationId="{5C4A8B52-638D-48BE-805D-A05997754290}"/>
          </ac:grpSpMkLst>
        </pc:grpChg>
        <pc:grpChg chg="mod">
          <ac:chgData name="Einav, Tal" userId="c5d94e19-bf17-46ef-96ed-abf719c82703" providerId="ADAL" clId="{F7904422-0DA4-4078-9700-259BB0B24E87}" dt="2020-07-02T03:17:22.721" v="15992" actId="1076"/>
          <ac:grpSpMkLst>
            <pc:docMk/>
            <pc:sldMk cId="2307759168" sldId="1338"/>
            <ac:grpSpMk id="35" creationId="{D032D904-3F3B-40B9-A076-3FACF8FFC641}"/>
          </ac:grpSpMkLst>
        </pc:grpChg>
        <pc:grpChg chg="mod">
          <ac:chgData name="Einav, Tal" userId="c5d94e19-bf17-46ef-96ed-abf719c82703" providerId="ADAL" clId="{F7904422-0DA4-4078-9700-259BB0B24E87}" dt="2020-07-02T03:17:27.493" v="15995" actId="1076"/>
          <ac:grpSpMkLst>
            <pc:docMk/>
            <pc:sldMk cId="2307759168" sldId="1338"/>
            <ac:grpSpMk id="36" creationId="{D6C09241-734A-4E66-8927-9B536B560AD6}"/>
          </ac:grpSpMkLst>
        </pc:grpChg>
        <pc:grpChg chg="mod">
          <ac:chgData name="Einav, Tal" userId="c5d94e19-bf17-46ef-96ed-abf719c82703" providerId="ADAL" clId="{F7904422-0DA4-4078-9700-259BB0B24E87}" dt="2020-07-02T03:17:24.423" v="15993" actId="1076"/>
          <ac:grpSpMkLst>
            <pc:docMk/>
            <pc:sldMk cId="2307759168" sldId="1338"/>
            <ac:grpSpMk id="37" creationId="{35FB65B0-D8E0-4A37-A24A-4BB49EAFF397}"/>
          </ac:grpSpMkLst>
        </pc:grpChg>
        <pc:grpChg chg="mod">
          <ac:chgData name="Einav, Tal" userId="c5d94e19-bf17-46ef-96ed-abf719c82703" providerId="ADAL" clId="{F7904422-0DA4-4078-9700-259BB0B24E87}" dt="2020-07-02T03:16:56.791" v="15984" actId="1038"/>
          <ac:grpSpMkLst>
            <pc:docMk/>
            <pc:sldMk cId="2307759168" sldId="1338"/>
            <ac:grpSpMk id="54" creationId="{227917C0-22A7-4E8D-8B06-F5E4A082DA86}"/>
          </ac:grpSpMkLst>
        </pc:grpChg>
        <pc:grpChg chg="mod">
          <ac:chgData name="Einav, Tal" userId="c5d94e19-bf17-46ef-96ed-abf719c82703" providerId="ADAL" clId="{F7904422-0DA4-4078-9700-259BB0B24E87}" dt="2020-07-02T03:16:56.791" v="15984" actId="1038"/>
          <ac:grpSpMkLst>
            <pc:docMk/>
            <pc:sldMk cId="2307759168" sldId="1338"/>
            <ac:grpSpMk id="57" creationId="{E712010B-9EB9-41E9-ADB4-9BFFCC94DF0B}"/>
          </ac:grpSpMkLst>
        </pc:grpChg>
        <pc:grpChg chg="mod">
          <ac:chgData name="Einav, Tal" userId="c5d94e19-bf17-46ef-96ed-abf719c82703" providerId="ADAL" clId="{F7904422-0DA4-4078-9700-259BB0B24E87}" dt="2020-07-02T03:16:56.791" v="15984" actId="1038"/>
          <ac:grpSpMkLst>
            <pc:docMk/>
            <pc:sldMk cId="2307759168" sldId="1338"/>
            <ac:grpSpMk id="60" creationId="{FC5D9EBE-F7A5-4268-80E4-6D997FFA220C}"/>
          </ac:grpSpMkLst>
        </pc:grpChg>
        <pc:grpChg chg="mod">
          <ac:chgData name="Einav, Tal" userId="c5d94e19-bf17-46ef-96ed-abf719c82703" providerId="ADAL" clId="{F7904422-0DA4-4078-9700-259BB0B24E87}" dt="2020-07-02T03:16:56.791" v="15984" actId="1038"/>
          <ac:grpSpMkLst>
            <pc:docMk/>
            <pc:sldMk cId="2307759168" sldId="1338"/>
            <ac:grpSpMk id="63" creationId="{5CC93CD6-A5A7-4CF1-911C-DE68CF464CFE}"/>
          </ac:grpSpMkLst>
        </pc:grpChg>
        <pc:grpChg chg="mod">
          <ac:chgData name="Einav, Tal" userId="c5d94e19-bf17-46ef-96ed-abf719c82703" providerId="ADAL" clId="{F7904422-0DA4-4078-9700-259BB0B24E87}" dt="2020-07-02T03:16:56.791" v="15984" actId="1038"/>
          <ac:grpSpMkLst>
            <pc:docMk/>
            <pc:sldMk cId="2307759168" sldId="1338"/>
            <ac:grpSpMk id="66" creationId="{EF5569A6-CCE4-451E-BF85-8E8C7CDC7272}"/>
          </ac:grpSpMkLst>
        </pc:grpChg>
        <pc:grpChg chg="del mod">
          <ac:chgData name="Einav, Tal" userId="c5d94e19-bf17-46ef-96ed-abf719c82703" providerId="ADAL" clId="{F7904422-0DA4-4078-9700-259BB0B24E87}" dt="2020-07-02T03:19:54.813" v="16043" actId="478"/>
          <ac:grpSpMkLst>
            <pc:docMk/>
            <pc:sldMk cId="2307759168" sldId="1338"/>
            <ac:grpSpMk id="160" creationId="{6B69CD1D-35A1-41D3-8903-4FC35AE161A6}"/>
          </ac:grpSpMkLst>
        </pc:grpChg>
        <pc:graphicFrameChg chg="mod modGraphic">
          <ac:chgData name="Einav, Tal" userId="c5d94e19-bf17-46ef-96ed-abf719c82703" providerId="ADAL" clId="{F7904422-0DA4-4078-9700-259BB0B24E87}" dt="2020-07-02T03:19:41.980" v="16041" actId="20577"/>
          <ac:graphicFrameMkLst>
            <pc:docMk/>
            <pc:sldMk cId="2307759168" sldId="1338"/>
            <ac:graphicFrameMk id="89" creationId="{601A7823-B356-4AFB-9C16-62592F960A62}"/>
          </ac:graphicFrameMkLst>
        </pc:graphicFrameChg>
        <pc:cxnChg chg="mod">
          <ac:chgData name="Einav, Tal" userId="c5d94e19-bf17-46ef-96ed-abf719c82703" providerId="ADAL" clId="{F7904422-0DA4-4078-9700-259BB0B24E87}" dt="2020-07-02T03:17:24.423" v="15993" actId="1076"/>
          <ac:cxnSpMkLst>
            <pc:docMk/>
            <pc:sldMk cId="2307759168" sldId="1338"/>
            <ac:cxnSpMk id="91" creationId="{4B9723AF-68A3-4860-A018-E114DC215CFE}"/>
          </ac:cxnSpMkLst>
        </pc:cxnChg>
        <pc:cxnChg chg="mod">
          <ac:chgData name="Einav, Tal" userId="c5d94e19-bf17-46ef-96ed-abf719c82703" providerId="ADAL" clId="{F7904422-0DA4-4078-9700-259BB0B24E87}" dt="2020-07-02T03:17:27.493" v="15995" actId="1076"/>
          <ac:cxnSpMkLst>
            <pc:docMk/>
            <pc:sldMk cId="2307759168" sldId="1338"/>
            <ac:cxnSpMk id="104" creationId="{B43EC9A8-FF0A-4C1D-B2CC-E66F5CFC423F}"/>
          </ac:cxnSpMkLst>
        </pc:cxnChg>
        <pc:cxnChg chg="mod">
          <ac:chgData name="Einav, Tal" userId="c5d94e19-bf17-46ef-96ed-abf719c82703" providerId="ADAL" clId="{F7904422-0DA4-4078-9700-259BB0B24E87}" dt="2020-07-02T03:17:22.721" v="15992" actId="1076"/>
          <ac:cxnSpMkLst>
            <pc:docMk/>
            <pc:sldMk cId="2307759168" sldId="1338"/>
            <ac:cxnSpMk id="107" creationId="{043D4E64-751E-4FC7-93D2-86E004E6E406}"/>
          </ac:cxnSpMkLst>
        </pc:cxnChg>
        <pc:cxnChg chg="mod">
          <ac:chgData name="Einav, Tal" userId="c5d94e19-bf17-46ef-96ed-abf719c82703" providerId="ADAL" clId="{F7904422-0DA4-4078-9700-259BB0B24E87}" dt="2020-07-02T03:17:27.493" v="15995" actId="1076"/>
          <ac:cxnSpMkLst>
            <pc:docMk/>
            <pc:sldMk cId="2307759168" sldId="1338"/>
            <ac:cxnSpMk id="110" creationId="{9D1495FD-9815-40E2-86AE-029D10E55C7F}"/>
          </ac:cxnSpMkLst>
        </pc:cxnChg>
        <pc:cxnChg chg="mod">
          <ac:chgData name="Einav, Tal" userId="c5d94e19-bf17-46ef-96ed-abf719c82703" providerId="ADAL" clId="{F7904422-0DA4-4078-9700-259BB0B24E87}" dt="2020-07-02T03:17:24.423" v="15993" actId="1076"/>
          <ac:cxnSpMkLst>
            <pc:docMk/>
            <pc:sldMk cId="2307759168" sldId="1338"/>
            <ac:cxnSpMk id="113" creationId="{C639D1B1-8ACC-4901-91C6-4588415CD14C}"/>
          </ac:cxnSpMkLst>
        </pc:cxnChg>
        <pc:cxnChg chg="mod">
          <ac:chgData name="Einav, Tal" userId="c5d94e19-bf17-46ef-96ed-abf719c82703" providerId="ADAL" clId="{F7904422-0DA4-4078-9700-259BB0B24E87}" dt="2020-07-02T03:17:27.493" v="15995" actId="1076"/>
          <ac:cxnSpMkLst>
            <pc:docMk/>
            <pc:sldMk cId="2307759168" sldId="1338"/>
            <ac:cxnSpMk id="116" creationId="{BD45CAA3-58E3-4399-B488-A02990C16AD6}"/>
          </ac:cxnSpMkLst>
        </pc:cxnChg>
        <pc:cxnChg chg="mod">
          <ac:chgData name="Einav, Tal" userId="c5d94e19-bf17-46ef-96ed-abf719c82703" providerId="ADAL" clId="{F7904422-0DA4-4078-9700-259BB0B24E87}" dt="2020-07-02T03:17:22.721" v="15992" actId="1076"/>
          <ac:cxnSpMkLst>
            <pc:docMk/>
            <pc:sldMk cId="2307759168" sldId="1338"/>
            <ac:cxnSpMk id="119" creationId="{956AAC65-EB41-49FF-AC28-C208577309B3}"/>
          </ac:cxnSpMkLst>
        </pc:cxnChg>
        <pc:cxnChg chg="mod">
          <ac:chgData name="Einav, Tal" userId="c5d94e19-bf17-46ef-96ed-abf719c82703" providerId="ADAL" clId="{F7904422-0DA4-4078-9700-259BB0B24E87}" dt="2020-07-02T03:17:22.721" v="15992" actId="1076"/>
          <ac:cxnSpMkLst>
            <pc:docMk/>
            <pc:sldMk cId="2307759168" sldId="1338"/>
            <ac:cxnSpMk id="122" creationId="{1B9B552A-9459-4607-9A4C-D1D352F493C3}"/>
          </ac:cxnSpMkLst>
        </pc:cxnChg>
        <pc:cxnChg chg="mod">
          <ac:chgData name="Einav, Tal" userId="c5d94e19-bf17-46ef-96ed-abf719c82703" providerId="ADAL" clId="{F7904422-0DA4-4078-9700-259BB0B24E87}" dt="2020-07-02T03:17:24.423" v="15993" actId="1076"/>
          <ac:cxnSpMkLst>
            <pc:docMk/>
            <pc:sldMk cId="2307759168" sldId="1338"/>
            <ac:cxnSpMk id="125" creationId="{EF8B5462-D87E-4E97-B6CB-85B1B2C8637C}"/>
          </ac:cxnSpMkLst>
        </pc:cxnChg>
      </pc:sldChg>
      <pc:sldMasterChg chg="delSldLayout modSldLayout">
        <pc:chgData name="Einav, Tal" userId="c5d94e19-bf17-46ef-96ed-abf719c82703" providerId="ADAL" clId="{F7904422-0DA4-4078-9700-259BB0B24E87}" dt="2020-07-01T22:55:22.738" v="12878" actId="478"/>
        <pc:sldMasterMkLst>
          <pc:docMk/>
          <pc:sldMasterMk cId="4066921572" sldId="2147483672"/>
        </pc:sldMasterMkLst>
        <pc:sldLayoutChg chg="del">
          <pc:chgData name="Einav, Tal" userId="c5d94e19-bf17-46ef-96ed-abf719c82703" providerId="ADAL" clId="{F7904422-0DA4-4078-9700-259BB0B24E87}" dt="2020-07-01T22:40:49.217" v="12725" actId="2696"/>
          <pc:sldLayoutMkLst>
            <pc:docMk/>
            <pc:sldMasterMk cId="4066921572" sldId="2147483672"/>
            <pc:sldLayoutMk cId="1655311728" sldId="2147483673"/>
          </pc:sldLayoutMkLst>
        </pc:sldLayoutChg>
        <pc:sldLayoutChg chg="del">
          <pc:chgData name="Einav, Tal" userId="c5d94e19-bf17-46ef-96ed-abf719c82703" providerId="ADAL" clId="{F7904422-0DA4-4078-9700-259BB0B24E87}" dt="2020-07-01T22:40:58.891" v="12726" actId="2696"/>
          <pc:sldLayoutMkLst>
            <pc:docMk/>
            <pc:sldMasterMk cId="4066921572" sldId="2147483672"/>
            <pc:sldLayoutMk cId="362531333" sldId="2147483674"/>
          </pc:sldLayoutMkLst>
        </pc:sldLayoutChg>
        <pc:sldLayoutChg chg="addSp delSp modSp">
          <pc:chgData name="Einav, Tal" userId="c5d94e19-bf17-46ef-96ed-abf719c82703" providerId="ADAL" clId="{F7904422-0DA4-4078-9700-259BB0B24E87}" dt="2020-07-01T22:55:22.738" v="12878" actId="478"/>
          <pc:sldLayoutMkLst>
            <pc:docMk/>
            <pc:sldMasterMk cId="4066921572" sldId="2147483672"/>
            <pc:sldLayoutMk cId="2096664147" sldId="2147483679"/>
          </pc:sldLayoutMkLst>
          <pc:spChg chg="add del mod">
            <ac:chgData name="Einav, Tal" userId="c5d94e19-bf17-46ef-96ed-abf719c82703" providerId="ADAL" clId="{F7904422-0DA4-4078-9700-259BB0B24E87}" dt="2020-07-01T22:55:22.738" v="12878" actId="478"/>
            <ac:spMkLst>
              <pc:docMk/>
              <pc:sldMasterMk cId="4066921572" sldId="2147483672"/>
              <pc:sldLayoutMk cId="2096664147" sldId="2147483679"/>
              <ac:spMk id="4" creationId="{CEB6BB7E-BAF1-4916-8311-440EC8E9C462}"/>
            </ac:spMkLst>
          </pc:spChg>
          <pc:spChg chg="del">
            <ac:chgData name="Einav, Tal" userId="c5d94e19-bf17-46ef-96ed-abf719c82703" providerId="ADAL" clId="{F7904422-0DA4-4078-9700-259BB0B24E87}" dt="2020-07-01T22:49:40.527" v="12842" actId="478"/>
            <ac:spMkLst>
              <pc:docMk/>
              <pc:sldMasterMk cId="4066921572" sldId="2147483672"/>
              <pc:sldLayoutMk cId="2096664147" sldId="2147483679"/>
              <ac:spMk id="11" creationId="{06A81B69-6259-4BD2-B6EE-DECB2FCED217}"/>
            </ac:spMkLst>
          </pc:spChg>
          <pc:picChg chg="add mod">
            <ac:chgData name="Einav, Tal" userId="c5d94e19-bf17-46ef-96ed-abf719c82703" providerId="ADAL" clId="{F7904422-0DA4-4078-9700-259BB0B24E87}" dt="2020-07-01T22:49:36.462" v="12841" actId="13244"/>
            <ac:picMkLst>
              <pc:docMk/>
              <pc:sldMasterMk cId="4066921572" sldId="2147483672"/>
              <pc:sldLayoutMk cId="2096664147" sldId="2147483679"/>
              <ac:picMk id="10" creationId="{6BAC6120-2815-4302-B891-97199FC2E7E3}"/>
            </ac:picMkLst>
          </pc:picChg>
        </pc:sldLayoutChg>
        <pc:sldLayoutChg chg="addSp delSp modSp">
          <pc:chgData name="Einav, Tal" userId="c5d94e19-bf17-46ef-96ed-abf719c82703" providerId="ADAL" clId="{F7904422-0DA4-4078-9700-259BB0B24E87}" dt="2020-07-01T22:49:46.789" v="12843" actId="478"/>
          <pc:sldLayoutMkLst>
            <pc:docMk/>
            <pc:sldMasterMk cId="4066921572" sldId="2147483672"/>
            <pc:sldLayoutMk cId="1459477636" sldId="2147483682"/>
          </pc:sldLayoutMkLst>
          <pc:spChg chg="mod">
            <ac:chgData name="Einav, Tal" userId="c5d94e19-bf17-46ef-96ed-abf719c82703" providerId="ADAL" clId="{F7904422-0DA4-4078-9700-259BB0B24E87}" dt="2020-07-01T22:41:32.535" v="12730" actId="1076"/>
            <ac:spMkLst>
              <pc:docMk/>
              <pc:sldMasterMk cId="4066921572" sldId="2147483672"/>
              <pc:sldLayoutMk cId="1459477636" sldId="2147483682"/>
              <ac:spMk id="3" creationId="{00000000-0000-0000-0000-000000000000}"/>
            </ac:spMkLst>
          </pc:spChg>
          <pc:spChg chg="del mod">
            <ac:chgData name="Einav, Tal" userId="c5d94e19-bf17-46ef-96ed-abf719c82703" providerId="ADAL" clId="{F7904422-0DA4-4078-9700-259BB0B24E87}" dt="2020-07-01T22:49:46.789" v="12843" actId="478"/>
            <ac:spMkLst>
              <pc:docMk/>
              <pc:sldMasterMk cId="4066921572" sldId="2147483672"/>
              <pc:sldLayoutMk cId="1459477636" sldId="2147483682"/>
              <ac:spMk id="11" creationId="{AA3A28F0-EAEF-48D3-82E9-9ED7C616A854}"/>
            </ac:spMkLst>
          </pc:spChg>
          <pc:picChg chg="add del mod">
            <ac:chgData name="Einav, Tal" userId="c5d94e19-bf17-46ef-96ed-abf719c82703" providerId="ADAL" clId="{F7904422-0DA4-4078-9700-259BB0B24E87}" dt="2020-07-01T22:44:12.082" v="12751" actId="478"/>
            <ac:picMkLst>
              <pc:docMk/>
              <pc:sldMasterMk cId="4066921572" sldId="2147483672"/>
              <pc:sldLayoutMk cId="1459477636" sldId="2147483682"/>
              <ac:picMk id="5" creationId="{5FE98E29-8485-4561-8EFB-A4AE89E0574E}"/>
            </ac:picMkLst>
          </pc:picChg>
          <pc:picChg chg="add del mod">
            <ac:chgData name="Einav, Tal" userId="c5d94e19-bf17-46ef-96ed-abf719c82703" providerId="ADAL" clId="{F7904422-0DA4-4078-9700-259BB0B24E87}" dt="2020-07-01T22:44:12.082" v="12751" actId="478"/>
            <ac:picMkLst>
              <pc:docMk/>
              <pc:sldMasterMk cId="4066921572" sldId="2147483672"/>
              <pc:sldLayoutMk cId="1459477636" sldId="2147483682"/>
              <ac:picMk id="12" creationId="{4B41D7BD-85F0-46D1-9A7F-637DE85FEF3C}"/>
            </ac:picMkLst>
          </pc:picChg>
          <pc:picChg chg="add mod">
            <ac:chgData name="Einav, Tal" userId="c5d94e19-bf17-46ef-96ed-abf719c82703" providerId="ADAL" clId="{F7904422-0DA4-4078-9700-259BB0B24E87}" dt="2020-07-01T22:49:17.128" v="12839" actId="13244"/>
            <ac:picMkLst>
              <pc:docMk/>
              <pc:sldMasterMk cId="4066921572" sldId="2147483672"/>
              <pc:sldLayoutMk cId="1459477636" sldId="2147483682"/>
              <ac:picMk id="13" creationId="{09ED8A2B-46AF-4CB2-988B-25D0619C2E32}"/>
            </ac:picMkLst>
          </pc:picChg>
        </pc:sldLayoutChg>
        <pc:sldLayoutChg chg="del">
          <pc:chgData name="Einav, Tal" userId="c5d94e19-bf17-46ef-96ed-abf719c82703" providerId="ADAL" clId="{F7904422-0DA4-4078-9700-259BB0B24E87}" dt="2020-07-01T22:30:28.592" v="12581" actId="2696"/>
          <pc:sldLayoutMkLst>
            <pc:docMk/>
            <pc:sldMasterMk cId="1871567141" sldId="2147483691"/>
            <pc:sldLayoutMk cId="3343277458" sldId="2147483703"/>
          </pc:sldLayoutMkLst>
        </pc:sldLayoutChg>
        <pc:sldLayoutChg chg="delSp modSp setBg">
          <pc:chgData name="Einav, Tal" userId="c5d94e19-bf17-46ef-96ed-abf719c82703" providerId="ADAL" clId="{F7904422-0DA4-4078-9700-259BB0B24E87}" dt="2020-07-01T22:33:07.223" v="12600" actId="242"/>
          <pc:sldLayoutMkLst>
            <pc:docMk/>
            <pc:sldMasterMk cId="4066921572" sldId="2147483672"/>
            <pc:sldLayoutMk cId="3482961992" sldId="2147483705"/>
          </pc:sldLayoutMkLst>
          <pc:spChg chg="mod">
            <ac:chgData name="Einav, Tal" userId="c5d94e19-bf17-46ef-96ed-abf719c82703" providerId="ADAL" clId="{F7904422-0DA4-4078-9700-259BB0B24E87}" dt="2020-07-01T22:33:07.223" v="12600" actId="242"/>
            <ac:spMkLst>
              <pc:docMk/>
              <pc:sldMasterMk cId="4066921572" sldId="2147483672"/>
              <pc:sldLayoutMk cId="3482961992" sldId="2147483705"/>
              <ac:spMk id="2" creationId="{00000000-0000-0000-0000-000000000000}"/>
            </ac:spMkLst>
          </pc:spChg>
          <pc:spChg chg="del">
            <ac:chgData name="Einav, Tal" userId="c5d94e19-bf17-46ef-96ed-abf719c82703" providerId="ADAL" clId="{F7904422-0DA4-4078-9700-259BB0B24E87}" dt="2020-07-01T22:31:43.757" v="12595" actId="478"/>
            <ac:spMkLst>
              <pc:docMk/>
              <pc:sldMasterMk cId="4066921572" sldId="2147483672"/>
              <pc:sldLayoutMk cId="3482961992" sldId="2147483705"/>
              <ac:spMk id="3" creationId="{00000000-0000-0000-0000-000000000000}"/>
            </ac:spMkLst>
          </pc:spChg>
        </pc:sldLayoutChg>
        <pc:sldLayoutChg chg="delSp">
          <pc:chgData name="Einav, Tal" userId="c5d94e19-bf17-46ef-96ed-abf719c82703" providerId="ADAL" clId="{F7904422-0DA4-4078-9700-259BB0B24E87}" dt="2020-07-01T22:33:21.851" v="12601" actId="478"/>
          <pc:sldLayoutMkLst>
            <pc:docMk/>
            <pc:sldMasterMk cId="4066921572" sldId="2147483672"/>
            <pc:sldLayoutMk cId="3539227025" sldId="2147483706"/>
          </pc:sldLayoutMkLst>
          <pc:spChg chg="del">
            <ac:chgData name="Einav, Tal" userId="c5d94e19-bf17-46ef-96ed-abf719c82703" providerId="ADAL" clId="{F7904422-0DA4-4078-9700-259BB0B24E87}" dt="2020-07-01T22:33:21.851" v="12601" actId="478"/>
            <ac:spMkLst>
              <pc:docMk/>
              <pc:sldMasterMk cId="4066921572" sldId="2147483672"/>
              <pc:sldLayoutMk cId="3539227025" sldId="2147483706"/>
              <ac:spMk id="2" creationId="{00000000-0000-0000-0000-000000000000}"/>
            </ac:spMkLst>
          </pc:spChg>
          <pc:spChg chg="del">
            <ac:chgData name="Einav, Tal" userId="c5d94e19-bf17-46ef-96ed-abf719c82703" providerId="ADAL" clId="{F7904422-0DA4-4078-9700-259BB0B24E87}" dt="2020-07-01T22:33:21.851" v="12601" actId="478"/>
            <ac:spMkLst>
              <pc:docMk/>
              <pc:sldMasterMk cId="4066921572" sldId="2147483672"/>
              <pc:sldLayoutMk cId="3539227025" sldId="2147483706"/>
              <ac:spMk id="3" creationId="{00000000-0000-0000-0000-000000000000}"/>
            </ac:spMkLst>
          </pc:spChg>
        </pc:sldLayoutChg>
        <pc:sldLayoutChg chg="addSp delSp modSp del">
          <pc:chgData name="Einav, Tal" userId="c5d94e19-bf17-46ef-96ed-abf719c82703" providerId="ADAL" clId="{F7904422-0DA4-4078-9700-259BB0B24E87}" dt="2020-07-01T22:49:50.683" v="12844" actId="2696"/>
          <pc:sldLayoutMkLst>
            <pc:docMk/>
            <pc:sldMasterMk cId="4066921572" sldId="2147483672"/>
            <pc:sldLayoutMk cId="3731113342" sldId="2147483707"/>
          </pc:sldLayoutMkLst>
          <pc:spChg chg="del mod">
            <ac:chgData name="Einav, Tal" userId="c5d94e19-bf17-46ef-96ed-abf719c82703" providerId="ADAL" clId="{F7904422-0DA4-4078-9700-259BB0B24E87}" dt="2020-07-01T22:47:04.949" v="12811" actId="478"/>
            <ac:spMkLst>
              <pc:docMk/>
              <pc:sldMasterMk cId="4066921572" sldId="2147483672"/>
              <pc:sldLayoutMk cId="3731113342" sldId="2147483707"/>
              <ac:spMk id="3" creationId="{00000000-0000-0000-0000-000000000000}"/>
            </ac:spMkLst>
          </pc:spChg>
          <pc:spChg chg="mod">
            <ac:chgData name="Einav, Tal" userId="c5d94e19-bf17-46ef-96ed-abf719c82703" providerId="ADAL" clId="{F7904422-0DA4-4078-9700-259BB0B24E87}" dt="2020-07-01T22:44:23.945" v="12784" actId="1076"/>
            <ac:spMkLst>
              <pc:docMk/>
              <pc:sldMasterMk cId="4066921572" sldId="2147483672"/>
              <pc:sldLayoutMk cId="3731113342" sldId="2147483707"/>
              <ac:spMk id="11" creationId="{AA3A28F0-EAEF-48D3-82E9-9ED7C616A854}"/>
            </ac:spMkLst>
          </pc:spChg>
          <pc:spChg chg="add">
            <ac:chgData name="Einav, Tal" userId="c5d94e19-bf17-46ef-96ed-abf719c82703" providerId="ADAL" clId="{F7904422-0DA4-4078-9700-259BB0B24E87}" dt="2020-07-01T22:47:01.247" v="12810"/>
            <ac:spMkLst>
              <pc:docMk/>
              <pc:sldMasterMk cId="4066921572" sldId="2147483672"/>
              <pc:sldLayoutMk cId="3731113342" sldId="2147483707"/>
              <ac:spMk id="13" creationId="{29479395-66E3-4A9A-B57D-6D6F156B1A79}"/>
            </ac:spMkLst>
          </pc:spChg>
          <pc:grpChg chg="ord">
            <ac:chgData name="Einav, Tal" userId="c5d94e19-bf17-46ef-96ed-abf719c82703" providerId="ADAL" clId="{F7904422-0DA4-4078-9700-259BB0B24E87}" dt="2020-07-01T22:45:26.216" v="12795" actId="166"/>
            <ac:grpSpMkLst>
              <pc:docMk/>
              <pc:sldMasterMk cId="4066921572" sldId="2147483672"/>
              <pc:sldLayoutMk cId="3731113342" sldId="2147483707"/>
              <ac:grpSpMk id="6" creationId="{ED0C3BDD-36EA-4702-8096-E3D75A46937F}"/>
            </ac:grpSpMkLst>
          </pc:grpChg>
          <pc:picChg chg="add mod">
            <ac:chgData name="Einav, Tal" userId="c5d94e19-bf17-46ef-96ed-abf719c82703" providerId="ADAL" clId="{F7904422-0DA4-4078-9700-259BB0B24E87}" dt="2020-07-01T22:48:18.550" v="12815" actId="29295"/>
            <ac:picMkLst>
              <pc:docMk/>
              <pc:sldMasterMk cId="4066921572" sldId="2147483672"/>
              <pc:sldLayoutMk cId="3731113342" sldId="2147483707"/>
              <ac:picMk id="10" creationId="{7FB03C41-1FA9-4F39-B9AE-7E3E5897BC19}"/>
            </ac:picMkLst>
          </pc:picChg>
          <pc:picChg chg="mod ord">
            <ac:chgData name="Einav, Tal" userId="c5d94e19-bf17-46ef-96ed-abf719c82703" providerId="ADAL" clId="{F7904422-0DA4-4078-9700-259BB0B24E87}" dt="2020-07-01T22:46:38.051" v="12806" actId="1076"/>
            <ac:picMkLst>
              <pc:docMk/>
              <pc:sldMasterMk cId="4066921572" sldId="2147483672"/>
              <pc:sldLayoutMk cId="3731113342" sldId="2147483707"/>
              <ac:picMk id="12" creationId="{4B41D7BD-85F0-46D1-9A7F-637DE85FEF3C}"/>
            </ac:picMkLst>
          </pc:picChg>
        </pc:sldLayoutChg>
      </pc:sldMasterChg>
      <pc:sldMasterChg chg="del delSldLayout">
        <pc:chgData name="Einav, Tal" userId="c5d94e19-bf17-46ef-96ed-abf719c82703" providerId="ADAL" clId="{F7904422-0DA4-4078-9700-259BB0B24E87}" dt="2020-07-01T22:30:08.598" v="12579" actId="2696"/>
        <pc:sldMasterMkLst>
          <pc:docMk/>
          <pc:sldMasterMk cId="2369080281" sldId="2147483683"/>
        </pc:sldMasterMkLst>
        <pc:sldLayoutChg chg="del">
          <pc:chgData name="Einav, Tal" userId="c5d94e19-bf17-46ef-96ed-abf719c82703" providerId="ADAL" clId="{F7904422-0DA4-4078-9700-259BB0B24E87}" dt="2020-07-01T22:30:03.746" v="12572" actId="2696"/>
          <pc:sldLayoutMkLst>
            <pc:docMk/>
            <pc:sldMasterMk cId="2369080281" sldId="2147483683"/>
            <pc:sldLayoutMk cId="4228766426" sldId="2147483684"/>
          </pc:sldLayoutMkLst>
        </pc:sldLayoutChg>
        <pc:sldLayoutChg chg="del">
          <pc:chgData name="Einav, Tal" userId="c5d94e19-bf17-46ef-96ed-abf719c82703" providerId="ADAL" clId="{F7904422-0DA4-4078-9700-259BB0B24E87}" dt="2020-07-01T22:30:04.308" v="12573" actId="2696"/>
          <pc:sldLayoutMkLst>
            <pc:docMk/>
            <pc:sldMasterMk cId="2369080281" sldId="2147483683"/>
            <pc:sldLayoutMk cId="4252838161" sldId="2147483685"/>
          </pc:sldLayoutMkLst>
        </pc:sldLayoutChg>
        <pc:sldLayoutChg chg="del">
          <pc:chgData name="Einav, Tal" userId="c5d94e19-bf17-46ef-96ed-abf719c82703" providerId="ADAL" clId="{F7904422-0DA4-4078-9700-259BB0B24E87}" dt="2020-07-01T22:30:04.546" v="12574" actId="2696"/>
          <pc:sldLayoutMkLst>
            <pc:docMk/>
            <pc:sldMasterMk cId="2369080281" sldId="2147483683"/>
            <pc:sldLayoutMk cId="3871293925" sldId="2147483686"/>
          </pc:sldLayoutMkLst>
        </pc:sldLayoutChg>
        <pc:sldLayoutChg chg="del">
          <pc:chgData name="Einav, Tal" userId="c5d94e19-bf17-46ef-96ed-abf719c82703" providerId="ADAL" clId="{F7904422-0DA4-4078-9700-259BB0B24E87}" dt="2020-07-01T22:30:04.703" v="12575" actId="2696"/>
          <pc:sldLayoutMkLst>
            <pc:docMk/>
            <pc:sldMasterMk cId="2369080281" sldId="2147483683"/>
            <pc:sldLayoutMk cId="3229537974" sldId="2147483687"/>
          </pc:sldLayoutMkLst>
        </pc:sldLayoutChg>
        <pc:sldLayoutChg chg="del">
          <pc:chgData name="Einav, Tal" userId="c5d94e19-bf17-46ef-96ed-abf719c82703" providerId="ADAL" clId="{F7904422-0DA4-4078-9700-259BB0B24E87}" dt="2020-07-01T22:30:05.024" v="12576" actId="2696"/>
          <pc:sldLayoutMkLst>
            <pc:docMk/>
            <pc:sldMasterMk cId="2369080281" sldId="2147483683"/>
            <pc:sldLayoutMk cId="2006422971" sldId="2147483688"/>
          </pc:sldLayoutMkLst>
        </pc:sldLayoutChg>
        <pc:sldLayoutChg chg="del">
          <pc:chgData name="Einav, Tal" userId="c5d94e19-bf17-46ef-96ed-abf719c82703" providerId="ADAL" clId="{F7904422-0DA4-4078-9700-259BB0B24E87}" dt="2020-07-01T22:30:05.246" v="12577" actId="2696"/>
          <pc:sldLayoutMkLst>
            <pc:docMk/>
            <pc:sldMasterMk cId="2369080281" sldId="2147483683"/>
            <pc:sldLayoutMk cId="631184053" sldId="2147483689"/>
          </pc:sldLayoutMkLst>
        </pc:sldLayoutChg>
        <pc:sldLayoutChg chg="del">
          <pc:chgData name="Einav, Tal" userId="c5d94e19-bf17-46ef-96ed-abf719c82703" providerId="ADAL" clId="{F7904422-0DA4-4078-9700-259BB0B24E87}" dt="2020-07-01T22:30:05.569" v="12578" actId="2696"/>
          <pc:sldLayoutMkLst>
            <pc:docMk/>
            <pc:sldMasterMk cId="2369080281" sldId="2147483683"/>
            <pc:sldLayoutMk cId="3401904339" sldId="2147483690"/>
          </pc:sldLayoutMkLst>
        </pc:sldLayoutChg>
      </pc:sldMasterChg>
      <pc:sldMasterChg chg="addSp modSp del delSldLayout">
        <pc:chgData name="Einav, Tal" userId="c5d94e19-bf17-46ef-96ed-abf719c82703" providerId="ADAL" clId="{F7904422-0DA4-4078-9700-259BB0B24E87}" dt="2020-07-01T22:31:30.486" v="12594" actId="2696"/>
        <pc:sldMasterMkLst>
          <pc:docMk/>
          <pc:sldMasterMk cId="2816768190" sldId="2147483705"/>
        </pc:sldMasterMkLst>
        <pc:spChg chg="add mod">
          <ac:chgData name="Einav, Tal" userId="c5d94e19-bf17-46ef-96ed-abf719c82703" providerId="ADAL" clId="{F7904422-0DA4-4078-9700-259BB0B24E87}" dt="2020-07-01T22:31:24.051" v="12582"/>
          <ac:spMkLst>
            <pc:docMk/>
            <pc:sldMasterMk cId="2816768190" sldId="2147483705"/>
            <ac:spMk id="2" creationId="{8778F6A5-AE98-425A-A857-5C2009D48797}"/>
          </ac:spMkLst>
        </pc:spChg>
        <pc:spChg chg="add mod">
          <ac:chgData name="Einav, Tal" userId="c5d94e19-bf17-46ef-96ed-abf719c82703" providerId="ADAL" clId="{F7904422-0DA4-4078-9700-259BB0B24E87}" dt="2020-07-01T22:31:24.051" v="12582"/>
          <ac:spMkLst>
            <pc:docMk/>
            <pc:sldMasterMk cId="2816768190" sldId="2147483705"/>
            <ac:spMk id="3" creationId="{D3904416-054D-4876-B08D-491CB3FBB464}"/>
          </ac:spMkLst>
        </pc:spChg>
        <pc:spChg chg="add mod">
          <ac:chgData name="Einav, Tal" userId="c5d94e19-bf17-46ef-96ed-abf719c82703" providerId="ADAL" clId="{F7904422-0DA4-4078-9700-259BB0B24E87}" dt="2020-07-01T22:31:24.051" v="12582"/>
          <ac:spMkLst>
            <pc:docMk/>
            <pc:sldMasterMk cId="2816768190" sldId="2147483705"/>
            <ac:spMk id="4" creationId="{555331DC-9A2D-4F3B-9964-9A781C8F55EE}"/>
          </ac:spMkLst>
        </pc:spChg>
        <pc:spChg chg="add mod">
          <ac:chgData name="Einav, Tal" userId="c5d94e19-bf17-46ef-96ed-abf719c82703" providerId="ADAL" clId="{F7904422-0DA4-4078-9700-259BB0B24E87}" dt="2020-07-01T22:31:24.051" v="12582"/>
          <ac:spMkLst>
            <pc:docMk/>
            <pc:sldMasterMk cId="2816768190" sldId="2147483705"/>
            <ac:spMk id="5" creationId="{70CA1AB7-3017-47E8-BE24-24B986B90435}"/>
          </ac:spMkLst>
        </pc:spChg>
        <pc:spChg chg="add mod">
          <ac:chgData name="Einav, Tal" userId="c5d94e19-bf17-46ef-96ed-abf719c82703" providerId="ADAL" clId="{F7904422-0DA4-4078-9700-259BB0B24E87}" dt="2020-07-01T22:31:24.051" v="12582"/>
          <ac:spMkLst>
            <pc:docMk/>
            <pc:sldMasterMk cId="2816768190" sldId="2147483705"/>
            <ac:spMk id="6" creationId="{E60179A9-78A7-4B5A-BCBE-B2793419BAEA}"/>
          </ac:spMkLst>
        </pc:spChg>
        <pc:sldLayoutChg chg="del">
          <pc:chgData name="Einav, Tal" userId="c5d94e19-bf17-46ef-96ed-abf719c82703" providerId="ADAL" clId="{F7904422-0DA4-4078-9700-259BB0B24E87}" dt="2020-07-01T22:31:30.457" v="12583" actId="2696"/>
          <pc:sldLayoutMkLst>
            <pc:docMk/>
            <pc:sldMasterMk cId="2816768190" sldId="2147483705"/>
            <pc:sldLayoutMk cId="1973706711" sldId="2147483706"/>
          </pc:sldLayoutMkLst>
        </pc:sldLayoutChg>
        <pc:sldLayoutChg chg="del">
          <pc:chgData name="Einav, Tal" userId="c5d94e19-bf17-46ef-96ed-abf719c82703" providerId="ADAL" clId="{F7904422-0DA4-4078-9700-259BB0B24E87}" dt="2020-07-01T22:31:30.457" v="12584" actId="2696"/>
          <pc:sldLayoutMkLst>
            <pc:docMk/>
            <pc:sldMasterMk cId="2816768190" sldId="2147483705"/>
            <pc:sldLayoutMk cId="2109507299" sldId="2147483707"/>
          </pc:sldLayoutMkLst>
        </pc:sldLayoutChg>
        <pc:sldLayoutChg chg="del">
          <pc:chgData name="Einav, Tal" userId="c5d94e19-bf17-46ef-96ed-abf719c82703" providerId="ADAL" clId="{F7904422-0DA4-4078-9700-259BB0B24E87}" dt="2020-07-01T22:31:30.458" v="12585" actId="2696"/>
          <pc:sldLayoutMkLst>
            <pc:docMk/>
            <pc:sldMasterMk cId="2816768190" sldId="2147483705"/>
            <pc:sldLayoutMk cId="1630040836" sldId="2147483708"/>
          </pc:sldLayoutMkLst>
        </pc:sldLayoutChg>
        <pc:sldLayoutChg chg="del">
          <pc:chgData name="Einav, Tal" userId="c5d94e19-bf17-46ef-96ed-abf719c82703" providerId="ADAL" clId="{F7904422-0DA4-4078-9700-259BB0B24E87}" dt="2020-07-01T22:31:30.459" v="12586" actId="2696"/>
          <pc:sldLayoutMkLst>
            <pc:docMk/>
            <pc:sldMasterMk cId="2816768190" sldId="2147483705"/>
            <pc:sldLayoutMk cId="4275381127" sldId="2147483709"/>
          </pc:sldLayoutMkLst>
        </pc:sldLayoutChg>
        <pc:sldLayoutChg chg="del">
          <pc:chgData name="Einav, Tal" userId="c5d94e19-bf17-46ef-96ed-abf719c82703" providerId="ADAL" clId="{F7904422-0DA4-4078-9700-259BB0B24E87}" dt="2020-07-01T22:31:30.460" v="12587" actId="2696"/>
          <pc:sldLayoutMkLst>
            <pc:docMk/>
            <pc:sldMasterMk cId="2816768190" sldId="2147483705"/>
            <pc:sldLayoutMk cId="2070846900" sldId="2147483710"/>
          </pc:sldLayoutMkLst>
        </pc:sldLayoutChg>
        <pc:sldLayoutChg chg="del">
          <pc:chgData name="Einav, Tal" userId="c5d94e19-bf17-46ef-96ed-abf719c82703" providerId="ADAL" clId="{F7904422-0DA4-4078-9700-259BB0B24E87}" dt="2020-07-01T22:31:30.462" v="12588" actId="2696"/>
          <pc:sldLayoutMkLst>
            <pc:docMk/>
            <pc:sldMasterMk cId="2816768190" sldId="2147483705"/>
            <pc:sldLayoutMk cId="3660224314" sldId="2147483711"/>
          </pc:sldLayoutMkLst>
        </pc:sldLayoutChg>
        <pc:sldLayoutChg chg="del">
          <pc:chgData name="Einav, Tal" userId="c5d94e19-bf17-46ef-96ed-abf719c82703" providerId="ADAL" clId="{F7904422-0DA4-4078-9700-259BB0B24E87}" dt="2020-07-01T22:31:30.464" v="12589" actId="2696"/>
          <pc:sldLayoutMkLst>
            <pc:docMk/>
            <pc:sldMasterMk cId="2816768190" sldId="2147483705"/>
            <pc:sldLayoutMk cId="3489279033" sldId="2147483712"/>
          </pc:sldLayoutMkLst>
        </pc:sldLayoutChg>
        <pc:sldLayoutChg chg="del">
          <pc:chgData name="Einav, Tal" userId="c5d94e19-bf17-46ef-96ed-abf719c82703" providerId="ADAL" clId="{F7904422-0DA4-4078-9700-259BB0B24E87}" dt="2020-07-01T22:31:30.468" v="12590" actId="2696"/>
          <pc:sldLayoutMkLst>
            <pc:docMk/>
            <pc:sldMasterMk cId="2816768190" sldId="2147483705"/>
            <pc:sldLayoutMk cId="3313082177" sldId="2147483713"/>
          </pc:sldLayoutMkLst>
        </pc:sldLayoutChg>
        <pc:sldLayoutChg chg="del">
          <pc:chgData name="Einav, Tal" userId="c5d94e19-bf17-46ef-96ed-abf719c82703" providerId="ADAL" clId="{F7904422-0DA4-4078-9700-259BB0B24E87}" dt="2020-07-01T22:31:30.470" v="12591" actId="2696"/>
          <pc:sldLayoutMkLst>
            <pc:docMk/>
            <pc:sldMasterMk cId="2816768190" sldId="2147483705"/>
            <pc:sldLayoutMk cId="941817461" sldId="2147483714"/>
          </pc:sldLayoutMkLst>
        </pc:sldLayoutChg>
        <pc:sldLayoutChg chg="del">
          <pc:chgData name="Einav, Tal" userId="c5d94e19-bf17-46ef-96ed-abf719c82703" providerId="ADAL" clId="{F7904422-0DA4-4078-9700-259BB0B24E87}" dt="2020-07-01T22:31:30.471" v="12592" actId="2696"/>
          <pc:sldLayoutMkLst>
            <pc:docMk/>
            <pc:sldMasterMk cId="2816768190" sldId="2147483705"/>
            <pc:sldLayoutMk cId="2623228865" sldId="2147483715"/>
          </pc:sldLayoutMkLst>
        </pc:sldLayoutChg>
        <pc:sldLayoutChg chg="del">
          <pc:chgData name="Einav, Tal" userId="c5d94e19-bf17-46ef-96ed-abf719c82703" providerId="ADAL" clId="{F7904422-0DA4-4078-9700-259BB0B24E87}" dt="2020-07-01T22:31:30.472" v="12593" actId="2696"/>
          <pc:sldLayoutMkLst>
            <pc:docMk/>
            <pc:sldMasterMk cId="2816768190" sldId="2147483705"/>
            <pc:sldLayoutMk cId="3235760524" sldId="2147483716"/>
          </pc:sldLayoutMkLst>
        </pc:sldLayoutChg>
      </pc:sldMasterChg>
    </pc:docChg>
  </pc:docChgLst>
  <pc:docChgLst>
    <pc:chgData name="Einav, Tal" userId="f80514f0-c011-4df1-bdf6-d5cdad46854d" providerId="ADAL" clId="{3EF85229-B349-41A8-BC33-030CE4789ABD}"/>
  </pc:docChgLst>
  <pc:docChgLst>
    <pc:chgData name="Einav, Tal" userId="c5d94e19-bf17-46ef-96ed-abf719c82703" providerId="ADAL" clId="{7CC9EE06-8158-4322-9621-C8A9D334CE0C}"/>
    <pc:docChg chg="undo redo custSel addSld delSld modSld">
      <pc:chgData name="Einav, Tal" userId="c5d94e19-bf17-46ef-96ed-abf719c82703" providerId="ADAL" clId="{7CC9EE06-8158-4322-9621-C8A9D334CE0C}" dt="2020-04-01T22:08:14.292" v="2073" actId="20577"/>
      <pc:docMkLst>
        <pc:docMk/>
      </pc:docMkLst>
      <pc:sldChg chg="delSp modSp modNotesTx">
        <pc:chgData name="Einav, Tal" userId="c5d94e19-bf17-46ef-96ed-abf719c82703" providerId="ADAL" clId="{7CC9EE06-8158-4322-9621-C8A9D334CE0C}" dt="2020-04-01T21:36:32.952" v="61" actId="20577"/>
        <pc:sldMkLst>
          <pc:docMk/>
          <pc:sldMk cId="2589435002" sldId="1057"/>
        </pc:sldMkLst>
        <pc:spChg chg="del mod">
          <ac:chgData name="Einav, Tal" userId="c5d94e19-bf17-46ef-96ed-abf719c82703" providerId="ADAL" clId="{7CC9EE06-8158-4322-9621-C8A9D334CE0C}" dt="2020-04-01T21:36:20.818" v="3" actId="478"/>
          <ac:spMkLst>
            <pc:docMk/>
            <pc:sldMk cId="2589435002" sldId="1057"/>
            <ac:spMk id="3" creationId="{29D9C402-A4E2-4E12-948C-89621BBBC4E3}"/>
          </ac:spMkLst>
        </pc:spChg>
      </pc:sldChg>
      <pc:sldChg chg="modTransition">
        <pc:chgData name="Einav, Tal" userId="c5d94e19-bf17-46ef-96ed-abf719c82703" providerId="ADAL" clId="{7CC9EE06-8158-4322-9621-C8A9D334CE0C}" dt="2020-04-01T21:35:43.089" v="1"/>
        <pc:sldMkLst>
          <pc:docMk/>
          <pc:sldMk cId="3300322792" sldId="1100"/>
        </pc:sldMkLst>
      </pc:sldChg>
      <pc:sldChg chg="del">
        <pc:chgData name="Einav, Tal" userId="c5d94e19-bf17-46ef-96ed-abf719c82703" providerId="ADAL" clId="{7CC9EE06-8158-4322-9621-C8A9D334CE0C}" dt="2020-04-01T21:35:41.239" v="0" actId="2696"/>
        <pc:sldMkLst>
          <pc:docMk/>
          <pc:sldMk cId="472758262" sldId="1127"/>
        </pc:sldMkLst>
      </pc:sldChg>
      <pc:sldChg chg="add del setBg">
        <pc:chgData name="Einav, Tal" userId="c5d94e19-bf17-46ef-96ed-abf719c82703" providerId="ADAL" clId="{7CC9EE06-8158-4322-9621-C8A9D334CE0C}" dt="2020-04-01T21:37:08.387" v="63"/>
        <pc:sldMkLst>
          <pc:docMk/>
          <pc:sldMk cId="1107161163" sldId="1131"/>
        </pc:sldMkLst>
      </pc:sldChg>
      <pc:sldChg chg="modSp add">
        <pc:chgData name="Einav, Tal" userId="c5d94e19-bf17-46ef-96ed-abf719c82703" providerId="ADAL" clId="{7CC9EE06-8158-4322-9621-C8A9D334CE0C}" dt="2020-04-01T21:37:18.473" v="78" actId="20577"/>
        <pc:sldMkLst>
          <pc:docMk/>
          <pc:sldMk cId="1512584113" sldId="1131"/>
        </pc:sldMkLst>
        <pc:spChg chg="mod">
          <ac:chgData name="Einav, Tal" userId="c5d94e19-bf17-46ef-96ed-abf719c82703" providerId="ADAL" clId="{7CC9EE06-8158-4322-9621-C8A9D334CE0C}" dt="2020-04-01T21:37:18.473" v="78" actId="20577"/>
          <ac:spMkLst>
            <pc:docMk/>
            <pc:sldMk cId="1512584113" sldId="1131"/>
            <ac:spMk id="4" creationId="{00000000-0000-0000-0000-000000000000}"/>
          </ac:spMkLst>
        </pc:spChg>
      </pc:sldChg>
      <pc:sldChg chg="addSp delSp modSp add delAnim modAnim modNotesTx">
        <pc:chgData name="Einav, Tal" userId="c5d94e19-bf17-46ef-96ed-abf719c82703" providerId="ADAL" clId="{7CC9EE06-8158-4322-9621-C8A9D334CE0C}" dt="2020-04-01T22:04:28.986" v="672" actId="5793"/>
        <pc:sldMkLst>
          <pc:docMk/>
          <pc:sldMk cId="638189253" sldId="1132"/>
        </pc:sldMkLst>
        <pc:spChg chg="del">
          <ac:chgData name="Einav, Tal" userId="c5d94e19-bf17-46ef-96ed-abf719c82703" providerId="ADAL" clId="{7CC9EE06-8158-4322-9621-C8A9D334CE0C}" dt="2020-04-01T21:37:28.508" v="81" actId="478"/>
          <ac:spMkLst>
            <pc:docMk/>
            <pc:sldMk cId="638189253" sldId="1132"/>
            <ac:spMk id="21" creationId="{70D00E21-1C59-4689-B776-898AB6476D48}"/>
          </ac:spMkLst>
        </pc:spChg>
        <pc:spChg chg="del">
          <ac:chgData name="Einav, Tal" userId="c5d94e19-bf17-46ef-96ed-abf719c82703" providerId="ADAL" clId="{7CC9EE06-8158-4322-9621-C8A9D334CE0C}" dt="2020-04-01T21:37:28.508" v="81" actId="478"/>
          <ac:spMkLst>
            <pc:docMk/>
            <pc:sldMk cId="638189253" sldId="1132"/>
            <ac:spMk id="22" creationId="{C6C9CD13-455D-4BEF-A923-F4A04E945304}"/>
          </ac:spMkLst>
        </pc:spChg>
        <pc:spChg chg="add del mod">
          <ac:chgData name="Einav, Tal" userId="c5d94e19-bf17-46ef-96ed-abf719c82703" providerId="ADAL" clId="{7CC9EE06-8158-4322-9621-C8A9D334CE0C}" dt="2020-04-01T21:38:13.745" v="88" actId="478"/>
          <ac:spMkLst>
            <pc:docMk/>
            <pc:sldMk cId="638189253" sldId="1132"/>
            <ac:spMk id="52" creationId="{5EE1CA2D-10C0-41CA-B369-84AD888815F5}"/>
          </ac:spMkLst>
        </pc:spChg>
        <pc:spChg chg="add 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53" creationId="{9698C097-C1BD-4E7E-9ADF-8B5B28F8708D}"/>
          </ac:spMkLst>
        </pc:spChg>
        <pc:spChg chg="add mod topLvl">
          <ac:chgData name="Einav, Tal" userId="c5d94e19-bf17-46ef-96ed-abf719c82703" providerId="ADAL" clId="{7CC9EE06-8158-4322-9621-C8A9D334CE0C}" dt="2020-04-01T21:47:55.276" v="181" actId="554"/>
          <ac:spMkLst>
            <pc:docMk/>
            <pc:sldMk cId="638189253" sldId="1132"/>
            <ac:spMk id="54" creationId="{E5B27AE4-C5EF-469F-B77F-C0E1029D6959}"/>
          </ac:spMkLst>
        </pc:spChg>
        <pc:spChg chg="add del mod">
          <ac:chgData name="Einav, Tal" userId="c5d94e19-bf17-46ef-96ed-abf719c82703" providerId="ADAL" clId="{7CC9EE06-8158-4322-9621-C8A9D334CE0C}" dt="2020-04-01T21:39:11.851" v="104" actId="478"/>
          <ac:spMkLst>
            <pc:docMk/>
            <pc:sldMk cId="638189253" sldId="1132"/>
            <ac:spMk id="55" creationId="{AEB6D77D-9873-4726-89D5-7811091BD2FD}"/>
          </ac:spMkLst>
        </pc:spChg>
        <pc:spChg chg="add del mod">
          <ac:chgData name="Einav, Tal" userId="c5d94e19-bf17-46ef-96ed-abf719c82703" providerId="ADAL" clId="{7CC9EE06-8158-4322-9621-C8A9D334CE0C}" dt="2020-04-01T21:39:11.851" v="104" actId="478"/>
          <ac:spMkLst>
            <pc:docMk/>
            <pc:sldMk cId="638189253" sldId="1132"/>
            <ac:spMk id="56" creationId="{7758A3AB-7E91-45AB-A972-3ED23ACB5031}"/>
          </ac:spMkLst>
        </pc:spChg>
        <pc:spChg chg="add 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57" creationId="{5B9350EE-8DD9-4A18-8B9F-3936F7776DB0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1" creationId="{046F141C-DAC0-4B62-812E-29853A30842B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2" creationId="{60C3B275-CEE1-4B42-BA54-4C6C0FB305AD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4" creationId="{40A6D0B1-AC3D-4F3B-A0C8-AB35AA9E2E4B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5" creationId="{DB24729B-EF4A-4AB3-BC6B-D445232D3589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7" creationId="{1E5F78DF-36DB-4FA3-A5C3-FD4F7A15B250}"/>
          </ac:spMkLst>
        </pc:spChg>
        <pc:spChg chg="mod topLvl">
          <ac:chgData name="Einav, Tal" userId="c5d94e19-bf17-46ef-96ed-abf719c82703" providerId="ADAL" clId="{7CC9EE06-8158-4322-9621-C8A9D334CE0C}" dt="2020-04-01T21:46:16.902" v="158" actId="165"/>
          <ac:spMkLst>
            <pc:docMk/>
            <pc:sldMk cId="638189253" sldId="1132"/>
            <ac:spMk id="78" creationId="{6E454142-AA60-4925-8B3D-9B8ACA2F5465}"/>
          </ac:spMkLst>
        </pc:spChg>
        <pc:spChg chg="add mod">
          <ac:chgData name="Einav, Tal" userId="c5d94e19-bf17-46ef-96ed-abf719c82703" providerId="ADAL" clId="{7CC9EE06-8158-4322-9621-C8A9D334CE0C}" dt="2020-04-01T21:47:55.276" v="181" actId="554"/>
          <ac:spMkLst>
            <pc:docMk/>
            <pc:sldMk cId="638189253" sldId="1132"/>
            <ac:spMk id="79" creationId="{4C1B24A3-B594-4EA7-BD8A-168340ADBECE}"/>
          </ac:spMkLst>
        </pc:spChg>
        <pc:spChg chg="del">
          <ac:chgData name="Einav, Tal" userId="c5d94e19-bf17-46ef-96ed-abf719c82703" providerId="ADAL" clId="{7CC9EE06-8158-4322-9621-C8A9D334CE0C}" dt="2020-04-01T21:37:30.780" v="82" actId="478"/>
          <ac:spMkLst>
            <pc:docMk/>
            <pc:sldMk cId="638189253" sldId="1132"/>
            <ac:spMk id="81" creationId="{135AF2DB-A837-4B9C-83A4-81A44703870B}"/>
          </ac:spMkLst>
        </pc:spChg>
        <pc:grpChg chg="add del mod">
          <ac:chgData name="Einav, Tal" userId="c5d94e19-bf17-46ef-96ed-abf719c82703" providerId="ADAL" clId="{7CC9EE06-8158-4322-9621-C8A9D334CE0C}" dt="2020-04-01T21:38:55.142" v="99" actId="165"/>
          <ac:grpSpMkLst>
            <pc:docMk/>
            <pc:sldMk cId="638189253" sldId="1132"/>
            <ac:grpSpMk id="4" creationId="{55C9BB80-9A68-49C9-B9FC-002659DFFE70}"/>
          </ac:grpSpMkLst>
        </pc:grpChg>
        <pc:grpChg chg="add del mod">
          <ac:chgData name="Einav, Tal" userId="c5d94e19-bf17-46ef-96ed-abf719c82703" providerId="ADAL" clId="{7CC9EE06-8158-4322-9621-C8A9D334CE0C}" dt="2020-04-01T21:43:09.746" v="125" actId="165"/>
          <ac:grpSpMkLst>
            <pc:docMk/>
            <pc:sldMk cId="638189253" sldId="1132"/>
            <ac:grpSpMk id="5" creationId="{CD46FB38-8E2B-407F-92CF-22168765A14A}"/>
          </ac:grpSpMkLst>
        </pc:grpChg>
        <pc:grpChg chg="add del mod">
          <ac:chgData name="Einav, Tal" userId="c5d94e19-bf17-46ef-96ed-abf719c82703" providerId="ADAL" clId="{7CC9EE06-8158-4322-9621-C8A9D334CE0C}" dt="2020-04-01T21:46:16.902" v="158" actId="165"/>
          <ac:grpSpMkLst>
            <pc:docMk/>
            <pc:sldMk cId="638189253" sldId="1132"/>
            <ac:grpSpMk id="6" creationId="{FAD1DB39-B639-4616-988C-FE043B17783D}"/>
          </ac:grpSpMkLst>
        </pc:grpChg>
        <pc:grpChg chg="add mod topLvl">
          <ac:chgData name="Einav, Tal" userId="c5d94e19-bf17-46ef-96ed-abf719c82703" providerId="ADAL" clId="{7CC9EE06-8158-4322-9621-C8A9D334CE0C}" dt="2020-04-01T21:38:55.142" v="99" actId="165"/>
          <ac:grpSpMkLst>
            <pc:docMk/>
            <pc:sldMk cId="638189253" sldId="1132"/>
            <ac:grpSpMk id="9" creationId="{CAC56043-6BFE-46C9-B00A-BF3C365676CF}"/>
          </ac:grpSpMkLst>
        </pc:grpChg>
        <pc:grpChg chg="mod">
          <ac:chgData name="Einav, Tal" userId="c5d94e19-bf17-46ef-96ed-abf719c82703" providerId="ADAL" clId="{7CC9EE06-8158-4322-9621-C8A9D334CE0C}" dt="2020-04-01T21:38:08.048" v="86" actId="12788"/>
          <ac:grpSpMkLst>
            <pc:docMk/>
            <pc:sldMk cId="638189253" sldId="1132"/>
            <ac:grpSpMk id="13" creationId="{39874D9F-07B5-4369-ADB7-E16DC893FB6F}"/>
          </ac:grpSpMkLst>
        </pc:grpChg>
        <pc:grpChg chg="add mod topLvl">
          <ac:chgData name="Einav, Tal" userId="c5d94e19-bf17-46ef-96ed-abf719c82703" providerId="ADAL" clId="{7CC9EE06-8158-4322-9621-C8A9D334CE0C}" dt="2020-04-01T21:38:55.142" v="99" actId="165"/>
          <ac:grpSpMkLst>
            <pc:docMk/>
            <pc:sldMk cId="638189253" sldId="1132"/>
            <ac:grpSpMk id="26" creationId="{5CD695BE-CB56-419E-9ADC-4FF137F38BD7}"/>
          </ac:grpSpMkLst>
        </pc:grpChg>
        <pc:grpChg chg="mod">
          <ac:chgData name="Einav, Tal" userId="c5d94e19-bf17-46ef-96ed-abf719c82703" providerId="ADAL" clId="{7CC9EE06-8158-4322-9621-C8A9D334CE0C}" dt="2020-04-01T21:38:08.048" v="86" actId="12788"/>
          <ac:grpSpMkLst>
            <pc:docMk/>
            <pc:sldMk cId="638189253" sldId="1132"/>
            <ac:grpSpMk id="29" creationId="{6AA0F9F9-AE50-4FEB-9019-D9D1FDA453EE}"/>
          </ac:grpSpMkLst>
        </pc:grpChg>
        <pc:grpChg chg="add mod topLvl">
          <ac:chgData name="Einav, Tal" userId="c5d94e19-bf17-46ef-96ed-abf719c82703" providerId="ADAL" clId="{7CC9EE06-8158-4322-9621-C8A9D334CE0C}" dt="2020-04-01T21:38:55.142" v="99" actId="165"/>
          <ac:grpSpMkLst>
            <pc:docMk/>
            <pc:sldMk cId="638189253" sldId="1132"/>
            <ac:grpSpMk id="39" creationId="{5389D12D-8764-4ED1-85CA-C45D87B8EB33}"/>
          </ac:grpSpMkLst>
        </pc:grpChg>
        <pc:grpChg chg="mod">
          <ac:chgData name="Einav, Tal" userId="c5d94e19-bf17-46ef-96ed-abf719c82703" providerId="ADAL" clId="{7CC9EE06-8158-4322-9621-C8A9D334CE0C}" dt="2020-04-01T21:38:08.048" v="86" actId="12788"/>
          <ac:grpSpMkLst>
            <pc:docMk/>
            <pc:sldMk cId="638189253" sldId="1132"/>
            <ac:grpSpMk id="42" creationId="{0C66E877-A43D-4291-BA82-9C6ACEF5BCF4}"/>
          </ac:grpSpMkLst>
        </pc:grpChg>
        <pc:grpChg chg="add del mod">
          <ac:chgData name="Einav, Tal" userId="c5d94e19-bf17-46ef-96ed-abf719c82703" providerId="ADAL" clId="{7CC9EE06-8158-4322-9621-C8A9D334CE0C}" dt="2020-04-01T21:43:02.494" v="121" actId="478"/>
          <ac:grpSpMkLst>
            <pc:docMk/>
            <pc:sldMk cId="638189253" sldId="1132"/>
            <ac:grpSpMk id="58" creationId="{984A5A4E-3B1D-4E97-9870-53D299F5C5C3}"/>
          </ac:grpSpMkLst>
        </pc:grpChg>
        <pc:grpChg chg="add del mod">
          <ac:chgData name="Einav, Tal" userId="c5d94e19-bf17-46ef-96ed-abf719c82703" providerId="ADAL" clId="{7CC9EE06-8158-4322-9621-C8A9D334CE0C}" dt="2020-04-01T21:43:01.970" v="120" actId="478"/>
          <ac:grpSpMkLst>
            <pc:docMk/>
            <pc:sldMk cId="638189253" sldId="1132"/>
            <ac:grpSpMk id="61" creationId="{75E6C609-1C9E-4483-86F2-A2C78CCF6C35}"/>
          </ac:grpSpMkLst>
        </pc:grpChg>
        <pc:grpChg chg="add del mod">
          <ac:chgData name="Einav, Tal" userId="c5d94e19-bf17-46ef-96ed-abf719c82703" providerId="ADAL" clId="{7CC9EE06-8158-4322-9621-C8A9D334CE0C}" dt="2020-04-01T21:43:00.934" v="119" actId="478"/>
          <ac:grpSpMkLst>
            <pc:docMk/>
            <pc:sldMk cId="638189253" sldId="1132"/>
            <ac:grpSpMk id="64" creationId="{302D1A1A-A69C-4722-9852-4A415616F7D2}"/>
          </ac:grpSpMkLst>
        </pc:grpChg>
        <pc:grpChg chg="add del mod">
          <ac:chgData name="Einav, Tal" userId="c5d94e19-bf17-46ef-96ed-abf719c82703" providerId="ADAL" clId="{7CC9EE06-8158-4322-9621-C8A9D334CE0C}" dt="2020-04-01T21:43:00.394" v="118" actId="478"/>
          <ac:grpSpMkLst>
            <pc:docMk/>
            <pc:sldMk cId="638189253" sldId="1132"/>
            <ac:grpSpMk id="67" creationId="{3A46D90E-CA68-4341-94EA-F9AC1FA0F67C}"/>
          </ac:grpSpMkLst>
        </pc:grpChg>
        <pc:grpChg chg="add del mod">
          <ac:chgData name="Einav, Tal" userId="c5d94e19-bf17-46ef-96ed-abf719c82703" providerId="ADAL" clId="{7CC9EE06-8158-4322-9621-C8A9D334CE0C}" dt="2020-04-01T21:43:11.568" v="127" actId="165"/>
          <ac:grpSpMkLst>
            <pc:docMk/>
            <pc:sldMk cId="638189253" sldId="1132"/>
            <ac:grpSpMk id="70" creationId="{CF7B3A89-36F9-49E5-AFB3-2FA1D5F21069}"/>
          </ac:grpSpMkLst>
        </pc:grpChg>
        <pc:grpChg chg="add del mod">
          <ac:chgData name="Einav, Tal" userId="c5d94e19-bf17-46ef-96ed-abf719c82703" providerId="ADAL" clId="{7CC9EE06-8158-4322-9621-C8A9D334CE0C}" dt="2020-04-01T21:43:10.921" v="126" actId="165"/>
          <ac:grpSpMkLst>
            <pc:docMk/>
            <pc:sldMk cId="638189253" sldId="1132"/>
            <ac:grpSpMk id="73" creationId="{DD766FD7-F51D-44E0-8697-BF149F43FAB9}"/>
          </ac:grpSpMkLst>
        </pc:grpChg>
        <pc:grpChg chg="add del mod">
          <ac:chgData name="Einav, Tal" userId="c5d94e19-bf17-46ef-96ed-abf719c82703" providerId="ADAL" clId="{7CC9EE06-8158-4322-9621-C8A9D334CE0C}" dt="2020-04-01T21:43:08.842" v="124" actId="165"/>
          <ac:grpSpMkLst>
            <pc:docMk/>
            <pc:sldMk cId="638189253" sldId="1132"/>
            <ac:grpSpMk id="76" creationId="{5FB037E5-4B01-4086-93E3-D2A3AB6DC994}"/>
          </ac:grpSpMkLst>
        </pc:grpChg>
        <pc:picChg chg="del">
          <ac:chgData name="Einav, Tal" userId="c5d94e19-bf17-46ef-96ed-abf719c82703" providerId="ADAL" clId="{7CC9EE06-8158-4322-9621-C8A9D334CE0C}" dt="2020-04-01T21:37:25.473" v="80" actId="478"/>
          <ac:picMkLst>
            <pc:docMk/>
            <pc:sldMk cId="638189253" sldId="1132"/>
            <ac:picMk id="3" creationId="{B14DDF38-1F7F-4E49-99E2-F136B9516EEB}"/>
          </ac:picMkLst>
        </pc:picChg>
        <pc:picChg chg="del">
          <ac:chgData name="Einav, Tal" userId="c5d94e19-bf17-46ef-96ed-abf719c82703" providerId="ADAL" clId="{7CC9EE06-8158-4322-9621-C8A9D334CE0C}" dt="2020-04-01T21:37:25.473" v="80" actId="478"/>
          <ac:picMkLst>
            <pc:docMk/>
            <pc:sldMk cId="638189253" sldId="1132"/>
            <ac:picMk id="11" creationId="{8A2DF0AF-9A95-4D8C-BF8B-95A97CC2B45C}"/>
          </ac:picMkLst>
        </pc:picChg>
        <pc:picChg chg="del">
          <ac:chgData name="Einav, Tal" userId="c5d94e19-bf17-46ef-96ed-abf719c82703" providerId="ADAL" clId="{7CC9EE06-8158-4322-9621-C8A9D334CE0C}" dt="2020-04-01T21:37:28.508" v="81" actId="478"/>
          <ac:picMkLst>
            <pc:docMk/>
            <pc:sldMk cId="638189253" sldId="1132"/>
            <ac:picMk id="17" creationId="{E03A7942-D251-475C-90AE-E1D0BDC98F99}"/>
          </ac:picMkLst>
        </pc:picChg>
      </pc:sldChg>
      <pc:sldChg chg="addSp delSp modSp add modTransition modAnim modNotesTx">
        <pc:chgData name="Einav, Tal" userId="c5d94e19-bf17-46ef-96ed-abf719c82703" providerId="ADAL" clId="{7CC9EE06-8158-4322-9621-C8A9D334CE0C}" dt="2020-04-01T22:08:14.292" v="2073" actId="20577"/>
        <pc:sldMkLst>
          <pc:docMk/>
          <pc:sldMk cId="99598857" sldId="1133"/>
        </pc:sldMkLst>
        <pc:spChg chg="mod">
          <ac:chgData name="Einav, Tal" userId="c5d94e19-bf17-46ef-96ed-abf719c82703" providerId="ADAL" clId="{7CC9EE06-8158-4322-9621-C8A9D334CE0C}" dt="2020-04-01T21:58:02.576" v="236" actId="208"/>
          <ac:spMkLst>
            <pc:docMk/>
            <pc:sldMk cId="99598857" sldId="1133"/>
            <ac:spMk id="10" creationId="{2C5D8DA7-7AD8-4393-8412-C08DE7101F18}"/>
          </ac:spMkLst>
        </pc:spChg>
        <pc:spChg chg="mod">
          <ac:chgData name="Einav, Tal" userId="c5d94e19-bf17-46ef-96ed-abf719c82703" providerId="ADAL" clId="{7CC9EE06-8158-4322-9621-C8A9D334CE0C}" dt="2020-04-01T21:58:02.576" v="236" actId="208"/>
          <ac:spMkLst>
            <pc:docMk/>
            <pc:sldMk cId="99598857" sldId="1133"/>
            <ac:spMk id="27" creationId="{D6FEEAE0-9D10-4E39-ADBB-A8781C9F23D5}"/>
          </ac:spMkLst>
        </pc:spChg>
        <pc:spChg chg="mod">
          <ac:chgData name="Einav, Tal" userId="c5d94e19-bf17-46ef-96ed-abf719c82703" providerId="ADAL" clId="{7CC9EE06-8158-4322-9621-C8A9D334CE0C}" dt="2020-04-01T21:58:02.576" v="236" actId="208"/>
          <ac:spMkLst>
            <pc:docMk/>
            <pc:sldMk cId="99598857" sldId="1133"/>
            <ac:spMk id="40" creationId="{57CE091C-DE3B-4B68-99CB-8638F6FC1BCC}"/>
          </ac:spMkLst>
        </pc:spChg>
        <pc:spChg chg="ord">
          <ac:chgData name="Einav, Tal" userId="c5d94e19-bf17-46ef-96ed-abf719c82703" providerId="ADAL" clId="{7CC9EE06-8158-4322-9621-C8A9D334CE0C}" dt="2020-04-01T21:58:24.246" v="239" actId="166"/>
          <ac:spMkLst>
            <pc:docMk/>
            <pc:sldMk cId="99598857" sldId="1133"/>
            <ac:spMk id="54" creationId="{E5B27AE4-C5EF-469F-B77F-C0E1029D6959}"/>
          </ac:spMkLst>
        </pc:spChg>
        <pc:spChg chg="mod">
          <ac:chgData name="Einav, Tal" userId="c5d94e19-bf17-46ef-96ed-abf719c82703" providerId="ADAL" clId="{7CC9EE06-8158-4322-9621-C8A9D334CE0C}" dt="2020-04-01T21:51:08.731" v="206" actId="1076"/>
          <ac:spMkLst>
            <pc:docMk/>
            <pc:sldMk cId="99598857" sldId="1133"/>
            <ac:spMk id="71" creationId="{046F141C-DAC0-4B62-812E-29853A30842B}"/>
          </ac:spMkLst>
        </pc:spChg>
        <pc:spChg chg="mod">
          <ac:chgData name="Einav, Tal" userId="c5d94e19-bf17-46ef-96ed-abf719c82703" providerId="ADAL" clId="{7CC9EE06-8158-4322-9621-C8A9D334CE0C}" dt="2020-04-01T21:57:16.851" v="229" actId="1076"/>
          <ac:spMkLst>
            <pc:docMk/>
            <pc:sldMk cId="99598857" sldId="1133"/>
            <ac:spMk id="75" creationId="{DB24729B-EF4A-4AB3-BC6B-D445232D3589}"/>
          </ac:spMkLst>
        </pc:spChg>
        <pc:spChg chg="mod">
          <ac:chgData name="Einav, Tal" userId="c5d94e19-bf17-46ef-96ed-abf719c82703" providerId="ADAL" clId="{7CC9EE06-8158-4322-9621-C8A9D334CE0C}" dt="2020-04-01T21:51:08.731" v="206" actId="1076"/>
          <ac:spMkLst>
            <pc:docMk/>
            <pc:sldMk cId="99598857" sldId="1133"/>
            <ac:spMk id="78" creationId="{6E454142-AA60-4925-8B3D-9B8ACA2F5465}"/>
          </ac:spMkLst>
        </pc:spChg>
        <pc:spChg chg="mod ord">
          <ac:chgData name="Einav, Tal" userId="c5d94e19-bf17-46ef-96ed-abf719c82703" providerId="ADAL" clId="{7CC9EE06-8158-4322-9621-C8A9D334CE0C}" dt="2020-04-01T21:58:28.088" v="240" actId="166"/>
          <ac:spMkLst>
            <pc:docMk/>
            <pc:sldMk cId="99598857" sldId="1133"/>
            <ac:spMk id="79" creationId="{4C1B24A3-B594-4EA7-BD8A-168340ADBECE}"/>
          </ac:spMkLst>
        </pc:spChg>
        <pc:spChg chg="add mod">
          <ac:chgData name="Einav, Tal" userId="c5d94e19-bf17-46ef-96ed-abf719c82703" providerId="ADAL" clId="{7CC9EE06-8158-4322-9621-C8A9D334CE0C}" dt="2020-04-01T22:00:34.874" v="263" actId="1076"/>
          <ac:spMkLst>
            <pc:docMk/>
            <pc:sldMk cId="99598857" sldId="1133"/>
            <ac:spMk id="80" creationId="{8BD6F196-C260-4E8B-BFD3-F9EFCC27E7B1}"/>
          </ac:spMkLst>
        </pc:spChg>
        <pc:spChg chg="add mod">
          <ac:chgData name="Einav, Tal" userId="c5d94e19-bf17-46ef-96ed-abf719c82703" providerId="ADAL" clId="{7CC9EE06-8158-4322-9621-C8A9D334CE0C}" dt="2020-04-01T22:01:03.425" v="272" actId="207"/>
          <ac:spMkLst>
            <pc:docMk/>
            <pc:sldMk cId="99598857" sldId="1133"/>
            <ac:spMk id="81" creationId="{CC21DEEA-5A9E-4E7C-9026-C2C5961309A2}"/>
          </ac:spMkLst>
        </pc:spChg>
        <pc:grpChg chg="mod">
          <ac:chgData name="Einav, Tal" userId="c5d94e19-bf17-46ef-96ed-abf719c82703" providerId="ADAL" clId="{7CC9EE06-8158-4322-9621-C8A9D334CE0C}" dt="2020-04-01T21:48:57.363" v="188" actId="1076"/>
          <ac:grpSpMkLst>
            <pc:docMk/>
            <pc:sldMk cId="99598857" sldId="1133"/>
            <ac:grpSpMk id="4" creationId="{55C9BB80-9A68-49C9-B9FC-002659DFFE70}"/>
          </ac:grpSpMkLst>
        </pc:grpChg>
        <pc:grpChg chg="add del mod">
          <ac:chgData name="Einav, Tal" userId="c5d94e19-bf17-46ef-96ed-abf719c82703" providerId="ADAL" clId="{7CC9EE06-8158-4322-9621-C8A9D334CE0C}" dt="2020-04-01T21:57:30.545" v="231" actId="165"/>
          <ac:grpSpMkLst>
            <pc:docMk/>
            <pc:sldMk cId="99598857" sldId="1133"/>
            <ac:grpSpMk id="61" creationId="{D8A3432A-E88A-4724-AAEC-D3F2C28AEA4F}"/>
          </ac:grpSpMkLst>
        </pc:grpChg>
        <pc:grpChg chg="add del mod">
          <ac:chgData name="Einav, Tal" userId="c5d94e19-bf17-46ef-96ed-abf719c82703" providerId="ADAL" clId="{7CC9EE06-8158-4322-9621-C8A9D334CE0C}" dt="2020-04-01T21:59:13.790" v="247" actId="165"/>
          <ac:grpSpMkLst>
            <pc:docMk/>
            <pc:sldMk cId="99598857" sldId="1133"/>
            <ac:grpSpMk id="63" creationId="{014A4B18-184D-49E7-BCC6-ED707B827DF3}"/>
          </ac:grpSpMkLst>
        </pc:grpChg>
        <pc:cxnChg chg="add del mod">
          <ac:chgData name="Einav, Tal" userId="c5d94e19-bf17-46ef-96ed-abf719c82703" providerId="ADAL" clId="{7CC9EE06-8158-4322-9621-C8A9D334CE0C}" dt="2020-04-01T21:49:34.388" v="191" actId="11529"/>
          <ac:cxnSpMkLst>
            <pc:docMk/>
            <pc:sldMk cId="99598857" sldId="1133"/>
            <ac:cxnSpMk id="5" creationId="{3D590CA2-AA7F-4FB9-97C3-6E2629278E46}"/>
          </ac:cxnSpMkLst>
        </pc:cxnChg>
        <pc:cxnChg chg="add mod">
          <ac:chgData name="Einav, Tal" userId="c5d94e19-bf17-46ef-96ed-abf719c82703" providerId="ADAL" clId="{7CC9EE06-8158-4322-9621-C8A9D334CE0C}" dt="2020-04-01T21:51:20.351" v="209" actId="554"/>
          <ac:cxnSpMkLst>
            <pc:docMk/>
            <pc:sldMk cId="99598857" sldId="1133"/>
            <ac:cxnSpMk id="7" creationId="{E9822AC3-F16E-472E-A81D-734DCF810779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2" creationId="{83C11BE0-8042-4E87-A4E1-6EE1E287468B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4" creationId="{42B184B6-BD5A-4971-AEBB-8B4F50C912A1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5" creationId="{5277ACEB-972F-456B-BABA-FDBF4C6D4A99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6" creationId="{BBFD3E70-A222-4C00-BDE3-A16079FD7635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8" creationId="{AFB77127-972D-4559-B0EC-0CB04861648B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19" creationId="{8A1168EE-2A87-4FA9-8EBB-4C7AD7E7401B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20" creationId="{0077809D-54F8-497E-87E9-1C20027C7B4B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23" creationId="{B143F057-C865-4728-8C23-C8CCCC116B15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24" creationId="{8A6DB82D-5D47-4D22-99BE-6FCFBE8256E3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25" creationId="{82751B16-75C8-44E4-93C3-6DC7097852DC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28" creationId="{E6189945-C79C-4034-9B9C-7A92318CBE87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0" creationId="{6DFC4D92-FC90-4D35-9B1C-A30668F36BEF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1" creationId="{30DFCB50-7440-4713-BA4C-AE21B7BEC598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2" creationId="{B5529757-0442-47F8-ACBA-05A130F353AA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3" creationId="{1C1E74BE-B3CC-47D6-8F54-F709680EA72D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4" creationId="{B6646609-42D5-46F7-9EFB-26ECB2B6D438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5" creationId="{E3C324D4-608F-42BA-9061-40EFF23E7CA4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6" creationId="{39DDE9A3-DE8F-44D6-825F-AB313BC30EFF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7" creationId="{8E7E0893-5FFF-46D4-96D6-33C0FBB52C36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38" creationId="{6E306361-D9BE-4F5A-BD5B-A6A8BB9B0327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1" creationId="{85899456-53E5-41F2-8BE6-D4D62C575D8D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3" creationId="{91231C38-382B-4F1A-87BC-8006449B088C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4" creationId="{20C2A957-723B-4F7C-A5B5-DCD9C076F4FA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5" creationId="{3BDF308D-DCD2-4BDA-A162-72141D0B895B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6" creationId="{5E6B3BD3-BD82-408B-A474-851F42497798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7" creationId="{9A226CB6-4DEC-4492-A920-FD9B2C041C19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8" creationId="{F456AB8B-F97A-4E1D-BF29-DB611D8D936A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49" creationId="{AC0142F7-56C0-41D9-A8B7-CA5258C098F2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50" creationId="{02767D00-83FD-4803-A003-4CF64D5B90C9}"/>
          </ac:cxnSpMkLst>
        </pc:cxnChg>
        <pc:cxnChg chg="mod">
          <ac:chgData name="Einav, Tal" userId="c5d94e19-bf17-46ef-96ed-abf719c82703" providerId="ADAL" clId="{7CC9EE06-8158-4322-9621-C8A9D334CE0C}" dt="2020-04-01T21:58:02.576" v="236" actId="208"/>
          <ac:cxnSpMkLst>
            <pc:docMk/>
            <pc:sldMk cId="99598857" sldId="1133"/>
            <ac:cxnSpMk id="51" creationId="{0A56B2C4-2B67-49E4-B38D-068AF531DC41}"/>
          </ac:cxnSpMkLst>
        </pc:cxnChg>
        <pc:cxnChg chg="add mod">
          <ac:chgData name="Einav, Tal" userId="c5d94e19-bf17-46ef-96ed-abf719c82703" providerId="ADAL" clId="{7CC9EE06-8158-4322-9621-C8A9D334CE0C}" dt="2020-04-01T21:50:31.611" v="205" actId="1076"/>
          <ac:cxnSpMkLst>
            <pc:docMk/>
            <pc:sldMk cId="99598857" sldId="1133"/>
            <ac:cxnSpMk id="59" creationId="{2CF8AA4B-EC68-40B8-94A0-1722B0061130}"/>
          </ac:cxnSpMkLst>
        </pc:cxnChg>
        <pc:cxnChg chg="add mod">
          <ac:chgData name="Einav, Tal" userId="c5d94e19-bf17-46ef-96ed-abf719c82703" providerId="ADAL" clId="{7CC9EE06-8158-4322-9621-C8A9D334CE0C}" dt="2020-04-01T21:51:27.577" v="211" actId="14100"/>
          <ac:cxnSpMkLst>
            <pc:docMk/>
            <pc:sldMk cId="99598857" sldId="1133"/>
            <ac:cxnSpMk id="60" creationId="{A0F946BE-4506-4B59-AF28-9B880D8797F0}"/>
          </ac:cxnSpMkLst>
        </pc:cxnChg>
        <pc:cxnChg chg="add mod topLvl">
          <ac:chgData name="Einav, Tal" userId="c5d94e19-bf17-46ef-96ed-abf719c82703" providerId="ADAL" clId="{7CC9EE06-8158-4322-9621-C8A9D334CE0C}" dt="2020-04-01T21:59:13.790" v="247" actId="165"/>
          <ac:cxnSpMkLst>
            <pc:docMk/>
            <pc:sldMk cId="99598857" sldId="1133"/>
            <ac:cxnSpMk id="62" creationId="{9DDC743D-2322-42D8-92F1-49482B24219A}"/>
          </ac:cxnSpMkLst>
        </pc:cxnChg>
        <pc:cxnChg chg="add mod topLvl">
          <ac:chgData name="Einav, Tal" userId="c5d94e19-bf17-46ef-96ed-abf719c82703" providerId="ADAL" clId="{7CC9EE06-8158-4322-9621-C8A9D334CE0C}" dt="2020-04-01T21:59:13.790" v="247" actId="165"/>
          <ac:cxnSpMkLst>
            <pc:docMk/>
            <pc:sldMk cId="99598857" sldId="1133"/>
            <ac:cxnSpMk id="65" creationId="{F4A528FE-8DA4-409B-8A8E-537376EA49DC}"/>
          </ac:cxnSpMkLst>
        </pc:cxnChg>
        <pc:cxnChg chg="add mod topLvl">
          <ac:chgData name="Einav, Tal" userId="c5d94e19-bf17-46ef-96ed-abf719c82703" providerId="ADAL" clId="{7CC9EE06-8158-4322-9621-C8A9D334CE0C}" dt="2020-04-01T21:59:13.790" v="247" actId="165"/>
          <ac:cxnSpMkLst>
            <pc:docMk/>
            <pc:sldMk cId="99598857" sldId="1133"/>
            <ac:cxnSpMk id="68" creationId="{B144FD8F-E0D3-4178-8FC3-5A12D0706E3B}"/>
          </ac:cxnSpMkLst>
        </pc:cxnChg>
        <pc:cxnChg chg="add mod topLvl">
          <ac:chgData name="Einav, Tal" userId="c5d94e19-bf17-46ef-96ed-abf719c82703" providerId="ADAL" clId="{7CC9EE06-8158-4322-9621-C8A9D334CE0C}" dt="2020-04-01T21:59:13.790" v="247" actId="165"/>
          <ac:cxnSpMkLst>
            <pc:docMk/>
            <pc:sldMk cId="99598857" sldId="1133"/>
            <ac:cxnSpMk id="73" creationId="{9F4A7B36-0A3D-4F6E-B079-31E91334023E}"/>
          </ac:cxnSpMkLst>
        </pc:cxnChg>
        <pc:cxnChg chg="add mod topLvl">
          <ac:chgData name="Einav, Tal" userId="c5d94e19-bf17-46ef-96ed-abf719c82703" providerId="ADAL" clId="{7CC9EE06-8158-4322-9621-C8A9D334CE0C}" dt="2020-04-01T21:59:13.790" v="247" actId="165"/>
          <ac:cxnSpMkLst>
            <pc:docMk/>
            <pc:sldMk cId="99598857" sldId="1133"/>
            <ac:cxnSpMk id="76" creationId="{65965FA3-D06F-4AC5-87FF-EBB61EC3FDE2}"/>
          </ac:cxnSpMkLst>
        </pc:cxnChg>
      </pc:sldChg>
    </pc:docChg>
  </pc:docChgLst>
  <pc:docChgLst>
    <pc:chgData name="Einav, Tal" userId="c5d94e19-bf17-46ef-96ed-abf719c82703" providerId="ADAL" clId="{544A294F-7D45-4AF2-85F7-B52C96BBECBB}"/>
    <pc:docChg chg="undo custSel addSld delSld modSld sldOrd">
      <pc:chgData name="Einav, Tal" userId="c5d94e19-bf17-46ef-96ed-abf719c82703" providerId="ADAL" clId="{544A294F-7D45-4AF2-85F7-B52C96BBECBB}" dt="2020-03-30T19:29:08.744" v="2268" actId="20577"/>
      <pc:docMkLst>
        <pc:docMk/>
      </pc:docMkLst>
      <pc:sldChg chg="modSp">
        <pc:chgData name="Einav, Tal" userId="c5d94e19-bf17-46ef-96ed-abf719c82703" providerId="ADAL" clId="{544A294F-7D45-4AF2-85F7-B52C96BBECBB}" dt="2020-03-30T19:29:08.744" v="2268" actId="20577"/>
        <pc:sldMkLst>
          <pc:docMk/>
          <pc:sldMk cId="4112024707" sldId="913"/>
        </pc:sldMkLst>
        <pc:spChg chg="mod">
          <ac:chgData name="Einav, Tal" userId="c5d94e19-bf17-46ef-96ed-abf719c82703" providerId="ADAL" clId="{544A294F-7D45-4AF2-85F7-B52C96BBECBB}" dt="2020-03-30T19:29:08.744" v="2268" actId="20577"/>
          <ac:spMkLst>
            <pc:docMk/>
            <pc:sldMk cId="4112024707" sldId="913"/>
            <ac:spMk id="17" creationId="{BAE568B9-6926-4886-9EF0-99C3B127815C}"/>
          </ac:spMkLst>
        </pc:spChg>
      </pc:sldChg>
      <pc:sldChg chg="del">
        <pc:chgData name="Einav, Tal" userId="c5d94e19-bf17-46ef-96ed-abf719c82703" providerId="ADAL" clId="{544A294F-7D45-4AF2-85F7-B52C96BBECBB}" dt="2020-03-30T16:54:07.762" v="2" actId="2696"/>
        <pc:sldMkLst>
          <pc:docMk/>
          <pc:sldMk cId="348383036" sldId="1026"/>
        </pc:sldMkLst>
      </pc:sldChg>
      <pc:sldChg chg="del">
        <pc:chgData name="Einav, Tal" userId="c5d94e19-bf17-46ef-96ed-abf719c82703" providerId="ADAL" clId="{544A294F-7D45-4AF2-85F7-B52C96BBECBB}" dt="2020-03-30T16:54:09.840" v="3" actId="2696"/>
        <pc:sldMkLst>
          <pc:docMk/>
          <pc:sldMk cId="4237877355" sldId="1027"/>
        </pc:sldMkLst>
      </pc:sldChg>
      <pc:sldChg chg="del">
        <pc:chgData name="Einav, Tal" userId="c5d94e19-bf17-46ef-96ed-abf719c82703" providerId="ADAL" clId="{544A294F-7D45-4AF2-85F7-B52C96BBECBB}" dt="2020-03-30T16:56:58.738" v="7" actId="2696"/>
        <pc:sldMkLst>
          <pc:docMk/>
          <pc:sldMk cId="776914452" sldId="1073"/>
        </pc:sldMkLst>
      </pc:sldChg>
      <pc:sldChg chg="modAnim">
        <pc:chgData name="Einav, Tal" userId="c5d94e19-bf17-46ef-96ed-abf719c82703" providerId="ADAL" clId="{544A294F-7D45-4AF2-85F7-B52C96BBECBB}" dt="2020-03-30T18:35:51.317" v="2177"/>
        <pc:sldMkLst>
          <pc:docMk/>
          <pc:sldMk cId="3175589028" sldId="1075"/>
        </pc:sldMkLst>
      </pc:sldChg>
      <pc:sldChg chg="modSp">
        <pc:chgData name="Einav, Tal" userId="c5d94e19-bf17-46ef-96ed-abf719c82703" providerId="ADAL" clId="{544A294F-7D45-4AF2-85F7-B52C96BBECBB}" dt="2020-03-30T17:29:04.647" v="672" actId="20577"/>
        <pc:sldMkLst>
          <pc:docMk/>
          <pc:sldMk cId="3247126767" sldId="1076"/>
        </pc:sldMkLst>
        <pc:graphicFrameChg chg="mod">
          <ac:chgData name="Einav, Tal" userId="c5d94e19-bf17-46ef-96ed-abf719c82703" providerId="ADAL" clId="{544A294F-7D45-4AF2-85F7-B52C96BBECBB}" dt="2020-03-30T17:29:04.647" v="672" actId="20577"/>
          <ac:graphicFrameMkLst>
            <pc:docMk/>
            <pc:sldMk cId="3247126767" sldId="1076"/>
            <ac:graphicFrameMk id="22" creationId="{879DBE81-3013-43A2-8BC9-541C4D18FDEE}"/>
          </ac:graphicFrameMkLst>
        </pc:graphicFrameChg>
      </pc:sldChg>
      <pc:sldChg chg="del">
        <pc:chgData name="Einav, Tal" userId="c5d94e19-bf17-46ef-96ed-abf719c82703" providerId="ADAL" clId="{544A294F-7D45-4AF2-85F7-B52C96BBECBB}" dt="2020-03-30T16:53:46.120" v="0" actId="2696"/>
        <pc:sldMkLst>
          <pc:docMk/>
          <pc:sldMk cId="2059695916" sldId="1078"/>
        </pc:sldMkLst>
      </pc:sldChg>
      <pc:sldChg chg="modSp">
        <pc:chgData name="Einav, Tal" userId="c5d94e19-bf17-46ef-96ed-abf719c82703" providerId="ADAL" clId="{544A294F-7D45-4AF2-85F7-B52C96BBECBB}" dt="2020-03-30T17:29:01.448" v="671" actId="20577"/>
        <pc:sldMkLst>
          <pc:docMk/>
          <pc:sldMk cId="4203449002" sldId="1091"/>
        </pc:sldMkLst>
        <pc:graphicFrameChg chg="mod">
          <ac:chgData name="Einav, Tal" userId="c5d94e19-bf17-46ef-96ed-abf719c82703" providerId="ADAL" clId="{544A294F-7D45-4AF2-85F7-B52C96BBECBB}" dt="2020-03-30T17:29:01.448" v="671" actId="20577"/>
          <ac:graphicFrameMkLst>
            <pc:docMk/>
            <pc:sldMk cId="4203449002" sldId="1091"/>
            <ac:graphicFrameMk id="22" creationId="{879DBE81-3013-43A2-8BC9-541C4D18FDEE}"/>
          </ac:graphicFrameMkLst>
        </pc:graphicFrameChg>
      </pc:sldChg>
      <pc:sldChg chg="modAnim">
        <pc:chgData name="Einav, Tal" userId="c5d94e19-bf17-46ef-96ed-abf719c82703" providerId="ADAL" clId="{544A294F-7D45-4AF2-85F7-B52C96BBECBB}" dt="2020-03-30T18:45:31.051" v="2259"/>
        <pc:sldMkLst>
          <pc:docMk/>
          <pc:sldMk cId="785714775" sldId="1092"/>
        </pc:sldMkLst>
      </pc:sldChg>
      <pc:sldChg chg="addSp delSp modSp delAnim modAnim modNotesTx">
        <pc:chgData name="Einav, Tal" userId="c5d94e19-bf17-46ef-96ed-abf719c82703" providerId="ADAL" clId="{544A294F-7D45-4AF2-85F7-B52C96BBECBB}" dt="2020-03-30T18:45:06.902" v="2256" actId="1076"/>
        <pc:sldMkLst>
          <pc:docMk/>
          <pc:sldMk cId="3049407049" sldId="1093"/>
        </pc:sldMkLst>
        <pc:spChg chg="add mod">
          <ac:chgData name="Einav, Tal" userId="c5d94e19-bf17-46ef-96ed-abf719c82703" providerId="ADAL" clId="{544A294F-7D45-4AF2-85F7-B52C96BBECBB}" dt="2020-03-30T18:38:51.970" v="2182" actId="255"/>
          <ac:spMkLst>
            <pc:docMk/>
            <pc:sldMk cId="3049407049" sldId="1093"/>
            <ac:spMk id="8" creationId="{E99EB559-7C25-48D0-987D-DFD933965678}"/>
          </ac:spMkLst>
        </pc:spChg>
        <pc:spChg chg="add mod">
          <ac:chgData name="Einav, Tal" userId="c5d94e19-bf17-46ef-96ed-abf719c82703" providerId="ADAL" clId="{544A294F-7D45-4AF2-85F7-B52C96BBECBB}" dt="2020-03-30T18:44:42.805" v="2252" actId="1076"/>
          <ac:spMkLst>
            <pc:docMk/>
            <pc:sldMk cId="3049407049" sldId="1093"/>
            <ac:spMk id="9" creationId="{2BC854CE-CE7E-424C-9E66-DC3DF7A9552F}"/>
          </ac:spMkLst>
        </pc:spChg>
        <pc:spChg chg="mod">
          <ac:chgData name="Einav, Tal" userId="c5d94e19-bf17-46ef-96ed-abf719c82703" providerId="ADAL" clId="{544A294F-7D45-4AF2-85F7-B52C96BBECBB}" dt="2020-03-30T17:00:01.371" v="15" actId="14100"/>
          <ac:spMkLst>
            <pc:docMk/>
            <pc:sldMk cId="3049407049" sldId="1093"/>
            <ac:spMk id="20" creationId="{B4C723DE-B343-46FA-BF04-B900B1BBA7C8}"/>
          </ac:spMkLst>
        </pc:spChg>
        <pc:spChg chg="mod">
          <ac:chgData name="Einav, Tal" userId="c5d94e19-bf17-46ef-96ed-abf719c82703" providerId="ADAL" clId="{544A294F-7D45-4AF2-85F7-B52C96BBECBB}" dt="2020-03-30T17:24:22.094" v="654" actId="1076"/>
          <ac:spMkLst>
            <pc:docMk/>
            <pc:sldMk cId="3049407049" sldId="1093"/>
            <ac:spMk id="23" creationId="{AD02D099-A34C-43A2-B842-1E526325DEFF}"/>
          </ac:spMkLst>
        </pc:spChg>
        <pc:spChg chg="mod">
          <ac:chgData name="Einav, Tal" userId="c5d94e19-bf17-46ef-96ed-abf719c82703" providerId="ADAL" clId="{544A294F-7D45-4AF2-85F7-B52C96BBECBB}" dt="2020-03-30T17:03:17.979" v="81" actId="20577"/>
          <ac:spMkLst>
            <pc:docMk/>
            <pc:sldMk cId="3049407049" sldId="1093"/>
            <ac:spMk id="27" creationId="{89EB11FC-6823-495C-98DC-A90258ABCDBB}"/>
          </ac:spMkLst>
        </pc:spChg>
        <pc:spChg chg="mod ord">
          <ac:chgData name="Einav, Tal" userId="c5d94e19-bf17-46ef-96ed-abf719c82703" providerId="ADAL" clId="{544A294F-7D45-4AF2-85F7-B52C96BBECBB}" dt="2020-03-30T18:40:24.279" v="2197" actId="13244"/>
          <ac:spMkLst>
            <pc:docMk/>
            <pc:sldMk cId="3049407049" sldId="1093"/>
            <ac:spMk id="53" creationId="{934B0613-4F8D-4914-BE78-7F75054A2311}"/>
          </ac:spMkLst>
        </pc:spChg>
        <pc:spChg chg="mod">
          <ac:chgData name="Einav, Tal" userId="c5d94e19-bf17-46ef-96ed-abf719c82703" providerId="ADAL" clId="{544A294F-7D45-4AF2-85F7-B52C96BBECBB}" dt="2020-03-30T17:01:58.718" v="70" actId="692"/>
          <ac:spMkLst>
            <pc:docMk/>
            <pc:sldMk cId="3049407049" sldId="1093"/>
            <ac:spMk id="55" creationId="{49BFDEE8-DBCD-4F3E-8920-8AE54BF11AED}"/>
          </ac:spMkLst>
        </pc:spChg>
        <pc:spChg chg="mod">
          <ac:chgData name="Einav, Tal" userId="c5d94e19-bf17-46ef-96ed-abf719c82703" providerId="ADAL" clId="{544A294F-7D45-4AF2-85F7-B52C96BBECBB}" dt="2020-03-30T18:44:42.805" v="2252" actId="1076"/>
          <ac:spMkLst>
            <pc:docMk/>
            <pc:sldMk cId="3049407049" sldId="1093"/>
            <ac:spMk id="66" creationId="{65185785-52A9-4347-8B3D-FEF99F32EA37}"/>
          </ac:spMkLst>
        </pc:spChg>
        <pc:spChg chg="mod">
          <ac:chgData name="Einav, Tal" userId="c5d94e19-bf17-46ef-96ed-abf719c82703" providerId="ADAL" clId="{544A294F-7D45-4AF2-85F7-B52C96BBECBB}" dt="2020-03-30T18:45:06.902" v="2256" actId="1076"/>
          <ac:spMkLst>
            <pc:docMk/>
            <pc:sldMk cId="3049407049" sldId="1093"/>
            <ac:spMk id="67" creationId="{FB02C907-7FC4-48C4-A972-10E09583C433}"/>
          </ac:spMkLst>
        </pc:spChg>
        <pc:spChg chg="mod">
          <ac:chgData name="Einav, Tal" userId="c5d94e19-bf17-46ef-96ed-abf719c82703" providerId="ADAL" clId="{544A294F-7D45-4AF2-85F7-B52C96BBECBB}" dt="2020-03-30T17:04:26.684" v="94" actId="207"/>
          <ac:spMkLst>
            <pc:docMk/>
            <pc:sldMk cId="3049407049" sldId="1093"/>
            <ac:spMk id="90" creationId="{5437D2D3-C31F-4B00-A9ED-5913389543D4}"/>
          </ac:spMkLst>
        </pc:spChg>
        <pc:spChg chg="mod">
          <ac:chgData name="Einav, Tal" userId="c5d94e19-bf17-46ef-96ed-abf719c82703" providerId="ADAL" clId="{544A294F-7D45-4AF2-85F7-B52C96BBECBB}" dt="2020-03-30T17:04:14.208" v="93" actId="207"/>
          <ac:spMkLst>
            <pc:docMk/>
            <pc:sldMk cId="3049407049" sldId="1093"/>
            <ac:spMk id="94" creationId="{391E83DD-55FC-4A0F-AEF9-5F11FF991510}"/>
          </ac:spMkLst>
        </pc:spChg>
        <pc:spChg chg="add mod">
          <ac:chgData name="Einav, Tal" userId="c5d94e19-bf17-46ef-96ed-abf719c82703" providerId="ADAL" clId="{544A294F-7D45-4AF2-85F7-B52C96BBECBB}" dt="2020-03-30T17:19:36.985" v="328" actId="207"/>
          <ac:spMkLst>
            <pc:docMk/>
            <pc:sldMk cId="3049407049" sldId="1093"/>
            <ac:spMk id="95" creationId="{53D2A6C8-574A-4573-8E0A-941F7FD9176F}"/>
          </ac:spMkLst>
        </pc:spChg>
        <pc:spChg chg="add del mod">
          <ac:chgData name="Einav, Tal" userId="c5d94e19-bf17-46ef-96ed-abf719c82703" providerId="ADAL" clId="{544A294F-7D45-4AF2-85F7-B52C96BBECBB}" dt="2020-03-30T17:19:43.228" v="329" actId="478"/>
          <ac:spMkLst>
            <pc:docMk/>
            <pc:sldMk cId="3049407049" sldId="1093"/>
            <ac:spMk id="96" creationId="{ADD9CA7D-C325-47D5-A712-BC896A90B475}"/>
          </ac:spMkLst>
        </pc:spChg>
        <pc:spChg chg="add mod">
          <ac:chgData name="Einav, Tal" userId="c5d94e19-bf17-46ef-96ed-abf719c82703" providerId="ADAL" clId="{544A294F-7D45-4AF2-85F7-B52C96BBECBB}" dt="2020-03-30T17:23:27.368" v="647" actId="208"/>
          <ac:spMkLst>
            <pc:docMk/>
            <pc:sldMk cId="3049407049" sldId="1093"/>
            <ac:spMk id="97" creationId="{45A05BF7-9AFC-47D9-AC5A-4251444BCDCD}"/>
          </ac:spMkLst>
        </pc:spChg>
        <pc:spChg chg="add mod">
          <ac:chgData name="Einav, Tal" userId="c5d94e19-bf17-46ef-96ed-abf719c82703" providerId="ADAL" clId="{544A294F-7D45-4AF2-85F7-B52C96BBECBB}" dt="2020-03-30T18:45:06.902" v="2256" actId="1076"/>
          <ac:spMkLst>
            <pc:docMk/>
            <pc:sldMk cId="3049407049" sldId="1093"/>
            <ac:spMk id="98" creationId="{CEE72718-D674-4F2F-A292-746D408DDE89}"/>
          </ac:spMkLst>
        </pc:spChg>
        <pc:spChg chg="add del mod">
          <ac:chgData name="Einav, Tal" userId="c5d94e19-bf17-46ef-96ed-abf719c82703" providerId="ADAL" clId="{544A294F-7D45-4AF2-85F7-B52C96BBECBB}" dt="2020-03-30T18:44:45.565" v="2253" actId="478"/>
          <ac:spMkLst>
            <pc:docMk/>
            <pc:sldMk cId="3049407049" sldId="1093"/>
            <ac:spMk id="99" creationId="{F4871A0C-389B-45C7-A6A0-987B42A0EE25}"/>
          </ac:spMkLst>
        </pc:spChg>
        <pc:spChg chg="add del mod">
          <ac:chgData name="Einav, Tal" userId="c5d94e19-bf17-46ef-96ed-abf719c82703" providerId="ADAL" clId="{544A294F-7D45-4AF2-85F7-B52C96BBECBB}" dt="2020-03-30T18:44:45.565" v="2253" actId="478"/>
          <ac:spMkLst>
            <pc:docMk/>
            <pc:sldMk cId="3049407049" sldId="1093"/>
            <ac:spMk id="101" creationId="{BF4FEEE9-E03B-47F5-8CCF-157E3B40FBD2}"/>
          </ac:spMkLst>
        </pc:spChg>
        <pc:spChg chg="mod topLvl">
          <ac:chgData name="Einav, Tal" userId="c5d94e19-bf17-46ef-96ed-abf719c82703" providerId="ADAL" clId="{544A294F-7D45-4AF2-85F7-B52C96BBECBB}" dt="2020-03-30T17:02:50.201" v="77" actId="164"/>
          <ac:spMkLst>
            <pc:docMk/>
            <pc:sldMk cId="3049407049" sldId="1093"/>
            <ac:spMk id="110" creationId="{70BAB46A-1832-4FED-8C25-5DCF3510F9F3}"/>
          </ac:spMkLst>
        </pc:spChg>
        <pc:spChg chg="mod topLvl">
          <ac:chgData name="Einav, Tal" userId="c5d94e19-bf17-46ef-96ed-abf719c82703" providerId="ADAL" clId="{544A294F-7D45-4AF2-85F7-B52C96BBECBB}" dt="2020-03-30T17:02:50.201" v="77" actId="164"/>
          <ac:spMkLst>
            <pc:docMk/>
            <pc:sldMk cId="3049407049" sldId="1093"/>
            <ac:spMk id="111" creationId="{94711259-00F3-419D-B6D7-8D9339AFCB61}"/>
          </ac:spMkLst>
        </pc:spChg>
        <pc:grpChg chg="add mod">
          <ac:chgData name="Einav, Tal" userId="c5d94e19-bf17-46ef-96ed-abf719c82703" providerId="ADAL" clId="{544A294F-7D45-4AF2-85F7-B52C96BBECBB}" dt="2020-03-30T17:02:50.201" v="77" actId="164"/>
          <ac:grpSpMkLst>
            <pc:docMk/>
            <pc:sldMk cId="3049407049" sldId="1093"/>
            <ac:grpSpMk id="6" creationId="{E64FDB81-BDF4-47CF-B66C-4656154F11CC}"/>
          </ac:grpSpMkLst>
        </pc:grpChg>
        <pc:grpChg chg="add mod">
          <ac:chgData name="Einav, Tal" userId="c5d94e19-bf17-46ef-96ed-abf719c82703" providerId="ADAL" clId="{544A294F-7D45-4AF2-85F7-B52C96BBECBB}" dt="2020-03-30T17:03:42.224" v="89" actId="1076"/>
          <ac:grpSpMkLst>
            <pc:docMk/>
            <pc:sldMk cId="3049407049" sldId="1093"/>
            <ac:grpSpMk id="73" creationId="{D7D57798-815E-4BD0-A648-4EF98978F88F}"/>
          </ac:grpSpMkLst>
        </pc:grpChg>
        <pc:grpChg chg="add mod">
          <ac:chgData name="Einav, Tal" userId="c5d94e19-bf17-46ef-96ed-abf719c82703" providerId="ADAL" clId="{544A294F-7D45-4AF2-85F7-B52C96BBECBB}" dt="2020-03-30T17:04:04.249" v="92" actId="571"/>
          <ac:grpSpMkLst>
            <pc:docMk/>
            <pc:sldMk cId="3049407049" sldId="1093"/>
            <ac:grpSpMk id="91" creationId="{1F1101A1-C350-415E-91E9-7385ECA21A6F}"/>
          </ac:grpSpMkLst>
        </pc:grpChg>
        <pc:grpChg chg="del">
          <ac:chgData name="Einav, Tal" userId="c5d94e19-bf17-46ef-96ed-abf719c82703" providerId="ADAL" clId="{544A294F-7D45-4AF2-85F7-B52C96BBECBB}" dt="2020-03-30T17:02:38.699" v="75" actId="165"/>
          <ac:grpSpMkLst>
            <pc:docMk/>
            <pc:sldMk cId="3049407049" sldId="1093"/>
            <ac:grpSpMk id="114" creationId="{919BF4DC-8623-415C-9C89-A6D86EF6932D}"/>
          </ac:grpSpMkLst>
        </pc:grpChg>
        <pc:grpChg chg="mod">
          <ac:chgData name="Einav, Tal" userId="c5d94e19-bf17-46ef-96ed-abf719c82703" providerId="ADAL" clId="{544A294F-7D45-4AF2-85F7-B52C96BBECBB}" dt="2020-03-30T17:03:55.161" v="91" actId="1076"/>
          <ac:grpSpMkLst>
            <pc:docMk/>
            <pc:sldMk cId="3049407049" sldId="1093"/>
            <ac:grpSpMk id="115" creationId="{DF5EDF95-2814-4875-B932-D953274BC752}"/>
          </ac:grpSpMkLst>
        </pc:grpChg>
        <pc:cxnChg chg="add mod ord">
          <ac:chgData name="Einav, Tal" userId="c5d94e19-bf17-46ef-96ed-abf719c82703" providerId="ADAL" clId="{544A294F-7D45-4AF2-85F7-B52C96BBECBB}" dt="2020-03-30T17:04:45.060" v="95" actId="166"/>
          <ac:cxnSpMkLst>
            <pc:docMk/>
            <pc:sldMk cId="3049407049" sldId="1093"/>
            <ac:cxnSpMk id="5" creationId="{A09E7E3C-0A58-45AB-BE9C-63A0F7B3953B}"/>
          </ac:cxnSpMkLst>
        </pc:cxnChg>
        <pc:cxnChg chg="add mod ord">
          <ac:chgData name="Einav, Tal" userId="c5d94e19-bf17-46ef-96ed-abf719c82703" providerId="ADAL" clId="{544A294F-7D45-4AF2-85F7-B52C96BBECBB}" dt="2020-03-30T17:04:45.060" v="95" actId="166"/>
          <ac:cxnSpMkLst>
            <pc:docMk/>
            <pc:sldMk cId="3049407049" sldId="1093"/>
            <ac:cxnSpMk id="70" creationId="{32F53468-6AE9-41F3-9AD3-5452D4BDE11C}"/>
          </ac:cxnSpMkLst>
        </pc:cxnChg>
      </pc:sldChg>
      <pc:sldChg chg="addSp delSp modSp ord delAnim modAnim">
        <pc:chgData name="Einav, Tal" userId="c5d94e19-bf17-46ef-96ed-abf719c82703" providerId="ADAL" clId="{544A294F-7D45-4AF2-85F7-B52C96BBECBB}" dt="2020-03-30T18:34:03.644" v="2174"/>
        <pc:sldMkLst>
          <pc:docMk/>
          <pc:sldMk cId="1831436978" sldId="1095"/>
        </pc:sldMkLst>
        <pc:spChg chg="del">
          <ac:chgData name="Einav, Tal" userId="c5d94e19-bf17-46ef-96ed-abf719c82703" providerId="ADAL" clId="{544A294F-7D45-4AF2-85F7-B52C96BBECBB}" dt="2020-03-30T17:31:59.550" v="701" actId="478"/>
          <ac:spMkLst>
            <pc:docMk/>
            <pc:sldMk cId="1831436978" sldId="1095"/>
            <ac:spMk id="145" creationId="{013BC5F7-DEA6-41D0-9C04-CA659B899B2B}"/>
          </ac:spMkLst>
        </pc:spChg>
        <pc:spChg chg="del">
          <ac:chgData name="Einav, Tal" userId="c5d94e19-bf17-46ef-96ed-abf719c82703" providerId="ADAL" clId="{544A294F-7D45-4AF2-85F7-B52C96BBECBB}" dt="2020-03-30T17:31:58.692" v="700" actId="478"/>
          <ac:spMkLst>
            <pc:docMk/>
            <pc:sldMk cId="1831436978" sldId="1095"/>
            <ac:spMk id="146" creationId="{77B9B463-C143-4074-A17D-18AD2C4DA7FF}"/>
          </ac:spMkLst>
        </pc:spChg>
        <pc:grpChg chg="mod">
          <ac:chgData name="Einav, Tal" userId="c5d94e19-bf17-46ef-96ed-abf719c82703" providerId="ADAL" clId="{544A294F-7D45-4AF2-85F7-B52C96BBECBB}" dt="2020-03-30T17:31:37.354" v="698" actId="1076"/>
          <ac:grpSpMkLst>
            <pc:docMk/>
            <pc:sldMk cId="1831436978" sldId="1095"/>
            <ac:grpSpMk id="108" creationId="{5A064202-61B4-42F6-B286-9EF601F66726}"/>
          </ac:grpSpMkLst>
        </pc:grpChg>
        <pc:graphicFrameChg chg="add mod modGraphic">
          <ac:chgData name="Einav, Tal" userId="c5d94e19-bf17-46ef-96ed-abf719c82703" providerId="ADAL" clId="{544A294F-7D45-4AF2-85F7-B52C96BBECBB}" dt="2020-03-30T17:32:02.550" v="702" actId="2164"/>
          <ac:graphicFrameMkLst>
            <pc:docMk/>
            <pc:sldMk cId="1831436978" sldId="1095"/>
            <ac:graphicFrameMk id="54" creationId="{31BB02CC-0232-4C26-AE1B-B4FAA6216CB9}"/>
          </ac:graphicFrameMkLst>
        </pc:graphicFrameChg>
      </pc:sldChg>
      <pc:sldChg chg="modTransition">
        <pc:chgData name="Einav, Tal" userId="c5d94e19-bf17-46ef-96ed-abf719c82703" providerId="ADAL" clId="{544A294F-7D45-4AF2-85F7-B52C96BBECBB}" dt="2020-03-30T18:02:29.532" v="835"/>
        <pc:sldMkLst>
          <pc:docMk/>
          <pc:sldMk cId="3300322792" sldId="1100"/>
        </pc:sldMkLst>
      </pc:sldChg>
      <pc:sldChg chg="del">
        <pc:chgData name="Einav, Tal" userId="c5d94e19-bf17-46ef-96ed-abf719c82703" providerId="ADAL" clId="{544A294F-7D45-4AF2-85F7-B52C96BBECBB}" dt="2020-03-30T16:53:50.017" v="1" actId="2696"/>
        <pc:sldMkLst>
          <pc:docMk/>
          <pc:sldMk cId="2974623463" sldId="1101"/>
        </pc:sldMkLst>
      </pc:sldChg>
      <pc:sldChg chg="delSp">
        <pc:chgData name="Einav, Tal" userId="c5d94e19-bf17-46ef-96ed-abf719c82703" providerId="ADAL" clId="{544A294F-7D45-4AF2-85F7-B52C96BBECBB}" dt="2020-03-30T16:56:01.515" v="6" actId="478"/>
        <pc:sldMkLst>
          <pc:docMk/>
          <pc:sldMk cId="1839274204" sldId="1116"/>
        </pc:sldMkLst>
        <pc:grpChg chg="del">
          <ac:chgData name="Einav, Tal" userId="c5d94e19-bf17-46ef-96ed-abf719c82703" providerId="ADAL" clId="{544A294F-7D45-4AF2-85F7-B52C96BBECBB}" dt="2020-03-30T16:56:01.515" v="6" actId="478"/>
          <ac:grpSpMkLst>
            <pc:docMk/>
            <pc:sldMk cId="1839274204" sldId="1116"/>
            <ac:grpSpMk id="4" creationId="{5BDB4AFE-F593-4038-B710-A102804911CF}"/>
          </ac:grpSpMkLst>
        </pc:grpChg>
      </pc:sldChg>
      <pc:sldChg chg="delSp modSp">
        <pc:chgData name="Einav, Tal" userId="c5d94e19-bf17-46ef-96ed-abf719c82703" providerId="ADAL" clId="{544A294F-7D45-4AF2-85F7-B52C96BBECBB}" dt="2020-03-30T16:55:54.222" v="5" actId="478"/>
        <pc:sldMkLst>
          <pc:docMk/>
          <pc:sldMk cId="317930566" sldId="1117"/>
        </pc:sldMkLst>
        <pc:grpChg chg="del mod">
          <ac:chgData name="Einav, Tal" userId="c5d94e19-bf17-46ef-96ed-abf719c82703" providerId="ADAL" clId="{544A294F-7D45-4AF2-85F7-B52C96BBECBB}" dt="2020-03-30T16:55:54.222" v="5" actId="478"/>
          <ac:grpSpMkLst>
            <pc:docMk/>
            <pc:sldMk cId="317930566" sldId="1117"/>
            <ac:grpSpMk id="4" creationId="{5BDB4AFE-F593-4038-B710-A102804911CF}"/>
          </ac:grpSpMkLst>
        </pc:grpChg>
      </pc:sldChg>
      <pc:sldChg chg="addSp delSp modSp add ord modAnim">
        <pc:chgData name="Einav, Tal" userId="c5d94e19-bf17-46ef-96ed-abf719c82703" providerId="ADAL" clId="{544A294F-7D45-4AF2-85F7-B52C96BBECBB}" dt="2020-03-30T18:49:00.493" v="2261" actId="20577"/>
        <pc:sldMkLst>
          <pc:docMk/>
          <pc:sldMk cId="1641479195" sldId="1123"/>
        </pc:sldMkLst>
        <pc:spChg chg="add mod">
          <ac:chgData name="Einav, Tal" userId="c5d94e19-bf17-46ef-96ed-abf719c82703" providerId="ADAL" clId="{544A294F-7D45-4AF2-85F7-B52C96BBECBB}" dt="2020-03-30T17:55:21.770" v="768" actId="14861"/>
          <ac:spMkLst>
            <pc:docMk/>
            <pc:sldMk cId="1641479195" sldId="1123"/>
            <ac:spMk id="55" creationId="{8B3B15F2-FA66-4176-AF80-FEE017D48877}"/>
          </ac:spMkLst>
        </pc:spChg>
        <pc:spChg chg="ord">
          <ac:chgData name="Einav, Tal" userId="c5d94e19-bf17-46ef-96ed-abf719c82703" providerId="ADAL" clId="{544A294F-7D45-4AF2-85F7-B52C96BBECBB}" dt="2020-03-30T18:16:43.518" v="2076" actId="166"/>
          <ac:spMkLst>
            <pc:docMk/>
            <pc:sldMk cId="1641479195" sldId="1123"/>
            <ac:spMk id="95" creationId="{9971B923-18A9-422B-9442-93CA5E878810}"/>
          </ac:spMkLst>
        </pc:spChg>
        <pc:spChg chg="del">
          <ac:chgData name="Einav, Tal" userId="c5d94e19-bf17-46ef-96ed-abf719c82703" providerId="ADAL" clId="{544A294F-7D45-4AF2-85F7-B52C96BBECBB}" dt="2020-03-30T17:53:49.298" v="751" actId="478"/>
          <ac:spMkLst>
            <pc:docMk/>
            <pc:sldMk cId="1641479195" sldId="1123"/>
            <ac:spMk id="145" creationId="{013BC5F7-DEA6-41D0-9C04-CA659B899B2B}"/>
          </ac:spMkLst>
        </pc:spChg>
        <pc:spChg chg="del">
          <ac:chgData name="Einav, Tal" userId="c5d94e19-bf17-46ef-96ed-abf719c82703" providerId="ADAL" clId="{544A294F-7D45-4AF2-85F7-B52C96BBECBB}" dt="2020-03-30T17:53:50.692" v="752" actId="478"/>
          <ac:spMkLst>
            <pc:docMk/>
            <pc:sldMk cId="1641479195" sldId="1123"/>
            <ac:spMk id="146" creationId="{77B9B463-C143-4074-A17D-18AD2C4DA7FF}"/>
          </ac:spMkLst>
        </pc:spChg>
        <pc:graphicFrameChg chg="mod ord modGraphic">
          <ac:chgData name="Einav, Tal" userId="c5d94e19-bf17-46ef-96ed-abf719c82703" providerId="ADAL" clId="{544A294F-7D45-4AF2-85F7-B52C96BBECBB}" dt="2020-03-30T18:49:00.493" v="2261" actId="20577"/>
          <ac:graphicFrameMkLst>
            <pc:docMk/>
            <pc:sldMk cId="1641479195" sldId="1123"/>
            <ac:graphicFrameMk id="54" creationId="{31BB02CC-0232-4C26-AE1B-B4FAA6216CB9}"/>
          </ac:graphicFrameMkLst>
        </pc:graphicFrameChg>
      </pc:sldChg>
      <pc:sldChg chg="del">
        <pc:chgData name="Einav, Tal" userId="c5d94e19-bf17-46ef-96ed-abf719c82703" providerId="ADAL" clId="{544A294F-7D45-4AF2-85F7-B52C96BBECBB}" dt="2020-03-30T16:57:03.963" v="8" actId="2696"/>
        <pc:sldMkLst>
          <pc:docMk/>
          <pc:sldMk cId="2030623293" sldId="1123"/>
        </pc:sldMkLst>
      </pc:sldChg>
      <pc:sldChg chg="modSp add ord modAnim">
        <pc:chgData name="Einav, Tal" userId="c5d94e19-bf17-46ef-96ed-abf719c82703" providerId="ADAL" clId="{544A294F-7D45-4AF2-85F7-B52C96BBECBB}" dt="2020-03-30T18:47:30.049" v="2260"/>
        <pc:sldMkLst>
          <pc:docMk/>
          <pc:sldMk cId="3228934461" sldId="1124"/>
        </pc:sldMkLst>
        <pc:spChg chg="mod">
          <ac:chgData name="Einav, Tal" userId="c5d94e19-bf17-46ef-96ed-abf719c82703" providerId="ADAL" clId="{544A294F-7D45-4AF2-85F7-B52C96BBECBB}" dt="2020-03-30T17:52:22.215" v="734" actId="1076"/>
          <ac:spMkLst>
            <pc:docMk/>
            <pc:sldMk cId="3228934461" sldId="1124"/>
            <ac:spMk id="82" creationId="{F43ED75A-2B61-4391-B3FA-40A7967ABF33}"/>
          </ac:spMkLst>
        </pc:spChg>
        <pc:cxnChg chg="mod">
          <ac:chgData name="Einav, Tal" userId="c5d94e19-bf17-46ef-96ed-abf719c82703" providerId="ADAL" clId="{544A294F-7D45-4AF2-85F7-B52C96BBECBB}" dt="2020-03-30T17:52:22.215" v="734" actId="1076"/>
          <ac:cxnSpMkLst>
            <pc:docMk/>
            <pc:sldMk cId="3228934461" sldId="1124"/>
            <ac:cxnSpMk id="83" creationId="{25EE16B3-476A-48B9-95A3-E6953E0FE8C1}"/>
          </ac:cxnSpMkLst>
        </pc:cxnChg>
      </pc:sldChg>
      <pc:sldChg chg="modSp add modTransition modAnim">
        <pc:chgData name="Einav, Tal" userId="c5d94e19-bf17-46ef-96ed-abf719c82703" providerId="ADAL" clId="{544A294F-7D45-4AF2-85F7-B52C96BBECBB}" dt="2020-03-30T18:18:00.569" v="2083" actId="20577"/>
        <pc:sldMkLst>
          <pc:docMk/>
          <pc:sldMk cId="978824476" sldId="1125"/>
        </pc:sldMkLst>
        <pc:spChg chg="mod">
          <ac:chgData name="Einav, Tal" userId="c5d94e19-bf17-46ef-96ed-abf719c82703" providerId="ADAL" clId="{544A294F-7D45-4AF2-85F7-B52C96BBECBB}" dt="2020-03-30T17:57:47.737" v="796" actId="1035"/>
          <ac:spMkLst>
            <pc:docMk/>
            <pc:sldMk cId="978824476" sldId="1125"/>
            <ac:spMk id="143" creationId="{A087D484-F3D2-460B-BC74-86142FA93CE0}"/>
          </ac:spMkLst>
        </pc:spChg>
        <pc:spChg chg="mod">
          <ac:chgData name="Einav, Tal" userId="c5d94e19-bf17-46ef-96ed-abf719c82703" providerId="ADAL" clId="{544A294F-7D45-4AF2-85F7-B52C96BBECBB}" dt="2020-03-30T17:57:58.617" v="817" actId="1036"/>
          <ac:spMkLst>
            <pc:docMk/>
            <pc:sldMk cId="978824476" sldId="1125"/>
            <ac:spMk id="147" creationId="{15D7CFFB-AA7A-4C46-BA29-1ED6790A896C}"/>
          </ac:spMkLst>
        </pc:spChg>
        <pc:graphicFrameChg chg="mod">
          <ac:chgData name="Einav, Tal" userId="c5d94e19-bf17-46ef-96ed-abf719c82703" providerId="ADAL" clId="{544A294F-7D45-4AF2-85F7-B52C96BBECBB}" dt="2020-03-30T18:18:00.569" v="2083" actId="20577"/>
          <ac:graphicFrameMkLst>
            <pc:docMk/>
            <pc:sldMk cId="978824476" sldId="1125"/>
            <ac:graphicFrameMk id="54" creationId="{31BB02CC-0232-4C26-AE1B-B4FAA6216CB9}"/>
          </ac:graphicFrameMkLst>
        </pc:graphicFrameChg>
      </pc:sldChg>
      <pc:sldChg chg="addSp delSp modSp add del">
        <pc:chgData name="Einav, Tal" userId="c5d94e19-bf17-46ef-96ed-abf719c82703" providerId="ADAL" clId="{544A294F-7D45-4AF2-85F7-B52C96BBECBB}" dt="2020-03-30T18:33:46.712" v="2173" actId="2696"/>
        <pc:sldMkLst>
          <pc:docMk/>
          <pc:sldMk cId="1771910394" sldId="1126"/>
        </pc:sldMkLst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21" creationId="{D816D967-38D6-4369-81E0-004D648FBA13}"/>
          </ac:spMkLst>
        </pc:spChg>
        <pc:spChg chg="del">
          <ac:chgData name="Einav, Tal" userId="c5d94e19-bf17-46ef-96ed-abf719c82703" providerId="ADAL" clId="{544A294F-7D45-4AF2-85F7-B52C96BBECBB}" dt="2020-03-30T18:14:33.209" v="2064" actId="478"/>
          <ac:spMkLst>
            <pc:docMk/>
            <pc:sldMk cId="1771910394" sldId="1126"/>
            <ac:spMk id="23" creationId="{54529CF4-276C-4131-81DE-57D4A0147B43}"/>
          </ac:spMkLst>
        </pc:spChg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42" creationId="{8E31A64B-09EF-4F6E-A4DA-0009F369DB7E}"/>
          </ac:spMkLst>
        </pc:spChg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43" creationId="{5F2FCA26-FF98-481B-87A1-DD03266C620D}"/>
          </ac:spMkLst>
        </pc:spChg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44" creationId="{FF93BC38-4279-417D-9E3C-AAED8B4AE6CD}"/>
          </ac:spMkLst>
        </pc:spChg>
        <pc:spChg chg="mod">
          <ac:chgData name="Einav, Tal" userId="c5d94e19-bf17-46ef-96ed-abf719c82703" providerId="ADAL" clId="{544A294F-7D45-4AF2-85F7-B52C96BBECBB}" dt="2020-03-30T18:14:04.561" v="2060" actId="12789"/>
          <ac:spMkLst>
            <pc:docMk/>
            <pc:sldMk cId="1771910394" sldId="1126"/>
            <ac:spMk id="55" creationId="{8B3B15F2-FA66-4176-AF80-FEE017D48877}"/>
          </ac:spMkLst>
        </pc:spChg>
        <pc:spChg chg="mod">
          <ac:chgData name="Einav, Tal" userId="c5d94e19-bf17-46ef-96ed-abf719c82703" providerId="ADAL" clId="{544A294F-7D45-4AF2-85F7-B52C96BBECBB}" dt="2020-03-30T18:14:22.862" v="2063" actId="1076"/>
          <ac:spMkLst>
            <pc:docMk/>
            <pc:sldMk cId="1771910394" sldId="1126"/>
            <ac:spMk id="95" creationId="{9971B923-18A9-422B-9442-93CA5E878810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96" creationId="{1413262D-BB64-430F-B91E-8E372CF34034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97" creationId="{8140A828-87E0-4912-8062-147062A8A71C}"/>
          </ac:spMkLst>
        </pc:spChg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104" creationId="{D54D6504-5FE2-418C-9FCA-7A27E2F29D79}"/>
          </ac:spMkLst>
        </pc:spChg>
        <pc:spChg chg="del">
          <ac:chgData name="Einav, Tal" userId="c5d94e19-bf17-46ef-96ed-abf719c82703" providerId="ADAL" clId="{544A294F-7D45-4AF2-85F7-B52C96BBECBB}" dt="2020-03-30T18:14:38.578" v="2065" actId="478"/>
          <ac:spMkLst>
            <pc:docMk/>
            <pc:sldMk cId="1771910394" sldId="1126"/>
            <ac:spMk id="105" creationId="{CF535F7E-4DCD-41A0-84FF-ADE8012FDAF9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127" creationId="{9B1157C7-9134-4DF1-A8AD-769BF6D8D9ED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141" creationId="{8F63120E-B8A3-4CDD-B7B7-83498951F4D0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143" creationId="{A087D484-F3D2-460B-BC74-86142FA93CE0}"/>
          </ac:spMkLst>
        </pc:spChg>
        <pc:spChg chg="mod">
          <ac:chgData name="Einav, Tal" userId="c5d94e19-bf17-46ef-96ed-abf719c82703" providerId="ADAL" clId="{544A294F-7D45-4AF2-85F7-B52C96BBECBB}" dt="2020-03-30T18:13:58.786" v="2058" actId="1076"/>
          <ac:spMkLst>
            <pc:docMk/>
            <pc:sldMk cId="1771910394" sldId="1126"/>
            <ac:spMk id="147" creationId="{15D7CFFB-AA7A-4C46-BA29-1ED6790A896C}"/>
          </ac:spMkLst>
        </pc:spChg>
        <pc:grpChg chg="del">
          <ac:chgData name="Einav, Tal" userId="c5d94e19-bf17-46ef-96ed-abf719c82703" providerId="ADAL" clId="{544A294F-7D45-4AF2-85F7-B52C96BBECBB}" dt="2020-03-30T18:14:38.578" v="2065" actId="478"/>
          <ac:grpSpMkLst>
            <pc:docMk/>
            <pc:sldMk cId="1771910394" sldId="1126"/>
            <ac:grpSpMk id="7" creationId="{5097451F-5075-462D-8D89-FCE8B5E546C8}"/>
          </ac:grpSpMkLst>
        </pc:grpChg>
        <pc:grpChg chg="add mod or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56" creationId="{F9C95965-B9B8-4E8C-BE64-9B2B487DC2E7}"/>
          </ac:grpSpMkLst>
        </pc:grpChg>
        <pc:grpChg chg="mod">
          <ac:chgData name="Einav, Tal" userId="c5d94e19-bf17-46ef-96ed-abf719c82703" providerId="ADAL" clId="{544A294F-7D45-4AF2-85F7-B52C96BBECBB}" dt="2020-03-30T17:58:59.287" v="822" actId="571"/>
          <ac:grpSpMkLst>
            <pc:docMk/>
            <pc:sldMk cId="1771910394" sldId="1126"/>
            <ac:grpSpMk id="59" creationId="{6523E549-3803-4A6C-B162-6F1B4AD3B25D}"/>
          </ac:grpSpMkLst>
        </pc:grpChg>
        <pc:grpChg chg="add mod or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69" creationId="{1E339BCB-CDB4-4944-9232-73F61121E42A}"/>
          </ac:grpSpMkLst>
        </pc:grpChg>
        <pc:grpChg chg="mod">
          <ac:chgData name="Einav, Tal" userId="c5d94e19-bf17-46ef-96ed-abf719c82703" providerId="ADAL" clId="{544A294F-7D45-4AF2-85F7-B52C96BBECBB}" dt="2020-03-30T17:59:05.584" v="823" actId="571"/>
          <ac:grpSpMkLst>
            <pc:docMk/>
            <pc:sldMk cId="1771910394" sldId="1126"/>
            <ac:grpSpMk id="72" creationId="{A0D4F270-B11C-455F-B5B1-2FD7FD6F9A97}"/>
          </ac:grpSpMkLst>
        </pc:grpChg>
        <pc:grpChg chg="del">
          <ac:chgData name="Einav, Tal" userId="c5d94e19-bf17-46ef-96ed-abf719c82703" providerId="ADAL" clId="{544A294F-7D45-4AF2-85F7-B52C96BBECBB}" dt="2020-03-30T18:14:38.578" v="2065" actId="478"/>
          <ac:grpSpMkLst>
            <pc:docMk/>
            <pc:sldMk cId="1771910394" sldId="1126"/>
            <ac:grpSpMk id="75" creationId="{C2B021F1-A720-4C7C-85D8-4A3FF96E3AB9}"/>
          </ac:grpSpMkLst>
        </pc:grpChg>
        <pc:grpChg chg="mo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76" creationId="{EC5B34DF-BCCC-45F6-92D4-ADA47976D890}"/>
          </ac:grpSpMkLst>
        </pc:grpChg>
        <pc:grpChg chg="add mo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107" creationId="{F1004AD7-7A2E-42D3-B9A5-8853AEC20269}"/>
          </ac:grpSpMkLst>
        </pc:grpChg>
        <pc:grpChg chg="del">
          <ac:chgData name="Einav, Tal" userId="c5d94e19-bf17-46ef-96ed-abf719c82703" providerId="ADAL" clId="{544A294F-7D45-4AF2-85F7-B52C96BBECBB}" dt="2020-03-30T17:59:15.395" v="824" actId="478"/>
          <ac:grpSpMkLst>
            <pc:docMk/>
            <pc:sldMk cId="1771910394" sldId="1126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544A294F-7D45-4AF2-85F7-B52C96BBECBB}" dt="2020-03-30T18:00:05.047" v="832" actId="555"/>
          <ac:grpSpMkLst>
            <pc:docMk/>
            <pc:sldMk cId="1771910394" sldId="1126"/>
            <ac:grpSpMk id="119" creationId="{06353AE1-93E5-4F05-AA98-1D65BA942271}"/>
          </ac:grpSpMkLst>
        </pc:grpChg>
        <pc:grpChg chg="add mo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544A294F-7D45-4AF2-85F7-B52C96BBECBB}" dt="2020-03-30T17:59:54.184" v="830" actId="554"/>
          <ac:grpSpMkLst>
            <pc:docMk/>
            <pc:sldMk cId="1771910394" sldId="1126"/>
            <ac:grpSpMk id="133" creationId="{68E30946-CF18-4310-BFFF-A1E6E92D8757}"/>
          </ac:grpSpMkLst>
        </pc:grpChg>
        <pc:grpChg chg="add mo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544A294F-7D45-4AF2-85F7-B52C96BBECBB}" dt="2020-03-30T18:00:11.610" v="834" actId="555"/>
          <ac:grpSpMkLst>
            <pc:docMk/>
            <pc:sldMk cId="1771910394" sldId="1126"/>
            <ac:grpSpMk id="149" creationId="{F2CDB634-EA66-4467-82CF-E188AFCE0F89}"/>
          </ac:grpSpMkLst>
        </pc:grpChg>
        <pc:grpChg chg="add mod or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544A294F-7D45-4AF2-85F7-B52C96BBECBB}" dt="2020-03-30T18:11:12.607" v="2038" actId="571"/>
          <ac:grpSpMkLst>
            <pc:docMk/>
            <pc:sldMk cId="1771910394" sldId="1126"/>
            <ac:grpSpMk id="162" creationId="{C89421D4-B965-4072-B979-A9DF541622BB}"/>
          </ac:grpSpMkLst>
        </pc:grpChg>
        <pc:grpChg chg="add mod">
          <ac:chgData name="Einav, Tal" userId="c5d94e19-bf17-46ef-96ed-abf719c82703" providerId="ADAL" clId="{544A294F-7D45-4AF2-85F7-B52C96BBECBB}" dt="2020-03-30T18:13:58.786" v="2058" actId="1076"/>
          <ac:grpSpMkLst>
            <pc:docMk/>
            <pc:sldMk cId="1771910394" sldId="1126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544A294F-7D45-4AF2-85F7-B52C96BBECBB}" dt="2020-03-30T18:11:12.607" v="2038" actId="571"/>
          <ac:grpSpMkLst>
            <pc:docMk/>
            <pc:sldMk cId="1771910394" sldId="1126"/>
            <ac:grpSpMk id="175" creationId="{037CA536-68CA-4EB9-910F-24969BB93F99}"/>
          </ac:grpSpMkLst>
        </pc:grpChg>
        <pc:graphicFrameChg chg="del">
          <ac:chgData name="Einav, Tal" userId="c5d94e19-bf17-46ef-96ed-abf719c82703" providerId="ADAL" clId="{544A294F-7D45-4AF2-85F7-B52C96BBECBB}" dt="2020-03-30T17:58:54.414" v="821" actId="478"/>
          <ac:graphicFrameMkLst>
            <pc:docMk/>
            <pc:sldMk cId="1771910394" sldId="1126"/>
            <ac:graphicFrameMk id="54" creationId="{31BB02CC-0232-4C26-AE1B-B4FAA6216CB9}"/>
          </ac:graphicFrameMkLst>
        </pc:graphicFrameChg>
      </pc:sldChg>
      <pc:sldChg chg="modSp add ord modAnim">
        <pc:chgData name="Einav, Tal" userId="c5d94e19-bf17-46ef-96ed-abf719c82703" providerId="ADAL" clId="{544A294F-7D45-4AF2-85F7-B52C96BBECBB}" dt="2020-03-30T18:09:52.154" v="2033"/>
        <pc:sldMkLst>
          <pc:docMk/>
          <pc:sldMk cId="472758262" sldId="1127"/>
        </pc:sldMkLst>
        <pc:spChg chg="mod">
          <ac:chgData name="Einav, Tal" userId="c5d94e19-bf17-46ef-96ed-abf719c82703" providerId="ADAL" clId="{544A294F-7D45-4AF2-85F7-B52C96BBECBB}" dt="2020-03-30T18:02:42.513" v="878" actId="20577"/>
          <ac:spMkLst>
            <pc:docMk/>
            <pc:sldMk cId="472758262" sldId="1127"/>
            <ac:spMk id="2" creationId="{8DC0FA52-506A-4E0B-AE5A-1464DF9EC157}"/>
          </ac:spMkLst>
        </pc:spChg>
        <pc:spChg chg="mod">
          <ac:chgData name="Einav, Tal" userId="c5d94e19-bf17-46ef-96ed-abf719c82703" providerId="ADAL" clId="{544A294F-7D45-4AF2-85F7-B52C96BBECBB}" dt="2020-03-30T18:09:35.567" v="2027" actId="1076"/>
          <ac:spMkLst>
            <pc:docMk/>
            <pc:sldMk cId="472758262" sldId="1127"/>
            <ac:spMk id="3" creationId="{436AB8CC-AC2A-402D-9F57-FA10E2C48094}"/>
          </ac:spMkLst>
        </pc:spChg>
      </pc:sldChg>
      <pc:sldChg chg="addSp modSp add ord modTransition modAnim">
        <pc:chgData name="Einav, Tal" userId="c5d94e19-bf17-46ef-96ed-abf719c82703" providerId="ADAL" clId="{544A294F-7D45-4AF2-85F7-B52C96BBECBB}" dt="2020-03-30T18:51:15.813" v="2266"/>
        <pc:sldMkLst>
          <pc:docMk/>
          <pc:sldMk cId="4200720361" sldId="1128"/>
        </pc:sldMkLst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55" creationId="{8B3B15F2-FA66-4176-AF80-FEE017D48877}"/>
          </ac:spMkLst>
        </pc:spChg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95" creationId="{9971B923-18A9-422B-9442-93CA5E878810}"/>
          </ac:spMkLst>
        </pc:spChg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96" creationId="{1413262D-BB64-430F-B91E-8E372CF34034}"/>
          </ac:spMkLst>
        </pc:spChg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97" creationId="{8140A828-87E0-4912-8062-147062A8A71C}"/>
          </ac:spMkLst>
        </pc:spChg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127" creationId="{9B1157C7-9134-4DF1-A8AD-769BF6D8D9ED}"/>
          </ac:spMkLst>
        </pc:spChg>
        <pc:spChg chg="mod">
          <ac:chgData name="Einav, Tal" userId="c5d94e19-bf17-46ef-96ed-abf719c82703" providerId="ADAL" clId="{544A294F-7D45-4AF2-85F7-B52C96BBECBB}" dt="2020-03-30T18:15:27.821" v="2069" actId="1076"/>
          <ac:spMkLst>
            <pc:docMk/>
            <pc:sldMk cId="4200720361" sldId="1128"/>
            <ac:spMk id="141" creationId="{8F63120E-B8A3-4CDD-B7B7-83498951F4D0}"/>
          </ac:spMkLst>
        </pc:spChg>
        <pc:spChg chg="mod ord">
          <ac:chgData name="Einav, Tal" userId="c5d94e19-bf17-46ef-96ed-abf719c82703" providerId="ADAL" clId="{544A294F-7D45-4AF2-85F7-B52C96BBECBB}" dt="2020-03-30T18:28:37.539" v="2107" actId="166"/>
          <ac:spMkLst>
            <pc:docMk/>
            <pc:sldMk cId="4200720361" sldId="1128"/>
            <ac:spMk id="143" creationId="{A087D484-F3D2-460B-BC74-86142FA93CE0}"/>
          </ac:spMkLst>
        </pc:spChg>
        <pc:spChg chg="mod ord">
          <ac:chgData name="Einav, Tal" userId="c5d94e19-bf17-46ef-96ed-abf719c82703" providerId="ADAL" clId="{544A294F-7D45-4AF2-85F7-B52C96BBECBB}" dt="2020-03-30T18:28:37.539" v="2107" actId="166"/>
          <ac:spMkLst>
            <pc:docMk/>
            <pc:sldMk cId="4200720361" sldId="1128"/>
            <ac:spMk id="147" creationId="{15D7CFFB-AA7A-4C46-BA29-1ED6790A896C}"/>
          </ac:spMkLst>
        </pc:spChg>
        <pc:spChg chg="add mod">
          <ac:chgData name="Einav, Tal" userId="c5d94e19-bf17-46ef-96ed-abf719c82703" providerId="ADAL" clId="{544A294F-7D45-4AF2-85F7-B52C96BBECBB}" dt="2020-03-30T18:18:58.518" v="2088" actId="1076"/>
          <ac:spMkLst>
            <pc:docMk/>
            <pc:sldMk cId="4200720361" sldId="1128"/>
            <ac:spMk id="237" creationId="{89A0F356-E9C3-451F-AFE2-7D05B4283AED}"/>
          </ac:spMkLst>
        </pc:spChg>
        <pc:spChg chg="add mod">
          <ac:chgData name="Einav, Tal" userId="c5d94e19-bf17-46ef-96ed-abf719c82703" providerId="ADAL" clId="{544A294F-7D45-4AF2-85F7-B52C96BBECBB}" dt="2020-03-30T18:18:58.518" v="2088" actId="1076"/>
          <ac:spMkLst>
            <pc:docMk/>
            <pc:sldMk cId="4200720361" sldId="1128"/>
            <ac:spMk id="238" creationId="{8E240694-F610-4E76-B0E8-C966093C1657}"/>
          </ac:spMkLst>
        </pc:spChg>
        <pc:spChg chg="add mod">
          <ac:chgData name="Einav, Tal" userId="c5d94e19-bf17-46ef-96ed-abf719c82703" providerId="ADAL" clId="{544A294F-7D45-4AF2-85F7-B52C96BBECBB}" dt="2020-03-30T18:20:02.800" v="2093" actId="208"/>
          <ac:spMkLst>
            <pc:docMk/>
            <pc:sldMk cId="4200720361" sldId="1128"/>
            <ac:spMk id="239" creationId="{ABFBA24A-43DB-4145-A715-8914AC78E074}"/>
          </ac:spMkLst>
        </pc:spChg>
        <pc:spChg chg="add mod">
          <ac:chgData name="Einav, Tal" userId="c5d94e19-bf17-46ef-96ed-abf719c82703" providerId="ADAL" clId="{544A294F-7D45-4AF2-85F7-B52C96BBECBB}" dt="2020-03-30T18:28:15.743" v="2104" actId="13244"/>
          <ac:spMkLst>
            <pc:docMk/>
            <pc:sldMk cId="4200720361" sldId="1128"/>
            <ac:spMk id="240" creationId="{2D4C3DE5-B184-4AA0-8A89-C7E4693565C9}"/>
          </ac:spMkLst>
        </pc:s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56" creationId="{F9C95965-B9B8-4E8C-BE64-9B2B487DC2E7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69" creationId="{1E339BCB-CDB4-4944-9232-73F61121E42A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76" creationId="{EC5B34DF-BCCC-45F6-92D4-ADA47976D890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544A294F-7D45-4AF2-85F7-B52C96BBECBB}" dt="2020-03-30T18:15:27.821" v="2069" actId="1076"/>
          <ac:grpSpMkLst>
            <pc:docMk/>
            <pc:sldMk cId="4200720361" sldId="1128"/>
            <ac:grpSpMk id="172" creationId="{BFC0E323-B02E-4699-9AC1-3DC6CE56903E}"/>
          </ac:grpSpMkLst>
        </pc:grpChg>
        <pc:grpChg chg="add mod">
          <ac:chgData name="Einav, Tal" userId="c5d94e19-bf17-46ef-96ed-abf719c82703" providerId="ADAL" clId="{544A294F-7D45-4AF2-85F7-B52C96BBECBB}" dt="2020-03-30T18:16:11.409" v="2074" actId="1076"/>
          <ac:grpSpMkLst>
            <pc:docMk/>
            <pc:sldMk cId="4200720361" sldId="1128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544A294F-7D45-4AF2-85F7-B52C96BBECBB}" dt="2020-03-30T18:15:38.378" v="2070" actId="571"/>
          <ac:grpSpMkLst>
            <pc:docMk/>
            <pc:sldMk cId="4200720361" sldId="1128"/>
            <ac:grpSpMk id="188" creationId="{9CF19A14-47A8-4754-8DEE-025073DB7B87}"/>
          </ac:grpSpMkLst>
        </pc:grpChg>
        <pc:grpChg chg="add mod">
          <ac:chgData name="Einav, Tal" userId="c5d94e19-bf17-46ef-96ed-abf719c82703" providerId="ADAL" clId="{544A294F-7D45-4AF2-85F7-B52C96BBECBB}" dt="2020-03-30T18:16:11.409" v="2074" actId="1076"/>
          <ac:grpSpMkLst>
            <pc:docMk/>
            <pc:sldMk cId="4200720361" sldId="1128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544A294F-7D45-4AF2-85F7-B52C96BBECBB}" dt="2020-03-30T18:15:38.378" v="2070" actId="571"/>
          <ac:grpSpMkLst>
            <pc:docMk/>
            <pc:sldMk cId="4200720361" sldId="1128"/>
            <ac:grpSpMk id="201" creationId="{76EFFC9A-D85F-4107-8B06-96B793863988}"/>
          </ac:grpSpMkLst>
        </pc:grpChg>
        <pc:grpChg chg="add mod">
          <ac:chgData name="Einav, Tal" userId="c5d94e19-bf17-46ef-96ed-abf719c82703" providerId="ADAL" clId="{544A294F-7D45-4AF2-85F7-B52C96BBECBB}" dt="2020-03-30T18:16:11.409" v="2074" actId="1076"/>
          <ac:grpSpMkLst>
            <pc:docMk/>
            <pc:sldMk cId="4200720361" sldId="1128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544A294F-7D45-4AF2-85F7-B52C96BBECBB}" dt="2020-03-30T18:15:38.378" v="2070" actId="571"/>
          <ac:grpSpMkLst>
            <pc:docMk/>
            <pc:sldMk cId="4200720361" sldId="1128"/>
            <ac:grpSpMk id="214" creationId="{8C6FB529-80A0-43C3-B137-7AFDE932F4BC}"/>
          </ac:grpSpMkLst>
        </pc:grpChg>
        <pc:grpChg chg="add mod">
          <ac:chgData name="Einav, Tal" userId="c5d94e19-bf17-46ef-96ed-abf719c82703" providerId="ADAL" clId="{544A294F-7D45-4AF2-85F7-B52C96BBECBB}" dt="2020-03-30T18:16:11.409" v="2074" actId="1076"/>
          <ac:grpSpMkLst>
            <pc:docMk/>
            <pc:sldMk cId="4200720361" sldId="1128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544A294F-7D45-4AF2-85F7-B52C96BBECBB}" dt="2020-03-30T18:15:38.378" v="2070" actId="571"/>
          <ac:grpSpMkLst>
            <pc:docMk/>
            <pc:sldMk cId="4200720361" sldId="1128"/>
            <ac:grpSpMk id="227" creationId="{C61949A1-F85B-4DAC-BA0C-E986EF30228F}"/>
          </ac:grpSpMkLst>
        </pc:grpChg>
      </pc:sldChg>
      <pc:sldChg chg="addSp modSp add modTransition modAnim">
        <pc:chgData name="Einav, Tal" userId="c5d94e19-bf17-46ef-96ed-abf719c82703" providerId="ADAL" clId="{544A294F-7D45-4AF2-85F7-B52C96BBECBB}" dt="2020-03-30T18:51:13.109" v="2265"/>
        <pc:sldMkLst>
          <pc:docMk/>
          <pc:sldMk cId="4238270672" sldId="1129"/>
        </pc:sldMkLst>
        <pc:spChg chg="mod ord">
          <ac:chgData name="Einav, Tal" userId="c5d94e19-bf17-46ef-96ed-abf719c82703" providerId="ADAL" clId="{544A294F-7D45-4AF2-85F7-B52C96BBECBB}" dt="2020-03-30T18:31:57.903" v="2139" actId="13244"/>
          <ac:spMkLst>
            <pc:docMk/>
            <pc:sldMk cId="4238270672" sldId="1129"/>
            <ac:spMk id="143" creationId="{A087D484-F3D2-460B-BC74-86142FA93CE0}"/>
          </ac:spMkLst>
        </pc:spChg>
        <pc:spChg chg="mod ord">
          <ac:chgData name="Einav, Tal" userId="c5d94e19-bf17-46ef-96ed-abf719c82703" providerId="ADAL" clId="{544A294F-7D45-4AF2-85F7-B52C96BBECBB}" dt="2020-03-30T18:30:42.929" v="2125" actId="166"/>
          <ac:spMkLst>
            <pc:docMk/>
            <pc:sldMk cId="4238270672" sldId="1129"/>
            <ac:spMk id="147" creationId="{15D7CFFB-AA7A-4C46-BA29-1ED6790A896C}"/>
          </ac:spMkLst>
        </pc:spChg>
        <pc:spChg chg="mod">
          <ac:chgData name="Einav, Tal" userId="c5d94e19-bf17-46ef-96ed-abf719c82703" providerId="ADAL" clId="{544A294F-7D45-4AF2-85F7-B52C96BBECBB}" dt="2020-03-30T18:28:04.647" v="2103" actId="13244"/>
          <ac:spMkLst>
            <pc:docMk/>
            <pc:sldMk cId="4238270672" sldId="1129"/>
            <ac:spMk id="240" creationId="{2D4C3DE5-B184-4AA0-8A89-C7E4693565C9}"/>
          </ac:spMkLst>
        </pc:spChg>
        <pc:spChg chg="add mod">
          <ac:chgData name="Einav, Tal" userId="c5d94e19-bf17-46ef-96ed-abf719c82703" providerId="ADAL" clId="{544A294F-7D45-4AF2-85F7-B52C96BBECBB}" dt="2020-03-30T18:31:46.399" v="2138" actId="13244"/>
          <ac:spMkLst>
            <pc:docMk/>
            <pc:sldMk cId="4238270672" sldId="1129"/>
            <ac:spMk id="241" creationId="{EF0DC43B-607F-4A67-A74B-20840DFB7D3F}"/>
          </ac:spMkLst>
        </pc:spChg>
        <pc:spChg chg="add mod">
          <ac:chgData name="Einav, Tal" userId="c5d94e19-bf17-46ef-96ed-abf719c82703" providerId="ADAL" clId="{544A294F-7D45-4AF2-85F7-B52C96BBECBB}" dt="2020-03-30T18:31:07.869" v="2129" actId="12789"/>
          <ac:spMkLst>
            <pc:docMk/>
            <pc:sldMk cId="4238270672" sldId="1129"/>
            <ac:spMk id="242" creationId="{A472A989-973C-4F40-9DA6-A65A9F0486C9}"/>
          </ac:spMkLst>
        </pc:spChg>
        <pc:spChg chg="add mod">
          <ac:chgData name="Einav, Tal" userId="c5d94e19-bf17-46ef-96ed-abf719c82703" providerId="ADAL" clId="{544A294F-7D45-4AF2-85F7-B52C96BBECBB}" dt="2020-03-30T18:30:39.063" v="2124" actId="1076"/>
          <ac:spMkLst>
            <pc:docMk/>
            <pc:sldMk cId="4238270672" sldId="1129"/>
            <ac:spMk id="243" creationId="{BB7508E5-3AED-4E7C-8641-0CE81C610BDC}"/>
          </ac:spMkLst>
        </pc:spChg>
        <pc:spChg chg="add mod">
          <ac:chgData name="Einav, Tal" userId="c5d94e19-bf17-46ef-96ed-abf719c82703" providerId="ADAL" clId="{544A294F-7D45-4AF2-85F7-B52C96BBECBB}" dt="2020-03-30T18:30:39.063" v="2124" actId="1076"/>
          <ac:spMkLst>
            <pc:docMk/>
            <pc:sldMk cId="4238270672" sldId="1129"/>
            <ac:spMk id="244" creationId="{AE0B12AC-84E7-45E8-B1B6-65FFD0D69C59}"/>
          </ac:spMkLst>
        </pc:spChg>
      </pc:sldChg>
      <pc:sldChg chg="addSp modSp add modAnim">
        <pc:chgData name="Einav, Tal" userId="c5d94e19-bf17-46ef-96ed-abf719c82703" providerId="ADAL" clId="{544A294F-7D45-4AF2-85F7-B52C96BBECBB}" dt="2020-03-30T18:43:46.187" v="2247" actId="20577"/>
        <pc:sldMkLst>
          <pc:docMk/>
          <pc:sldMk cId="812924192" sldId="1130"/>
        </pc:sldMkLst>
        <pc:spChg chg="mod">
          <ac:chgData name="Einav, Tal" userId="c5d94e19-bf17-46ef-96ed-abf719c82703" providerId="ADAL" clId="{544A294F-7D45-4AF2-85F7-B52C96BBECBB}" dt="2020-03-30T18:32:13.990" v="2164" actId="1076"/>
          <ac:spMkLst>
            <pc:docMk/>
            <pc:sldMk cId="812924192" sldId="1130"/>
            <ac:spMk id="143" creationId="{A087D484-F3D2-460B-BC74-86142FA93CE0}"/>
          </ac:spMkLst>
        </pc:spChg>
        <pc:spChg chg="add mod">
          <ac:chgData name="Einav, Tal" userId="c5d94e19-bf17-46ef-96ed-abf719c82703" providerId="ADAL" clId="{544A294F-7D45-4AF2-85F7-B52C96BBECBB}" dt="2020-03-30T18:43:46.187" v="2247" actId="20577"/>
          <ac:spMkLst>
            <pc:docMk/>
            <pc:sldMk cId="812924192" sldId="1130"/>
            <ac:spMk id="245" creationId="{D0CE3799-AB86-479A-BCF3-8A432D6F64F5}"/>
          </ac:spMkLst>
        </pc:spChg>
      </pc:sldChg>
    </pc:docChg>
  </pc:docChgLst>
  <pc:docChgLst>
    <pc:chgData name="Einav, Tal" userId="c5d94e19-bf17-46ef-96ed-abf719c82703" providerId="ADAL" clId="{1F73E5EC-5E11-4034-B25F-36532B14DDCD}"/>
    <pc:docChg chg="custSel addSld delSld modSld">
      <pc:chgData name="Einav, Tal" userId="c5d94e19-bf17-46ef-96ed-abf719c82703" providerId="ADAL" clId="{1F73E5EC-5E11-4034-B25F-36532B14DDCD}" dt="2019-12-25T22:24:13.377" v="924" actId="20577"/>
      <pc:docMkLst>
        <pc:docMk/>
      </pc:docMkLst>
    </pc:docChg>
  </pc:docChgLst>
  <pc:docChgLst>
    <pc:chgData name="Einav, Tal" userId="c5d94e19-bf17-46ef-96ed-abf719c82703" providerId="ADAL" clId="{CC9CF2C9-4F3B-4788-BDA5-669B938253F3}"/>
    <pc:docChg chg="undo redo custSel addSld delSld modSld sldOrd">
      <pc:chgData name="Einav, Tal" userId="c5d94e19-bf17-46ef-96ed-abf719c82703" providerId="ADAL" clId="{CC9CF2C9-4F3B-4788-BDA5-669B938253F3}" dt="2019-11-01T08:08:18.755" v="21866"/>
      <pc:docMkLst>
        <pc:docMk/>
      </pc:docMkLst>
      <pc:sldChg chg="addSp delSp modSp add delAnim modAnim modNotesTx">
        <pc:chgData name="Einav, Tal" userId="c5d94e19-bf17-46ef-96ed-abf719c82703" providerId="ADAL" clId="{CC9CF2C9-4F3B-4788-BDA5-669B938253F3}" dt="2019-10-30T06:31:07.830" v="9360" actId="14861"/>
        <pc:sldMkLst>
          <pc:docMk/>
          <pc:sldMk cId="1030590052" sldId="925"/>
        </pc:sldMkLst>
        <pc:spChg chg="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2" creationId="{2EC92DFF-878F-449B-836E-D867C17DDDAB}"/>
          </ac:spMkLst>
        </pc:spChg>
        <pc:spChg chg="add del">
          <ac:chgData name="Einav, Tal" userId="c5d94e19-bf17-46ef-96ed-abf719c82703" providerId="ADAL" clId="{CC9CF2C9-4F3B-4788-BDA5-669B938253F3}" dt="2019-10-30T03:43:58.417" v="6308" actId="478"/>
          <ac:spMkLst>
            <pc:docMk/>
            <pc:sldMk cId="1030590052" sldId="925"/>
            <ac:spMk id="9" creationId="{B81DE967-D2DF-401D-BADB-C17CF8FA4FA2}"/>
          </ac:spMkLst>
        </pc:spChg>
        <pc:spChg chg="add del">
          <ac:chgData name="Einav, Tal" userId="c5d94e19-bf17-46ef-96ed-abf719c82703" providerId="ADAL" clId="{CC9CF2C9-4F3B-4788-BDA5-669B938253F3}" dt="2019-10-30T03:43:58.047" v="6307" actId="478"/>
          <ac:spMkLst>
            <pc:docMk/>
            <pc:sldMk cId="1030590052" sldId="925"/>
            <ac:spMk id="10" creationId="{A2C9B44C-3D48-490B-9F67-26EDFD1F3543}"/>
          </ac:spMkLst>
        </pc:spChg>
        <pc:spChg chg="add del">
          <ac:chgData name="Einav, Tal" userId="c5d94e19-bf17-46ef-96ed-abf719c82703" providerId="ADAL" clId="{CC9CF2C9-4F3B-4788-BDA5-669B938253F3}" dt="2019-10-30T03:43:57.396" v="6306" actId="478"/>
          <ac:spMkLst>
            <pc:docMk/>
            <pc:sldMk cId="1030590052" sldId="925"/>
            <ac:spMk id="11" creationId="{547A5578-547C-40A2-B7A1-CAB3C89C905D}"/>
          </ac:spMkLst>
        </pc:spChg>
        <pc:spChg chg="add del">
          <ac:chgData name="Einav, Tal" userId="c5d94e19-bf17-46ef-96ed-abf719c82703" providerId="ADAL" clId="{CC9CF2C9-4F3B-4788-BDA5-669B938253F3}" dt="2019-10-30T03:43:54.392" v="6303" actId="478"/>
          <ac:spMkLst>
            <pc:docMk/>
            <pc:sldMk cId="1030590052" sldId="925"/>
            <ac:spMk id="12" creationId="{19E84CA2-14CF-4818-96EE-E585BC9A03E3}"/>
          </ac:spMkLst>
        </pc:spChg>
        <pc:spChg chg="add del">
          <ac:chgData name="Einav, Tal" userId="c5d94e19-bf17-46ef-96ed-abf719c82703" providerId="ADAL" clId="{CC9CF2C9-4F3B-4788-BDA5-669B938253F3}" dt="2019-10-30T03:43:53.720" v="6302" actId="478"/>
          <ac:spMkLst>
            <pc:docMk/>
            <pc:sldMk cId="1030590052" sldId="925"/>
            <ac:spMk id="13" creationId="{0F341994-0B6D-46C9-8B52-FB685B053EBA}"/>
          </ac:spMkLst>
        </pc:spChg>
        <pc:spChg chg="add mod">
          <ac:chgData name="Einav, Tal" userId="c5d94e19-bf17-46ef-96ed-abf719c82703" providerId="ADAL" clId="{CC9CF2C9-4F3B-4788-BDA5-669B938253F3}" dt="2019-10-30T06:13:14.927" v="9139" actId="20577"/>
          <ac:spMkLst>
            <pc:docMk/>
            <pc:sldMk cId="1030590052" sldId="925"/>
            <ac:spMk id="15" creationId="{8B550B45-3DED-45B8-93DC-8FE060884E85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6" creationId="{C663F936-1840-426F-86A4-D4FEA39B7E12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2" creationId="{27392825-0CF2-46A3-BEA4-CCC9984393A7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3" creationId="{D6CB1202-3AA1-4247-87DD-E6301973BE50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4" creationId="{7F920A07-41FC-46E5-B972-97C9BE1497EB}"/>
          </ac:spMkLst>
        </pc:spChg>
        <pc:spChg chg="add del mod">
          <ac:chgData name="Einav, Tal" userId="c5d94e19-bf17-46ef-96ed-abf719c82703" providerId="ADAL" clId="{CC9CF2C9-4F3B-4788-BDA5-669B938253F3}" dt="2019-10-30T04:31:40.937" v="6909" actId="478"/>
          <ac:spMkLst>
            <pc:docMk/>
            <pc:sldMk cId="1030590052" sldId="925"/>
            <ac:spMk id="45" creationId="{A07C3A5F-2E79-4C4B-A5DF-731319AAA597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6" creationId="{27FE7C95-C777-46A0-961F-4A508DE2CD3B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7" creationId="{1F73C9E7-B289-4D5C-BF42-E4A3DC3B9751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8" creationId="{E49C83AE-2F45-4326-B2FB-A460E5E1898F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49" creationId="{6469FE2B-2226-49C4-81F4-A05EED0BDE24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50" creationId="{A720D25F-DD24-47B0-8091-C9D7B99F6A3C}"/>
          </ac:spMkLst>
        </pc:spChg>
        <pc:spChg chg="add del mod">
          <ac:chgData name="Einav, Tal" userId="c5d94e19-bf17-46ef-96ed-abf719c82703" providerId="ADAL" clId="{CC9CF2C9-4F3B-4788-BDA5-669B938253F3}" dt="2019-10-30T03:55:31.362" v="6515" actId="478"/>
          <ac:spMkLst>
            <pc:docMk/>
            <pc:sldMk cId="1030590052" sldId="925"/>
            <ac:spMk id="53" creationId="{4674C086-9EA0-4D3E-BC72-0E0F92C53D0A}"/>
          </ac:spMkLst>
        </pc:spChg>
        <pc:spChg chg="add del mod">
          <ac:chgData name="Einav, Tal" userId="c5d94e19-bf17-46ef-96ed-abf719c82703" providerId="ADAL" clId="{CC9CF2C9-4F3B-4788-BDA5-669B938253F3}" dt="2019-10-30T03:55:30.312" v="6514" actId="478"/>
          <ac:spMkLst>
            <pc:docMk/>
            <pc:sldMk cId="1030590052" sldId="925"/>
            <ac:spMk id="54" creationId="{EB69B0DF-700C-4327-8ABF-0D5F16016875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55" creationId="{BA1EC9B5-DB8B-4BFF-801F-78FED3881BD1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56" creationId="{A7DCDFB4-31BA-43B7-853F-83B14054096F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57" creationId="{83F419DB-663C-4004-93B3-E685E7462789}"/>
          </ac:spMkLst>
        </pc:spChg>
        <pc:spChg chg="add del mod">
          <ac:chgData name="Einav, Tal" userId="c5d94e19-bf17-46ef-96ed-abf719c82703" providerId="ADAL" clId="{CC9CF2C9-4F3B-4788-BDA5-669B938253F3}" dt="2019-10-30T03:56:44.990" v="6541" actId="478"/>
          <ac:spMkLst>
            <pc:docMk/>
            <pc:sldMk cId="1030590052" sldId="925"/>
            <ac:spMk id="58" creationId="{740971C9-CBE2-4EDC-811A-B87043FBFA3C}"/>
          </ac:spMkLst>
        </pc:spChg>
        <pc:spChg chg="add del mod">
          <ac:chgData name="Einav, Tal" userId="c5d94e19-bf17-46ef-96ed-abf719c82703" providerId="ADAL" clId="{CC9CF2C9-4F3B-4788-BDA5-669B938253F3}" dt="2019-10-30T03:56:43.805" v="6540" actId="478"/>
          <ac:spMkLst>
            <pc:docMk/>
            <pc:sldMk cId="1030590052" sldId="925"/>
            <ac:spMk id="59" creationId="{53203BE7-CF40-4AEF-88A9-B6EBE4A9B119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60" creationId="{C7F5FBC9-B73A-497E-A3FC-0D63D1042E38}"/>
          </ac:spMkLst>
        </pc:spChg>
        <pc:spChg chg="add del mod">
          <ac:chgData name="Einav, Tal" userId="c5d94e19-bf17-46ef-96ed-abf719c82703" providerId="ADAL" clId="{CC9CF2C9-4F3B-4788-BDA5-669B938253F3}" dt="2019-10-30T03:56:57.760" v="6553" actId="478"/>
          <ac:spMkLst>
            <pc:docMk/>
            <pc:sldMk cId="1030590052" sldId="925"/>
            <ac:spMk id="61" creationId="{BCB6FA2B-44E9-4639-9B0C-A40815D2CC10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62" creationId="{36B60B9D-B31B-47C7-AFD9-B74EAB3A2C99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63" creationId="{E3E16AE3-A221-4E84-88AA-1B86C7FEE491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64" creationId="{16EA1FAB-D0D5-4983-9A97-A04CA8EABB06}"/>
          </ac:spMkLst>
        </pc:spChg>
        <pc:spChg chg="add del mod">
          <ac:chgData name="Einav, Tal" userId="c5d94e19-bf17-46ef-96ed-abf719c82703" providerId="ADAL" clId="{CC9CF2C9-4F3B-4788-BDA5-669B938253F3}" dt="2019-10-30T03:56:41.989" v="6539" actId="478"/>
          <ac:spMkLst>
            <pc:docMk/>
            <pc:sldMk cId="1030590052" sldId="925"/>
            <ac:spMk id="65" creationId="{5D8D6021-5C96-4055-A041-40603C0E184E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14" creationId="{A418A3BB-1852-4551-9107-5FB9F213A548}"/>
          </ac:spMkLst>
        </pc:spChg>
        <pc:spChg chg="add del mod">
          <ac:chgData name="Einav, Tal" userId="c5d94e19-bf17-46ef-96ed-abf719c82703" providerId="ADAL" clId="{CC9CF2C9-4F3B-4788-BDA5-669B938253F3}" dt="2019-10-30T04:18:19.694" v="6736" actId="478"/>
          <ac:spMkLst>
            <pc:docMk/>
            <pc:sldMk cId="1030590052" sldId="925"/>
            <ac:spMk id="115" creationId="{298BA981-6111-4E5B-BA3B-15A1A82D5205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16" creationId="{A5F8A8C9-DFB7-4785-87C1-AB9DE041780D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17" creationId="{BC7E6739-8826-42EB-9F82-7F32DCBF54DC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18" creationId="{C14C8CC7-9724-4A19-9EA6-D984F60D3F5C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2" creationId="{FA2EC024-C914-4E93-9534-B81D79C4EB45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3" creationId="{2D5BF060-5CDE-412C-8C81-DE4D65C9D09A}"/>
          </ac:spMkLst>
        </pc:spChg>
        <pc:spChg chg="add mod">
          <ac:chgData name="Einav, Tal" userId="c5d94e19-bf17-46ef-96ed-abf719c82703" providerId="ADAL" clId="{CC9CF2C9-4F3B-4788-BDA5-669B938253F3}" dt="2019-10-30T06:31:07.830" v="9360" actId="14861"/>
          <ac:spMkLst>
            <pc:docMk/>
            <pc:sldMk cId="1030590052" sldId="925"/>
            <ac:spMk id="124" creationId="{5D238C98-74E2-4CF6-BEFD-16936F7539BB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5" creationId="{9D39EEAF-7B7E-4A5E-B832-730A1D9EDEE1}"/>
          </ac:spMkLst>
        </pc:spChg>
        <pc:spChg chg="add mod or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6" creationId="{63C6A29B-7317-44E6-A168-346943E96740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7" creationId="{C1A93F76-4A23-45CE-AEED-5810F0787B70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8" creationId="{D4BF2626-B218-47EC-8B18-41FBDB075DD5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29" creationId="{66107FA5-C468-4BB3-9409-29D7529D9886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30" creationId="{7CD64CBB-5B4D-4A87-8EFC-CA0700DA560A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31" creationId="{80CF3744-17B8-45D7-951A-57CB6ED768BD}"/>
          </ac:spMkLst>
        </pc:spChg>
        <pc:spChg chg="add mod">
          <ac:chgData name="Einav, Tal" userId="c5d94e19-bf17-46ef-96ed-abf719c82703" providerId="ADAL" clId="{CC9CF2C9-4F3B-4788-BDA5-669B938253F3}" dt="2019-10-30T05:07:23.812" v="8918"/>
          <ac:spMkLst>
            <pc:docMk/>
            <pc:sldMk cId="1030590052" sldId="925"/>
            <ac:spMk id="132" creationId="{984D2B5A-68BE-4391-9599-B2D422CE707B}"/>
          </ac:spMkLst>
        </pc:spChg>
        <pc:spChg chg="add mod ord">
          <ac:chgData name="Einav, Tal" userId="c5d94e19-bf17-46ef-96ed-abf719c82703" providerId="ADAL" clId="{CC9CF2C9-4F3B-4788-BDA5-669B938253F3}" dt="2019-10-30T06:31:07.830" v="9360" actId="14861"/>
          <ac:spMkLst>
            <pc:docMk/>
            <pc:sldMk cId="1030590052" sldId="925"/>
            <ac:spMk id="134" creationId="{2907EEB4-CAE0-4E56-A928-BCDB090C8B26}"/>
          </ac:spMkLst>
        </pc:spChg>
        <pc:spChg chg="add del mod">
          <ac:chgData name="Einav, Tal" userId="c5d94e19-bf17-46ef-96ed-abf719c82703" providerId="ADAL" clId="{CC9CF2C9-4F3B-4788-BDA5-669B938253F3}" dt="2019-10-30T05:49:04.567" v="8939" actId="478"/>
          <ac:spMkLst>
            <pc:docMk/>
            <pc:sldMk cId="1030590052" sldId="925"/>
            <ac:spMk id="141" creationId="{5C1E940A-C582-46F2-A5F8-4E9E5559A300}"/>
          </ac:spMkLst>
        </pc:spChg>
        <pc:spChg chg="add mod">
          <ac:chgData name="Einav, Tal" userId="c5d94e19-bf17-46ef-96ed-abf719c82703" providerId="ADAL" clId="{CC9CF2C9-4F3B-4788-BDA5-669B938253F3}" dt="2019-10-30T05:48:58.476" v="8938" actId="553"/>
          <ac:spMkLst>
            <pc:docMk/>
            <pc:sldMk cId="1030590052" sldId="925"/>
            <ac:spMk id="142" creationId="{0894905C-9921-443F-844B-F4BCAF1523CB}"/>
          </ac:spMkLst>
        </pc:spChg>
        <pc:grpChg chg="mod">
          <ac:chgData name="Einav, Tal" userId="c5d94e19-bf17-46ef-96ed-abf719c82703" providerId="ADAL" clId="{CC9CF2C9-4F3B-4788-BDA5-669B938253F3}" dt="2019-10-30T05:07:23.812" v="8918"/>
          <ac:grpSpMkLst>
            <pc:docMk/>
            <pc:sldMk cId="1030590052" sldId="925"/>
            <ac:grpSpMk id="1" creationId="{00000000-0000-0000-0000-000000000000}"/>
          </ac:grpSpMkLst>
        </pc:grpChg>
        <pc:grpChg chg="add del">
          <ac:chgData name="Einav, Tal" userId="c5d94e19-bf17-46ef-96ed-abf719c82703" providerId="ADAL" clId="{CC9CF2C9-4F3B-4788-BDA5-669B938253F3}" dt="2019-10-30T03:44:04.386" v="6310" actId="478"/>
          <ac:grpSpMkLst>
            <pc:docMk/>
            <pc:sldMk cId="1030590052" sldId="925"/>
            <ac:grpSpMk id="6" creationId="{C408C067-D646-437B-B3D4-429529777CFD}"/>
          </ac:grpSpMkLst>
        </pc:grpChg>
        <pc:grpChg chg="add mod">
          <ac:chgData name="Einav, Tal" userId="c5d94e19-bf17-46ef-96ed-abf719c82703" providerId="ADAL" clId="{CC9CF2C9-4F3B-4788-BDA5-669B938253F3}" dt="2019-10-30T05:07:23.812" v="8918"/>
          <ac:grpSpMkLst>
            <pc:docMk/>
            <pc:sldMk cId="1030590052" sldId="925"/>
            <ac:grpSpMk id="113" creationId="{D9B117A5-36CC-40BB-86FD-FDDCCB83EEF8}"/>
          </ac:grpSpMkLst>
        </pc:grpChg>
        <pc:grpChg chg="add mod">
          <ac:chgData name="Einav, Tal" userId="c5d94e19-bf17-46ef-96ed-abf719c82703" providerId="ADAL" clId="{CC9CF2C9-4F3B-4788-BDA5-669B938253F3}" dt="2019-10-30T05:07:23.812" v="8918"/>
          <ac:grpSpMkLst>
            <pc:docMk/>
            <pc:sldMk cId="1030590052" sldId="925"/>
            <ac:grpSpMk id="119" creationId="{8375C0C5-D223-430B-A221-0179AF1F8485}"/>
          </ac:grpSpMkLst>
        </pc:grpChg>
        <pc:grpChg chg="add mod">
          <ac:chgData name="Einav, Tal" userId="c5d94e19-bf17-46ef-96ed-abf719c82703" providerId="ADAL" clId="{CC9CF2C9-4F3B-4788-BDA5-669B938253F3}" dt="2019-10-30T05:07:23.812" v="8918"/>
          <ac:grpSpMkLst>
            <pc:docMk/>
            <pc:sldMk cId="1030590052" sldId="925"/>
            <ac:grpSpMk id="133" creationId="{6D221265-2F7F-4ACA-B9FB-AC120605B760}"/>
          </ac:grpSpMkLst>
        </pc:grpChg>
        <pc:picChg chg="add del mod">
          <ac:chgData name="Einav, Tal" userId="c5d94e19-bf17-46ef-96ed-abf719c82703" providerId="ADAL" clId="{CC9CF2C9-4F3B-4788-BDA5-669B938253F3}" dt="2019-10-30T03:57:27.438" v="6554" actId="478"/>
          <ac:picMkLst>
            <pc:docMk/>
            <pc:sldMk cId="1030590052" sldId="925"/>
            <ac:picMk id="4" creationId="{ACBD85A8-3804-4B3D-8176-BDEF44DFFCC9}"/>
          </ac:picMkLst>
        </pc:picChg>
        <pc:picChg chg="add del">
          <ac:chgData name="Einav, Tal" userId="c5d94e19-bf17-46ef-96ed-abf719c82703" providerId="ADAL" clId="{CC9CF2C9-4F3B-4788-BDA5-669B938253F3}" dt="2019-10-30T03:43:58.994" v="6309" actId="478"/>
          <ac:picMkLst>
            <pc:docMk/>
            <pc:sldMk cId="1030590052" sldId="925"/>
            <ac:picMk id="5" creationId="{C5089A05-64DD-40DF-8DAC-48CB9EEDEE0D}"/>
          </ac:picMkLst>
        </pc:picChg>
        <pc:picChg chg="add del mod">
          <ac:chgData name="Einav, Tal" userId="c5d94e19-bf17-46ef-96ed-abf719c82703" providerId="ADAL" clId="{CC9CF2C9-4F3B-4788-BDA5-669B938253F3}" dt="2019-10-30T04:02:09.940" v="6593" actId="478"/>
          <ac:picMkLst>
            <pc:docMk/>
            <pc:sldMk cId="1030590052" sldId="925"/>
            <ac:picMk id="68" creationId="{91AD68D3-D1C0-44A8-B526-3A19F4489351}"/>
          </ac:picMkLst>
        </pc:picChg>
        <pc:picChg chg="add del mod ord">
          <ac:chgData name="Einav, Tal" userId="c5d94e19-bf17-46ef-96ed-abf719c82703" providerId="ADAL" clId="{CC9CF2C9-4F3B-4788-BDA5-669B938253F3}" dt="2019-10-30T04:06:12.420" v="6657" actId="478"/>
          <ac:picMkLst>
            <pc:docMk/>
            <pc:sldMk cId="1030590052" sldId="925"/>
            <ac:picMk id="71" creationId="{42A8E0DF-CCD0-476F-B59C-7A34F4784A91}"/>
          </ac:picMkLst>
        </pc:pic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4" creationId="{42D20481-F316-4EBD-9683-E02C0D6CCC33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7" creationId="{B26A2D05-9926-4730-AF81-B0AD89FE18B3}"/>
          </ac:cxnSpMkLst>
        </pc:cxnChg>
        <pc:cxnChg chg="add del">
          <ac:chgData name="Einav, Tal" userId="c5d94e19-bf17-46ef-96ed-abf719c82703" providerId="ADAL" clId="{CC9CF2C9-4F3B-4788-BDA5-669B938253F3}" dt="2019-10-30T03:43:55.927" v="6304" actId="478"/>
          <ac:cxnSpMkLst>
            <pc:docMk/>
            <pc:sldMk cId="1030590052" sldId="925"/>
            <ac:cxnSpMk id="18" creationId="{FAA20F39-B072-44BD-A77E-F9934A91E486}"/>
          </ac:cxnSpMkLst>
        </pc:cxnChg>
        <pc:cxnChg chg="add del">
          <ac:chgData name="Einav, Tal" userId="c5d94e19-bf17-46ef-96ed-abf719c82703" providerId="ADAL" clId="{CC9CF2C9-4F3B-4788-BDA5-669B938253F3}" dt="2019-10-30T03:43:56.827" v="6305" actId="478"/>
          <ac:cxnSpMkLst>
            <pc:docMk/>
            <pc:sldMk cId="1030590052" sldId="925"/>
            <ac:cxnSpMk id="19" creationId="{A10A8AA3-DF9D-42F2-BD3C-1F2F075B4550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2" creationId="{C206B655-800D-4BF7-8CD7-C634A03D6580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3" creationId="{1035F52F-FE80-44D0-A9FF-34D34ED9DCFE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4" creationId="{AA2D31FE-386C-49B8-A82C-D2B8E3AC4953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6" creationId="{76DE855F-65EB-43D1-99EF-C7381F2B459D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7" creationId="{47345CE2-28C4-4FEF-B4A4-2E13FFE19CD1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8" creationId="{447632A1-6486-448A-B49F-F0A750AE5057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29" creationId="{911BB246-BFD0-4D06-B064-9225205830AC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0" creationId="{5995F18E-7997-4E4B-9606-4882F51D8A87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1" creationId="{AC0B377A-B789-43AC-8340-2C270D586B2B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2" creationId="{EE1AA779-C97E-461D-8A0F-AD17C6744EE8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3" creationId="{113C69F1-AB19-4902-9718-9A501C0F95A9}"/>
          </ac:cxnSpMkLst>
        </pc:cxnChg>
        <pc:cxnChg chg="add del mod">
          <ac:chgData name="Einav, Tal" userId="c5d94e19-bf17-46ef-96ed-abf719c82703" providerId="ADAL" clId="{CC9CF2C9-4F3B-4788-BDA5-669B938253F3}" dt="2019-10-30T03:46:36.202" v="6395" actId="478"/>
          <ac:cxnSpMkLst>
            <pc:docMk/>
            <pc:sldMk cId="1030590052" sldId="925"/>
            <ac:cxnSpMk id="34" creationId="{F36677E2-9C1F-4401-B363-8A0E3EE78B36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5" creationId="{88583242-DCC9-469E-8799-ABCC6A456C78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6" creationId="{A631CC23-EC73-408E-9CC4-03FD96E6EE0B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7" creationId="{9C0939B8-F4F4-4B42-B20C-5730536FAD2F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38" creationId="{645D3D17-4852-466F-B174-AFD095749F3F}"/>
          </ac:cxnSpMkLst>
        </pc:cxnChg>
        <pc:cxnChg chg="add mod">
          <ac:chgData name="Einav, Tal" userId="c5d94e19-bf17-46ef-96ed-abf719c82703" providerId="ADAL" clId="{CC9CF2C9-4F3B-4788-BDA5-669B938253F3}" dt="2019-10-30T03:46:57.906" v="6397" actId="571"/>
          <ac:cxnSpMkLst>
            <pc:docMk/>
            <pc:sldMk cId="1030590052" sldId="925"/>
            <ac:cxnSpMk id="39" creationId="{9219BB62-18D8-426A-BC3B-E1E21DA98C56}"/>
          </ac:cxnSpMkLst>
        </pc:cxnChg>
        <pc:cxnChg chg="add mod">
          <ac:chgData name="Einav, Tal" userId="c5d94e19-bf17-46ef-96ed-abf719c82703" providerId="ADAL" clId="{CC9CF2C9-4F3B-4788-BDA5-669B938253F3}" dt="2019-10-30T03:46:57.906" v="6397" actId="571"/>
          <ac:cxnSpMkLst>
            <pc:docMk/>
            <pc:sldMk cId="1030590052" sldId="925"/>
            <ac:cxnSpMk id="40" creationId="{1F259D2F-6731-4D2D-B798-0BEE0F0E71C8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41" creationId="{A4562C56-5B47-4D72-B6CE-AAD337F0B670}"/>
          </ac:cxnSpMkLst>
        </pc:cxnChg>
        <pc:cxnChg chg="add del mod">
          <ac:chgData name="Einav, Tal" userId="c5d94e19-bf17-46ef-96ed-abf719c82703" providerId="ADAL" clId="{CC9CF2C9-4F3B-4788-BDA5-669B938253F3}" dt="2019-10-30T03:54:28.376" v="6507" actId="11529"/>
          <ac:cxnSpMkLst>
            <pc:docMk/>
            <pc:sldMk cId="1030590052" sldId="925"/>
            <ac:cxnSpMk id="52" creationId="{419E68C7-4FED-42F4-9FF4-1B5151FF7F09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72" creationId="{B076CD48-0219-4E79-B9F8-C28826787505}"/>
          </ac:cxnSpMkLst>
        </pc:cxnChg>
        <pc:cxnChg chg="add del mod">
          <ac:chgData name="Einav, Tal" userId="c5d94e19-bf17-46ef-96ed-abf719c82703" providerId="ADAL" clId="{CC9CF2C9-4F3B-4788-BDA5-669B938253F3}" dt="2019-10-30T04:03:23.403" v="6626" actId="478"/>
          <ac:cxnSpMkLst>
            <pc:docMk/>
            <pc:sldMk cId="1030590052" sldId="925"/>
            <ac:cxnSpMk id="73" creationId="{758A2F79-C299-44BE-AAC3-0D2075AB5D19}"/>
          </ac:cxnSpMkLst>
        </pc:cxnChg>
        <pc:cxnChg chg="add del mod">
          <ac:chgData name="Einav, Tal" userId="c5d94e19-bf17-46ef-96ed-abf719c82703" providerId="ADAL" clId="{CC9CF2C9-4F3B-4788-BDA5-669B938253F3}" dt="2019-10-30T04:03:02.554" v="6605" actId="478"/>
          <ac:cxnSpMkLst>
            <pc:docMk/>
            <pc:sldMk cId="1030590052" sldId="925"/>
            <ac:cxnSpMk id="74" creationId="{4F9CE0BE-4FFA-498C-83C7-88EAC2D3A1E6}"/>
          </ac:cxnSpMkLst>
        </pc:cxnChg>
        <pc:cxnChg chg="add del mod">
          <ac:chgData name="Einav, Tal" userId="c5d94e19-bf17-46ef-96ed-abf719c82703" providerId="ADAL" clId="{CC9CF2C9-4F3B-4788-BDA5-669B938253F3}" dt="2019-10-30T04:03:01.594" v="6604" actId="478"/>
          <ac:cxnSpMkLst>
            <pc:docMk/>
            <pc:sldMk cId="1030590052" sldId="925"/>
            <ac:cxnSpMk id="75" creationId="{A6EA8D83-8582-46AE-ADB5-56D6977D8D3B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76" creationId="{AA5EB011-1869-44B2-809B-541A55F70455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77" creationId="{2E0F7F10-33F6-4F66-B4D6-83642420334E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78" creationId="{C1726D77-A725-43C6-872D-D272084EAF96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79" creationId="{71E8CEB4-8D66-4970-B256-0AA49B853C2D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0" creationId="{DE0338F5-BFC0-41F3-9E4E-389FF855FC50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1" creationId="{2A110D7B-4CCE-40BC-A6AE-FA7C494D0FAA}"/>
          </ac:cxnSpMkLst>
        </pc:cxnChg>
        <pc:cxnChg chg="add del mod">
          <ac:chgData name="Einav, Tal" userId="c5d94e19-bf17-46ef-96ed-abf719c82703" providerId="ADAL" clId="{CC9CF2C9-4F3B-4788-BDA5-669B938253F3}" dt="2019-10-30T04:03:20.317" v="6625" actId="478"/>
          <ac:cxnSpMkLst>
            <pc:docMk/>
            <pc:sldMk cId="1030590052" sldId="925"/>
            <ac:cxnSpMk id="82" creationId="{98DC847A-4324-4497-98CD-72097439633E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3" creationId="{29C1471F-DB1D-49FC-8742-DEA50BEA7213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4" creationId="{94A6BB8D-9338-469F-918C-8717A81AF2C8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5" creationId="{AF2F55BE-ECB0-4B42-8EB8-ABA4EE0C15B0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6" creationId="{3D7DFE39-E1CB-498C-A524-FBF89650C582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7" creationId="{4DE49750-1A0F-45C7-A210-B1B002DF43A7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8" creationId="{75D31EBD-7E5E-45DA-9FD4-42DC3A21D027}"/>
          </ac:cxnSpMkLst>
        </pc:cxnChg>
        <pc:cxnChg chg="add del mod">
          <ac:chgData name="Einav, Tal" userId="c5d94e19-bf17-46ef-96ed-abf719c82703" providerId="ADAL" clId="{CC9CF2C9-4F3B-4788-BDA5-669B938253F3}" dt="2019-10-30T04:03:14.700" v="6624" actId="478"/>
          <ac:cxnSpMkLst>
            <pc:docMk/>
            <pc:sldMk cId="1030590052" sldId="925"/>
            <ac:cxnSpMk id="89" creationId="{182F836E-BA24-44E6-B01F-ABDDADB7EB64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0" creationId="{C4A67D57-4B60-4552-84DD-FDEFFD5ADE94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1" creationId="{3D44692C-6803-4B42-A054-4FC1C32956F6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2" creationId="{790EF9F8-0C8C-4E53-907E-871AB3AFA163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3" creationId="{1E643BB0-696B-4E4F-8773-E63589CAB33F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4" creationId="{D6281A3C-B735-4E94-A5F1-70EB504949DA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5" creationId="{0623F7E6-97E7-47CA-91D4-0331D475BB18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6" creationId="{9745F37B-6451-4AC7-9356-B39089DC9706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7" creationId="{ED2D8389-691F-4DA8-9D7C-CE85124FE043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8" creationId="{A420A7D7-CFE8-4025-B285-D27114447DFB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99" creationId="{504AEBF7-FA54-4894-9C99-C2561412FF35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0" creationId="{1C470A8D-FEC7-4BD4-A772-54AE9ACF6A98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1" creationId="{1A5942EA-202D-4FF4-91B1-065E1F8E8E80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2" creationId="{4C556CBD-C08A-4946-863A-9AA062DFE563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3" creationId="{A7B53B53-B458-4CDE-9EA9-7C347FAF336B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4" creationId="{66A813A6-4B9E-4B3B-A3BE-7157CCDDBC64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5" creationId="{CDAC7992-A5DB-4DDC-837A-128BA6CAD572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6" creationId="{BE275ECD-5DB0-4A23-9996-724212692918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7" creationId="{4BD5B8AE-42E0-41CD-9F2A-95745DA1B925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8" creationId="{E103607C-8EC4-4307-8130-F60BCEEDBF4B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09" creationId="{D745163C-DF01-4B45-8A11-61FA0A9A040D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10" creationId="{D3D5D9D0-E523-47DD-BFB2-185645B42296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11" creationId="{59CFCD86-9B10-41FF-BEA8-14BF3FB0424F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12" creationId="{5632CE93-4433-49BF-A0C2-E6EDAC108FF7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20" creationId="{F3DC7C48-FE33-4525-87AC-84576530C157}"/>
          </ac:cxnSpMkLst>
        </pc:cxnChg>
        <pc:cxnChg chg="add mod or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21" creationId="{9A6353BF-B1B5-4630-94D8-C0F67310344E}"/>
          </ac:cxnSpMkLst>
        </pc:cxnChg>
        <pc:cxnChg chg="add mod">
          <ac:chgData name="Einav, Tal" userId="c5d94e19-bf17-46ef-96ed-abf719c82703" providerId="ADAL" clId="{CC9CF2C9-4F3B-4788-BDA5-669B938253F3}" dt="2019-10-30T05:07:23.812" v="8918"/>
          <ac:cxnSpMkLst>
            <pc:docMk/>
            <pc:sldMk cId="1030590052" sldId="925"/>
            <ac:cxnSpMk id="136" creationId="{B49F6BD5-971F-4849-8991-B3BD230DAC17}"/>
          </ac:cxnSpMkLst>
        </pc:cxnChg>
      </pc:sldChg>
    </pc:docChg>
  </pc:docChgLst>
  <pc:docChgLst>
    <pc:chgData name="Einav, Tal" userId="c5d94e19-bf17-46ef-96ed-abf719c82703" providerId="ADAL" clId="{C2BD82A0-9F9A-4A8F-8832-00E34973D1EC}"/>
    <pc:docChg chg="modSld">
      <pc:chgData name="Einav, Tal" userId="c5d94e19-bf17-46ef-96ed-abf719c82703" providerId="ADAL" clId="{C2BD82A0-9F9A-4A8F-8832-00E34973D1EC}" dt="2020-05-17T04:57:43.138" v="7" actId="20577"/>
      <pc:docMkLst>
        <pc:docMk/>
      </pc:docMkLst>
      <pc:sldChg chg="modSp">
        <pc:chgData name="Einav, Tal" userId="c5d94e19-bf17-46ef-96ed-abf719c82703" providerId="ADAL" clId="{C2BD82A0-9F9A-4A8F-8832-00E34973D1EC}" dt="2020-05-17T04:57:43.138" v="7" actId="20577"/>
        <pc:sldMkLst>
          <pc:docMk/>
          <pc:sldMk cId="4112024707" sldId="913"/>
        </pc:sldMkLst>
        <pc:spChg chg="mod">
          <ac:chgData name="Einav, Tal" userId="c5d94e19-bf17-46ef-96ed-abf719c82703" providerId="ADAL" clId="{C2BD82A0-9F9A-4A8F-8832-00E34973D1EC}" dt="2020-05-17T04:57:43.138" v="7" actId="20577"/>
          <ac:spMkLst>
            <pc:docMk/>
            <pc:sldMk cId="4112024707" sldId="913"/>
            <ac:spMk id="66" creationId="{1B909715-E6C1-4FF3-9C51-F7B47AB00415}"/>
          </ac:spMkLst>
        </pc:spChg>
      </pc:sldChg>
      <pc:sldChg chg="addSp delSp modSp">
        <pc:chgData name="Einav, Tal" userId="c5d94e19-bf17-46ef-96ed-abf719c82703" providerId="ADAL" clId="{C2BD82A0-9F9A-4A8F-8832-00E34973D1EC}" dt="2020-05-17T04:34:14.118" v="5"/>
        <pc:sldMkLst>
          <pc:docMk/>
          <pc:sldMk cId="2647873117" sldId="1029"/>
        </pc:sldMkLst>
        <pc:grpChg chg="add del mod">
          <ac:chgData name="Einav, Tal" userId="c5d94e19-bf17-46ef-96ed-abf719c82703" providerId="ADAL" clId="{C2BD82A0-9F9A-4A8F-8832-00E34973D1EC}" dt="2020-05-17T04:34:14.118" v="5"/>
          <ac:grpSpMkLst>
            <pc:docMk/>
            <pc:sldMk cId="2647873117" sldId="1029"/>
            <ac:grpSpMk id="38" creationId="{80240D2D-16EF-4851-B9D5-F57E63CA1929}"/>
          </ac:grpSpMkLst>
        </pc:grpChg>
        <pc:grpChg chg="mod">
          <ac:chgData name="Einav, Tal" userId="c5d94e19-bf17-46ef-96ed-abf719c82703" providerId="ADAL" clId="{C2BD82A0-9F9A-4A8F-8832-00E34973D1EC}" dt="2020-05-17T04:34:13.206" v="4"/>
          <ac:grpSpMkLst>
            <pc:docMk/>
            <pc:sldMk cId="2647873117" sldId="1029"/>
            <ac:grpSpMk id="39" creationId="{CB175DBA-367A-43DF-8B4F-F4E8DE3CBD7F}"/>
          </ac:grpSpMkLst>
        </pc:grpChg>
        <pc:grpChg chg="mod">
          <ac:chgData name="Einav, Tal" userId="c5d94e19-bf17-46ef-96ed-abf719c82703" providerId="ADAL" clId="{C2BD82A0-9F9A-4A8F-8832-00E34973D1EC}" dt="2020-05-17T04:34:13.206" v="4"/>
          <ac:grpSpMkLst>
            <pc:docMk/>
            <pc:sldMk cId="2647873117" sldId="1029"/>
            <ac:grpSpMk id="40" creationId="{0968DEDA-4653-477F-A3F2-CCEAB5960C7A}"/>
          </ac:grpSpMkLst>
        </pc:grpChg>
        <pc:grpChg chg="mod">
          <ac:chgData name="Einav, Tal" userId="c5d94e19-bf17-46ef-96ed-abf719c82703" providerId="ADAL" clId="{C2BD82A0-9F9A-4A8F-8832-00E34973D1EC}" dt="2020-05-17T04:34:03.498" v="3" actId="1076"/>
          <ac:grpSpMkLst>
            <pc:docMk/>
            <pc:sldMk cId="2647873117" sldId="1029"/>
            <ac:grpSpMk id="41" creationId="{C91CDB06-03E0-487F-93D5-502A4D60CAFC}"/>
          </ac:grpSpMkLst>
        </pc:grpChg>
        <pc:grpChg chg="mod">
          <ac:chgData name="Einav, Tal" userId="c5d94e19-bf17-46ef-96ed-abf719c82703" providerId="ADAL" clId="{C2BD82A0-9F9A-4A8F-8832-00E34973D1EC}" dt="2020-05-17T04:34:13.206" v="4"/>
          <ac:grpSpMkLst>
            <pc:docMk/>
            <pc:sldMk cId="2647873117" sldId="1029"/>
            <ac:grpSpMk id="43" creationId="{DACBBCD3-C7C5-4B97-A6D3-E25D2D87BFAF}"/>
          </ac:grpSpMkLst>
        </pc:grpChg>
        <pc:grpChg chg="mod">
          <ac:chgData name="Einav, Tal" userId="c5d94e19-bf17-46ef-96ed-abf719c82703" providerId="ADAL" clId="{C2BD82A0-9F9A-4A8F-8832-00E34973D1EC}" dt="2020-05-17T04:34:03.498" v="3" actId="1076"/>
          <ac:grpSpMkLst>
            <pc:docMk/>
            <pc:sldMk cId="2647873117" sldId="1029"/>
            <ac:grpSpMk id="44" creationId="{76CDCDFC-AEC6-4EC9-86C9-4506FC08C141}"/>
          </ac:grpSpMkLst>
        </pc:grpChg>
        <pc:grpChg chg="mod">
          <ac:chgData name="Einav, Tal" userId="c5d94e19-bf17-46ef-96ed-abf719c82703" providerId="ADAL" clId="{C2BD82A0-9F9A-4A8F-8832-00E34973D1EC}" dt="2020-05-17T04:34:03.498" v="3" actId="1076"/>
          <ac:grpSpMkLst>
            <pc:docMk/>
            <pc:sldMk cId="2647873117" sldId="1029"/>
            <ac:grpSpMk id="45" creationId="{04BF1BD6-D14C-445B-B39A-BBF2E601CAA1}"/>
          </ac:grpSpMkLst>
        </pc:grpChg>
        <pc:grpChg chg="mod">
          <ac:chgData name="Einav, Tal" userId="c5d94e19-bf17-46ef-96ed-abf719c82703" providerId="ADAL" clId="{C2BD82A0-9F9A-4A8F-8832-00E34973D1EC}" dt="2020-05-17T04:34:03.498" v="3" actId="1076"/>
          <ac:grpSpMkLst>
            <pc:docMk/>
            <pc:sldMk cId="2647873117" sldId="1029"/>
            <ac:grpSpMk id="48" creationId="{B59B3070-9879-4C85-8FC1-FA2D478F0212}"/>
          </ac:grpSpMkLst>
        </pc:grpChg>
      </pc:sldChg>
    </pc:docChg>
  </pc:docChgLst>
  <pc:docChgLst>
    <pc:chgData name="Einav, Tal" userId="c5d94e19-bf17-46ef-96ed-abf719c82703" providerId="ADAL" clId="{604173CA-0858-4AB9-BD40-A807F492723E}"/>
    <pc:docChg chg="undo custSel modSld">
      <pc:chgData name="Einav, Tal" userId="c5d94e19-bf17-46ef-96ed-abf719c82703" providerId="ADAL" clId="{604173CA-0858-4AB9-BD40-A807F492723E}" dt="2020-04-29T05:02:20.065" v="216" actId="6549"/>
      <pc:docMkLst>
        <pc:docMk/>
      </pc:docMkLst>
      <pc:sldChg chg="modSp">
        <pc:chgData name="Einav, Tal" userId="c5d94e19-bf17-46ef-96ed-abf719c82703" providerId="ADAL" clId="{604173CA-0858-4AB9-BD40-A807F492723E}" dt="2020-04-29T05:01:09.714" v="207" actId="20577"/>
        <pc:sldMkLst>
          <pc:docMk/>
          <pc:sldMk cId="4112024707" sldId="913"/>
        </pc:sldMkLst>
        <pc:spChg chg="mod">
          <ac:chgData name="Einav, Tal" userId="c5d94e19-bf17-46ef-96ed-abf719c82703" providerId="ADAL" clId="{604173CA-0858-4AB9-BD40-A807F492723E}" dt="2020-04-29T05:01:09.714" v="207" actId="20577"/>
          <ac:spMkLst>
            <pc:docMk/>
            <pc:sldMk cId="4112024707" sldId="913"/>
            <ac:spMk id="66" creationId="{1B909715-E6C1-4FF3-9C51-F7B47AB00415}"/>
          </ac:spMkLst>
        </pc:spChg>
      </pc:sldChg>
      <pc:sldChg chg="addSp modSp modNotesTx">
        <pc:chgData name="Einav, Tal" userId="c5d94e19-bf17-46ef-96ed-abf719c82703" providerId="ADAL" clId="{604173CA-0858-4AB9-BD40-A807F492723E}" dt="2020-04-29T05:01:46.002" v="209" actId="6549"/>
        <pc:sldMkLst>
          <pc:docMk/>
          <pc:sldMk cId="971864012" sldId="1004"/>
        </pc:sldMkLst>
        <pc:spChg chg="mod">
          <ac:chgData name="Einav, Tal" userId="c5d94e19-bf17-46ef-96ed-abf719c82703" providerId="ADAL" clId="{604173CA-0858-4AB9-BD40-A807F492723E}" dt="2020-04-29T05:01:46.002" v="209" actId="6549"/>
          <ac:spMkLst>
            <pc:docMk/>
            <pc:sldMk cId="971864012" sldId="1004"/>
            <ac:spMk id="2" creationId="{D3BA89D2-EC38-4345-99BB-E963BA2B8E05}"/>
          </ac:spMkLst>
        </pc:spChg>
        <pc:spChg chg="add mod">
          <ac:chgData name="Einav, Tal" userId="c5d94e19-bf17-46ef-96ed-abf719c82703" providerId="ADAL" clId="{604173CA-0858-4AB9-BD40-A807F492723E}" dt="2020-04-29T04:58:26.856" v="176" actId="1076"/>
          <ac:spMkLst>
            <pc:docMk/>
            <pc:sldMk cId="971864012" sldId="1004"/>
            <ac:spMk id="5" creationId="{3D21033A-8299-498D-BE19-74787AB64CBA}"/>
          </ac:spMkLst>
        </pc:spChg>
        <pc:spChg chg="add mod ord">
          <ac:chgData name="Einav, Tal" userId="c5d94e19-bf17-46ef-96ed-abf719c82703" providerId="ADAL" clId="{604173CA-0858-4AB9-BD40-A807F492723E}" dt="2020-04-29T04:59:51.232" v="190" actId="14100"/>
          <ac:spMkLst>
            <pc:docMk/>
            <pc:sldMk cId="971864012" sldId="1004"/>
            <ac:spMk id="29" creationId="{73928BB7-2F48-46E1-9F35-96DA8E015A2E}"/>
          </ac:spMkLst>
        </pc:spChg>
        <pc:spChg chg="add mod ord">
          <ac:chgData name="Einav, Tal" userId="c5d94e19-bf17-46ef-96ed-abf719c82703" providerId="ADAL" clId="{604173CA-0858-4AB9-BD40-A807F492723E}" dt="2020-04-29T04:59:51.232" v="190" actId="14100"/>
          <ac:spMkLst>
            <pc:docMk/>
            <pc:sldMk cId="971864012" sldId="1004"/>
            <ac:spMk id="30" creationId="{BF83C5D5-0084-44FA-B9C5-D2025B79A3FA}"/>
          </ac:spMkLst>
        </pc:spChg>
        <pc:spChg chg="add mod ord">
          <ac:chgData name="Einav, Tal" userId="c5d94e19-bf17-46ef-96ed-abf719c82703" providerId="ADAL" clId="{604173CA-0858-4AB9-BD40-A807F492723E}" dt="2020-04-29T04:59:51.232" v="190" actId="14100"/>
          <ac:spMkLst>
            <pc:docMk/>
            <pc:sldMk cId="971864012" sldId="1004"/>
            <ac:spMk id="31" creationId="{702E9000-9B35-44DB-B534-1F04E95B5DAA}"/>
          </ac:spMkLst>
        </pc:spChg>
        <pc:spChg chg="add mod">
          <ac:chgData name="Einav, Tal" userId="c5d94e19-bf17-46ef-96ed-abf719c82703" providerId="ADAL" clId="{604173CA-0858-4AB9-BD40-A807F492723E}" dt="2020-04-29T04:58:43.175" v="180" actId="14100"/>
          <ac:spMkLst>
            <pc:docMk/>
            <pc:sldMk cId="971864012" sldId="1004"/>
            <ac:spMk id="32" creationId="{19EDFD28-73C3-45BB-9818-3A734B24B854}"/>
          </ac:spMkLst>
        </pc:spChg>
        <pc:spChg chg="add mod">
          <ac:chgData name="Einav, Tal" userId="c5d94e19-bf17-46ef-96ed-abf719c82703" providerId="ADAL" clId="{604173CA-0858-4AB9-BD40-A807F492723E}" dt="2020-04-29T04:58:47.542" v="182" actId="14100"/>
          <ac:spMkLst>
            <pc:docMk/>
            <pc:sldMk cId="971864012" sldId="1004"/>
            <ac:spMk id="33" creationId="{EEBCFD78-774C-4274-8104-DBDED278EA80}"/>
          </ac:spMkLst>
        </pc:spChg>
        <pc:spChg chg="mod ord">
          <ac:chgData name="Einav, Tal" userId="c5d94e19-bf17-46ef-96ed-abf719c82703" providerId="ADAL" clId="{604173CA-0858-4AB9-BD40-A807F492723E}" dt="2020-04-29T04:59:51.232" v="190" actId="14100"/>
          <ac:spMkLst>
            <pc:docMk/>
            <pc:sldMk cId="971864012" sldId="1004"/>
            <ac:spMk id="47" creationId="{82345F1A-9A47-4D0D-8B86-4661F6C732CE}"/>
          </ac:spMkLst>
        </pc:spChg>
      </pc:sldChg>
      <pc:sldChg chg="modSp">
        <pc:chgData name="Einav, Tal" userId="c5d94e19-bf17-46ef-96ed-abf719c82703" providerId="ADAL" clId="{604173CA-0858-4AB9-BD40-A807F492723E}" dt="2020-04-29T05:01:43.545" v="208" actId="6549"/>
        <pc:sldMkLst>
          <pc:docMk/>
          <pc:sldMk cId="3178934349" sldId="1061"/>
        </pc:sldMkLst>
        <pc:spChg chg="mod">
          <ac:chgData name="Einav, Tal" userId="c5d94e19-bf17-46ef-96ed-abf719c82703" providerId="ADAL" clId="{604173CA-0858-4AB9-BD40-A807F492723E}" dt="2020-04-29T05:01:43.545" v="208" actId="6549"/>
          <ac:spMkLst>
            <pc:docMk/>
            <pc:sldMk cId="3178934349" sldId="1061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1:52.299" v="210" actId="6549"/>
        <pc:sldMkLst>
          <pc:docMk/>
          <pc:sldMk cId="649308906" sldId="1112"/>
        </pc:sldMkLst>
        <pc:spChg chg="mod">
          <ac:chgData name="Einav, Tal" userId="c5d94e19-bf17-46ef-96ed-abf719c82703" providerId="ADAL" clId="{604173CA-0858-4AB9-BD40-A807F492723E}" dt="2020-04-29T05:01:52.299" v="210" actId="6549"/>
          <ac:spMkLst>
            <pc:docMk/>
            <pc:sldMk cId="649308906" sldId="1112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1:54.708" v="211" actId="6549"/>
        <pc:sldMkLst>
          <pc:docMk/>
          <pc:sldMk cId="3785145954" sldId="1115"/>
        </pc:sldMkLst>
        <pc:spChg chg="mod">
          <ac:chgData name="Einav, Tal" userId="c5d94e19-bf17-46ef-96ed-abf719c82703" providerId="ADAL" clId="{604173CA-0858-4AB9-BD40-A807F492723E}" dt="2020-04-29T05:01:54.708" v="211" actId="6549"/>
          <ac:spMkLst>
            <pc:docMk/>
            <pc:sldMk cId="3785145954" sldId="1115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1:57.457" v="212" actId="6549"/>
        <pc:sldMkLst>
          <pc:docMk/>
          <pc:sldMk cId="1839274204" sldId="1116"/>
        </pc:sldMkLst>
        <pc:spChg chg="mod">
          <ac:chgData name="Einav, Tal" userId="c5d94e19-bf17-46ef-96ed-abf719c82703" providerId="ADAL" clId="{604173CA-0858-4AB9-BD40-A807F492723E}" dt="2020-04-29T05:01:57.457" v="212" actId="6549"/>
          <ac:spMkLst>
            <pc:docMk/>
            <pc:sldMk cId="1839274204" sldId="1116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1:59.664" v="213" actId="6549"/>
        <pc:sldMkLst>
          <pc:docMk/>
          <pc:sldMk cId="317930566" sldId="1117"/>
        </pc:sldMkLst>
        <pc:spChg chg="mod">
          <ac:chgData name="Einav, Tal" userId="c5d94e19-bf17-46ef-96ed-abf719c82703" providerId="ADAL" clId="{604173CA-0858-4AB9-BD40-A807F492723E}" dt="2020-04-29T05:01:59.664" v="213" actId="6549"/>
          <ac:spMkLst>
            <pc:docMk/>
            <pc:sldMk cId="317930566" sldId="1117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2:14.968" v="214" actId="6549"/>
        <pc:sldMkLst>
          <pc:docMk/>
          <pc:sldMk cId="1790592805" sldId="1118"/>
        </pc:sldMkLst>
        <pc:spChg chg="mod">
          <ac:chgData name="Einav, Tal" userId="c5d94e19-bf17-46ef-96ed-abf719c82703" providerId="ADAL" clId="{604173CA-0858-4AB9-BD40-A807F492723E}" dt="2020-04-29T05:02:14.968" v="214" actId="6549"/>
          <ac:spMkLst>
            <pc:docMk/>
            <pc:sldMk cId="1790592805" sldId="1118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2:17.282" v="215" actId="6549"/>
        <pc:sldMkLst>
          <pc:docMk/>
          <pc:sldMk cId="3743066016" sldId="1119"/>
        </pc:sldMkLst>
        <pc:spChg chg="mod">
          <ac:chgData name="Einav, Tal" userId="c5d94e19-bf17-46ef-96ed-abf719c82703" providerId="ADAL" clId="{604173CA-0858-4AB9-BD40-A807F492723E}" dt="2020-04-29T05:02:17.282" v="215" actId="6549"/>
          <ac:spMkLst>
            <pc:docMk/>
            <pc:sldMk cId="3743066016" sldId="1119"/>
            <ac:spMk id="2" creationId="{D3BA89D2-EC38-4345-99BB-E963BA2B8E05}"/>
          </ac:spMkLst>
        </pc:spChg>
      </pc:sldChg>
      <pc:sldChg chg="modSp">
        <pc:chgData name="Einav, Tal" userId="c5d94e19-bf17-46ef-96ed-abf719c82703" providerId="ADAL" clId="{604173CA-0858-4AB9-BD40-A807F492723E}" dt="2020-04-29T05:02:20.065" v="216" actId="6549"/>
        <pc:sldMkLst>
          <pc:docMk/>
          <pc:sldMk cId="897999406" sldId="1120"/>
        </pc:sldMkLst>
        <pc:spChg chg="mod">
          <ac:chgData name="Einav, Tal" userId="c5d94e19-bf17-46ef-96ed-abf719c82703" providerId="ADAL" clId="{604173CA-0858-4AB9-BD40-A807F492723E}" dt="2020-04-29T05:02:20.065" v="216" actId="6549"/>
          <ac:spMkLst>
            <pc:docMk/>
            <pc:sldMk cId="897999406" sldId="1120"/>
            <ac:spMk id="2" creationId="{D3BA89D2-EC38-4345-99BB-E963BA2B8E05}"/>
          </ac:spMkLst>
        </pc:spChg>
      </pc:sldChg>
    </pc:docChg>
  </pc:docChgLst>
  <pc:docChgLst>
    <pc:chgData name="Einav, Tal" userId="c5d94e19-bf17-46ef-96ed-abf719c82703" providerId="ADAL" clId="{694BC7DA-2E23-49A4-B386-12A3E6D82972}"/>
    <pc:docChg chg="undo redo custSel addSld delSld modSld sldOrd delMainMaster">
      <pc:chgData name="Einav, Tal" userId="c5d94e19-bf17-46ef-96ed-abf719c82703" providerId="ADAL" clId="{694BC7DA-2E23-49A4-B386-12A3E6D82972}" dt="2020-01-13T17:23:52.387" v="3400"/>
      <pc:docMkLst>
        <pc:docMk/>
      </pc:docMkLst>
      <pc:sldChg chg="addSp delSp modSp">
        <pc:chgData name="Einav, Tal" userId="c5d94e19-bf17-46ef-96ed-abf719c82703" providerId="ADAL" clId="{694BC7DA-2E23-49A4-B386-12A3E6D82972}" dt="2020-01-12T18:20:56.751" v="290" actId="1076"/>
        <pc:sldMkLst>
          <pc:docMk/>
          <pc:sldMk cId="1146061188" sldId="414"/>
        </pc:sldMkLst>
        <pc:spChg chg="add del mod">
          <ac:chgData name="Einav, Tal" userId="c5d94e19-bf17-46ef-96ed-abf719c82703" providerId="ADAL" clId="{694BC7DA-2E23-49A4-B386-12A3E6D82972}" dt="2020-01-12T18:20:52.499" v="289" actId="478"/>
          <ac:spMkLst>
            <pc:docMk/>
            <pc:sldMk cId="1146061188" sldId="414"/>
            <ac:spMk id="3" creationId="{986B84A4-0F81-4EAF-AF03-04EB5A2BB8A3}"/>
          </ac:spMkLst>
        </pc:spChg>
        <pc:spChg chg="mod">
          <ac:chgData name="Einav, Tal" userId="c5d94e19-bf17-46ef-96ed-abf719c82703" providerId="ADAL" clId="{694BC7DA-2E23-49A4-B386-12A3E6D82972}" dt="2020-01-12T18:20:56.751" v="290" actId="1076"/>
          <ac:spMkLst>
            <pc:docMk/>
            <pc:sldMk cId="1146061188" sldId="414"/>
            <ac:spMk id="16" creationId="{A8422F94-6EE3-499F-829A-5AC807ED7D4F}"/>
          </ac:spMkLst>
        </pc:spChg>
        <pc:spChg chg="del mod">
          <ac:chgData name="Einav, Tal" userId="c5d94e19-bf17-46ef-96ed-abf719c82703" providerId="ADAL" clId="{694BC7DA-2E23-49A4-B386-12A3E6D82972}" dt="2020-01-12T18:20:50.368" v="288" actId="478"/>
          <ac:spMkLst>
            <pc:docMk/>
            <pc:sldMk cId="1146061188" sldId="414"/>
            <ac:spMk id="17" creationId="{DB6F0BBA-558F-4CC0-A4D5-BFFF03C1A1CF}"/>
          </ac:spMkLst>
        </pc:spChg>
      </pc:sldChg>
      <pc:sldChg chg="del">
        <pc:chgData name="Einav, Tal" userId="c5d94e19-bf17-46ef-96ed-abf719c82703" providerId="ADAL" clId="{694BC7DA-2E23-49A4-B386-12A3E6D82972}" dt="2020-01-12T18:12:24.785" v="63" actId="2696"/>
        <pc:sldMkLst>
          <pc:docMk/>
          <pc:sldMk cId="917937366" sldId="867"/>
        </pc:sldMkLst>
      </pc:sldChg>
      <pc:sldChg chg="modSp">
        <pc:chgData name="Einav, Tal" userId="c5d94e19-bf17-46ef-96ed-abf719c82703" providerId="ADAL" clId="{694BC7DA-2E23-49A4-B386-12A3E6D82972}" dt="2020-01-12T18:11:40.016" v="54" actId="20577"/>
        <pc:sldMkLst>
          <pc:docMk/>
          <pc:sldMk cId="4112024707" sldId="913"/>
        </pc:sldMkLst>
        <pc:spChg chg="mod">
          <ac:chgData name="Einav, Tal" userId="c5d94e19-bf17-46ef-96ed-abf719c82703" providerId="ADAL" clId="{694BC7DA-2E23-49A4-B386-12A3E6D82972}" dt="2020-01-12T18:11:40.016" v="54" actId="20577"/>
          <ac:spMkLst>
            <pc:docMk/>
            <pc:sldMk cId="4112024707" sldId="913"/>
            <ac:spMk id="17" creationId="{BAE568B9-6926-4886-9EF0-99C3B127815C}"/>
          </ac:spMkLst>
        </pc:spChg>
        <pc:spChg chg="mod">
          <ac:chgData name="Einav, Tal" userId="c5d94e19-bf17-46ef-96ed-abf719c82703" providerId="ADAL" clId="{694BC7DA-2E23-49A4-B386-12A3E6D82972}" dt="2020-01-12T18:11:36.340" v="47" actId="20577"/>
          <ac:spMkLst>
            <pc:docMk/>
            <pc:sldMk cId="4112024707" sldId="913"/>
            <ac:spMk id="18" creationId="{DBF4CAF5-B732-4113-87B2-0D55C5719A48}"/>
          </ac:spMkLst>
        </pc:spChg>
      </pc:sldChg>
      <pc:sldChg chg="del">
        <pc:chgData name="Einav, Tal" userId="c5d94e19-bf17-46ef-96ed-abf719c82703" providerId="ADAL" clId="{694BC7DA-2E23-49A4-B386-12A3E6D82972}" dt="2020-01-12T18:12:24.808" v="64" actId="2696"/>
        <pc:sldMkLst>
          <pc:docMk/>
          <pc:sldMk cId="35966706" sldId="914"/>
        </pc:sldMkLst>
      </pc:sldChg>
      <pc:sldChg chg="del">
        <pc:chgData name="Einav, Tal" userId="c5d94e19-bf17-46ef-96ed-abf719c82703" providerId="ADAL" clId="{694BC7DA-2E23-49A4-B386-12A3E6D82972}" dt="2020-01-12T18:12:24.819" v="65" actId="2696"/>
        <pc:sldMkLst>
          <pc:docMk/>
          <pc:sldMk cId="2030009632" sldId="915"/>
        </pc:sldMkLst>
      </pc:sldChg>
      <pc:sldChg chg="del">
        <pc:chgData name="Einav, Tal" userId="c5d94e19-bf17-46ef-96ed-abf719c82703" providerId="ADAL" clId="{694BC7DA-2E23-49A4-B386-12A3E6D82972}" dt="2020-01-12T18:12:24.848" v="67" actId="2696"/>
        <pc:sldMkLst>
          <pc:docMk/>
          <pc:sldMk cId="2885157871" sldId="916"/>
        </pc:sldMkLst>
      </pc:sldChg>
      <pc:sldChg chg="del">
        <pc:chgData name="Einav, Tal" userId="c5d94e19-bf17-46ef-96ed-abf719c82703" providerId="ADAL" clId="{694BC7DA-2E23-49A4-B386-12A3E6D82972}" dt="2020-01-12T18:12:24.832" v="66" actId="2696"/>
        <pc:sldMkLst>
          <pc:docMk/>
          <pc:sldMk cId="2452045758" sldId="917"/>
        </pc:sldMkLst>
      </pc:sldChg>
      <pc:sldChg chg="del">
        <pc:chgData name="Einav, Tal" userId="c5d94e19-bf17-46ef-96ed-abf719c82703" providerId="ADAL" clId="{694BC7DA-2E23-49A4-B386-12A3E6D82972}" dt="2020-01-12T18:12:24.864" v="68" actId="2696"/>
        <pc:sldMkLst>
          <pc:docMk/>
          <pc:sldMk cId="1127182205" sldId="918"/>
        </pc:sldMkLst>
      </pc:sldChg>
      <pc:sldChg chg="del">
        <pc:chgData name="Einav, Tal" userId="c5d94e19-bf17-46ef-96ed-abf719c82703" providerId="ADAL" clId="{694BC7DA-2E23-49A4-B386-12A3E6D82972}" dt="2020-01-12T18:12:30.883" v="92" actId="2696"/>
        <pc:sldMkLst>
          <pc:docMk/>
          <pc:sldMk cId="2517949328" sldId="921"/>
        </pc:sldMkLst>
      </pc:sldChg>
      <pc:sldChg chg="addSp delSp modSp delAnim modAnim modNotesTx">
        <pc:chgData name="Einav, Tal" userId="c5d94e19-bf17-46ef-96ed-abf719c82703" providerId="ADAL" clId="{694BC7DA-2E23-49A4-B386-12A3E6D82972}" dt="2020-01-12T18:36:52.481" v="466"/>
        <pc:sldMkLst>
          <pc:docMk/>
          <pc:sldMk cId="1030590052" sldId="925"/>
        </pc:sldMkLst>
        <pc:spChg chg="mod">
          <ac:chgData name="Einav, Tal" userId="c5d94e19-bf17-46ef-96ed-abf719c82703" providerId="ADAL" clId="{694BC7DA-2E23-49A4-B386-12A3E6D82972}" dt="2020-01-12T18:17:35.087" v="205" actId="20577"/>
          <ac:spMkLst>
            <pc:docMk/>
            <pc:sldMk cId="1030590052" sldId="925"/>
            <ac:spMk id="2" creationId="{2EC92DFF-878F-449B-836E-D867C17DDDAB}"/>
          </ac:spMkLst>
        </pc:spChg>
        <pc:spChg chg="add mod topLvl">
          <ac:chgData name="Einav, Tal" userId="c5d94e19-bf17-46ef-96ed-abf719c82703" providerId="ADAL" clId="{694BC7DA-2E23-49A4-B386-12A3E6D82972}" dt="2020-01-12T18:19:32.145" v="223" actId="208"/>
          <ac:spMkLst>
            <pc:docMk/>
            <pc:sldMk cId="1030590052" sldId="925"/>
            <ac:spMk id="6" creationId="{B12D6C8A-3D97-497A-99BF-A89DE44CB039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5" creationId="{8B550B45-3DED-45B8-93DC-8FE060884E85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6" creationId="{C663F936-1840-426F-86A4-D4FEA39B7E12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3" creationId="{D6CB1202-3AA1-4247-87DD-E6301973BE50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4" creationId="{7F920A07-41FC-46E5-B972-97C9BE1497EB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6" creationId="{27FE7C95-C777-46A0-961F-4A508DE2CD3B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7" creationId="{1F73C9E7-B289-4D5C-BF42-E4A3DC3B9751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8" creationId="{E49C83AE-2F45-4326-B2FB-A460E5E1898F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49" creationId="{6469FE2B-2226-49C4-81F4-A05EED0BDE24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50" creationId="{A720D25F-DD24-47B0-8091-C9D7B99F6A3C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55" creationId="{BA1EC9B5-DB8B-4BFF-801F-78FED3881BD1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56" creationId="{A7DCDFB4-31BA-43B7-853F-83B14054096F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57" creationId="{83F419DB-663C-4004-93B3-E685E7462789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60" creationId="{C7F5FBC9-B73A-497E-A3FC-0D63D1042E38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62" creationId="{36B60B9D-B31B-47C7-AFD9-B74EAB3A2C99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63" creationId="{E3E16AE3-A221-4E84-88AA-1B86C7FEE491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64" creationId="{16EA1FAB-D0D5-4983-9A97-A04CA8EABB06}"/>
          </ac:spMkLst>
        </pc:spChg>
        <pc:spChg chg="add mod topLvl">
          <ac:chgData name="Einav, Tal" userId="c5d94e19-bf17-46ef-96ed-abf719c82703" providerId="ADAL" clId="{694BC7DA-2E23-49A4-B386-12A3E6D82972}" dt="2020-01-12T18:19:35.263" v="224" actId="208"/>
          <ac:spMkLst>
            <pc:docMk/>
            <pc:sldMk cId="1030590052" sldId="925"/>
            <ac:spMk id="89" creationId="{052E0D82-17F6-45D5-A8D9-4DDECF5C8C80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14" creationId="{A418A3BB-1852-4551-9107-5FB9F213A548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22" creationId="{FA2EC024-C914-4E93-9534-B81D79C4EB45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23" creationId="{2D5BF060-5CDE-412C-8C81-DE4D65C9D09A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24" creationId="{5D238C98-74E2-4CF6-BEFD-16936F7539BB}"/>
          </ac:spMkLst>
        </pc:spChg>
        <pc:spChg chg="del">
          <ac:chgData name="Einav, Tal" userId="c5d94e19-bf17-46ef-96ed-abf719c82703" providerId="ADAL" clId="{694BC7DA-2E23-49A4-B386-12A3E6D82972}" dt="2020-01-12T18:13:31.674" v="114" actId="478"/>
          <ac:spMkLst>
            <pc:docMk/>
            <pc:sldMk cId="1030590052" sldId="925"/>
            <ac:spMk id="134" creationId="{2907EEB4-CAE0-4E56-A928-BCDB090C8B26}"/>
          </ac:spMkLst>
        </pc:spChg>
        <pc:spChg chg="mod">
          <ac:chgData name="Einav, Tal" userId="c5d94e19-bf17-46ef-96ed-abf719c82703" providerId="ADAL" clId="{694BC7DA-2E23-49A4-B386-12A3E6D82972}" dt="2020-01-12T18:13:44.208" v="142" actId="20577"/>
          <ac:spMkLst>
            <pc:docMk/>
            <pc:sldMk cId="1030590052" sldId="925"/>
            <ac:spMk id="142" creationId="{0894905C-9921-443F-844B-F4BCAF1523CB}"/>
          </ac:spMkLst>
        </pc:spChg>
        <pc:grpChg chg="add del mod">
          <ac:chgData name="Einav, Tal" userId="c5d94e19-bf17-46ef-96ed-abf719c82703" providerId="ADAL" clId="{694BC7DA-2E23-49A4-B386-12A3E6D82972}" dt="2020-01-12T18:15:20.078" v="157" actId="165"/>
          <ac:grpSpMkLst>
            <pc:docMk/>
            <pc:sldMk cId="1030590052" sldId="925"/>
            <ac:grpSpMk id="5" creationId="{7F177084-48EE-46EB-A304-33CBBBD40F15}"/>
          </ac:grpSpMkLst>
        </pc:grpChg>
        <pc:grpChg chg="add del mod">
          <ac:chgData name="Einav, Tal" userId="c5d94e19-bf17-46ef-96ed-abf719c82703" providerId="ADAL" clId="{694BC7DA-2E23-49A4-B386-12A3E6D82972}" dt="2020-01-12T18:16:15.693" v="166" actId="165"/>
          <ac:grpSpMkLst>
            <pc:docMk/>
            <pc:sldMk cId="1030590052" sldId="925"/>
            <ac:grpSpMk id="7" creationId="{FC3BB9FF-7CC6-4649-BB33-60FABEB4FC3F}"/>
          </ac:grpSpMkLst>
        </pc:grpChg>
        <pc:grpChg chg="add mod topLvl">
          <ac:chgData name="Einav, Tal" userId="c5d94e19-bf17-46ef-96ed-abf719c82703" providerId="ADAL" clId="{694BC7DA-2E23-49A4-B386-12A3E6D82972}" dt="2020-01-12T18:16:45.137" v="174" actId="165"/>
          <ac:grpSpMkLst>
            <pc:docMk/>
            <pc:sldMk cId="1030590052" sldId="925"/>
            <ac:grpSpMk id="8" creationId="{D9622C16-9F4D-4F56-86DF-3FC852F4BAA0}"/>
          </ac:grpSpMkLst>
        </pc:grpChg>
        <pc:grpChg chg="add mod topLvl">
          <ac:chgData name="Einav, Tal" userId="c5d94e19-bf17-46ef-96ed-abf719c82703" providerId="ADAL" clId="{694BC7DA-2E23-49A4-B386-12A3E6D82972}" dt="2020-01-12T18:16:45.137" v="174" actId="165"/>
          <ac:grpSpMkLst>
            <pc:docMk/>
            <pc:sldMk cId="1030590052" sldId="925"/>
            <ac:grpSpMk id="9" creationId="{F12FE70D-B9D9-4ACD-94FC-81F4CE2ABCF5}"/>
          </ac:grpSpMkLst>
        </pc:grpChg>
        <pc:grpChg chg="add del mod">
          <ac:chgData name="Einav, Tal" userId="c5d94e19-bf17-46ef-96ed-abf719c82703" providerId="ADAL" clId="{694BC7DA-2E23-49A4-B386-12A3E6D82972}" dt="2020-01-12T18:16:45.137" v="174" actId="165"/>
          <ac:grpSpMkLst>
            <pc:docMk/>
            <pc:sldMk cId="1030590052" sldId="925"/>
            <ac:grpSpMk id="10" creationId="{A933EC79-B3CD-43FF-97E3-580CDE736597}"/>
          </ac:grpSpMkLst>
        </pc:grpChg>
        <pc:grpChg chg="del">
          <ac:chgData name="Einav, Tal" userId="c5d94e19-bf17-46ef-96ed-abf719c82703" providerId="ADAL" clId="{694BC7DA-2E23-49A4-B386-12A3E6D82972}" dt="2020-01-12T18:13:31.674" v="114" actId="478"/>
          <ac:grpSpMkLst>
            <pc:docMk/>
            <pc:sldMk cId="1030590052" sldId="925"/>
            <ac:grpSpMk id="113" creationId="{D9B117A5-36CC-40BB-86FD-FDDCCB83EEF8}"/>
          </ac:grpSpMkLst>
        </pc:grpChg>
        <pc:grpChg chg="del">
          <ac:chgData name="Einav, Tal" userId="c5d94e19-bf17-46ef-96ed-abf719c82703" providerId="ADAL" clId="{694BC7DA-2E23-49A4-B386-12A3E6D82972}" dt="2020-01-12T18:13:31.674" v="114" actId="478"/>
          <ac:grpSpMkLst>
            <pc:docMk/>
            <pc:sldMk cId="1030590052" sldId="925"/>
            <ac:grpSpMk id="119" creationId="{8375C0C5-D223-430B-A221-0179AF1F8485}"/>
          </ac:grpSpMkLst>
        </pc:grpChg>
        <pc:grpChg chg="del">
          <ac:chgData name="Einav, Tal" userId="c5d94e19-bf17-46ef-96ed-abf719c82703" providerId="ADAL" clId="{694BC7DA-2E23-49A4-B386-12A3E6D82972}" dt="2020-01-12T18:13:31.674" v="114" actId="478"/>
          <ac:grpSpMkLst>
            <pc:docMk/>
            <pc:sldMk cId="1030590052" sldId="925"/>
            <ac:grpSpMk id="133" creationId="{6D221265-2F7F-4ACA-B9FB-AC120605B760}"/>
          </ac:grpSpMkLst>
        </pc:grpChg>
        <pc:picChg chg="add mod topLvl">
          <ac:chgData name="Einav, Tal" userId="c5d94e19-bf17-46ef-96ed-abf719c82703" providerId="ADAL" clId="{694BC7DA-2E23-49A4-B386-12A3E6D82972}" dt="2020-01-12T18:16:20.393" v="167" actId="164"/>
          <ac:picMkLst>
            <pc:docMk/>
            <pc:sldMk cId="1030590052" sldId="925"/>
            <ac:picMk id="3" creationId="{BF6D9669-99FC-48C8-904D-EFEE05D65DA6}"/>
          </ac:picMkLst>
        </pc:picChg>
        <pc:picChg chg="add mod topLvl">
          <ac:chgData name="Einav, Tal" userId="c5d94e19-bf17-46ef-96ed-abf719c82703" providerId="ADAL" clId="{694BC7DA-2E23-49A4-B386-12A3E6D82972}" dt="2020-01-12T18:16:22.756" v="168" actId="164"/>
          <ac:picMkLst>
            <pc:docMk/>
            <pc:sldMk cId="1030590052" sldId="925"/>
            <ac:picMk id="4" creationId="{A4E117C7-AC8C-4C6E-A5E2-F54FB4C37420}"/>
          </ac:picMkLst>
        </pc:pic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14" creationId="{42D20481-F316-4EBD-9683-E02C0D6CCC33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17" creationId="{B26A2D05-9926-4730-AF81-B0AD89FE18B3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2" creationId="{C206B655-800D-4BF7-8CD7-C634A03D6580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3" creationId="{1035F52F-FE80-44D0-A9FF-34D34ED9DCFE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4" creationId="{AA2D31FE-386C-49B8-A82C-D2B8E3AC4953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6" creationId="{76DE855F-65EB-43D1-99EF-C7381F2B459D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7" creationId="{47345CE2-28C4-4FEF-B4A4-2E13FFE19CD1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8" creationId="{447632A1-6486-448A-B49F-F0A750AE5057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29" creationId="{911BB246-BFD0-4D06-B064-9225205830AC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0" creationId="{5995F18E-7997-4E4B-9606-4882F51D8A87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1" creationId="{AC0B377A-B789-43AC-8340-2C270D586B2B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2" creationId="{EE1AA779-C97E-461D-8A0F-AD17C6744EE8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3" creationId="{113C69F1-AB19-4902-9718-9A501C0F95A9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7" creationId="{9C0939B8-F4F4-4B42-B20C-5730536FAD2F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38" creationId="{645D3D17-4852-466F-B174-AFD095749F3F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41" creationId="{A4562C56-5B47-4D72-B6CE-AAD337F0B670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120" creationId="{F3DC7C48-FE33-4525-87AC-84576530C157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121" creationId="{9A6353BF-B1B5-4630-94D8-C0F67310344E}"/>
          </ac:cxnSpMkLst>
        </pc:cxnChg>
        <pc:cxnChg chg="del">
          <ac:chgData name="Einav, Tal" userId="c5d94e19-bf17-46ef-96ed-abf719c82703" providerId="ADAL" clId="{694BC7DA-2E23-49A4-B386-12A3E6D82972}" dt="2020-01-12T18:13:31.674" v="114" actId="478"/>
          <ac:cxnSpMkLst>
            <pc:docMk/>
            <pc:sldMk cId="1030590052" sldId="925"/>
            <ac:cxnSpMk id="136" creationId="{B49F6BD5-971F-4849-8991-B3BD230DAC17}"/>
          </ac:cxnSpMkLst>
        </pc:cxnChg>
      </pc:sldChg>
      <pc:sldChg chg="del">
        <pc:chgData name="Einav, Tal" userId="c5d94e19-bf17-46ef-96ed-abf719c82703" providerId="ADAL" clId="{694BC7DA-2E23-49A4-B386-12A3E6D82972}" dt="2020-01-12T18:12:30.536" v="74" actId="2696"/>
        <pc:sldMkLst>
          <pc:docMk/>
          <pc:sldMk cId="1330579789" sldId="926"/>
        </pc:sldMkLst>
      </pc:sldChg>
      <pc:sldChg chg="del">
        <pc:chgData name="Einav, Tal" userId="c5d94e19-bf17-46ef-96ed-abf719c82703" providerId="ADAL" clId="{694BC7DA-2E23-49A4-B386-12A3E6D82972}" dt="2020-01-12T18:12:30.545" v="75" actId="2696"/>
        <pc:sldMkLst>
          <pc:docMk/>
          <pc:sldMk cId="3188175441" sldId="933"/>
        </pc:sldMkLst>
      </pc:sldChg>
      <pc:sldChg chg="del">
        <pc:chgData name="Einav, Tal" userId="c5d94e19-bf17-46ef-96ed-abf719c82703" providerId="ADAL" clId="{694BC7DA-2E23-49A4-B386-12A3E6D82972}" dt="2020-01-12T18:12:30.560" v="76" actId="2696"/>
        <pc:sldMkLst>
          <pc:docMk/>
          <pc:sldMk cId="2619392179" sldId="936"/>
        </pc:sldMkLst>
      </pc:sldChg>
      <pc:sldChg chg="del">
        <pc:chgData name="Einav, Tal" userId="c5d94e19-bf17-46ef-96ed-abf719c82703" providerId="ADAL" clId="{694BC7DA-2E23-49A4-B386-12A3E6D82972}" dt="2020-01-12T18:12:30.575" v="77" actId="2696"/>
        <pc:sldMkLst>
          <pc:docMk/>
          <pc:sldMk cId="782525826" sldId="940"/>
        </pc:sldMkLst>
      </pc:sldChg>
      <pc:sldChg chg="del">
        <pc:chgData name="Einav, Tal" userId="c5d94e19-bf17-46ef-96ed-abf719c82703" providerId="ADAL" clId="{694BC7DA-2E23-49A4-B386-12A3E6D82972}" dt="2020-01-12T18:12:30.590" v="78" actId="2696"/>
        <pc:sldMkLst>
          <pc:docMk/>
          <pc:sldMk cId="316620999" sldId="942"/>
        </pc:sldMkLst>
      </pc:sldChg>
      <pc:sldChg chg="del">
        <pc:chgData name="Einav, Tal" userId="c5d94e19-bf17-46ef-96ed-abf719c82703" providerId="ADAL" clId="{694BC7DA-2E23-49A4-B386-12A3E6D82972}" dt="2020-01-12T18:12:30.606" v="79" actId="2696"/>
        <pc:sldMkLst>
          <pc:docMk/>
          <pc:sldMk cId="4062475575" sldId="944"/>
        </pc:sldMkLst>
      </pc:sldChg>
      <pc:sldChg chg="del">
        <pc:chgData name="Einav, Tal" userId="c5d94e19-bf17-46ef-96ed-abf719c82703" providerId="ADAL" clId="{694BC7DA-2E23-49A4-B386-12A3E6D82972}" dt="2020-01-12T18:12:30.644" v="81" actId="2696"/>
        <pc:sldMkLst>
          <pc:docMk/>
          <pc:sldMk cId="2381796028" sldId="946"/>
        </pc:sldMkLst>
      </pc:sldChg>
      <pc:sldChg chg="del">
        <pc:chgData name="Einav, Tal" userId="c5d94e19-bf17-46ef-96ed-abf719c82703" providerId="ADAL" clId="{694BC7DA-2E23-49A4-B386-12A3E6D82972}" dt="2020-01-12T18:12:30.625" v="80" actId="2696"/>
        <pc:sldMkLst>
          <pc:docMk/>
          <pc:sldMk cId="1130087917" sldId="948"/>
        </pc:sldMkLst>
      </pc:sldChg>
      <pc:sldChg chg="del">
        <pc:chgData name="Einav, Tal" userId="c5d94e19-bf17-46ef-96ed-abf719c82703" providerId="ADAL" clId="{694BC7DA-2E23-49A4-B386-12A3E6D82972}" dt="2020-01-12T18:12:30.666" v="82" actId="2696"/>
        <pc:sldMkLst>
          <pc:docMk/>
          <pc:sldMk cId="1211357636" sldId="949"/>
        </pc:sldMkLst>
      </pc:sldChg>
      <pc:sldChg chg="del">
        <pc:chgData name="Einav, Tal" userId="c5d94e19-bf17-46ef-96ed-abf719c82703" providerId="ADAL" clId="{694BC7DA-2E23-49A4-B386-12A3E6D82972}" dt="2020-01-12T18:12:30.687" v="83" actId="2696"/>
        <pc:sldMkLst>
          <pc:docMk/>
          <pc:sldMk cId="2516490679" sldId="952"/>
        </pc:sldMkLst>
      </pc:sldChg>
      <pc:sldChg chg="del">
        <pc:chgData name="Einav, Tal" userId="c5d94e19-bf17-46ef-96ed-abf719c82703" providerId="ADAL" clId="{694BC7DA-2E23-49A4-B386-12A3E6D82972}" dt="2020-01-12T18:12:30.707" v="84" actId="2696"/>
        <pc:sldMkLst>
          <pc:docMk/>
          <pc:sldMk cId="3107718998" sldId="954"/>
        </pc:sldMkLst>
      </pc:sldChg>
      <pc:sldChg chg="del">
        <pc:chgData name="Einav, Tal" userId="c5d94e19-bf17-46ef-96ed-abf719c82703" providerId="ADAL" clId="{694BC7DA-2E23-49A4-B386-12A3E6D82972}" dt="2020-01-12T18:12:30.728" v="85" actId="2696"/>
        <pc:sldMkLst>
          <pc:docMk/>
          <pc:sldMk cId="3958146014" sldId="955"/>
        </pc:sldMkLst>
      </pc:sldChg>
      <pc:sldChg chg="del">
        <pc:chgData name="Einav, Tal" userId="c5d94e19-bf17-46ef-96ed-abf719c82703" providerId="ADAL" clId="{694BC7DA-2E23-49A4-B386-12A3E6D82972}" dt="2020-01-12T18:12:30.753" v="86" actId="2696"/>
        <pc:sldMkLst>
          <pc:docMk/>
          <pc:sldMk cId="3118622176" sldId="956"/>
        </pc:sldMkLst>
      </pc:sldChg>
      <pc:sldChg chg="del">
        <pc:chgData name="Einav, Tal" userId="c5d94e19-bf17-46ef-96ed-abf719c82703" providerId="ADAL" clId="{694BC7DA-2E23-49A4-B386-12A3E6D82972}" dt="2020-01-12T18:12:30.783" v="87" actId="2696"/>
        <pc:sldMkLst>
          <pc:docMk/>
          <pc:sldMk cId="3648862146" sldId="960"/>
        </pc:sldMkLst>
      </pc:sldChg>
      <pc:sldChg chg="del">
        <pc:chgData name="Einav, Tal" userId="c5d94e19-bf17-46ef-96ed-abf719c82703" providerId="ADAL" clId="{694BC7DA-2E23-49A4-B386-12A3E6D82972}" dt="2020-01-12T18:12:30.817" v="88" actId="2696"/>
        <pc:sldMkLst>
          <pc:docMk/>
          <pc:sldMk cId="2909575964" sldId="961"/>
        </pc:sldMkLst>
      </pc:sldChg>
      <pc:sldChg chg="del">
        <pc:chgData name="Einav, Tal" userId="c5d94e19-bf17-46ef-96ed-abf719c82703" providerId="ADAL" clId="{694BC7DA-2E23-49A4-B386-12A3E6D82972}" dt="2020-01-12T18:12:30.833" v="89" actId="2696"/>
        <pc:sldMkLst>
          <pc:docMk/>
          <pc:sldMk cId="52925372" sldId="962"/>
        </pc:sldMkLst>
      </pc:sldChg>
      <pc:sldChg chg="del">
        <pc:chgData name="Einav, Tal" userId="c5d94e19-bf17-46ef-96ed-abf719c82703" providerId="ADAL" clId="{694BC7DA-2E23-49A4-B386-12A3E6D82972}" dt="2020-01-12T18:12:24.754" v="56" actId="2696"/>
        <pc:sldMkLst>
          <pc:docMk/>
          <pc:sldMk cId="855392112" sldId="963"/>
        </pc:sldMkLst>
      </pc:sldChg>
      <pc:sldChg chg="del">
        <pc:chgData name="Einav, Tal" userId="c5d94e19-bf17-46ef-96ed-abf719c82703" providerId="ADAL" clId="{694BC7DA-2E23-49A4-B386-12A3E6D82972}" dt="2020-01-12T18:12:24.872" v="69" actId="2696"/>
        <pc:sldMkLst>
          <pc:docMk/>
          <pc:sldMk cId="2231700240" sldId="964"/>
        </pc:sldMkLst>
      </pc:sldChg>
      <pc:sldChg chg="del">
        <pc:chgData name="Einav, Tal" userId="c5d94e19-bf17-46ef-96ed-abf719c82703" providerId="ADAL" clId="{694BC7DA-2E23-49A4-B386-12A3E6D82972}" dt="2020-01-12T18:12:30.930" v="94" actId="2696"/>
        <pc:sldMkLst>
          <pc:docMk/>
          <pc:sldMk cId="614669067" sldId="965"/>
        </pc:sldMkLst>
      </pc:sldChg>
      <pc:sldChg chg="del">
        <pc:chgData name="Einav, Tal" userId="c5d94e19-bf17-46ef-96ed-abf719c82703" providerId="ADAL" clId="{694BC7DA-2E23-49A4-B386-12A3E6D82972}" dt="2020-01-12T18:12:30.939" v="95" actId="2696"/>
        <pc:sldMkLst>
          <pc:docMk/>
          <pc:sldMk cId="1758691933" sldId="966"/>
        </pc:sldMkLst>
      </pc:sldChg>
      <pc:sldChg chg="del">
        <pc:chgData name="Einav, Tal" userId="c5d94e19-bf17-46ef-96ed-abf719c82703" providerId="ADAL" clId="{694BC7DA-2E23-49A4-B386-12A3E6D82972}" dt="2020-01-12T18:12:30.964" v="97" actId="2696"/>
        <pc:sldMkLst>
          <pc:docMk/>
          <pc:sldMk cId="1750891736" sldId="967"/>
        </pc:sldMkLst>
      </pc:sldChg>
      <pc:sldChg chg="del">
        <pc:chgData name="Einav, Tal" userId="c5d94e19-bf17-46ef-96ed-abf719c82703" providerId="ADAL" clId="{694BC7DA-2E23-49A4-B386-12A3E6D82972}" dt="2020-01-12T18:12:30.976" v="98" actId="2696"/>
        <pc:sldMkLst>
          <pc:docMk/>
          <pc:sldMk cId="2577964341" sldId="971"/>
        </pc:sldMkLst>
      </pc:sldChg>
      <pc:sldChg chg="del">
        <pc:chgData name="Einav, Tal" userId="c5d94e19-bf17-46ef-96ed-abf719c82703" providerId="ADAL" clId="{694BC7DA-2E23-49A4-B386-12A3E6D82972}" dt="2020-01-12T18:12:30.996" v="99" actId="2696"/>
        <pc:sldMkLst>
          <pc:docMk/>
          <pc:sldMk cId="3977078458" sldId="972"/>
        </pc:sldMkLst>
      </pc:sldChg>
      <pc:sldChg chg="del">
        <pc:chgData name="Einav, Tal" userId="c5d94e19-bf17-46ef-96ed-abf719c82703" providerId="ADAL" clId="{694BC7DA-2E23-49A4-B386-12A3E6D82972}" dt="2020-01-12T18:12:31.023" v="100" actId="2696"/>
        <pc:sldMkLst>
          <pc:docMk/>
          <pc:sldMk cId="2847672054" sldId="973"/>
        </pc:sldMkLst>
      </pc:sldChg>
      <pc:sldChg chg="del">
        <pc:chgData name="Einav, Tal" userId="c5d94e19-bf17-46ef-96ed-abf719c82703" providerId="ADAL" clId="{694BC7DA-2E23-49A4-B386-12A3E6D82972}" dt="2020-01-12T18:12:31.088" v="102" actId="2696"/>
        <pc:sldMkLst>
          <pc:docMk/>
          <pc:sldMk cId="3625543391" sldId="975"/>
        </pc:sldMkLst>
      </pc:sldChg>
      <pc:sldChg chg="del">
        <pc:chgData name="Einav, Tal" userId="c5d94e19-bf17-46ef-96ed-abf719c82703" providerId="ADAL" clId="{694BC7DA-2E23-49A4-B386-12A3E6D82972}" dt="2020-01-12T18:12:31.112" v="103" actId="2696"/>
        <pc:sldMkLst>
          <pc:docMk/>
          <pc:sldMk cId="3022175452" sldId="976"/>
        </pc:sldMkLst>
      </pc:sldChg>
      <pc:sldChg chg="del">
        <pc:chgData name="Einav, Tal" userId="c5d94e19-bf17-46ef-96ed-abf719c82703" providerId="ADAL" clId="{694BC7DA-2E23-49A4-B386-12A3E6D82972}" dt="2020-01-12T18:12:31.052" v="101" actId="2696"/>
        <pc:sldMkLst>
          <pc:docMk/>
          <pc:sldMk cId="2167125627" sldId="977"/>
        </pc:sldMkLst>
      </pc:sldChg>
      <pc:sldChg chg="del">
        <pc:chgData name="Einav, Tal" userId="c5d94e19-bf17-46ef-96ed-abf719c82703" providerId="ADAL" clId="{694BC7DA-2E23-49A4-B386-12A3E6D82972}" dt="2020-01-12T18:12:31.123" v="104" actId="2696"/>
        <pc:sldMkLst>
          <pc:docMk/>
          <pc:sldMk cId="99413849" sldId="979"/>
        </pc:sldMkLst>
      </pc:sldChg>
      <pc:sldChg chg="del">
        <pc:chgData name="Einav, Tal" userId="c5d94e19-bf17-46ef-96ed-abf719c82703" providerId="ADAL" clId="{694BC7DA-2E23-49A4-B386-12A3E6D82972}" dt="2020-01-12T18:12:30.951" v="96" actId="2696"/>
        <pc:sldMkLst>
          <pc:docMk/>
          <pc:sldMk cId="2812947974" sldId="980"/>
        </pc:sldMkLst>
      </pc:sldChg>
      <pc:sldChg chg="del">
        <pc:chgData name="Einav, Tal" userId="c5d94e19-bf17-46ef-96ed-abf719c82703" providerId="ADAL" clId="{694BC7DA-2E23-49A4-B386-12A3E6D82972}" dt="2020-01-12T18:12:31.135" v="105" actId="2696"/>
        <pc:sldMkLst>
          <pc:docMk/>
          <pc:sldMk cId="4026176883" sldId="981"/>
        </pc:sldMkLst>
      </pc:sldChg>
      <pc:sldChg chg="del">
        <pc:chgData name="Einav, Tal" userId="c5d94e19-bf17-46ef-96ed-abf719c82703" providerId="ADAL" clId="{694BC7DA-2E23-49A4-B386-12A3E6D82972}" dt="2020-01-12T18:12:31.159" v="106" actId="2696"/>
        <pc:sldMkLst>
          <pc:docMk/>
          <pc:sldMk cId="1921137649" sldId="982"/>
        </pc:sldMkLst>
      </pc:sldChg>
      <pc:sldChg chg="del">
        <pc:chgData name="Einav, Tal" userId="c5d94e19-bf17-46ef-96ed-abf719c82703" providerId="ADAL" clId="{694BC7DA-2E23-49A4-B386-12A3E6D82972}" dt="2020-01-12T18:12:31.185" v="107" actId="2696"/>
        <pc:sldMkLst>
          <pc:docMk/>
          <pc:sldMk cId="3518232325" sldId="984"/>
        </pc:sldMkLst>
      </pc:sldChg>
      <pc:sldChg chg="del">
        <pc:chgData name="Einav, Tal" userId="c5d94e19-bf17-46ef-96ed-abf719c82703" providerId="ADAL" clId="{694BC7DA-2E23-49A4-B386-12A3E6D82972}" dt="2020-01-12T18:12:31.210" v="108" actId="2696"/>
        <pc:sldMkLst>
          <pc:docMk/>
          <pc:sldMk cId="3991060359" sldId="985"/>
        </pc:sldMkLst>
      </pc:sldChg>
      <pc:sldChg chg="del">
        <pc:chgData name="Einav, Tal" userId="c5d94e19-bf17-46ef-96ed-abf719c82703" providerId="ADAL" clId="{694BC7DA-2E23-49A4-B386-12A3E6D82972}" dt="2020-01-12T18:12:31.236" v="109" actId="2696"/>
        <pc:sldMkLst>
          <pc:docMk/>
          <pc:sldMk cId="2267492864" sldId="986"/>
        </pc:sldMkLst>
      </pc:sldChg>
      <pc:sldChg chg="del">
        <pc:chgData name="Einav, Tal" userId="c5d94e19-bf17-46ef-96ed-abf719c82703" providerId="ADAL" clId="{694BC7DA-2E23-49A4-B386-12A3E6D82972}" dt="2020-01-12T18:12:31.263" v="110" actId="2696"/>
        <pc:sldMkLst>
          <pc:docMk/>
          <pc:sldMk cId="2735188224" sldId="987"/>
        </pc:sldMkLst>
      </pc:sldChg>
      <pc:sldChg chg="del">
        <pc:chgData name="Einav, Tal" userId="c5d94e19-bf17-46ef-96ed-abf719c82703" providerId="ADAL" clId="{694BC7DA-2E23-49A4-B386-12A3E6D82972}" dt="2020-01-12T18:12:31.291" v="111" actId="2696"/>
        <pc:sldMkLst>
          <pc:docMk/>
          <pc:sldMk cId="2932975474" sldId="988"/>
        </pc:sldMkLst>
      </pc:sldChg>
      <pc:sldChg chg="del">
        <pc:chgData name="Einav, Tal" userId="c5d94e19-bf17-46ef-96ed-abf719c82703" providerId="ADAL" clId="{694BC7DA-2E23-49A4-B386-12A3E6D82972}" dt="2020-01-12T18:12:31.320" v="112" actId="2696"/>
        <pc:sldMkLst>
          <pc:docMk/>
          <pc:sldMk cId="3728716248" sldId="989"/>
        </pc:sldMkLst>
      </pc:sldChg>
      <pc:sldChg chg="del">
        <pc:chgData name="Einav, Tal" userId="c5d94e19-bf17-46ef-96ed-abf719c82703" providerId="ADAL" clId="{694BC7DA-2E23-49A4-B386-12A3E6D82972}" dt="2020-01-12T18:12:31.336" v="113" actId="2696"/>
        <pc:sldMkLst>
          <pc:docMk/>
          <pc:sldMk cId="655622695" sldId="991"/>
        </pc:sldMkLst>
      </pc:sldChg>
      <pc:sldChg chg="del">
        <pc:chgData name="Einav, Tal" userId="c5d94e19-bf17-46ef-96ed-abf719c82703" providerId="ADAL" clId="{694BC7DA-2E23-49A4-B386-12A3E6D82972}" dt="2020-01-12T18:12:24.885" v="70" actId="2696"/>
        <pc:sldMkLst>
          <pc:docMk/>
          <pc:sldMk cId="3926712504" sldId="992"/>
        </pc:sldMkLst>
      </pc:sldChg>
      <pc:sldChg chg="del">
        <pc:chgData name="Einav, Tal" userId="c5d94e19-bf17-46ef-96ed-abf719c82703" providerId="ADAL" clId="{694BC7DA-2E23-49A4-B386-12A3E6D82972}" dt="2020-01-12T18:12:24.895" v="71" actId="2696"/>
        <pc:sldMkLst>
          <pc:docMk/>
          <pc:sldMk cId="2027585188" sldId="993"/>
        </pc:sldMkLst>
      </pc:sldChg>
      <pc:sldChg chg="del">
        <pc:chgData name="Einav, Tal" userId="c5d94e19-bf17-46ef-96ed-abf719c82703" providerId="ADAL" clId="{694BC7DA-2E23-49A4-B386-12A3E6D82972}" dt="2020-01-12T18:12:24.723" v="55" actId="2696"/>
        <pc:sldMkLst>
          <pc:docMk/>
          <pc:sldMk cId="935755836" sldId="994"/>
        </pc:sldMkLst>
      </pc:sldChg>
      <pc:sldChg chg="del">
        <pc:chgData name="Einav, Tal" userId="c5d94e19-bf17-46ef-96ed-abf719c82703" providerId="ADAL" clId="{694BC7DA-2E23-49A4-B386-12A3E6D82972}" dt="2020-01-12T18:12:24.769" v="57" actId="2696"/>
        <pc:sldMkLst>
          <pc:docMk/>
          <pc:sldMk cId="400318363" sldId="995"/>
        </pc:sldMkLst>
      </pc:sldChg>
      <pc:sldChg chg="modSp">
        <pc:chgData name="Einav, Tal" userId="c5d94e19-bf17-46ef-96ed-abf719c82703" providerId="ADAL" clId="{694BC7DA-2E23-49A4-B386-12A3E6D82972}" dt="2020-01-13T17:04:35.519" v="3203" actId="20577"/>
        <pc:sldMkLst>
          <pc:docMk/>
          <pc:sldMk cId="1232904962" sldId="996"/>
        </pc:sldMkLst>
        <pc:spChg chg="mod">
          <ac:chgData name="Einav, Tal" userId="c5d94e19-bf17-46ef-96ed-abf719c82703" providerId="ADAL" clId="{694BC7DA-2E23-49A4-B386-12A3E6D82972}" dt="2020-01-13T17:04:35.519" v="3203" actId="20577"/>
          <ac:spMkLst>
            <pc:docMk/>
            <pc:sldMk cId="1232904962" sldId="996"/>
            <ac:spMk id="4" creationId="{00000000-0000-0000-0000-000000000000}"/>
          </ac:spMkLst>
        </pc:spChg>
      </pc:sldChg>
      <pc:sldChg chg="addSp modSp add modTransition modAnim modNotesTx">
        <pc:chgData name="Einav, Tal" userId="c5d94e19-bf17-46ef-96ed-abf719c82703" providerId="ADAL" clId="{694BC7DA-2E23-49A4-B386-12A3E6D82972}" dt="2020-01-12T18:28:32.906" v="357" actId="114"/>
        <pc:sldMkLst>
          <pc:docMk/>
          <pc:sldMk cId="395210373" sldId="997"/>
        </pc:sldMkLst>
        <pc:spChg chg="add mod">
          <ac:chgData name="Einav, Tal" userId="c5d94e19-bf17-46ef-96ed-abf719c82703" providerId="ADAL" clId="{694BC7DA-2E23-49A4-B386-12A3E6D82972}" dt="2020-01-12T18:26:50.258" v="351" actId="1076"/>
          <ac:spMkLst>
            <pc:docMk/>
            <pc:sldMk cId="395210373" sldId="997"/>
            <ac:spMk id="5" creationId="{5364021A-A5D8-4540-B76B-7C9BC6E34A35}"/>
          </ac:spMkLst>
        </pc:spChg>
        <pc:spChg chg="mod">
          <ac:chgData name="Einav, Tal" userId="c5d94e19-bf17-46ef-96ed-abf719c82703" providerId="ADAL" clId="{694BC7DA-2E23-49A4-B386-12A3E6D82972}" dt="2020-01-12T18:19:22.999" v="222" actId="208"/>
          <ac:spMkLst>
            <pc:docMk/>
            <pc:sldMk cId="395210373" sldId="997"/>
            <ac:spMk id="6" creationId="{B12D6C8A-3D97-497A-99BF-A89DE44CB039}"/>
          </ac:spMkLst>
        </pc:spChg>
        <pc:spChg chg="add mod">
          <ac:chgData name="Einav, Tal" userId="c5d94e19-bf17-46ef-96ed-abf719c82703" providerId="ADAL" clId="{694BC7DA-2E23-49A4-B386-12A3E6D82972}" dt="2020-01-12T18:28:32.906" v="357" actId="114"/>
          <ac:spMkLst>
            <pc:docMk/>
            <pc:sldMk cId="395210373" sldId="997"/>
            <ac:spMk id="15" creationId="{61D686A2-E0E8-405C-982F-C529AEF31EF2}"/>
          </ac:spMkLst>
        </pc:spChg>
        <pc:spChg chg="add mod">
          <ac:chgData name="Einav, Tal" userId="c5d94e19-bf17-46ef-96ed-abf719c82703" providerId="ADAL" clId="{694BC7DA-2E23-49A4-B386-12A3E6D82972}" dt="2020-01-12T18:26:50.258" v="351" actId="1076"/>
          <ac:spMkLst>
            <pc:docMk/>
            <pc:sldMk cId="395210373" sldId="997"/>
            <ac:spMk id="16" creationId="{3D42138F-35A9-454C-80E6-5739F336FD85}"/>
          </ac:spMkLst>
        </pc:spChg>
        <pc:spChg chg="mod">
          <ac:chgData name="Einav, Tal" userId="c5d94e19-bf17-46ef-96ed-abf719c82703" providerId="ADAL" clId="{694BC7DA-2E23-49A4-B386-12A3E6D82972}" dt="2020-01-12T18:19:18.427" v="221" actId="208"/>
          <ac:spMkLst>
            <pc:docMk/>
            <pc:sldMk cId="395210373" sldId="997"/>
            <ac:spMk id="89" creationId="{052E0D82-17F6-45D5-A8D9-4DDECF5C8C80}"/>
          </ac:spMkLst>
        </pc:spChg>
        <pc:grpChg chg="mod">
          <ac:chgData name="Einav, Tal" userId="c5d94e19-bf17-46ef-96ed-abf719c82703" providerId="ADAL" clId="{694BC7DA-2E23-49A4-B386-12A3E6D82972}" dt="2020-01-12T18:17:47.208" v="208" actId="1076"/>
          <ac:grpSpMkLst>
            <pc:docMk/>
            <pc:sldMk cId="395210373" sldId="997"/>
            <ac:grpSpMk id="8" creationId="{D9622C16-9F4D-4F56-86DF-3FC852F4BAA0}"/>
          </ac:grpSpMkLst>
        </pc:grpChg>
        <pc:grpChg chg="mod">
          <ac:chgData name="Einav, Tal" userId="c5d94e19-bf17-46ef-96ed-abf719c82703" providerId="ADAL" clId="{694BC7DA-2E23-49A4-B386-12A3E6D82972}" dt="2020-01-12T18:17:48.599" v="209" actId="1076"/>
          <ac:grpSpMkLst>
            <pc:docMk/>
            <pc:sldMk cId="395210373" sldId="997"/>
            <ac:grpSpMk id="9" creationId="{F12FE70D-B9D9-4ACD-94FC-81F4CE2ABCF5}"/>
          </ac:grpSpMkLst>
        </pc:grpChg>
      </pc:sldChg>
      <pc:sldChg chg="addSp delSp modSp add modAnim modNotesTx">
        <pc:chgData name="Einav, Tal" userId="c5d94e19-bf17-46ef-96ed-abf719c82703" providerId="ADAL" clId="{694BC7DA-2E23-49A4-B386-12A3E6D82972}" dt="2020-01-12T18:38:16.072" v="482"/>
        <pc:sldMkLst>
          <pc:docMk/>
          <pc:sldMk cId="1070535803" sldId="998"/>
        </pc:sldMkLst>
        <pc:spChg chg="mod">
          <ac:chgData name="Einav, Tal" userId="c5d94e19-bf17-46ef-96ed-abf719c82703" providerId="ADAL" clId="{694BC7DA-2E23-49A4-B386-12A3E6D82972}" dt="2020-01-12T18:36:40.103" v="462" actId="20577"/>
          <ac:spMkLst>
            <pc:docMk/>
            <pc:sldMk cId="1070535803" sldId="998"/>
            <ac:spMk id="2" creationId="{570593C0-A899-44D2-AC48-1EA5817D27B7}"/>
          </ac:spMkLst>
        </pc:spChg>
        <pc:grpChg chg="add del mod topLvl">
          <ac:chgData name="Einav, Tal" userId="c5d94e19-bf17-46ef-96ed-abf719c82703" providerId="ADAL" clId="{694BC7DA-2E23-49A4-B386-12A3E6D82972}" dt="2020-01-12T18:36:18.663" v="413" actId="165"/>
          <ac:grpSpMkLst>
            <pc:docMk/>
            <pc:sldMk cId="1070535803" sldId="998"/>
            <ac:grpSpMk id="6" creationId="{97158358-9F6E-4EA3-950D-329966D82E87}"/>
          </ac:grpSpMkLst>
        </pc:grpChg>
        <pc:grpChg chg="add del mod">
          <ac:chgData name="Einav, Tal" userId="c5d94e19-bf17-46ef-96ed-abf719c82703" providerId="ADAL" clId="{694BC7DA-2E23-49A4-B386-12A3E6D82972}" dt="2020-01-12T18:36:18.304" v="412" actId="165"/>
          <ac:grpSpMkLst>
            <pc:docMk/>
            <pc:sldMk cId="1070535803" sldId="998"/>
            <ac:grpSpMk id="7" creationId="{535472F5-ECBC-4982-90B4-7649AFC8EB39}"/>
          </ac:grpSpMkLst>
        </pc:grpChg>
        <pc:grpChg chg="add del mod">
          <ac:chgData name="Einav, Tal" userId="c5d94e19-bf17-46ef-96ed-abf719c82703" providerId="ADAL" clId="{694BC7DA-2E23-49A4-B386-12A3E6D82972}" dt="2020-01-12T18:38:09.069" v="480" actId="165"/>
          <ac:grpSpMkLst>
            <pc:docMk/>
            <pc:sldMk cId="1070535803" sldId="998"/>
            <ac:grpSpMk id="8" creationId="{EBE75ABB-F2DF-4370-BF88-C8A0704E3B74}"/>
          </ac:grpSpMkLst>
        </pc:grpChg>
        <pc:picChg chg="add mod topLvl">
          <ac:chgData name="Einav, Tal" userId="c5d94e19-bf17-46ef-96ed-abf719c82703" providerId="ADAL" clId="{694BC7DA-2E23-49A4-B386-12A3E6D82972}" dt="2020-01-12T18:36:18.304" v="412" actId="165"/>
          <ac:picMkLst>
            <pc:docMk/>
            <pc:sldMk cId="1070535803" sldId="998"/>
            <ac:picMk id="3" creationId="{CFA272D9-AF6E-4FA8-89E4-51FB331136B5}"/>
          </ac:picMkLst>
        </pc:picChg>
        <pc:picChg chg="add mod topLvl">
          <ac:chgData name="Einav, Tal" userId="c5d94e19-bf17-46ef-96ed-abf719c82703" providerId="ADAL" clId="{694BC7DA-2E23-49A4-B386-12A3E6D82972}" dt="2020-01-12T18:38:09.069" v="480" actId="165"/>
          <ac:picMkLst>
            <pc:docMk/>
            <pc:sldMk cId="1070535803" sldId="998"/>
            <ac:picMk id="4" creationId="{29E44790-9FA8-4D3E-805B-A0BDDA3DF9E6}"/>
          </ac:picMkLst>
        </pc:picChg>
        <pc:picChg chg="add mod topLvl">
          <ac:chgData name="Einav, Tal" userId="c5d94e19-bf17-46ef-96ed-abf719c82703" providerId="ADAL" clId="{694BC7DA-2E23-49A4-B386-12A3E6D82972}" dt="2020-01-12T18:38:09.069" v="480" actId="165"/>
          <ac:picMkLst>
            <pc:docMk/>
            <pc:sldMk cId="1070535803" sldId="998"/>
            <ac:picMk id="5" creationId="{B8FFA39E-5FB0-4445-8CE5-9EFDCB5FB9BC}"/>
          </ac:picMkLst>
        </pc:picChg>
      </pc:sldChg>
      <pc:sldChg chg="del">
        <pc:chgData name="Einav, Tal" userId="c5d94e19-bf17-46ef-96ed-abf719c82703" providerId="ADAL" clId="{694BC7DA-2E23-49A4-B386-12A3E6D82972}" dt="2020-01-12T18:12:30.846" v="90" actId="2696"/>
        <pc:sldMkLst>
          <pc:docMk/>
          <pc:sldMk cId="1185068120" sldId="998"/>
        </pc:sldMkLst>
      </pc:sldChg>
      <pc:sldChg chg="addSp delSp modSp add del delAnim">
        <pc:chgData name="Einav, Tal" userId="c5d94e19-bf17-46ef-96ed-abf719c82703" providerId="ADAL" clId="{694BC7DA-2E23-49A4-B386-12A3E6D82972}" dt="2020-01-12T18:54:08.544" v="641" actId="2696"/>
        <pc:sldMkLst>
          <pc:docMk/>
          <pc:sldMk cId="4266390732" sldId="999"/>
        </pc:sldMkLst>
        <pc:spChg chg="mod">
          <ac:chgData name="Einav, Tal" userId="c5d94e19-bf17-46ef-96ed-abf719c82703" providerId="ADAL" clId="{694BC7DA-2E23-49A4-B386-12A3E6D82972}" dt="2020-01-12T18:45:41.489" v="540" actId="20577"/>
          <ac:spMkLst>
            <pc:docMk/>
            <pc:sldMk cId="4266390732" sldId="999"/>
            <ac:spMk id="2" creationId="{570593C0-A899-44D2-AC48-1EA5817D27B7}"/>
          </ac:spMkLst>
        </pc:spChg>
        <pc:grpChg chg="add mod">
          <ac:chgData name="Einav, Tal" userId="c5d94e19-bf17-46ef-96ed-abf719c82703" providerId="ADAL" clId="{694BC7DA-2E23-49A4-B386-12A3E6D82972}" dt="2020-01-12T18:53:47.803" v="640" actId="1076"/>
          <ac:grpSpMkLst>
            <pc:docMk/>
            <pc:sldMk cId="4266390732" sldId="999"/>
            <ac:grpSpMk id="18" creationId="{532CB6A1-77A4-41BE-888F-E06881E04530}"/>
          </ac:grpSpMkLst>
        </pc:grpChg>
        <pc:picChg chg="del">
          <ac:chgData name="Einav, Tal" userId="c5d94e19-bf17-46ef-96ed-abf719c82703" providerId="ADAL" clId="{694BC7DA-2E23-49A4-B386-12A3E6D82972}" dt="2020-01-12T18:46:16.652" v="541" actId="478"/>
          <ac:picMkLst>
            <pc:docMk/>
            <pc:sldMk cId="4266390732" sldId="999"/>
            <ac:picMk id="3" creationId="{CFA272D9-AF6E-4FA8-89E4-51FB331136B5}"/>
          </ac:picMkLst>
        </pc:picChg>
        <pc:picChg chg="del">
          <ac:chgData name="Einav, Tal" userId="c5d94e19-bf17-46ef-96ed-abf719c82703" providerId="ADAL" clId="{694BC7DA-2E23-49A4-B386-12A3E6D82972}" dt="2020-01-12T18:46:17.477" v="543" actId="478"/>
          <ac:picMkLst>
            <pc:docMk/>
            <pc:sldMk cId="4266390732" sldId="999"/>
            <ac:picMk id="4" creationId="{29E44790-9FA8-4D3E-805B-A0BDDA3DF9E6}"/>
          </ac:picMkLst>
        </pc:picChg>
        <pc:picChg chg="del">
          <ac:chgData name="Einav, Tal" userId="c5d94e19-bf17-46ef-96ed-abf719c82703" providerId="ADAL" clId="{694BC7DA-2E23-49A4-B386-12A3E6D82972}" dt="2020-01-12T18:46:17.024" v="542" actId="478"/>
          <ac:picMkLst>
            <pc:docMk/>
            <pc:sldMk cId="4266390732" sldId="999"/>
            <ac:picMk id="5" creationId="{B8FFA39E-5FB0-4445-8CE5-9EFDCB5FB9BC}"/>
          </ac:picMkLst>
        </pc:picChg>
        <pc:picChg chg="add mod modCrop">
          <ac:chgData name="Einav, Tal" userId="c5d94e19-bf17-46ef-96ed-abf719c82703" providerId="ADAL" clId="{694BC7DA-2E23-49A4-B386-12A3E6D82972}" dt="2020-01-12T18:53:43.101" v="637" actId="1076"/>
          <ac:picMkLst>
            <pc:docMk/>
            <pc:sldMk cId="4266390732" sldId="999"/>
            <ac:picMk id="6" creationId="{8E76D194-B000-4389-965F-76AA4EF3F4C6}"/>
          </ac:picMkLst>
        </pc:picChg>
        <pc:picChg chg="add mod modCrop">
          <ac:chgData name="Einav, Tal" userId="c5d94e19-bf17-46ef-96ed-abf719c82703" providerId="ADAL" clId="{694BC7DA-2E23-49A4-B386-12A3E6D82972}" dt="2020-01-12T18:53:43.101" v="637" actId="1076"/>
          <ac:picMkLst>
            <pc:docMk/>
            <pc:sldMk cId="4266390732" sldId="999"/>
            <ac:picMk id="7" creationId="{6D544BC5-975C-450E-B459-28B892267C10}"/>
          </ac:picMkLst>
        </pc:picChg>
        <pc:picChg chg="add mod">
          <ac:chgData name="Einav, Tal" userId="c5d94e19-bf17-46ef-96ed-abf719c82703" providerId="ADAL" clId="{694BC7DA-2E23-49A4-B386-12A3E6D82972}" dt="2020-01-12T18:50:23.476" v="590" actId="1076"/>
          <ac:picMkLst>
            <pc:docMk/>
            <pc:sldMk cId="4266390732" sldId="999"/>
            <ac:picMk id="8" creationId="{68C98C5B-E7C8-495B-87C4-6D2CDA116261}"/>
          </ac:picMkLst>
        </pc:picChg>
        <pc:picChg chg="add del mod modCrop">
          <ac:chgData name="Einav, Tal" userId="c5d94e19-bf17-46ef-96ed-abf719c82703" providerId="ADAL" clId="{694BC7DA-2E23-49A4-B386-12A3E6D82972}" dt="2020-01-12T18:50:51.321" v="596" actId="478"/>
          <ac:picMkLst>
            <pc:docMk/>
            <pc:sldMk cId="4266390732" sldId="999"/>
            <ac:picMk id="9" creationId="{9CE96127-0C3A-40CF-AC84-8C409A518534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0" creationId="{5207A1B4-3B67-466A-B1B9-4536A7826C44}"/>
          </ac:picMkLst>
        </pc:picChg>
        <pc:picChg chg="add mod">
          <ac:chgData name="Einav, Tal" userId="c5d94e19-bf17-46ef-96ed-abf719c82703" providerId="ADAL" clId="{694BC7DA-2E23-49A4-B386-12A3E6D82972}" dt="2020-01-12T18:53:47.803" v="640" actId="1076"/>
          <ac:picMkLst>
            <pc:docMk/>
            <pc:sldMk cId="4266390732" sldId="999"/>
            <ac:picMk id="11" creationId="{67B1795B-60BF-487B-B538-8226B3C428EC}"/>
          </ac:picMkLst>
        </pc:picChg>
        <pc:picChg chg="add mod">
          <ac:chgData name="Einav, Tal" userId="c5d94e19-bf17-46ef-96ed-abf719c82703" providerId="ADAL" clId="{694BC7DA-2E23-49A4-B386-12A3E6D82972}" dt="2020-01-12T18:50:54.399" v="598" actId="571"/>
          <ac:picMkLst>
            <pc:docMk/>
            <pc:sldMk cId="4266390732" sldId="999"/>
            <ac:picMk id="12" creationId="{D4FCA5DF-A2B8-4F03-BCB2-E8686E9BF55E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3" creationId="{07AE30B8-2AF8-41C5-AD81-CF48FC477AC9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4" creationId="{0A14B0C8-2C93-4422-9614-94EA49BF2E0F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5" creationId="{0AD371FA-FDEF-429C-9E9C-8671B3E385DC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6" creationId="{B735A409-FFA4-487C-BEF6-AAA6212AC806}"/>
          </ac:picMkLst>
        </pc:picChg>
        <pc:picChg chg="add mod modCrop">
          <ac:chgData name="Einav, Tal" userId="c5d94e19-bf17-46ef-96ed-abf719c82703" providerId="ADAL" clId="{694BC7DA-2E23-49A4-B386-12A3E6D82972}" dt="2020-01-12T18:53:03.635" v="626" actId="164"/>
          <ac:picMkLst>
            <pc:docMk/>
            <pc:sldMk cId="4266390732" sldId="999"/>
            <ac:picMk id="17" creationId="{53452A6B-2344-4961-9C43-1DFA56ACEB38}"/>
          </ac:picMkLst>
        </pc:picChg>
      </pc:sldChg>
      <pc:sldChg chg="addSp delSp modSp add delAnim modAnim modNotesTx">
        <pc:chgData name="Einav, Tal" userId="c5d94e19-bf17-46ef-96ed-abf719c82703" providerId="ADAL" clId="{694BC7DA-2E23-49A4-B386-12A3E6D82972}" dt="2020-01-12T22:38:00.617" v="1743"/>
        <pc:sldMkLst>
          <pc:docMk/>
          <pc:sldMk cId="2339068842" sldId="1000"/>
        </pc:sldMkLst>
        <pc:spChg chg="add mod ord topLvl">
          <ac:chgData name="Einav, Tal" userId="c5d94e19-bf17-46ef-96ed-abf719c82703" providerId="ADAL" clId="{694BC7DA-2E23-49A4-B386-12A3E6D82972}" dt="2020-01-12T18:56:33.298" v="672" actId="166"/>
          <ac:spMkLst>
            <pc:docMk/>
            <pc:sldMk cId="2339068842" sldId="1000"/>
            <ac:spMk id="3" creationId="{5C420600-17C4-45C3-B1CD-38D338EF3B97}"/>
          </ac:spMkLst>
        </pc:spChg>
        <pc:spChg chg="add mod ord topLvl">
          <ac:chgData name="Einav, Tal" userId="c5d94e19-bf17-46ef-96ed-abf719c82703" providerId="ADAL" clId="{694BC7DA-2E23-49A4-B386-12A3E6D82972}" dt="2020-01-12T18:56:40.441" v="676" actId="166"/>
          <ac:spMkLst>
            <pc:docMk/>
            <pc:sldMk cId="2339068842" sldId="1000"/>
            <ac:spMk id="19" creationId="{1D6B5D94-6C09-4BA1-9202-30F55A452A0A}"/>
          </ac:spMkLst>
        </pc:spChg>
        <pc:spChg chg="del mod topLvl">
          <ac:chgData name="Einav, Tal" userId="c5d94e19-bf17-46ef-96ed-abf719c82703" providerId="ADAL" clId="{694BC7DA-2E23-49A4-B386-12A3E6D82972}" dt="2020-01-12T18:56:24.352" v="670" actId="478"/>
          <ac:spMkLst>
            <pc:docMk/>
            <pc:sldMk cId="2339068842" sldId="1000"/>
            <ac:spMk id="22" creationId="{41A839B9-FB71-4BCD-A453-1A184F7742A3}"/>
          </ac:spMkLst>
        </pc:spChg>
        <pc:spChg chg="del mod topLvl">
          <ac:chgData name="Einav, Tal" userId="c5d94e19-bf17-46ef-96ed-abf719c82703" providerId="ADAL" clId="{694BC7DA-2E23-49A4-B386-12A3E6D82972}" dt="2020-01-12T18:56:38.083" v="675" actId="478"/>
          <ac:spMkLst>
            <pc:docMk/>
            <pc:sldMk cId="2339068842" sldId="1000"/>
            <ac:spMk id="25" creationId="{4611843C-7AB1-4CEC-B640-BE318DD63E41}"/>
          </ac:spMkLst>
        </pc:spChg>
        <pc:spChg chg="add mod">
          <ac:chgData name="Einav, Tal" userId="c5d94e19-bf17-46ef-96ed-abf719c82703" providerId="ADAL" clId="{694BC7DA-2E23-49A4-B386-12A3E6D82972}" dt="2020-01-12T19:08:29.694" v="899" actId="14100"/>
          <ac:spMkLst>
            <pc:docMk/>
            <pc:sldMk cId="2339068842" sldId="1000"/>
            <ac:spMk id="34" creationId="{98A40CAA-4C3D-4859-A831-49BCADA94D8C}"/>
          </ac:spMkLst>
        </pc:spChg>
        <pc:spChg chg="add mod">
          <ac:chgData name="Einav, Tal" userId="c5d94e19-bf17-46ef-96ed-abf719c82703" providerId="ADAL" clId="{694BC7DA-2E23-49A4-B386-12A3E6D82972}" dt="2020-01-12T22:17:15.176" v="1266" actId="1076"/>
          <ac:spMkLst>
            <pc:docMk/>
            <pc:sldMk cId="2339068842" sldId="1000"/>
            <ac:spMk id="35" creationId="{93C71392-2EE3-43A6-8086-E16587834E4D}"/>
          </ac:spMkLst>
        </pc:spChg>
        <pc:spChg chg="add mod ord">
          <ac:chgData name="Einav, Tal" userId="c5d94e19-bf17-46ef-96ed-abf719c82703" providerId="ADAL" clId="{694BC7DA-2E23-49A4-B386-12A3E6D82972}" dt="2020-01-12T19:10:09.516" v="916" actId="167"/>
          <ac:spMkLst>
            <pc:docMk/>
            <pc:sldMk cId="2339068842" sldId="1000"/>
            <ac:spMk id="40" creationId="{481B1226-2C45-455A-8CFC-7CF0DEDC49A9}"/>
          </ac:spMkLst>
        </pc:spChg>
        <pc:spChg chg="add mod ord">
          <ac:chgData name="Einav, Tal" userId="c5d94e19-bf17-46ef-96ed-abf719c82703" providerId="ADAL" clId="{694BC7DA-2E23-49A4-B386-12A3E6D82972}" dt="2020-01-12T19:10:51.468" v="921" actId="167"/>
          <ac:spMkLst>
            <pc:docMk/>
            <pc:sldMk cId="2339068842" sldId="1000"/>
            <ac:spMk id="41" creationId="{3D618AB2-0542-4B80-A89B-5CB7AFDC45C1}"/>
          </ac:spMkLst>
        </pc:spChg>
        <pc:spChg chg="add del mod">
          <ac:chgData name="Einav, Tal" userId="c5d94e19-bf17-46ef-96ed-abf719c82703" providerId="ADAL" clId="{694BC7DA-2E23-49A4-B386-12A3E6D82972}" dt="2020-01-12T22:13:22.749" v="1208" actId="478"/>
          <ac:spMkLst>
            <pc:docMk/>
            <pc:sldMk cId="2339068842" sldId="1000"/>
            <ac:spMk id="42" creationId="{49B525FD-D8F1-44EE-A269-91AC8B919617}"/>
          </ac:spMkLst>
        </pc:spChg>
        <pc:spChg chg="add del mod">
          <ac:chgData name="Einav, Tal" userId="c5d94e19-bf17-46ef-96ed-abf719c82703" providerId="ADAL" clId="{694BC7DA-2E23-49A4-B386-12A3E6D82972}" dt="2020-01-12T22:18:11.128" v="1280" actId="478"/>
          <ac:spMkLst>
            <pc:docMk/>
            <pc:sldMk cId="2339068842" sldId="1000"/>
            <ac:spMk id="45" creationId="{C6BBECE2-FC4A-4550-9D4D-94A4853870E7}"/>
          </ac:spMkLst>
        </pc:spChg>
        <pc:spChg chg="add mod">
          <ac:chgData name="Einav, Tal" userId="c5d94e19-bf17-46ef-96ed-abf719c82703" providerId="ADAL" clId="{694BC7DA-2E23-49A4-B386-12A3E6D82972}" dt="2020-01-12T22:20:04.176" v="1301" actId="1076"/>
          <ac:spMkLst>
            <pc:docMk/>
            <pc:sldMk cId="2339068842" sldId="1000"/>
            <ac:spMk id="50" creationId="{866B5320-DB99-479B-A317-E19D492C0DDD}"/>
          </ac:spMkLst>
        </pc:spChg>
        <pc:spChg chg="add del">
          <ac:chgData name="Einav, Tal" userId="c5d94e19-bf17-46ef-96ed-abf719c82703" providerId="ADAL" clId="{694BC7DA-2E23-49A4-B386-12A3E6D82972}" dt="2020-01-12T22:38:00.617" v="1743"/>
          <ac:spMkLst>
            <pc:docMk/>
            <pc:sldMk cId="2339068842" sldId="1000"/>
            <ac:spMk id="56" creationId="{B45940AA-66CA-4784-A869-D9B46E8C7F1D}"/>
          </ac:spMkLst>
        </pc:spChg>
        <pc:grpChg chg="add del mod">
          <ac:chgData name="Einav, Tal" userId="c5d94e19-bf17-46ef-96ed-abf719c82703" providerId="ADAL" clId="{694BC7DA-2E23-49A4-B386-12A3E6D82972}" dt="2020-01-12T18:56:35.535" v="673" actId="165"/>
          <ac:grpSpMkLst>
            <pc:docMk/>
            <pc:sldMk cId="2339068842" sldId="1000"/>
            <ac:grpSpMk id="4" creationId="{E9AA2865-5CE7-42DD-8EB9-C9DA1D8259DC}"/>
          </ac:grpSpMkLst>
        </pc:grpChg>
        <pc:grpChg chg="add del mod topLvl">
          <ac:chgData name="Einav, Tal" userId="c5d94e19-bf17-46ef-96ed-abf719c82703" providerId="ADAL" clId="{694BC7DA-2E23-49A4-B386-12A3E6D82972}" dt="2020-01-12T18:56:21.242" v="668" actId="165"/>
          <ac:grpSpMkLst>
            <pc:docMk/>
            <pc:sldMk cId="2339068842" sldId="1000"/>
            <ac:grpSpMk id="5" creationId="{E4299BB0-9659-4C23-B703-0C4AE9D60736}"/>
          </ac:grpSpMkLst>
        </pc:grpChg>
        <pc:grpChg chg="add del mod">
          <ac:chgData name="Einav, Tal" userId="c5d94e19-bf17-46ef-96ed-abf719c82703" providerId="ADAL" clId="{694BC7DA-2E23-49A4-B386-12A3E6D82972}" dt="2020-01-12T18:55:39.725" v="662" actId="165"/>
          <ac:grpSpMkLst>
            <pc:docMk/>
            <pc:sldMk cId="2339068842" sldId="1000"/>
            <ac:grpSpMk id="9" creationId="{E1AA3658-667F-47E8-A39E-570FBA8C08EF}"/>
          </ac:grpSpMkLst>
        </pc:grpChg>
        <pc:grpChg chg="add del mod">
          <ac:chgData name="Einav, Tal" userId="c5d94e19-bf17-46ef-96ed-abf719c82703" providerId="ADAL" clId="{694BC7DA-2E23-49A4-B386-12A3E6D82972}" dt="2020-01-12T22:18:03.725" v="1277" actId="478"/>
          <ac:grpSpMkLst>
            <pc:docMk/>
            <pc:sldMk cId="2339068842" sldId="1000"/>
            <ac:grpSpMk id="12" creationId="{81AA73F6-E724-4AFB-A485-2EDE4161435F}"/>
          </ac:grpSpMkLst>
        </pc:grpChg>
        <pc:grpChg chg="del mod">
          <ac:chgData name="Einav, Tal" userId="c5d94e19-bf17-46ef-96ed-abf719c82703" providerId="ADAL" clId="{694BC7DA-2E23-49A4-B386-12A3E6D82972}" dt="2020-01-12T18:58:17.771" v="700" actId="165"/>
          <ac:grpSpMkLst>
            <pc:docMk/>
            <pc:sldMk cId="2339068842" sldId="1000"/>
            <ac:grpSpMk id="18" creationId="{532CB6A1-77A4-41BE-888F-E06881E04530}"/>
          </ac:grpSpMkLst>
        </pc:grpChg>
        <pc:grpChg chg="add del mod topLvl">
          <ac:chgData name="Einav, Tal" userId="c5d94e19-bf17-46ef-96ed-abf719c82703" providerId="ADAL" clId="{694BC7DA-2E23-49A4-B386-12A3E6D82972}" dt="2020-01-12T18:56:22.319" v="669" actId="165"/>
          <ac:grpSpMkLst>
            <pc:docMk/>
            <pc:sldMk cId="2339068842" sldId="1000"/>
            <ac:grpSpMk id="20" creationId="{0B0DD289-3B9D-4E46-B8C0-500B7840C0B1}"/>
          </ac:grpSpMkLst>
        </pc:grpChg>
        <pc:grpChg chg="add del mod">
          <ac:chgData name="Einav, Tal" userId="c5d94e19-bf17-46ef-96ed-abf719c82703" providerId="ADAL" clId="{694BC7DA-2E23-49A4-B386-12A3E6D82972}" dt="2020-01-12T18:56:36.459" v="674" actId="165"/>
          <ac:grpSpMkLst>
            <pc:docMk/>
            <pc:sldMk cId="2339068842" sldId="1000"/>
            <ac:grpSpMk id="23" creationId="{6ABB1353-CEF7-4CB3-88F3-EF0859F353BA}"/>
          </ac:grpSpMkLst>
        </pc:grpChg>
        <pc:grpChg chg="add mod">
          <ac:chgData name="Einav, Tal" userId="c5d94e19-bf17-46ef-96ed-abf719c82703" providerId="ADAL" clId="{694BC7DA-2E23-49A4-B386-12A3E6D82972}" dt="2020-01-12T18:57:51.708" v="695" actId="1076"/>
          <ac:grpSpMkLst>
            <pc:docMk/>
            <pc:sldMk cId="2339068842" sldId="1000"/>
            <ac:grpSpMk id="26" creationId="{B68379F0-F1E1-4DCC-A85C-F90324DCFCC9}"/>
          </ac:grpSpMkLst>
        </pc:grpChg>
        <pc:grpChg chg="add mod">
          <ac:chgData name="Einav, Tal" userId="c5d94e19-bf17-46ef-96ed-abf719c82703" providerId="ADAL" clId="{694BC7DA-2E23-49A4-B386-12A3E6D82972}" dt="2020-01-12T18:58:31.620" v="704" actId="164"/>
          <ac:grpSpMkLst>
            <pc:docMk/>
            <pc:sldMk cId="2339068842" sldId="1000"/>
            <ac:grpSpMk id="33" creationId="{8A0109A8-4153-40B4-B60B-9D7CAA6BD13D}"/>
          </ac:grpSpMkLst>
        </pc:grpChg>
        <pc:grpChg chg="add mod">
          <ac:chgData name="Einav, Tal" userId="c5d94e19-bf17-46ef-96ed-abf719c82703" providerId="ADAL" clId="{694BC7DA-2E23-49A4-B386-12A3E6D82972}" dt="2020-01-12T22:18:08.180" v="1279" actId="164"/>
          <ac:grpSpMkLst>
            <pc:docMk/>
            <pc:sldMk cId="2339068842" sldId="1000"/>
            <ac:grpSpMk id="49" creationId="{AD0CDA87-723C-487C-9838-1ED294EF5629}"/>
          </ac:grpSpMkLst>
        </pc:grpChg>
        <pc:picChg chg="mod topLvl modCrop">
          <ac:chgData name="Einav, Tal" userId="c5d94e19-bf17-46ef-96ed-abf719c82703" providerId="ADAL" clId="{694BC7DA-2E23-49A4-B386-12A3E6D82972}" dt="2020-01-12T19:07:26.646" v="888" actId="732"/>
          <ac:picMkLst>
            <pc:docMk/>
            <pc:sldMk cId="2339068842" sldId="1000"/>
            <ac:picMk id="6" creationId="{8E76D194-B000-4389-965F-76AA4EF3F4C6}"/>
          </ac:picMkLst>
        </pc:picChg>
        <pc:picChg chg="mod ord topLvl modCrop">
          <ac:chgData name="Einav, Tal" userId="c5d94e19-bf17-46ef-96ed-abf719c82703" providerId="ADAL" clId="{694BC7DA-2E23-49A4-B386-12A3E6D82972}" dt="2020-01-12T22:15:29.418" v="1250" actId="1076"/>
          <ac:picMkLst>
            <pc:docMk/>
            <pc:sldMk cId="2339068842" sldId="1000"/>
            <ac:picMk id="7" creationId="{6D544BC5-975C-450E-B459-28B892267C10}"/>
          </ac:picMkLst>
        </pc:picChg>
        <pc:picChg chg="mod">
          <ac:chgData name="Einav, Tal" userId="c5d94e19-bf17-46ef-96ed-abf719c82703" providerId="ADAL" clId="{694BC7DA-2E23-49A4-B386-12A3E6D82972}" dt="2020-01-12T22:22:27.937" v="1327" actId="552"/>
          <ac:picMkLst>
            <pc:docMk/>
            <pc:sldMk cId="2339068842" sldId="1000"/>
            <ac:picMk id="8" creationId="{68C98C5B-E7C8-495B-87C4-6D2CDA116261}"/>
          </ac:picMkLst>
        </pc:picChg>
        <pc:picChg chg="mod topLvl">
          <ac:chgData name="Einav, Tal" userId="c5d94e19-bf17-46ef-96ed-abf719c82703" providerId="ADAL" clId="{694BC7DA-2E23-49A4-B386-12A3E6D82972}" dt="2020-01-12T18:58:31.620" v="704" actId="164"/>
          <ac:picMkLst>
            <pc:docMk/>
            <pc:sldMk cId="2339068842" sldId="1000"/>
            <ac:picMk id="10" creationId="{5207A1B4-3B67-466A-B1B9-4536A7826C44}"/>
          </ac:picMkLst>
        </pc:picChg>
        <pc:picChg chg="mod">
          <ac:chgData name="Einav, Tal" userId="c5d94e19-bf17-46ef-96ed-abf719c82703" providerId="ADAL" clId="{694BC7DA-2E23-49A4-B386-12A3E6D82972}" dt="2020-01-12T18:54:40.775" v="650" actId="1076"/>
          <ac:picMkLst>
            <pc:docMk/>
            <pc:sldMk cId="2339068842" sldId="1000"/>
            <ac:picMk id="11" creationId="{67B1795B-60BF-487B-B538-8226B3C428EC}"/>
          </ac:picMkLst>
        </pc:picChg>
        <pc:picChg chg="mod topLvl modCrop">
          <ac:chgData name="Einav, Tal" userId="c5d94e19-bf17-46ef-96ed-abf719c82703" providerId="ADAL" clId="{694BC7DA-2E23-49A4-B386-12A3E6D82972}" dt="2020-01-12T18:58:31.620" v="704" actId="164"/>
          <ac:picMkLst>
            <pc:docMk/>
            <pc:sldMk cId="2339068842" sldId="1000"/>
            <ac:picMk id="13" creationId="{07AE30B8-2AF8-41C5-AD81-CF48FC477AC9}"/>
          </ac:picMkLst>
        </pc:picChg>
        <pc:picChg chg="mod topLvl">
          <ac:chgData name="Einav, Tal" userId="c5d94e19-bf17-46ef-96ed-abf719c82703" providerId="ADAL" clId="{694BC7DA-2E23-49A4-B386-12A3E6D82972}" dt="2020-01-12T18:58:31.620" v="704" actId="164"/>
          <ac:picMkLst>
            <pc:docMk/>
            <pc:sldMk cId="2339068842" sldId="1000"/>
            <ac:picMk id="14" creationId="{0A14B0C8-2C93-4422-9614-94EA49BF2E0F}"/>
          </ac:picMkLst>
        </pc:picChg>
        <pc:picChg chg="mod topLvl">
          <ac:chgData name="Einav, Tal" userId="c5d94e19-bf17-46ef-96ed-abf719c82703" providerId="ADAL" clId="{694BC7DA-2E23-49A4-B386-12A3E6D82972}" dt="2020-01-12T22:18:08.180" v="1279" actId="164"/>
          <ac:picMkLst>
            <pc:docMk/>
            <pc:sldMk cId="2339068842" sldId="1000"/>
            <ac:picMk id="15" creationId="{0AD371FA-FDEF-429C-9E9C-8671B3E385DC}"/>
          </ac:picMkLst>
        </pc:picChg>
        <pc:picChg chg="del">
          <ac:chgData name="Einav, Tal" userId="c5d94e19-bf17-46ef-96ed-abf719c82703" providerId="ADAL" clId="{694BC7DA-2E23-49A4-B386-12A3E6D82972}" dt="2020-01-12T18:58:09.025" v="698" actId="478"/>
          <ac:picMkLst>
            <pc:docMk/>
            <pc:sldMk cId="2339068842" sldId="1000"/>
            <ac:picMk id="16" creationId="{B735A409-FFA4-487C-BEF6-AAA6212AC806}"/>
          </ac:picMkLst>
        </pc:picChg>
        <pc:picChg chg="del mod topLvl">
          <ac:chgData name="Einav, Tal" userId="c5d94e19-bf17-46ef-96ed-abf719c82703" providerId="ADAL" clId="{694BC7DA-2E23-49A4-B386-12A3E6D82972}" dt="2020-01-12T22:18:03.725" v="1277" actId="478"/>
          <ac:picMkLst>
            <pc:docMk/>
            <pc:sldMk cId="2339068842" sldId="1000"/>
            <ac:picMk id="17" creationId="{53452A6B-2344-4961-9C43-1DFA56ACEB38}"/>
          </ac:picMkLst>
        </pc:picChg>
        <pc:picChg chg="mod topLvl modCrop">
          <ac:chgData name="Einav, Tal" userId="c5d94e19-bf17-46ef-96ed-abf719c82703" providerId="ADAL" clId="{694BC7DA-2E23-49A4-B386-12A3E6D82972}" dt="2020-01-12T19:07:32.395" v="891" actId="732"/>
          <ac:picMkLst>
            <pc:docMk/>
            <pc:sldMk cId="2339068842" sldId="1000"/>
            <ac:picMk id="21" creationId="{011934BD-1B7D-4D58-9BB5-C648BD5DC203}"/>
          </ac:picMkLst>
        </pc:picChg>
        <pc:picChg chg="mod ord topLvl modCrop">
          <ac:chgData name="Einav, Tal" userId="c5d94e19-bf17-46ef-96ed-abf719c82703" providerId="ADAL" clId="{694BC7DA-2E23-49A4-B386-12A3E6D82972}" dt="2020-01-12T22:15:17.056" v="1246" actId="732"/>
          <ac:picMkLst>
            <pc:docMk/>
            <pc:sldMk cId="2339068842" sldId="1000"/>
            <ac:picMk id="24" creationId="{13C8CAA3-41FE-4842-B3CD-2A7B0677B001}"/>
          </ac:picMkLst>
        </pc:picChg>
        <pc:picChg chg="del">
          <ac:chgData name="Einav, Tal" userId="c5d94e19-bf17-46ef-96ed-abf719c82703" providerId="ADAL" clId="{694BC7DA-2E23-49A4-B386-12A3E6D82972}" dt="2020-01-12T18:57:29.478" v="690" actId="478"/>
          <ac:picMkLst>
            <pc:docMk/>
            <pc:sldMk cId="2339068842" sldId="1000"/>
            <ac:picMk id="27" creationId="{DCF13CF2-20D3-451B-8D25-15A3F1AA75CE}"/>
          </ac:picMkLst>
        </pc:picChg>
        <pc:picChg chg="mod modCrop">
          <ac:chgData name="Einav, Tal" userId="c5d94e19-bf17-46ef-96ed-abf719c82703" providerId="ADAL" clId="{694BC7DA-2E23-49A4-B386-12A3E6D82972}" dt="2020-01-12T18:57:37.880" v="693" actId="732"/>
          <ac:picMkLst>
            <pc:docMk/>
            <pc:sldMk cId="2339068842" sldId="1000"/>
            <ac:picMk id="28" creationId="{72BC7D8B-4F17-42C3-ADB2-481755265CF2}"/>
          </ac:picMkLst>
        </pc:picChg>
        <pc:picChg chg="del">
          <ac:chgData name="Einav, Tal" userId="c5d94e19-bf17-46ef-96ed-abf719c82703" providerId="ADAL" clId="{694BC7DA-2E23-49A4-B386-12A3E6D82972}" dt="2020-01-12T18:57:27.960" v="689" actId="478"/>
          <ac:picMkLst>
            <pc:docMk/>
            <pc:sldMk cId="2339068842" sldId="1000"/>
            <ac:picMk id="29" creationId="{E6BBB502-7EC2-47FA-A3F4-FC7F19F79B9B}"/>
          </ac:picMkLst>
        </pc:picChg>
        <pc:picChg chg="del">
          <ac:chgData name="Einav, Tal" userId="c5d94e19-bf17-46ef-96ed-abf719c82703" providerId="ADAL" clId="{694BC7DA-2E23-49A4-B386-12A3E6D82972}" dt="2020-01-12T18:57:30.866" v="691" actId="478"/>
          <ac:picMkLst>
            <pc:docMk/>
            <pc:sldMk cId="2339068842" sldId="1000"/>
            <ac:picMk id="30" creationId="{13DE3DB8-A03B-4893-A52C-B717AD7F2ADC}"/>
          </ac:picMkLst>
        </pc:picChg>
        <pc:picChg chg="mod">
          <ac:chgData name="Einav, Tal" userId="c5d94e19-bf17-46ef-96ed-abf719c82703" providerId="ADAL" clId="{694BC7DA-2E23-49A4-B386-12A3E6D82972}" dt="2020-01-12T18:57:45.662" v="694" actId="1076"/>
          <ac:picMkLst>
            <pc:docMk/>
            <pc:sldMk cId="2339068842" sldId="1000"/>
            <ac:picMk id="31" creationId="{58DEB483-84DA-4795-B2EC-D648F2F024B7}"/>
          </ac:picMkLst>
        </pc:picChg>
        <pc:picChg chg="del">
          <ac:chgData name="Einav, Tal" userId="c5d94e19-bf17-46ef-96ed-abf719c82703" providerId="ADAL" clId="{694BC7DA-2E23-49A4-B386-12A3E6D82972}" dt="2020-01-12T18:57:32.414" v="692" actId="478"/>
          <ac:picMkLst>
            <pc:docMk/>
            <pc:sldMk cId="2339068842" sldId="1000"/>
            <ac:picMk id="32" creationId="{B72247FA-E952-4826-9E9E-FAC464F0B106}"/>
          </ac:picMkLst>
        </pc:picChg>
        <pc:picChg chg="add mod modCrop">
          <ac:chgData name="Einav, Tal" userId="c5d94e19-bf17-46ef-96ed-abf719c82703" providerId="ADAL" clId="{694BC7DA-2E23-49A4-B386-12A3E6D82972}" dt="2020-01-12T19:07:12.449" v="884" actId="552"/>
          <ac:picMkLst>
            <pc:docMk/>
            <pc:sldMk cId="2339068842" sldId="1000"/>
            <ac:picMk id="36" creationId="{904B9C3D-774E-4C0A-A3B8-7B927E587528}"/>
          </ac:picMkLst>
        </pc:picChg>
        <pc:picChg chg="add mod modCrop">
          <ac:chgData name="Einav, Tal" userId="c5d94e19-bf17-46ef-96ed-abf719c82703" providerId="ADAL" clId="{694BC7DA-2E23-49A4-B386-12A3E6D82972}" dt="2020-01-12T19:07:15.205" v="885" actId="552"/>
          <ac:picMkLst>
            <pc:docMk/>
            <pc:sldMk cId="2339068842" sldId="1000"/>
            <ac:picMk id="37" creationId="{8480ACB9-7EA4-4D2F-BC58-474CC15F280F}"/>
          </ac:picMkLst>
        </pc:picChg>
        <pc:picChg chg="add mod modCrop">
          <ac:chgData name="Einav, Tal" userId="c5d94e19-bf17-46ef-96ed-abf719c82703" providerId="ADAL" clId="{694BC7DA-2E23-49A4-B386-12A3E6D82972}" dt="2020-01-12T22:18:44.837" v="1285" actId="1076"/>
          <ac:picMkLst>
            <pc:docMk/>
            <pc:sldMk cId="2339068842" sldId="1000"/>
            <ac:picMk id="38" creationId="{6260A627-B8AE-4503-A322-E941843E4A12}"/>
          </ac:picMkLst>
        </pc:picChg>
        <pc:picChg chg="add mod modCrop">
          <ac:chgData name="Einav, Tal" userId="c5d94e19-bf17-46ef-96ed-abf719c82703" providerId="ADAL" clId="{694BC7DA-2E23-49A4-B386-12A3E6D82972}" dt="2020-01-12T19:09:41.921" v="912" actId="553"/>
          <ac:picMkLst>
            <pc:docMk/>
            <pc:sldMk cId="2339068842" sldId="1000"/>
            <ac:picMk id="39" creationId="{03682518-03A2-414E-81E0-0F018B3A08F0}"/>
          </ac:picMkLst>
        </pc:picChg>
        <pc:picChg chg="add mod modCrop">
          <ac:chgData name="Einav, Tal" userId="c5d94e19-bf17-46ef-96ed-abf719c82703" providerId="ADAL" clId="{694BC7DA-2E23-49A4-B386-12A3E6D82972}" dt="2020-01-12T22:15:21.728" v="1247" actId="732"/>
          <ac:picMkLst>
            <pc:docMk/>
            <pc:sldMk cId="2339068842" sldId="1000"/>
            <ac:picMk id="43" creationId="{7E18E886-5B17-400F-B734-9468CF9C0A53}"/>
          </ac:picMkLst>
        </pc:picChg>
        <pc:picChg chg="add mod modCrop">
          <ac:chgData name="Einav, Tal" userId="c5d94e19-bf17-46ef-96ed-abf719c82703" providerId="ADAL" clId="{694BC7DA-2E23-49A4-B386-12A3E6D82972}" dt="2020-01-12T22:15:10.889" v="1245" actId="732"/>
          <ac:picMkLst>
            <pc:docMk/>
            <pc:sldMk cId="2339068842" sldId="1000"/>
            <ac:picMk id="44" creationId="{D9146C54-6619-4FE9-AF78-461FC7A40F5D}"/>
          </ac:picMkLst>
        </pc:picChg>
        <pc:picChg chg="add mod">
          <ac:chgData name="Einav, Tal" userId="c5d94e19-bf17-46ef-96ed-abf719c82703" providerId="ADAL" clId="{694BC7DA-2E23-49A4-B386-12A3E6D82972}" dt="2020-01-12T22:20:15.875" v="1303" actId="571"/>
          <ac:picMkLst>
            <pc:docMk/>
            <pc:sldMk cId="2339068842" sldId="1000"/>
            <ac:picMk id="51" creationId="{5B761236-AC93-437E-8A00-A9EE537DEC18}"/>
          </ac:picMkLst>
        </pc:picChg>
        <pc:picChg chg="add mod modCrop">
          <ac:chgData name="Einav, Tal" userId="c5d94e19-bf17-46ef-96ed-abf719c82703" providerId="ADAL" clId="{694BC7DA-2E23-49A4-B386-12A3E6D82972}" dt="2020-01-12T22:21:11.959" v="1314" actId="732"/>
          <ac:picMkLst>
            <pc:docMk/>
            <pc:sldMk cId="2339068842" sldId="1000"/>
            <ac:picMk id="52" creationId="{273E2375-BB84-4FB1-8948-9B4C4F7694AD}"/>
          </ac:picMkLst>
        </pc:picChg>
        <pc:picChg chg="add mod modCrop">
          <ac:chgData name="Einav, Tal" userId="c5d94e19-bf17-46ef-96ed-abf719c82703" providerId="ADAL" clId="{694BC7DA-2E23-49A4-B386-12A3E6D82972}" dt="2020-01-12T22:21:02.407" v="1312" actId="732"/>
          <ac:picMkLst>
            <pc:docMk/>
            <pc:sldMk cId="2339068842" sldId="1000"/>
            <ac:picMk id="53" creationId="{7852D636-E362-4AA9-B739-E6A0A6F36041}"/>
          </ac:picMkLst>
        </pc:picChg>
        <pc:picChg chg="add del mod modCrop">
          <ac:chgData name="Einav, Tal" userId="c5d94e19-bf17-46ef-96ed-abf719c82703" providerId="ADAL" clId="{694BC7DA-2E23-49A4-B386-12A3E6D82972}" dt="2020-01-12T22:23:08.775" v="1334" actId="478"/>
          <ac:picMkLst>
            <pc:docMk/>
            <pc:sldMk cId="2339068842" sldId="1000"/>
            <ac:picMk id="54" creationId="{71A3C9CD-3131-483C-9CD9-7C42ADF1097C}"/>
          </ac:picMkLst>
        </pc:picChg>
        <pc:picChg chg="add mod modCrop">
          <ac:chgData name="Einav, Tal" userId="c5d94e19-bf17-46ef-96ed-abf719c82703" providerId="ADAL" clId="{694BC7DA-2E23-49A4-B386-12A3E6D82972}" dt="2020-01-12T22:22:41.968" v="1332" actId="732"/>
          <ac:picMkLst>
            <pc:docMk/>
            <pc:sldMk cId="2339068842" sldId="1000"/>
            <ac:picMk id="55" creationId="{D77A3F88-C784-4C60-A515-4F8220E5EA99}"/>
          </ac:picMkLst>
        </pc:picChg>
        <pc:cxnChg chg="add mod">
          <ac:chgData name="Einav, Tal" userId="c5d94e19-bf17-46ef-96ed-abf719c82703" providerId="ADAL" clId="{694BC7DA-2E23-49A4-B386-12A3E6D82972}" dt="2020-01-12T22:18:08.180" v="1279" actId="164"/>
          <ac:cxnSpMkLst>
            <pc:docMk/>
            <pc:sldMk cId="2339068842" sldId="1000"/>
            <ac:cxnSpMk id="47" creationId="{A7AD2F59-FB5F-476F-AF93-852E9EE2900E}"/>
          </ac:cxnSpMkLst>
        </pc:cxnChg>
      </pc:sldChg>
      <pc:sldChg chg="del">
        <pc:chgData name="Einav, Tal" userId="c5d94e19-bf17-46ef-96ed-abf719c82703" providerId="ADAL" clId="{694BC7DA-2E23-49A4-B386-12A3E6D82972}" dt="2020-01-12T18:12:30.866" v="91" actId="2696"/>
        <pc:sldMkLst>
          <pc:docMk/>
          <pc:sldMk cId="231012133" sldId="1001"/>
        </pc:sldMkLst>
      </pc:sldChg>
      <pc:sldChg chg="modSp add del">
        <pc:chgData name="Einav, Tal" userId="c5d94e19-bf17-46ef-96ed-abf719c82703" providerId="ADAL" clId="{694BC7DA-2E23-49A4-B386-12A3E6D82972}" dt="2020-01-12T19:06:29.527" v="879" actId="2696"/>
        <pc:sldMkLst>
          <pc:docMk/>
          <pc:sldMk cId="2955166815" sldId="1001"/>
        </pc:sldMkLst>
        <pc:spChg chg="mod">
          <ac:chgData name="Einav, Tal" userId="c5d94e19-bf17-46ef-96ed-abf719c82703" providerId="ADAL" clId="{694BC7DA-2E23-49A4-B386-12A3E6D82972}" dt="2020-01-12T19:00:37.240" v="841" actId="20577"/>
          <ac:spMkLst>
            <pc:docMk/>
            <pc:sldMk cId="2955166815" sldId="1001"/>
            <ac:spMk id="3" creationId="{A1675ED6-14F5-43BC-9438-9A998D73A008}"/>
          </ac:spMkLst>
        </pc:spChg>
      </pc:sldChg>
      <pc:sldChg chg="del">
        <pc:chgData name="Einav, Tal" userId="c5d94e19-bf17-46ef-96ed-abf719c82703" providerId="ADAL" clId="{694BC7DA-2E23-49A4-B386-12A3E6D82972}" dt="2020-01-12T18:12:30.912" v="93" actId="2696"/>
        <pc:sldMkLst>
          <pc:docMk/>
          <pc:sldMk cId="899045904" sldId="1002"/>
        </pc:sldMkLst>
      </pc:sldChg>
      <pc:sldChg chg="delSp add del delAnim">
        <pc:chgData name="Einav, Tal" userId="c5d94e19-bf17-46ef-96ed-abf719c82703" providerId="ADAL" clId="{694BC7DA-2E23-49A4-B386-12A3E6D82972}" dt="2020-01-12T19:06:35.529" v="880" actId="2696"/>
        <pc:sldMkLst>
          <pc:docMk/>
          <pc:sldMk cId="4237455829" sldId="1002"/>
        </pc:sldMkLst>
        <pc:spChg chg="del">
          <ac:chgData name="Einav, Tal" userId="c5d94e19-bf17-46ef-96ed-abf719c82703" providerId="ADAL" clId="{694BC7DA-2E23-49A4-B386-12A3E6D82972}" dt="2020-01-12T19:00:54.216" v="844" actId="478"/>
          <ac:spMkLst>
            <pc:docMk/>
            <pc:sldMk cId="4237455829" sldId="1002"/>
            <ac:spMk id="3" creationId="{5C420600-17C4-45C3-B1CD-38D338EF3B97}"/>
          </ac:spMkLst>
        </pc:spChg>
        <pc:spChg chg="del">
          <ac:chgData name="Einav, Tal" userId="c5d94e19-bf17-46ef-96ed-abf719c82703" providerId="ADAL" clId="{694BC7DA-2E23-49A4-B386-12A3E6D82972}" dt="2020-01-12T19:00:54.216" v="844" actId="478"/>
          <ac:spMkLst>
            <pc:docMk/>
            <pc:sldMk cId="4237455829" sldId="1002"/>
            <ac:spMk id="19" creationId="{1D6B5D94-6C09-4BA1-9202-30F55A452A0A}"/>
          </ac:spMkLst>
        </pc:spChg>
        <pc:spChg chg="del">
          <ac:chgData name="Einav, Tal" userId="c5d94e19-bf17-46ef-96ed-abf719c82703" providerId="ADAL" clId="{694BC7DA-2E23-49A4-B386-12A3E6D82972}" dt="2020-01-12T19:00:54.216" v="844" actId="478"/>
          <ac:spMkLst>
            <pc:docMk/>
            <pc:sldMk cId="4237455829" sldId="1002"/>
            <ac:spMk id="34" creationId="{98A40CAA-4C3D-4859-A831-49BCADA94D8C}"/>
          </ac:spMkLst>
        </pc:spChg>
        <pc:spChg chg="del">
          <ac:chgData name="Einav, Tal" userId="c5d94e19-bf17-46ef-96ed-abf719c82703" providerId="ADAL" clId="{694BC7DA-2E23-49A4-B386-12A3E6D82972}" dt="2020-01-12T19:00:54.216" v="844" actId="478"/>
          <ac:spMkLst>
            <pc:docMk/>
            <pc:sldMk cId="4237455829" sldId="1002"/>
            <ac:spMk id="35" creationId="{93C71392-2EE3-43A6-8086-E16587834E4D}"/>
          </ac:spMkLst>
        </pc:spChg>
        <pc:grpChg chg="del">
          <ac:chgData name="Einav, Tal" userId="c5d94e19-bf17-46ef-96ed-abf719c82703" providerId="ADAL" clId="{694BC7DA-2E23-49A4-B386-12A3E6D82972}" dt="2020-01-12T19:00:54.216" v="844" actId="478"/>
          <ac:grpSpMkLst>
            <pc:docMk/>
            <pc:sldMk cId="4237455829" sldId="1002"/>
            <ac:grpSpMk id="12" creationId="{81AA73F6-E724-4AFB-A485-2EDE4161435F}"/>
          </ac:grpSpMkLst>
        </pc:grpChg>
        <pc:grpChg chg="del">
          <ac:chgData name="Einav, Tal" userId="c5d94e19-bf17-46ef-96ed-abf719c82703" providerId="ADAL" clId="{694BC7DA-2E23-49A4-B386-12A3E6D82972}" dt="2020-01-12T19:00:54.216" v="844" actId="478"/>
          <ac:grpSpMkLst>
            <pc:docMk/>
            <pc:sldMk cId="4237455829" sldId="1002"/>
            <ac:grpSpMk id="26" creationId="{B68379F0-F1E1-4DCC-A85C-F90324DCFCC9}"/>
          </ac:grpSpMkLst>
        </pc:grpChg>
        <pc:grpChg chg="del">
          <ac:chgData name="Einav, Tal" userId="c5d94e19-bf17-46ef-96ed-abf719c82703" providerId="ADAL" clId="{694BC7DA-2E23-49A4-B386-12A3E6D82972}" dt="2020-01-12T19:00:54.216" v="844" actId="478"/>
          <ac:grpSpMkLst>
            <pc:docMk/>
            <pc:sldMk cId="4237455829" sldId="1002"/>
            <ac:grpSpMk id="33" creationId="{8A0109A8-4153-40B4-B60B-9D7CAA6BD13D}"/>
          </ac:grpSpMkLst>
        </pc:grpChg>
        <pc:picChg chg="del">
          <ac:chgData name="Einav, Tal" userId="c5d94e19-bf17-46ef-96ed-abf719c82703" providerId="ADAL" clId="{694BC7DA-2E23-49A4-B386-12A3E6D82972}" dt="2020-01-12T19:00:54.216" v="844" actId="478"/>
          <ac:picMkLst>
            <pc:docMk/>
            <pc:sldMk cId="4237455829" sldId="1002"/>
            <ac:picMk id="6" creationId="{8E76D194-B000-4389-965F-76AA4EF3F4C6}"/>
          </ac:picMkLst>
        </pc:picChg>
        <pc:picChg chg="del">
          <ac:chgData name="Einav, Tal" userId="c5d94e19-bf17-46ef-96ed-abf719c82703" providerId="ADAL" clId="{694BC7DA-2E23-49A4-B386-12A3E6D82972}" dt="2020-01-12T19:00:54.216" v="844" actId="478"/>
          <ac:picMkLst>
            <pc:docMk/>
            <pc:sldMk cId="4237455829" sldId="1002"/>
            <ac:picMk id="7" creationId="{6D544BC5-975C-450E-B459-28B892267C10}"/>
          </ac:picMkLst>
        </pc:picChg>
        <pc:picChg chg="del">
          <ac:chgData name="Einav, Tal" userId="c5d94e19-bf17-46ef-96ed-abf719c82703" providerId="ADAL" clId="{694BC7DA-2E23-49A4-B386-12A3E6D82972}" dt="2020-01-12T19:00:54.216" v="844" actId="478"/>
          <ac:picMkLst>
            <pc:docMk/>
            <pc:sldMk cId="4237455829" sldId="1002"/>
            <ac:picMk id="8" creationId="{68C98C5B-E7C8-495B-87C4-6D2CDA116261}"/>
          </ac:picMkLst>
        </pc:picChg>
        <pc:picChg chg="del">
          <ac:chgData name="Einav, Tal" userId="c5d94e19-bf17-46ef-96ed-abf719c82703" providerId="ADAL" clId="{694BC7DA-2E23-49A4-B386-12A3E6D82972}" dt="2020-01-12T19:00:51.069" v="843" actId="478"/>
          <ac:picMkLst>
            <pc:docMk/>
            <pc:sldMk cId="4237455829" sldId="1002"/>
            <ac:picMk id="11" creationId="{67B1795B-60BF-487B-B538-8226B3C428EC}"/>
          </ac:picMkLst>
        </pc:picChg>
        <pc:picChg chg="del">
          <ac:chgData name="Einav, Tal" userId="c5d94e19-bf17-46ef-96ed-abf719c82703" providerId="ADAL" clId="{694BC7DA-2E23-49A4-B386-12A3E6D82972}" dt="2020-01-12T19:00:54.216" v="844" actId="478"/>
          <ac:picMkLst>
            <pc:docMk/>
            <pc:sldMk cId="4237455829" sldId="1002"/>
            <ac:picMk id="21" creationId="{011934BD-1B7D-4D58-9BB5-C648BD5DC203}"/>
          </ac:picMkLst>
        </pc:picChg>
        <pc:picChg chg="del">
          <ac:chgData name="Einav, Tal" userId="c5d94e19-bf17-46ef-96ed-abf719c82703" providerId="ADAL" clId="{694BC7DA-2E23-49A4-B386-12A3E6D82972}" dt="2020-01-12T19:00:54.216" v="844" actId="478"/>
          <ac:picMkLst>
            <pc:docMk/>
            <pc:sldMk cId="4237455829" sldId="1002"/>
            <ac:picMk id="24" creationId="{13C8CAA3-41FE-4842-B3CD-2A7B0677B001}"/>
          </ac:picMkLst>
        </pc:picChg>
      </pc:sldChg>
      <pc:sldChg chg="addSp delSp modSp add ord modNotesTx">
        <pc:chgData name="Einav, Tal" userId="c5d94e19-bf17-46ef-96ed-abf719c82703" providerId="ADAL" clId="{694BC7DA-2E23-49A4-B386-12A3E6D82972}" dt="2020-01-12T19:06:25.836" v="878" actId="20577"/>
        <pc:sldMkLst>
          <pc:docMk/>
          <pc:sldMk cId="2150900037" sldId="1003"/>
        </pc:sldMkLst>
        <pc:spChg chg="del">
          <ac:chgData name="Einav, Tal" userId="c5d94e19-bf17-46ef-96ed-abf719c82703" providerId="ADAL" clId="{694BC7DA-2E23-49A4-B386-12A3E6D82972}" dt="2020-01-12T19:01:04.412" v="846" actId="478"/>
          <ac:spMkLst>
            <pc:docMk/>
            <pc:sldMk cId="2150900037" sldId="1003"/>
            <ac:spMk id="2" creationId="{8C269280-35CE-4760-B02A-6B8310266819}"/>
          </ac:spMkLst>
        </pc:spChg>
        <pc:spChg chg="del">
          <ac:chgData name="Einav, Tal" userId="c5d94e19-bf17-46ef-96ed-abf719c82703" providerId="ADAL" clId="{694BC7DA-2E23-49A4-B386-12A3E6D82972}" dt="2020-01-12T19:01:04.412" v="846" actId="478"/>
          <ac:spMkLst>
            <pc:docMk/>
            <pc:sldMk cId="2150900037" sldId="1003"/>
            <ac:spMk id="3" creationId="{699708E3-0097-4B1E-8EF0-6E4B06CEB7FE}"/>
          </ac:spMkLst>
        </pc:spChg>
        <pc:picChg chg="add del mod">
          <ac:chgData name="Einav, Tal" userId="c5d94e19-bf17-46ef-96ed-abf719c82703" providerId="ADAL" clId="{694BC7DA-2E23-49A4-B386-12A3E6D82972}" dt="2020-01-12T19:05:41.023" v="869" actId="478"/>
          <ac:picMkLst>
            <pc:docMk/>
            <pc:sldMk cId="2150900037" sldId="1003"/>
            <ac:picMk id="1026" creationId="{8D2F4B41-5504-48C4-8B4D-A39EABA4827F}"/>
          </ac:picMkLst>
        </pc:picChg>
        <pc:picChg chg="add mod">
          <ac:chgData name="Einav, Tal" userId="c5d94e19-bf17-46ef-96ed-abf719c82703" providerId="ADAL" clId="{694BC7DA-2E23-49A4-B386-12A3E6D82972}" dt="2020-01-12T19:06:12.005" v="876" actId="732"/>
          <ac:picMkLst>
            <pc:docMk/>
            <pc:sldMk cId="2150900037" sldId="1003"/>
            <ac:picMk id="1028" creationId="{1CD74720-302E-4CBA-BC8B-F6A4AF83C289}"/>
          </ac:picMkLst>
        </pc:picChg>
      </pc:sldChg>
      <pc:sldChg chg="del">
        <pc:chgData name="Einav, Tal" userId="c5d94e19-bf17-46ef-96ed-abf719c82703" providerId="ADAL" clId="{694BC7DA-2E23-49A4-B386-12A3E6D82972}" dt="2020-01-12T18:12:24.908" v="72" actId="2696"/>
        <pc:sldMkLst>
          <pc:docMk/>
          <pc:sldMk cId="2593106782" sldId="1003"/>
        </pc:sldMkLst>
      </pc:sldChg>
      <pc:sldChg chg="del">
        <pc:chgData name="Einav, Tal" userId="c5d94e19-bf17-46ef-96ed-abf719c82703" providerId="ADAL" clId="{694BC7DA-2E23-49A4-B386-12A3E6D82972}" dt="2020-01-12T18:12:24.915" v="73" actId="2696"/>
        <pc:sldMkLst>
          <pc:docMk/>
          <pc:sldMk cId="362754827" sldId="1004"/>
        </pc:sldMkLst>
      </pc:sldChg>
      <pc:sldChg chg="addSp delSp modSp add delAnim modAnim modNotesTx">
        <pc:chgData name="Einav, Tal" userId="c5d94e19-bf17-46ef-96ed-abf719c82703" providerId="ADAL" clId="{694BC7DA-2E23-49A4-B386-12A3E6D82972}" dt="2020-01-12T22:39:20.882" v="1807" actId="5793"/>
        <pc:sldMkLst>
          <pc:docMk/>
          <pc:sldMk cId="2047125502" sldId="1004"/>
        </pc:sldMkLst>
        <pc:spChg chg="add mod">
          <ac:chgData name="Einav, Tal" userId="c5d94e19-bf17-46ef-96ed-abf719c82703" providerId="ADAL" clId="{694BC7DA-2E23-49A4-B386-12A3E6D82972}" dt="2020-01-12T22:29:48.674" v="1365" actId="207"/>
          <ac:spMkLst>
            <pc:docMk/>
            <pc:sldMk cId="2047125502" sldId="1004"/>
            <ac:spMk id="42" creationId="{68F1D064-F5D8-4023-B89D-1293CCA2B59A}"/>
          </ac:spMkLst>
        </pc:spChg>
        <pc:spChg chg="add mod">
          <ac:chgData name="Einav, Tal" userId="c5d94e19-bf17-46ef-96ed-abf719c82703" providerId="ADAL" clId="{694BC7DA-2E23-49A4-B386-12A3E6D82972}" dt="2020-01-12T22:31:04.293" v="1450" actId="12788"/>
          <ac:spMkLst>
            <pc:docMk/>
            <pc:sldMk cId="2047125502" sldId="1004"/>
            <ac:spMk id="45" creationId="{E27A126B-FFE6-46BA-B58C-FC60D0A7AA1F}"/>
          </ac:spMkLst>
        </pc:spChg>
        <pc:spChg chg="add mod">
          <ac:chgData name="Einav, Tal" userId="c5d94e19-bf17-46ef-96ed-abf719c82703" providerId="ADAL" clId="{694BC7DA-2E23-49A4-B386-12A3E6D82972}" dt="2020-01-12T22:35:18.606" v="1657" actId="14100"/>
          <ac:spMkLst>
            <pc:docMk/>
            <pc:sldMk cId="2047125502" sldId="1004"/>
            <ac:spMk id="46" creationId="{AD64DB31-C39B-4129-9471-6447EFFAAA82}"/>
          </ac:spMkLst>
        </pc:spChg>
        <pc:spChg chg="add del">
          <ac:chgData name="Einav, Tal" userId="c5d94e19-bf17-46ef-96ed-abf719c82703" providerId="ADAL" clId="{694BC7DA-2E23-49A4-B386-12A3E6D82972}" dt="2020-01-12T22:38:07.343" v="1746" actId="478"/>
          <ac:spMkLst>
            <pc:docMk/>
            <pc:sldMk cId="2047125502" sldId="1004"/>
            <ac:spMk id="48" creationId="{C1B0C73A-C7BF-4830-A729-A982A884977B}"/>
          </ac:spMkLst>
        </pc:spChg>
      </pc:sldChg>
      <pc:sldChg chg="addSp delSp modSp add del">
        <pc:chgData name="Einav, Tal" userId="c5d94e19-bf17-46ef-96ed-abf719c82703" providerId="ADAL" clId="{694BC7DA-2E23-49A4-B386-12A3E6D82972}" dt="2020-01-12T22:59:58.409" v="2553" actId="2696"/>
        <pc:sldMkLst>
          <pc:docMk/>
          <pc:sldMk cId="834070392" sldId="1005"/>
        </pc:sldMkLst>
        <pc:spChg chg="del mod">
          <ac:chgData name="Einav, Tal" userId="c5d94e19-bf17-46ef-96ed-abf719c82703" providerId="ADAL" clId="{694BC7DA-2E23-49A4-B386-12A3E6D82972}" dt="2020-01-12T22:39:04.785" v="1751" actId="478"/>
          <ac:spMkLst>
            <pc:docMk/>
            <pc:sldMk cId="834070392" sldId="1005"/>
            <ac:spMk id="3" creationId="{B47450A4-D53D-459D-A9E7-8DED8D43E03F}"/>
          </ac:spMkLst>
        </pc:spChg>
        <pc:spChg chg="add mod">
          <ac:chgData name="Einav, Tal" userId="c5d94e19-bf17-46ef-96ed-abf719c82703" providerId="ADAL" clId="{694BC7DA-2E23-49A4-B386-12A3E6D82972}" dt="2020-01-12T22:39:04.785" v="1751" actId="478"/>
          <ac:spMkLst>
            <pc:docMk/>
            <pc:sldMk cId="834070392" sldId="1005"/>
            <ac:spMk id="5" creationId="{C6A3A0E9-2779-4D99-A197-217858D587FB}"/>
          </ac:spMkLst>
        </pc:spChg>
      </pc:sldChg>
      <pc:sldChg chg="addSp modSp add modTransition modAnim modNotesTx">
        <pc:chgData name="Einav, Tal" userId="c5d94e19-bf17-46ef-96ed-abf719c82703" providerId="ADAL" clId="{694BC7DA-2E23-49A4-B386-12A3E6D82972}" dt="2020-01-12T22:44:17.512" v="2477"/>
        <pc:sldMkLst>
          <pc:docMk/>
          <pc:sldMk cId="2665088549" sldId="1006"/>
        </pc:sldMkLst>
        <pc:spChg chg="add mod">
          <ac:chgData name="Einav, Tal" userId="c5d94e19-bf17-46ef-96ed-abf719c82703" providerId="ADAL" clId="{694BC7DA-2E23-49A4-B386-12A3E6D82972}" dt="2020-01-12T22:42:34.157" v="2409" actId="692"/>
          <ac:spMkLst>
            <pc:docMk/>
            <pc:sldMk cId="2665088549" sldId="1006"/>
            <ac:spMk id="4" creationId="{08F761FB-2CEB-4470-884B-3B10DBDDB8FC}"/>
          </ac:spMkLst>
        </pc:spChg>
        <pc:spChg chg="mod">
          <ac:chgData name="Einav, Tal" userId="c5d94e19-bf17-46ef-96ed-abf719c82703" providerId="ADAL" clId="{694BC7DA-2E23-49A4-B386-12A3E6D82972}" dt="2020-01-12T22:41:18.089" v="2392" actId="1076"/>
          <ac:spMkLst>
            <pc:docMk/>
            <pc:sldMk cId="2665088549" sldId="1006"/>
            <ac:spMk id="42" creationId="{68F1D064-F5D8-4023-B89D-1293CCA2B59A}"/>
          </ac:spMkLst>
        </pc:spChg>
        <pc:spChg chg="mod">
          <ac:chgData name="Einav, Tal" userId="c5d94e19-bf17-46ef-96ed-abf719c82703" providerId="ADAL" clId="{694BC7DA-2E23-49A4-B386-12A3E6D82972}" dt="2020-01-12T22:35:47.997" v="1661" actId="1076"/>
          <ac:spMkLst>
            <pc:docMk/>
            <pc:sldMk cId="2665088549" sldId="1006"/>
            <ac:spMk id="45" creationId="{E27A126B-FFE6-46BA-B58C-FC60D0A7AA1F}"/>
          </ac:spMkLst>
        </pc:spChg>
        <pc:spChg chg="mod">
          <ac:chgData name="Einav, Tal" userId="c5d94e19-bf17-46ef-96ed-abf719c82703" providerId="ADAL" clId="{694BC7DA-2E23-49A4-B386-12A3E6D82972}" dt="2020-01-12T22:35:47.997" v="1661" actId="1076"/>
          <ac:spMkLst>
            <pc:docMk/>
            <pc:sldMk cId="2665088549" sldId="1006"/>
            <ac:spMk id="46" creationId="{AD64DB31-C39B-4129-9471-6447EFFAAA82}"/>
          </ac:spMkLst>
        </pc:spChg>
        <pc:spChg chg="add mod">
          <ac:chgData name="Einav, Tal" userId="c5d94e19-bf17-46ef-96ed-abf719c82703" providerId="ADAL" clId="{694BC7DA-2E23-49A4-B386-12A3E6D82972}" dt="2020-01-12T22:36:49.710" v="1727" actId="1076"/>
          <ac:spMkLst>
            <pc:docMk/>
            <pc:sldMk cId="2665088549" sldId="1006"/>
            <ac:spMk id="48" creationId="{058E092A-41CC-412B-8E2C-4AFCD394367D}"/>
          </ac:spMkLst>
        </pc:spChg>
        <pc:spChg chg="add mod">
          <ac:chgData name="Einav, Tal" userId="c5d94e19-bf17-46ef-96ed-abf719c82703" providerId="ADAL" clId="{694BC7DA-2E23-49A4-B386-12A3E6D82972}" dt="2020-01-12T22:36:49.710" v="1727" actId="1076"/>
          <ac:spMkLst>
            <pc:docMk/>
            <pc:sldMk cId="2665088549" sldId="1006"/>
            <ac:spMk id="51" creationId="{8679B7F6-77A3-4682-9BCA-D4EB9D2F9BBE}"/>
          </ac:spMkLst>
        </pc:spChg>
        <pc:spChg chg="add mod">
          <ac:chgData name="Einav, Tal" userId="c5d94e19-bf17-46ef-96ed-abf719c82703" providerId="ADAL" clId="{694BC7DA-2E23-49A4-B386-12A3E6D82972}" dt="2020-01-12T22:43:38.990" v="2467" actId="1076"/>
          <ac:spMkLst>
            <pc:docMk/>
            <pc:sldMk cId="2665088549" sldId="1006"/>
            <ac:spMk id="54" creationId="{782F5C69-546F-4D67-BA25-1DD33E4224B0}"/>
          </ac:spMkLst>
        </pc:spChg>
      </pc:sldChg>
      <pc:sldChg chg="addSp delSp modSp add modTransition delAnim modAnim modNotesTx">
        <pc:chgData name="Einav, Tal" userId="c5d94e19-bf17-46ef-96ed-abf719c82703" providerId="ADAL" clId="{694BC7DA-2E23-49A4-B386-12A3E6D82972}" dt="2020-01-13T17:23:52.387" v="3400"/>
        <pc:sldMkLst>
          <pc:docMk/>
          <pc:sldMk cId="2745782105" sldId="1007"/>
        </pc:sldMkLst>
        <pc:spChg chg="mod">
          <ac:chgData name="Einav, Tal" userId="c5d94e19-bf17-46ef-96ed-abf719c82703" providerId="ADAL" clId="{694BC7DA-2E23-49A4-B386-12A3E6D82972}" dt="2020-01-12T22:47:56.083" v="2500" actId="6549"/>
          <ac:spMkLst>
            <pc:docMk/>
            <pc:sldMk cId="2745782105" sldId="1007"/>
            <ac:spMk id="2" creationId="{570593C0-A899-44D2-AC48-1EA5817D27B7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3" creationId="{5C420600-17C4-45C3-B1CD-38D338EF3B97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19" creationId="{1D6B5D94-6C09-4BA1-9202-30F55A452A0A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34" creationId="{98A40CAA-4C3D-4859-A831-49BCADA94D8C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35" creationId="{93C71392-2EE3-43A6-8086-E16587834E4D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40" creationId="{481B1226-2C45-455A-8CFC-7CF0DEDC49A9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41" creationId="{3D618AB2-0542-4B80-A89B-5CB7AFDC45C1}"/>
          </ac:spMkLst>
        </pc:spChg>
        <pc:spChg chg="del">
          <ac:chgData name="Einav, Tal" userId="c5d94e19-bf17-46ef-96ed-abf719c82703" providerId="ADAL" clId="{694BC7DA-2E23-49A4-B386-12A3E6D82972}" dt="2020-01-12T22:47:49.784" v="2483" actId="478"/>
          <ac:spMkLst>
            <pc:docMk/>
            <pc:sldMk cId="2745782105" sldId="1007"/>
            <ac:spMk id="50" creationId="{866B5320-DB99-479B-A317-E19D492C0DDD}"/>
          </ac:spMkLst>
        </pc:spChg>
        <pc:grpChg chg="del">
          <ac:chgData name="Einav, Tal" userId="c5d94e19-bf17-46ef-96ed-abf719c82703" providerId="ADAL" clId="{694BC7DA-2E23-49A4-B386-12A3E6D82972}" dt="2020-01-12T22:47:49.784" v="2483" actId="478"/>
          <ac:grpSpMkLst>
            <pc:docMk/>
            <pc:sldMk cId="2745782105" sldId="1007"/>
            <ac:grpSpMk id="26" creationId="{B68379F0-F1E1-4DCC-A85C-F90324DCFCC9}"/>
          </ac:grpSpMkLst>
        </pc:grpChg>
        <pc:grpChg chg="del">
          <ac:chgData name="Einav, Tal" userId="c5d94e19-bf17-46ef-96ed-abf719c82703" providerId="ADAL" clId="{694BC7DA-2E23-49A4-B386-12A3E6D82972}" dt="2020-01-12T22:47:49.784" v="2483" actId="478"/>
          <ac:grpSpMkLst>
            <pc:docMk/>
            <pc:sldMk cId="2745782105" sldId="1007"/>
            <ac:grpSpMk id="33" creationId="{8A0109A8-4153-40B4-B60B-9D7CAA6BD13D}"/>
          </ac:grpSpMkLst>
        </pc:grpChg>
        <pc:grpChg chg="del">
          <ac:chgData name="Einav, Tal" userId="c5d94e19-bf17-46ef-96ed-abf719c82703" providerId="ADAL" clId="{694BC7DA-2E23-49A4-B386-12A3E6D82972}" dt="2020-01-12T22:47:49.784" v="2483" actId="478"/>
          <ac:grpSpMkLst>
            <pc:docMk/>
            <pc:sldMk cId="2745782105" sldId="1007"/>
            <ac:grpSpMk id="49" creationId="{AD0CDA87-723C-487C-9838-1ED294EF5629}"/>
          </ac:grpSpMkLst>
        </pc:grpChg>
        <pc:picChg chg="add mod modCrop">
          <ac:chgData name="Einav, Tal" userId="c5d94e19-bf17-46ef-96ed-abf719c82703" providerId="ADAL" clId="{694BC7DA-2E23-49A4-B386-12A3E6D82972}" dt="2020-01-12T22:49:40.915" v="2529" actId="1076"/>
          <ac:picMkLst>
            <pc:docMk/>
            <pc:sldMk cId="2745782105" sldId="1007"/>
            <ac:picMk id="4" creationId="{527454CD-CF29-4E00-8807-67AE22174113}"/>
          </ac:picMkLst>
        </pc:picChg>
        <pc:picChg chg="add mod">
          <ac:chgData name="Einav, Tal" userId="c5d94e19-bf17-46ef-96ed-abf719c82703" providerId="ADAL" clId="{694BC7DA-2E23-49A4-B386-12A3E6D82972}" dt="2020-01-12T22:49:37.796" v="2527" actId="1076"/>
          <ac:picMkLst>
            <pc:docMk/>
            <pc:sldMk cId="2745782105" sldId="1007"/>
            <ac:picMk id="5" creationId="{9865985E-C89E-4A58-8214-CD632A26212A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6" creationId="{8E76D194-B000-4389-965F-76AA4EF3F4C6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7" creationId="{6D544BC5-975C-450E-B459-28B892267C10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8" creationId="{68C98C5B-E7C8-495B-87C4-6D2CDA116261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11" creationId="{67B1795B-60BF-487B-B538-8226B3C428EC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21" creationId="{011934BD-1B7D-4D58-9BB5-C648BD5DC203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24" creationId="{13C8CAA3-41FE-4842-B3CD-2A7B0677B001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36" creationId="{904B9C3D-774E-4C0A-A3B8-7B927E587528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37" creationId="{8480ACB9-7EA4-4D2F-BC58-474CC15F280F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38" creationId="{6260A627-B8AE-4503-A322-E941843E4A12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39" creationId="{03682518-03A2-414E-81E0-0F018B3A08F0}"/>
          </ac:picMkLst>
        </pc:picChg>
        <pc:picChg chg="add mod modCrop">
          <ac:chgData name="Einav, Tal" userId="c5d94e19-bf17-46ef-96ed-abf719c82703" providerId="ADAL" clId="{694BC7DA-2E23-49A4-B386-12A3E6D82972}" dt="2020-01-12T22:49:41.813" v="2530" actId="1076"/>
          <ac:picMkLst>
            <pc:docMk/>
            <pc:sldMk cId="2745782105" sldId="1007"/>
            <ac:picMk id="42" creationId="{BC43A67A-540B-48F7-BCC6-ADA1FB5398C8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43" creationId="{7E18E886-5B17-400F-B734-9468CF9C0A53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44" creationId="{D9146C54-6619-4FE9-AF78-461FC7A40F5D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52" creationId="{273E2375-BB84-4FB1-8948-9B4C4F7694AD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53" creationId="{7852D636-E362-4AA9-B739-E6A0A6F36041}"/>
          </ac:picMkLst>
        </pc:picChg>
        <pc:picChg chg="del">
          <ac:chgData name="Einav, Tal" userId="c5d94e19-bf17-46ef-96ed-abf719c82703" providerId="ADAL" clId="{694BC7DA-2E23-49A4-B386-12A3E6D82972}" dt="2020-01-12T22:47:49.784" v="2483" actId="478"/>
          <ac:picMkLst>
            <pc:docMk/>
            <pc:sldMk cId="2745782105" sldId="1007"/>
            <ac:picMk id="55" creationId="{D77A3F88-C784-4C60-A515-4F8220E5EA99}"/>
          </ac:picMkLst>
        </pc:picChg>
      </pc:sldChg>
      <pc:sldChg chg="add del modAnim">
        <pc:chgData name="Einav, Tal" userId="c5d94e19-bf17-46ef-96ed-abf719c82703" providerId="ADAL" clId="{694BC7DA-2E23-49A4-B386-12A3E6D82972}" dt="2020-01-12T22:47:37.785" v="2481" actId="2696"/>
        <pc:sldMkLst>
          <pc:docMk/>
          <pc:sldMk cId="3567192263" sldId="1007"/>
        </pc:sldMkLst>
      </pc:sldChg>
      <pc:sldChg chg="addSp delSp modSp add del delAnim modNotesTx">
        <pc:chgData name="Einav, Tal" userId="c5d94e19-bf17-46ef-96ed-abf719c82703" providerId="ADAL" clId="{694BC7DA-2E23-49A4-B386-12A3E6D82972}" dt="2020-01-12T23:02:04.168" v="2610" actId="2696"/>
        <pc:sldMkLst>
          <pc:docMk/>
          <pc:sldMk cId="4240168541" sldId="1008"/>
        </pc:sldMkLst>
        <pc:spChg chg="mod">
          <ac:chgData name="Einav, Tal" userId="c5d94e19-bf17-46ef-96ed-abf719c82703" providerId="ADAL" clId="{694BC7DA-2E23-49A4-B386-12A3E6D82972}" dt="2020-01-12T23:00:13.572" v="2587" actId="20577"/>
          <ac:spMkLst>
            <pc:docMk/>
            <pc:sldMk cId="4240168541" sldId="1008"/>
            <ac:spMk id="2" creationId="{570593C0-A899-44D2-AC48-1EA5817D27B7}"/>
          </ac:spMkLst>
        </pc:spChg>
        <pc:picChg chg="add mod">
          <ac:chgData name="Einav, Tal" userId="c5d94e19-bf17-46ef-96ed-abf719c82703" providerId="ADAL" clId="{694BC7DA-2E23-49A4-B386-12A3E6D82972}" dt="2020-01-12T22:59:48.276" v="2552" actId="12788"/>
          <ac:picMkLst>
            <pc:docMk/>
            <pc:sldMk cId="4240168541" sldId="1008"/>
            <ac:picMk id="3" creationId="{AD24C228-623F-44B3-A108-D1042E6AB967}"/>
          </ac:picMkLst>
        </pc:picChg>
        <pc:picChg chg="del">
          <ac:chgData name="Einav, Tal" userId="c5d94e19-bf17-46ef-96ed-abf719c82703" providerId="ADAL" clId="{694BC7DA-2E23-49A4-B386-12A3E6D82972}" dt="2020-01-12T22:59:25.765" v="2547" actId="478"/>
          <ac:picMkLst>
            <pc:docMk/>
            <pc:sldMk cId="4240168541" sldId="1008"/>
            <ac:picMk id="4" creationId="{527454CD-CF29-4E00-8807-67AE22174113}"/>
          </ac:picMkLst>
        </pc:picChg>
        <pc:picChg chg="del">
          <ac:chgData name="Einav, Tal" userId="c5d94e19-bf17-46ef-96ed-abf719c82703" providerId="ADAL" clId="{694BC7DA-2E23-49A4-B386-12A3E6D82972}" dt="2020-01-12T22:59:25.765" v="2547" actId="478"/>
          <ac:picMkLst>
            <pc:docMk/>
            <pc:sldMk cId="4240168541" sldId="1008"/>
            <ac:picMk id="5" creationId="{9865985E-C89E-4A58-8214-CD632A26212A}"/>
          </ac:picMkLst>
        </pc:picChg>
        <pc:picChg chg="del">
          <ac:chgData name="Einav, Tal" userId="c5d94e19-bf17-46ef-96ed-abf719c82703" providerId="ADAL" clId="{694BC7DA-2E23-49A4-B386-12A3E6D82972}" dt="2020-01-12T22:59:25.765" v="2547" actId="478"/>
          <ac:picMkLst>
            <pc:docMk/>
            <pc:sldMk cId="4240168541" sldId="1008"/>
            <ac:picMk id="42" creationId="{BC43A67A-540B-48F7-BCC6-ADA1FB5398C8}"/>
          </ac:picMkLst>
        </pc:picChg>
      </pc:sldChg>
      <pc:sldChg chg="addSp delSp modSp add modAnim modNotesTx">
        <pc:chgData name="Einav, Tal" userId="c5d94e19-bf17-46ef-96ed-abf719c82703" providerId="ADAL" clId="{694BC7DA-2E23-49A4-B386-12A3E6D82972}" dt="2020-01-13T17:23:39.011" v="3399"/>
        <pc:sldMkLst>
          <pc:docMk/>
          <pc:sldMk cId="3580886022" sldId="1009"/>
        </pc:sldMkLst>
        <pc:spChg chg="add del mod">
          <ac:chgData name="Einav, Tal" userId="c5d94e19-bf17-46ef-96ed-abf719c82703" providerId="ADAL" clId="{694BC7DA-2E23-49A4-B386-12A3E6D82972}" dt="2020-01-13T16:59:57.428" v="3085" actId="478"/>
          <ac:spMkLst>
            <pc:docMk/>
            <pc:sldMk cId="3580886022" sldId="1009"/>
            <ac:spMk id="5" creationId="{2FAE202C-BA69-4780-806C-1077A728E23E}"/>
          </ac:spMkLst>
        </pc:spChg>
        <pc:spChg chg="add mod topLvl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7" creationId="{A85ADEE3-153E-436A-9819-E8C3D4240DFC}"/>
          </ac:spMkLst>
        </pc:spChg>
        <pc:spChg chg="add mod topLvl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8" creationId="{43154217-6CEC-4BE7-90B8-08B718B801EB}"/>
          </ac:spMkLst>
        </pc:spChg>
        <pc:spChg chg="add mod topLvl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10" creationId="{2BBB309E-EF59-4832-AF39-9D261D82CF82}"/>
          </ac:spMkLst>
        </pc:spChg>
        <pc:spChg chg="add del mod">
          <ac:chgData name="Einav, Tal" userId="c5d94e19-bf17-46ef-96ed-abf719c82703" providerId="ADAL" clId="{694BC7DA-2E23-49A4-B386-12A3E6D82972}" dt="2020-01-13T17:03:20.084" v="3165" actId="478"/>
          <ac:spMkLst>
            <pc:docMk/>
            <pc:sldMk cId="3580886022" sldId="1009"/>
            <ac:spMk id="11" creationId="{2B0FF325-658C-4494-9A59-B737C7E23D92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19" creationId="{45B83256-739F-4B6E-A79F-3F872A1A39B8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0" creationId="{881B2780-36A6-4723-A20A-D1D7DC3F6032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1" creationId="{502F2705-8005-40FE-A571-607474B4A444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2" creationId="{0BB390F1-542D-4A63-A5EC-9CDBD90C879E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3" creationId="{2D4A5568-3CF9-4863-8695-4CB426146EDE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4" creationId="{6EA85CDA-45C1-4DF4-A237-525E3B6F7D05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5" creationId="{2AA91491-5200-402B-8FD5-738001F7758F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6" creationId="{59A376B4-3410-49F4-A332-8A14B13A74E7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7" creationId="{B83C4D19-E7C2-4F9D-AB4D-B25878ABD325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8" creationId="{F197A169-537C-4E22-98A2-BB27660D73A7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29" creationId="{2AE6C595-7076-471D-93FB-BBECBED25359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0" creationId="{84B8FCAD-0A0C-42A5-9007-3B272CC30EEC}"/>
          </ac:spMkLst>
        </pc:spChg>
        <pc:spChg chg="add del mod">
          <ac:chgData name="Einav, Tal" userId="c5d94e19-bf17-46ef-96ed-abf719c82703" providerId="ADAL" clId="{694BC7DA-2E23-49A4-B386-12A3E6D82972}" dt="2020-01-13T17:12:46.058" v="3282" actId="478"/>
          <ac:spMkLst>
            <pc:docMk/>
            <pc:sldMk cId="3580886022" sldId="1009"/>
            <ac:spMk id="31" creationId="{C85FB41C-1586-4B4E-A75B-B28FB65B5052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2" creationId="{F5E4C2FA-2F36-4228-8E48-58F10E73166A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3" creationId="{81C82CAB-840E-47BB-8142-DBB6D19730F0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4" creationId="{866A5626-F396-41F5-A387-33687C5CA7A1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5" creationId="{70ED8DA7-E78E-4E30-901A-35147332C0D9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6" creationId="{26773687-12D3-474B-B48F-F00DB4E3707F}"/>
          </ac:spMkLst>
        </pc:spChg>
        <pc:spChg chg="add mod">
          <ac:chgData name="Einav, Tal" userId="c5d94e19-bf17-46ef-96ed-abf719c82703" providerId="ADAL" clId="{694BC7DA-2E23-49A4-B386-12A3E6D82972}" dt="2020-01-13T17:14:16.800" v="3306" actId="1038"/>
          <ac:spMkLst>
            <pc:docMk/>
            <pc:sldMk cId="3580886022" sldId="1009"/>
            <ac:spMk id="37" creationId="{763AB5E2-E8EF-4DA3-9A55-CF90A2547E9F}"/>
          </ac:spMkLst>
        </pc:spChg>
        <pc:spChg chg="add mod">
          <ac:chgData name="Einav, Tal" userId="c5d94e19-bf17-46ef-96ed-abf719c82703" providerId="ADAL" clId="{694BC7DA-2E23-49A4-B386-12A3E6D82972}" dt="2020-01-13T17:16:09.697" v="3330" actId="164"/>
          <ac:spMkLst>
            <pc:docMk/>
            <pc:sldMk cId="3580886022" sldId="1009"/>
            <ac:spMk id="38" creationId="{FDE8D37A-2D46-4F2B-9D6F-75AAAF050D93}"/>
          </ac:spMkLst>
        </pc:spChg>
        <pc:grpChg chg="add del mod">
          <ac:chgData name="Einav, Tal" userId="c5d94e19-bf17-46ef-96ed-abf719c82703" providerId="ADAL" clId="{694BC7DA-2E23-49A4-B386-12A3E6D82972}" dt="2020-01-13T17:03:26.037" v="3167" actId="165"/>
          <ac:grpSpMkLst>
            <pc:docMk/>
            <pc:sldMk cId="3580886022" sldId="1009"/>
            <ac:grpSpMk id="12" creationId="{7B7F7326-87E2-4A92-ACA1-F3D38C39FBDB}"/>
          </ac:grpSpMkLst>
        </pc:grpChg>
        <pc:grpChg chg="add del mod topLvl">
          <ac:chgData name="Einav, Tal" userId="c5d94e19-bf17-46ef-96ed-abf719c82703" providerId="ADAL" clId="{694BC7DA-2E23-49A4-B386-12A3E6D82972}" dt="2020-01-13T17:04:18.666" v="3183" actId="165"/>
          <ac:grpSpMkLst>
            <pc:docMk/>
            <pc:sldMk cId="3580886022" sldId="1009"/>
            <ac:grpSpMk id="13" creationId="{348E1A15-4049-4780-BEB8-AEC3F443C890}"/>
          </ac:grpSpMkLst>
        </pc:grpChg>
        <pc:grpChg chg="add del mod topLvl">
          <ac:chgData name="Einav, Tal" userId="c5d94e19-bf17-46ef-96ed-abf719c82703" providerId="ADAL" clId="{694BC7DA-2E23-49A4-B386-12A3E6D82972}" dt="2020-01-13T17:04:18.666" v="3183" actId="165"/>
          <ac:grpSpMkLst>
            <pc:docMk/>
            <pc:sldMk cId="3580886022" sldId="1009"/>
            <ac:grpSpMk id="14" creationId="{6902DDBF-4829-412E-AB64-D5E8367372B9}"/>
          </ac:grpSpMkLst>
        </pc:grpChg>
        <pc:grpChg chg="add del mod topLvl">
          <ac:chgData name="Einav, Tal" userId="c5d94e19-bf17-46ef-96ed-abf719c82703" providerId="ADAL" clId="{694BC7DA-2E23-49A4-B386-12A3E6D82972}" dt="2020-01-13T17:04:18.666" v="3183" actId="165"/>
          <ac:grpSpMkLst>
            <pc:docMk/>
            <pc:sldMk cId="3580886022" sldId="1009"/>
            <ac:grpSpMk id="15" creationId="{53AF17B2-8D9E-4615-8EFF-926F22499ABB}"/>
          </ac:grpSpMkLst>
        </pc:grpChg>
        <pc:grpChg chg="add del mod">
          <ac:chgData name="Einav, Tal" userId="c5d94e19-bf17-46ef-96ed-abf719c82703" providerId="ADAL" clId="{694BC7DA-2E23-49A4-B386-12A3E6D82972}" dt="2020-01-13T17:04:02.345" v="3182" actId="165"/>
          <ac:grpSpMkLst>
            <pc:docMk/>
            <pc:sldMk cId="3580886022" sldId="1009"/>
            <ac:grpSpMk id="16" creationId="{91382B9E-5348-45F6-9C9A-B6B3E57BF8A5}"/>
          </ac:grpSpMkLst>
        </pc:grpChg>
        <pc:grpChg chg="add mod ord">
          <ac:chgData name="Einav, Tal" userId="c5d94e19-bf17-46ef-96ed-abf719c82703" providerId="ADAL" clId="{694BC7DA-2E23-49A4-B386-12A3E6D82972}" dt="2020-01-13T17:16:20.573" v="3335" actId="167"/>
          <ac:grpSpMkLst>
            <pc:docMk/>
            <pc:sldMk cId="3580886022" sldId="1009"/>
            <ac:grpSpMk id="39" creationId="{C14089B4-CFD5-457F-BF05-303616ECE98C}"/>
          </ac:grpSpMkLst>
        </pc:grpChg>
        <pc:picChg chg="mod topLvl modCrop">
          <ac:chgData name="Einav, Tal" userId="c5d94e19-bf17-46ef-96ed-abf719c82703" providerId="ADAL" clId="{694BC7DA-2E23-49A4-B386-12A3E6D82972}" dt="2020-01-13T17:14:16.800" v="3306" actId="1038"/>
          <ac:picMkLst>
            <pc:docMk/>
            <pc:sldMk cId="3580886022" sldId="1009"/>
            <ac:picMk id="3" creationId="{AD24C228-623F-44B3-A108-D1042E6AB967}"/>
          </ac:picMkLst>
        </pc:picChg>
        <pc:picChg chg="add del mod">
          <ac:chgData name="Einav, Tal" userId="c5d94e19-bf17-46ef-96ed-abf719c82703" providerId="ADAL" clId="{694BC7DA-2E23-49A4-B386-12A3E6D82972}" dt="2020-01-12T23:01:57.029" v="2609" actId="478"/>
          <ac:picMkLst>
            <pc:docMk/>
            <pc:sldMk cId="3580886022" sldId="1009"/>
            <ac:picMk id="4" creationId="{B2CA75E8-297F-428B-BFF4-ED0DE69D42CA}"/>
          </ac:picMkLst>
        </pc:picChg>
        <pc:picChg chg="add mod topLvl modCrop">
          <ac:chgData name="Einav, Tal" userId="c5d94e19-bf17-46ef-96ed-abf719c82703" providerId="ADAL" clId="{694BC7DA-2E23-49A4-B386-12A3E6D82972}" dt="2020-01-13T17:16:09.697" v="3330" actId="164"/>
          <ac:picMkLst>
            <pc:docMk/>
            <pc:sldMk cId="3580886022" sldId="1009"/>
            <ac:picMk id="6" creationId="{2ADA166F-9B22-4993-A999-92F199B1561C}"/>
          </ac:picMkLst>
        </pc:picChg>
        <pc:picChg chg="add mod topLvl modCrop">
          <ac:chgData name="Einav, Tal" userId="c5d94e19-bf17-46ef-96ed-abf719c82703" providerId="ADAL" clId="{694BC7DA-2E23-49A4-B386-12A3E6D82972}" dt="2020-01-13T17:14:16.800" v="3306" actId="1038"/>
          <ac:picMkLst>
            <pc:docMk/>
            <pc:sldMk cId="3580886022" sldId="1009"/>
            <ac:picMk id="9" creationId="{41216A6D-435D-43A1-907C-65098730E10F}"/>
          </ac:picMkLst>
        </pc:picChg>
        <pc:cxnChg chg="add del mod">
          <ac:chgData name="Einav, Tal" userId="c5d94e19-bf17-46ef-96ed-abf719c82703" providerId="ADAL" clId="{694BC7DA-2E23-49A4-B386-12A3E6D82972}" dt="2020-01-13T17:08:22.311" v="3247" actId="478"/>
          <ac:cxnSpMkLst>
            <pc:docMk/>
            <pc:sldMk cId="3580886022" sldId="1009"/>
            <ac:cxnSpMk id="18" creationId="{FFA81C98-0726-4AFC-B525-FA2D1C31B653}"/>
          </ac:cxnSpMkLst>
        </pc:cxnChg>
      </pc:sldChg>
      <pc:sldChg chg="addSp delSp modSp add ord modNotesTx">
        <pc:chgData name="Einav, Tal" userId="c5d94e19-bf17-46ef-96ed-abf719c82703" providerId="ADAL" clId="{694BC7DA-2E23-49A4-B386-12A3E6D82972}" dt="2020-01-13T17:15:08.177" v="3319" actId="1076"/>
        <pc:sldMkLst>
          <pc:docMk/>
          <pc:sldMk cId="516106752" sldId="1010"/>
        </pc:sldMkLst>
        <pc:spChg chg="add mod">
          <ac:chgData name="Einav, Tal" userId="c5d94e19-bf17-46ef-96ed-abf719c82703" providerId="ADAL" clId="{694BC7DA-2E23-49A4-B386-12A3E6D82972}" dt="2020-01-13T17:15:08.177" v="3319" actId="1076"/>
          <ac:spMkLst>
            <pc:docMk/>
            <pc:sldMk cId="516106752" sldId="1010"/>
            <ac:spMk id="5" creationId="{12B6FE0C-C37A-42DE-9E1E-94FB01E8C6A2}"/>
          </ac:spMkLst>
        </pc:spChg>
        <pc:picChg chg="del">
          <ac:chgData name="Einav, Tal" userId="c5d94e19-bf17-46ef-96ed-abf719c82703" providerId="ADAL" clId="{694BC7DA-2E23-49A4-B386-12A3E6D82972}" dt="2020-01-12T23:00:50.018" v="2594" actId="478"/>
          <ac:picMkLst>
            <pc:docMk/>
            <pc:sldMk cId="516106752" sldId="1010"/>
            <ac:picMk id="3" creationId="{AD24C228-623F-44B3-A108-D1042E6AB967}"/>
          </ac:picMkLst>
        </pc:picChg>
        <pc:picChg chg="add mod">
          <ac:chgData name="Einav, Tal" userId="c5d94e19-bf17-46ef-96ed-abf719c82703" providerId="ADAL" clId="{694BC7DA-2E23-49A4-B386-12A3E6D82972}" dt="2020-01-12T23:01:07.187" v="2597" actId="1076"/>
          <ac:picMkLst>
            <pc:docMk/>
            <pc:sldMk cId="516106752" sldId="1010"/>
            <ac:picMk id="4" creationId="{7B99B853-2400-4543-9534-2DA57D5085C0}"/>
          </ac:picMkLst>
        </pc:picChg>
      </pc:sldChg>
      <pc:sldChg chg="addSp delSp modSp add ord modNotesTx">
        <pc:chgData name="Einav, Tal" userId="c5d94e19-bf17-46ef-96ed-abf719c82703" providerId="ADAL" clId="{694BC7DA-2E23-49A4-B386-12A3E6D82972}" dt="2020-01-13T17:15:15.962" v="3323" actId="1076"/>
        <pc:sldMkLst>
          <pc:docMk/>
          <pc:sldMk cId="4025351866" sldId="1011"/>
        </pc:sldMkLst>
        <pc:spChg chg="add mod">
          <ac:chgData name="Einav, Tal" userId="c5d94e19-bf17-46ef-96ed-abf719c82703" providerId="ADAL" clId="{694BC7DA-2E23-49A4-B386-12A3E6D82972}" dt="2020-01-13T17:15:15.962" v="3323" actId="1076"/>
          <ac:spMkLst>
            <pc:docMk/>
            <pc:sldMk cId="4025351866" sldId="1011"/>
            <ac:spMk id="5" creationId="{0C2C4158-2B39-43A0-A156-05B66A037F24}"/>
          </ac:spMkLst>
        </pc:spChg>
        <pc:picChg chg="add mod">
          <ac:chgData name="Einav, Tal" userId="c5d94e19-bf17-46ef-96ed-abf719c82703" providerId="ADAL" clId="{694BC7DA-2E23-49A4-B386-12A3E6D82972}" dt="2020-01-12T23:01:44.028" v="2604" actId="554"/>
          <ac:picMkLst>
            <pc:docMk/>
            <pc:sldMk cId="4025351866" sldId="1011"/>
            <ac:picMk id="3" creationId="{F283E3CA-2175-458E-9C44-67C9832C60FD}"/>
          </ac:picMkLst>
        </pc:picChg>
        <pc:picChg chg="del mod">
          <ac:chgData name="Einav, Tal" userId="c5d94e19-bf17-46ef-96ed-abf719c82703" providerId="ADAL" clId="{694BC7DA-2E23-49A4-B386-12A3E6D82972}" dt="2020-01-12T23:01:45.541" v="2605" actId="478"/>
          <ac:picMkLst>
            <pc:docMk/>
            <pc:sldMk cId="4025351866" sldId="1011"/>
            <ac:picMk id="4" creationId="{7B99B853-2400-4543-9534-2DA57D5085C0}"/>
          </ac:picMkLst>
        </pc:picChg>
      </pc:sldChg>
      <pc:sldChg chg="addSp delSp modSp add ord modNotesTx">
        <pc:chgData name="Einav, Tal" userId="c5d94e19-bf17-46ef-96ed-abf719c82703" providerId="ADAL" clId="{694BC7DA-2E23-49A4-B386-12A3E6D82972}" dt="2020-01-13T17:15:11.802" v="3321" actId="1076"/>
        <pc:sldMkLst>
          <pc:docMk/>
          <pc:sldMk cId="911074343" sldId="1012"/>
        </pc:sldMkLst>
        <pc:spChg chg="del">
          <ac:chgData name="Einav, Tal" userId="c5d94e19-bf17-46ef-96ed-abf719c82703" providerId="ADAL" clId="{694BC7DA-2E23-49A4-B386-12A3E6D82972}" dt="2020-01-13T17:04:28.251" v="3184" actId="478"/>
          <ac:spMkLst>
            <pc:docMk/>
            <pc:sldMk cId="911074343" sldId="1012"/>
            <ac:spMk id="5" creationId="{2FAE202C-BA69-4780-806C-1077A728E23E}"/>
          </ac:spMkLst>
        </pc:spChg>
        <pc:spChg chg="add mod">
          <ac:chgData name="Einav, Tal" userId="c5d94e19-bf17-46ef-96ed-abf719c82703" providerId="ADAL" clId="{694BC7DA-2E23-49A4-B386-12A3E6D82972}" dt="2020-01-13T17:15:11.802" v="3321" actId="1076"/>
          <ac:spMkLst>
            <pc:docMk/>
            <pc:sldMk cId="911074343" sldId="1012"/>
            <ac:spMk id="6" creationId="{D090268F-86B1-49C6-B95A-3E980230FBFE}"/>
          </ac:spMkLst>
        </pc:spChg>
      </pc:sldChg>
      <pc:sldChg chg="addSp delSp modSp add modNotesTx">
        <pc:chgData name="Einav, Tal" userId="c5d94e19-bf17-46ef-96ed-abf719c82703" providerId="ADAL" clId="{694BC7DA-2E23-49A4-B386-12A3E6D82972}" dt="2020-01-13T17:15:55.690" v="3329" actId="1076"/>
        <pc:sldMkLst>
          <pc:docMk/>
          <pc:sldMk cId="3056348138" sldId="1013"/>
        </pc:sldMkLst>
        <pc:spChg chg="add mod">
          <ac:chgData name="Einav, Tal" userId="c5d94e19-bf17-46ef-96ed-abf719c82703" providerId="ADAL" clId="{694BC7DA-2E23-49A4-B386-12A3E6D82972}" dt="2020-01-13T17:15:36.379" v="3326" actId="1076"/>
          <ac:spMkLst>
            <pc:docMk/>
            <pc:sldMk cId="3056348138" sldId="1013"/>
            <ac:spMk id="8" creationId="{3758B81A-87D5-44E0-8F37-166E65A4326A}"/>
          </ac:spMkLst>
        </pc:spChg>
        <pc:spChg chg="add mod">
          <ac:chgData name="Einav, Tal" userId="c5d94e19-bf17-46ef-96ed-abf719c82703" providerId="ADAL" clId="{694BC7DA-2E23-49A4-B386-12A3E6D82972}" dt="2020-01-13T17:15:43.163" v="3327" actId="571"/>
          <ac:spMkLst>
            <pc:docMk/>
            <pc:sldMk cId="3056348138" sldId="1013"/>
            <ac:spMk id="9" creationId="{E7B82DD5-82FE-4F74-A9A4-043089ACDB2D}"/>
          </ac:spMkLst>
        </pc:spChg>
        <pc:spChg chg="add mod">
          <ac:chgData name="Einav, Tal" userId="c5d94e19-bf17-46ef-96ed-abf719c82703" providerId="ADAL" clId="{694BC7DA-2E23-49A4-B386-12A3E6D82972}" dt="2020-01-13T17:15:55.690" v="3329" actId="1076"/>
          <ac:spMkLst>
            <pc:docMk/>
            <pc:sldMk cId="3056348138" sldId="1013"/>
            <ac:spMk id="10" creationId="{47BFDD3F-F4A3-42ED-803C-510736DE1BA7}"/>
          </ac:spMkLst>
        </pc:spChg>
        <pc:picChg chg="mod">
          <ac:chgData name="Einav, Tal" userId="c5d94e19-bf17-46ef-96ed-abf719c82703" providerId="ADAL" clId="{694BC7DA-2E23-49A4-B386-12A3E6D82972}" dt="2020-01-13T17:05:18.242" v="3216" actId="1076"/>
          <ac:picMkLst>
            <pc:docMk/>
            <pc:sldMk cId="3056348138" sldId="1013"/>
            <ac:picMk id="3" creationId="{F283E3CA-2175-458E-9C44-67C9832C60FD}"/>
          </ac:picMkLst>
        </pc:picChg>
        <pc:picChg chg="add del mod">
          <ac:chgData name="Einav, Tal" userId="c5d94e19-bf17-46ef-96ed-abf719c82703" providerId="ADAL" clId="{694BC7DA-2E23-49A4-B386-12A3E6D82972}" dt="2020-01-13T17:06:03.082" v="3231" actId="478"/>
          <ac:picMkLst>
            <pc:docMk/>
            <pc:sldMk cId="3056348138" sldId="1013"/>
            <ac:picMk id="4" creationId="{C360D0BE-9767-4D8E-833B-05573C7F2733}"/>
          </ac:picMkLst>
        </pc:picChg>
        <pc:picChg chg="add del mod">
          <ac:chgData name="Einav, Tal" userId="c5d94e19-bf17-46ef-96ed-abf719c82703" providerId="ADAL" clId="{694BC7DA-2E23-49A4-B386-12A3E6D82972}" dt="2020-01-13T17:05:57.259" v="3229" actId="478"/>
          <ac:picMkLst>
            <pc:docMk/>
            <pc:sldMk cId="3056348138" sldId="1013"/>
            <ac:picMk id="5" creationId="{BA083D16-75FC-4AF3-AB65-12280B69620C}"/>
          </ac:picMkLst>
        </pc:picChg>
        <pc:picChg chg="add mod ord">
          <ac:chgData name="Einav, Tal" userId="c5d94e19-bf17-46ef-96ed-abf719c82703" providerId="ADAL" clId="{694BC7DA-2E23-49A4-B386-12A3E6D82972}" dt="2020-01-13T17:06:16.924" v="3234" actId="14100"/>
          <ac:picMkLst>
            <pc:docMk/>
            <pc:sldMk cId="3056348138" sldId="1013"/>
            <ac:picMk id="6" creationId="{AA763F87-516A-492D-B9A0-0796893A5307}"/>
          </ac:picMkLst>
        </pc:picChg>
        <pc:picChg chg="add mod ord">
          <ac:chgData name="Einav, Tal" userId="c5d94e19-bf17-46ef-96ed-abf719c82703" providerId="ADAL" clId="{694BC7DA-2E23-49A4-B386-12A3E6D82972}" dt="2020-01-13T17:06:13.020" v="3233" actId="1076"/>
          <ac:picMkLst>
            <pc:docMk/>
            <pc:sldMk cId="3056348138" sldId="1013"/>
            <ac:picMk id="7" creationId="{47752364-A660-421D-BCDC-C23C1A30B90D}"/>
          </ac:picMkLst>
        </pc:picChg>
      </pc:sldChg>
      <pc:sldMasterChg chg="del delSldLayout">
        <pc:chgData name="Einav, Tal" userId="c5d94e19-bf17-46ef-96ed-abf719c82703" providerId="ADAL" clId="{694BC7DA-2E23-49A4-B386-12A3E6D82972}" dt="2020-01-12T18:12:24.774" v="62" actId="2696"/>
        <pc:sldMasterMkLst>
          <pc:docMk/>
          <pc:sldMasterMk cId="1203968208" sldId="2147483691"/>
        </pc:sldMasterMkLst>
        <pc:sldLayoutChg chg="del">
          <pc:chgData name="Einav, Tal" userId="c5d94e19-bf17-46ef-96ed-abf719c82703" providerId="ADAL" clId="{694BC7DA-2E23-49A4-B386-12A3E6D82972}" dt="2020-01-12T18:12:24.770" v="58" actId="2696"/>
          <pc:sldLayoutMkLst>
            <pc:docMk/>
            <pc:sldMasterMk cId="1203968208" sldId="2147483691"/>
            <pc:sldLayoutMk cId="2850778603" sldId="2147483692"/>
          </pc:sldLayoutMkLst>
        </pc:sldLayoutChg>
        <pc:sldLayoutChg chg="del">
          <pc:chgData name="Einav, Tal" userId="c5d94e19-bf17-46ef-96ed-abf719c82703" providerId="ADAL" clId="{694BC7DA-2E23-49A4-B386-12A3E6D82972}" dt="2020-01-12T18:12:24.771" v="59" actId="2696"/>
          <pc:sldLayoutMkLst>
            <pc:docMk/>
            <pc:sldMasterMk cId="1203968208" sldId="2147483691"/>
            <pc:sldLayoutMk cId="3212068945" sldId="2147483693"/>
          </pc:sldLayoutMkLst>
        </pc:sldLayoutChg>
        <pc:sldLayoutChg chg="del">
          <pc:chgData name="Einav, Tal" userId="c5d94e19-bf17-46ef-96ed-abf719c82703" providerId="ADAL" clId="{694BC7DA-2E23-49A4-B386-12A3E6D82972}" dt="2020-01-12T18:12:24.772" v="60" actId="2696"/>
          <pc:sldLayoutMkLst>
            <pc:docMk/>
            <pc:sldMasterMk cId="1203968208" sldId="2147483691"/>
            <pc:sldLayoutMk cId="1659108750" sldId="2147483694"/>
          </pc:sldLayoutMkLst>
        </pc:sldLayoutChg>
        <pc:sldLayoutChg chg="del">
          <pc:chgData name="Einav, Tal" userId="c5d94e19-bf17-46ef-96ed-abf719c82703" providerId="ADAL" clId="{694BC7DA-2E23-49A4-B386-12A3E6D82972}" dt="2020-01-12T18:12:24.773" v="61" actId="2696"/>
          <pc:sldLayoutMkLst>
            <pc:docMk/>
            <pc:sldMasterMk cId="1203968208" sldId="2147483691"/>
            <pc:sldLayoutMk cId="2570508526" sldId="2147483695"/>
          </pc:sldLayoutMkLst>
        </pc:sldLayoutChg>
      </pc:sldMasterChg>
    </pc:docChg>
  </pc:docChgLst>
  <pc:docChgLst>
    <pc:chgData name="Tal Einav" userId="c5d94e19-bf17-46ef-96ed-abf719c82703" providerId="ADAL" clId="{3EF85229-B349-41A8-BC33-030CE4789ABD}"/>
  </pc:docChgLst>
  <pc:docChgLst>
    <pc:chgData name="Einav, Tal" userId="c5d94e19-bf17-46ef-96ed-abf719c82703" providerId="ADAL" clId="{4E33E38E-012E-4F41-987A-2833E14F8405}"/>
    <pc:docChg chg="undo redo custSel addSld delSld modSld">
      <pc:chgData name="Einav, Tal" userId="c5d94e19-bf17-46ef-96ed-abf719c82703" providerId="ADAL" clId="{4E33E38E-012E-4F41-987A-2833E14F8405}" dt="2020-05-28T18:05:50.645" v="3324" actId="1076"/>
      <pc:docMkLst>
        <pc:docMk/>
      </pc:docMkLst>
      <pc:sldChg chg="modSp">
        <pc:chgData name="Einav, Tal" userId="c5d94e19-bf17-46ef-96ed-abf719c82703" providerId="ADAL" clId="{4E33E38E-012E-4F41-987A-2833E14F8405}" dt="2020-05-27T06:43:04.538" v="347" actId="20577"/>
        <pc:sldMkLst>
          <pc:docMk/>
          <pc:sldMk cId="1146061188" sldId="414"/>
        </pc:sldMkLst>
        <pc:spChg chg="mod">
          <ac:chgData name="Einav, Tal" userId="c5d94e19-bf17-46ef-96ed-abf719c82703" providerId="ADAL" clId="{4E33E38E-012E-4F41-987A-2833E14F8405}" dt="2020-05-27T06:43:04.538" v="347" actId="20577"/>
          <ac:spMkLst>
            <pc:docMk/>
            <pc:sldMk cId="1146061188" sldId="414"/>
            <ac:spMk id="16" creationId="{A8422F94-6EE3-499F-829A-5AC807ED7D4F}"/>
          </ac:spMkLst>
        </pc:spChg>
      </pc:sldChg>
      <pc:sldChg chg="del">
        <pc:chgData name="Einav, Tal" userId="c5d94e19-bf17-46ef-96ed-abf719c82703" providerId="ADAL" clId="{4E33E38E-012E-4F41-987A-2833E14F8405}" dt="2020-05-27T06:12:26.371" v="7" actId="2696"/>
        <pc:sldMkLst>
          <pc:docMk/>
          <pc:sldMk cId="345097128" sldId="1063"/>
        </pc:sldMkLst>
      </pc:sldChg>
      <pc:sldChg chg="del">
        <pc:chgData name="Einav, Tal" userId="c5d94e19-bf17-46ef-96ed-abf719c82703" providerId="ADAL" clId="{4E33E38E-012E-4F41-987A-2833E14F8405}" dt="2020-05-27T06:12:26.437" v="8" actId="2696"/>
        <pc:sldMkLst>
          <pc:docMk/>
          <pc:sldMk cId="3713083215" sldId="1067"/>
        </pc:sldMkLst>
      </pc:sldChg>
      <pc:sldChg chg="del">
        <pc:chgData name="Einav, Tal" userId="c5d94e19-bf17-46ef-96ed-abf719c82703" providerId="ADAL" clId="{4E33E38E-012E-4F41-987A-2833E14F8405}" dt="2020-05-27T06:12:26.457" v="9" actId="2696"/>
        <pc:sldMkLst>
          <pc:docMk/>
          <pc:sldMk cId="252141586" sldId="1068"/>
        </pc:sldMkLst>
      </pc:sldChg>
      <pc:sldChg chg="del">
        <pc:chgData name="Einav, Tal" userId="c5d94e19-bf17-46ef-96ed-abf719c82703" providerId="ADAL" clId="{4E33E38E-012E-4F41-987A-2833E14F8405}" dt="2020-05-27T06:12:26.472" v="10" actId="2696"/>
        <pc:sldMkLst>
          <pc:docMk/>
          <pc:sldMk cId="2624116419" sldId="1070"/>
        </pc:sldMkLst>
      </pc:sldChg>
      <pc:sldChg chg="add del">
        <pc:chgData name="Einav, Tal" userId="c5d94e19-bf17-46ef-96ed-abf719c82703" providerId="ADAL" clId="{4E33E38E-012E-4F41-987A-2833E14F8405}" dt="2020-05-27T06:13:44.031" v="21"/>
        <pc:sldMkLst>
          <pc:docMk/>
          <pc:sldMk cId="633891175" sldId="1071"/>
        </pc:sldMkLst>
      </pc:sldChg>
      <pc:sldChg chg="add del">
        <pc:chgData name="Einav, Tal" userId="c5d94e19-bf17-46ef-96ed-abf719c82703" providerId="ADAL" clId="{4E33E38E-012E-4F41-987A-2833E14F8405}" dt="2020-05-27T06:13:44.031" v="21"/>
        <pc:sldMkLst>
          <pc:docMk/>
          <pc:sldMk cId="802322854" sldId="1072"/>
        </pc:sldMkLst>
      </pc:sldChg>
      <pc:sldChg chg="del">
        <pc:chgData name="Einav, Tal" userId="c5d94e19-bf17-46ef-96ed-abf719c82703" providerId="ADAL" clId="{4E33E38E-012E-4F41-987A-2833E14F8405}" dt="2020-05-27T06:12:26.631" v="16" actId="2696"/>
        <pc:sldMkLst>
          <pc:docMk/>
          <pc:sldMk cId="3175589028" sldId="1075"/>
        </pc:sldMkLst>
      </pc:sldChg>
      <pc:sldChg chg="del">
        <pc:chgData name="Einav, Tal" userId="c5d94e19-bf17-46ef-96ed-abf719c82703" providerId="ADAL" clId="{4E33E38E-012E-4F41-987A-2833E14F8405}" dt="2020-05-27T06:12:26.572" v="14" actId="2696"/>
        <pc:sldMkLst>
          <pc:docMk/>
          <pc:sldMk cId="3247126767" sldId="1076"/>
        </pc:sldMkLst>
      </pc:sldChg>
      <pc:sldChg chg="modSp">
        <pc:chgData name="Einav, Tal" userId="c5d94e19-bf17-46ef-96ed-abf719c82703" providerId="ADAL" clId="{4E33E38E-012E-4F41-987A-2833E14F8405}" dt="2020-05-28T17:14:29.488" v="2511" actId="20577"/>
        <pc:sldMkLst>
          <pc:docMk/>
          <pc:sldMk cId="3416938459" sldId="1088"/>
        </pc:sldMkLst>
        <pc:spChg chg="mod">
          <ac:chgData name="Einav, Tal" userId="c5d94e19-bf17-46ef-96ed-abf719c82703" providerId="ADAL" clId="{4E33E38E-012E-4F41-987A-2833E14F8405}" dt="2020-05-28T17:14:29.488" v="2511" actId="20577"/>
          <ac:spMkLst>
            <pc:docMk/>
            <pc:sldMk cId="3416938459" sldId="1088"/>
            <ac:spMk id="226" creationId="{30E169CE-158D-4D37-AE71-101DA5498740}"/>
          </ac:spMkLst>
        </pc:spChg>
      </pc:sldChg>
      <pc:sldChg chg="del">
        <pc:chgData name="Einav, Tal" userId="c5d94e19-bf17-46ef-96ed-abf719c82703" providerId="ADAL" clId="{4E33E38E-012E-4F41-987A-2833E14F8405}" dt="2020-05-27T06:12:26.599" v="15" actId="2696"/>
        <pc:sldMkLst>
          <pc:docMk/>
          <pc:sldMk cId="4203449002" sldId="1091"/>
        </pc:sldMkLst>
      </pc:sldChg>
      <pc:sldChg chg="del">
        <pc:chgData name="Einav, Tal" userId="c5d94e19-bf17-46ef-96ed-abf719c82703" providerId="ADAL" clId="{4E33E38E-012E-4F41-987A-2833E14F8405}" dt="2020-05-27T06:12:26.692" v="18" actId="2696"/>
        <pc:sldMkLst>
          <pc:docMk/>
          <pc:sldMk cId="785714775" sldId="1092"/>
        </pc:sldMkLst>
      </pc:sldChg>
      <pc:sldChg chg="del">
        <pc:chgData name="Einav, Tal" userId="c5d94e19-bf17-46ef-96ed-abf719c82703" providerId="ADAL" clId="{4E33E38E-012E-4F41-987A-2833E14F8405}" dt="2020-05-27T06:12:26.666" v="17" actId="2696"/>
        <pc:sldMkLst>
          <pc:docMk/>
          <pc:sldMk cId="3049407049" sldId="1093"/>
        </pc:sldMkLst>
      </pc:sldChg>
      <pc:sldChg chg="addSp delSp modSp modTransition modAnim">
        <pc:chgData name="Einav, Tal" userId="c5d94e19-bf17-46ef-96ed-abf719c82703" providerId="ADAL" clId="{4E33E38E-012E-4F41-987A-2833E14F8405}" dt="2020-05-27T17:40:32.210" v="459" actId="20577"/>
        <pc:sldMkLst>
          <pc:docMk/>
          <pc:sldMk cId="2911654597" sldId="1094"/>
        </pc:sldMkLst>
        <pc:spChg chg="add">
          <ac:chgData name="Einav, Tal" userId="c5d94e19-bf17-46ef-96ed-abf719c82703" providerId="ADAL" clId="{4E33E38E-012E-4F41-987A-2833E14F8405}" dt="2020-05-27T06:18:19.439" v="67"/>
          <ac:spMkLst>
            <pc:docMk/>
            <pc:sldMk cId="2911654597" sldId="1094"/>
            <ac:spMk id="26" creationId="{C8C787F0-4A21-4BB3-B017-D3DEA36E26E1}"/>
          </ac:spMkLst>
        </pc:spChg>
        <pc:spChg chg="add">
          <ac:chgData name="Einav, Tal" userId="c5d94e19-bf17-46ef-96ed-abf719c82703" providerId="ADAL" clId="{4E33E38E-012E-4F41-987A-2833E14F8405}" dt="2020-05-27T06:18:19.439" v="67"/>
          <ac:spMkLst>
            <pc:docMk/>
            <pc:sldMk cId="2911654597" sldId="1094"/>
            <ac:spMk id="27" creationId="{3DD354D4-05D6-46FC-98D9-9B4E0BB49179}"/>
          </ac:spMkLst>
        </pc:spChg>
        <pc:spChg chg="mod">
          <ac:chgData name="Einav, Tal" userId="c5d94e19-bf17-46ef-96ed-abf719c82703" providerId="ADAL" clId="{4E33E38E-012E-4F41-987A-2833E14F8405}" dt="2020-05-27T17:40:32.210" v="459" actId="20577"/>
          <ac:spMkLst>
            <pc:docMk/>
            <pc:sldMk cId="2911654597" sldId="1094"/>
            <ac:spMk id="44" creationId="{FF93BC38-4279-417D-9E3C-AAED8B4AE6CD}"/>
          </ac:spMkLst>
        </pc:spChg>
        <pc:spChg chg="del">
          <ac:chgData name="Einav, Tal" userId="c5d94e19-bf17-46ef-96ed-abf719c82703" providerId="ADAL" clId="{4E33E38E-012E-4F41-987A-2833E14F8405}" dt="2020-05-27T06:18:19.157" v="66" actId="478"/>
          <ac:spMkLst>
            <pc:docMk/>
            <pc:sldMk cId="2911654597" sldId="1094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8:19.157" v="66" actId="478"/>
          <ac:spMkLst>
            <pc:docMk/>
            <pc:sldMk cId="2911654597" sldId="1094"/>
            <ac:spMk id="105" creationId="{CF535F7E-4DCD-41A0-84FF-ADE8012FDAF9}"/>
          </ac:spMkLst>
        </pc:spChg>
        <pc:grpChg chg="del">
          <ac:chgData name="Einav, Tal" userId="c5d94e19-bf17-46ef-96ed-abf719c82703" providerId="ADAL" clId="{4E33E38E-012E-4F41-987A-2833E14F8405}" dt="2020-05-27T06:18:19.157" v="66" actId="478"/>
          <ac:grpSpMkLst>
            <pc:docMk/>
            <pc:sldMk cId="2911654597" sldId="1094"/>
            <ac:grpSpMk id="7" creationId="{5097451F-5075-462D-8D89-FCE8B5E546C8}"/>
          </ac:grpSpMkLst>
        </pc:grpChg>
        <pc:grpChg chg="add">
          <ac:chgData name="Einav, Tal" userId="c5d94e19-bf17-46ef-96ed-abf719c82703" providerId="ADAL" clId="{4E33E38E-012E-4F41-987A-2833E14F8405}" dt="2020-05-27T06:18:19.439" v="67"/>
          <ac:grpSpMkLst>
            <pc:docMk/>
            <pc:sldMk cId="2911654597" sldId="1094"/>
            <ac:grpSpMk id="23" creationId="{984C8F05-C9F9-459C-864F-E52F6B4DE2F9}"/>
          </ac:grpSpMkLst>
        </pc:grpChg>
        <pc:grpChg chg="add">
          <ac:chgData name="Einav, Tal" userId="c5d94e19-bf17-46ef-96ed-abf719c82703" providerId="ADAL" clId="{4E33E38E-012E-4F41-987A-2833E14F8405}" dt="2020-05-27T06:18:19.439" v="67"/>
          <ac:grpSpMkLst>
            <pc:docMk/>
            <pc:sldMk cId="2911654597" sldId="1094"/>
            <ac:grpSpMk id="28" creationId="{CC19FEC0-B5B5-4784-ADFC-6C6604B2AF17}"/>
          </ac:grpSpMkLst>
        </pc:grpChg>
        <pc:grpChg chg="del">
          <ac:chgData name="Einav, Tal" userId="c5d94e19-bf17-46ef-96ed-abf719c82703" providerId="ADAL" clId="{4E33E38E-012E-4F41-987A-2833E14F8405}" dt="2020-05-27T06:18:19.157" v="66" actId="478"/>
          <ac:grpSpMkLst>
            <pc:docMk/>
            <pc:sldMk cId="2911654597" sldId="1094"/>
            <ac:grpSpMk id="75" creationId="{C2B021F1-A720-4C7C-85D8-4A3FF96E3AB9}"/>
          </ac:grpSpMkLst>
        </pc:grpChg>
        <pc:picChg chg="add">
          <ac:chgData name="Einav, Tal" userId="c5d94e19-bf17-46ef-96ed-abf719c82703" providerId="ADAL" clId="{4E33E38E-012E-4F41-987A-2833E14F8405}" dt="2020-05-27T06:18:19.439" v="67"/>
          <ac:picMkLst>
            <pc:docMk/>
            <pc:sldMk cId="2911654597" sldId="1094"/>
            <ac:picMk id="22" creationId="{12E00831-DE44-400E-B324-D522A0B2102A}"/>
          </ac:picMkLst>
        </pc:picChg>
      </pc:sldChg>
      <pc:sldChg chg="addSp delSp modSp modTransition">
        <pc:chgData name="Einav, Tal" userId="c5d94e19-bf17-46ef-96ed-abf719c82703" providerId="ADAL" clId="{4E33E38E-012E-4F41-987A-2833E14F8405}" dt="2020-05-27T19:56:59.718" v="1611" actId="478"/>
        <pc:sldMkLst>
          <pc:docMk/>
          <pc:sldMk cId="1817756206" sldId="1099"/>
        </pc:sldMkLst>
        <pc:spChg chg="add del mod">
          <ac:chgData name="Einav, Tal" userId="c5d94e19-bf17-46ef-96ed-abf719c82703" providerId="ADAL" clId="{4E33E38E-012E-4F41-987A-2833E14F8405}" dt="2020-05-27T19:56:59.109" v="1610" actId="478"/>
          <ac:spMkLst>
            <pc:docMk/>
            <pc:sldMk cId="1817756206" sldId="1099"/>
            <ac:spMk id="3" creationId="{90E11A81-30CF-44A5-A876-735E07305C24}"/>
          </ac:spMkLst>
        </pc:spChg>
        <pc:spChg chg="add mod topLvl">
          <ac:chgData name="Einav, Tal" userId="c5d94e19-bf17-46ef-96ed-abf719c82703" providerId="ADAL" clId="{4E33E38E-012E-4F41-987A-2833E14F8405}" dt="2020-05-27T06:34:57.124" v="248" actId="164"/>
          <ac:spMkLst>
            <pc:docMk/>
            <pc:sldMk cId="1817756206" sldId="1099"/>
            <ac:spMk id="8" creationId="{C4B29183-8682-4A95-BAA4-A9EF4823920D}"/>
          </ac:spMkLst>
        </pc:spChg>
        <pc:spChg chg="mod">
          <ac:chgData name="Einav, Tal" userId="c5d94e19-bf17-46ef-96ed-abf719c82703" providerId="ADAL" clId="{4E33E38E-012E-4F41-987A-2833E14F8405}" dt="2020-05-27T06:24:06.756" v="135" actId="14100"/>
          <ac:spMkLst>
            <pc:docMk/>
            <pc:sldMk cId="1817756206" sldId="1099"/>
            <ac:spMk id="60" creationId="{F139E470-D87A-472A-85D0-9770C8ED1D27}"/>
          </ac:spMkLst>
        </pc:spChg>
        <pc:spChg chg="mod">
          <ac:chgData name="Einav, Tal" userId="c5d94e19-bf17-46ef-96ed-abf719c82703" providerId="ADAL" clId="{4E33E38E-012E-4F41-987A-2833E14F8405}" dt="2020-05-27T06:24:17.366" v="136" actId="14100"/>
          <ac:spMkLst>
            <pc:docMk/>
            <pc:sldMk cId="1817756206" sldId="1099"/>
            <ac:spMk id="61" creationId="{96E1A120-43C2-418A-8BFA-F4A10A4666F8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68" creationId="{EDF27FF1-D69A-45CC-90D5-804AFAD91A42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69" creationId="{60B46C96-4100-40CC-9C9D-E1BD642D3F49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71" creationId="{B3B9C093-AF84-4CF5-8226-CD5C47A4BDD9}"/>
          </ac:spMkLst>
        </pc:spChg>
        <pc:spChg chg="mod">
          <ac:chgData name="Einav, Tal" userId="c5d94e19-bf17-46ef-96ed-abf719c82703" providerId="ADAL" clId="{4E33E38E-012E-4F41-987A-2833E14F8405}" dt="2020-05-27T19:45:48.886" v="1454"/>
          <ac:spMkLst>
            <pc:docMk/>
            <pc:sldMk cId="1817756206" sldId="1099"/>
            <ac:spMk id="72" creationId="{8FBCE67C-462A-47A5-907A-8C2583BA95DC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73" creationId="{7B68C350-6720-4787-A315-4178E8B16E1E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74" creationId="{C5B7F65C-5C14-40E9-94EF-B634DA61FD2C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76" creationId="{6D72E549-1266-4369-A6E1-FE57F366AC29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2" creationId="{465FF3DF-C7EC-40FE-8767-397483011746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3" creationId="{7CCAD160-FC6E-4A3A-9488-3DF12C6AB0C5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5" creationId="{AF0931DF-26CB-4708-948D-74478E09D97D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6" creationId="{F95C1D97-02BE-4483-9FDF-9D8C0535EF09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8" creationId="{2AB04E64-CEB3-4464-B19F-A884DC9F547A}"/>
          </ac:spMkLst>
        </pc:spChg>
        <pc:spChg chg="add del mod">
          <ac:chgData name="Einav, Tal" userId="c5d94e19-bf17-46ef-96ed-abf719c82703" providerId="ADAL" clId="{4E33E38E-012E-4F41-987A-2833E14F8405}" dt="2020-05-27T19:56:46.632" v="1608" actId="478"/>
          <ac:spMkLst>
            <pc:docMk/>
            <pc:sldMk cId="1817756206" sldId="1099"/>
            <ac:spMk id="88" creationId="{77101208-F1EE-4A8E-A3B2-DC6D9281FF77}"/>
          </ac:spMkLst>
        </pc:spChg>
        <pc:spChg chg="add del mod">
          <ac:chgData name="Einav, Tal" userId="c5d94e19-bf17-46ef-96ed-abf719c82703" providerId="ADAL" clId="{4E33E38E-012E-4F41-987A-2833E14F8405}" dt="2020-05-27T19:56:59.718" v="1611" actId="478"/>
          <ac:spMkLst>
            <pc:docMk/>
            <pc:sldMk cId="1817756206" sldId="1099"/>
            <ac:spMk id="89" creationId="{1E1E5BE9-C8F4-4D95-AF2B-801F3CB979A5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89" creationId="{3EF36FF6-0B93-4CA9-83FE-79960F6534F9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90" creationId="{ACC00E7A-B9AA-4D99-82D9-F460E6C413F0}"/>
          </ac:spMkLst>
        </pc:spChg>
        <pc:spChg chg="add del mod">
          <ac:chgData name="Einav, Tal" userId="c5d94e19-bf17-46ef-96ed-abf719c82703" providerId="ADAL" clId="{4E33E38E-012E-4F41-987A-2833E14F8405}" dt="2020-05-27T19:56:59.109" v="1610" actId="478"/>
          <ac:spMkLst>
            <pc:docMk/>
            <pc:sldMk cId="1817756206" sldId="1099"/>
            <ac:spMk id="90" creationId="{E1D4FB9A-E393-494B-A711-96E5EDAA4891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91" creationId="{06EF9411-5B8E-4B68-B91D-46638D46C0DD}"/>
          </ac:spMkLst>
        </pc:spChg>
        <pc:spChg chg="add del mod">
          <ac:chgData name="Einav, Tal" userId="c5d94e19-bf17-46ef-96ed-abf719c82703" providerId="ADAL" clId="{4E33E38E-012E-4F41-987A-2833E14F8405}" dt="2020-05-27T19:56:38.837" v="1606" actId="478"/>
          <ac:spMkLst>
            <pc:docMk/>
            <pc:sldMk cId="1817756206" sldId="1099"/>
            <ac:spMk id="91" creationId="{C9241B0A-81A1-46A3-8C01-53646BC36742}"/>
          </ac:spMkLst>
        </pc:spChg>
        <pc:spChg chg="add del mod">
          <ac:chgData name="Einav, Tal" userId="c5d94e19-bf17-46ef-96ed-abf719c82703" providerId="ADAL" clId="{4E33E38E-012E-4F41-987A-2833E14F8405}" dt="2020-05-27T19:56:38.837" v="1606" actId="478"/>
          <ac:spMkLst>
            <pc:docMk/>
            <pc:sldMk cId="1817756206" sldId="1099"/>
            <ac:spMk id="92" creationId="{8A876CF3-B796-4E49-93FB-243196A5686B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92" creationId="{E83C5BA1-67F8-4E8B-BAD0-7871347ECFC6}"/>
          </ac:spMkLst>
        </pc:spChg>
        <pc:spChg chg="add del mod">
          <ac:chgData name="Einav, Tal" userId="c5d94e19-bf17-46ef-96ed-abf719c82703" providerId="ADAL" clId="{4E33E38E-012E-4F41-987A-2833E14F8405}" dt="2020-05-27T19:46:37.769" v="1465" actId="478"/>
          <ac:spMkLst>
            <pc:docMk/>
            <pc:sldMk cId="1817756206" sldId="1099"/>
            <ac:spMk id="93" creationId="{5BE06434-8074-43D1-A37F-84D8C0560879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93" creationId="{B988808E-07E4-4352-9769-68D74592D290}"/>
          </ac:spMkLst>
        </pc:spChg>
        <pc:spChg chg="del">
          <ac:chgData name="Einav, Tal" userId="c5d94e19-bf17-46ef-96ed-abf719c82703" providerId="ADAL" clId="{4E33E38E-012E-4F41-987A-2833E14F8405}" dt="2020-05-27T06:22:33.559" v="109" actId="478"/>
          <ac:spMkLst>
            <pc:docMk/>
            <pc:sldMk cId="1817756206" sldId="1099"/>
            <ac:spMk id="94" creationId="{18C3F71E-9D25-4A8A-8611-E634600E920F}"/>
          </ac:spMkLst>
        </pc:spChg>
        <pc:spChg chg="add del mod">
          <ac:chgData name="Einav, Tal" userId="c5d94e19-bf17-46ef-96ed-abf719c82703" providerId="ADAL" clId="{4E33E38E-012E-4F41-987A-2833E14F8405}" dt="2020-05-27T19:46:06.433" v="1457" actId="478"/>
          <ac:spMkLst>
            <pc:docMk/>
            <pc:sldMk cId="1817756206" sldId="1099"/>
            <ac:spMk id="94" creationId="{21242362-4EF9-453B-A180-6203B5892B20}"/>
          </ac:spMkLst>
        </pc:spChg>
        <pc:spChg chg="add">
          <ac:chgData name="Einav, Tal" userId="c5d94e19-bf17-46ef-96ed-abf719c82703" providerId="ADAL" clId="{4E33E38E-012E-4F41-987A-2833E14F8405}" dt="2020-05-27T06:18:26.302" v="69"/>
          <ac:spMkLst>
            <pc:docMk/>
            <pc:sldMk cId="1817756206" sldId="1099"/>
            <ac:spMk id="98" creationId="{22AB22C2-678D-4983-9A13-6B15513B995A}"/>
          </ac:spMkLst>
        </pc:spChg>
        <pc:spChg chg="add">
          <ac:chgData name="Einav, Tal" userId="c5d94e19-bf17-46ef-96ed-abf719c82703" providerId="ADAL" clId="{4E33E38E-012E-4F41-987A-2833E14F8405}" dt="2020-05-27T06:18:26.302" v="69"/>
          <ac:spMkLst>
            <pc:docMk/>
            <pc:sldMk cId="1817756206" sldId="1099"/>
            <ac:spMk id="99" creationId="{AF2123B6-9120-4B4D-B52B-B19B478FF71E}"/>
          </ac:spMkLst>
        </pc:spChg>
        <pc:spChg chg="add del mod topLvl">
          <ac:chgData name="Einav, Tal" userId="c5d94e19-bf17-46ef-96ed-abf719c82703" providerId="ADAL" clId="{4E33E38E-012E-4F41-987A-2833E14F8405}" dt="2020-05-27T19:56:59.109" v="1610" actId="478"/>
          <ac:spMkLst>
            <pc:docMk/>
            <pc:sldMk cId="1817756206" sldId="1099"/>
            <ac:spMk id="104" creationId="{60936F8B-64DD-48ED-808F-566FCBE5A04F}"/>
          </ac:spMkLst>
        </pc:spChg>
        <pc:spChg chg="del">
          <ac:chgData name="Einav, Tal" userId="c5d94e19-bf17-46ef-96ed-abf719c82703" providerId="ADAL" clId="{4E33E38E-012E-4F41-987A-2833E14F8405}" dt="2020-05-27T06:18:26.022" v="68" actId="478"/>
          <ac:spMkLst>
            <pc:docMk/>
            <pc:sldMk cId="1817756206" sldId="1099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8:26.022" v="68" actId="478"/>
          <ac:spMkLst>
            <pc:docMk/>
            <pc:sldMk cId="1817756206" sldId="1099"/>
            <ac:spMk id="105" creationId="{CF535F7E-4DCD-41A0-84FF-ADE8012FDAF9}"/>
          </ac:spMkLst>
        </pc:spChg>
        <pc:spChg chg="add mod">
          <ac:chgData name="Einav, Tal" userId="c5d94e19-bf17-46ef-96ed-abf719c82703" providerId="ADAL" clId="{4E33E38E-012E-4F41-987A-2833E14F8405}" dt="2020-05-27T19:46:15.606" v="1461" actId="571"/>
          <ac:spMkLst>
            <pc:docMk/>
            <pc:sldMk cId="1817756206" sldId="1099"/>
            <ac:spMk id="105" creationId="{DE2E7BFA-B46D-44EB-8B79-D779C889C1C1}"/>
          </ac:spMkLst>
        </pc:spChg>
        <pc:spChg chg="mod">
          <ac:chgData name="Einav, Tal" userId="c5d94e19-bf17-46ef-96ed-abf719c82703" providerId="ADAL" clId="{4E33E38E-012E-4F41-987A-2833E14F8405}" dt="2020-05-27T06:22:51.246" v="117" actId="20577"/>
          <ac:spMkLst>
            <pc:docMk/>
            <pc:sldMk cId="1817756206" sldId="1099"/>
            <ac:spMk id="111" creationId="{5480BD31-B3D5-490C-9CA8-CFE91698E038}"/>
          </ac:spMkLst>
        </pc:spChg>
        <pc:spChg chg="add mod">
          <ac:chgData name="Einav, Tal" userId="c5d94e19-bf17-46ef-96ed-abf719c82703" providerId="ADAL" clId="{4E33E38E-012E-4F41-987A-2833E14F8405}" dt="2020-05-27T06:23:37.257" v="123" actId="164"/>
          <ac:spMkLst>
            <pc:docMk/>
            <pc:sldMk cId="1817756206" sldId="1099"/>
            <ac:spMk id="119" creationId="{37EF9375-F4C1-430A-B6B7-1575AEFDF9A7}"/>
          </ac:spMkLst>
        </pc:spChg>
        <pc:spChg chg="add mod">
          <ac:chgData name="Einav, Tal" userId="c5d94e19-bf17-46ef-96ed-abf719c82703" providerId="ADAL" clId="{4E33E38E-012E-4F41-987A-2833E14F8405}" dt="2020-05-27T06:23:37.257" v="123" actId="164"/>
          <ac:spMkLst>
            <pc:docMk/>
            <pc:sldMk cId="1817756206" sldId="1099"/>
            <ac:spMk id="120" creationId="{ED8C6FDC-7704-4A3B-9921-0533CCB99AEB}"/>
          </ac:spMkLst>
        </pc:spChg>
        <pc:spChg chg="add del mod topLvl">
          <ac:chgData name="Einav, Tal" userId="c5d94e19-bf17-46ef-96ed-abf719c82703" providerId="ADAL" clId="{4E33E38E-012E-4F41-987A-2833E14F8405}" dt="2020-05-27T06:32:14.339" v="221" actId="478"/>
          <ac:spMkLst>
            <pc:docMk/>
            <pc:sldMk cId="1817756206" sldId="1099"/>
            <ac:spMk id="121" creationId="{81170A27-BA41-41A9-B59A-59C585CABF07}"/>
          </ac:spMkLst>
        </pc:spChg>
        <pc:spChg chg="add del mod topLvl">
          <ac:chgData name="Einav, Tal" userId="c5d94e19-bf17-46ef-96ed-abf719c82703" providerId="ADAL" clId="{4E33E38E-012E-4F41-987A-2833E14F8405}" dt="2020-05-27T19:56:53.885" v="1609" actId="478"/>
          <ac:spMkLst>
            <pc:docMk/>
            <pc:sldMk cId="1817756206" sldId="1099"/>
            <ac:spMk id="121" creationId="{E180DC49-9AD5-417D-B233-FD3B54E956EF}"/>
          </ac:spMkLst>
        </pc:spChg>
        <pc:spChg chg="add del mod topLvl">
          <ac:chgData name="Einav, Tal" userId="c5d94e19-bf17-46ef-96ed-abf719c82703" providerId="ADAL" clId="{4E33E38E-012E-4F41-987A-2833E14F8405}" dt="2020-05-27T19:56:45.397" v="1607" actId="478"/>
          <ac:spMkLst>
            <pc:docMk/>
            <pc:sldMk cId="1817756206" sldId="1099"/>
            <ac:spMk id="122" creationId="{D90A3330-B2C8-43BE-B79D-EEE70ABC836F}"/>
          </ac:spMkLst>
        </pc:spChg>
        <pc:spChg chg="mod topLvl">
          <ac:chgData name="Einav, Tal" userId="c5d94e19-bf17-46ef-96ed-abf719c82703" providerId="ADAL" clId="{4E33E38E-012E-4F41-987A-2833E14F8405}" dt="2020-05-27T06:34:58.794" v="249" actId="164"/>
          <ac:spMkLst>
            <pc:docMk/>
            <pc:sldMk cId="1817756206" sldId="1099"/>
            <ac:spMk id="123" creationId="{66583CF4-AF96-49A6-B96F-22205C843907}"/>
          </ac:spMkLst>
        </pc:spChg>
        <pc:spChg chg="del mod topLvl">
          <ac:chgData name="Einav, Tal" userId="c5d94e19-bf17-46ef-96ed-abf719c82703" providerId="ADAL" clId="{4E33E38E-012E-4F41-987A-2833E14F8405}" dt="2020-05-27T06:32:15.298" v="222" actId="478"/>
          <ac:spMkLst>
            <pc:docMk/>
            <pc:sldMk cId="1817756206" sldId="1099"/>
            <ac:spMk id="124" creationId="{9DB1D491-2212-4628-B5E1-4698CB260AD1}"/>
          </ac:spMkLst>
        </pc:spChg>
        <pc:spChg chg="add del mod topLvl">
          <ac:chgData name="Einav, Tal" userId="c5d94e19-bf17-46ef-96ed-abf719c82703" providerId="ADAL" clId="{4E33E38E-012E-4F41-987A-2833E14F8405}" dt="2020-05-27T19:56:45.397" v="1607" actId="478"/>
          <ac:spMkLst>
            <pc:docMk/>
            <pc:sldMk cId="1817756206" sldId="1099"/>
            <ac:spMk id="124" creationId="{A4F27784-2001-44CA-8F4B-4E999BE8D1DC}"/>
          </ac:spMkLst>
        </pc:spChg>
        <pc:spChg chg="mod topLvl">
          <ac:chgData name="Einav, Tal" userId="c5d94e19-bf17-46ef-96ed-abf719c82703" providerId="ADAL" clId="{4E33E38E-012E-4F41-987A-2833E14F8405}" dt="2020-05-27T06:35:00.282" v="250" actId="164"/>
          <ac:spMkLst>
            <pc:docMk/>
            <pc:sldMk cId="1817756206" sldId="1099"/>
            <ac:spMk id="126" creationId="{05A54171-F4F1-4ADC-BC2E-CEFE1B9D9100}"/>
          </ac:spMkLst>
        </pc:spChg>
        <pc:spChg chg="del mod topLvl">
          <ac:chgData name="Einav, Tal" userId="c5d94e19-bf17-46ef-96ed-abf719c82703" providerId="ADAL" clId="{4E33E38E-012E-4F41-987A-2833E14F8405}" dt="2020-05-27T06:32:15.970" v="223" actId="478"/>
          <ac:spMkLst>
            <pc:docMk/>
            <pc:sldMk cId="1817756206" sldId="1099"/>
            <ac:spMk id="127" creationId="{A39C5A32-9068-4ECC-A4BC-A010D87BDA74}"/>
          </ac:spMkLst>
        </pc:spChg>
        <pc:spChg chg="del mod topLvl">
          <ac:chgData name="Einav, Tal" userId="c5d94e19-bf17-46ef-96ed-abf719c82703" providerId="ADAL" clId="{4E33E38E-012E-4F41-987A-2833E14F8405}" dt="2020-05-27T19:48:40.182" v="1512" actId="478"/>
          <ac:spMkLst>
            <pc:docMk/>
            <pc:sldMk cId="1817756206" sldId="1099"/>
            <ac:spMk id="127" creationId="{A9523DBD-C237-4745-ADE1-B975D3D5C213}"/>
          </ac:spMkLst>
        </pc:spChg>
        <pc:spChg chg="add del mod topLvl">
          <ac:chgData name="Einav, Tal" userId="c5d94e19-bf17-46ef-96ed-abf719c82703" providerId="ADAL" clId="{4E33E38E-012E-4F41-987A-2833E14F8405}" dt="2020-05-27T19:56:59.109" v="1610" actId="478"/>
          <ac:spMkLst>
            <pc:docMk/>
            <pc:sldMk cId="1817756206" sldId="1099"/>
            <ac:spMk id="128" creationId="{29F6E666-83DD-4FB9-99C9-C871BA2241B1}"/>
          </ac:spMkLst>
        </pc:spChg>
        <pc:spChg chg="mod topLvl">
          <ac:chgData name="Einav, Tal" userId="c5d94e19-bf17-46ef-96ed-abf719c82703" providerId="ADAL" clId="{4E33E38E-012E-4F41-987A-2833E14F8405}" dt="2020-05-27T06:35:01.778" v="251" actId="164"/>
          <ac:spMkLst>
            <pc:docMk/>
            <pc:sldMk cId="1817756206" sldId="1099"/>
            <ac:spMk id="129" creationId="{6FACBEE3-A825-43B2-B099-B0C1CB8A3900}"/>
          </ac:spMkLst>
        </pc:spChg>
        <pc:spChg chg="del mod topLvl">
          <ac:chgData name="Einav, Tal" userId="c5d94e19-bf17-46ef-96ed-abf719c82703" providerId="ADAL" clId="{4E33E38E-012E-4F41-987A-2833E14F8405}" dt="2020-05-27T06:32:17.106" v="224" actId="478"/>
          <ac:spMkLst>
            <pc:docMk/>
            <pc:sldMk cId="1817756206" sldId="1099"/>
            <ac:spMk id="130" creationId="{75533C4A-6DC5-4A20-937B-104C6EC9DC03}"/>
          </ac:spMkLst>
        </pc:spChg>
        <pc:spChg chg="add del mod">
          <ac:chgData name="Einav, Tal" userId="c5d94e19-bf17-46ef-96ed-abf719c82703" providerId="ADAL" clId="{4E33E38E-012E-4F41-987A-2833E14F8405}" dt="2020-05-27T19:56:53.885" v="1609" actId="478"/>
          <ac:spMkLst>
            <pc:docMk/>
            <pc:sldMk cId="1817756206" sldId="1099"/>
            <ac:spMk id="130" creationId="{D5E51765-6E94-4EA0-A6CE-0A0C5CF24D47}"/>
          </ac:spMkLst>
        </pc:spChg>
        <pc:spChg chg="add del mod">
          <ac:chgData name="Einav, Tal" userId="c5d94e19-bf17-46ef-96ed-abf719c82703" providerId="ADAL" clId="{4E33E38E-012E-4F41-987A-2833E14F8405}" dt="2020-05-27T19:56:38.837" v="1606" actId="478"/>
          <ac:spMkLst>
            <pc:docMk/>
            <pc:sldMk cId="1817756206" sldId="1099"/>
            <ac:spMk id="131" creationId="{D0B638DA-2508-4086-AABE-EC2FA8A4041E}"/>
          </ac:spMkLst>
        </pc:spChg>
        <pc:spChg chg="mod topLvl">
          <ac:chgData name="Einav, Tal" userId="c5d94e19-bf17-46ef-96ed-abf719c82703" providerId="ADAL" clId="{4E33E38E-012E-4F41-987A-2833E14F8405}" dt="2020-05-27T06:35:05.226" v="254" actId="164"/>
          <ac:spMkLst>
            <pc:docMk/>
            <pc:sldMk cId="1817756206" sldId="1099"/>
            <ac:spMk id="132" creationId="{3462D838-F039-4B2D-9121-3A1457564E61}"/>
          </ac:spMkLst>
        </pc:spChg>
        <pc:spChg chg="del mod topLvl">
          <ac:chgData name="Einav, Tal" userId="c5d94e19-bf17-46ef-96ed-abf719c82703" providerId="ADAL" clId="{4E33E38E-012E-4F41-987A-2833E14F8405}" dt="2020-05-27T06:32:17.851" v="225" actId="478"/>
          <ac:spMkLst>
            <pc:docMk/>
            <pc:sldMk cId="1817756206" sldId="1099"/>
            <ac:spMk id="133" creationId="{4E135431-12CC-43FB-992D-7946EE7198AB}"/>
          </ac:spMkLst>
        </pc:spChg>
        <pc:spChg chg="add del mod">
          <ac:chgData name="Einav, Tal" userId="c5d94e19-bf17-46ef-96ed-abf719c82703" providerId="ADAL" clId="{4E33E38E-012E-4F41-987A-2833E14F8405}" dt="2020-05-27T19:56:45.397" v="1607" actId="478"/>
          <ac:spMkLst>
            <pc:docMk/>
            <pc:sldMk cId="1817756206" sldId="1099"/>
            <ac:spMk id="133" creationId="{5F052A69-455B-43D3-AE8F-E1120F7F3468}"/>
          </ac:spMkLst>
        </pc:spChg>
        <pc:spChg chg="add del mod">
          <ac:chgData name="Einav, Tal" userId="c5d94e19-bf17-46ef-96ed-abf719c82703" providerId="ADAL" clId="{4E33E38E-012E-4F41-987A-2833E14F8405}" dt="2020-05-27T19:56:38.837" v="1606" actId="478"/>
          <ac:spMkLst>
            <pc:docMk/>
            <pc:sldMk cId="1817756206" sldId="1099"/>
            <ac:spMk id="134" creationId="{4A7DB65D-DC1D-4D60-AA60-944D2355EEEB}"/>
          </ac:spMkLst>
        </pc:spChg>
        <pc:spChg chg="mod topLvl">
          <ac:chgData name="Einav, Tal" userId="c5d94e19-bf17-46ef-96ed-abf719c82703" providerId="ADAL" clId="{4E33E38E-012E-4F41-987A-2833E14F8405}" dt="2020-05-27T06:35:07.930" v="255" actId="164"/>
          <ac:spMkLst>
            <pc:docMk/>
            <pc:sldMk cId="1817756206" sldId="1099"/>
            <ac:spMk id="135" creationId="{4232B97D-E02C-4E71-A0D9-CAC5093E8E49}"/>
          </ac:spMkLst>
        </pc:spChg>
        <pc:spChg chg="add del mod">
          <ac:chgData name="Einav, Tal" userId="c5d94e19-bf17-46ef-96ed-abf719c82703" providerId="ADAL" clId="{4E33E38E-012E-4F41-987A-2833E14F8405}" dt="2020-05-27T19:56:53.885" v="1609" actId="478"/>
          <ac:spMkLst>
            <pc:docMk/>
            <pc:sldMk cId="1817756206" sldId="1099"/>
            <ac:spMk id="136" creationId="{72B22937-9C33-4D53-AC2F-2BF47C6C6994}"/>
          </ac:spMkLst>
        </pc:spChg>
        <pc:spChg chg="del mod topLvl">
          <ac:chgData name="Einav, Tal" userId="c5d94e19-bf17-46ef-96ed-abf719c82703" providerId="ADAL" clId="{4E33E38E-012E-4F41-987A-2833E14F8405}" dt="2020-05-27T06:32:09.811" v="220" actId="478"/>
          <ac:spMkLst>
            <pc:docMk/>
            <pc:sldMk cId="1817756206" sldId="1099"/>
            <ac:spMk id="136" creationId="{A609269C-D1B7-4E01-ACC5-522071FB5B99}"/>
          </ac:spMkLst>
        </pc:spChg>
        <pc:spChg chg="add del mod">
          <ac:chgData name="Einav, Tal" userId="c5d94e19-bf17-46ef-96ed-abf719c82703" providerId="ADAL" clId="{4E33E38E-012E-4F41-987A-2833E14F8405}" dt="2020-05-27T19:56:59.109" v="1610" actId="478"/>
          <ac:spMkLst>
            <pc:docMk/>
            <pc:sldMk cId="1817756206" sldId="1099"/>
            <ac:spMk id="137" creationId="{F597FA55-9778-4F04-BE1A-8B9CFA677DC1}"/>
          </ac:spMkLst>
        </pc:spChg>
        <pc:spChg chg="mod topLvl">
          <ac:chgData name="Einav, Tal" userId="c5d94e19-bf17-46ef-96ed-abf719c82703" providerId="ADAL" clId="{4E33E38E-012E-4F41-987A-2833E14F8405}" dt="2020-05-27T06:35:09.878" v="256" actId="164"/>
          <ac:spMkLst>
            <pc:docMk/>
            <pc:sldMk cId="1817756206" sldId="1099"/>
            <ac:spMk id="138" creationId="{2BAC6A74-87B2-4015-B06B-918EF5120F02}"/>
          </ac:spMkLst>
        </pc:spChg>
        <pc:spChg chg="add del mod">
          <ac:chgData name="Einav, Tal" userId="c5d94e19-bf17-46ef-96ed-abf719c82703" providerId="ADAL" clId="{4E33E38E-012E-4F41-987A-2833E14F8405}" dt="2020-05-27T19:56:45.397" v="1607" actId="478"/>
          <ac:spMkLst>
            <pc:docMk/>
            <pc:sldMk cId="1817756206" sldId="1099"/>
            <ac:spMk id="139" creationId="{3A32A988-CFDB-464C-9AB4-65082C45C88A}"/>
          </ac:spMkLst>
        </pc:spChg>
        <pc:spChg chg="del mod topLvl">
          <ac:chgData name="Einav, Tal" userId="c5d94e19-bf17-46ef-96ed-abf719c82703" providerId="ADAL" clId="{4E33E38E-012E-4F41-987A-2833E14F8405}" dt="2020-05-27T06:32:08.170" v="219" actId="478"/>
          <ac:spMkLst>
            <pc:docMk/>
            <pc:sldMk cId="1817756206" sldId="1099"/>
            <ac:spMk id="139" creationId="{88C8970F-3859-47AD-B2ED-D25B15D2E8DC}"/>
          </ac:spMkLst>
        </pc:spChg>
        <pc:spChg chg="mod topLvl">
          <ac:chgData name="Einav, Tal" userId="c5d94e19-bf17-46ef-96ed-abf719c82703" providerId="ADAL" clId="{4E33E38E-012E-4F41-987A-2833E14F8405}" dt="2020-05-27T06:35:11.338" v="257" actId="164"/>
          <ac:spMkLst>
            <pc:docMk/>
            <pc:sldMk cId="1817756206" sldId="1099"/>
            <ac:spMk id="141" creationId="{8B347005-1831-4850-A553-2E8786D611DE}"/>
          </ac:spMkLst>
        </pc:spChg>
        <pc:spChg chg="del mod topLvl">
          <ac:chgData name="Einav, Tal" userId="c5d94e19-bf17-46ef-96ed-abf719c82703" providerId="ADAL" clId="{4E33E38E-012E-4F41-987A-2833E14F8405}" dt="2020-05-27T06:32:06.868" v="218" actId="478"/>
          <ac:spMkLst>
            <pc:docMk/>
            <pc:sldMk cId="1817756206" sldId="1099"/>
            <ac:spMk id="142" creationId="{6C578FCF-0BCB-493D-9BAD-B7ABE0865DB9}"/>
          </ac:spMkLst>
        </pc:spChg>
        <pc:spChg chg="mod topLvl">
          <ac:chgData name="Einav, Tal" userId="c5d94e19-bf17-46ef-96ed-abf719c82703" providerId="ADAL" clId="{4E33E38E-012E-4F41-987A-2833E14F8405}" dt="2020-05-27T06:35:12.977" v="258" actId="164"/>
          <ac:spMkLst>
            <pc:docMk/>
            <pc:sldMk cId="1817756206" sldId="1099"/>
            <ac:spMk id="144" creationId="{C0D20B23-45BA-41BF-971B-2E1AB2A5C376}"/>
          </ac:spMkLst>
        </pc:spChg>
        <pc:spChg chg="del mod topLvl">
          <ac:chgData name="Einav, Tal" userId="c5d94e19-bf17-46ef-96ed-abf719c82703" providerId="ADAL" clId="{4E33E38E-012E-4F41-987A-2833E14F8405}" dt="2020-05-27T06:32:06.058" v="217" actId="478"/>
          <ac:spMkLst>
            <pc:docMk/>
            <pc:sldMk cId="1817756206" sldId="1099"/>
            <ac:spMk id="145" creationId="{0F47CB42-CFEA-49D9-81E1-3DA3BDF2428F}"/>
          </ac:spMkLst>
        </pc:spChg>
        <pc:spChg chg="mod topLvl">
          <ac:chgData name="Einav, Tal" userId="c5d94e19-bf17-46ef-96ed-abf719c82703" providerId="ADAL" clId="{4E33E38E-012E-4F41-987A-2833E14F8405}" dt="2020-05-27T06:35:14.710" v="259" actId="164"/>
          <ac:spMkLst>
            <pc:docMk/>
            <pc:sldMk cId="1817756206" sldId="1099"/>
            <ac:spMk id="147" creationId="{7E233BDB-7757-42A9-B376-C0342C422541}"/>
          </ac:spMkLst>
        </pc:spChg>
        <pc:spChg chg="del mod topLvl">
          <ac:chgData name="Einav, Tal" userId="c5d94e19-bf17-46ef-96ed-abf719c82703" providerId="ADAL" clId="{4E33E38E-012E-4F41-987A-2833E14F8405}" dt="2020-05-27T06:32:05.054" v="216" actId="478"/>
          <ac:spMkLst>
            <pc:docMk/>
            <pc:sldMk cId="1817756206" sldId="1099"/>
            <ac:spMk id="148" creationId="{4AD6BC1D-D162-4451-B78B-25A02703D340}"/>
          </ac:spMkLst>
        </pc:spChg>
        <pc:spChg chg="mod topLvl">
          <ac:chgData name="Einav, Tal" userId="c5d94e19-bf17-46ef-96ed-abf719c82703" providerId="ADAL" clId="{4E33E38E-012E-4F41-987A-2833E14F8405}" dt="2020-05-27T06:35:17.298" v="260" actId="164"/>
          <ac:spMkLst>
            <pc:docMk/>
            <pc:sldMk cId="1817756206" sldId="1099"/>
            <ac:spMk id="150" creationId="{702A5AC7-8E6A-4EF2-AE80-EA78DF2ED5BB}"/>
          </ac:spMkLst>
        </pc:spChg>
        <pc:spChg chg="del mod topLvl">
          <ac:chgData name="Einav, Tal" userId="c5d94e19-bf17-46ef-96ed-abf719c82703" providerId="ADAL" clId="{4E33E38E-012E-4F41-987A-2833E14F8405}" dt="2020-05-27T06:32:03.910" v="215" actId="478"/>
          <ac:spMkLst>
            <pc:docMk/>
            <pc:sldMk cId="1817756206" sldId="1099"/>
            <ac:spMk id="151" creationId="{71D46024-0239-4048-BFAD-D63766143C81}"/>
          </ac:spMkLst>
        </pc:spChg>
        <pc:spChg chg="mod topLvl">
          <ac:chgData name="Einav, Tal" userId="c5d94e19-bf17-46ef-96ed-abf719c82703" providerId="ADAL" clId="{4E33E38E-012E-4F41-987A-2833E14F8405}" dt="2020-05-27T06:35:19.357" v="261" actId="164"/>
          <ac:spMkLst>
            <pc:docMk/>
            <pc:sldMk cId="1817756206" sldId="1099"/>
            <ac:spMk id="153" creationId="{B1518AE5-FD1B-4BF5-9472-DFB5E6D02BCA}"/>
          </ac:spMkLst>
        </pc:spChg>
        <pc:spChg chg="del mod topLvl">
          <ac:chgData name="Einav, Tal" userId="c5d94e19-bf17-46ef-96ed-abf719c82703" providerId="ADAL" clId="{4E33E38E-012E-4F41-987A-2833E14F8405}" dt="2020-05-27T06:32:02.239" v="214" actId="478"/>
          <ac:spMkLst>
            <pc:docMk/>
            <pc:sldMk cId="1817756206" sldId="1099"/>
            <ac:spMk id="154" creationId="{D515DC3A-648D-4F5E-83C5-F3E754A2392F}"/>
          </ac:spMkLst>
        </pc:spChg>
        <pc:spChg chg="mod topLvl">
          <ac:chgData name="Einav, Tal" userId="c5d94e19-bf17-46ef-96ed-abf719c82703" providerId="ADAL" clId="{4E33E38E-012E-4F41-987A-2833E14F8405}" dt="2020-05-27T06:35:21.048" v="262" actId="164"/>
          <ac:spMkLst>
            <pc:docMk/>
            <pc:sldMk cId="1817756206" sldId="1099"/>
            <ac:spMk id="156" creationId="{3C99766A-F646-491D-AAB4-50F97265D934}"/>
          </ac:spMkLst>
        </pc:spChg>
        <pc:spChg chg="del mod topLvl">
          <ac:chgData name="Einav, Tal" userId="c5d94e19-bf17-46ef-96ed-abf719c82703" providerId="ADAL" clId="{4E33E38E-012E-4F41-987A-2833E14F8405}" dt="2020-05-27T06:32:00.258" v="212" actId="478"/>
          <ac:spMkLst>
            <pc:docMk/>
            <pc:sldMk cId="1817756206" sldId="1099"/>
            <ac:spMk id="157" creationId="{A9551B1A-6551-4BDC-BFB8-1B552957FEA1}"/>
          </ac:spMkLst>
        </pc:spChg>
        <pc:spChg chg="mod topLvl">
          <ac:chgData name="Einav, Tal" userId="c5d94e19-bf17-46ef-96ed-abf719c82703" providerId="ADAL" clId="{4E33E38E-012E-4F41-987A-2833E14F8405}" dt="2020-05-27T06:35:22.502" v="263" actId="164"/>
          <ac:spMkLst>
            <pc:docMk/>
            <pc:sldMk cId="1817756206" sldId="1099"/>
            <ac:spMk id="159" creationId="{D45D2935-2C4F-4C4A-8023-7D4ADF0A6E7C}"/>
          </ac:spMkLst>
        </pc:spChg>
        <pc:spChg chg="del mod topLvl">
          <ac:chgData name="Einav, Tal" userId="c5d94e19-bf17-46ef-96ed-abf719c82703" providerId="ADAL" clId="{4E33E38E-012E-4F41-987A-2833E14F8405}" dt="2020-05-27T06:31:59.242" v="211" actId="478"/>
          <ac:spMkLst>
            <pc:docMk/>
            <pc:sldMk cId="1817756206" sldId="1099"/>
            <ac:spMk id="160" creationId="{401AD699-DE77-474F-A96C-C27AEE1669DF}"/>
          </ac:spMkLst>
        </pc:spChg>
        <pc:spChg chg="mod topLvl">
          <ac:chgData name="Einav, Tal" userId="c5d94e19-bf17-46ef-96ed-abf719c82703" providerId="ADAL" clId="{4E33E38E-012E-4F41-987A-2833E14F8405}" dt="2020-05-27T06:35:24.189" v="264" actId="164"/>
          <ac:spMkLst>
            <pc:docMk/>
            <pc:sldMk cId="1817756206" sldId="1099"/>
            <ac:spMk id="162" creationId="{E3FF3E24-652F-469C-8C75-8CBCD0D7195B}"/>
          </ac:spMkLst>
        </pc:spChg>
        <pc:spChg chg="del mod topLvl">
          <ac:chgData name="Einav, Tal" userId="c5d94e19-bf17-46ef-96ed-abf719c82703" providerId="ADAL" clId="{4E33E38E-012E-4F41-987A-2833E14F8405}" dt="2020-05-27T06:31:58.329" v="210" actId="478"/>
          <ac:spMkLst>
            <pc:docMk/>
            <pc:sldMk cId="1817756206" sldId="1099"/>
            <ac:spMk id="163" creationId="{0BE8092D-696C-4973-9AD9-C11895613C1B}"/>
          </ac:spMkLst>
        </pc:spChg>
        <pc:spChg chg="mod topLvl">
          <ac:chgData name="Einav, Tal" userId="c5d94e19-bf17-46ef-96ed-abf719c82703" providerId="ADAL" clId="{4E33E38E-012E-4F41-987A-2833E14F8405}" dt="2020-05-27T06:35:25.606" v="265" actId="164"/>
          <ac:spMkLst>
            <pc:docMk/>
            <pc:sldMk cId="1817756206" sldId="1099"/>
            <ac:spMk id="165" creationId="{57B296F1-E6B9-493D-98AA-68C5BCFEDECC}"/>
          </ac:spMkLst>
        </pc:spChg>
        <pc:spChg chg="del mod topLvl">
          <ac:chgData name="Einav, Tal" userId="c5d94e19-bf17-46ef-96ed-abf719c82703" providerId="ADAL" clId="{4E33E38E-012E-4F41-987A-2833E14F8405}" dt="2020-05-27T06:31:56.306" v="209" actId="478"/>
          <ac:spMkLst>
            <pc:docMk/>
            <pc:sldMk cId="1817756206" sldId="1099"/>
            <ac:spMk id="166" creationId="{9D2216F2-AD32-4BA8-A8C0-3E644DD8B64E}"/>
          </ac:spMkLst>
        </pc:spChg>
        <pc:spChg chg="mod topLvl">
          <ac:chgData name="Einav, Tal" userId="c5d94e19-bf17-46ef-96ed-abf719c82703" providerId="ADAL" clId="{4E33E38E-012E-4F41-987A-2833E14F8405}" dt="2020-05-27T06:35:26.918" v="266" actId="164"/>
          <ac:spMkLst>
            <pc:docMk/>
            <pc:sldMk cId="1817756206" sldId="1099"/>
            <ac:spMk id="168" creationId="{DC30C275-1313-4478-BC42-69680DF54860}"/>
          </ac:spMkLst>
        </pc:spChg>
        <pc:spChg chg="mod topLvl">
          <ac:chgData name="Einav, Tal" userId="c5d94e19-bf17-46ef-96ed-abf719c82703" providerId="ADAL" clId="{4E33E38E-012E-4F41-987A-2833E14F8405}" dt="2020-05-27T06:35:26.918" v="266" actId="164"/>
          <ac:spMkLst>
            <pc:docMk/>
            <pc:sldMk cId="1817756206" sldId="1099"/>
            <ac:spMk id="169" creationId="{1462281F-0032-439A-B1EB-C83FFBC8F817}"/>
          </ac:spMkLst>
        </pc:spChg>
        <pc:spChg chg="add mod">
          <ac:chgData name="Einav, Tal" userId="c5d94e19-bf17-46ef-96ed-abf719c82703" providerId="ADAL" clId="{4E33E38E-012E-4F41-987A-2833E14F8405}" dt="2020-05-27T06:35:25.606" v="265" actId="164"/>
          <ac:spMkLst>
            <pc:docMk/>
            <pc:sldMk cId="1817756206" sldId="1099"/>
            <ac:spMk id="170" creationId="{7B83D0EA-01BB-4B6D-B26C-C0911225EAE8}"/>
          </ac:spMkLst>
        </pc:spChg>
        <pc:spChg chg="add mod">
          <ac:chgData name="Einav, Tal" userId="c5d94e19-bf17-46ef-96ed-abf719c82703" providerId="ADAL" clId="{4E33E38E-012E-4F41-987A-2833E14F8405}" dt="2020-05-27T06:35:24.189" v="264" actId="164"/>
          <ac:spMkLst>
            <pc:docMk/>
            <pc:sldMk cId="1817756206" sldId="1099"/>
            <ac:spMk id="171" creationId="{2D7F79BC-7485-4E57-AF0B-084EAF980268}"/>
          </ac:spMkLst>
        </pc:spChg>
        <pc:spChg chg="add mod">
          <ac:chgData name="Einav, Tal" userId="c5d94e19-bf17-46ef-96ed-abf719c82703" providerId="ADAL" clId="{4E33E38E-012E-4F41-987A-2833E14F8405}" dt="2020-05-27T06:35:22.502" v="263" actId="164"/>
          <ac:spMkLst>
            <pc:docMk/>
            <pc:sldMk cId="1817756206" sldId="1099"/>
            <ac:spMk id="172" creationId="{A6FAEBD9-3748-484C-BDBC-199058080486}"/>
          </ac:spMkLst>
        </pc:spChg>
        <pc:spChg chg="add mod">
          <ac:chgData name="Einav, Tal" userId="c5d94e19-bf17-46ef-96ed-abf719c82703" providerId="ADAL" clId="{4E33E38E-012E-4F41-987A-2833E14F8405}" dt="2020-05-27T06:35:21.048" v="262" actId="164"/>
          <ac:spMkLst>
            <pc:docMk/>
            <pc:sldMk cId="1817756206" sldId="1099"/>
            <ac:spMk id="173" creationId="{7F235CFD-5351-40B8-8958-D31790288BFC}"/>
          </ac:spMkLst>
        </pc:spChg>
        <pc:spChg chg="add mod">
          <ac:chgData name="Einav, Tal" userId="c5d94e19-bf17-46ef-96ed-abf719c82703" providerId="ADAL" clId="{4E33E38E-012E-4F41-987A-2833E14F8405}" dt="2020-05-27T06:35:19.357" v="261" actId="164"/>
          <ac:spMkLst>
            <pc:docMk/>
            <pc:sldMk cId="1817756206" sldId="1099"/>
            <ac:spMk id="174" creationId="{338CB525-94D5-4ABA-B074-35ECFF9C30ED}"/>
          </ac:spMkLst>
        </pc:spChg>
        <pc:spChg chg="add mod">
          <ac:chgData name="Einav, Tal" userId="c5d94e19-bf17-46ef-96ed-abf719c82703" providerId="ADAL" clId="{4E33E38E-012E-4F41-987A-2833E14F8405}" dt="2020-05-27T06:35:17.298" v="260" actId="164"/>
          <ac:spMkLst>
            <pc:docMk/>
            <pc:sldMk cId="1817756206" sldId="1099"/>
            <ac:spMk id="175" creationId="{4057857C-E92D-4B22-93C8-D6815E236146}"/>
          </ac:spMkLst>
        </pc:spChg>
        <pc:spChg chg="add mod">
          <ac:chgData name="Einav, Tal" userId="c5d94e19-bf17-46ef-96ed-abf719c82703" providerId="ADAL" clId="{4E33E38E-012E-4F41-987A-2833E14F8405}" dt="2020-05-27T06:35:14.710" v="259" actId="164"/>
          <ac:spMkLst>
            <pc:docMk/>
            <pc:sldMk cId="1817756206" sldId="1099"/>
            <ac:spMk id="176" creationId="{667304D0-7140-4C81-A9C9-257398F39A85}"/>
          </ac:spMkLst>
        </pc:spChg>
        <pc:spChg chg="add mod">
          <ac:chgData name="Einav, Tal" userId="c5d94e19-bf17-46ef-96ed-abf719c82703" providerId="ADAL" clId="{4E33E38E-012E-4F41-987A-2833E14F8405}" dt="2020-05-27T06:35:12.977" v="258" actId="164"/>
          <ac:spMkLst>
            <pc:docMk/>
            <pc:sldMk cId="1817756206" sldId="1099"/>
            <ac:spMk id="177" creationId="{0DEF62DA-DA38-4495-937C-386B752636F3}"/>
          </ac:spMkLst>
        </pc:spChg>
        <pc:spChg chg="add mod">
          <ac:chgData name="Einav, Tal" userId="c5d94e19-bf17-46ef-96ed-abf719c82703" providerId="ADAL" clId="{4E33E38E-012E-4F41-987A-2833E14F8405}" dt="2020-05-27T06:35:11.338" v="257" actId="164"/>
          <ac:spMkLst>
            <pc:docMk/>
            <pc:sldMk cId="1817756206" sldId="1099"/>
            <ac:spMk id="178" creationId="{0A0C7FA0-0FA1-450B-98C7-9A97076F19C9}"/>
          </ac:spMkLst>
        </pc:spChg>
        <pc:spChg chg="add mod">
          <ac:chgData name="Einav, Tal" userId="c5d94e19-bf17-46ef-96ed-abf719c82703" providerId="ADAL" clId="{4E33E38E-012E-4F41-987A-2833E14F8405}" dt="2020-05-27T06:35:09.878" v="256" actId="164"/>
          <ac:spMkLst>
            <pc:docMk/>
            <pc:sldMk cId="1817756206" sldId="1099"/>
            <ac:spMk id="179" creationId="{531D8187-1F6F-469C-9862-74AC9BBF9533}"/>
          </ac:spMkLst>
        </pc:spChg>
        <pc:spChg chg="add mod">
          <ac:chgData name="Einav, Tal" userId="c5d94e19-bf17-46ef-96ed-abf719c82703" providerId="ADAL" clId="{4E33E38E-012E-4F41-987A-2833E14F8405}" dt="2020-05-27T06:35:07.930" v="255" actId="164"/>
          <ac:spMkLst>
            <pc:docMk/>
            <pc:sldMk cId="1817756206" sldId="1099"/>
            <ac:spMk id="180" creationId="{4745F02E-C4AB-4CB6-AC68-A984BC5FED65}"/>
          </ac:spMkLst>
        </pc:spChg>
        <pc:spChg chg="add mod">
          <ac:chgData name="Einav, Tal" userId="c5d94e19-bf17-46ef-96ed-abf719c82703" providerId="ADAL" clId="{4E33E38E-012E-4F41-987A-2833E14F8405}" dt="2020-05-27T06:35:05.226" v="254" actId="164"/>
          <ac:spMkLst>
            <pc:docMk/>
            <pc:sldMk cId="1817756206" sldId="1099"/>
            <ac:spMk id="181" creationId="{FA6D19AD-1566-41EE-915D-DB6784D20DFD}"/>
          </ac:spMkLst>
        </pc:spChg>
        <pc:spChg chg="add mod">
          <ac:chgData name="Einav, Tal" userId="c5d94e19-bf17-46ef-96ed-abf719c82703" providerId="ADAL" clId="{4E33E38E-012E-4F41-987A-2833E14F8405}" dt="2020-05-27T06:35:01.778" v="251" actId="164"/>
          <ac:spMkLst>
            <pc:docMk/>
            <pc:sldMk cId="1817756206" sldId="1099"/>
            <ac:spMk id="182" creationId="{8E368E9F-8466-445F-9C51-F09946FBE7E8}"/>
          </ac:spMkLst>
        </pc:spChg>
        <pc:spChg chg="add mod">
          <ac:chgData name="Einav, Tal" userId="c5d94e19-bf17-46ef-96ed-abf719c82703" providerId="ADAL" clId="{4E33E38E-012E-4F41-987A-2833E14F8405}" dt="2020-05-27T06:35:00.282" v="250" actId="164"/>
          <ac:spMkLst>
            <pc:docMk/>
            <pc:sldMk cId="1817756206" sldId="1099"/>
            <ac:spMk id="183" creationId="{8E84DD07-B210-4931-9F56-511178B50980}"/>
          </ac:spMkLst>
        </pc:spChg>
        <pc:spChg chg="add mod">
          <ac:chgData name="Einav, Tal" userId="c5d94e19-bf17-46ef-96ed-abf719c82703" providerId="ADAL" clId="{4E33E38E-012E-4F41-987A-2833E14F8405}" dt="2020-05-27T06:34:58.794" v="249" actId="164"/>
          <ac:spMkLst>
            <pc:docMk/>
            <pc:sldMk cId="1817756206" sldId="1099"/>
            <ac:spMk id="184" creationId="{C364AC1C-58CD-4463-8756-1EFD5F5863A7}"/>
          </ac:spMkLst>
        </pc:spChg>
        <pc:spChg chg="add mod">
          <ac:chgData name="Einav, Tal" userId="c5d94e19-bf17-46ef-96ed-abf719c82703" providerId="ADAL" clId="{4E33E38E-012E-4F41-987A-2833E14F8405}" dt="2020-05-27T06:34:57.124" v="248" actId="164"/>
          <ac:spMkLst>
            <pc:docMk/>
            <pc:sldMk cId="1817756206" sldId="1099"/>
            <ac:spMk id="185" creationId="{5BCA7D6A-5B4A-49D1-81E2-88B191920924}"/>
          </ac:spMkLst>
        </pc:spChg>
        <pc:grpChg chg="add del mod">
          <ac:chgData name="Einav, Tal" userId="c5d94e19-bf17-46ef-96ed-abf719c82703" providerId="ADAL" clId="{4E33E38E-012E-4F41-987A-2833E14F8405}" dt="2020-05-27T19:46:54.830" v="1468" actId="165"/>
          <ac:grpSpMkLst>
            <pc:docMk/>
            <pc:sldMk cId="1817756206" sldId="1099"/>
            <ac:grpSpMk id="4" creationId="{F66A2768-2C64-466D-852C-FF004F727870}"/>
          </ac:grpSpMkLst>
        </pc:grpChg>
        <pc:grpChg chg="add mod">
          <ac:chgData name="Einav, Tal" userId="c5d94e19-bf17-46ef-96ed-abf719c82703" providerId="ADAL" clId="{4E33E38E-012E-4F41-987A-2833E14F8405}" dt="2020-05-27T06:24:27.159" v="138" actId="1076"/>
          <ac:grpSpMkLst>
            <pc:docMk/>
            <pc:sldMk cId="1817756206" sldId="1099"/>
            <ac:grpSpMk id="5" creationId="{E4C91876-2162-49F6-8679-285F772A727C}"/>
          </ac:grpSpMkLst>
        </pc:grpChg>
        <pc:grpChg chg="del">
          <ac:chgData name="Einav, Tal" userId="c5d94e19-bf17-46ef-96ed-abf719c82703" providerId="ADAL" clId="{4E33E38E-012E-4F41-987A-2833E14F8405}" dt="2020-05-27T06:18:26.022" v="68" actId="478"/>
          <ac:grpSpMkLst>
            <pc:docMk/>
            <pc:sldMk cId="1817756206" sldId="1099"/>
            <ac:grpSpMk id="7" creationId="{5097451F-5075-462D-8D89-FCE8B5E546C8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9" creationId="{49D03BA9-08AD-4C66-BF12-52F34F2A73B4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0" creationId="{4AE804F9-D629-45E3-88BC-4AFD03FAB488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1" creationId="{E912E6B1-C88A-4FEC-9886-9BC2AD0223DD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2" creationId="{A35E9A7B-C7FB-4830-B6CC-6CB6804AEB46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3" creationId="{FA21BA08-D63C-4496-96D8-66119CF384C5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4" creationId="{7EB3ACBC-1684-48E0-ADD4-5B857854DC44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5" creationId="{8D9ECB56-96F2-46A1-A201-47866118F031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6" creationId="{C8B9DCCC-F069-49B0-8892-EE84FAA5E574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7" creationId="{181A3DFE-A6BC-4C6F-84C1-1523F40DD5E6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8" creationId="{89E0E991-F698-499D-BA7D-56373D1E058C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19" creationId="{1D7D09FF-6CB2-45A0-A5DF-C8983438B306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0" creationId="{C66F2AD9-23B9-4460-8900-23562F12FD25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1" creationId="{87969ED3-41EB-488D-AFD0-72AB345478B0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2" creationId="{9C6E561D-6BC0-43D0-97DA-EF2083C5E8DD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3" creationId="{EF3132F1-DB43-44E1-AEA2-EB7779495175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4" creationId="{552B6BC8-F35E-4329-9D02-25935720F2E7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5" creationId="{167FC9DA-8A5E-498A-9BA7-28D04A7BED20}"/>
          </ac:grpSpMkLst>
        </pc:grpChg>
        <pc:grpChg chg="add del mod">
          <ac:chgData name="Einav, Tal" userId="c5d94e19-bf17-46ef-96ed-abf719c82703" providerId="ADAL" clId="{4E33E38E-012E-4F41-987A-2833E14F8405}" dt="2020-05-27T19:56:25.299" v="1605" actId="478"/>
          <ac:grpSpMkLst>
            <pc:docMk/>
            <pc:sldMk cId="1817756206" sldId="1099"/>
            <ac:grpSpMk id="26" creationId="{8DECF55E-FBDE-45DC-870C-40773E528272}"/>
          </ac:grpSpMkLst>
        </pc:grpChg>
        <pc:grpChg chg="del mod">
          <ac:chgData name="Einav, Tal" userId="c5d94e19-bf17-46ef-96ed-abf719c82703" providerId="ADAL" clId="{4E33E38E-012E-4F41-987A-2833E14F8405}" dt="2020-05-27T06:23:49.358" v="126" actId="478"/>
          <ac:grpSpMkLst>
            <pc:docMk/>
            <pc:sldMk cId="1817756206" sldId="1099"/>
            <ac:grpSpMk id="33" creationId="{D16B9201-8BBD-4AB4-8621-B18AF815189B}"/>
          </ac:grpSpMkLst>
        </pc:grpChg>
        <pc:grpChg chg="mod">
          <ac:chgData name="Einav, Tal" userId="c5d94e19-bf17-46ef-96ed-abf719c82703" providerId="ADAL" clId="{4E33E38E-012E-4F41-987A-2833E14F8405}" dt="2020-05-27T06:24:27.159" v="138" actId="1076"/>
          <ac:grpSpMkLst>
            <pc:docMk/>
            <pc:sldMk cId="1817756206" sldId="1099"/>
            <ac:grpSpMk id="59" creationId="{0E74ABFC-9D92-4D7B-9F30-B6DF03136297}"/>
          </ac:grpSpMkLst>
        </pc:grpChg>
        <pc:grpChg chg="del">
          <ac:chgData name="Einav, Tal" userId="c5d94e19-bf17-46ef-96ed-abf719c82703" providerId="ADAL" clId="{4E33E38E-012E-4F41-987A-2833E14F8405}" dt="2020-05-27T06:22:48.413" v="113" actId="478"/>
          <ac:grpSpMkLst>
            <pc:docMk/>
            <pc:sldMk cId="1817756206" sldId="1099"/>
            <ac:grpSpMk id="64" creationId="{477157DD-29B7-4B78-9916-69662009DBAB}"/>
          </ac:grpSpMkLst>
        </pc:grpChg>
        <pc:grpChg chg="del">
          <ac:chgData name="Einav, Tal" userId="c5d94e19-bf17-46ef-96ed-abf719c82703" providerId="ADAL" clId="{4E33E38E-012E-4F41-987A-2833E14F8405}" dt="2020-05-27T06:18:26.022" v="68" actId="478"/>
          <ac:grpSpMkLst>
            <pc:docMk/>
            <pc:sldMk cId="1817756206" sldId="1099"/>
            <ac:grpSpMk id="75" creationId="{C2B021F1-A720-4C7C-85D8-4A3FF96E3AB9}"/>
          </ac:grpSpMkLst>
        </pc:grpChg>
        <pc:grpChg chg="add del mod">
          <ac:chgData name="Einav, Tal" userId="c5d94e19-bf17-46ef-96ed-abf719c82703" providerId="ADAL" clId="{4E33E38E-012E-4F41-987A-2833E14F8405}" dt="2020-05-27T19:55:38.034" v="1601" actId="478"/>
          <ac:grpSpMkLst>
            <pc:docMk/>
            <pc:sldMk cId="1817756206" sldId="1099"/>
            <ac:grpSpMk id="95" creationId="{8337541E-3279-4483-A68B-69584534AD11}"/>
          </ac:grpSpMkLst>
        </pc:grpChg>
        <pc:grpChg chg="add">
          <ac:chgData name="Einav, Tal" userId="c5d94e19-bf17-46ef-96ed-abf719c82703" providerId="ADAL" clId="{4E33E38E-012E-4F41-987A-2833E14F8405}" dt="2020-05-27T06:18:26.302" v="69"/>
          <ac:grpSpMkLst>
            <pc:docMk/>
            <pc:sldMk cId="1817756206" sldId="1099"/>
            <ac:grpSpMk id="100" creationId="{284B1548-9148-4316-84EF-88C613CA30B4}"/>
          </ac:grpSpMkLst>
        </pc:grpChg>
        <pc:grpChg chg="add del mod ord">
          <ac:chgData name="Einav, Tal" userId="c5d94e19-bf17-46ef-96ed-abf719c82703" providerId="ADAL" clId="{4E33E38E-012E-4F41-987A-2833E14F8405}" dt="2020-05-27T19:55:38.034" v="1601" actId="478"/>
          <ac:grpSpMkLst>
            <pc:docMk/>
            <pc:sldMk cId="1817756206" sldId="1099"/>
            <ac:grpSpMk id="109" creationId="{6AD4A221-DC32-429E-8237-A600F1E3BA47}"/>
          </ac:grpSpMkLst>
        </pc:grpChg>
        <pc:grpChg chg="add mod">
          <ac:chgData name="Einav, Tal" userId="c5d94e19-bf17-46ef-96ed-abf719c82703" providerId="ADAL" clId="{4E33E38E-012E-4F41-987A-2833E14F8405}" dt="2020-05-27T06:23:45.740" v="125" actId="12788"/>
          <ac:grpSpMkLst>
            <pc:docMk/>
            <pc:sldMk cId="1817756206" sldId="1099"/>
            <ac:grpSpMk id="112" creationId="{D35AFD44-56AA-481E-A0DD-8093500F10DE}"/>
          </ac:grpSpMkLst>
        </pc:grpChg>
        <pc:grpChg chg="mod">
          <ac:chgData name="Einav, Tal" userId="c5d94e19-bf17-46ef-96ed-abf719c82703" providerId="ADAL" clId="{4E33E38E-012E-4F41-987A-2833E14F8405}" dt="2020-05-27T06:23:45.740" v="125" actId="12788"/>
          <ac:grpSpMkLst>
            <pc:docMk/>
            <pc:sldMk cId="1817756206" sldId="1099"/>
            <ac:grpSpMk id="113" creationId="{A999E8F9-1D30-4A53-AE3E-66355194E242}"/>
          </ac:grpSpMkLst>
        </pc:grpChg>
        <pc:grpChg chg="mod">
          <ac:chgData name="Einav, Tal" userId="c5d94e19-bf17-46ef-96ed-abf719c82703" providerId="ADAL" clId="{4E33E38E-012E-4F41-987A-2833E14F8405}" dt="2020-05-27T06:23:45.740" v="125" actId="12788"/>
          <ac:grpSpMkLst>
            <pc:docMk/>
            <pc:sldMk cId="1817756206" sldId="1099"/>
            <ac:grpSpMk id="114" creationId="{ED6B89A1-0D9D-4AD2-B4EA-FC57A8DD3017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22" creationId="{06DF1C1C-BD54-4DD5-9888-9EC2A6741A68}"/>
          </ac:grpSpMkLst>
        </pc:grpChg>
        <pc:grpChg chg="add del mod">
          <ac:chgData name="Einav, Tal" userId="c5d94e19-bf17-46ef-96ed-abf719c82703" providerId="ADAL" clId="{4E33E38E-012E-4F41-987A-2833E14F8405}" dt="2020-05-27T19:48:32.401" v="1509" actId="165"/>
          <ac:grpSpMkLst>
            <pc:docMk/>
            <pc:sldMk cId="1817756206" sldId="1099"/>
            <ac:grpSpMk id="125" creationId="{0166590E-9CFF-4B5E-B9ED-B0C9E1917552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25" creationId="{AA0A526D-5D30-4EBD-86B5-C6621129A138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28" creationId="{2A9B86F1-6D17-4B31-B4A0-83632BE4F828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31" creationId="{CE6F1A0C-DD04-45BB-AB92-EBE1194E7CA9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34" creationId="{F6E5CF10-3AE0-4FFA-A50A-45E48F3ACB03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37" creationId="{8CF76B84-0F99-40D2-BCA7-F8AE88D555C9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40" creationId="{CF7E2974-187C-48B9-8649-E34E4E715C09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43" creationId="{B1270672-18BE-4BBA-95EB-12D082D79DDF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46" creationId="{BB5C1B60-547E-4352-9E9C-3AB20A9E4F0A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49" creationId="{75225523-9132-4D73-8611-0DDA04A12775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52" creationId="{034FF6BD-DFC0-4534-8150-BBA7CA5EF991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55" creationId="{D14964A2-3736-4A69-BA2D-CDDAFE7F250D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58" creationId="{F3A9D884-7A34-4333-946E-F4CAEE3DDAA0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61" creationId="{84843718-D7EB-4D73-8E85-DEAB61DBFFA0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64" creationId="{A83D67AB-F746-419A-8B2E-48BC925777A5}"/>
          </ac:grpSpMkLst>
        </pc:grpChg>
        <pc:grpChg chg="add del mod">
          <ac:chgData name="Einav, Tal" userId="c5d94e19-bf17-46ef-96ed-abf719c82703" providerId="ADAL" clId="{4E33E38E-012E-4F41-987A-2833E14F8405}" dt="2020-05-27T06:29:01.559" v="181" actId="165"/>
          <ac:grpSpMkLst>
            <pc:docMk/>
            <pc:sldMk cId="1817756206" sldId="1099"/>
            <ac:grpSpMk id="167" creationId="{EB19A487-CA68-489E-97F0-DF59AE4B5CDD}"/>
          </ac:grpSpMkLst>
        </pc:grpChg>
        <pc:picChg chg="add del mod">
          <ac:chgData name="Einav, Tal" userId="c5d94e19-bf17-46ef-96ed-abf719c82703" providerId="ADAL" clId="{4E33E38E-012E-4F41-987A-2833E14F8405}" dt="2020-05-27T06:22:16.304" v="107"/>
          <ac:picMkLst>
            <pc:docMk/>
            <pc:sldMk cId="1817756206" sldId="1099"/>
            <ac:picMk id="4" creationId="{618FAFD8-55CC-4E6F-86B9-71AA749F420B}"/>
          </ac:picMkLst>
        </pc:picChg>
        <pc:picChg chg="add del mod">
          <ac:chgData name="Einav, Tal" userId="c5d94e19-bf17-46ef-96ed-abf719c82703" providerId="ADAL" clId="{4E33E38E-012E-4F41-987A-2833E14F8405}" dt="2020-05-27T06:31:50.903" v="208" actId="478"/>
          <ac:picMkLst>
            <pc:docMk/>
            <pc:sldMk cId="1817756206" sldId="1099"/>
            <ac:picMk id="6" creationId="{60765711-302C-4D1B-920E-C53C4B3E6E0A}"/>
          </ac:picMkLst>
        </pc:picChg>
        <pc:picChg chg="del">
          <ac:chgData name="Einav, Tal" userId="c5d94e19-bf17-46ef-96ed-abf719c82703" providerId="ADAL" clId="{4E33E38E-012E-4F41-987A-2833E14F8405}" dt="2020-05-27T06:22:17.806" v="108" actId="478"/>
          <ac:picMkLst>
            <pc:docMk/>
            <pc:sldMk cId="1817756206" sldId="1099"/>
            <ac:picMk id="63" creationId="{98C120B8-2F64-4B71-AFE3-B7C69E921FA1}"/>
          </ac:picMkLst>
        </pc:picChg>
        <pc:picChg chg="add mod">
          <ac:chgData name="Einav, Tal" userId="c5d94e19-bf17-46ef-96ed-abf719c82703" providerId="ADAL" clId="{4E33E38E-012E-4F41-987A-2833E14F8405}" dt="2020-05-27T06:22:07.494" v="105" actId="1076"/>
          <ac:picMkLst>
            <pc:docMk/>
            <pc:sldMk cId="1817756206" sldId="1099"/>
            <ac:picMk id="87" creationId="{421E986C-6734-46BF-951B-1ACEDF9F4F07}"/>
          </ac:picMkLst>
        </pc:picChg>
        <pc:picChg chg="add mod ord">
          <ac:chgData name="Einav, Tal" userId="c5d94e19-bf17-46ef-96ed-abf719c82703" providerId="ADAL" clId="{4E33E38E-012E-4F41-987A-2833E14F8405}" dt="2020-05-27T06:42:24.947" v="344" actId="166"/>
          <ac:picMkLst>
            <pc:docMk/>
            <pc:sldMk cId="1817756206" sldId="1099"/>
            <ac:picMk id="108" creationId="{8A81ABBD-13A3-4F75-9D2B-8AA401B88790}"/>
          </ac:picMkLst>
        </pc:picChg>
      </pc:sldChg>
      <pc:sldChg chg="modSp">
        <pc:chgData name="Einav, Tal" userId="c5d94e19-bf17-46ef-96ed-abf719c82703" providerId="ADAL" clId="{4E33E38E-012E-4F41-987A-2833E14F8405}" dt="2020-05-28T18:00:24.372" v="3157" actId="1036"/>
        <pc:sldMkLst>
          <pc:docMk/>
          <pc:sldMk cId="3300322792" sldId="1100"/>
        </pc:sldMkLst>
        <pc:grpChg chg="mod">
          <ac:chgData name="Einav, Tal" userId="c5d94e19-bf17-46ef-96ed-abf719c82703" providerId="ADAL" clId="{4E33E38E-012E-4F41-987A-2833E14F8405}" dt="2020-05-28T18:00:24.372" v="3157" actId="1036"/>
          <ac:grpSpMkLst>
            <pc:docMk/>
            <pc:sldMk cId="3300322792" sldId="1100"/>
            <ac:grpSpMk id="71" creationId="{02B40E6E-3CE8-4F10-8A19-D27C281BC904}"/>
          </ac:grpSpMkLst>
        </pc:grpChg>
      </pc:sldChg>
      <pc:sldChg chg="del">
        <pc:chgData name="Einav, Tal" userId="c5d94e19-bf17-46ef-96ed-abf719c82703" providerId="ADAL" clId="{4E33E38E-012E-4F41-987A-2833E14F8405}" dt="2020-05-27T06:12:26.537" v="13" actId="2696"/>
        <pc:sldMkLst>
          <pc:docMk/>
          <pc:sldMk cId="2637610289" sldId="1107"/>
        </pc:sldMkLst>
      </pc:sldChg>
      <pc:sldChg chg="modNotesTx">
        <pc:chgData name="Einav, Tal" userId="c5d94e19-bf17-46ef-96ed-abf719c82703" providerId="ADAL" clId="{4E33E38E-012E-4F41-987A-2833E14F8405}" dt="2020-05-28T17:26:43.473" v="3132" actId="20577"/>
        <pc:sldMkLst>
          <pc:docMk/>
          <pc:sldMk cId="3333421953" sldId="1110"/>
        </pc:sldMkLst>
      </pc:sldChg>
      <pc:sldChg chg="del">
        <pc:chgData name="Einav, Tal" userId="c5d94e19-bf17-46ef-96ed-abf719c82703" providerId="ADAL" clId="{4E33E38E-012E-4F41-987A-2833E14F8405}" dt="2020-05-27T06:12:26.266" v="3" actId="2696"/>
        <pc:sldMkLst>
          <pc:docMk/>
          <pc:sldMk cId="649308906" sldId="1112"/>
        </pc:sldMkLst>
      </pc:sldChg>
      <pc:sldChg chg="del">
        <pc:chgData name="Einav, Tal" userId="c5d94e19-bf17-46ef-96ed-abf719c82703" providerId="ADAL" clId="{4E33E38E-012E-4F41-987A-2833E14F8405}" dt="2020-05-27T06:12:26.292" v="4" actId="2696"/>
        <pc:sldMkLst>
          <pc:docMk/>
          <pc:sldMk cId="3785145954" sldId="1115"/>
        </pc:sldMkLst>
      </pc:sldChg>
      <pc:sldChg chg="del">
        <pc:chgData name="Einav, Tal" userId="c5d94e19-bf17-46ef-96ed-abf719c82703" providerId="ADAL" clId="{4E33E38E-012E-4F41-987A-2833E14F8405}" dt="2020-05-27T06:12:26.319" v="5" actId="2696"/>
        <pc:sldMkLst>
          <pc:docMk/>
          <pc:sldMk cId="1839274204" sldId="1116"/>
        </pc:sldMkLst>
      </pc:sldChg>
      <pc:sldChg chg="del">
        <pc:chgData name="Einav, Tal" userId="c5d94e19-bf17-46ef-96ed-abf719c82703" providerId="ADAL" clId="{4E33E38E-012E-4F41-987A-2833E14F8405}" dt="2020-05-27T06:12:26.340" v="6" actId="2696"/>
        <pc:sldMkLst>
          <pc:docMk/>
          <pc:sldMk cId="317930566" sldId="1117"/>
        </pc:sldMkLst>
      </pc:sldChg>
      <pc:sldChg chg="del modTransition">
        <pc:chgData name="Einav, Tal" userId="c5d94e19-bf17-46ef-96ed-abf719c82703" providerId="ADAL" clId="{4E33E38E-012E-4F41-987A-2833E14F8405}" dt="2020-05-27T06:21:25.555" v="97" actId="2696"/>
        <pc:sldMkLst>
          <pc:docMk/>
          <pc:sldMk cId="1790592805" sldId="1118"/>
        </pc:sldMkLst>
      </pc:sldChg>
      <pc:sldChg chg="del modTransition">
        <pc:chgData name="Einav, Tal" userId="c5d94e19-bf17-46ef-96ed-abf719c82703" providerId="ADAL" clId="{4E33E38E-012E-4F41-987A-2833E14F8405}" dt="2020-05-27T06:40:09.938" v="315" actId="2696"/>
        <pc:sldMkLst>
          <pc:docMk/>
          <pc:sldMk cId="3743066016" sldId="1119"/>
        </pc:sldMkLst>
      </pc:sldChg>
      <pc:sldChg chg="addSp delSp modSp del modTransition">
        <pc:chgData name="Einav, Tal" userId="c5d94e19-bf17-46ef-96ed-abf719c82703" providerId="ADAL" clId="{4E33E38E-012E-4F41-987A-2833E14F8405}" dt="2020-05-27T06:40:09.962" v="316" actId="2696"/>
        <pc:sldMkLst>
          <pc:docMk/>
          <pc:sldMk cId="897999406" sldId="1120"/>
        </pc:sldMkLst>
        <pc:spChg chg="add del mod">
          <ac:chgData name="Einav, Tal" userId="c5d94e19-bf17-46ef-96ed-abf719c82703" providerId="ADAL" clId="{4E33E38E-012E-4F41-987A-2833E14F8405}" dt="2020-05-27T06:27:09.635" v="164" actId="478"/>
          <ac:spMkLst>
            <pc:docMk/>
            <pc:sldMk cId="897999406" sldId="1120"/>
            <ac:spMk id="130" creationId="{CC4CDE5B-3AE1-4FAE-81B4-0AF78AA2B562}"/>
          </ac:spMkLst>
        </pc:spChg>
        <pc:spChg chg="add del mod">
          <ac:chgData name="Einav, Tal" userId="c5d94e19-bf17-46ef-96ed-abf719c82703" providerId="ADAL" clId="{4E33E38E-012E-4F41-987A-2833E14F8405}" dt="2020-05-27T06:27:09.635" v="164" actId="478"/>
          <ac:spMkLst>
            <pc:docMk/>
            <pc:sldMk cId="897999406" sldId="1120"/>
            <ac:spMk id="131" creationId="{042650D3-ED5B-45AB-8125-42E8DCF1493E}"/>
          </ac:spMkLst>
        </pc:spChg>
      </pc:sldChg>
      <pc:sldChg chg="addSp delSp modSp">
        <pc:chgData name="Einav, Tal" userId="c5d94e19-bf17-46ef-96ed-abf719c82703" providerId="ADAL" clId="{4E33E38E-012E-4F41-987A-2833E14F8405}" dt="2020-05-27T19:32:02.230" v="1378" actId="208"/>
        <pc:sldMkLst>
          <pc:docMk/>
          <pc:sldMk cId="1641479195" sldId="1123"/>
        </pc:sldMkLst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56" creationId="{2FFD2470-8E3E-4956-A0E0-9EA5DBD174FB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57" creationId="{AB6E6E32-8737-4437-9A95-DE84EB6D6E10}"/>
          </ac:spMkLst>
        </pc:spChg>
        <pc:spChg chg="add mod or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58" creationId="{F9F9F4A5-5954-423C-A400-00A0ED719468}"/>
          </ac:spMkLst>
        </pc:spChg>
        <pc:spChg chg="add mod or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59" creationId="{830459AA-3444-4D41-91BF-EDBD63E3AD88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62" creationId="{9BA1ACE9-D032-4AD5-A1DC-DF05B013DA88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63" creationId="{3B971F81-3CCA-4830-9CBE-0AE82C47B8B6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2:02.230" v="1378" actId="208"/>
          <ac:spMkLst>
            <pc:docMk/>
            <pc:sldMk cId="1641479195" sldId="1123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2:02.230" v="1378" actId="208"/>
          <ac:spMkLst>
            <pc:docMk/>
            <pc:sldMk cId="1641479195" sldId="1123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2:02.230" v="1378" actId="208"/>
          <ac:spMkLst>
            <pc:docMk/>
            <pc:sldMk cId="1641479195" sldId="1123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5:49.742" v="43" actId="478"/>
          <ac:spMkLst>
            <pc:docMk/>
            <pc:sldMk cId="1641479195" sldId="1123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5:49.742" v="43" actId="478"/>
          <ac:spMkLst>
            <pc:docMk/>
            <pc:sldMk cId="1641479195" sldId="1123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09" creationId="{C864D8AE-C1F5-42B7-90EA-B66BABCD9340}"/>
          </ac:spMkLst>
        </pc:spChg>
        <pc:spChg chg="mod">
          <ac:chgData name="Einav, Tal" userId="c5d94e19-bf17-46ef-96ed-abf719c82703" providerId="ADAL" clId="{4E33E38E-012E-4F41-987A-2833E14F8405}" dt="2020-05-27T19:31:53.396" v="1377" actId="12788"/>
          <ac:spMkLst>
            <pc:docMk/>
            <pc:sldMk cId="1641479195" sldId="1123"/>
            <ac:spMk id="111" creationId="{8166E9F6-66FF-4EAC-938A-5A8E9317EA2B}"/>
          </ac:spMkLst>
        </pc:spChg>
        <pc:spChg chg="mod">
          <ac:chgData name="Einav, Tal" userId="c5d94e19-bf17-46ef-96ed-abf719c82703" providerId="ADAL" clId="{4E33E38E-012E-4F41-987A-2833E14F8405}" dt="2020-05-27T19:31:53.396" v="1377" actId="12788"/>
          <ac:spMkLst>
            <pc:docMk/>
            <pc:sldMk cId="1641479195" sldId="1123"/>
            <ac:spMk id="112" creationId="{9EA9F237-B07D-47CC-B18C-E7D56B9721C4}"/>
          </ac:spMkLst>
        </pc:spChg>
        <pc:spChg chg="mod">
          <ac:chgData name="Einav, Tal" userId="c5d94e19-bf17-46ef-96ed-abf719c82703" providerId="ADAL" clId="{4E33E38E-012E-4F41-987A-2833E14F8405}" dt="2020-05-27T19:31:53.396" v="1377" actId="12788"/>
          <ac:spMkLst>
            <pc:docMk/>
            <pc:sldMk cId="1641479195" sldId="1123"/>
            <ac:spMk id="113" creationId="{3B3006FB-DAEA-4726-A01F-DB16907AE07D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14" creationId="{866CF172-F201-4076-8D8C-0E79A6D7B348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15" creationId="{5C7651CC-879C-4138-8FDD-D5BCA51B53AA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16" creationId="{DEC92771-12CC-4D31-969F-1F71320CCC62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5:54.423" v="46"/>
          <ac:spMkLst>
            <pc:docMk/>
            <pc:sldMk cId="1641479195" sldId="1123"/>
            <ac:spMk id="147" creationId="{15D7CFFB-AA7A-4C46-BA29-1ED6790A896C}"/>
          </ac:spMkLst>
        </pc:spChg>
        <pc:grpChg chg="mo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5:49.742" v="43" actId="478"/>
          <ac:grpSpMkLst>
            <pc:docMk/>
            <pc:sldMk cId="1641479195" sldId="1123"/>
            <ac:grpSpMk id="7" creationId="{5097451F-5075-462D-8D89-FCE8B5E546C8}"/>
          </ac:grpSpMkLst>
        </pc:grpChg>
        <pc:grpChg chg="add mod or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55" creationId="{5A5767E9-3B51-4347-B253-2D6A6E148344}"/>
          </ac:grpSpMkLst>
        </pc:grpChg>
        <pc:grpChg chg="add mod or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60" creationId="{F38C70D4-A448-493A-8F71-4894C181F996}"/>
          </ac:grpSpMkLst>
        </pc:grpChg>
        <pc:grpChg chg="mo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61" creationId="{DB4E6D69-898B-4DB6-A89B-77F553B35B89}"/>
          </ac:grpSpMkLst>
        </pc:grpChg>
        <pc:grpChg chg="del">
          <ac:chgData name="Einav, Tal" userId="c5d94e19-bf17-46ef-96ed-abf719c82703" providerId="ADAL" clId="{4E33E38E-012E-4F41-987A-2833E14F8405}" dt="2020-05-27T06:15:49.742" v="43" actId="478"/>
          <ac:grpSpMkLst>
            <pc:docMk/>
            <pc:sldMk cId="1641479195" sldId="1123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5:54.423" v="46"/>
          <ac:grpSpMkLst>
            <pc:docMk/>
            <pc:sldMk cId="1641479195" sldId="1123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19:31:53.396" v="1377" actId="12788"/>
          <ac:grpSpMkLst>
            <pc:docMk/>
            <pc:sldMk cId="1641479195" sldId="1123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4E33E38E-012E-4F41-987A-2833E14F8405}" dt="2020-05-27T19:31:53.396" v="1377" actId="12788"/>
          <ac:grpSpMkLst>
            <pc:docMk/>
            <pc:sldMk cId="1641479195" sldId="1123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4E33E38E-012E-4F41-987A-2833E14F8405}" dt="2020-05-27T06:15:54.423" v="46"/>
          <ac:graphicFrameMkLst>
            <pc:docMk/>
            <pc:sldMk cId="1641479195" sldId="1123"/>
            <ac:graphicFrameMk id="54" creationId="{31BB02CC-0232-4C26-AE1B-B4FAA6216CB9}"/>
          </ac:graphicFrameMkLst>
        </pc:graphicFrameChg>
        <pc:picChg chg="add mod ord">
          <ac:chgData name="Einav, Tal" userId="c5d94e19-bf17-46ef-96ed-abf719c82703" providerId="ADAL" clId="{4E33E38E-012E-4F41-987A-2833E14F8405}" dt="2020-05-27T06:15:54.423" v="46"/>
          <ac:picMkLst>
            <pc:docMk/>
            <pc:sldMk cId="1641479195" sldId="1123"/>
            <ac:picMk id="53" creationId="{7A05EC2B-38B9-4342-B6AB-FAF11B439A70}"/>
          </ac:picMkLst>
        </pc:pic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64" creationId="{743A4335-393B-4D38-94A2-401003E8477B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65" creationId="{F2C47B5F-12EC-42D5-A035-CE8D5D3DA710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5:54.423" v="46"/>
          <ac:cxnSpMkLst>
            <pc:docMk/>
            <pc:sldMk cId="1641479195" sldId="1123"/>
            <ac:cxnSpMk id="94" creationId="{C7A1B20A-F45E-4212-B94E-431F1E0DE44F}"/>
          </ac:cxnSpMkLst>
        </pc:cxnChg>
      </pc:sldChg>
      <pc:sldChg chg="addSp delSp modSp modAnim">
        <pc:chgData name="Einav, Tal" userId="c5d94e19-bf17-46ef-96ed-abf719c82703" providerId="ADAL" clId="{4E33E38E-012E-4F41-987A-2833E14F8405}" dt="2020-05-27T19:37:56.643" v="1412"/>
        <pc:sldMkLst>
          <pc:docMk/>
          <pc:sldMk cId="3228934461" sldId="1124"/>
        </pc:sldMkLst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55" creationId="{EFBF2541-2893-46CB-815C-A1088A9E5687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56" creationId="{1FB00B75-E951-4246-B59E-7ECC23593A5E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58" creationId="{8DA5D5A4-0246-4F64-B455-A4ABBA53116F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59" creationId="{99594DB5-6344-4366-B93D-31AF1FFCCD30}"/>
          </ac:spMkLst>
        </pc:spChg>
        <pc:spChg chg="add mod or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60" creationId="{7A3098AA-F8C4-40B5-B629-2FE153F094AD}"/>
          </ac:spMkLst>
        </pc:spChg>
        <pc:spChg chg="add mod or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61" creationId="{D71CFE50-1E44-434E-9187-BF6E1B2EFAC4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64" creationId="{5A0AEDCD-DA41-4C02-A291-8EA2CB2A81B1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65" creationId="{F64C4C59-8C64-4734-8E6C-41DBB67AC66E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1:17.247" v="1373" actId="208"/>
          <ac:spMkLst>
            <pc:docMk/>
            <pc:sldMk cId="3228934461" sldId="1124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1:17.247" v="1373" actId="208"/>
          <ac:spMkLst>
            <pc:docMk/>
            <pc:sldMk cId="3228934461" sldId="1124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1:17.247" v="1373" actId="208"/>
          <ac:spMkLst>
            <pc:docMk/>
            <pc:sldMk cId="3228934461" sldId="1124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5:32.166" v="38" actId="478"/>
          <ac:spMkLst>
            <pc:docMk/>
            <pc:sldMk cId="3228934461" sldId="1124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5:32.166" v="38" actId="478"/>
          <ac:spMkLst>
            <pc:docMk/>
            <pc:sldMk cId="3228934461" sldId="1124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09" creationId="{C864D8AE-C1F5-42B7-90EA-B66BABCD9340}"/>
          </ac:spMkLst>
        </pc:spChg>
        <pc:spChg chg="mod">
          <ac:chgData name="Einav, Tal" userId="c5d94e19-bf17-46ef-96ed-abf719c82703" providerId="ADAL" clId="{4E33E38E-012E-4F41-987A-2833E14F8405}" dt="2020-05-27T19:31:34.724" v="1375" actId="12788"/>
          <ac:spMkLst>
            <pc:docMk/>
            <pc:sldMk cId="3228934461" sldId="1124"/>
            <ac:spMk id="111" creationId="{8166E9F6-66FF-4EAC-938A-5A8E9317EA2B}"/>
          </ac:spMkLst>
        </pc:spChg>
        <pc:spChg chg="mod">
          <ac:chgData name="Einav, Tal" userId="c5d94e19-bf17-46ef-96ed-abf719c82703" providerId="ADAL" clId="{4E33E38E-012E-4F41-987A-2833E14F8405}" dt="2020-05-27T19:31:34.724" v="1375" actId="12788"/>
          <ac:spMkLst>
            <pc:docMk/>
            <pc:sldMk cId="3228934461" sldId="1124"/>
            <ac:spMk id="112" creationId="{9EA9F237-B07D-47CC-B18C-E7D56B9721C4}"/>
          </ac:spMkLst>
        </pc:spChg>
        <pc:spChg chg="mod">
          <ac:chgData name="Einav, Tal" userId="c5d94e19-bf17-46ef-96ed-abf719c82703" providerId="ADAL" clId="{4E33E38E-012E-4F41-987A-2833E14F8405}" dt="2020-05-27T19:31:34.724" v="1375" actId="12788"/>
          <ac:spMkLst>
            <pc:docMk/>
            <pc:sldMk cId="3228934461" sldId="1124"/>
            <ac:spMk id="113" creationId="{3B3006FB-DAEA-4726-A01F-DB16907AE07D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14" creationId="{866CF172-F201-4076-8D8C-0E79A6D7B348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15" creationId="{5C7651CC-879C-4138-8FDD-D5BCA51B53AA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16" creationId="{DEC92771-12CC-4D31-969F-1F71320CCC62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5:37.889" v="41"/>
          <ac:spMkLst>
            <pc:docMk/>
            <pc:sldMk cId="3228934461" sldId="1124"/>
            <ac:spMk id="147" creationId="{15D7CFFB-AA7A-4C46-BA29-1ED6790A896C}"/>
          </ac:spMkLst>
        </pc:spChg>
        <pc:grpChg chg="mo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5:32.166" v="38" actId="478"/>
          <ac:grpSpMkLst>
            <pc:docMk/>
            <pc:sldMk cId="3228934461" sldId="1124"/>
            <ac:grpSpMk id="7" creationId="{5097451F-5075-462D-8D89-FCE8B5E546C8}"/>
          </ac:grpSpMkLst>
        </pc:grpChg>
        <pc:grpChg chg="add mod or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57" creationId="{D38980AA-DF8B-4C8D-BD7A-976F74EFDD32}"/>
          </ac:grpSpMkLst>
        </pc:grpChg>
        <pc:grpChg chg="add mod or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62" creationId="{49BA6C1F-52CE-4D7C-9CC8-13BB4C6EBA53}"/>
          </ac:grpSpMkLst>
        </pc:grpChg>
        <pc:grpChg chg="mo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63" creationId="{B203C190-3A8E-4716-8847-56DA21E681EB}"/>
          </ac:grpSpMkLst>
        </pc:grpChg>
        <pc:grpChg chg="del">
          <ac:chgData name="Einav, Tal" userId="c5d94e19-bf17-46ef-96ed-abf719c82703" providerId="ADAL" clId="{4E33E38E-012E-4F41-987A-2833E14F8405}" dt="2020-05-27T06:15:32.166" v="38" actId="478"/>
          <ac:grpSpMkLst>
            <pc:docMk/>
            <pc:sldMk cId="3228934461" sldId="1124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5:37.889" v="41"/>
          <ac:grpSpMkLst>
            <pc:docMk/>
            <pc:sldMk cId="3228934461" sldId="1124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19:31:34.724" v="1375" actId="12788"/>
          <ac:grpSpMkLst>
            <pc:docMk/>
            <pc:sldMk cId="3228934461" sldId="1124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4E33E38E-012E-4F41-987A-2833E14F8405}" dt="2020-05-27T19:31:34.724" v="1375" actId="12788"/>
          <ac:grpSpMkLst>
            <pc:docMk/>
            <pc:sldMk cId="3228934461" sldId="1124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4E33E38E-012E-4F41-987A-2833E14F8405}" dt="2020-05-27T06:15:37.889" v="41"/>
          <ac:graphicFrameMkLst>
            <pc:docMk/>
            <pc:sldMk cId="3228934461" sldId="1124"/>
            <ac:graphicFrameMk id="54" creationId="{31BB02CC-0232-4C26-AE1B-B4FAA6216CB9}"/>
          </ac:graphicFrameMkLst>
        </pc:graphicFrameChg>
        <pc:picChg chg="add mod ord">
          <ac:chgData name="Einav, Tal" userId="c5d94e19-bf17-46ef-96ed-abf719c82703" providerId="ADAL" clId="{4E33E38E-012E-4F41-987A-2833E14F8405}" dt="2020-05-27T06:15:37.889" v="41"/>
          <ac:picMkLst>
            <pc:docMk/>
            <pc:sldMk cId="3228934461" sldId="1124"/>
            <ac:picMk id="53" creationId="{7706EC73-F666-4AA2-935E-06598390050B}"/>
          </ac:picMkLst>
        </pc:pic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66" creationId="{A238B7E9-91F9-4EEE-81C6-A96B10F18C9C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67" creationId="{C5335BDF-82D4-4C77-B8FE-544C6EB5DA08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5:37.889" v="41"/>
          <ac:cxnSpMkLst>
            <pc:docMk/>
            <pc:sldMk cId="3228934461" sldId="1124"/>
            <ac:cxnSpMk id="94" creationId="{C7A1B20A-F45E-4212-B94E-431F1E0DE44F}"/>
          </ac:cxnSpMkLst>
        </pc:cxnChg>
      </pc:sldChg>
      <pc:sldChg chg="addSp delSp modSp">
        <pc:chgData name="Einav, Tal" userId="c5d94e19-bf17-46ef-96ed-abf719c82703" providerId="ADAL" clId="{4E33E38E-012E-4F41-987A-2833E14F8405}" dt="2020-05-27T19:33:27.392" v="1387" actId="12788"/>
        <pc:sldMkLst>
          <pc:docMk/>
          <pc:sldMk cId="978824476" sldId="1125"/>
        </pc:sldMkLst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55" creationId="{8B3B15F2-FA66-4176-AF80-FEE017D48877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58" creationId="{B3141E49-1C68-4C27-BC38-3B3CAE311A4C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59" creationId="{56C95C74-E7ED-474E-A5E5-0F8F1BDB8AD4}"/>
          </ac:spMkLst>
        </pc:spChg>
        <pc:spChg chg="add mod or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60" creationId="{44AC41E3-4177-4B1A-BB38-76A68567447E}"/>
          </ac:spMkLst>
        </pc:spChg>
        <pc:spChg chg="add mod or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61" creationId="{33DD912B-BA4D-4408-9C4C-10D32E4401DF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64" creationId="{8E5C0345-06B9-4658-A32D-B62C1B6A6583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65" creationId="{322EEBB6-785B-40AE-8861-3AC028B426CF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2:45.784" v="1383" actId="208"/>
          <ac:spMkLst>
            <pc:docMk/>
            <pc:sldMk cId="978824476" sldId="1125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2:45.784" v="1383" actId="208"/>
          <ac:spMkLst>
            <pc:docMk/>
            <pc:sldMk cId="978824476" sldId="1125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2:45.784" v="1383" actId="208"/>
          <ac:spMkLst>
            <pc:docMk/>
            <pc:sldMk cId="978824476" sldId="1125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6:31.861" v="53" actId="478"/>
          <ac:spMkLst>
            <pc:docMk/>
            <pc:sldMk cId="978824476" sldId="1125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6:31.861" v="53" actId="478"/>
          <ac:spMkLst>
            <pc:docMk/>
            <pc:sldMk cId="978824476" sldId="1125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09" creationId="{C864D8AE-C1F5-42B7-90EA-B66BABCD9340}"/>
          </ac:spMkLst>
        </pc:spChg>
        <pc:spChg chg="mod">
          <ac:chgData name="Einav, Tal" userId="c5d94e19-bf17-46ef-96ed-abf719c82703" providerId="ADAL" clId="{4E33E38E-012E-4F41-987A-2833E14F8405}" dt="2020-05-27T19:33:27.392" v="1387" actId="12788"/>
          <ac:spMkLst>
            <pc:docMk/>
            <pc:sldMk cId="978824476" sldId="1125"/>
            <ac:spMk id="111" creationId="{8166E9F6-66FF-4EAC-938A-5A8E9317EA2B}"/>
          </ac:spMkLst>
        </pc:spChg>
        <pc:spChg chg="mod">
          <ac:chgData name="Einav, Tal" userId="c5d94e19-bf17-46ef-96ed-abf719c82703" providerId="ADAL" clId="{4E33E38E-012E-4F41-987A-2833E14F8405}" dt="2020-05-27T19:33:27.392" v="1387" actId="12788"/>
          <ac:spMkLst>
            <pc:docMk/>
            <pc:sldMk cId="978824476" sldId="1125"/>
            <ac:spMk id="112" creationId="{9EA9F237-B07D-47CC-B18C-E7D56B9721C4}"/>
          </ac:spMkLst>
        </pc:spChg>
        <pc:spChg chg="mod">
          <ac:chgData name="Einav, Tal" userId="c5d94e19-bf17-46ef-96ed-abf719c82703" providerId="ADAL" clId="{4E33E38E-012E-4F41-987A-2833E14F8405}" dt="2020-05-27T19:33:27.392" v="1387" actId="12788"/>
          <ac:spMkLst>
            <pc:docMk/>
            <pc:sldMk cId="978824476" sldId="1125"/>
            <ac:spMk id="113" creationId="{3B3006FB-DAEA-4726-A01F-DB16907AE07D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14" creationId="{866CF172-F201-4076-8D8C-0E79A6D7B348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15" creationId="{5C7651CC-879C-4138-8FDD-D5BCA51B53AA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16" creationId="{DEC92771-12CC-4D31-969F-1F71320CCC62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6:48.031" v="56"/>
          <ac:spMkLst>
            <pc:docMk/>
            <pc:sldMk cId="978824476" sldId="1125"/>
            <ac:spMk id="147" creationId="{15D7CFFB-AA7A-4C46-BA29-1ED6790A896C}"/>
          </ac:spMkLst>
        </pc:spChg>
        <pc:grpChg chg="mo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6:31.861" v="53" actId="478"/>
          <ac:grpSpMkLst>
            <pc:docMk/>
            <pc:sldMk cId="978824476" sldId="1125"/>
            <ac:grpSpMk id="7" creationId="{5097451F-5075-462D-8D89-FCE8B5E546C8}"/>
          </ac:grpSpMkLst>
        </pc:grpChg>
        <pc:grpChg chg="add mod or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57" creationId="{B0F5762A-52E9-4220-A434-5EAFDC0AF29C}"/>
          </ac:grpSpMkLst>
        </pc:grpChg>
        <pc:grpChg chg="add mod or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62" creationId="{69B5246B-F6F8-450B-AD62-D892917453A2}"/>
          </ac:grpSpMkLst>
        </pc:grpChg>
        <pc:grpChg chg="mo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63" creationId="{94983178-4D62-41E1-B2FC-66B9F6F207AC}"/>
          </ac:grpSpMkLst>
        </pc:grpChg>
        <pc:grpChg chg="del">
          <ac:chgData name="Einav, Tal" userId="c5d94e19-bf17-46ef-96ed-abf719c82703" providerId="ADAL" clId="{4E33E38E-012E-4F41-987A-2833E14F8405}" dt="2020-05-27T06:16:31.861" v="53" actId="478"/>
          <ac:grpSpMkLst>
            <pc:docMk/>
            <pc:sldMk cId="978824476" sldId="1125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6:48.031" v="56"/>
          <ac:grpSpMkLst>
            <pc:docMk/>
            <pc:sldMk cId="978824476" sldId="1125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19:33:27.392" v="1387" actId="12788"/>
          <ac:grpSpMkLst>
            <pc:docMk/>
            <pc:sldMk cId="978824476" sldId="1125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4E33E38E-012E-4F41-987A-2833E14F8405}" dt="2020-05-27T19:33:27.392" v="1387" actId="12788"/>
          <ac:grpSpMkLst>
            <pc:docMk/>
            <pc:sldMk cId="978824476" sldId="1125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4E33E38E-012E-4F41-987A-2833E14F8405}" dt="2020-05-27T06:16:48.031" v="56"/>
          <ac:graphicFrameMkLst>
            <pc:docMk/>
            <pc:sldMk cId="978824476" sldId="1125"/>
            <ac:graphicFrameMk id="54" creationId="{31BB02CC-0232-4C26-AE1B-B4FAA6216CB9}"/>
          </ac:graphicFrameMkLst>
        </pc:graphicFrameChg>
        <pc:picChg chg="add mod ord">
          <ac:chgData name="Einav, Tal" userId="c5d94e19-bf17-46ef-96ed-abf719c82703" providerId="ADAL" clId="{4E33E38E-012E-4F41-987A-2833E14F8405}" dt="2020-05-27T06:16:48.031" v="56"/>
          <ac:picMkLst>
            <pc:docMk/>
            <pc:sldMk cId="978824476" sldId="1125"/>
            <ac:picMk id="56" creationId="{E428581E-BCA5-4121-9AAB-D7D810984022}"/>
          </ac:picMkLst>
        </pc:pic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66" creationId="{DC866A9A-9722-41D3-810A-B0C7BD78C05E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67" creationId="{97B1BF5D-A502-48B7-A967-581F85E3CF80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6:48.031" v="56"/>
          <ac:cxnSpMkLst>
            <pc:docMk/>
            <pc:sldMk cId="978824476" sldId="1125"/>
            <ac:cxnSpMk id="94" creationId="{C7A1B20A-F45E-4212-B94E-431F1E0DE44F}"/>
          </ac:cxnSpMkLst>
        </pc:cxnChg>
      </pc:sldChg>
      <pc:sldChg chg="addSp delSp modSp modAnim">
        <pc:chgData name="Einav, Tal" userId="c5d94e19-bf17-46ef-96ed-abf719c82703" providerId="ADAL" clId="{4E33E38E-012E-4F41-987A-2833E14F8405}" dt="2020-05-27T19:36:15.527" v="1401"/>
        <pc:sldMkLst>
          <pc:docMk/>
          <pc:sldMk cId="4200720361" sldId="1128"/>
        </pc:sldMkLst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55" creationId="{8B3B15F2-FA66-4176-AF80-FEE017D48877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57" creationId="{06670164-1D1A-4C40-94B9-143BD3B35F05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70" creationId="{B35255BD-E22B-4F10-998B-CF95ADB0F87E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3:03.695" v="1384" actId="208"/>
          <ac:spMkLst>
            <pc:docMk/>
            <pc:sldMk cId="4200720361" sldId="1128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3:03.695" v="1384" actId="208"/>
          <ac:spMkLst>
            <pc:docMk/>
            <pc:sldMk cId="4200720361" sldId="1128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3:11.205" v="1385" actId="208"/>
          <ac:spMkLst>
            <pc:docMk/>
            <pc:sldMk cId="4200720361" sldId="1128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7:32.082" v="62" actId="478"/>
          <ac:spMkLst>
            <pc:docMk/>
            <pc:sldMk cId="4200720361" sldId="1128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7:32.082" v="62" actId="478"/>
          <ac:spMkLst>
            <pc:docMk/>
            <pc:sldMk cId="4200720361" sldId="1128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17" creationId="{4F226EA5-FE5F-422F-9BC9-03DD83780130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31" creationId="{CCA5AC42-791A-47E1-BBF7-B7D448CED324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46" creationId="{B0BF40FA-5257-4E70-B973-B731BE465F2D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47" creationId="{15D7CFFB-AA7A-4C46-BA29-1ED6790A896C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60" creationId="{8AD039A3-13C2-4B14-A3D1-279740BE9147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73" creationId="{C4FEFE3C-707D-4CFF-9A9B-2E13ABE96DD7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86" creationId="{9F9DD924-282E-400C-93DD-FC016EBAAC13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199" creationId="{64DE6C9F-9A3B-4745-85D4-8F97D9C969BA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12" creationId="{B2A47159-09AE-473F-B807-F63FCA2A905F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25" creationId="{4331F73C-78C9-44A4-8169-AEF3F8F13953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37" creationId="{89A0F356-E9C3-451F-AFE2-7D05B4283AED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38" creationId="{8E240694-F610-4E76-B0E8-C966093C1657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39" creationId="{ABFBA24A-43DB-4145-A715-8914AC78E074}"/>
          </ac:spMkLst>
        </pc:spChg>
        <pc:spChg chg="mod">
          <ac:chgData name="Einav, Tal" userId="c5d94e19-bf17-46ef-96ed-abf719c82703" providerId="ADAL" clId="{4E33E38E-012E-4F41-987A-2833E14F8405}" dt="2020-05-27T19:36:01.955" v="1397" actId="1076"/>
          <ac:spMkLst>
            <pc:docMk/>
            <pc:sldMk cId="4200720361" sldId="1128"/>
            <ac:spMk id="240" creationId="{2D4C3DE5-B184-4AA0-8A89-C7E4693565C9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43" creationId="{44272968-5065-4664-8A0F-EFF85ADA0EBC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44" creationId="{2A6E837E-D81C-4369-88F8-6D4377039A66}"/>
          </ac:spMkLst>
        </pc:spChg>
        <pc:spChg chg="add mod or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45" creationId="{BB533081-5D49-4998-AB00-583DB526F54B}"/>
          </ac:spMkLst>
        </pc:spChg>
        <pc:spChg chg="add mod or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46" creationId="{C788990D-C741-439A-AD0A-B838F93C1FA1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49" creationId="{19346832-41DE-4846-84CA-FDD6F2350BAA}"/>
          </ac:spMkLst>
        </pc:spChg>
        <pc:spChg chg="mod">
          <ac:chgData name="Einav, Tal" userId="c5d94e19-bf17-46ef-96ed-abf719c82703" providerId="ADAL" clId="{4E33E38E-012E-4F41-987A-2833E14F8405}" dt="2020-05-27T06:17:37.737" v="65"/>
          <ac:spMkLst>
            <pc:docMk/>
            <pc:sldMk cId="4200720361" sldId="1128"/>
            <ac:spMk id="250" creationId="{DA599CF7-147B-4F11-8C12-41E483319E6F}"/>
          </ac:spMkLst>
        </pc:s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7:32.082" v="62" actId="478"/>
          <ac:grpSpMkLst>
            <pc:docMk/>
            <pc:sldMk cId="4200720361" sldId="1128"/>
            <ac:grpSpMk id="7" creationId="{5097451F-5075-462D-8D89-FCE8B5E546C8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56" creationId="{F9C95965-B9B8-4E8C-BE64-9B2B487DC2E7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59" creationId="{6523E549-3803-4A6C-B162-6F1B4AD3B25D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69" creationId="{1E339BCB-CDB4-4944-9232-73F61121E42A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72" creationId="{A0D4F270-B11C-455F-B5B1-2FD7FD6F9A97}"/>
          </ac:grpSpMkLst>
        </pc:grpChg>
        <pc:grpChg chg="del">
          <ac:chgData name="Einav, Tal" userId="c5d94e19-bf17-46ef-96ed-abf719c82703" providerId="ADAL" clId="{4E33E38E-012E-4F41-987A-2833E14F8405}" dt="2020-05-27T06:17:32.082" v="62" actId="478"/>
          <ac:grpSpMkLst>
            <pc:docMk/>
            <pc:sldMk cId="4200720361" sldId="1128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19" creationId="{06353AE1-93E5-4F05-AA98-1D65BA942271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33" creationId="{68E30946-CF18-4310-BFFF-A1E6E92D8757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49" creationId="{F2CDB634-EA66-4467-82CF-E188AFCE0F89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62" creationId="{C89421D4-B965-4072-B979-A9DF541622BB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75" creationId="{037CA536-68CA-4EB9-910F-24969BB93F99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88" creationId="{9CF19A14-47A8-4754-8DEE-025073DB7B87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01" creationId="{76EFFC9A-D85F-4107-8B06-96B793863988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14" creationId="{8C6FB529-80A0-43C3-B137-7AFDE932F4BC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27" creationId="{C61949A1-F85B-4DAC-BA0C-E986EF30228F}"/>
          </ac:grpSpMkLst>
        </pc:grpChg>
        <pc:grpChg chg="add mod or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42" creationId="{91A3AF65-55D2-4259-80D8-2F08FCBA807C}"/>
          </ac:grpSpMkLst>
        </pc:grpChg>
        <pc:grpChg chg="add mod or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47" creationId="{A25E5A1C-5F80-4EF4-835B-882651A1D750}"/>
          </ac:grpSpMkLst>
        </pc:grpChg>
        <pc:grpChg chg="mod">
          <ac:chgData name="Einav, Tal" userId="c5d94e19-bf17-46ef-96ed-abf719c82703" providerId="ADAL" clId="{4E33E38E-012E-4F41-987A-2833E14F8405}" dt="2020-05-27T06:17:37.737" v="65"/>
          <ac:grpSpMkLst>
            <pc:docMk/>
            <pc:sldMk cId="4200720361" sldId="1128"/>
            <ac:grpSpMk id="248" creationId="{97EEDD0D-CB18-4A1D-A684-B3875FAF2B08}"/>
          </ac:grpSpMkLst>
        </pc:grpChg>
        <pc:picChg chg="add mod ord">
          <ac:chgData name="Einav, Tal" userId="c5d94e19-bf17-46ef-96ed-abf719c82703" providerId="ADAL" clId="{4E33E38E-012E-4F41-987A-2833E14F8405}" dt="2020-05-27T06:17:37.737" v="65"/>
          <ac:picMkLst>
            <pc:docMk/>
            <pc:sldMk cId="4200720361" sldId="1128"/>
            <ac:picMk id="241" creationId="{A0876621-4553-4BE5-A60C-FDCB0B77B33A}"/>
          </ac:picMkLst>
        </pc:pic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58" creationId="{F2AFF9BF-4394-4D6C-AF45-942ACB25D3E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0" creationId="{E1A2F8EC-231F-4285-BB02-18460B06C46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1" creationId="{892146F6-412E-4E72-8D9E-0BEAE80695B5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2" creationId="{96666623-B3F4-4BD9-B0DC-21894CFEA4C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3" creationId="{53BB1840-6128-4529-9561-989BA5A08F8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4" creationId="{DAD5B8D6-D5BA-404C-8C54-9C86624D763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5" creationId="{4ABE683C-11C4-4548-A60B-BF6BC9AB2CA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6" creationId="{E0DEEC3C-B863-4895-B6F6-5730174739D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7" creationId="{784EF85F-26E8-4371-9D8A-84A96F09EDE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68" creationId="{15EB97A9-6821-4C4D-A15D-F2177725EEE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71" creationId="{91E037F4-5B07-4763-A136-B91DB13A1CCE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73" creationId="{C7B6B00B-FEA1-4E9D-85C9-4C04FF10E188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74" creationId="{048F9831-617E-4173-A972-CCCE71EB4F7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4" creationId="{C7A1B20A-F45E-4212-B94E-431F1E0DE44F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8" creationId="{E7344E22-6944-40CF-B05F-74CEEC5F0F2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99" creationId="{D1FBE180-AEC1-4687-A122-89A3EDA5B33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00" creationId="{95BCE3F1-E46A-4FAA-80D0-27DBEE0969E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01" creationId="{7BB5C5AF-690A-4D24-AA75-041B08C7850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02" creationId="{F1A15518-46DF-4457-9887-B1DC0DF5B56F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03" creationId="{06A1A017-03BD-4105-8BDD-B3A20C4FEDC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06" creationId="{21DC4575-9A3C-4B29-A8BC-DD761AEE6BF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18" creationId="{725C57BE-1E91-4A3F-A0F7-3D5D8BC80900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0" creationId="{E9ACAB6F-BFD9-4749-849A-447365C4514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1" creationId="{D692BF2F-673C-4E6B-873C-7CC3378981C0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2" creationId="{EA220886-5B84-41E7-8B3B-A2AD65778A8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3" creationId="{0BD5A697-F730-4024-95A3-824DDDC1F03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4" creationId="{2D0D628E-2C26-47A6-A970-BC6F0F0CD7E0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5" creationId="{144327DB-8CD4-45FC-BC39-23F14776CA7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6" creationId="{0221D160-8E3A-4FC0-AEF7-5D7638E3310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8" creationId="{0B85163A-01EC-4FF6-89BE-09901A2AE26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29" creationId="{4902B698-CC6D-4FBB-8304-CB8A1AA7762E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2" creationId="{FAC3695B-59E7-41BA-AB31-9A5FE73FCEE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4" creationId="{41C2C5BA-82C2-4250-A6AB-4CB4C95FE0E8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5" creationId="{57B5B808-60DF-430B-B5C7-8C0B96E40BAE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6" creationId="{1BA65FD7-DC45-4F64-9A1D-D21744C2165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7" creationId="{5B7AA5B6-2148-4CD9-85DD-27EFF3BF090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8" creationId="{340972E4-D2E1-4846-BD24-51DF30F23A3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39" creationId="{8A49B77D-73B5-4E2D-AE26-C239AB18E95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40" creationId="{C5490BEA-DE5B-4D0E-9534-15CE93730BE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42" creationId="{E595DD1B-F2E4-4C90-997A-6510B7E485FE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44" creationId="{78F027AB-0B79-49A3-A7CE-CB517E2F726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48" creationId="{1A38A8FB-321A-46E5-A354-9AE46C973EE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0" creationId="{22C28A63-5673-4F37-A242-82B09B9D6CB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1" creationId="{EF9AF984-D112-4CD1-81EB-FD37BB952F6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2" creationId="{505D6847-F462-4DB3-942D-1F0EF11BDC9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3" creationId="{3D64EC61-EAA7-42E7-B710-25167D8455A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4" creationId="{905C45E8-4844-42E2-87B8-CC05402559F8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5" creationId="{72089342-C003-49F6-B0A4-1231211949D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6" creationId="{7C863063-A141-40D5-BD08-0BF567312B7F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7" creationId="{FBC99DA3-3762-490C-9BDF-CA3782F524B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58" creationId="{5E76A265-C7A1-4C66-9171-035970446C5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1" creationId="{34D2E847-D749-49D1-A0D8-13EE7AE34A5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3" creationId="{2D21FC28-5E49-4052-B1D0-5A37534A629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4" creationId="{B401403F-4F1F-46FE-B735-743EAC24271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5" creationId="{89627BAA-7785-4C6C-B4A5-380631410EFF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6" creationId="{B4338798-230E-4282-B75F-9EA11A5E335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7" creationId="{821E7573-4F36-40E2-AE75-F0F7AAC6CDF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8" creationId="{40CB6F75-9F2A-4393-A4A6-AF450B07321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69" creationId="{13489E8D-278A-4A46-A6C0-AB64C3A89BC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0" creationId="{0A4EB611-C4F9-42FE-B6D2-0540E682D17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1" creationId="{FEC55669-214C-4761-B4CC-E48414A347E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4" creationId="{EF2721CC-576B-4124-AC1F-ED4E32246955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6" creationId="{9ABE066C-4757-46FE-98C9-ADCA4679AC2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7" creationId="{C4940D5A-D27A-4097-80AA-69EBCC9C2ED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8" creationId="{3BB581DC-0426-4749-AF4A-804D15B077A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79" creationId="{88B5F47E-E64B-409A-B126-4EC7FA484DF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0" creationId="{7088ED50-D45C-47A5-99FC-CD71319DB3C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1" creationId="{3B17049E-6AC4-4C0F-B3A1-5459E7DBEA7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2" creationId="{1DD59D74-26B7-4410-A0CC-F158F05EAC7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3" creationId="{96298CF2-581E-47E3-B076-53073778513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4" creationId="{0B7DF5EB-3430-4025-A99B-8F4116C63F9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7" creationId="{3E2FFA7F-86E1-44E3-AF52-6B77767F5A4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89" creationId="{205F4C83-6461-4CD7-BE63-B7FE49804F7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0" creationId="{8DCB3B3F-9F3E-4F01-9607-E336CB68B916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1" creationId="{4C29F8AD-F113-4FB3-97B9-C18568684915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2" creationId="{DEBA5F2F-AF49-4A87-964F-A2D8CD50974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3" creationId="{1151E618-2025-4A86-94E7-ACD1B45BDD40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4" creationId="{FBF22F83-3D08-4C02-A37A-B9095E041C5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5" creationId="{1F4D6917-6551-49C9-94EB-96F14D1F62A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6" creationId="{C13CA8E2-DB75-4E60-8003-A1A661B6FA1E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197" creationId="{C8669405-C9DE-426E-8056-49D711BFE17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0" creationId="{0E5D3721-1459-4F3E-9BBF-BC1CCC9D5C2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2" creationId="{8201A90B-3F00-4BF9-B358-88FA4D9A2EA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3" creationId="{F1B7ACB3-FE64-4EBC-AD1D-3FA7402CE8C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4" creationId="{9B783612-C838-46CE-B9B6-F1C66B33C71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5" creationId="{95BD506A-13AA-43EC-A5EC-AB5A37C6FC2C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6" creationId="{C377CE21-1174-41F7-9168-97004893FA4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7" creationId="{3FC8F14A-6739-465C-AAA6-D5BEBC40613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8" creationId="{AFC5D660-2CEB-4215-9CB7-2C27A8D16AC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09" creationId="{D85EA335-A294-4764-A320-221A16F6AA31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0" creationId="{0AF3DA1B-4150-4706-BC84-F37E88702C1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3" creationId="{7E103F90-A506-4B6E-939F-7932D6DE7938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5" creationId="{01C59919-4528-4C8D-A3A6-431DB7537AA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6" creationId="{96B8DDD9-4CF5-4AAA-9801-770F0B3E2C6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7" creationId="{CCAF4459-DF4B-4048-96E5-4AC1FEC2607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8" creationId="{5085AA53-61D6-4906-9C45-CF60FEC3FD8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19" creationId="{114F4578-C2EC-49AA-957B-158461773FC0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0" creationId="{08BE7C19-34BC-4A6C-A781-FF67661AA3F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1" creationId="{F047A0E5-9CD4-4C73-AC46-BF8CED19383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2" creationId="{E1FCCFCA-8C66-49F9-B31A-865155966AD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3" creationId="{AE7CF724-5D56-4838-9342-E2C05CDC8882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6" creationId="{D0362105-8129-4E5E-AC11-BCC6F3F787B3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8" creationId="{825187BF-3531-4508-90FA-D9E1FEEC2A7D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29" creationId="{677755E2-16DD-4BF2-8623-03E5EF5F62C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0" creationId="{AE9C8E99-7864-4719-9E70-BB3AFAC7D16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1" creationId="{302977A4-A75E-46F3-A311-7E60D295D8B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2" creationId="{8B78F97A-6BE4-48FC-889B-BE9F98055F4F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3" creationId="{3E586CC8-D294-446E-8C5D-80FEEE9AB72B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4" creationId="{9F48A532-1801-4C00-8EF2-9F9BEDF6A6F4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5" creationId="{E2276430-2817-4D83-A947-F4B6B85C0F67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36" creationId="{322FAE6C-122D-44B5-A7E9-F385165DF9AA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51" creationId="{ECB1B0CC-6EC2-45F9-B856-BFCEA3A334C9}"/>
          </ac:cxnSpMkLst>
        </pc:cxnChg>
        <pc:cxnChg chg="mod">
          <ac:chgData name="Einav, Tal" userId="c5d94e19-bf17-46ef-96ed-abf719c82703" providerId="ADAL" clId="{4E33E38E-012E-4F41-987A-2833E14F8405}" dt="2020-05-27T06:17:37.737" v="65"/>
          <ac:cxnSpMkLst>
            <pc:docMk/>
            <pc:sldMk cId="4200720361" sldId="1128"/>
            <ac:cxnSpMk id="252" creationId="{B010C912-A973-434E-BD53-C89788AC6F09}"/>
          </ac:cxnSpMkLst>
        </pc:cxnChg>
      </pc:sldChg>
      <pc:sldChg chg="addSp delSp modSp modAnim">
        <pc:chgData name="Einav, Tal" userId="c5d94e19-bf17-46ef-96ed-abf719c82703" providerId="ADAL" clId="{4E33E38E-012E-4F41-987A-2833E14F8405}" dt="2020-05-27T19:36:38.713" v="1406"/>
        <pc:sldMkLst>
          <pc:docMk/>
          <pc:sldMk cId="4238270672" sldId="1129"/>
        </pc:sldMkLst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55" creationId="{8B3B15F2-FA66-4176-AF80-FEE017D48877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57" creationId="{06670164-1D1A-4C40-94B9-143BD3B35F05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70" creationId="{B35255BD-E22B-4F10-998B-CF95ADB0F87E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3:51.665" v="1389" actId="208"/>
          <ac:spMkLst>
            <pc:docMk/>
            <pc:sldMk cId="4238270672" sldId="1129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3:51.665" v="1389" actId="208"/>
          <ac:spMkLst>
            <pc:docMk/>
            <pc:sldMk cId="4238270672" sldId="1129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3:51.665" v="1389" actId="208"/>
          <ac:spMkLst>
            <pc:docMk/>
            <pc:sldMk cId="4238270672" sldId="1129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9:41.490" v="78" actId="478"/>
          <ac:spMkLst>
            <pc:docMk/>
            <pc:sldMk cId="4238270672" sldId="1129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9:41.490" v="78" actId="478"/>
          <ac:spMkLst>
            <pc:docMk/>
            <pc:sldMk cId="4238270672" sldId="1129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17" creationId="{4F226EA5-FE5F-422F-9BC9-03DD83780130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31" creationId="{CCA5AC42-791A-47E1-BBF7-B7D448CED324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46" creationId="{B0BF40FA-5257-4E70-B973-B731BE465F2D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47" creationId="{15D7CFFB-AA7A-4C46-BA29-1ED6790A896C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60" creationId="{8AD039A3-13C2-4B14-A3D1-279740BE9147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73" creationId="{C4FEFE3C-707D-4CFF-9A9B-2E13ABE96DD7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86" creationId="{9F9DD924-282E-400C-93DD-FC016EBAAC13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199" creationId="{64DE6C9F-9A3B-4745-85D4-8F97D9C969BA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12" creationId="{B2A47159-09AE-473F-B807-F63FCA2A905F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25" creationId="{4331F73C-78C9-44A4-8169-AEF3F8F13953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37" creationId="{89A0F356-E9C3-451F-AFE2-7D05B4283AED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38" creationId="{8E240694-F610-4E76-B0E8-C966093C1657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39" creationId="{ABFBA24A-43DB-4145-A715-8914AC78E074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0" creationId="{2D4C3DE5-B184-4AA0-8A89-C7E4693565C9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1" creationId="{EF0DC43B-607F-4A67-A74B-20840DFB7D3F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2" creationId="{A472A989-973C-4F40-9DA6-A65A9F0486C9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3" creationId="{BB7508E5-3AED-4E7C-8641-0CE81C610BDC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4" creationId="{AE0B12AC-84E7-45E8-B1B6-65FFD0D69C59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7" creationId="{4A89EB8E-137B-49F6-A4DF-3DBE1D52FC0C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8" creationId="{9B7D9D12-690C-4305-8148-39C35D80889C}"/>
          </ac:spMkLst>
        </pc:spChg>
        <pc:spChg chg="add mod or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49" creationId="{35F6A82E-4658-468B-A08D-7B1648F4BF54}"/>
          </ac:spMkLst>
        </pc:spChg>
        <pc:spChg chg="add mod or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50" creationId="{B409099A-8BC1-4B3A-8B52-FB177451B4AF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53" creationId="{45195C1D-999F-4707-B605-32CB8EEDAE14}"/>
          </ac:spMkLst>
        </pc:spChg>
        <pc:spChg chg="mod">
          <ac:chgData name="Einav, Tal" userId="c5d94e19-bf17-46ef-96ed-abf719c82703" providerId="ADAL" clId="{4E33E38E-012E-4F41-987A-2833E14F8405}" dt="2020-05-27T06:19:49.563" v="81"/>
          <ac:spMkLst>
            <pc:docMk/>
            <pc:sldMk cId="4238270672" sldId="1129"/>
            <ac:spMk id="254" creationId="{6D36A17C-AC75-4312-9925-31E11AEC8798}"/>
          </ac:spMkLst>
        </pc:s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9:41.490" v="78" actId="478"/>
          <ac:grpSpMkLst>
            <pc:docMk/>
            <pc:sldMk cId="4238270672" sldId="1129"/>
            <ac:grpSpMk id="7" creationId="{5097451F-5075-462D-8D89-FCE8B5E546C8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56" creationId="{F9C95965-B9B8-4E8C-BE64-9B2B487DC2E7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59" creationId="{6523E549-3803-4A6C-B162-6F1B4AD3B25D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69" creationId="{1E339BCB-CDB4-4944-9232-73F61121E42A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72" creationId="{A0D4F270-B11C-455F-B5B1-2FD7FD6F9A97}"/>
          </ac:grpSpMkLst>
        </pc:grpChg>
        <pc:grpChg chg="del">
          <ac:chgData name="Einav, Tal" userId="c5d94e19-bf17-46ef-96ed-abf719c82703" providerId="ADAL" clId="{4E33E38E-012E-4F41-987A-2833E14F8405}" dt="2020-05-27T06:19:41.490" v="78" actId="478"/>
          <ac:grpSpMkLst>
            <pc:docMk/>
            <pc:sldMk cId="4238270672" sldId="1129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19" creationId="{06353AE1-93E5-4F05-AA98-1D65BA942271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33" creationId="{68E30946-CF18-4310-BFFF-A1E6E92D8757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49" creationId="{F2CDB634-EA66-4467-82CF-E188AFCE0F89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62" creationId="{C89421D4-B965-4072-B979-A9DF541622BB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75" creationId="{037CA536-68CA-4EB9-910F-24969BB93F99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88" creationId="{9CF19A14-47A8-4754-8DEE-025073DB7B87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01" creationId="{76EFFC9A-D85F-4107-8B06-96B793863988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14" creationId="{8C6FB529-80A0-43C3-B137-7AFDE932F4BC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27" creationId="{C61949A1-F85B-4DAC-BA0C-E986EF30228F}"/>
          </ac:grpSpMkLst>
        </pc:grpChg>
        <pc:grpChg chg="add mod or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46" creationId="{78F6F1AC-9A4C-4B72-9EA1-315879EE8D49}"/>
          </ac:grpSpMkLst>
        </pc:grpChg>
        <pc:grpChg chg="add mod or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51" creationId="{0832401B-74C8-4B89-845E-5542D04D4EBC}"/>
          </ac:grpSpMkLst>
        </pc:grpChg>
        <pc:grpChg chg="mod">
          <ac:chgData name="Einav, Tal" userId="c5d94e19-bf17-46ef-96ed-abf719c82703" providerId="ADAL" clId="{4E33E38E-012E-4F41-987A-2833E14F8405}" dt="2020-05-27T06:19:49.563" v="81"/>
          <ac:grpSpMkLst>
            <pc:docMk/>
            <pc:sldMk cId="4238270672" sldId="1129"/>
            <ac:grpSpMk id="252" creationId="{18D67093-B619-49A1-8637-BDFF9EE959E1}"/>
          </ac:grpSpMkLst>
        </pc:grpChg>
        <pc:picChg chg="add mod ord">
          <ac:chgData name="Einav, Tal" userId="c5d94e19-bf17-46ef-96ed-abf719c82703" providerId="ADAL" clId="{4E33E38E-012E-4F41-987A-2833E14F8405}" dt="2020-05-27T06:19:49.563" v="81"/>
          <ac:picMkLst>
            <pc:docMk/>
            <pc:sldMk cId="4238270672" sldId="1129"/>
            <ac:picMk id="245" creationId="{54902CE6-D6D0-4E9E-B7E9-25016B407CDF}"/>
          </ac:picMkLst>
        </pc:pic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58" creationId="{F2AFF9BF-4394-4D6C-AF45-942ACB25D3E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0" creationId="{E1A2F8EC-231F-4285-BB02-18460B06C46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1" creationId="{892146F6-412E-4E72-8D9E-0BEAE80695B5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2" creationId="{96666623-B3F4-4BD9-B0DC-21894CFEA4C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3" creationId="{53BB1840-6128-4529-9561-989BA5A08F8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4" creationId="{DAD5B8D6-D5BA-404C-8C54-9C86624D763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5" creationId="{4ABE683C-11C4-4548-A60B-BF6BC9AB2CA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6" creationId="{E0DEEC3C-B863-4895-B6F6-5730174739D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7" creationId="{784EF85F-26E8-4371-9D8A-84A96F09EDE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68" creationId="{15EB97A9-6821-4C4D-A15D-F2177725EEE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71" creationId="{91E037F4-5B07-4763-A136-B91DB13A1CCE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73" creationId="{C7B6B00B-FEA1-4E9D-85C9-4C04FF10E188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74" creationId="{048F9831-617E-4173-A972-CCCE71EB4F7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4" creationId="{C7A1B20A-F45E-4212-B94E-431F1E0DE44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8" creationId="{E7344E22-6944-40CF-B05F-74CEEC5F0F2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99" creationId="{D1FBE180-AEC1-4687-A122-89A3EDA5B33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00" creationId="{95BCE3F1-E46A-4FAA-80D0-27DBEE0969E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01" creationId="{7BB5C5AF-690A-4D24-AA75-041B08C7850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02" creationId="{F1A15518-46DF-4457-9887-B1DC0DF5B56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03" creationId="{06A1A017-03BD-4105-8BDD-B3A20C4FEDC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06" creationId="{21DC4575-9A3C-4B29-A8BC-DD761AEE6BF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18" creationId="{725C57BE-1E91-4A3F-A0F7-3D5D8BC80900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0" creationId="{E9ACAB6F-BFD9-4749-849A-447365C4514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1" creationId="{D692BF2F-673C-4E6B-873C-7CC3378981C0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2" creationId="{EA220886-5B84-41E7-8B3B-A2AD65778A8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3" creationId="{0BD5A697-F730-4024-95A3-824DDDC1F03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4" creationId="{2D0D628E-2C26-47A6-A970-BC6F0F0CD7E0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5" creationId="{144327DB-8CD4-45FC-BC39-23F14776CA7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6" creationId="{0221D160-8E3A-4FC0-AEF7-5D7638E3310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8" creationId="{0B85163A-01EC-4FF6-89BE-09901A2AE26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29" creationId="{4902B698-CC6D-4FBB-8304-CB8A1AA7762E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2" creationId="{FAC3695B-59E7-41BA-AB31-9A5FE73FCEE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4" creationId="{41C2C5BA-82C2-4250-A6AB-4CB4C95FE0E8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5" creationId="{57B5B808-60DF-430B-B5C7-8C0B96E40BAE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6" creationId="{1BA65FD7-DC45-4F64-9A1D-D21744C2165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7" creationId="{5B7AA5B6-2148-4CD9-85DD-27EFF3BF090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8" creationId="{340972E4-D2E1-4846-BD24-51DF30F23A3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39" creationId="{8A49B77D-73B5-4E2D-AE26-C239AB18E95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40" creationId="{C5490BEA-DE5B-4D0E-9534-15CE93730BE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42" creationId="{E595DD1B-F2E4-4C90-997A-6510B7E485FE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44" creationId="{78F027AB-0B79-49A3-A7CE-CB517E2F726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48" creationId="{1A38A8FB-321A-46E5-A354-9AE46C973EE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0" creationId="{22C28A63-5673-4F37-A242-82B09B9D6CB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1" creationId="{EF9AF984-D112-4CD1-81EB-FD37BB952F6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2" creationId="{505D6847-F462-4DB3-942D-1F0EF11BDC9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3" creationId="{3D64EC61-EAA7-42E7-B710-25167D8455A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4" creationId="{905C45E8-4844-42E2-87B8-CC05402559F8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5" creationId="{72089342-C003-49F6-B0A4-1231211949D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6" creationId="{7C863063-A141-40D5-BD08-0BF567312B7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7" creationId="{FBC99DA3-3762-490C-9BDF-CA3782F524B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58" creationId="{5E76A265-C7A1-4C66-9171-035970446C5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1" creationId="{34D2E847-D749-49D1-A0D8-13EE7AE34A5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3" creationId="{2D21FC28-5E49-4052-B1D0-5A37534A629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4" creationId="{B401403F-4F1F-46FE-B735-743EAC24271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5" creationId="{89627BAA-7785-4C6C-B4A5-380631410EF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6" creationId="{B4338798-230E-4282-B75F-9EA11A5E335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7" creationId="{821E7573-4F36-40E2-AE75-F0F7AAC6CDF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8" creationId="{40CB6F75-9F2A-4393-A4A6-AF450B07321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69" creationId="{13489E8D-278A-4A46-A6C0-AB64C3A89BC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0" creationId="{0A4EB611-C4F9-42FE-B6D2-0540E682D179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1" creationId="{FEC55669-214C-4761-B4CC-E48414A347E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4" creationId="{EF2721CC-576B-4124-AC1F-ED4E32246955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6" creationId="{9ABE066C-4757-46FE-98C9-ADCA4679AC2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7" creationId="{C4940D5A-D27A-4097-80AA-69EBCC9C2ED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8" creationId="{3BB581DC-0426-4749-AF4A-804D15B077A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79" creationId="{88B5F47E-E64B-409A-B126-4EC7FA484DF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0" creationId="{7088ED50-D45C-47A5-99FC-CD71319DB3C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1" creationId="{3B17049E-6AC4-4C0F-B3A1-5459E7DBEA7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2" creationId="{1DD59D74-26B7-4410-A0CC-F158F05EAC7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3" creationId="{96298CF2-581E-47E3-B076-53073778513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4" creationId="{0B7DF5EB-3430-4025-A99B-8F4116C63F9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7" creationId="{3E2FFA7F-86E1-44E3-AF52-6B77767F5A4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89" creationId="{205F4C83-6461-4CD7-BE63-B7FE49804F7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0" creationId="{8DCB3B3F-9F3E-4F01-9607-E336CB68B916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1" creationId="{4C29F8AD-F113-4FB3-97B9-C18568684915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2" creationId="{DEBA5F2F-AF49-4A87-964F-A2D8CD50974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3" creationId="{1151E618-2025-4A86-94E7-ACD1B45BDD40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4" creationId="{FBF22F83-3D08-4C02-A37A-B9095E041C5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5" creationId="{1F4D6917-6551-49C9-94EB-96F14D1F62A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6" creationId="{C13CA8E2-DB75-4E60-8003-A1A661B6FA1E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197" creationId="{C8669405-C9DE-426E-8056-49D711BFE17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0" creationId="{0E5D3721-1459-4F3E-9BBF-BC1CCC9D5C2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2" creationId="{8201A90B-3F00-4BF9-B358-88FA4D9A2EA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3" creationId="{F1B7ACB3-FE64-4EBC-AD1D-3FA7402CE8C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4" creationId="{9B783612-C838-46CE-B9B6-F1C66B33C71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5" creationId="{95BD506A-13AA-43EC-A5EC-AB5A37C6FC2C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6" creationId="{C377CE21-1174-41F7-9168-97004893FA4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7" creationId="{3FC8F14A-6739-465C-AAA6-D5BEBC40613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8" creationId="{AFC5D660-2CEB-4215-9CB7-2C27A8D16AC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09" creationId="{D85EA335-A294-4764-A320-221A16F6AA31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0" creationId="{0AF3DA1B-4150-4706-BC84-F37E88702C1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3" creationId="{7E103F90-A506-4B6E-939F-7932D6DE7938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5" creationId="{01C59919-4528-4C8D-A3A6-431DB7537AA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6" creationId="{96B8DDD9-4CF5-4AAA-9801-770F0B3E2C6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7" creationId="{CCAF4459-DF4B-4048-96E5-4AC1FEC2607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8" creationId="{5085AA53-61D6-4906-9C45-CF60FEC3FD8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19" creationId="{114F4578-C2EC-49AA-957B-158461773FC0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0" creationId="{08BE7C19-34BC-4A6C-A781-FF67661AA3F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1" creationId="{F047A0E5-9CD4-4C73-AC46-BF8CED19383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2" creationId="{E1FCCFCA-8C66-49F9-B31A-865155966AD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3" creationId="{AE7CF724-5D56-4838-9342-E2C05CDC8882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6" creationId="{D0362105-8129-4E5E-AC11-BCC6F3F787B3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8" creationId="{825187BF-3531-4508-90FA-D9E1FEEC2A7D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29" creationId="{677755E2-16DD-4BF2-8623-03E5EF5F62C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0" creationId="{AE9C8E99-7864-4719-9E70-BB3AFAC7D16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1" creationId="{302977A4-A75E-46F3-A311-7E60D295D8B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2" creationId="{8B78F97A-6BE4-48FC-889B-BE9F98055F4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3" creationId="{3E586CC8-D294-446E-8C5D-80FEEE9AB72B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4" creationId="{9F48A532-1801-4C00-8EF2-9F9BEDF6A6F4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5" creationId="{E2276430-2817-4D83-A947-F4B6B85C0F67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36" creationId="{322FAE6C-122D-44B5-A7E9-F385165DF9AA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55" creationId="{98996833-B699-48E4-87CF-B29EE155184F}"/>
          </ac:cxnSpMkLst>
        </pc:cxnChg>
        <pc:cxnChg chg="mod">
          <ac:chgData name="Einav, Tal" userId="c5d94e19-bf17-46ef-96ed-abf719c82703" providerId="ADAL" clId="{4E33E38E-012E-4F41-987A-2833E14F8405}" dt="2020-05-27T06:19:49.563" v="81"/>
          <ac:cxnSpMkLst>
            <pc:docMk/>
            <pc:sldMk cId="4238270672" sldId="1129"/>
            <ac:cxnSpMk id="256" creationId="{1BF57151-C4CE-43BC-8769-C689A0DD2F33}"/>
          </ac:cxnSpMkLst>
        </pc:cxnChg>
      </pc:sldChg>
      <pc:sldChg chg="addSp delSp modSp">
        <pc:chgData name="Einav, Tal" userId="c5d94e19-bf17-46ef-96ed-abf719c82703" providerId="ADAL" clId="{4E33E38E-012E-4F41-987A-2833E14F8405}" dt="2020-05-27T19:34:06.454" v="1390" actId="208"/>
        <pc:sldMkLst>
          <pc:docMk/>
          <pc:sldMk cId="812924192" sldId="1130"/>
        </pc:sldMkLst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55" creationId="{8B3B15F2-FA66-4176-AF80-FEE017D48877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57" creationId="{06670164-1D1A-4C40-94B9-143BD3B35F05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70" creationId="{B35255BD-E22B-4F10-998B-CF95ADB0F87E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4:06.454" v="1390" actId="208"/>
          <ac:spMkLst>
            <pc:docMk/>
            <pc:sldMk cId="812924192" sldId="1130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4:06.454" v="1390" actId="208"/>
          <ac:spMkLst>
            <pc:docMk/>
            <pc:sldMk cId="812924192" sldId="1130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4:06.454" v="1390" actId="208"/>
          <ac:spMkLst>
            <pc:docMk/>
            <pc:sldMk cId="812924192" sldId="1130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20:16.282" v="89" actId="478"/>
          <ac:spMkLst>
            <pc:docMk/>
            <pc:sldMk cId="812924192" sldId="1130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20:16.282" v="89" actId="478"/>
          <ac:spMkLst>
            <pc:docMk/>
            <pc:sldMk cId="812924192" sldId="1130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17" creationId="{4F226EA5-FE5F-422F-9BC9-03DD83780130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31" creationId="{CCA5AC42-791A-47E1-BBF7-B7D448CED324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46" creationId="{B0BF40FA-5257-4E70-B973-B731BE465F2D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47" creationId="{15D7CFFB-AA7A-4C46-BA29-1ED6790A896C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60" creationId="{8AD039A3-13C2-4B14-A3D1-279740BE9147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73" creationId="{C4FEFE3C-707D-4CFF-9A9B-2E13ABE96DD7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86" creationId="{9F9DD924-282E-400C-93DD-FC016EBAAC13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199" creationId="{64DE6C9F-9A3B-4745-85D4-8F97D9C969BA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12" creationId="{B2A47159-09AE-473F-B807-F63FCA2A905F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25" creationId="{4331F73C-78C9-44A4-8169-AEF3F8F13953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37" creationId="{89A0F356-E9C3-451F-AFE2-7D05B4283AED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38" creationId="{8E240694-F610-4E76-B0E8-C966093C1657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39" creationId="{ABFBA24A-43DB-4145-A715-8914AC78E074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0" creationId="{2D4C3DE5-B184-4AA0-8A89-C7E4693565C9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1" creationId="{EF0DC43B-607F-4A67-A74B-20840DFB7D3F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2" creationId="{A472A989-973C-4F40-9DA6-A65A9F0486C9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3" creationId="{BB7508E5-3AED-4E7C-8641-0CE81C610BDC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4" creationId="{AE0B12AC-84E7-45E8-B1B6-65FFD0D69C59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7" creationId="{E89EA1ED-B169-4CDC-A969-CDF56AB36BDB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8" creationId="{4B2CBAD1-606A-4EC3-A412-D3143A0BB7F8}"/>
          </ac:spMkLst>
        </pc:spChg>
        <pc:spChg chg="add mod or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49" creationId="{FE6964D0-522B-436E-AD96-CA2F805687DB}"/>
          </ac:spMkLst>
        </pc:spChg>
        <pc:spChg chg="add mod or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50" creationId="{BF528D2C-8AD5-4DC2-8455-3F21391723DB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53" creationId="{689252C0-AA24-4DB6-BCB1-759CE5A99BA6}"/>
          </ac:spMkLst>
        </pc:spChg>
        <pc:spChg chg="mod">
          <ac:chgData name="Einav, Tal" userId="c5d94e19-bf17-46ef-96ed-abf719c82703" providerId="ADAL" clId="{4E33E38E-012E-4F41-987A-2833E14F8405}" dt="2020-05-27T06:20:21.193" v="92"/>
          <ac:spMkLst>
            <pc:docMk/>
            <pc:sldMk cId="812924192" sldId="1130"/>
            <ac:spMk id="254" creationId="{1664D7F1-A7BD-442A-93B3-9A53A867C0E6}"/>
          </ac:spMkLst>
        </pc:s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20:16.282" v="89" actId="478"/>
          <ac:grpSpMkLst>
            <pc:docMk/>
            <pc:sldMk cId="812924192" sldId="1130"/>
            <ac:grpSpMk id="7" creationId="{5097451F-5075-462D-8D89-FCE8B5E546C8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56" creationId="{F9C95965-B9B8-4E8C-BE64-9B2B487DC2E7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59" creationId="{6523E549-3803-4A6C-B162-6F1B4AD3B25D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69" creationId="{1E339BCB-CDB4-4944-9232-73F61121E42A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72" creationId="{A0D4F270-B11C-455F-B5B1-2FD7FD6F9A97}"/>
          </ac:grpSpMkLst>
        </pc:grpChg>
        <pc:grpChg chg="del">
          <ac:chgData name="Einav, Tal" userId="c5d94e19-bf17-46ef-96ed-abf719c82703" providerId="ADAL" clId="{4E33E38E-012E-4F41-987A-2833E14F8405}" dt="2020-05-27T06:20:16.282" v="89" actId="478"/>
          <ac:grpSpMkLst>
            <pc:docMk/>
            <pc:sldMk cId="812924192" sldId="1130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07" creationId="{F1004AD7-7A2E-42D3-B9A5-8853AEC20269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19" creationId="{06353AE1-93E5-4F05-AA98-1D65BA942271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30" creationId="{C26B1CEB-2D16-42F5-8C84-0DB9E26BA7A7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33" creationId="{68E30946-CF18-4310-BFFF-A1E6E92D8757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45" creationId="{ABB0136E-FD30-444A-92E2-E65FD7FF2956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49" creationId="{F2CDB634-EA66-4467-82CF-E188AFCE0F89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59" creationId="{D2201191-C610-41D2-B527-27F50A42F93A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62" creationId="{C89421D4-B965-4072-B979-A9DF541622BB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72" creationId="{BFC0E323-B02E-4699-9AC1-3DC6CE56903E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75" creationId="{037CA536-68CA-4EB9-910F-24969BB93F99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85" creationId="{A739D215-E7F0-4278-AB57-E21091114F48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88" creationId="{9CF19A14-47A8-4754-8DEE-025073DB7B87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198" creationId="{1EAB1B46-A01C-4D31-BA81-7840A85F559D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01" creationId="{76EFFC9A-D85F-4107-8B06-96B793863988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11" creationId="{30468C4C-24D5-4336-8C52-5723D31B2A24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14" creationId="{8C6FB529-80A0-43C3-B137-7AFDE932F4BC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24" creationId="{77CC10AD-2B84-4467-A612-D99C537BE82C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27" creationId="{C61949A1-F85B-4DAC-BA0C-E986EF30228F}"/>
          </ac:grpSpMkLst>
        </pc:grpChg>
        <pc:grpChg chg="add mod or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46" creationId="{242CC789-E6E5-433A-B563-530F29CBB673}"/>
          </ac:grpSpMkLst>
        </pc:grpChg>
        <pc:grpChg chg="add mod or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51" creationId="{486F9CDB-62BC-42AF-91A7-C9673D645B43}"/>
          </ac:grpSpMkLst>
        </pc:grpChg>
        <pc:grpChg chg="mod">
          <ac:chgData name="Einav, Tal" userId="c5d94e19-bf17-46ef-96ed-abf719c82703" providerId="ADAL" clId="{4E33E38E-012E-4F41-987A-2833E14F8405}" dt="2020-05-27T06:20:21.193" v="92"/>
          <ac:grpSpMkLst>
            <pc:docMk/>
            <pc:sldMk cId="812924192" sldId="1130"/>
            <ac:grpSpMk id="252" creationId="{7EFD98DB-5DC0-499D-8301-741E870D6EEF}"/>
          </ac:grpSpMkLst>
        </pc:grpChg>
        <pc:picChg chg="add mod ord">
          <ac:chgData name="Einav, Tal" userId="c5d94e19-bf17-46ef-96ed-abf719c82703" providerId="ADAL" clId="{4E33E38E-012E-4F41-987A-2833E14F8405}" dt="2020-05-27T06:20:21.193" v="92"/>
          <ac:picMkLst>
            <pc:docMk/>
            <pc:sldMk cId="812924192" sldId="1130"/>
            <ac:picMk id="245" creationId="{2FB1B87B-AF35-493A-891A-02724DE87FC5}"/>
          </ac:picMkLst>
        </pc:pic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58" creationId="{F2AFF9BF-4394-4D6C-AF45-942ACB25D3E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0" creationId="{E1A2F8EC-231F-4285-BB02-18460B06C46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1" creationId="{892146F6-412E-4E72-8D9E-0BEAE80695B5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2" creationId="{96666623-B3F4-4BD9-B0DC-21894CFEA4C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3" creationId="{53BB1840-6128-4529-9561-989BA5A08F8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4" creationId="{DAD5B8D6-D5BA-404C-8C54-9C86624D763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5" creationId="{4ABE683C-11C4-4548-A60B-BF6BC9AB2CA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6" creationId="{E0DEEC3C-B863-4895-B6F6-5730174739D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7" creationId="{784EF85F-26E8-4371-9D8A-84A96F09EDE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68" creationId="{15EB97A9-6821-4C4D-A15D-F2177725EEE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71" creationId="{91E037F4-5B07-4763-A136-B91DB13A1CCE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73" creationId="{C7B6B00B-FEA1-4E9D-85C9-4C04FF10E188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74" creationId="{048F9831-617E-4173-A972-CCCE71EB4F7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4" creationId="{C7A1B20A-F45E-4212-B94E-431F1E0DE44F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8" creationId="{E7344E22-6944-40CF-B05F-74CEEC5F0F2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99" creationId="{D1FBE180-AEC1-4687-A122-89A3EDA5B33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00" creationId="{95BCE3F1-E46A-4FAA-80D0-27DBEE0969E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01" creationId="{7BB5C5AF-690A-4D24-AA75-041B08C7850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02" creationId="{F1A15518-46DF-4457-9887-B1DC0DF5B56F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03" creationId="{06A1A017-03BD-4105-8BDD-B3A20C4FEDC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06" creationId="{21DC4575-9A3C-4B29-A8BC-DD761AEE6BF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18" creationId="{725C57BE-1E91-4A3F-A0F7-3D5D8BC80900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0" creationId="{E9ACAB6F-BFD9-4749-849A-447365C4514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1" creationId="{D692BF2F-673C-4E6B-873C-7CC3378981C0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2" creationId="{EA220886-5B84-41E7-8B3B-A2AD65778A8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3" creationId="{0BD5A697-F730-4024-95A3-824DDDC1F03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4" creationId="{2D0D628E-2C26-47A6-A970-BC6F0F0CD7E0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5" creationId="{144327DB-8CD4-45FC-BC39-23F14776CA7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6" creationId="{0221D160-8E3A-4FC0-AEF7-5D7638E3310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8" creationId="{0B85163A-01EC-4FF6-89BE-09901A2AE26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29" creationId="{4902B698-CC6D-4FBB-8304-CB8A1AA7762E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2" creationId="{FAC3695B-59E7-41BA-AB31-9A5FE73FCEE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4" creationId="{41C2C5BA-82C2-4250-A6AB-4CB4C95FE0E8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5" creationId="{57B5B808-60DF-430B-B5C7-8C0B96E40BAE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6" creationId="{1BA65FD7-DC45-4F64-9A1D-D21744C2165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7" creationId="{5B7AA5B6-2148-4CD9-85DD-27EFF3BF090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8" creationId="{340972E4-D2E1-4846-BD24-51DF30F23A3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39" creationId="{8A49B77D-73B5-4E2D-AE26-C239AB18E95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40" creationId="{C5490BEA-DE5B-4D0E-9534-15CE93730BE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42" creationId="{E595DD1B-F2E4-4C90-997A-6510B7E485FE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44" creationId="{78F027AB-0B79-49A3-A7CE-CB517E2F726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48" creationId="{1A38A8FB-321A-46E5-A354-9AE46C973EE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0" creationId="{22C28A63-5673-4F37-A242-82B09B9D6CB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1" creationId="{EF9AF984-D112-4CD1-81EB-FD37BB952F6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2" creationId="{505D6847-F462-4DB3-942D-1F0EF11BDC9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3" creationId="{3D64EC61-EAA7-42E7-B710-25167D8455A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4" creationId="{905C45E8-4844-42E2-87B8-CC05402559F8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5" creationId="{72089342-C003-49F6-B0A4-1231211949D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6" creationId="{7C863063-A141-40D5-BD08-0BF567312B7F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7" creationId="{FBC99DA3-3762-490C-9BDF-CA3782F524B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58" creationId="{5E76A265-C7A1-4C66-9171-035970446C5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1" creationId="{34D2E847-D749-49D1-A0D8-13EE7AE34A5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3" creationId="{2D21FC28-5E49-4052-B1D0-5A37534A629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4" creationId="{B401403F-4F1F-46FE-B735-743EAC24271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5" creationId="{89627BAA-7785-4C6C-B4A5-380631410EFF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6" creationId="{B4338798-230E-4282-B75F-9EA11A5E335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7" creationId="{821E7573-4F36-40E2-AE75-F0F7AAC6CDF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8" creationId="{40CB6F75-9F2A-4393-A4A6-AF450B07321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69" creationId="{13489E8D-278A-4A46-A6C0-AB64C3A89BC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0" creationId="{0A4EB611-C4F9-42FE-B6D2-0540E682D179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1" creationId="{FEC55669-214C-4761-B4CC-E48414A347E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4" creationId="{EF2721CC-576B-4124-AC1F-ED4E32246955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6" creationId="{9ABE066C-4757-46FE-98C9-ADCA4679AC2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7" creationId="{C4940D5A-D27A-4097-80AA-69EBCC9C2ED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8" creationId="{3BB581DC-0426-4749-AF4A-804D15B077A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79" creationId="{88B5F47E-E64B-409A-B126-4EC7FA484DF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0" creationId="{7088ED50-D45C-47A5-99FC-CD71319DB3C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1" creationId="{3B17049E-6AC4-4C0F-B3A1-5459E7DBEA7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2" creationId="{1DD59D74-26B7-4410-A0CC-F158F05EAC7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3" creationId="{96298CF2-581E-47E3-B076-53073778513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4" creationId="{0B7DF5EB-3430-4025-A99B-8F4116C63F9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7" creationId="{3E2FFA7F-86E1-44E3-AF52-6B77767F5A4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89" creationId="{205F4C83-6461-4CD7-BE63-B7FE49804F7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0" creationId="{8DCB3B3F-9F3E-4F01-9607-E336CB68B916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1" creationId="{4C29F8AD-F113-4FB3-97B9-C18568684915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2" creationId="{DEBA5F2F-AF49-4A87-964F-A2D8CD50974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3" creationId="{1151E618-2025-4A86-94E7-ACD1B45BDD40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4" creationId="{FBF22F83-3D08-4C02-A37A-B9095E041C5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5" creationId="{1F4D6917-6551-49C9-94EB-96F14D1F62A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6" creationId="{C13CA8E2-DB75-4E60-8003-A1A661B6FA1E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197" creationId="{C8669405-C9DE-426E-8056-49D711BFE17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0" creationId="{0E5D3721-1459-4F3E-9BBF-BC1CCC9D5C2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2" creationId="{8201A90B-3F00-4BF9-B358-88FA4D9A2EA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3" creationId="{F1B7ACB3-FE64-4EBC-AD1D-3FA7402CE8C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4" creationId="{9B783612-C838-46CE-B9B6-F1C66B33C71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5" creationId="{95BD506A-13AA-43EC-A5EC-AB5A37C6FC2C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6" creationId="{C377CE21-1174-41F7-9168-97004893FA4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7" creationId="{3FC8F14A-6739-465C-AAA6-D5BEBC40613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8" creationId="{AFC5D660-2CEB-4215-9CB7-2C27A8D16AC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09" creationId="{D85EA335-A294-4764-A320-221A16F6AA31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0" creationId="{0AF3DA1B-4150-4706-BC84-F37E88702C1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3" creationId="{7E103F90-A506-4B6E-939F-7932D6DE7938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5" creationId="{01C59919-4528-4C8D-A3A6-431DB7537AA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6" creationId="{96B8DDD9-4CF5-4AAA-9801-770F0B3E2C6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7" creationId="{CCAF4459-DF4B-4048-96E5-4AC1FEC2607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8" creationId="{5085AA53-61D6-4906-9C45-CF60FEC3FD8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19" creationId="{114F4578-C2EC-49AA-957B-158461773FC0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0" creationId="{08BE7C19-34BC-4A6C-A781-FF67661AA3F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1" creationId="{F047A0E5-9CD4-4C73-AC46-BF8CED19383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2" creationId="{E1FCCFCA-8C66-49F9-B31A-865155966AD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3" creationId="{AE7CF724-5D56-4838-9342-E2C05CDC8882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6" creationId="{D0362105-8129-4E5E-AC11-BCC6F3F787B3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8" creationId="{825187BF-3531-4508-90FA-D9E1FEEC2A7D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29" creationId="{677755E2-16DD-4BF2-8623-03E5EF5F62C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0" creationId="{AE9C8E99-7864-4719-9E70-BB3AFAC7D16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1" creationId="{302977A4-A75E-46F3-A311-7E60D295D8B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2" creationId="{8B78F97A-6BE4-48FC-889B-BE9F98055F4F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3" creationId="{3E586CC8-D294-446E-8C5D-80FEEE9AB72B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4" creationId="{9F48A532-1801-4C00-8EF2-9F9BEDF6A6F4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5" creationId="{E2276430-2817-4D83-A947-F4B6B85C0F67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36" creationId="{322FAE6C-122D-44B5-A7E9-F385165DF9AA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55" creationId="{30BCC71B-B965-4297-A119-EDCF9CC748C8}"/>
          </ac:cxnSpMkLst>
        </pc:cxnChg>
        <pc:cxnChg chg="mod">
          <ac:chgData name="Einav, Tal" userId="c5d94e19-bf17-46ef-96ed-abf719c82703" providerId="ADAL" clId="{4E33E38E-012E-4F41-987A-2833E14F8405}" dt="2020-05-27T06:20:21.193" v="92"/>
          <ac:cxnSpMkLst>
            <pc:docMk/>
            <pc:sldMk cId="812924192" sldId="1130"/>
            <ac:cxnSpMk id="256" creationId="{30AD8BA4-7A8C-4F01-9C26-93B9CAD9875B}"/>
          </ac:cxnSpMkLst>
        </pc:cxnChg>
      </pc:sldChg>
      <pc:sldChg chg="addSp delSp modSp">
        <pc:chgData name="Einav, Tal" userId="c5d94e19-bf17-46ef-96ed-abf719c82703" providerId="ADAL" clId="{4E33E38E-012E-4F41-987A-2833E14F8405}" dt="2020-05-27T19:32:36.541" v="1382" actId="208"/>
        <pc:sldMkLst>
          <pc:docMk/>
          <pc:sldMk cId="697741017" sldId="1140"/>
        </pc:sldMkLst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23" creationId="{54529CF4-276C-4131-81DE-57D4A0147B43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55" creationId="{8B3B15F2-FA66-4176-AF80-FEE017D48877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58" creationId="{D00E8113-1345-4258-8E2B-9C4EE1474208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59" creationId="{F615B2B0-D8DD-473D-96F1-DC9FE39BB4D2}"/>
          </ac:spMkLst>
        </pc:spChg>
        <pc:spChg chg="add mod or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60" creationId="{62C591AB-66A2-4305-B5E1-AFCB45C46CF7}"/>
          </ac:spMkLst>
        </pc:spChg>
        <pc:spChg chg="add mod or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61" creationId="{65101774-B19F-4A6D-8C21-3B2797D133B3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64" creationId="{60B980E2-5273-42E4-98A1-F2E9725571C6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65" creationId="{27C6B25E-EE64-470E-8363-CEBDFA700BFE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82" creationId="{F43ED75A-2B61-4391-B3FA-40A7967ABF33}"/>
          </ac:spMkLst>
        </pc:spChg>
        <pc:spChg chg="mod">
          <ac:chgData name="Einav, Tal" userId="c5d94e19-bf17-46ef-96ed-abf719c82703" providerId="ADAL" clId="{4E33E38E-012E-4F41-987A-2833E14F8405}" dt="2020-05-27T19:32:36.541" v="1382" actId="208"/>
          <ac:spMkLst>
            <pc:docMk/>
            <pc:sldMk cId="697741017" sldId="1140"/>
            <ac:spMk id="95" creationId="{9971B923-18A9-422B-9442-93CA5E878810}"/>
          </ac:spMkLst>
        </pc:spChg>
        <pc:spChg chg="mod">
          <ac:chgData name="Einav, Tal" userId="c5d94e19-bf17-46ef-96ed-abf719c82703" providerId="ADAL" clId="{4E33E38E-012E-4F41-987A-2833E14F8405}" dt="2020-05-27T19:32:29.307" v="1381" actId="208"/>
          <ac:spMkLst>
            <pc:docMk/>
            <pc:sldMk cId="697741017" sldId="1140"/>
            <ac:spMk id="96" creationId="{1413262D-BB64-430F-B91E-8E372CF34034}"/>
          </ac:spMkLst>
        </pc:spChg>
        <pc:spChg chg="mod">
          <ac:chgData name="Einav, Tal" userId="c5d94e19-bf17-46ef-96ed-abf719c82703" providerId="ADAL" clId="{4E33E38E-012E-4F41-987A-2833E14F8405}" dt="2020-05-27T19:32:29.307" v="1381" actId="208"/>
          <ac:spMkLst>
            <pc:docMk/>
            <pc:sldMk cId="697741017" sldId="1140"/>
            <ac:spMk id="97" creationId="{8140A828-87E0-4912-8062-147062A8A71C}"/>
          </ac:spMkLst>
        </pc:spChg>
        <pc:spChg chg="del">
          <ac:chgData name="Einav, Tal" userId="c5d94e19-bf17-46ef-96ed-abf719c82703" providerId="ADAL" clId="{4E33E38E-012E-4F41-987A-2833E14F8405}" dt="2020-05-27T06:16:05.826" v="48" actId="478"/>
          <ac:spMkLst>
            <pc:docMk/>
            <pc:sldMk cId="697741017" sldId="1140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6:05.826" v="48" actId="478"/>
          <ac:spMkLst>
            <pc:docMk/>
            <pc:sldMk cId="697741017" sldId="1140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09" creationId="{C864D8AE-C1F5-42B7-90EA-B66BABCD9340}"/>
          </ac:spMkLst>
        </pc:spChg>
        <pc:spChg chg="mod">
          <ac:chgData name="Einav, Tal" userId="c5d94e19-bf17-46ef-96ed-abf719c82703" providerId="ADAL" clId="{4E33E38E-012E-4F41-987A-2833E14F8405}" dt="2020-05-27T19:32:22.963" v="1380" actId="208"/>
          <ac:spMkLst>
            <pc:docMk/>
            <pc:sldMk cId="697741017" sldId="1140"/>
            <ac:spMk id="111" creationId="{8166E9F6-66FF-4EAC-938A-5A8E9317EA2B}"/>
          </ac:spMkLst>
        </pc:spChg>
        <pc:spChg chg="mod">
          <ac:chgData name="Einav, Tal" userId="c5d94e19-bf17-46ef-96ed-abf719c82703" providerId="ADAL" clId="{4E33E38E-012E-4F41-987A-2833E14F8405}" dt="2020-05-27T19:32:22.963" v="1380" actId="208"/>
          <ac:spMkLst>
            <pc:docMk/>
            <pc:sldMk cId="697741017" sldId="1140"/>
            <ac:spMk id="112" creationId="{9EA9F237-B07D-47CC-B18C-E7D56B9721C4}"/>
          </ac:spMkLst>
        </pc:spChg>
        <pc:spChg chg="mod">
          <ac:chgData name="Einav, Tal" userId="c5d94e19-bf17-46ef-96ed-abf719c82703" providerId="ADAL" clId="{4E33E38E-012E-4F41-987A-2833E14F8405}" dt="2020-05-27T19:32:22.963" v="1380" actId="208"/>
          <ac:spMkLst>
            <pc:docMk/>
            <pc:sldMk cId="697741017" sldId="1140"/>
            <ac:spMk id="113" creationId="{3B3006FB-DAEA-4726-A01F-DB16907AE07D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14" creationId="{866CF172-F201-4076-8D8C-0E79A6D7B348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15" creationId="{5C7651CC-879C-4138-8FDD-D5BCA51B53AA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16" creationId="{DEC92771-12CC-4D31-969F-1F71320CCC62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27" creationId="{9B1157C7-9134-4DF1-A8AD-769BF6D8D9ED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41" creationId="{8F63120E-B8A3-4CDD-B7B7-83498951F4D0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43" creationId="{A087D484-F3D2-460B-BC74-86142FA93CE0}"/>
          </ac:spMkLst>
        </pc:spChg>
        <pc:spChg chg="mod">
          <ac:chgData name="Einav, Tal" userId="c5d94e19-bf17-46ef-96ed-abf719c82703" providerId="ADAL" clId="{4E33E38E-012E-4F41-987A-2833E14F8405}" dt="2020-05-27T06:16:15.288" v="51"/>
          <ac:spMkLst>
            <pc:docMk/>
            <pc:sldMk cId="697741017" sldId="1140"/>
            <ac:spMk id="147" creationId="{15D7CFFB-AA7A-4C46-BA29-1ED6790A896C}"/>
          </ac:spMkLst>
        </pc:spChg>
        <pc:grpChg chg="mo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1" creationId="{00000000-0000-0000-0000-000000000000}"/>
          </ac:grpSpMkLst>
        </pc:grpChg>
        <pc:grpChg chg="del">
          <ac:chgData name="Einav, Tal" userId="c5d94e19-bf17-46ef-96ed-abf719c82703" providerId="ADAL" clId="{4E33E38E-012E-4F41-987A-2833E14F8405}" dt="2020-05-27T06:16:05.826" v="48" actId="478"/>
          <ac:grpSpMkLst>
            <pc:docMk/>
            <pc:sldMk cId="697741017" sldId="1140"/>
            <ac:grpSpMk id="7" creationId="{5097451F-5075-462D-8D89-FCE8B5E546C8}"/>
          </ac:grpSpMkLst>
        </pc:grpChg>
        <pc:grpChg chg="add mod or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57" creationId="{499DC557-7C56-4E19-B2EF-C6EA7D907850}"/>
          </ac:grpSpMkLst>
        </pc:grpChg>
        <pc:grpChg chg="add mod or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62" creationId="{3504D77F-1A64-45AF-8BDC-4A78824CDADF}"/>
          </ac:grpSpMkLst>
        </pc:grpChg>
        <pc:grpChg chg="mo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63" creationId="{2E943E71-1903-4C4C-9DA3-9DCA30C29F79}"/>
          </ac:grpSpMkLst>
        </pc:grpChg>
        <pc:grpChg chg="del">
          <ac:chgData name="Einav, Tal" userId="c5d94e19-bf17-46ef-96ed-abf719c82703" providerId="ADAL" clId="{4E33E38E-012E-4F41-987A-2833E14F8405}" dt="2020-05-27T06:16:05.826" v="48" actId="478"/>
          <ac:grpSpMkLst>
            <pc:docMk/>
            <pc:sldMk cId="697741017" sldId="1140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76" creationId="{EC5B34DF-BCCC-45F6-92D4-ADA47976D890}"/>
          </ac:grpSpMkLst>
        </pc:grpChg>
        <pc:grpChg chg="mod">
          <ac:chgData name="Einav, Tal" userId="c5d94e19-bf17-46ef-96ed-abf719c82703" providerId="ADAL" clId="{4E33E38E-012E-4F41-987A-2833E14F8405}" dt="2020-05-27T06:16:15.288" v="51"/>
          <ac:grpSpMkLst>
            <pc:docMk/>
            <pc:sldMk cId="697741017" sldId="1140"/>
            <ac:grpSpMk id="85" creationId="{F3AE675A-5FC3-4F11-8B57-1F89C5984343}"/>
          </ac:grpSpMkLst>
        </pc:grpChg>
        <pc:grpChg chg="mod">
          <ac:chgData name="Einav, Tal" userId="c5d94e19-bf17-46ef-96ed-abf719c82703" providerId="ADAL" clId="{4E33E38E-012E-4F41-987A-2833E14F8405}" dt="2020-05-27T19:32:21.036" v="1379" actId="12788"/>
          <ac:grpSpMkLst>
            <pc:docMk/>
            <pc:sldMk cId="697741017" sldId="1140"/>
            <ac:grpSpMk id="108" creationId="{5A064202-61B4-42F6-B286-9EF601F66726}"/>
          </ac:grpSpMkLst>
        </pc:grpChg>
        <pc:grpChg chg="mod">
          <ac:chgData name="Einav, Tal" userId="c5d94e19-bf17-46ef-96ed-abf719c82703" providerId="ADAL" clId="{4E33E38E-012E-4F41-987A-2833E14F8405}" dt="2020-05-27T19:32:21.036" v="1379" actId="12788"/>
          <ac:grpSpMkLst>
            <pc:docMk/>
            <pc:sldMk cId="697741017" sldId="1140"/>
            <ac:grpSpMk id="110" creationId="{F74AFD4A-E2A8-4C97-BA12-F7F665F84F05}"/>
          </ac:grpSpMkLst>
        </pc:grpChg>
        <pc:graphicFrameChg chg="mod">
          <ac:chgData name="Einav, Tal" userId="c5d94e19-bf17-46ef-96ed-abf719c82703" providerId="ADAL" clId="{4E33E38E-012E-4F41-987A-2833E14F8405}" dt="2020-05-27T06:16:15.288" v="51"/>
          <ac:graphicFrameMkLst>
            <pc:docMk/>
            <pc:sldMk cId="697741017" sldId="1140"/>
            <ac:graphicFrameMk id="54" creationId="{31BB02CC-0232-4C26-AE1B-B4FAA6216CB9}"/>
          </ac:graphicFrameMkLst>
        </pc:graphicFrameChg>
        <pc:picChg chg="add mod ord">
          <ac:chgData name="Einav, Tal" userId="c5d94e19-bf17-46ef-96ed-abf719c82703" providerId="ADAL" clId="{4E33E38E-012E-4F41-987A-2833E14F8405}" dt="2020-05-27T06:16:15.288" v="51"/>
          <ac:picMkLst>
            <pc:docMk/>
            <pc:sldMk cId="697741017" sldId="1140"/>
            <ac:picMk id="56" creationId="{8DB83878-B60E-41C4-B4B3-C5A8C5DFFB39}"/>
          </ac:picMkLst>
        </pc:pic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66" creationId="{473E9A9E-84AD-4DBC-B716-1A7CE0055A06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67" creationId="{E0250374-6735-41D5-8B81-633EA5FE79D1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83" creationId="{25EE16B3-476A-48B9-95A3-E6953E0FE8C1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86" creationId="{83DBF901-5B0F-41A4-B103-C0AD9C8EA554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87" creationId="{15A5FD87-2234-4618-ADE5-DD3052666B1A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88" creationId="{C4D99ABD-C591-4064-88E4-BAF08DAF4943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89" creationId="{B0DCA00B-CF6D-4207-A387-4AA2E8D24CB1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90" creationId="{CA849F74-272A-482D-9943-829D2CC7FFF6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91" creationId="{3A35BF2C-36F3-42D7-89BF-E3A8DC65F01C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92" creationId="{C3D47A01-314A-48BC-B4A2-2F06AD1FB537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93" creationId="{B2E6E5D4-6E7A-49A0-AE07-327CCD4F4E1A}"/>
          </ac:cxnSpMkLst>
        </pc:cxnChg>
        <pc:cxnChg chg="mod">
          <ac:chgData name="Einav, Tal" userId="c5d94e19-bf17-46ef-96ed-abf719c82703" providerId="ADAL" clId="{4E33E38E-012E-4F41-987A-2833E14F8405}" dt="2020-05-27T06:16:15.288" v="51"/>
          <ac:cxnSpMkLst>
            <pc:docMk/>
            <pc:sldMk cId="697741017" sldId="1140"/>
            <ac:cxnSpMk id="94" creationId="{C7A1B20A-F45E-4212-B94E-431F1E0DE44F}"/>
          </ac:cxnSpMkLst>
        </pc:cxnChg>
      </pc:sldChg>
      <pc:sldChg chg="addSp delSp addAnim delAnim modAnim">
        <pc:chgData name="Einav, Tal" userId="c5d94e19-bf17-46ef-96ed-abf719c82703" providerId="ADAL" clId="{4E33E38E-012E-4F41-987A-2833E14F8405}" dt="2020-05-27T17:58:05.867" v="557" actId="478"/>
        <pc:sldMkLst>
          <pc:docMk/>
          <pc:sldMk cId="410748621" sldId="1143"/>
        </pc:sldMkLst>
        <pc:spChg chg="add del">
          <ac:chgData name="Einav, Tal" userId="c5d94e19-bf17-46ef-96ed-abf719c82703" providerId="ADAL" clId="{4E33E38E-012E-4F41-987A-2833E14F8405}" dt="2020-05-27T17:58:05.008" v="556"/>
          <ac:spMkLst>
            <pc:docMk/>
            <pc:sldMk cId="410748621" sldId="1143"/>
            <ac:spMk id="124" creationId="{A7DA0616-D364-4AB8-955C-C4C699D266ED}"/>
          </ac:spMkLst>
        </pc:spChg>
        <pc:spChg chg="add del">
          <ac:chgData name="Einav, Tal" userId="c5d94e19-bf17-46ef-96ed-abf719c82703" providerId="ADAL" clId="{4E33E38E-012E-4F41-987A-2833E14F8405}" dt="2020-05-27T17:58:04.479" v="555" actId="478"/>
          <ac:spMkLst>
            <pc:docMk/>
            <pc:sldMk cId="410748621" sldId="1143"/>
            <ac:spMk id="217" creationId="{E8C151AA-810F-44F7-8105-C9507E296E78}"/>
          </ac:spMkLst>
        </pc:spChg>
        <pc:grpChg chg="add del">
          <ac:chgData name="Einav, Tal" userId="c5d94e19-bf17-46ef-96ed-abf719c82703" providerId="ADAL" clId="{4E33E38E-012E-4F41-987A-2833E14F8405}" dt="2020-05-27T17:58:05.867" v="557" actId="478"/>
          <ac:grpSpMkLst>
            <pc:docMk/>
            <pc:sldMk cId="410748621" sldId="1143"/>
            <ac:grpSpMk id="107" creationId="{381ED7F7-B7A6-404E-BC67-247DAC872946}"/>
          </ac:grpSpMkLst>
        </pc:grpChg>
      </pc:sldChg>
      <pc:sldChg chg="addSp delSp modSp modAnim">
        <pc:chgData name="Einav, Tal" userId="c5d94e19-bf17-46ef-96ed-abf719c82703" providerId="ADAL" clId="{4E33E38E-012E-4F41-987A-2833E14F8405}" dt="2020-05-27T18:03:00.118" v="581" actId="478"/>
        <pc:sldMkLst>
          <pc:docMk/>
          <pc:sldMk cId="175211894" sldId="1145"/>
        </pc:sldMkLst>
        <pc:spChg chg="mod">
          <ac:chgData name="Einav, Tal" userId="c5d94e19-bf17-46ef-96ed-abf719c82703" providerId="ADAL" clId="{4E33E38E-012E-4F41-987A-2833E14F8405}" dt="2020-05-27T18:02:17.085" v="576" actId="207"/>
          <ac:spMkLst>
            <pc:docMk/>
            <pc:sldMk cId="175211894" sldId="1145"/>
            <ac:spMk id="22" creationId="{156E81B9-8780-498F-93CB-925F20A3395A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70" creationId="{7FE57E4E-5FD3-4103-9F3A-225F21BD434B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72" creationId="{4D80E69C-57D4-451D-92F8-D5D673EE5C12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77" creationId="{2D47CD78-FD11-4BC6-897C-84F0F0F73660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78" creationId="{96694C48-39F9-4A53-BD7D-2F59725DE905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79" creationId="{782B536C-2702-45D8-B670-73524972DF57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84" creationId="{28BB1A0D-BD18-43C2-B810-F4551563E28B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85" creationId="{F4CD4E33-7449-4238-AECE-344358CA48F5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87" creationId="{11C6162F-C680-4FEC-BE2A-6EDAC4A36CDD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09" creationId="{237B221D-1BEE-4EB2-9A92-219BB402CFA1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0" creationId="{EC6A3F43-5948-465B-B6DA-7FED442E3FB2}"/>
          </ac:spMkLst>
        </pc:spChg>
        <pc:spChg chg="mod">
          <ac:chgData name="Einav, Tal" userId="c5d94e19-bf17-46ef-96ed-abf719c82703" providerId="ADAL" clId="{4E33E38E-012E-4F41-987A-2833E14F8405}" dt="2020-05-27T18:01:29.406" v="569" actId="208"/>
          <ac:spMkLst>
            <pc:docMk/>
            <pc:sldMk cId="175211894" sldId="1145"/>
            <ac:spMk id="111" creationId="{AF2E8A5A-6CE0-4CFC-AFD1-466E3ACB3147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2" creationId="{1E05807C-7711-406B-A362-1B753E16C21C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3" creationId="{D42E771E-E3C1-4502-8D94-B0E7ADB1DCB2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4" creationId="{B533094B-BDE9-4A78-BC0C-25F1CAAE1A83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5" creationId="{FAB576EC-99E3-42EE-A584-FD0011D58B12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6" creationId="{C4DB461C-2773-4B18-A564-B328484BB6F2}"/>
          </ac:spMkLst>
        </pc:spChg>
        <pc:spChg chg="mod">
          <ac:chgData name="Einav, Tal" userId="c5d94e19-bf17-46ef-96ed-abf719c82703" providerId="ADAL" clId="{4E33E38E-012E-4F41-987A-2833E14F8405}" dt="2020-05-27T18:02:36.958" v="578" actId="208"/>
          <ac:spMkLst>
            <pc:docMk/>
            <pc:sldMk cId="175211894" sldId="1145"/>
            <ac:spMk id="118" creationId="{76866990-8E4E-44EA-881A-EC637E2BEA2B}"/>
          </ac:spMkLst>
        </pc:spChg>
        <pc:spChg chg="mod">
          <ac:chgData name="Einav, Tal" userId="c5d94e19-bf17-46ef-96ed-abf719c82703" providerId="ADAL" clId="{4E33E38E-012E-4F41-987A-2833E14F8405}" dt="2020-05-27T18:01:19.794" v="567" actId="208"/>
          <ac:spMkLst>
            <pc:docMk/>
            <pc:sldMk cId="175211894" sldId="1145"/>
            <ac:spMk id="121" creationId="{29B59F4A-0549-4411-A0D4-C110234EB2FC}"/>
          </ac:spMkLst>
        </pc:spChg>
        <pc:spChg chg="mod">
          <ac:chgData name="Einav, Tal" userId="c5d94e19-bf17-46ef-96ed-abf719c82703" providerId="ADAL" clId="{4E33E38E-012E-4F41-987A-2833E14F8405}" dt="2020-05-27T18:01:29.406" v="569" actId="208"/>
          <ac:spMkLst>
            <pc:docMk/>
            <pc:sldMk cId="175211894" sldId="1145"/>
            <ac:spMk id="122" creationId="{CE4CCC54-2010-4000-A5CF-DC945C7755B6}"/>
          </ac:spMkLst>
        </pc:spChg>
        <pc:spChg chg="mod">
          <ac:chgData name="Einav, Tal" userId="c5d94e19-bf17-46ef-96ed-abf719c82703" providerId="ADAL" clId="{4E33E38E-012E-4F41-987A-2833E14F8405}" dt="2020-05-27T18:01:19.794" v="567" actId="208"/>
          <ac:spMkLst>
            <pc:docMk/>
            <pc:sldMk cId="175211894" sldId="1145"/>
            <ac:spMk id="123" creationId="{595F9C47-001D-4539-B5B2-78E6CAA9EE8C}"/>
          </ac:spMkLst>
        </pc:spChg>
        <pc:spChg chg="mod">
          <ac:chgData name="Einav, Tal" userId="c5d94e19-bf17-46ef-96ed-abf719c82703" providerId="ADAL" clId="{4E33E38E-012E-4F41-987A-2833E14F8405}" dt="2020-05-27T17:55:25.592" v="539" actId="207"/>
          <ac:spMkLst>
            <pc:docMk/>
            <pc:sldMk cId="175211894" sldId="1145"/>
            <ac:spMk id="198" creationId="{2CC9D438-56AE-4957-9267-A9916AEDA8CC}"/>
          </ac:spMkLst>
        </pc:spChg>
        <pc:grpChg chg="add del mod">
          <ac:chgData name="Einav, Tal" userId="c5d94e19-bf17-46ef-96ed-abf719c82703" providerId="ADAL" clId="{4E33E38E-012E-4F41-987A-2833E14F8405}" dt="2020-05-27T17:53:27.224" v="528"/>
          <ac:grpSpMkLst>
            <pc:docMk/>
            <pc:sldMk cId="175211894" sldId="1145"/>
            <ac:grpSpMk id="119" creationId="{BCB3ED9B-FE2C-42E8-AFBD-0CA6B5D14950}"/>
          </ac:grpSpMkLst>
        </pc:grpChg>
        <pc:picChg chg="add del mod">
          <ac:chgData name="Einav, Tal" userId="c5d94e19-bf17-46ef-96ed-abf719c82703" providerId="ADAL" clId="{4E33E38E-012E-4F41-987A-2833E14F8405}" dt="2020-05-27T18:03:00.118" v="581" actId="478"/>
          <ac:picMkLst>
            <pc:docMk/>
            <pc:sldMk cId="175211894" sldId="1145"/>
            <ac:picMk id="4" creationId="{90042716-3D04-4CB1-B9C5-D66A74F6F1ED}"/>
          </ac:picMkLst>
        </pc:picChg>
        <pc:picChg chg="add del mod">
          <ac:chgData name="Einav, Tal" userId="c5d94e19-bf17-46ef-96ed-abf719c82703" providerId="ADAL" clId="{4E33E38E-012E-4F41-987A-2833E14F8405}" dt="2020-05-27T17:57:29.546" v="548" actId="478"/>
          <ac:picMkLst>
            <pc:docMk/>
            <pc:sldMk cId="175211894" sldId="1145"/>
            <ac:picMk id="136" creationId="{4D558CEC-A167-46C5-BF6A-B05A54024F67}"/>
          </ac:picMkLst>
        </pc:picChg>
        <pc:cxnChg chg="add del mod">
          <ac:chgData name="Einav, Tal" userId="c5d94e19-bf17-46ef-96ed-abf719c82703" providerId="ADAL" clId="{4E33E38E-012E-4F41-987A-2833E14F8405}" dt="2020-05-27T17:53:27.224" v="528"/>
          <ac:cxnSpMkLst>
            <pc:docMk/>
            <pc:sldMk cId="175211894" sldId="1145"/>
            <ac:cxnSpMk id="117" creationId="{424D970D-F2CB-442B-9A60-8F5FEA3172F4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25" creationId="{8D675684-B643-4CEE-B3C8-EA91A404BE28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26" creationId="{3DBD49D6-017D-45E3-9287-4CCE1B6AFD58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27" creationId="{5B040E02-B869-410E-A5DF-97975415BB73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28" creationId="{DC7776C9-EDF6-4498-9148-5A007B816B4C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29" creationId="{3C683B6D-F25F-45EA-836B-011700598274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30" creationId="{9FC696FB-9168-465A-8839-D9B20209B17E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39" creationId="{23419467-A012-47BD-B968-71F26D672CC6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0" creationId="{C2420BD6-4788-44F1-8267-E912FDC7E4C0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1" creationId="{1108C494-86B4-4F31-9005-271DA7933DED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2" creationId="{7687DDB2-EFDD-4873-BD39-F5CC1BE2FB52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3" creationId="{E9B22004-39C1-4DB8-8F91-ECA03F38B509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4" creationId="{350492E4-E597-4F62-9907-1FB6C5984A97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6" creationId="{AA31A81D-4BB9-4C88-A248-8121B8364C21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7" creationId="{8A738F2D-A842-43A4-A232-CE6E139AAB1D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8" creationId="{FEF3CE5A-45A8-4B36-A969-92B42362AC9C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49" creationId="{57100CA5-2852-4D9C-A290-A1E1D4D5AC23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51" creationId="{99CA2CB8-3E52-4AB0-9640-FE4AB0CFA046}"/>
          </ac:cxnSpMkLst>
        </pc:cxnChg>
        <pc:cxnChg chg="mod">
          <ac:chgData name="Einav, Tal" userId="c5d94e19-bf17-46ef-96ed-abf719c82703" providerId="ADAL" clId="{4E33E38E-012E-4F41-987A-2833E14F8405}" dt="2020-05-27T18:02:54.614" v="580" actId="208"/>
          <ac:cxnSpMkLst>
            <pc:docMk/>
            <pc:sldMk cId="175211894" sldId="1145"/>
            <ac:cxnSpMk id="152" creationId="{4C72CA80-3943-41E3-91ED-F6B0CFB553FD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4" creationId="{58CA519A-B9A2-4ECB-93A8-72EE1FBE35D6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5" creationId="{AA6C2F91-8FF3-4019-B933-3085F6F18A42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6" creationId="{3A7544EF-C00D-42F7-A5B7-E4FD00C8D75F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7" creationId="{B8F23C18-2998-4DC7-A0D4-CDEC33FEE1A9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8" creationId="{6FBBA641-CF57-46D0-8D6D-FE7BBBE1DC2B}"/>
          </ac:cxnSpMkLst>
        </pc:cxnChg>
        <pc:cxnChg chg="mod">
          <ac:chgData name="Einav, Tal" userId="c5d94e19-bf17-46ef-96ed-abf719c82703" providerId="ADAL" clId="{4E33E38E-012E-4F41-987A-2833E14F8405}" dt="2020-05-27T18:02:48.101" v="579" actId="208"/>
          <ac:cxnSpMkLst>
            <pc:docMk/>
            <pc:sldMk cId="175211894" sldId="1145"/>
            <ac:cxnSpMk id="159" creationId="{C095C175-A739-4EFC-907D-3076D05B5693}"/>
          </ac:cxnSpMkLst>
        </pc:cxnChg>
      </pc:sldChg>
      <pc:sldChg chg="addSp delSp modSp delAnim modAnim">
        <pc:chgData name="Einav, Tal" userId="c5d94e19-bf17-46ef-96ed-abf719c82703" providerId="ADAL" clId="{4E33E38E-012E-4F41-987A-2833E14F8405}" dt="2020-05-27T17:58:51.136" v="566" actId="478"/>
        <pc:sldMkLst>
          <pc:docMk/>
          <pc:sldMk cId="2001849631" sldId="1146"/>
        </pc:sldMkLst>
        <pc:spChg chg="mod">
          <ac:chgData name="Einav, Tal" userId="c5d94e19-bf17-46ef-96ed-abf719c82703" providerId="ADAL" clId="{4E33E38E-012E-4F41-987A-2833E14F8405}" dt="2020-05-27T17:58:24.103" v="561" actId="208"/>
          <ac:spMkLst>
            <pc:docMk/>
            <pc:sldMk cId="2001849631" sldId="1146"/>
            <ac:spMk id="86" creationId="{203E513A-517C-426A-A804-C52B2F254FCC}"/>
          </ac:spMkLst>
        </pc:spChg>
        <pc:spChg chg="mod">
          <ac:chgData name="Einav, Tal" userId="c5d94e19-bf17-46ef-96ed-abf719c82703" providerId="ADAL" clId="{4E33E38E-012E-4F41-987A-2833E14F8405}" dt="2020-05-27T17:58:24.103" v="561" actId="208"/>
          <ac:spMkLst>
            <pc:docMk/>
            <pc:sldMk cId="2001849631" sldId="1146"/>
            <ac:spMk id="88" creationId="{D9D7B743-9D9B-4219-AA26-D597449C5BA1}"/>
          </ac:spMkLst>
        </pc:spChg>
        <pc:spChg chg="add">
          <ac:chgData name="Einav, Tal" userId="c5d94e19-bf17-46ef-96ed-abf719c82703" providerId="ADAL" clId="{4E33E38E-012E-4F41-987A-2833E14F8405}" dt="2020-05-27T17:58:12.656" v="559"/>
          <ac:spMkLst>
            <pc:docMk/>
            <pc:sldMk cId="2001849631" sldId="1146"/>
            <ac:spMk id="98" creationId="{18C9BBA7-2D08-4A68-B3C4-9CDC19DBDE2C}"/>
          </ac:spMkLst>
        </pc:spChg>
        <pc:spChg chg="mod">
          <ac:chgData name="Einav, Tal" userId="c5d94e19-bf17-46ef-96ed-abf719c82703" providerId="ADAL" clId="{4E33E38E-012E-4F41-987A-2833E14F8405}" dt="2020-05-27T17:58:24.103" v="561" actId="208"/>
          <ac:spMkLst>
            <pc:docMk/>
            <pc:sldMk cId="2001849631" sldId="1146"/>
            <ac:spMk id="117" creationId="{41F193C1-6410-4CEB-852E-AAA42CEAE24E}"/>
          </ac:spMkLst>
        </pc:spChg>
        <pc:spChg chg="mod">
          <ac:chgData name="Einav, Tal" userId="c5d94e19-bf17-46ef-96ed-abf719c82703" providerId="ADAL" clId="{4E33E38E-012E-4F41-987A-2833E14F8405}" dt="2020-05-27T17:58:24.103" v="561" actId="208"/>
          <ac:spMkLst>
            <pc:docMk/>
            <pc:sldMk cId="2001849631" sldId="1146"/>
            <ac:spMk id="119" creationId="{CA5D440A-7417-4BDF-BB99-658935C4BCAB}"/>
          </ac:spMkLst>
        </pc:spChg>
        <pc:spChg chg="del">
          <ac:chgData name="Einav, Tal" userId="c5d94e19-bf17-46ef-96ed-abf719c82703" providerId="ADAL" clId="{4E33E38E-012E-4F41-987A-2833E14F8405}" dt="2020-05-27T17:58:12.126" v="558" actId="478"/>
          <ac:spMkLst>
            <pc:docMk/>
            <pc:sldMk cId="2001849631" sldId="1146"/>
            <ac:spMk id="140" creationId="{5CEB6112-3D68-4F53-91DE-83CB0D96220A}"/>
          </ac:spMkLst>
        </pc:spChg>
        <pc:grpChg chg="add del mod">
          <ac:chgData name="Einav, Tal" userId="c5d94e19-bf17-46ef-96ed-abf719c82703" providerId="ADAL" clId="{4E33E38E-012E-4F41-987A-2833E14F8405}" dt="2020-05-27T17:58:51.136" v="566" actId="478"/>
          <ac:grpSpMkLst>
            <pc:docMk/>
            <pc:sldMk cId="2001849631" sldId="1146"/>
            <ac:grpSpMk id="91" creationId="{52EDB47F-DE01-485E-B39D-E3D498BF5D67}"/>
          </ac:grpSpMkLst>
        </pc:grp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9" creationId="{1D4D8720-7AF4-42BB-9293-A0290455770D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2" creationId="{DDB5612E-24DE-4BAB-ABE3-C6C94E9DC246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3" creationId="{E5FF9A0D-E3C4-480B-B516-FB3975201099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4" creationId="{99488D84-25A7-4E7E-A62C-4F2B05B7039D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5" creationId="{857C743D-15D3-4DC2-94CE-CF9AE492CD66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6" creationId="{6333E104-8BD8-4E3E-9697-A7FF5CA6F5E5}"/>
          </ac:cxnSpMkLst>
        </pc:cxnChg>
        <pc:cxnChg chg="mod">
          <ac:chgData name="Einav, Tal" userId="c5d94e19-bf17-46ef-96ed-abf719c82703" providerId="ADAL" clId="{4E33E38E-012E-4F41-987A-2833E14F8405}" dt="2020-05-27T17:58:31.138" v="562" actId="208"/>
          <ac:cxnSpMkLst>
            <pc:docMk/>
            <pc:sldMk cId="2001849631" sldId="1146"/>
            <ac:cxnSpMk id="97" creationId="{715F8F26-B4C7-47C4-90CD-78A6412BF712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11" creationId="{543A987E-F6EA-44C5-B999-F6C1C3179FE3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0" creationId="{6BC4C682-C0E6-4391-8798-8D568F9BDA66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1" creationId="{C1247D26-D8A3-4CE5-98C7-F917689591E6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5" creationId="{0632E146-C90A-4575-AAC7-EEBA4FAFE8F5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6" creationId="{84B325A7-C8BB-4BFE-A689-01E32CEB5FF1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7" creationId="{54D143B8-45BB-4F6E-9FD0-D45BC968072B}"/>
          </ac:cxnSpMkLst>
        </pc:cxnChg>
        <pc:cxnChg chg="mod">
          <ac:chgData name="Einav, Tal" userId="c5d94e19-bf17-46ef-96ed-abf719c82703" providerId="ADAL" clId="{4E33E38E-012E-4F41-987A-2833E14F8405}" dt="2020-05-27T17:58:47.072" v="565" actId="208"/>
          <ac:cxnSpMkLst>
            <pc:docMk/>
            <pc:sldMk cId="2001849631" sldId="1146"/>
            <ac:cxnSpMk id="128" creationId="{EEBFE823-565A-453C-845A-BBC740DC4409}"/>
          </ac:cxnSpMkLst>
        </pc:cxnChg>
      </pc:sldChg>
      <pc:sldChg chg="addSp delSp modSp">
        <pc:chgData name="Einav, Tal" userId="c5d94e19-bf17-46ef-96ed-abf719c82703" providerId="ADAL" clId="{4E33E38E-012E-4F41-987A-2833E14F8405}" dt="2020-05-28T18:05:50.645" v="3324" actId="1076"/>
        <pc:sldMkLst>
          <pc:docMk/>
          <pc:sldMk cId="2659692859" sldId="1148"/>
        </pc:sldMkLst>
        <pc:spChg chg="add del mod topLvl">
          <ac:chgData name="Einav, Tal" userId="c5d94e19-bf17-46ef-96ed-abf719c82703" providerId="ADAL" clId="{4E33E38E-012E-4F41-987A-2833E14F8405}" dt="2020-05-28T18:05:37.612" v="3323" actId="1037"/>
          <ac:spMkLst>
            <pc:docMk/>
            <pc:sldMk cId="2659692859" sldId="1148"/>
            <ac:spMk id="94" creationId="{0BF85BFC-5076-4E29-B0EB-E3818ADAAED3}"/>
          </ac:spMkLst>
        </pc:spChg>
        <pc:spChg chg="add del mod topLvl">
          <ac:chgData name="Einav, Tal" userId="c5d94e19-bf17-46ef-96ed-abf719c82703" providerId="ADAL" clId="{4E33E38E-012E-4F41-987A-2833E14F8405}" dt="2020-05-28T18:05:50.645" v="3324" actId="1076"/>
          <ac:spMkLst>
            <pc:docMk/>
            <pc:sldMk cId="2659692859" sldId="1148"/>
            <ac:spMk id="95" creationId="{258AFF2A-8B33-41A2-BB38-D1F25136011E}"/>
          </ac:spMkLst>
        </pc:spChg>
        <pc:spChg chg="add del mod topLvl">
          <ac:chgData name="Einav, Tal" userId="c5d94e19-bf17-46ef-96ed-abf719c82703" providerId="ADAL" clId="{4E33E38E-012E-4F41-987A-2833E14F8405}" dt="2020-05-28T18:05:11.620" v="3317" actId="164"/>
          <ac:spMkLst>
            <pc:docMk/>
            <pc:sldMk cId="2659692859" sldId="1148"/>
            <ac:spMk id="96" creationId="{CB84ACDF-0714-4460-BCFF-3B501C58CF35}"/>
          </ac:spMkLst>
        </pc:spChg>
        <pc:spChg chg="add del mod topLvl">
          <ac:chgData name="Einav, Tal" userId="c5d94e19-bf17-46ef-96ed-abf719c82703" providerId="ADAL" clId="{4E33E38E-012E-4F41-987A-2833E14F8405}" dt="2020-05-28T18:05:11.620" v="3317" actId="164"/>
          <ac:spMkLst>
            <pc:docMk/>
            <pc:sldMk cId="2659692859" sldId="1148"/>
            <ac:spMk id="97" creationId="{DB0BACF0-50EC-486C-8647-A5117C807FC1}"/>
          </ac:spMkLst>
        </pc:spChg>
        <pc:spChg chg="add del mod">
          <ac:chgData name="Einav, Tal" userId="c5d94e19-bf17-46ef-96ed-abf719c82703" providerId="ADAL" clId="{4E33E38E-012E-4F41-987A-2833E14F8405}" dt="2020-05-28T18:05:24.171" v="3319" actId="478"/>
          <ac:spMkLst>
            <pc:docMk/>
            <pc:sldMk cId="2659692859" sldId="1148"/>
            <ac:spMk id="174" creationId="{87623B06-C92F-4104-A321-FB119B73FF8F}"/>
          </ac:spMkLst>
        </pc:spChg>
        <pc:spChg chg="add mod topLvl">
          <ac:chgData name="Einav, Tal" userId="c5d94e19-bf17-46ef-96ed-abf719c82703" providerId="ADAL" clId="{4E33E38E-012E-4F41-987A-2833E14F8405}" dt="2020-05-28T18:05:07.818" v="3311" actId="165"/>
          <ac:spMkLst>
            <pc:docMk/>
            <pc:sldMk cId="2659692859" sldId="1148"/>
            <ac:spMk id="211" creationId="{63F2E0D7-D3F7-4660-8BDD-51DE07D8BB7C}"/>
          </ac:spMkLst>
        </pc:spChg>
        <pc:spChg chg="add mod topLvl">
          <ac:chgData name="Einav, Tal" userId="c5d94e19-bf17-46ef-96ed-abf719c82703" providerId="ADAL" clId="{4E33E38E-012E-4F41-987A-2833E14F8405}" dt="2020-05-28T18:05:07.818" v="3311" actId="165"/>
          <ac:spMkLst>
            <pc:docMk/>
            <pc:sldMk cId="2659692859" sldId="1148"/>
            <ac:spMk id="212" creationId="{4EEAE070-0052-4409-88ED-B9F0C28A216D}"/>
          </ac:spMkLst>
        </pc:spChg>
        <pc:spChg chg="add mod topLvl">
          <ac:chgData name="Einav, Tal" userId="c5d94e19-bf17-46ef-96ed-abf719c82703" providerId="ADAL" clId="{4E33E38E-012E-4F41-987A-2833E14F8405}" dt="2020-05-28T18:05:07.818" v="3311" actId="165"/>
          <ac:spMkLst>
            <pc:docMk/>
            <pc:sldMk cId="2659692859" sldId="1148"/>
            <ac:spMk id="213" creationId="{99787729-2B67-4D84-8539-EB4FD3E095FC}"/>
          </ac:spMkLst>
        </pc:spChg>
        <pc:spChg chg="add mod topLvl">
          <ac:chgData name="Einav, Tal" userId="c5d94e19-bf17-46ef-96ed-abf719c82703" providerId="ADAL" clId="{4E33E38E-012E-4F41-987A-2833E14F8405}" dt="2020-05-28T18:05:07.818" v="3311" actId="165"/>
          <ac:spMkLst>
            <pc:docMk/>
            <pc:sldMk cId="2659692859" sldId="1148"/>
            <ac:spMk id="214" creationId="{97200C90-BE13-4A1D-90A5-44A686DA11E2}"/>
          </ac:spMkLst>
        </pc:spChg>
        <pc:grpChg chg="del mod">
          <ac:chgData name="Einav, Tal" userId="c5d94e19-bf17-46ef-96ed-abf719c82703" providerId="ADAL" clId="{4E33E38E-012E-4F41-987A-2833E14F8405}" dt="2020-05-28T18:02:57.472" v="3164" actId="165"/>
          <ac:grpSpMkLst>
            <pc:docMk/>
            <pc:sldMk cId="2659692859" sldId="1148"/>
            <ac:grpSpMk id="9" creationId="{0CC7FE43-78A1-4F54-A896-80F48B0BDE75}"/>
          </ac:grpSpMkLst>
        </pc:grpChg>
        <pc:grpChg chg="add del mod">
          <ac:chgData name="Einav, Tal" userId="c5d94e19-bf17-46ef-96ed-abf719c82703" providerId="ADAL" clId="{4E33E38E-012E-4F41-987A-2833E14F8405}" dt="2020-05-28T18:05:15.028" v="3318" actId="478"/>
          <ac:grpSpMkLst>
            <pc:docMk/>
            <pc:sldMk cId="2659692859" sldId="1148"/>
            <ac:grpSpMk id="10" creationId="{144246C4-FAFF-4C1D-BD7C-B32C7247BDAC}"/>
          </ac:grpSpMkLst>
        </pc:grpChg>
        <pc:grpChg chg="add mod">
          <ac:chgData name="Einav, Tal" userId="c5d94e19-bf17-46ef-96ed-abf719c82703" providerId="ADAL" clId="{4E33E38E-012E-4F41-987A-2833E14F8405}" dt="2020-05-28T18:05:11.620" v="3317" actId="164"/>
          <ac:grpSpMkLst>
            <pc:docMk/>
            <pc:sldMk cId="2659692859" sldId="1148"/>
            <ac:grpSpMk id="11" creationId="{0DAD3A98-9827-4628-949A-3DCFAE201818}"/>
          </ac:grpSpMkLst>
        </pc:grpChg>
        <pc:grpChg chg="add mod">
          <ac:chgData name="Einav, Tal" userId="c5d94e19-bf17-46ef-96ed-abf719c82703" providerId="ADAL" clId="{4E33E38E-012E-4F41-987A-2833E14F8405}" dt="2020-05-28T18:03:02.940" v="3166" actId="571"/>
          <ac:grpSpMkLst>
            <pc:docMk/>
            <pc:sldMk cId="2659692859" sldId="1148"/>
            <ac:grpSpMk id="92" creationId="{E8C3A6C5-C89E-46B3-BEFC-30C4D1EE5756}"/>
          </ac:grpSpMkLst>
        </pc:grpChg>
        <pc:grpChg chg="mod">
          <ac:chgData name="Einav, Tal" userId="c5d94e19-bf17-46ef-96ed-abf719c82703" providerId="ADAL" clId="{4E33E38E-012E-4F41-987A-2833E14F8405}" dt="2020-05-28T18:03:02.940" v="3166" actId="571"/>
          <ac:grpSpMkLst>
            <pc:docMk/>
            <pc:sldMk cId="2659692859" sldId="1148"/>
            <ac:grpSpMk id="98" creationId="{0BFB3C93-A97E-4D50-AC3E-5F42C55CD970}"/>
          </ac:grpSpMkLst>
        </pc:grpChg>
        <pc:grpChg chg="mod">
          <ac:chgData name="Einav, Tal" userId="c5d94e19-bf17-46ef-96ed-abf719c82703" providerId="ADAL" clId="{4E33E38E-012E-4F41-987A-2833E14F8405}" dt="2020-05-28T18:03:02.940" v="3166" actId="571"/>
          <ac:grpSpMkLst>
            <pc:docMk/>
            <pc:sldMk cId="2659692859" sldId="1148"/>
            <ac:grpSpMk id="103" creationId="{44308978-FD92-4399-81B4-89E965DCC7BB}"/>
          </ac:grpSpMkLst>
        </pc:grpChg>
        <pc:grpChg chg="mod">
          <ac:chgData name="Einav, Tal" userId="c5d94e19-bf17-46ef-96ed-abf719c82703" providerId="ADAL" clId="{4E33E38E-012E-4F41-987A-2833E14F8405}" dt="2020-05-28T18:03:02.940" v="3166" actId="571"/>
          <ac:grpSpMkLst>
            <pc:docMk/>
            <pc:sldMk cId="2659692859" sldId="1148"/>
            <ac:grpSpMk id="153" creationId="{0260A391-6DEE-4654-AECC-6426A21E4DBE}"/>
          </ac:grpSpMkLst>
        </pc:grpChg>
        <pc:grpChg chg="add mod">
          <ac:chgData name="Einav, Tal" userId="c5d94e19-bf17-46ef-96ed-abf719c82703" providerId="ADAL" clId="{4E33E38E-012E-4F41-987A-2833E14F8405}" dt="2020-05-28T18:04:00.469" v="3178" actId="571"/>
          <ac:grpSpMkLst>
            <pc:docMk/>
            <pc:sldMk cId="2659692859" sldId="1148"/>
            <ac:grpSpMk id="175" creationId="{DE4CC2FB-0659-49BA-8779-CACF3CA4DAF8}"/>
          </ac:grpSpMkLst>
        </pc:grpChg>
        <pc:grpChg chg="mod">
          <ac:chgData name="Einav, Tal" userId="c5d94e19-bf17-46ef-96ed-abf719c82703" providerId="ADAL" clId="{4E33E38E-012E-4F41-987A-2833E14F8405}" dt="2020-05-28T18:04:00.469" v="3178" actId="571"/>
          <ac:grpSpMkLst>
            <pc:docMk/>
            <pc:sldMk cId="2659692859" sldId="1148"/>
            <ac:grpSpMk id="176" creationId="{79D98841-BD0D-4CF2-ADC1-DFBCBE60350B}"/>
          </ac:grpSpMkLst>
        </pc:grpChg>
        <pc:grpChg chg="mod">
          <ac:chgData name="Einav, Tal" userId="c5d94e19-bf17-46ef-96ed-abf719c82703" providerId="ADAL" clId="{4E33E38E-012E-4F41-987A-2833E14F8405}" dt="2020-05-28T18:04:00.469" v="3178" actId="571"/>
          <ac:grpSpMkLst>
            <pc:docMk/>
            <pc:sldMk cId="2659692859" sldId="1148"/>
            <ac:grpSpMk id="177" creationId="{2BEC1121-7939-48B4-A61E-DED368C73C6A}"/>
          </ac:grpSpMkLst>
        </pc:grpChg>
        <pc:grpChg chg="mod">
          <ac:chgData name="Einav, Tal" userId="c5d94e19-bf17-46ef-96ed-abf719c82703" providerId="ADAL" clId="{4E33E38E-012E-4F41-987A-2833E14F8405}" dt="2020-05-28T18:04:00.469" v="3178" actId="571"/>
          <ac:grpSpMkLst>
            <pc:docMk/>
            <pc:sldMk cId="2659692859" sldId="1148"/>
            <ac:grpSpMk id="190" creationId="{2D438281-95BE-42EF-A682-6F656AAA1654}"/>
          </ac:grpSpMkLst>
        </pc:grpChg>
        <pc:picChg chg="add del mod">
          <ac:chgData name="Einav, Tal" userId="c5d94e19-bf17-46ef-96ed-abf719c82703" providerId="ADAL" clId="{4E33E38E-012E-4F41-987A-2833E14F8405}" dt="2020-05-28T18:05:27.100" v="3320" actId="478"/>
          <ac:picMkLst>
            <pc:docMk/>
            <pc:sldMk cId="2659692859" sldId="1148"/>
            <ac:picMk id="1026" creationId="{49C3E404-33D2-49B9-B8F5-CFD081B7B166}"/>
          </ac:picMkLst>
        </pc:picChg>
      </pc:sldChg>
      <pc:sldChg chg="del">
        <pc:chgData name="Einav, Tal" userId="c5d94e19-bf17-46ef-96ed-abf719c82703" providerId="ADAL" clId="{4E33E38E-012E-4F41-987A-2833E14F8405}" dt="2020-05-27T06:13:54.947" v="24" actId="2696"/>
        <pc:sldMkLst>
          <pc:docMk/>
          <pc:sldMk cId="3050552525" sldId="1149"/>
        </pc:sldMkLst>
      </pc:sldChg>
      <pc:sldChg chg="del">
        <pc:chgData name="Einav, Tal" userId="c5d94e19-bf17-46ef-96ed-abf719c82703" providerId="ADAL" clId="{4E33E38E-012E-4F41-987A-2833E14F8405}" dt="2020-05-27T06:13:54.970" v="25" actId="2696"/>
        <pc:sldMkLst>
          <pc:docMk/>
          <pc:sldMk cId="1836114817" sldId="1150"/>
        </pc:sldMkLst>
      </pc:sldChg>
      <pc:sldChg chg="del">
        <pc:chgData name="Einav, Tal" userId="c5d94e19-bf17-46ef-96ed-abf719c82703" providerId="ADAL" clId="{4E33E38E-012E-4F41-987A-2833E14F8405}" dt="2020-05-27T06:13:54.995" v="26" actId="2696"/>
        <pc:sldMkLst>
          <pc:docMk/>
          <pc:sldMk cId="1031021261" sldId="1151"/>
        </pc:sldMkLst>
      </pc:sldChg>
      <pc:sldChg chg="del">
        <pc:chgData name="Einav, Tal" userId="c5d94e19-bf17-46ef-96ed-abf719c82703" providerId="ADAL" clId="{4E33E38E-012E-4F41-987A-2833E14F8405}" dt="2020-05-27T06:13:55.021" v="27" actId="2696"/>
        <pc:sldMkLst>
          <pc:docMk/>
          <pc:sldMk cId="430162794" sldId="1152"/>
        </pc:sldMkLst>
      </pc:sldChg>
      <pc:sldChg chg="del">
        <pc:chgData name="Einav, Tal" userId="c5d94e19-bf17-46ef-96ed-abf719c82703" providerId="ADAL" clId="{4E33E38E-012E-4F41-987A-2833E14F8405}" dt="2020-05-27T06:13:55.046" v="28" actId="2696"/>
        <pc:sldMkLst>
          <pc:docMk/>
          <pc:sldMk cId="2606999466" sldId="1153"/>
        </pc:sldMkLst>
      </pc:sldChg>
      <pc:sldChg chg="del">
        <pc:chgData name="Einav, Tal" userId="c5d94e19-bf17-46ef-96ed-abf719c82703" providerId="ADAL" clId="{4E33E38E-012E-4F41-987A-2833E14F8405}" dt="2020-05-27T06:13:55.059" v="29" actId="2696"/>
        <pc:sldMkLst>
          <pc:docMk/>
          <pc:sldMk cId="2625517068" sldId="1154"/>
        </pc:sldMkLst>
      </pc:sldChg>
      <pc:sldChg chg="del">
        <pc:chgData name="Einav, Tal" userId="c5d94e19-bf17-46ef-96ed-abf719c82703" providerId="ADAL" clId="{4E33E38E-012E-4F41-987A-2833E14F8405}" dt="2020-05-27T06:13:55.083" v="30" actId="2696"/>
        <pc:sldMkLst>
          <pc:docMk/>
          <pc:sldMk cId="3529177219" sldId="1155"/>
        </pc:sldMkLst>
      </pc:sldChg>
      <pc:sldChg chg="del">
        <pc:chgData name="Einav, Tal" userId="c5d94e19-bf17-46ef-96ed-abf719c82703" providerId="ADAL" clId="{4E33E38E-012E-4F41-987A-2833E14F8405}" dt="2020-05-27T06:13:54.931" v="22" actId="2696"/>
        <pc:sldMkLst>
          <pc:docMk/>
          <pc:sldMk cId="2555278018" sldId="1156"/>
        </pc:sldMkLst>
      </pc:sldChg>
      <pc:sldChg chg="del">
        <pc:chgData name="Einav, Tal" userId="c5d94e19-bf17-46ef-96ed-abf719c82703" providerId="ADAL" clId="{4E33E38E-012E-4F41-987A-2833E14F8405}" dt="2020-05-27T06:13:54.938" v="23" actId="2696"/>
        <pc:sldMkLst>
          <pc:docMk/>
          <pc:sldMk cId="3372978302" sldId="1157"/>
        </pc:sldMkLst>
      </pc:sldChg>
      <pc:sldChg chg="add">
        <pc:chgData name="Einav, Tal" userId="c5d94e19-bf17-46ef-96ed-abf719c82703" providerId="ADAL" clId="{4E33E38E-012E-4F41-987A-2833E14F8405}" dt="2020-05-27T06:11:07.367" v="2"/>
        <pc:sldMkLst>
          <pc:docMk/>
          <pc:sldMk cId="3539448853" sldId="1158"/>
        </pc:sldMkLst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3837541518" sldId="1158"/>
        </pc:sldMkLst>
      </pc:sldChg>
      <pc:sldChg chg="add modTransition modAnim">
        <pc:chgData name="Einav, Tal" userId="c5d94e19-bf17-46ef-96ed-abf719c82703" providerId="ADAL" clId="{4E33E38E-012E-4F41-987A-2833E14F8405}" dt="2020-05-28T17:41:29.838" v="3142"/>
        <pc:sldMkLst>
          <pc:docMk/>
          <pc:sldMk cId="1408397176" sldId="1159"/>
        </pc:sldMkLst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3974179556" sldId="1159"/>
        </pc:sldMkLst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1148243226" sldId="1160"/>
        </pc:sldMkLst>
      </pc:sldChg>
      <pc:sldChg chg="modSp add">
        <pc:chgData name="Einav, Tal" userId="c5d94e19-bf17-46ef-96ed-abf719c82703" providerId="ADAL" clId="{4E33E38E-012E-4F41-987A-2833E14F8405}" dt="2020-05-27T18:52:30.110" v="1027" actId="1582"/>
        <pc:sldMkLst>
          <pc:docMk/>
          <pc:sldMk cId="2172043998" sldId="1160"/>
        </pc:sldMkLst>
        <pc:spChg chg="mod">
          <ac:chgData name="Einav, Tal" userId="c5d94e19-bf17-46ef-96ed-abf719c82703" providerId="ADAL" clId="{4E33E38E-012E-4F41-987A-2833E14F8405}" dt="2020-05-27T18:52:30.110" v="1027" actId="1582"/>
          <ac:spMkLst>
            <pc:docMk/>
            <pc:sldMk cId="2172043998" sldId="1160"/>
            <ac:spMk id="64" creationId="{095F67B5-C553-47E3-81B0-760F14A64E51}"/>
          </ac:spMkLst>
        </pc:spChg>
        <pc:spChg chg="mod">
          <ac:chgData name="Einav, Tal" userId="c5d94e19-bf17-46ef-96ed-abf719c82703" providerId="ADAL" clId="{4E33E38E-012E-4F41-987A-2833E14F8405}" dt="2020-05-27T18:52:30.110" v="1027" actId="1582"/>
          <ac:spMkLst>
            <pc:docMk/>
            <pc:sldMk cId="2172043998" sldId="1160"/>
            <ac:spMk id="65" creationId="{FF5F4BE6-E02E-4DBC-9D79-13C2AF3BC7FE}"/>
          </ac:spMkLst>
        </pc:spChg>
        <pc:spChg chg="mod">
          <ac:chgData name="Einav, Tal" userId="c5d94e19-bf17-46ef-96ed-abf719c82703" providerId="ADAL" clId="{4E33E38E-012E-4F41-987A-2833E14F8405}" dt="2020-05-27T18:52:30.110" v="1027" actId="1582"/>
          <ac:spMkLst>
            <pc:docMk/>
            <pc:sldMk cId="2172043998" sldId="1160"/>
            <ac:spMk id="66" creationId="{D85C911A-F87F-4F8E-AE57-E86FC3113349}"/>
          </ac:spMkLst>
        </pc:spChg>
        <pc:spChg chg="mod">
          <ac:chgData name="Einav, Tal" userId="c5d94e19-bf17-46ef-96ed-abf719c82703" providerId="ADAL" clId="{4E33E38E-012E-4F41-987A-2833E14F8405}" dt="2020-05-27T18:52:30.110" v="1027" actId="1582"/>
          <ac:spMkLst>
            <pc:docMk/>
            <pc:sldMk cId="2172043998" sldId="1160"/>
            <ac:spMk id="67" creationId="{36D191B1-9C5C-4C34-BA29-9EE258ED2220}"/>
          </ac:spMkLst>
        </pc:spChg>
        <pc:spChg chg="mod">
          <ac:chgData name="Einav, Tal" userId="c5d94e19-bf17-46ef-96ed-abf719c82703" providerId="ADAL" clId="{4E33E38E-012E-4F41-987A-2833E14F8405}" dt="2020-05-27T18:52:30.110" v="1027" actId="1582"/>
          <ac:spMkLst>
            <pc:docMk/>
            <pc:sldMk cId="2172043998" sldId="1160"/>
            <ac:spMk id="92" creationId="{F7A0ECF9-C4FA-4B98-824E-9B23612C7F1A}"/>
          </ac:spMkLst>
        </pc:spChg>
      </pc:sldChg>
      <pc:sldChg chg="modSp add del">
        <pc:chgData name="Einav, Tal" userId="c5d94e19-bf17-46ef-96ed-abf719c82703" providerId="ADAL" clId="{4E33E38E-012E-4F41-987A-2833E14F8405}" dt="2020-05-27T18:52:31.578" v="1029" actId="20577"/>
        <pc:sldMkLst>
          <pc:docMk/>
          <pc:sldMk cId="3271819864" sldId="1161"/>
        </pc:sldMkLst>
        <pc:spChg chg="mod">
          <ac:chgData name="Einav, Tal" userId="c5d94e19-bf17-46ef-96ed-abf719c82703" providerId="ADAL" clId="{4E33E38E-012E-4F41-987A-2833E14F8405}" dt="2020-05-27T18:52:24.333" v="1020" actId="14100"/>
          <ac:spMkLst>
            <pc:docMk/>
            <pc:sldMk cId="3271819864" sldId="1161"/>
            <ac:spMk id="61" creationId="{96E1A120-43C2-418A-8BFA-F4A10A4666F8}"/>
          </ac:spMkLst>
        </pc:spChg>
        <pc:spChg chg="mod">
          <ac:chgData name="Einav, Tal" userId="c5d94e19-bf17-46ef-96ed-abf719c82703" providerId="ADAL" clId="{4E33E38E-012E-4F41-987A-2833E14F8405}" dt="2020-05-27T18:52:31.578" v="1029" actId="20577"/>
          <ac:spMkLst>
            <pc:docMk/>
            <pc:sldMk cId="3271819864" sldId="1161"/>
            <ac:spMk id="62" creationId="{F312E289-92BD-4FE7-9570-79E0E4221FEF}"/>
          </ac:spMkLst>
        </pc:spChg>
        <pc:spChg chg="mod">
          <ac:chgData name="Einav, Tal" userId="c5d94e19-bf17-46ef-96ed-abf719c82703" providerId="ADAL" clId="{4E33E38E-012E-4F41-987A-2833E14F8405}" dt="2020-05-27T18:52:25.130" v="1022" actId="1076"/>
          <ac:spMkLst>
            <pc:docMk/>
            <pc:sldMk cId="3271819864" sldId="1161"/>
            <ac:spMk id="66" creationId="{C9A9FCDF-93F8-44AE-A435-1D7190C85554}"/>
          </ac:spMkLst>
        </pc:spChg>
      </pc:sldChg>
      <pc:sldChg chg="add del">
        <pc:chgData name="Einav, Tal" userId="c5d94e19-bf17-46ef-96ed-abf719c82703" providerId="ADAL" clId="{4E33E38E-012E-4F41-987A-2833E14F8405}" dt="2020-05-27T06:11:07.367" v="2"/>
        <pc:sldMkLst>
          <pc:docMk/>
          <pc:sldMk cId="3825156333" sldId="1162"/>
        </pc:sldMkLst>
      </pc:sldChg>
      <pc:sldChg chg="addSp delSp add del">
        <pc:chgData name="Einav, Tal" userId="c5d94e19-bf17-46ef-96ed-abf719c82703" providerId="ADAL" clId="{4E33E38E-012E-4F41-987A-2833E14F8405}" dt="2020-05-27T18:52:22.363" v="1016" actId="478"/>
        <pc:sldMkLst>
          <pc:docMk/>
          <pc:sldMk cId="3360054623" sldId="1163"/>
        </pc:sldMkLst>
        <pc:grpChg chg="add del">
          <ac:chgData name="Einav, Tal" userId="c5d94e19-bf17-46ef-96ed-abf719c82703" providerId="ADAL" clId="{4E33E38E-012E-4F41-987A-2833E14F8405}" dt="2020-05-27T18:52:21.829" v="1015"/>
          <ac:grpSpMkLst>
            <pc:docMk/>
            <pc:sldMk cId="3360054623" sldId="1163"/>
            <ac:grpSpMk id="29" creationId="{613EE2C5-A8CC-4DC2-A176-F5F036E4B98E}"/>
          </ac:grpSpMkLst>
        </pc:grpChg>
        <pc:grpChg chg="add del">
          <ac:chgData name="Einav, Tal" userId="c5d94e19-bf17-46ef-96ed-abf719c82703" providerId="ADAL" clId="{4E33E38E-012E-4F41-987A-2833E14F8405}" dt="2020-05-27T18:52:22.363" v="1016" actId="478"/>
          <ac:grpSpMkLst>
            <pc:docMk/>
            <pc:sldMk cId="3360054623" sldId="1163"/>
            <ac:grpSpMk id="89" creationId="{1A947785-3A6B-4602-8EAB-5C1C08616AC4}"/>
          </ac:grpSpMkLst>
        </pc:grpChg>
      </pc:sldChg>
      <pc:sldChg chg="add">
        <pc:chgData name="Einav, Tal" userId="c5d94e19-bf17-46ef-96ed-abf719c82703" providerId="ADAL" clId="{4E33E38E-012E-4F41-987A-2833E14F8405}" dt="2020-05-27T06:11:07.367" v="2"/>
        <pc:sldMkLst>
          <pc:docMk/>
          <pc:sldMk cId="3442151960" sldId="1164"/>
        </pc:sldMkLst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4062239552" sldId="1164"/>
        </pc:sldMkLst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568330811" sldId="1165"/>
        </pc:sldMkLst>
      </pc:sldChg>
      <pc:sldChg chg="addSp delSp add delAnim modAnim">
        <pc:chgData name="Einav, Tal" userId="c5d94e19-bf17-46ef-96ed-abf719c82703" providerId="ADAL" clId="{4E33E38E-012E-4F41-987A-2833E14F8405}" dt="2020-05-27T18:57:06.597" v="1073"/>
        <pc:sldMkLst>
          <pc:docMk/>
          <pc:sldMk cId="2119170663" sldId="1165"/>
        </pc:sldMkLst>
        <pc:graphicFrameChg chg="add">
          <ac:chgData name="Einav, Tal" userId="c5d94e19-bf17-46ef-96ed-abf719c82703" providerId="ADAL" clId="{4E33E38E-012E-4F41-987A-2833E14F8405}" dt="2020-05-27T18:56:12.369" v="1061"/>
          <ac:graphicFrameMkLst>
            <pc:docMk/>
            <pc:sldMk cId="2119170663" sldId="1165"/>
            <ac:graphicFrameMk id="18" creationId="{D7B579F4-0C1A-440F-8CD8-B385E289AB89}"/>
          </ac:graphicFrameMkLst>
        </pc:graphicFrameChg>
        <pc:graphicFrameChg chg="add">
          <ac:chgData name="Einav, Tal" userId="c5d94e19-bf17-46ef-96ed-abf719c82703" providerId="ADAL" clId="{4E33E38E-012E-4F41-987A-2833E14F8405}" dt="2020-05-27T18:56:12.369" v="1061"/>
          <ac:graphicFrameMkLst>
            <pc:docMk/>
            <pc:sldMk cId="2119170663" sldId="1165"/>
            <ac:graphicFrameMk id="19" creationId="{BAF876EE-85AD-446E-A38C-A6659AF640D3}"/>
          </ac:graphicFrameMkLst>
        </pc:graphicFrameChg>
        <pc:graphicFrameChg chg="del">
          <ac:chgData name="Einav, Tal" userId="c5d94e19-bf17-46ef-96ed-abf719c82703" providerId="ADAL" clId="{4E33E38E-012E-4F41-987A-2833E14F8405}" dt="2020-05-27T18:56:12.137" v="1060" actId="478"/>
          <ac:graphicFrameMkLst>
            <pc:docMk/>
            <pc:sldMk cId="2119170663" sldId="1165"/>
            <ac:graphicFrameMk id="22" creationId="{879DBE81-3013-43A2-8BC9-541C4D18FDEE}"/>
          </ac:graphicFrameMkLst>
        </pc:graphicFrameChg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395186250" sldId="1166"/>
        </pc:sldMkLst>
      </pc:sldChg>
      <pc:sldChg chg="addSp modSp add modAnim">
        <pc:chgData name="Einav, Tal" userId="c5d94e19-bf17-46ef-96ed-abf719c82703" providerId="ADAL" clId="{4E33E38E-012E-4F41-987A-2833E14F8405}" dt="2020-05-27T19:14:43.580" v="1216" actId="13244"/>
        <pc:sldMkLst>
          <pc:docMk/>
          <pc:sldMk cId="1861716839" sldId="1166"/>
        </pc:sldMkLst>
        <pc:spChg chg="mod">
          <ac:chgData name="Einav, Tal" userId="c5d94e19-bf17-46ef-96ed-abf719c82703" providerId="ADAL" clId="{4E33E38E-012E-4F41-987A-2833E14F8405}" dt="2020-05-27T18:58:20.357" v="1079" actId="1076"/>
          <ac:spMkLst>
            <pc:docMk/>
            <pc:sldMk cId="1861716839" sldId="1166"/>
            <ac:spMk id="32" creationId="{11B36BCA-3E33-4FB1-9CB3-785B97E4C502}"/>
          </ac:spMkLst>
        </pc:spChg>
        <pc:grpChg chg="mod">
          <ac:chgData name="Einav, Tal" userId="c5d94e19-bf17-46ef-96ed-abf719c82703" providerId="ADAL" clId="{4E33E38E-012E-4F41-987A-2833E14F8405}" dt="2020-05-27T19:14:43.580" v="1216" actId="13244"/>
          <ac:grpSpMkLst>
            <pc:docMk/>
            <pc:sldMk cId="1861716839" sldId="1166"/>
            <ac:grpSpMk id="33" creationId="{18D39A55-7537-42F4-9CED-62DDB1044C6C}"/>
          </ac:grpSpMkLst>
        </pc:grpChg>
        <pc:graphicFrameChg chg="mod modGraphic">
          <ac:chgData name="Einav, Tal" userId="c5d94e19-bf17-46ef-96ed-abf719c82703" providerId="ADAL" clId="{4E33E38E-012E-4F41-987A-2833E14F8405}" dt="2020-05-27T18:55:41.291" v="1059" actId="1076"/>
          <ac:graphicFrameMkLst>
            <pc:docMk/>
            <pc:sldMk cId="1861716839" sldId="1166"/>
            <ac:graphicFrameMk id="22" creationId="{879DBE81-3013-43A2-8BC9-541C4D18FDEE}"/>
          </ac:graphicFrameMkLst>
        </pc:graphicFrameChg>
        <pc:graphicFrameChg chg="add mod modGraphic">
          <ac:chgData name="Einav, Tal" userId="c5d94e19-bf17-46ef-96ed-abf719c82703" providerId="ADAL" clId="{4E33E38E-012E-4F41-987A-2833E14F8405}" dt="2020-05-27T18:55:41.291" v="1059" actId="1076"/>
          <ac:graphicFrameMkLst>
            <pc:docMk/>
            <pc:sldMk cId="1861716839" sldId="1166"/>
            <ac:graphicFrameMk id="26" creationId="{B8F747A4-BC28-4941-854A-9112C8C00C76}"/>
          </ac:graphicFrameMkLst>
        </pc:graphicFrameChg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2339579541" sldId="1167"/>
        </pc:sldMkLst>
      </pc:sldChg>
      <pc:sldChg chg="delSp add delAnim modAnim">
        <pc:chgData name="Einav, Tal" userId="c5d94e19-bf17-46ef-96ed-abf719c82703" providerId="ADAL" clId="{4E33E38E-012E-4F41-987A-2833E14F8405}" dt="2020-05-27T19:25:36.296" v="1351"/>
        <pc:sldMkLst>
          <pc:docMk/>
          <pc:sldMk cId="3661448311" sldId="1167"/>
        </pc:sldMkLst>
        <pc:spChg chg="del">
          <ac:chgData name="Einav, Tal" userId="c5d94e19-bf17-46ef-96ed-abf719c82703" providerId="ADAL" clId="{4E33E38E-012E-4F41-987A-2833E14F8405}" dt="2020-05-27T19:03:52.436" v="1105" actId="478"/>
          <ac:spMkLst>
            <pc:docMk/>
            <pc:sldMk cId="3661448311" sldId="1167"/>
            <ac:spMk id="21" creationId="{D816D967-38D6-4369-81E0-004D648FBA13}"/>
          </ac:spMkLst>
        </pc:spChg>
        <pc:spChg chg="del">
          <ac:chgData name="Einav, Tal" userId="c5d94e19-bf17-46ef-96ed-abf719c82703" providerId="ADAL" clId="{4E33E38E-012E-4F41-987A-2833E14F8405}" dt="2020-05-27T19:03:54.246" v="1106" actId="478"/>
          <ac:spMkLst>
            <pc:docMk/>
            <pc:sldMk cId="3661448311" sldId="1167"/>
            <ac:spMk id="44" creationId="{FF93BC38-4279-417D-9E3C-AAED8B4AE6CD}"/>
          </ac:spMkLst>
        </pc:spChg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2295153512" sldId="1168"/>
        </pc:sldMkLst>
      </pc:sldChg>
      <pc:sldChg chg="addSp delSp modSp add">
        <pc:chgData name="Einav, Tal" userId="c5d94e19-bf17-46ef-96ed-abf719c82703" providerId="ADAL" clId="{4E33E38E-012E-4F41-987A-2833E14F8405}" dt="2020-05-27T19:31:01.035" v="1372" actId="1076"/>
        <pc:sldMkLst>
          <pc:docMk/>
          <pc:sldMk cId="2397096708" sldId="1168"/>
        </pc:sldMkLst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3" creationId="{2D7E570C-3B50-44D9-B389-C3B75F5B125E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" creationId="{2BC854CE-CE7E-424C-9E66-DC3DF7A9552F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20" creationId="{B4C723DE-B343-46FA-BF04-B900B1BBA7C8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23" creationId="{AD02D099-A34C-43A2-B842-1E526325DEFF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27" creationId="{89EB11FC-6823-495C-98DC-A90258ABCDBB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19:30:48.521" v="1371" actId="208"/>
          <ac:spMkLst>
            <pc:docMk/>
            <pc:sldMk cId="2397096708" sldId="1168"/>
            <ac:spMk id="50" creationId="{17712DB2-C9C9-47F7-B06A-C3561651596B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51" creationId="{DE1C72E4-4B62-43B5-8467-C05C276DC4C8}"/>
          </ac:spMkLst>
        </pc:spChg>
        <pc:spChg chg="mod">
          <ac:chgData name="Einav, Tal" userId="c5d94e19-bf17-46ef-96ed-abf719c82703" providerId="ADAL" clId="{4E33E38E-012E-4F41-987A-2833E14F8405}" dt="2020-05-27T19:30:48.521" v="1371" actId="208"/>
          <ac:spMkLst>
            <pc:docMk/>
            <pc:sldMk cId="2397096708" sldId="1168"/>
            <ac:spMk id="52" creationId="{94FFB8B7-DF02-46F8-91DA-E33D45EF4DA9}"/>
          </ac:spMkLst>
        </pc:spChg>
        <pc:spChg chg="mod">
          <ac:chgData name="Einav, Tal" userId="c5d94e19-bf17-46ef-96ed-abf719c82703" providerId="ADAL" clId="{4E33E38E-012E-4F41-987A-2833E14F8405}" dt="2020-05-27T19:30:48.521" v="1371" actId="208"/>
          <ac:spMkLst>
            <pc:docMk/>
            <pc:sldMk cId="2397096708" sldId="1168"/>
            <ac:spMk id="53" creationId="{934B0613-4F8D-4914-BE78-7F75054A2311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54" creationId="{C009397C-4A16-40A7-B487-0CA0CC0EDEE7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55" creationId="{49BFDEE8-DBCD-4F3E-8920-8AE54BF11AED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66" creationId="{65185785-52A9-4347-8B3D-FEF99F32EA37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67" creationId="{FB02C907-7FC4-48C4-A972-10E09583C433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76" creationId="{0FD45679-8376-4008-900A-D1148750F5BB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82" creationId="{ECD31ED3-28A8-440A-864C-0CBFF974A331}"/>
          </ac:spMkLst>
        </pc:spChg>
        <pc:spChg chg="mod">
          <ac:chgData name="Einav, Tal" userId="c5d94e19-bf17-46ef-96ed-abf719c82703" providerId="ADAL" clId="{4E33E38E-012E-4F41-987A-2833E14F8405}" dt="2020-05-27T19:31:01.035" v="1372" actId="1076"/>
          <ac:spMkLst>
            <pc:docMk/>
            <pc:sldMk cId="2397096708" sldId="1168"/>
            <ac:spMk id="83" creationId="{E877DBD6-9E10-47A9-9FAF-D46DE8831A6B}"/>
          </ac:spMkLst>
        </pc:spChg>
        <pc:spChg chg="mod">
          <ac:chgData name="Einav, Tal" userId="c5d94e19-bf17-46ef-96ed-abf719c82703" providerId="ADAL" clId="{4E33E38E-012E-4F41-987A-2833E14F8405}" dt="2020-05-27T19:31:01.035" v="1372" actId="1076"/>
          <ac:spMkLst>
            <pc:docMk/>
            <pc:sldMk cId="2397096708" sldId="1168"/>
            <ac:spMk id="85" creationId="{05D8B6A3-A739-4D14-9C31-A8074716D1DE}"/>
          </ac:spMkLst>
        </pc:spChg>
        <pc:spChg chg="mod">
          <ac:chgData name="Einav, Tal" userId="c5d94e19-bf17-46ef-96ed-abf719c82703" providerId="ADAL" clId="{4E33E38E-012E-4F41-987A-2833E14F8405}" dt="2020-05-27T19:31:01.035" v="1372" actId="1076"/>
          <ac:spMkLst>
            <pc:docMk/>
            <pc:sldMk cId="2397096708" sldId="1168"/>
            <ac:spMk id="86" creationId="{7660229F-C9D8-4383-AD7F-3CA4F411A365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87" creationId="{E46CCE56-4622-4181-BE6F-2508F8EF2ABE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88" creationId="{34494545-D06E-47F0-B3E4-3F3893FEF777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89" creationId="{3D5E250F-3DD5-4C69-A849-E87F4673231B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0" creationId="{5437D2D3-C31F-4B00-A9ED-5913389543D4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2" creationId="{E8184268-311F-4B55-B0A5-AA80C2C6764E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3" creationId="{B214C45F-8D31-4766-82FA-DF39B06FE41A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4" creationId="{391E83DD-55FC-4A0F-AEF9-5F11FF991510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5" creationId="{98C59CD4-BA37-4462-9FB6-915F8F090593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6" creationId="{04FF3DE9-7A40-46C5-9B72-647CBC7F2414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98" creationId="{CEE72718-D674-4F2F-A292-746D408DDE89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1" creationId="{3EF58291-3D4B-4763-BD36-9BD9A6547306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2" creationId="{182711EF-F116-4580-81C8-C5EC2C6CF230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3" creationId="{50955A78-3B6A-457E-9B11-8A54832B5895}"/>
          </ac:spMkLst>
        </pc:spChg>
        <pc:spChg chg="del">
          <ac:chgData name="Einav, Tal" userId="c5d94e19-bf17-46ef-96ed-abf719c82703" providerId="ADAL" clId="{4E33E38E-012E-4F41-987A-2833E14F8405}" dt="2020-05-27T06:14:54.525" v="32" actId="478"/>
          <ac:spMkLst>
            <pc:docMk/>
            <pc:sldMk cId="2397096708" sldId="1168"/>
            <ac:spMk id="104" creationId="{D54D6504-5FE2-418C-9FCA-7A27E2F29D79}"/>
          </ac:spMkLst>
        </pc:spChg>
        <pc:spChg chg="del">
          <ac:chgData name="Einav, Tal" userId="c5d94e19-bf17-46ef-96ed-abf719c82703" providerId="ADAL" clId="{4E33E38E-012E-4F41-987A-2833E14F8405}" dt="2020-05-27T06:14:54.525" v="32" actId="478"/>
          <ac:spMkLst>
            <pc:docMk/>
            <pc:sldMk cId="2397096708" sldId="1168"/>
            <ac:spMk id="105" creationId="{CF535F7E-4DCD-41A0-84FF-ADE8012FDAF9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6" creationId="{9AACAE3B-1A8E-40CF-A7AF-96E91666FCAA}"/>
          </ac:spMkLst>
        </pc:spChg>
        <pc:spChg chg="add mod or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7" creationId="{7B0E39D4-B665-4E7A-829A-1BD4C85627BC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8" creationId="{0E51F5FB-C754-4AC9-875A-0479684574F3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09" creationId="{49513A1D-6573-4DE6-91E8-1116C2091D41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0" creationId="{70BAB46A-1832-4FED-8C25-5DCF3510F9F3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1" creationId="{94711259-00F3-419D-B6D7-8D9339AFCB61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2" creationId="{BEF46EE4-8FC9-4015-B9E5-53C7A975080F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3" creationId="{AD22E895-86D7-445A-A4AE-6050ECDE074F}"/>
          </ac:spMkLst>
        </pc:spChg>
        <pc:spChg chg="add mod or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4" creationId="{A36495B7-0F27-4CA4-9467-054179726A48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8" creationId="{F0D00C19-7384-4C7F-91D7-D07D6FC44299}"/>
          </ac:spMkLst>
        </pc:spChg>
        <pc:spChg chg="mod">
          <ac:chgData name="Einav, Tal" userId="c5d94e19-bf17-46ef-96ed-abf719c82703" providerId="ADAL" clId="{4E33E38E-012E-4F41-987A-2833E14F8405}" dt="2020-05-27T06:15:02.368" v="36"/>
          <ac:spMkLst>
            <pc:docMk/>
            <pc:sldMk cId="2397096708" sldId="1168"/>
            <ac:spMk id="119" creationId="{C13DDCF4-4ED9-4D75-8C1F-22277F825546}"/>
          </ac:spMkLst>
        </pc:s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" creationId="{00000000-0000-0000-0000-000000000000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6" creationId="{E64FDB81-BDF4-47CF-B66C-4656154F11CC}"/>
          </ac:grpSpMkLst>
        </pc:grpChg>
        <pc:grpChg chg="del">
          <ac:chgData name="Einav, Tal" userId="c5d94e19-bf17-46ef-96ed-abf719c82703" providerId="ADAL" clId="{4E33E38E-012E-4F41-987A-2833E14F8405}" dt="2020-05-27T06:14:56.766" v="33" actId="478"/>
          <ac:grpSpMkLst>
            <pc:docMk/>
            <pc:sldMk cId="2397096708" sldId="1168"/>
            <ac:grpSpMk id="7" creationId="{5097451F-5075-462D-8D89-FCE8B5E546C8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1" creationId="{B893C47E-8B27-4A76-9A28-2D54D4C3A39D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2" creationId="{5A4C3EDE-9240-4E25-AC3B-DAC0BE80547F}"/>
          </ac:grpSpMkLst>
        </pc:grpChg>
        <pc:grpChg chg="mod">
          <ac:chgData name="Einav, Tal" userId="c5d94e19-bf17-46ef-96ed-abf719c82703" providerId="ADAL" clId="{4E33E38E-012E-4F41-987A-2833E14F8405}" dt="2020-05-27T19:30:36.453" v="1369" actId="12788"/>
          <ac:grpSpMkLst>
            <pc:docMk/>
            <pc:sldMk cId="2397096708" sldId="1168"/>
            <ac:grpSpMk id="72" creationId="{2D49804C-DDDF-4D74-8C70-87DFCBE3BCDA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73" creationId="{D7D57798-815E-4BD0-A648-4EF98978F88F}"/>
          </ac:grpSpMkLst>
        </pc:grpChg>
        <pc:grpChg chg="mod">
          <ac:chgData name="Einav, Tal" userId="c5d94e19-bf17-46ef-96ed-abf719c82703" providerId="ADAL" clId="{4E33E38E-012E-4F41-987A-2833E14F8405}" dt="2020-05-27T19:30:36.453" v="1369" actId="12788"/>
          <ac:grpSpMkLst>
            <pc:docMk/>
            <pc:sldMk cId="2397096708" sldId="1168"/>
            <ac:grpSpMk id="74" creationId="{126173D4-72E4-46CE-8BE3-086CA512A850}"/>
          </ac:grpSpMkLst>
        </pc:grpChg>
        <pc:grpChg chg="del">
          <ac:chgData name="Einav, Tal" userId="c5d94e19-bf17-46ef-96ed-abf719c82703" providerId="ADAL" clId="{4E33E38E-012E-4F41-987A-2833E14F8405}" dt="2020-05-27T06:14:54.525" v="32" actId="478"/>
          <ac:grpSpMkLst>
            <pc:docMk/>
            <pc:sldMk cId="2397096708" sldId="1168"/>
            <ac:grpSpMk id="75" creationId="{C2B021F1-A720-4C7C-85D8-4A3FF96E3AB9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91" creationId="{1F1101A1-C350-415E-91E9-7385ECA21A6F}"/>
          </ac:grpSpMkLst>
        </pc:grpChg>
        <pc:grpChg chg="add mod or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99" creationId="{887E3111-1443-457E-81F2-9E3B24AD55E3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00" creationId="{1C961397-9CB3-415E-BA13-3ABA9F0A2917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15" creationId="{DF5EDF95-2814-4875-B932-D953274BC752}"/>
          </ac:grpSpMkLst>
        </pc:grpChg>
        <pc:grpChg chg="add mod or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16" creationId="{CB49053B-DE34-4839-8E22-E2344855EA1B}"/>
          </ac:grpSpMkLst>
        </pc:grpChg>
        <pc:grpChg chg="mod">
          <ac:chgData name="Einav, Tal" userId="c5d94e19-bf17-46ef-96ed-abf719c82703" providerId="ADAL" clId="{4E33E38E-012E-4F41-987A-2833E14F8405}" dt="2020-05-27T06:15:02.368" v="36"/>
          <ac:grpSpMkLst>
            <pc:docMk/>
            <pc:sldMk cId="2397096708" sldId="1168"/>
            <ac:grpSpMk id="117" creationId="{50A253C7-EB8D-4174-8BE3-01553B7B359A}"/>
          </ac:grpSpMkLst>
        </pc:grpChg>
        <pc:picChg chg="add mod ord">
          <ac:chgData name="Einav, Tal" userId="c5d94e19-bf17-46ef-96ed-abf719c82703" providerId="ADAL" clId="{4E33E38E-012E-4F41-987A-2833E14F8405}" dt="2020-05-27T06:15:02.368" v="36"/>
          <ac:picMkLst>
            <pc:docMk/>
            <pc:sldMk cId="2397096708" sldId="1168"/>
            <ac:picMk id="97" creationId="{C92D9366-7CC2-4F61-8429-285F26303B22}"/>
          </ac:picMkLst>
        </pc:pic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5" creationId="{A09E7E3C-0A58-45AB-BE9C-63A0F7B3953B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17" creationId="{2F6FD8C7-581D-40CC-BD81-D75157F3A0E7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26" creationId="{CA932532-EBBC-490A-A189-BCA66A601951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31" creationId="{6807AF6D-7E2E-4FB7-82F1-7B07D864DA83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34" creationId="{E8AFE5EA-66AC-4667-8880-589DC74AE201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35" creationId="{03817628-9A89-42B7-8F51-02BFFF946E9D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1" creationId="{8FC603AA-9D19-444A-BBA2-991883F0C27D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5" creationId="{D818CD61-9A78-471B-85E6-F887985458AF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6" creationId="{06CE9C45-64F1-462A-B3AA-88E9396229FC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7" creationId="{A6BDC241-2F78-4FD0-8408-7D02F4C27020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8" creationId="{4F55CFE1-5BE1-453A-9470-EC6FEEF6F6DF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49" creationId="{A062B6A2-1725-45B8-9F4B-A230D89C8A8D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70" creationId="{32F53468-6AE9-41F3-9AD3-5452D4BDE11C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120" creationId="{64703EBD-093F-4F8C-9D8B-D3564E01B901}"/>
          </ac:cxnSpMkLst>
        </pc:cxnChg>
        <pc:cxnChg chg="mod">
          <ac:chgData name="Einav, Tal" userId="c5d94e19-bf17-46ef-96ed-abf719c82703" providerId="ADAL" clId="{4E33E38E-012E-4F41-987A-2833E14F8405}" dt="2020-05-27T06:15:02.368" v="36"/>
          <ac:cxnSpMkLst>
            <pc:docMk/>
            <pc:sldMk cId="2397096708" sldId="1168"/>
            <ac:cxnSpMk id="121" creationId="{2FCD3E34-F8FF-4E67-AD55-5EF6F2EC5663}"/>
          </ac:cxnSpMkLst>
        </pc:cxnChg>
      </pc:sldChg>
      <pc:sldChg chg="add del">
        <pc:chgData name="Einav, Tal" userId="c5d94e19-bf17-46ef-96ed-abf719c82703" providerId="ADAL" clId="{4E33E38E-012E-4F41-987A-2833E14F8405}" dt="2020-05-27T06:11:07.288" v="1"/>
        <pc:sldMkLst>
          <pc:docMk/>
          <pc:sldMk cId="1684022890" sldId="1169"/>
        </pc:sldMkLst>
      </pc:sldChg>
      <pc:sldChg chg="add">
        <pc:chgData name="Einav, Tal" userId="c5d94e19-bf17-46ef-96ed-abf719c82703" providerId="ADAL" clId="{4E33E38E-012E-4F41-987A-2833E14F8405}" dt="2020-05-27T06:11:07.367" v="2"/>
        <pc:sldMkLst>
          <pc:docMk/>
          <pc:sldMk cId="3447666626" sldId="1169"/>
        </pc:sldMkLst>
      </pc:sldChg>
      <pc:sldChg chg="add del setBg">
        <pc:chgData name="Einav, Tal" userId="c5d94e19-bf17-46ef-96ed-abf719c82703" providerId="ADAL" clId="{4E33E38E-012E-4F41-987A-2833E14F8405}" dt="2020-05-27T06:13:44.010" v="20"/>
        <pc:sldMkLst>
          <pc:docMk/>
          <pc:sldMk cId="1637221733" sldId="1170"/>
        </pc:sldMkLst>
      </pc:sldChg>
      <pc:sldChg chg="add">
        <pc:chgData name="Einav, Tal" userId="c5d94e19-bf17-46ef-96ed-abf719c82703" providerId="ADAL" clId="{4E33E38E-012E-4F41-987A-2833E14F8405}" dt="2020-05-27T06:13:44.031" v="21"/>
        <pc:sldMkLst>
          <pc:docMk/>
          <pc:sldMk cId="1918261979" sldId="1170"/>
        </pc:sldMkLst>
      </pc:sldChg>
      <pc:sldChg chg="add modTransition">
        <pc:chgData name="Einav, Tal" userId="c5d94e19-bf17-46ef-96ed-abf719c82703" providerId="ADAL" clId="{4E33E38E-012E-4F41-987A-2833E14F8405}" dt="2020-05-27T06:21:17.377" v="96"/>
        <pc:sldMkLst>
          <pc:docMk/>
          <pc:sldMk cId="2335245031" sldId="1171"/>
        </pc:sldMkLst>
      </pc:sldChg>
      <pc:sldChg chg="addSp delSp modSp add modTransition modAnim">
        <pc:chgData name="Einav, Tal" userId="c5d94e19-bf17-46ef-96ed-abf719c82703" providerId="ADAL" clId="{4E33E38E-012E-4F41-987A-2833E14F8405}" dt="2020-05-27T06:39:43.615" v="313"/>
        <pc:sldMkLst>
          <pc:docMk/>
          <pc:sldMk cId="3689840287" sldId="1172"/>
        </pc:sldMkLst>
        <pc:spChg chg="mod">
          <ac:chgData name="Einav, Tal" userId="c5d94e19-bf17-46ef-96ed-abf719c82703" providerId="ADAL" clId="{4E33E38E-012E-4F41-987A-2833E14F8405}" dt="2020-05-27T06:27:54.198" v="168" actId="552"/>
          <ac:spMkLst>
            <pc:docMk/>
            <pc:sldMk cId="3689840287" sldId="1172"/>
            <ac:spMk id="87" creationId="{07213A28-7880-48F9-BA89-A7A4008FFE49}"/>
          </ac:spMkLst>
        </pc:spChg>
        <pc:spChg chg="mod">
          <ac:chgData name="Einav, Tal" userId="c5d94e19-bf17-46ef-96ed-abf719c82703" providerId="ADAL" clId="{4E33E38E-012E-4F41-987A-2833E14F8405}" dt="2020-05-27T06:36:37.998" v="277" actId="1076"/>
          <ac:spMkLst>
            <pc:docMk/>
            <pc:sldMk cId="3689840287" sldId="1172"/>
            <ac:spMk id="88" creationId="{669928CB-54BD-46AA-A229-DC7E69817093}"/>
          </ac:spMkLst>
        </pc:spChg>
        <pc:spChg chg="del">
          <ac:chgData name="Einav, Tal" userId="c5d94e19-bf17-46ef-96ed-abf719c82703" providerId="ADAL" clId="{4E33E38E-012E-4F41-987A-2833E14F8405}" dt="2020-05-27T06:27:45.778" v="166" actId="478"/>
          <ac:spMkLst>
            <pc:docMk/>
            <pc:sldMk cId="3689840287" sldId="1172"/>
            <ac:spMk id="108" creationId="{36960045-F581-4C3F-83D2-45D16603936F}"/>
          </ac:spMkLst>
        </pc:spChg>
        <pc:grpChg chg="add del mod">
          <ac:chgData name="Einav, Tal" userId="c5d94e19-bf17-46ef-96ed-abf719c82703" providerId="ADAL" clId="{4E33E38E-012E-4F41-987A-2833E14F8405}" dt="2020-05-27T06:36:48.104" v="280" actId="165"/>
          <ac:grpSpMkLst>
            <pc:docMk/>
            <pc:sldMk cId="3689840287" sldId="1172"/>
            <ac:grpSpMk id="4" creationId="{12D6584D-423F-4480-9550-14990C71396B}"/>
          </ac:grpSpMkLst>
        </pc:grpChg>
        <pc:grpChg chg="add mod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5" creationId="{8BEEFB20-2A46-4E7A-8F7F-E6887B7F8D81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80" creationId="{10A05463-221B-4346-BE2D-47F5E6B6A6E3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83" creationId="{B0AFF44F-0D54-4A97-B2DB-5924F34661B2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86" creationId="{E2931CB5-2016-4B25-9F2A-A3D78430DFDE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91" creationId="{8CA5DE90-A315-4C2E-A1B9-D0E924240102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99" creationId="{7AE38582-20D7-46FC-B3F4-4D803392E0F6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02" creationId="{825975BE-C53B-4590-A827-F1DD2013AF50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05" creationId="{0000F13F-E1DE-407F-A0F7-AD9666998285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09" creationId="{E7E23474-562A-4391-ABD6-E6FEEEC00376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14" creationId="{80C031F7-24F7-4228-9625-6C2F16899E3F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19" creationId="{F0FE70CB-736E-436E-B404-26E9AB6F484F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26" creationId="{2F9991B0-2984-48BA-B666-32C87F2DC165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29" creationId="{9F21AB91-DCE7-4668-9419-DCAB8D2824F1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32" creationId="{1A4A8D72-304A-4D91-B509-DEEC3DF3A1CB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35" creationId="{72E8A917-CE4F-4DB9-9729-CA56AAC0FD58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38" creationId="{E89DADEE-1BB6-423E-BC64-14D246540781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41" creationId="{27801BB4-49DD-47E4-A070-5722B4868CF9}"/>
          </ac:grpSpMkLst>
        </pc:grpChg>
        <pc:grpChg chg="add mod topLvl">
          <ac:chgData name="Einav, Tal" userId="c5d94e19-bf17-46ef-96ed-abf719c82703" providerId="ADAL" clId="{4E33E38E-012E-4F41-987A-2833E14F8405}" dt="2020-05-27T06:39:38.404" v="311" actId="164"/>
          <ac:grpSpMkLst>
            <pc:docMk/>
            <pc:sldMk cId="3689840287" sldId="1172"/>
            <ac:grpSpMk id="144" creationId="{EC2AE35B-AF55-4D07-81F7-7D10F7643609}"/>
          </ac:grpSpMkLst>
        </pc:grpChg>
      </pc:sldChg>
      <pc:sldChg chg="add modTransition">
        <pc:chgData name="Einav, Tal" userId="c5d94e19-bf17-46ef-96ed-abf719c82703" providerId="ADAL" clId="{4E33E38E-012E-4F41-987A-2833E14F8405}" dt="2020-05-27T06:40:03.855" v="314"/>
        <pc:sldMkLst>
          <pc:docMk/>
          <pc:sldMk cId="4151302207" sldId="1173"/>
        </pc:sldMkLst>
      </pc:sldChg>
      <pc:sldChg chg="add modAnim">
        <pc:chgData name="Einav, Tal" userId="c5d94e19-bf17-46ef-96ed-abf719c82703" providerId="ADAL" clId="{4E33E38E-012E-4F41-987A-2833E14F8405}" dt="2020-05-27T19:40:38.368" v="1429"/>
        <pc:sldMkLst>
          <pc:docMk/>
          <pc:sldMk cId="1632669150" sldId="1174"/>
        </pc:sldMkLst>
      </pc:sldChg>
      <pc:sldChg chg="addSp delSp modSp add delAnim modAnim">
        <pc:chgData name="Einav, Tal" userId="c5d94e19-bf17-46ef-96ed-abf719c82703" providerId="ADAL" clId="{4E33E38E-012E-4F41-987A-2833E14F8405}" dt="2020-05-28T17:52:48.642" v="3146"/>
        <pc:sldMkLst>
          <pc:docMk/>
          <pc:sldMk cId="520132501" sldId="1175"/>
        </pc:sldMkLst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4" creationId="{9F08F47F-2575-4911-BA62-EF471D1B6E8A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5" creationId="{2B83FB14-5E29-49CD-B973-AAA0BA3732A8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6" creationId="{C8C787F0-4A21-4BB3-B017-D3DEA36E26E1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27" creationId="{3DD354D4-05D6-46FC-98D9-9B4E0BB49179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30" creationId="{C9823505-2D9F-4887-B965-094C3175C08C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31" creationId="{4FCC2FEA-E70E-4651-A8DF-ED29D7E6E3CB}"/>
          </ac:spMkLst>
        </pc:spChg>
        <pc:spChg chg="add mod">
          <ac:chgData name="Einav, Tal" userId="c5d94e19-bf17-46ef-96ed-abf719c82703" providerId="ADAL" clId="{4E33E38E-012E-4F41-987A-2833E14F8405}" dt="2020-05-27T18:09:00.357" v="635" actId="12788"/>
          <ac:spMkLst>
            <pc:docMk/>
            <pc:sldMk cId="520132501" sldId="1175"/>
            <ac:spMk id="34" creationId="{C83DEC15-DABB-418C-9A70-64F038DEB128}"/>
          </ac:spMkLst>
        </pc:spChg>
        <pc:spChg chg="add mod topLvl">
          <ac:chgData name="Einav, Tal" userId="c5d94e19-bf17-46ef-96ed-abf719c82703" providerId="ADAL" clId="{4E33E38E-012E-4F41-987A-2833E14F8405}" dt="2020-05-27T18:11:46.312" v="649" actId="14861"/>
          <ac:spMkLst>
            <pc:docMk/>
            <pc:sldMk cId="520132501" sldId="1175"/>
            <ac:spMk id="35" creationId="{F0EB5FAB-0A10-41EA-9329-DC4DFC18905C}"/>
          </ac:spMkLst>
        </pc:spChg>
        <pc:spChg chg="add mod topLvl">
          <ac:chgData name="Einav, Tal" userId="c5d94e19-bf17-46ef-96ed-abf719c82703" providerId="ADAL" clId="{4E33E38E-012E-4F41-987A-2833E14F8405}" dt="2020-05-27T18:11:46.312" v="649" actId="14861"/>
          <ac:spMkLst>
            <pc:docMk/>
            <pc:sldMk cId="520132501" sldId="1175"/>
            <ac:spMk id="36" creationId="{58F337D9-7953-46B7-BE78-075E96BA16CD}"/>
          </ac:spMkLst>
        </pc:spChg>
        <pc:spChg chg="add mod topLvl">
          <ac:chgData name="Einav, Tal" userId="c5d94e19-bf17-46ef-96ed-abf719c82703" providerId="ADAL" clId="{4E33E38E-012E-4F41-987A-2833E14F8405}" dt="2020-05-27T18:11:46.312" v="649" actId="14861"/>
          <ac:spMkLst>
            <pc:docMk/>
            <pc:sldMk cId="520132501" sldId="1175"/>
            <ac:spMk id="37" creationId="{69E3EBA9-82D4-45BE-A208-D6634AD017E3}"/>
          </ac:spMkLst>
        </pc:spChg>
        <pc:spChg chg="add mod topLvl">
          <ac:chgData name="Einav, Tal" userId="c5d94e19-bf17-46ef-96ed-abf719c82703" providerId="ADAL" clId="{4E33E38E-012E-4F41-987A-2833E14F8405}" dt="2020-05-27T18:12:00.951" v="651" actId="14861"/>
          <ac:spMkLst>
            <pc:docMk/>
            <pc:sldMk cId="520132501" sldId="1175"/>
            <ac:spMk id="38" creationId="{91E7663B-397C-443C-8D19-8CDB77F93027}"/>
          </ac:spMkLst>
        </pc:spChg>
        <pc:spChg chg="add mod topLvl">
          <ac:chgData name="Einav, Tal" userId="c5d94e19-bf17-46ef-96ed-abf719c82703" providerId="ADAL" clId="{4E33E38E-012E-4F41-987A-2833E14F8405}" dt="2020-05-27T18:11:46.312" v="649" actId="14861"/>
          <ac:spMkLst>
            <pc:docMk/>
            <pc:sldMk cId="520132501" sldId="1175"/>
            <ac:spMk id="39" creationId="{92C75BE0-35EA-4670-8650-E98053075C43}"/>
          </ac:spMkLst>
        </pc:spChg>
        <pc:spChg chg="add mod topLvl">
          <ac:chgData name="Einav, Tal" userId="c5d94e19-bf17-46ef-96ed-abf719c82703" providerId="ADAL" clId="{4E33E38E-012E-4F41-987A-2833E14F8405}" dt="2020-05-27T18:11:46.312" v="649" actId="14861"/>
          <ac:spMkLst>
            <pc:docMk/>
            <pc:sldMk cId="520132501" sldId="1175"/>
            <ac:spMk id="40" creationId="{5AFCCB6B-6BEF-45A7-91E2-306BC0469BFB}"/>
          </ac:spMkLst>
        </pc:spChg>
        <pc:spChg chg="add mod topLvl">
          <ac:chgData name="Einav, Tal" userId="c5d94e19-bf17-46ef-96ed-abf719c82703" providerId="ADAL" clId="{4E33E38E-012E-4F41-987A-2833E14F8405}" dt="2020-05-27T18:12:00.951" v="651" actId="14861"/>
          <ac:spMkLst>
            <pc:docMk/>
            <pc:sldMk cId="520132501" sldId="1175"/>
            <ac:spMk id="41" creationId="{014AF1DA-FBFC-40B8-93BA-4F60F4713531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17:51:08.937" v="492"/>
          <ac:spMkLst>
            <pc:docMk/>
            <pc:sldMk cId="520132501" sldId="1175"/>
            <ac:spMk id="44" creationId="{FF93BC38-4279-417D-9E3C-AAED8B4AE6CD}"/>
          </ac:spMkLst>
        </pc:spChg>
        <pc:spChg chg="add mod topLvl">
          <ac:chgData name="Einav, Tal" userId="c5d94e19-bf17-46ef-96ed-abf719c82703" providerId="ADAL" clId="{4E33E38E-012E-4F41-987A-2833E14F8405}" dt="2020-05-27T18:12:00.951" v="651" actId="14861"/>
          <ac:spMkLst>
            <pc:docMk/>
            <pc:sldMk cId="520132501" sldId="1175"/>
            <ac:spMk id="45" creationId="{9C5003F3-7EEF-475A-A1F1-2F9F78E719B5}"/>
          </ac:spMkLst>
        </pc:spChg>
        <pc:spChg chg="add">
          <ac:chgData name="Einav, Tal" userId="c5d94e19-bf17-46ef-96ed-abf719c82703" providerId="ADAL" clId="{4E33E38E-012E-4F41-987A-2833E14F8405}" dt="2020-05-27T19:39:29.700" v="1414"/>
          <ac:spMkLst>
            <pc:docMk/>
            <pc:sldMk cId="520132501" sldId="1175"/>
            <ac:spMk id="46" creationId="{5214C3A3-1B2E-49B8-A11C-6FA9CC2D9284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67" creationId="{2BFE5421-1694-4C6C-B69F-B2532D40A39B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68" creationId="{EDEC57C9-AC39-43D3-A417-8D68A5186756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69" creationId="{FC16BDD2-388C-4BB8-A6AD-AF526C35A0C4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0" creationId="{23911E3B-20C2-4993-BE47-890C4DE90129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1" creationId="{57567EA8-E5A1-400C-99E2-C3057525CCAA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2" creationId="{B908C005-DD14-45AE-BC2C-EBC566D29CAA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3" creationId="{D4D92D8C-B9A0-4F0E-A703-E7F4FFDBE815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4" creationId="{4BAD947D-62C3-404B-A045-D685BA8BDFCC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5" creationId="{02AD3A22-3992-4779-A307-55A0851489BA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6" creationId="{C0B64D08-AC93-47E9-8D1B-A97CB49EB75B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7" creationId="{24B1F83D-F9C2-4690-B888-C924303DDA50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8" creationId="{C90645A2-6717-4832-B881-66F2BC5C439D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79" creationId="{626EB6CA-E743-40AC-AEF9-96C88B95FB8E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0" creationId="{828A0CFB-7062-45C0-AF02-733BACA8DE74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1" creationId="{45BAA39E-CC68-4CD6-A1DC-4193CC71F02F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2" creationId="{4AF54D99-E126-4C7E-8614-17A82FD567FC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3" creationId="{91162ED1-ADB5-4BB4-B52A-9672C412D499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4" creationId="{33ABC116-9472-43F6-A065-BE41B8434405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5" creationId="{0068CE69-695F-461D-9E59-FDCBC9BAD24E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6" creationId="{9ECD03DF-71DA-412C-A840-813574ADF65A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87" creationId="{4182B80D-9519-40F4-ADF1-2C205698D9E0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02" creationId="{15E5E231-2A74-4AAD-8EC1-F67300ECBB0F}"/>
          </ac:spMkLst>
        </pc:spChg>
        <pc:spChg chg="add 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17" creationId="{08B9F6D8-9D04-4DE3-AA8C-BDE3E46EB275}"/>
          </ac:spMkLst>
        </pc:spChg>
        <pc:spChg chg="add del mod topLvl">
          <ac:chgData name="Einav, Tal" userId="c5d94e19-bf17-46ef-96ed-abf719c82703" providerId="ADAL" clId="{4E33E38E-012E-4F41-987A-2833E14F8405}" dt="2020-05-27T19:39:29.482" v="1413" actId="478"/>
          <ac:spMkLst>
            <pc:docMk/>
            <pc:sldMk cId="520132501" sldId="1175"/>
            <ac:spMk id="118" creationId="{8552DCCE-7A80-4767-BB3F-C249C19F68C9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2" creationId="{0B11CC7B-5770-4DC4-82D6-181E031DA3C6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3" creationId="{FC0205C4-4C9A-448D-8B08-F62B9EE78C37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4" creationId="{7E47A888-A792-4F5B-B063-001ED4A1400E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5" creationId="{588E8A30-EF22-472A-9A6C-641F29C41234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6" creationId="{F54D9C4F-DCFC-4842-9ABA-605CA38B1681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7" creationId="{B8C74C51-1784-4AD9-92D7-42F3CA4C1DEB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8" creationId="{5FCDD98C-0BC7-4300-ACE5-379DD64BA340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39" creationId="{55077A33-CE75-4A87-BB28-B91A53865D55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0" creationId="{DD95E62E-53F0-434D-B945-4A4366D37990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1" creationId="{3288879E-1B4C-4585-9EE4-31F249C20FEA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2" creationId="{A402EE49-B82B-4148-B539-DE7E8ABEEC9A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3" creationId="{781FC05D-A814-400B-88EB-8B4530B7DDC6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4" creationId="{2E79E2B7-EFF0-4B1E-8B5B-977ECC4F54E3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5" creationId="{A2526DF8-9B1A-4E47-A1E7-E78B41552A14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6" creationId="{61397CBD-B04E-4084-BDF4-EC12B1172781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7" creationId="{6221F3D4-FED9-436F-910D-AE25A900CD29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8" creationId="{77D9EDE8-E2EB-45E9-A84A-4E5877E6CBA0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49" creationId="{96BA4103-A6C1-4E0B-8526-2249703E9977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50" creationId="{A46ECC65-E281-4D14-A982-242564BFAC86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51" creationId="{E016FF8F-8D7F-487F-9A75-692EEBB950D8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56" creationId="{093E4EEC-9A42-40B2-ACAA-E8DBF76DDE58}"/>
          </ac:spMkLst>
        </pc:spChg>
        <pc:spChg chg="add mod">
          <ac:chgData name="Einav, Tal" userId="c5d94e19-bf17-46ef-96ed-abf719c82703" providerId="ADAL" clId="{4E33E38E-012E-4F41-987A-2833E14F8405}" dt="2020-05-27T18:04:08.378" v="588" actId="164"/>
          <ac:spMkLst>
            <pc:docMk/>
            <pc:sldMk cId="520132501" sldId="1175"/>
            <ac:spMk id="161" creationId="{34527246-FEE1-4295-87DC-D958F04FA402}"/>
          </ac:spMkLst>
        </pc:spChg>
        <pc:spChg chg="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94" creationId="{ECED1351-97CC-4FD1-8E15-96298771DB91}"/>
          </ac:spMkLst>
        </pc:spChg>
        <pc:spChg chg="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95" creationId="{9BAB0532-C318-462F-8768-470213B80EE1}"/>
          </ac:spMkLst>
        </pc:spChg>
        <pc:spChg chg="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96" creationId="{50439267-8859-4220-A967-CE0DF3BEA0ED}"/>
          </ac:spMkLst>
        </pc:spChg>
        <pc:spChg chg="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97" creationId="{821AC27A-7B32-41A8-B551-8047C715776F}"/>
          </ac:spMkLst>
        </pc:spChg>
        <pc:spChg chg="del mod topLvl">
          <ac:chgData name="Einav, Tal" userId="c5d94e19-bf17-46ef-96ed-abf719c82703" providerId="ADAL" clId="{4E33E38E-012E-4F41-987A-2833E14F8405}" dt="2020-05-27T18:18:25.634" v="694" actId="478"/>
          <ac:spMkLst>
            <pc:docMk/>
            <pc:sldMk cId="520132501" sldId="1175"/>
            <ac:spMk id="198" creationId="{C0B959E4-E9D5-4313-9DA4-C2DF1A44DA19}"/>
          </ac:spMkLst>
        </pc:spChg>
        <pc:grpChg chg="mod">
          <ac:chgData name="Einav, Tal" userId="c5d94e19-bf17-46ef-96ed-abf719c82703" providerId="ADAL" clId="{4E33E38E-012E-4F41-987A-2833E14F8405}" dt="2020-05-27T17:51:08.937" v="492"/>
          <ac:grpSpMkLst>
            <pc:docMk/>
            <pc:sldMk cId="520132501" sldId="1175"/>
            <ac:grpSpMk id="1" creationId="{00000000-0000-0000-0000-000000000000}"/>
          </ac:grpSpMkLst>
        </pc:grpChg>
        <pc:grpChg chg="add del mod">
          <ac:chgData name="Einav, Tal" userId="c5d94e19-bf17-46ef-96ed-abf719c82703" providerId="ADAL" clId="{4E33E38E-012E-4F41-987A-2833E14F8405}" dt="2020-05-27T18:08:19.793" v="629" actId="165"/>
          <ac:grpSpMkLst>
            <pc:docMk/>
            <pc:sldMk cId="520132501" sldId="1175"/>
            <ac:grpSpMk id="13" creationId="{DD521831-BC44-4036-8729-2F5EABCEA5E7}"/>
          </ac:grpSpMkLst>
        </pc:grpChg>
        <pc:grpChg chg="add del mod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14" creationId="{D8CD2A34-EB0F-4CC9-84E4-9D56E27D4996}"/>
          </ac:grpSpMkLst>
        </pc:grpChg>
        <pc:grpChg chg="del mod">
          <ac:chgData name="Einav, Tal" userId="c5d94e19-bf17-46ef-96ed-abf719c82703" providerId="ADAL" clId="{4E33E38E-012E-4F41-987A-2833E14F8405}" dt="2020-05-27T18:08:36.539" v="631" actId="478"/>
          <ac:grpSpMkLst>
            <pc:docMk/>
            <pc:sldMk cId="520132501" sldId="1175"/>
            <ac:grpSpMk id="23" creationId="{984C8F05-C9F9-459C-864F-E52F6B4DE2F9}"/>
          </ac:grpSpMkLst>
        </pc:grpChg>
        <pc:grpChg chg="mod">
          <ac:chgData name="Einav, Tal" userId="c5d94e19-bf17-46ef-96ed-abf719c82703" providerId="ADAL" clId="{4E33E38E-012E-4F41-987A-2833E14F8405}" dt="2020-05-27T17:51:08.937" v="492"/>
          <ac:grpSpMkLst>
            <pc:docMk/>
            <pc:sldMk cId="520132501" sldId="1175"/>
            <ac:grpSpMk id="28" creationId="{CC19FEC0-B5B5-4784-ADFC-6C6604B2AF17}"/>
          </ac:grpSpMkLst>
        </pc:grpChg>
        <pc:grpChg chg="mod">
          <ac:chgData name="Einav, Tal" userId="c5d94e19-bf17-46ef-96ed-abf719c82703" providerId="ADAL" clId="{4E33E38E-012E-4F41-987A-2833E14F8405}" dt="2020-05-27T17:51:08.937" v="492"/>
          <ac:grpSpMkLst>
            <pc:docMk/>
            <pc:sldMk cId="520132501" sldId="1175"/>
            <ac:grpSpMk id="29" creationId="{19B4227F-7C7C-4E69-A3F6-C6851D627223}"/>
          </ac:grpSpMkLst>
        </pc:grpChg>
        <pc:grpChg chg="add del mod">
          <ac:chgData name="Einav, Tal" userId="c5d94e19-bf17-46ef-96ed-abf719c82703" providerId="ADAL" clId="{4E33E38E-012E-4F41-987A-2833E14F8405}" dt="2020-05-27T18:03:53.659" v="585" actId="478"/>
          <ac:grpSpMkLst>
            <pc:docMk/>
            <pc:sldMk cId="520132501" sldId="1175"/>
            <ac:grpSpMk id="47" creationId="{6A9B3D9A-7CD7-42AB-B5CB-C79F4A4FE286}"/>
          </ac:grpSpMkLst>
        </pc:grpChg>
        <pc:grpChg chg="add del mod topLvl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54" creationId="{A8911A2C-0F60-46AE-8973-6E789A9F63EF}"/>
          </ac:grpSpMkLst>
        </pc:grpChg>
        <pc:grpChg chg="add del mod topLvl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88" creationId="{68C8800D-4CC6-4DFC-8A1C-CF5100D038D1}"/>
          </ac:grpSpMkLst>
        </pc:grpChg>
        <pc:grpChg chg="add del mod topLvl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95" creationId="{45DE85E9-811B-4448-AE11-B500A2DE33C3}"/>
          </ac:grpSpMkLst>
        </pc:grpChg>
        <pc:grpChg chg="add del mod topLvl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103" creationId="{A4424DA0-9C17-4E59-980E-562BD9163F82}"/>
          </ac:grpSpMkLst>
        </pc:grpChg>
        <pc:grpChg chg="add del mod topLvl">
          <ac:chgData name="Einav, Tal" userId="c5d94e19-bf17-46ef-96ed-abf719c82703" providerId="ADAL" clId="{4E33E38E-012E-4F41-987A-2833E14F8405}" dt="2020-05-27T18:18:25.634" v="694" actId="478"/>
          <ac:grpSpMkLst>
            <pc:docMk/>
            <pc:sldMk cId="520132501" sldId="1175"/>
            <ac:grpSpMk id="110" creationId="{8EB93A9F-C61E-45CB-88D5-188DA3A13CA1}"/>
          </ac:grpSpMkLst>
        </pc:grpChg>
        <pc:grpChg chg="add mod">
          <ac:chgData name="Einav, Tal" userId="c5d94e19-bf17-46ef-96ed-abf719c82703" providerId="ADAL" clId="{4E33E38E-012E-4F41-987A-2833E14F8405}" dt="2020-05-27T18:04:08.378" v="588" actId="164"/>
          <ac:grpSpMkLst>
            <pc:docMk/>
            <pc:sldMk cId="520132501" sldId="1175"/>
            <ac:grpSpMk id="119" creationId="{5C473059-2D7A-4474-AFEB-F820A8068971}"/>
          </ac:grpSpMkLst>
        </pc:grpChg>
        <pc:grpChg chg="add del mod">
          <ac:chgData name="Einav, Tal" userId="c5d94e19-bf17-46ef-96ed-abf719c82703" providerId="ADAL" clId="{4E33E38E-012E-4F41-987A-2833E14F8405}" dt="2020-05-27T18:11:30.947" v="648" actId="165"/>
          <ac:grpSpMkLst>
            <pc:docMk/>
            <pc:sldMk cId="520132501" sldId="1175"/>
            <ac:grpSpMk id="191" creationId="{3906CEB0-AA63-49D6-91C6-6523B62E4D7C}"/>
          </ac:grpSpMkLst>
        </pc:grpChg>
        <pc:grpChg chg="add del mod">
          <ac:chgData name="Einav, Tal" userId="c5d94e19-bf17-46ef-96ed-abf719c82703" providerId="ADAL" clId="{4E33E38E-012E-4F41-987A-2833E14F8405}" dt="2020-05-27T18:11:54.311" v="650" actId="165"/>
          <ac:grpSpMkLst>
            <pc:docMk/>
            <pc:sldMk cId="520132501" sldId="1175"/>
            <ac:grpSpMk id="192" creationId="{4A3C510C-0F89-489E-B9F9-E589777B291F}"/>
          </ac:grpSpMkLst>
        </pc:grpChg>
        <pc:grpChg chg="add del mod">
          <ac:chgData name="Einav, Tal" userId="c5d94e19-bf17-46ef-96ed-abf719c82703" providerId="ADAL" clId="{4E33E38E-012E-4F41-987A-2833E14F8405}" dt="2020-05-27T18:10:42.790" v="642" actId="165"/>
          <ac:grpSpMkLst>
            <pc:docMk/>
            <pc:sldMk cId="520132501" sldId="1175"/>
            <ac:grpSpMk id="193" creationId="{79E6457C-D2C8-4972-BCA2-B96C500D3E99}"/>
          </ac:grpSpMkLst>
        </pc:grpChg>
        <pc:grpChg chg="add mod">
          <ac:chgData name="Einav, Tal" userId="c5d94e19-bf17-46ef-96ed-abf719c82703" providerId="ADAL" clId="{4E33E38E-012E-4F41-987A-2833E14F8405}" dt="2020-05-27T18:12:55.454" v="652" actId="164"/>
          <ac:grpSpMkLst>
            <pc:docMk/>
            <pc:sldMk cId="520132501" sldId="1175"/>
            <ac:grpSpMk id="199" creationId="{DF9CCD83-6B96-456F-9913-8FCF941C2064}"/>
          </ac:grpSpMkLst>
        </pc:grpChg>
        <pc:grpChg chg="add mod">
          <ac:chgData name="Einav, Tal" userId="c5d94e19-bf17-46ef-96ed-abf719c82703" providerId="ADAL" clId="{4E33E38E-012E-4F41-987A-2833E14F8405}" dt="2020-05-27T18:13:25.801" v="657" actId="164"/>
          <ac:grpSpMkLst>
            <pc:docMk/>
            <pc:sldMk cId="520132501" sldId="1175"/>
            <ac:grpSpMk id="200" creationId="{92B76702-BCC3-4862-9F72-243BA13E17EF}"/>
          </ac:grpSpMkLst>
        </pc:grpChg>
        <pc:grpChg chg="add mod">
          <ac:chgData name="Einav, Tal" userId="c5d94e19-bf17-46ef-96ed-abf719c82703" providerId="ADAL" clId="{4E33E38E-012E-4F41-987A-2833E14F8405}" dt="2020-05-27T18:14:13.934" v="660" actId="164"/>
          <ac:grpSpMkLst>
            <pc:docMk/>
            <pc:sldMk cId="520132501" sldId="1175"/>
            <ac:grpSpMk id="201" creationId="{2BA84B53-7D9E-4CFD-BDCE-8EA3E8CA6737}"/>
          </ac:grpSpMkLst>
        </pc:grpChg>
        <pc:grpChg chg="add mod">
          <ac:chgData name="Einav, Tal" userId="c5d94e19-bf17-46ef-96ed-abf719c82703" providerId="ADAL" clId="{4E33E38E-012E-4F41-987A-2833E14F8405}" dt="2020-05-27T18:14:23.163" v="662" actId="164"/>
          <ac:grpSpMkLst>
            <pc:docMk/>
            <pc:sldMk cId="520132501" sldId="1175"/>
            <ac:grpSpMk id="202" creationId="{0470CC3B-1630-4D9C-BD81-EEBBD4BBC6F1}"/>
          </ac:grpSpMkLst>
        </pc:grpChg>
        <pc:picChg chg="add mod ord">
          <ac:chgData name="Einav, Tal" userId="c5d94e19-bf17-46ef-96ed-abf719c82703" providerId="ADAL" clId="{4E33E38E-012E-4F41-987A-2833E14F8405}" dt="2020-05-27T18:08:49.504" v="634" actId="1076"/>
          <ac:picMkLst>
            <pc:docMk/>
            <pc:sldMk cId="520132501" sldId="1175"/>
            <ac:picMk id="4" creationId="{175753FB-E8BA-4449-9EFE-7C945199757F}"/>
          </ac:picMkLst>
        </pc:picChg>
        <pc:picChg chg="add del mod">
          <ac:chgData name="Einav, Tal" userId="c5d94e19-bf17-46ef-96ed-abf719c82703" providerId="ADAL" clId="{4E33E38E-012E-4F41-987A-2833E14F8405}" dt="2020-05-27T17:54:48.514" v="534"/>
          <ac:picMkLst>
            <pc:docMk/>
            <pc:sldMk cId="520132501" sldId="1175"/>
            <ac:picMk id="12" creationId="{4230952D-ADD8-497D-95FA-13079BE3D4A8}"/>
          </ac:picMkLst>
        </pc:picChg>
        <pc:picChg chg="del mod">
          <ac:chgData name="Einav, Tal" userId="c5d94e19-bf17-46ef-96ed-abf719c82703" providerId="ADAL" clId="{4E33E38E-012E-4F41-987A-2833E14F8405}" dt="2020-05-27T17:44:11.948" v="475" actId="478"/>
          <ac:picMkLst>
            <pc:docMk/>
            <pc:sldMk cId="520132501" sldId="1175"/>
            <ac:picMk id="22" creationId="{12E00831-DE44-400E-B324-D522A0B2102A}"/>
          </ac:picMkLst>
        </pc:picChg>
        <pc:cxnChg chg="add del mod">
          <ac:chgData name="Einav, Tal" userId="c5d94e19-bf17-46ef-96ed-abf719c82703" providerId="ADAL" clId="{4E33E38E-012E-4F41-987A-2833E14F8405}" dt="2020-05-27T17:52:31.630" v="498" actId="11529"/>
          <ac:cxnSpMkLst>
            <pc:docMk/>
            <pc:sldMk cId="520132501" sldId="1175"/>
            <ac:cxnSpMk id="6" creationId="{EC44DF0F-8B41-4F02-B42E-94B664F81980}"/>
          </ac:cxnSpMkLst>
        </pc:cxnChg>
        <pc:cxnChg chg="add mod">
          <ac:chgData name="Einav, Tal" userId="c5d94e19-bf17-46ef-96ed-abf719c82703" providerId="ADAL" clId="{4E33E38E-012E-4F41-987A-2833E14F8405}" dt="2020-05-27T18:12:55.454" v="652" actId="164"/>
          <ac:cxnSpMkLst>
            <pc:docMk/>
            <pc:sldMk cId="520132501" sldId="1175"/>
            <ac:cxnSpMk id="8" creationId="{5597DF3F-A82A-42DB-A24E-0239ACB05A23}"/>
          </ac:cxnSpMkLst>
        </pc:cxnChg>
        <pc:cxnChg chg="mod">
          <ac:chgData name="Einav, Tal" userId="c5d94e19-bf17-46ef-96ed-abf719c82703" providerId="ADAL" clId="{4E33E38E-012E-4F41-987A-2833E14F8405}" dt="2020-05-27T17:51:08.937" v="492"/>
          <ac:cxnSpMkLst>
            <pc:docMk/>
            <pc:sldMk cId="520132501" sldId="1175"/>
            <ac:cxnSpMk id="32" creationId="{D3589497-5E3B-4B84-A253-ED6348228529}"/>
          </ac:cxnSpMkLst>
        </pc:cxnChg>
        <pc:cxnChg chg="mod">
          <ac:chgData name="Einav, Tal" userId="c5d94e19-bf17-46ef-96ed-abf719c82703" providerId="ADAL" clId="{4E33E38E-012E-4F41-987A-2833E14F8405}" dt="2020-05-27T17:51:08.937" v="492"/>
          <ac:cxnSpMkLst>
            <pc:docMk/>
            <pc:sldMk cId="520132501" sldId="1175"/>
            <ac:cxnSpMk id="33" creationId="{D1E2D402-A947-47DA-8A1A-1BB728352C17}"/>
          </ac:cxnSpMkLst>
        </pc:cxnChg>
        <pc:cxnChg chg="add del mod">
          <ac:chgData name="Einav, Tal" userId="c5d94e19-bf17-46ef-96ed-abf719c82703" providerId="ADAL" clId="{4E33E38E-012E-4F41-987A-2833E14F8405}" dt="2020-05-27T18:03:55.580" v="586" actId="478"/>
          <ac:cxnSpMkLst>
            <pc:docMk/>
            <pc:sldMk cId="520132501" sldId="1175"/>
            <ac:cxnSpMk id="46" creationId="{B7B1A87D-B007-437B-A5A1-D389DC8BE70A}"/>
          </ac:cxnSpMkLst>
        </pc:cxnChg>
        <pc:cxnChg chg="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56" creationId="{7ABDAFA9-B827-43EA-9E18-168260A74216}"/>
          </ac:cxnSpMkLst>
        </pc:cxnChg>
        <pc:cxnChg chg="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62" creationId="{2FBE89F9-0E2D-4DBD-B594-78951655CB70}"/>
          </ac:cxnSpMkLst>
        </pc:cxnChg>
        <pc:cxnChg chg="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09" creationId="{97CEE8EF-2C4F-4021-8A4A-2C473ABF7720}"/>
          </ac:cxnSpMkLst>
        </pc:cxnChg>
        <pc:cxnChg chg="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21" creationId="{111B3FB1-582E-4EA3-9073-B4F9938E438B}"/>
          </ac:cxnSpMkLst>
        </pc:cxnChg>
        <pc:cxnChg chg="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27" creationId="{C3BF31AB-3AA4-40ED-A716-7E5FF64B5331}"/>
          </ac:cxnSpMkLst>
        </pc:cxnChg>
        <pc:cxnChg chg="add mod">
          <ac:chgData name="Einav, Tal" userId="c5d94e19-bf17-46ef-96ed-abf719c82703" providerId="ADAL" clId="{4E33E38E-012E-4F41-987A-2833E14F8405}" dt="2020-05-27T18:04:08.378" v="588" actId="164"/>
          <ac:cxnSpMkLst>
            <pc:docMk/>
            <pc:sldMk cId="520132501" sldId="1175"/>
            <ac:cxnSpMk id="152" creationId="{61378D92-651B-4126-B512-2551CA74F74D}"/>
          </ac:cxnSpMkLst>
        </pc:cxnChg>
        <pc:cxnChg chg="add 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53" creationId="{7D53FB75-2062-43A5-B0D9-A6874DABEBCD}"/>
          </ac:cxnSpMkLst>
        </pc:cxnChg>
        <pc:cxnChg chg="add 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54" creationId="{DD62E2EE-B31E-4FEF-B70C-FF08B996D4F8}"/>
          </ac:cxnSpMkLst>
        </pc:cxnChg>
        <pc:cxnChg chg="add mod">
          <ac:chgData name="Einav, Tal" userId="c5d94e19-bf17-46ef-96ed-abf719c82703" providerId="ADAL" clId="{4E33E38E-012E-4F41-987A-2833E14F8405}" dt="2020-05-27T18:18:25.634" v="694" actId="478"/>
          <ac:cxnSpMkLst>
            <pc:docMk/>
            <pc:sldMk cId="520132501" sldId="1175"/>
            <ac:cxnSpMk id="155" creationId="{2F86DA67-8FF1-46B9-914F-BF784B0DB90C}"/>
          </ac:cxnSpMkLst>
        </pc:cxnChg>
        <pc:cxnChg chg="add mod">
          <ac:chgData name="Einav, Tal" userId="c5d94e19-bf17-46ef-96ed-abf719c82703" providerId="ADAL" clId="{4E33E38E-012E-4F41-987A-2833E14F8405}" dt="2020-05-27T18:04:08.378" v="588" actId="164"/>
          <ac:cxnSpMkLst>
            <pc:docMk/>
            <pc:sldMk cId="520132501" sldId="1175"/>
            <ac:cxnSpMk id="157" creationId="{F54F0854-0687-4C5D-A5E7-0F4E341B34D7}"/>
          </ac:cxnSpMkLst>
        </pc:cxnChg>
        <pc:cxnChg chg="add mod">
          <ac:chgData name="Einav, Tal" userId="c5d94e19-bf17-46ef-96ed-abf719c82703" providerId="ADAL" clId="{4E33E38E-012E-4F41-987A-2833E14F8405}" dt="2020-05-27T18:04:08.378" v="588" actId="164"/>
          <ac:cxnSpMkLst>
            <pc:docMk/>
            <pc:sldMk cId="520132501" sldId="1175"/>
            <ac:cxnSpMk id="158" creationId="{99D9D7C9-699E-4F3E-AA87-B1C1EEEF178F}"/>
          </ac:cxnSpMkLst>
        </pc:cxnChg>
        <pc:cxnChg chg="add mod">
          <ac:chgData name="Einav, Tal" userId="c5d94e19-bf17-46ef-96ed-abf719c82703" providerId="ADAL" clId="{4E33E38E-012E-4F41-987A-2833E14F8405}" dt="2020-05-27T18:04:08.378" v="588" actId="164"/>
          <ac:cxnSpMkLst>
            <pc:docMk/>
            <pc:sldMk cId="520132501" sldId="1175"/>
            <ac:cxnSpMk id="159" creationId="{50C130CB-43B3-441A-A117-EB85D0F7C27B}"/>
          </ac:cxnSpMkLst>
        </pc:cxnChg>
        <pc:cxnChg chg="add mod">
          <ac:chgData name="Einav, Tal" userId="c5d94e19-bf17-46ef-96ed-abf719c82703" providerId="ADAL" clId="{4E33E38E-012E-4F41-987A-2833E14F8405}" dt="2020-05-27T18:04:08.378" v="588" actId="164"/>
          <ac:cxnSpMkLst>
            <pc:docMk/>
            <pc:sldMk cId="520132501" sldId="1175"/>
            <ac:cxnSpMk id="160" creationId="{69ADF714-F5EC-48C4-9302-047C6B43F774}"/>
          </ac:cxnSpMkLst>
        </pc:cxnChg>
        <pc:cxnChg chg="add del mod">
          <ac:chgData name="Einav, Tal" userId="c5d94e19-bf17-46ef-96ed-abf719c82703" providerId="ADAL" clId="{4E33E38E-012E-4F41-987A-2833E14F8405}" dt="2020-05-27T18:05:35.466" v="598" actId="478"/>
          <ac:cxnSpMkLst>
            <pc:docMk/>
            <pc:sldMk cId="520132501" sldId="1175"/>
            <ac:cxnSpMk id="162" creationId="{27C0FC63-1F91-4AAA-AE54-8B1E173C6945}"/>
          </ac:cxnSpMkLst>
        </pc:cxnChg>
        <pc:cxnChg chg="add mod">
          <ac:chgData name="Einav, Tal" userId="c5d94e19-bf17-46ef-96ed-abf719c82703" providerId="ADAL" clId="{4E33E38E-012E-4F41-987A-2833E14F8405}" dt="2020-05-27T18:12:55.454" v="652" actId="164"/>
          <ac:cxnSpMkLst>
            <pc:docMk/>
            <pc:sldMk cId="520132501" sldId="1175"/>
            <ac:cxnSpMk id="163" creationId="{37C32E96-0941-493E-8E01-4D191BF6681B}"/>
          </ac:cxnSpMkLst>
        </pc:cxnChg>
        <pc:cxnChg chg="add mod">
          <ac:chgData name="Einav, Tal" userId="c5d94e19-bf17-46ef-96ed-abf719c82703" providerId="ADAL" clId="{4E33E38E-012E-4F41-987A-2833E14F8405}" dt="2020-05-27T18:12:55.454" v="652" actId="164"/>
          <ac:cxnSpMkLst>
            <pc:docMk/>
            <pc:sldMk cId="520132501" sldId="1175"/>
            <ac:cxnSpMk id="164" creationId="{83192712-248D-4424-BCCE-2572CFECA8A9}"/>
          </ac:cxnSpMkLst>
        </pc:cxnChg>
        <pc:cxnChg chg="add mod">
          <ac:chgData name="Einav, Tal" userId="c5d94e19-bf17-46ef-96ed-abf719c82703" providerId="ADAL" clId="{4E33E38E-012E-4F41-987A-2833E14F8405}" dt="2020-05-27T18:12:55.454" v="652" actId="164"/>
          <ac:cxnSpMkLst>
            <pc:docMk/>
            <pc:sldMk cId="520132501" sldId="1175"/>
            <ac:cxnSpMk id="165" creationId="{6CDAD03D-13C3-4CC3-A5DD-C748C37A91EE}"/>
          </ac:cxnSpMkLst>
        </pc:cxnChg>
        <pc:cxnChg chg="add mod">
          <ac:chgData name="Einav, Tal" userId="c5d94e19-bf17-46ef-96ed-abf719c82703" providerId="ADAL" clId="{4E33E38E-012E-4F41-987A-2833E14F8405}" dt="2020-05-27T18:12:55.454" v="652" actId="164"/>
          <ac:cxnSpMkLst>
            <pc:docMk/>
            <pc:sldMk cId="520132501" sldId="1175"/>
            <ac:cxnSpMk id="166" creationId="{8B4AEA9E-0FCA-447D-A3D8-DC0CB038B472}"/>
          </ac:cxnSpMkLst>
        </pc:cxnChg>
        <pc:cxnChg chg="add mod">
          <ac:chgData name="Einav, Tal" userId="c5d94e19-bf17-46ef-96ed-abf719c82703" providerId="ADAL" clId="{4E33E38E-012E-4F41-987A-2833E14F8405}" dt="2020-05-27T18:14:23.163" v="662" actId="164"/>
          <ac:cxnSpMkLst>
            <pc:docMk/>
            <pc:sldMk cId="520132501" sldId="1175"/>
            <ac:cxnSpMk id="170" creationId="{96023E0D-FFB3-4D16-AB9E-1A6830948923}"/>
          </ac:cxnSpMkLst>
        </pc:cxnChg>
        <pc:cxnChg chg="add mod">
          <ac:chgData name="Einav, Tal" userId="c5d94e19-bf17-46ef-96ed-abf719c82703" providerId="ADAL" clId="{4E33E38E-012E-4F41-987A-2833E14F8405}" dt="2020-05-27T18:14:23.163" v="662" actId="164"/>
          <ac:cxnSpMkLst>
            <pc:docMk/>
            <pc:sldMk cId="520132501" sldId="1175"/>
            <ac:cxnSpMk id="171" creationId="{EC656C37-5D70-43B5-B4F7-7CAC6A30104C}"/>
          </ac:cxnSpMkLst>
        </pc:cxnChg>
        <pc:cxnChg chg="add mod">
          <ac:chgData name="Einav, Tal" userId="c5d94e19-bf17-46ef-96ed-abf719c82703" providerId="ADAL" clId="{4E33E38E-012E-4F41-987A-2833E14F8405}" dt="2020-05-27T18:14:13.934" v="660" actId="164"/>
          <ac:cxnSpMkLst>
            <pc:docMk/>
            <pc:sldMk cId="520132501" sldId="1175"/>
            <ac:cxnSpMk id="172" creationId="{582DC0E2-7D8F-46B6-8BD8-BCC1342202F0}"/>
          </ac:cxnSpMkLst>
        </pc:cxnChg>
        <pc:cxnChg chg="add mod">
          <ac:chgData name="Einav, Tal" userId="c5d94e19-bf17-46ef-96ed-abf719c82703" providerId="ADAL" clId="{4E33E38E-012E-4F41-987A-2833E14F8405}" dt="2020-05-27T18:14:13.934" v="660" actId="164"/>
          <ac:cxnSpMkLst>
            <pc:docMk/>
            <pc:sldMk cId="520132501" sldId="1175"/>
            <ac:cxnSpMk id="173" creationId="{DA09FB33-3432-4990-B04C-D333CA3D2B66}"/>
          </ac:cxnSpMkLst>
        </pc:cxnChg>
        <pc:cxnChg chg="add mod">
          <ac:chgData name="Einav, Tal" userId="c5d94e19-bf17-46ef-96ed-abf719c82703" providerId="ADAL" clId="{4E33E38E-012E-4F41-987A-2833E14F8405}" dt="2020-05-27T18:14:13.934" v="660" actId="164"/>
          <ac:cxnSpMkLst>
            <pc:docMk/>
            <pc:sldMk cId="520132501" sldId="1175"/>
            <ac:cxnSpMk id="174" creationId="{9433330C-9EE0-43B9-A07D-5BD2963D78E7}"/>
          </ac:cxnSpMkLst>
        </pc:cxnChg>
        <pc:cxnChg chg="add mod">
          <ac:chgData name="Einav, Tal" userId="c5d94e19-bf17-46ef-96ed-abf719c82703" providerId="ADAL" clId="{4E33E38E-012E-4F41-987A-2833E14F8405}" dt="2020-05-27T18:13:25.801" v="657" actId="164"/>
          <ac:cxnSpMkLst>
            <pc:docMk/>
            <pc:sldMk cId="520132501" sldId="1175"/>
            <ac:cxnSpMk id="175" creationId="{8E86080A-8881-41E4-BC6B-14251971AB67}"/>
          </ac:cxnSpMkLst>
        </pc:cxnChg>
        <pc:cxnChg chg="add mod">
          <ac:chgData name="Einav, Tal" userId="c5d94e19-bf17-46ef-96ed-abf719c82703" providerId="ADAL" clId="{4E33E38E-012E-4F41-987A-2833E14F8405}" dt="2020-05-27T18:13:25.801" v="657" actId="164"/>
          <ac:cxnSpMkLst>
            <pc:docMk/>
            <pc:sldMk cId="520132501" sldId="1175"/>
            <ac:cxnSpMk id="176" creationId="{417257A3-6B86-46E8-B092-E6169B4D04E0}"/>
          </ac:cxnSpMkLst>
        </pc:cxnChg>
        <pc:cxnChg chg="add mod">
          <ac:chgData name="Einav, Tal" userId="c5d94e19-bf17-46ef-96ed-abf719c82703" providerId="ADAL" clId="{4E33E38E-012E-4F41-987A-2833E14F8405}" dt="2020-05-27T18:13:25.801" v="657" actId="164"/>
          <ac:cxnSpMkLst>
            <pc:docMk/>
            <pc:sldMk cId="520132501" sldId="1175"/>
            <ac:cxnSpMk id="177" creationId="{3BA91CB8-8ADE-490E-BAEA-65CEE1BB5A0D}"/>
          </ac:cxnSpMkLst>
        </pc:cxnChg>
        <pc:cxnChg chg="add mod">
          <ac:chgData name="Einav, Tal" userId="c5d94e19-bf17-46ef-96ed-abf719c82703" providerId="ADAL" clId="{4E33E38E-012E-4F41-987A-2833E14F8405}" dt="2020-05-27T18:13:25.801" v="657" actId="164"/>
          <ac:cxnSpMkLst>
            <pc:docMk/>
            <pc:sldMk cId="520132501" sldId="1175"/>
            <ac:cxnSpMk id="178" creationId="{7D4AD541-26EA-4556-AB15-DBA5FF39C8B4}"/>
          </ac:cxnSpMkLst>
        </pc:cxnChg>
        <pc:cxnChg chg="add mod">
          <ac:chgData name="Einav, Tal" userId="c5d94e19-bf17-46ef-96ed-abf719c82703" providerId="ADAL" clId="{4E33E38E-012E-4F41-987A-2833E14F8405}" dt="2020-05-27T18:13:25.801" v="657" actId="164"/>
          <ac:cxnSpMkLst>
            <pc:docMk/>
            <pc:sldMk cId="520132501" sldId="1175"/>
            <ac:cxnSpMk id="179" creationId="{F9F94D6F-8A9A-4D45-A9B3-A7DDB61B7CCF}"/>
          </ac:cxnSpMkLst>
        </pc:cxnChg>
      </pc:sldChg>
      <pc:sldChg chg="addSp delSp modSp add addAnim delAnim modAnim">
        <pc:chgData name="Einav, Tal" userId="c5d94e19-bf17-46ef-96ed-abf719c82703" providerId="ADAL" clId="{4E33E38E-012E-4F41-987A-2833E14F8405}" dt="2020-05-27T19:39:45.031" v="1422"/>
        <pc:sldMkLst>
          <pc:docMk/>
          <pc:sldMk cId="2503177499" sldId="1176"/>
        </pc:sldMkLst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" creationId="{D3BA89D2-EC38-4345-99BB-E963BA2B8E05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1" creationId="{D816D967-38D6-4369-81E0-004D648FBA13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6" creationId="{C8C787F0-4A21-4BB3-B017-D3DEA36E26E1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7" creationId="{3DD354D4-05D6-46FC-98D9-9B4E0BB49179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30" creationId="{C9823505-2D9F-4887-B965-094C3175C08C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31" creationId="{4FCC2FEA-E70E-4651-A8DF-ED29D7E6E3CB}"/>
          </ac:spMkLst>
        </pc:spChg>
        <pc:spChg chg="mod or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34" creationId="{C83DEC15-DABB-418C-9A70-64F038DEB128}"/>
          </ac:spMkLst>
        </pc:spChg>
        <pc:spChg chg="del">
          <ac:chgData name="Einav, Tal" userId="c5d94e19-bf17-46ef-96ed-abf719c82703" providerId="ADAL" clId="{4E33E38E-012E-4F41-987A-2833E14F8405}" dt="2020-05-27T18:27:41.351" v="802" actId="478"/>
          <ac:spMkLst>
            <pc:docMk/>
            <pc:sldMk cId="2503177499" sldId="1176"/>
            <ac:spMk id="35" creationId="{F0EB5FAB-0A10-41EA-9329-DC4DFC18905C}"/>
          </ac:spMkLst>
        </pc:spChg>
        <pc:spChg chg="del">
          <ac:chgData name="Einav, Tal" userId="c5d94e19-bf17-46ef-96ed-abf719c82703" providerId="ADAL" clId="{4E33E38E-012E-4F41-987A-2833E14F8405}" dt="2020-05-27T18:27:41.351" v="802" actId="478"/>
          <ac:spMkLst>
            <pc:docMk/>
            <pc:sldMk cId="2503177499" sldId="1176"/>
            <ac:spMk id="36" creationId="{58F337D9-7953-46B7-BE78-075E96BA16CD}"/>
          </ac:spMkLst>
        </pc:spChg>
        <pc:spChg chg="del">
          <ac:chgData name="Einav, Tal" userId="c5d94e19-bf17-46ef-96ed-abf719c82703" providerId="ADAL" clId="{4E33E38E-012E-4F41-987A-2833E14F8405}" dt="2020-05-27T18:27:41.351" v="802" actId="478"/>
          <ac:spMkLst>
            <pc:docMk/>
            <pc:sldMk cId="2503177499" sldId="1176"/>
            <ac:spMk id="37" creationId="{69E3EBA9-82D4-45BE-A208-D6634AD017E3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38" creationId="{91E7663B-397C-443C-8D19-8CDB77F93027}"/>
          </ac:spMkLst>
        </pc:spChg>
        <pc:spChg chg="del">
          <ac:chgData name="Einav, Tal" userId="c5d94e19-bf17-46ef-96ed-abf719c82703" providerId="ADAL" clId="{4E33E38E-012E-4F41-987A-2833E14F8405}" dt="2020-05-27T18:27:41.351" v="802" actId="478"/>
          <ac:spMkLst>
            <pc:docMk/>
            <pc:sldMk cId="2503177499" sldId="1176"/>
            <ac:spMk id="39" creationId="{92C75BE0-35EA-4670-8650-E98053075C43}"/>
          </ac:spMkLst>
        </pc:spChg>
        <pc:spChg chg="del mod">
          <ac:chgData name="Einav, Tal" userId="c5d94e19-bf17-46ef-96ed-abf719c82703" providerId="ADAL" clId="{4E33E38E-012E-4F41-987A-2833E14F8405}" dt="2020-05-27T18:27:47.255" v="804" actId="478"/>
          <ac:spMkLst>
            <pc:docMk/>
            <pc:sldMk cId="2503177499" sldId="1176"/>
            <ac:spMk id="40" creationId="{5AFCCB6B-6BEF-45A7-91E2-306BC0469BFB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41" creationId="{014AF1DA-FBFC-40B8-93BA-4F60F4713531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42" creationId="{8E31A64B-09EF-4F6E-A4DA-0009F369DB7E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43" creationId="{5F2FCA26-FF98-481B-87A1-DD03266C620D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44" creationId="{FF93BC38-4279-417D-9E3C-AAED8B4AE6CD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45" creationId="{9C5003F3-7EEF-475A-A1F1-2F9F78E719B5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67" creationId="{2BFE5421-1694-4C6C-B69F-B2532D40A39B}"/>
          </ac:spMkLst>
        </pc:spChg>
        <pc:spChg chg="del mod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68" creationId="{EDEC57C9-AC39-43D3-A417-8D68A5186756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69" creationId="{FC16BDD2-388C-4BB8-A6AD-AF526C35A0C4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0" creationId="{23911E3B-20C2-4993-BE47-890C4DE90129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1" creationId="{57567EA8-E5A1-400C-99E2-C3057525CCAA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2" creationId="{B908C005-DD14-45AE-BC2C-EBC566D29CAA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3" creationId="{D4D92D8C-B9A0-4F0E-A703-E7F4FFDBE815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4" creationId="{4BAD947D-62C3-404B-A045-D685BA8BDFCC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5" creationId="{02AD3A22-3992-4779-A307-55A0851489BA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6" creationId="{C0B64D08-AC93-47E9-8D1B-A97CB49EB75B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7" creationId="{24B1F83D-F9C2-4690-B888-C924303DDA50}"/>
          </ac:spMkLst>
        </pc:spChg>
        <pc:spChg chg="del mod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8" creationId="{C90645A2-6717-4832-B881-66F2BC5C439D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79" creationId="{626EB6CA-E743-40AC-AEF9-96C88B95FB8E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0" creationId="{828A0CFB-7062-45C0-AF02-733BACA8DE74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1" creationId="{45BAA39E-CC68-4CD6-A1DC-4193CC71F02F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2" creationId="{4AF54D99-E126-4C7E-8614-17A82FD567FC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3" creationId="{91162ED1-ADB5-4BB4-B52A-9672C412D499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4" creationId="{33ABC116-9472-43F6-A065-BE41B8434405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5" creationId="{0068CE69-695F-461D-9E59-FDCBC9BAD24E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6" creationId="{9ECD03DF-71DA-412C-A840-813574ADF65A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87" creationId="{4182B80D-9519-40F4-ADF1-2C205698D9E0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02" creationId="{15E5E231-2A74-4AAD-8EC1-F67300ECBB0F}"/>
          </ac:spMkLst>
        </pc:spChg>
        <pc:spChg chg="del mod">
          <ac:chgData name="Einav, Tal" userId="c5d94e19-bf17-46ef-96ed-abf719c82703" providerId="ADAL" clId="{4E33E38E-012E-4F41-987A-2833E14F8405}" dt="2020-05-27T18:29:25.182" v="840" actId="478"/>
          <ac:spMkLst>
            <pc:docMk/>
            <pc:sldMk cId="2503177499" sldId="1176"/>
            <ac:spMk id="117" creationId="{08B9F6D8-9D04-4DE3-AA8C-BDE3E46EB275}"/>
          </ac:spMkLst>
        </pc:spChg>
        <pc:spChg chg="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18" creationId="{8552DCCE-7A80-4767-BB3F-C249C19F68C9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62" creationId="{9CDDE652-92AA-4426-BFF7-ADD244F7FF22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3" creationId="{FF08296E-B5EB-4297-8AE8-CCE00116A13B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4" creationId="{000839B9-5F64-4B75-A5BD-3AFBFB971C91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5" creationId="{A516BC12-BD3A-453D-A9D6-4D919CE9EBB9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6" creationId="{76E1029A-0857-4BB7-B416-F3587AC6BED1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7" creationId="{10E33B86-6B9F-47A9-A7B3-477312E2F80B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8" creationId="{AD5B1C2E-662B-48EA-9BF9-2BC56700A5F8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89" creationId="{873391FC-5C2F-4D50-83AC-735F396F77F6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90" creationId="{0DBDB2EA-E1BE-4F87-8CE8-0717E2A5C7AC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91" creationId="{75146FC3-1B6E-411B-8591-9DDC50D77487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92" creationId="{4CEB14BB-96AD-44ED-BA12-BA28CDD9A7BD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193" creationId="{144EF5C9-3CA2-4B8E-88C7-3678C12F9886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94" creationId="{ECED1351-97CC-4FD1-8E15-96298771DB91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95" creationId="{9BAB0532-C318-462F-8768-470213B80EE1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96" creationId="{50439267-8859-4220-A967-CE0DF3BEA0ED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97" creationId="{821AC27A-7B32-41A8-B551-8047C715776F}"/>
          </ac:spMkLst>
        </pc:spChg>
        <pc:spChg chg="del">
          <ac:chgData name="Einav, Tal" userId="c5d94e19-bf17-46ef-96ed-abf719c82703" providerId="ADAL" clId="{4E33E38E-012E-4F41-987A-2833E14F8405}" dt="2020-05-27T18:34:13.221" v="892" actId="478"/>
          <ac:spMkLst>
            <pc:docMk/>
            <pc:sldMk cId="2503177499" sldId="1176"/>
            <ac:spMk id="198" creationId="{C0B959E4-E9D5-4313-9DA4-C2DF1A44DA19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3" creationId="{828462D7-B5E3-4CB5-BDA6-30CB69684EDE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4" creationId="{297324D6-E884-41C4-BDEB-866AAF4B8252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5" creationId="{53328FE1-44E8-4605-957C-71A78DB79281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6" creationId="{927B1129-05F2-40E0-A41B-15BA7E812230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7" creationId="{38E10C82-15C1-4D5E-B9F0-5033244EB5BA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8" creationId="{63BB9F0D-C523-4C0E-A8B9-9C184B31A34B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09" creationId="{25C46FE9-81A6-49ED-867D-BFA2FF6AADBD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10" creationId="{7900F153-7EB7-4645-A14A-02D9E5AE04B4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11" creationId="{CB22DC9C-3512-4F5B-B9AE-2342CBF6E7EE}"/>
          </ac:spMkLst>
        </pc:spChg>
        <pc:spChg chg="add mod">
          <ac:chgData name="Einav, Tal" userId="c5d94e19-bf17-46ef-96ed-abf719c82703" providerId="ADAL" clId="{4E33E38E-012E-4F41-987A-2833E14F8405}" dt="2020-05-27T18:47:51.129" v="997"/>
          <ac:spMkLst>
            <pc:docMk/>
            <pc:sldMk cId="2503177499" sldId="1176"/>
            <ac:spMk id="213" creationId="{3BD89278-7B88-42A3-AC31-255BF8964033}"/>
          </ac:spMkLst>
        </pc:spChg>
        <pc:grpChg chg="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1" creationId="{00000000-0000-0000-0000-000000000000}"/>
          </ac:grpSpMkLst>
        </pc:grpChg>
        <pc:grpChg chg="add del mod topLvl">
          <ac:chgData name="Einav, Tal" userId="c5d94e19-bf17-46ef-96ed-abf719c82703" providerId="ADAL" clId="{4E33E38E-012E-4F41-987A-2833E14F8405}" dt="2020-05-27T18:31:14.706" v="855" actId="165"/>
          <ac:grpSpMkLst>
            <pc:docMk/>
            <pc:sldMk cId="2503177499" sldId="1176"/>
            <ac:grpSpMk id="3" creationId="{421FDA89-CBE0-4C49-A300-12839F143302}"/>
          </ac:grpSpMkLst>
        </pc:grpChg>
        <pc:grpChg chg="add del mod topLvl">
          <ac:chgData name="Einav, Tal" userId="c5d94e19-bf17-46ef-96ed-abf719c82703" providerId="ADAL" clId="{4E33E38E-012E-4F41-987A-2833E14F8405}" dt="2020-05-27T18:38:10.746" v="898" actId="165"/>
          <ac:grpSpMkLst>
            <pc:docMk/>
            <pc:sldMk cId="2503177499" sldId="1176"/>
            <ac:grpSpMk id="3" creationId="{46B76CF1-E25C-4172-8324-54DF6942870D}"/>
          </ac:grpSpMkLst>
        </pc:grpChg>
        <pc:grpChg chg="add del mod">
          <ac:chgData name="Einav, Tal" userId="c5d94e19-bf17-46ef-96ed-abf719c82703" providerId="ADAL" clId="{4E33E38E-012E-4F41-987A-2833E14F8405}" dt="2020-05-27T18:38:10.138" v="897" actId="165"/>
          <ac:grpSpMkLst>
            <pc:docMk/>
            <pc:sldMk cId="2503177499" sldId="1176"/>
            <ac:grpSpMk id="5" creationId="{13FD141C-00E5-4665-BF02-25E8A58611E8}"/>
          </ac:grpSpMkLst>
        </pc:grpChg>
        <pc:grpChg chg="add del mod">
          <ac:chgData name="Einav, Tal" userId="c5d94e19-bf17-46ef-96ed-abf719c82703" providerId="ADAL" clId="{4E33E38E-012E-4F41-987A-2833E14F8405}" dt="2020-05-27T18:31:13.348" v="854" actId="165"/>
          <ac:grpSpMkLst>
            <pc:docMk/>
            <pc:sldMk cId="2503177499" sldId="1176"/>
            <ac:grpSpMk id="5" creationId="{6CD98989-1262-4DFF-8E85-6D617D6393AC}"/>
          </ac:grpSpMkLst>
        </pc:grpChg>
        <pc:grpChg chg="add 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6" creationId="{2FC10182-AF2F-45F9-BABE-BC91F627394A}"/>
          </ac:grpSpMkLst>
        </pc:grpChg>
        <pc:grpChg chg="add del mod">
          <ac:chgData name="Einav, Tal" userId="c5d94e19-bf17-46ef-96ed-abf719c82703" providerId="ADAL" clId="{4E33E38E-012E-4F41-987A-2833E14F8405}" dt="2020-05-27T18:32:49.893" v="871" actId="165"/>
          <ac:grpSpMkLst>
            <pc:docMk/>
            <pc:sldMk cId="2503177499" sldId="1176"/>
            <ac:grpSpMk id="7" creationId="{EFA97A65-90F9-4062-8256-40EDB34AD725}"/>
          </ac:grpSpMkLst>
        </pc:grpChg>
        <pc:grpChg chg="del">
          <ac:chgData name="Einav, Tal" userId="c5d94e19-bf17-46ef-96ed-abf719c82703" providerId="ADAL" clId="{4E33E38E-012E-4F41-987A-2833E14F8405}" dt="2020-05-27T18:34:13.221" v="892" actId="478"/>
          <ac:grpSpMkLst>
            <pc:docMk/>
            <pc:sldMk cId="2503177499" sldId="1176"/>
            <ac:grpSpMk id="14" creationId="{D8CD2A34-EB0F-4CC9-84E4-9D56E27D4996}"/>
          </ac:grpSpMkLst>
        </pc:grpChg>
        <pc:grpChg chg="add 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25" creationId="{7C15C141-C8E4-4349-9724-62BFBE355408}"/>
          </ac:grpSpMkLst>
        </pc:grpChg>
        <pc:grpChg chg="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28" creationId="{CC19FEC0-B5B5-4784-ADFC-6C6604B2AF17}"/>
          </ac:grpSpMkLst>
        </pc:grpChg>
        <pc:grpChg chg="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29" creationId="{19B4227F-7C7C-4E69-A3F6-C6851D627223}"/>
          </ac:grpSpMkLst>
        </pc:grpChg>
        <pc:grpChg chg="del">
          <ac:chgData name="Einav, Tal" userId="c5d94e19-bf17-46ef-96ed-abf719c82703" providerId="ADAL" clId="{4E33E38E-012E-4F41-987A-2833E14F8405}" dt="2020-05-27T18:22:09.695" v="723" actId="478"/>
          <ac:grpSpMkLst>
            <pc:docMk/>
            <pc:sldMk cId="2503177499" sldId="1176"/>
            <ac:grpSpMk id="54" creationId="{A8911A2C-0F60-46AE-8973-6E789A9F63EF}"/>
          </ac:grpSpMkLst>
        </pc:grpChg>
        <pc:grpChg chg="add mod">
          <ac:chgData name="Einav, Tal" userId="c5d94e19-bf17-46ef-96ed-abf719c82703" providerId="ADAL" clId="{4E33E38E-012E-4F41-987A-2833E14F8405}" dt="2020-05-27T18:47:51.129" v="997"/>
          <ac:grpSpMkLst>
            <pc:docMk/>
            <pc:sldMk cId="2503177499" sldId="1176"/>
            <ac:grpSpMk id="55" creationId="{05BBFA66-F965-4293-A242-31738D92652D}"/>
          </ac:grpSpMkLst>
        </pc:grpChg>
        <pc:grpChg chg="add del mod">
          <ac:chgData name="Einav, Tal" userId="c5d94e19-bf17-46ef-96ed-abf719c82703" providerId="ADAL" clId="{4E33E38E-012E-4F41-987A-2833E14F8405}" dt="2020-05-27T18:38:56.842" v="908" actId="165"/>
          <ac:grpSpMkLst>
            <pc:docMk/>
            <pc:sldMk cId="2503177499" sldId="1176"/>
            <ac:grpSpMk id="64" creationId="{DA8BE76A-8C7A-4496-875D-ADD0785D076E}"/>
          </ac:grpSpMkLst>
        </pc:grpChg>
        <pc:grpChg chg="del">
          <ac:chgData name="Einav, Tal" userId="c5d94e19-bf17-46ef-96ed-abf719c82703" providerId="ADAL" clId="{4E33E38E-012E-4F41-987A-2833E14F8405}" dt="2020-05-27T18:34:13.221" v="892" actId="478"/>
          <ac:grpSpMkLst>
            <pc:docMk/>
            <pc:sldMk cId="2503177499" sldId="1176"/>
            <ac:grpSpMk id="88" creationId="{68C8800D-4CC6-4DFC-8A1C-CF5100D038D1}"/>
          </ac:grpSpMkLst>
        </pc:grpChg>
        <pc:grpChg chg="del">
          <ac:chgData name="Einav, Tal" userId="c5d94e19-bf17-46ef-96ed-abf719c82703" providerId="ADAL" clId="{4E33E38E-012E-4F41-987A-2833E14F8405}" dt="2020-05-27T18:34:13.221" v="892" actId="478"/>
          <ac:grpSpMkLst>
            <pc:docMk/>
            <pc:sldMk cId="2503177499" sldId="1176"/>
            <ac:grpSpMk id="95" creationId="{45DE85E9-811B-4448-AE11-B500A2DE33C3}"/>
          </ac:grpSpMkLst>
        </pc:grpChg>
        <pc:grpChg chg="add del mod">
          <ac:chgData name="Einav, Tal" userId="c5d94e19-bf17-46ef-96ed-abf719c82703" providerId="ADAL" clId="{4E33E38E-012E-4F41-987A-2833E14F8405}" dt="2020-05-27T18:44:35.212" v="964" actId="165"/>
          <ac:grpSpMkLst>
            <pc:docMk/>
            <pc:sldMk cId="2503177499" sldId="1176"/>
            <ac:grpSpMk id="101" creationId="{9AD21D6A-C4D8-4659-9C31-F8F3E8EBBC9A}"/>
          </ac:grpSpMkLst>
        </pc:grpChg>
        <pc:grpChg chg="del">
          <ac:chgData name="Einav, Tal" userId="c5d94e19-bf17-46ef-96ed-abf719c82703" providerId="ADAL" clId="{4E33E38E-012E-4F41-987A-2833E14F8405}" dt="2020-05-27T18:34:13.221" v="892" actId="478"/>
          <ac:grpSpMkLst>
            <pc:docMk/>
            <pc:sldMk cId="2503177499" sldId="1176"/>
            <ac:grpSpMk id="103" creationId="{A4424DA0-9C17-4E59-980E-562BD9163F82}"/>
          </ac:grpSpMkLst>
        </pc:grpChg>
        <pc:grpChg chg="del">
          <ac:chgData name="Einav, Tal" userId="c5d94e19-bf17-46ef-96ed-abf719c82703" providerId="ADAL" clId="{4E33E38E-012E-4F41-987A-2833E14F8405}" dt="2020-05-27T18:34:13.221" v="892" actId="478"/>
          <ac:grpSpMkLst>
            <pc:docMk/>
            <pc:sldMk cId="2503177499" sldId="1176"/>
            <ac:grpSpMk id="110" creationId="{8EB93A9F-C61E-45CB-88D5-188DA3A13CA1}"/>
          </ac:grpSpMkLst>
        </pc:grpChg>
        <pc:grpChg chg="add del mod">
          <ac:chgData name="Einav, Tal" userId="c5d94e19-bf17-46ef-96ed-abf719c82703" providerId="ADAL" clId="{4E33E38E-012E-4F41-987A-2833E14F8405}" dt="2020-05-27T18:20:32.596" v="708" actId="165"/>
          <ac:grpSpMkLst>
            <pc:docMk/>
            <pc:sldMk cId="2503177499" sldId="1176"/>
            <ac:grpSpMk id="167" creationId="{BFC56BCD-0072-443C-A749-A12322E13877}"/>
          </ac:grpSpMkLst>
        </pc:grpChg>
        <pc:grpChg chg="add del mod">
          <ac:chgData name="Einav, Tal" userId="c5d94e19-bf17-46ef-96ed-abf719c82703" providerId="ADAL" clId="{4E33E38E-012E-4F41-987A-2833E14F8405}" dt="2020-05-27T18:20:32.596" v="708" actId="165"/>
          <ac:grpSpMkLst>
            <pc:docMk/>
            <pc:sldMk cId="2503177499" sldId="1176"/>
            <ac:grpSpMk id="180" creationId="{5DF5D58D-7BDC-4EFA-9610-1C4602560273}"/>
          </ac:grpSpMkLst>
        </pc:grpChg>
        <pc:grpChg chg="del">
          <ac:chgData name="Einav, Tal" userId="c5d94e19-bf17-46ef-96ed-abf719c82703" providerId="ADAL" clId="{4E33E38E-012E-4F41-987A-2833E14F8405}" dt="2020-05-27T18:19:16.788" v="700" actId="478"/>
          <ac:grpSpMkLst>
            <pc:docMk/>
            <pc:sldMk cId="2503177499" sldId="1176"/>
            <ac:grpSpMk id="199" creationId="{DF9CCD83-6B96-456F-9913-8FCF941C2064}"/>
          </ac:grpSpMkLst>
        </pc:grpChg>
        <pc:grpChg chg="del">
          <ac:chgData name="Einav, Tal" userId="c5d94e19-bf17-46ef-96ed-abf719c82703" providerId="ADAL" clId="{4E33E38E-012E-4F41-987A-2833E14F8405}" dt="2020-05-27T18:19:11.181" v="697" actId="478"/>
          <ac:grpSpMkLst>
            <pc:docMk/>
            <pc:sldMk cId="2503177499" sldId="1176"/>
            <ac:grpSpMk id="200" creationId="{92B76702-BCC3-4862-9F72-243BA13E17EF}"/>
          </ac:grpSpMkLst>
        </pc:grpChg>
        <pc:grpChg chg="del">
          <ac:chgData name="Einav, Tal" userId="c5d94e19-bf17-46ef-96ed-abf719c82703" providerId="ADAL" clId="{4E33E38E-012E-4F41-987A-2833E14F8405}" dt="2020-05-27T18:19:15.542" v="699" actId="478"/>
          <ac:grpSpMkLst>
            <pc:docMk/>
            <pc:sldMk cId="2503177499" sldId="1176"/>
            <ac:grpSpMk id="201" creationId="{2BA84B53-7D9E-4CFD-BDCE-8EA3E8CA6737}"/>
          </ac:grpSpMkLst>
        </pc:grpChg>
        <pc:grpChg chg="del">
          <ac:chgData name="Einav, Tal" userId="c5d94e19-bf17-46ef-96ed-abf719c82703" providerId="ADAL" clId="{4E33E38E-012E-4F41-987A-2833E14F8405}" dt="2020-05-27T18:19:13.860" v="698" actId="478"/>
          <ac:grpSpMkLst>
            <pc:docMk/>
            <pc:sldMk cId="2503177499" sldId="1176"/>
            <ac:grpSpMk id="202" creationId="{0470CC3B-1630-4D9C-BD81-EEBBD4BBC6F1}"/>
          </ac:grpSpMkLst>
        </pc:grpChg>
        <pc:grpChg chg="add del mod">
          <ac:chgData name="Einav, Tal" userId="c5d94e19-bf17-46ef-96ed-abf719c82703" providerId="ADAL" clId="{4E33E38E-012E-4F41-987A-2833E14F8405}" dt="2020-05-27T18:32:13.570" v="864" actId="165"/>
          <ac:grpSpMkLst>
            <pc:docMk/>
            <pc:sldMk cId="2503177499" sldId="1176"/>
            <ac:grpSpMk id="214" creationId="{99ED5391-ECE4-49D0-98ED-7B71B46DD08F}"/>
          </ac:grpSpMkLst>
        </pc:grpChg>
        <pc:grpChg chg="add del mod">
          <ac:chgData name="Einav, Tal" userId="c5d94e19-bf17-46ef-96ed-abf719c82703" providerId="ADAL" clId="{4E33E38E-012E-4F41-987A-2833E14F8405}" dt="2020-05-27T18:32:13.570" v="864" actId="165"/>
          <ac:grpSpMkLst>
            <pc:docMk/>
            <pc:sldMk cId="2503177499" sldId="1176"/>
            <ac:grpSpMk id="219" creationId="{CCE57233-0433-4D1B-BBB8-790DB270E969}"/>
          </ac:grpSpMkLst>
        </pc:grpChg>
        <pc:grpChg chg="add del mod">
          <ac:chgData name="Einav, Tal" userId="c5d94e19-bf17-46ef-96ed-abf719c82703" providerId="ADAL" clId="{4E33E38E-012E-4F41-987A-2833E14F8405}" dt="2020-05-27T18:32:13.570" v="864" actId="165"/>
          <ac:grpSpMkLst>
            <pc:docMk/>
            <pc:sldMk cId="2503177499" sldId="1176"/>
            <ac:grpSpMk id="224" creationId="{8F2F4B44-891C-4BAC-92A6-6651267A220F}"/>
          </ac:grpSpMkLst>
        </pc:grpChg>
        <pc:grpChg chg="add del mod">
          <ac:chgData name="Einav, Tal" userId="c5d94e19-bf17-46ef-96ed-abf719c82703" providerId="ADAL" clId="{4E33E38E-012E-4F41-987A-2833E14F8405}" dt="2020-05-27T18:32:13.570" v="864" actId="165"/>
          <ac:grpSpMkLst>
            <pc:docMk/>
            <pc:sldMk cId="2503177499" sldId="1176"/>
            <ac:grpSpMk id="229" creationId="{6278DACF-A8FE-45C7-AB91-5E44AFDC3BDF}"/>
          </ac:grpSpMkLst>
        </pc:grpChg>
        <pc:picChg chg="mod ord">
          <ac:chgData name="Einav, Tal" userId="c5d94e19-bf17-46ef-96ed-abf719c82703" providerId="ADAL" clId="{4E33E38E-012E-4F41-987A-2833E14F8405}" dt="2020-05-27T18:47:51.129" v="997"/>
          <ac:picMkLst>
            <pc:docMk/>
            <pc:sldMk cId="2503177499" sldId="1176"/>
            <ac:picMk id="4" creationId="{175753FB-E8BA-4449-9EFE-7C945199757F}"/>
          </ac:picMkLst>
        </pc:picChg>
        <pc:picChg chg="add mod">
          <ac:chgData name="Einav, Tal" userId="c5d94e19-bf17-46ef-96ed-abf719c82703" providerId="ADAL" clId="{4E33E38E-012E-4F41-987A-2833E14F8405}" dt="2020-05-27T18:28:58.310" v="828" actId="571"/>
          <ac:picMkLst>
            <pc:docMk/>
            <pc:sldMk cId="2503177499" sldId="1176"/>
            <ac:picMk id="212" creationId="{08D839A6-B6E7-4BD8-A8C9-33BB333813E6}"/>
          </ac:picMkLst>
        </pc:picChg>
        <pc:cxnChg chg="mod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32" creationId="{D3589497-5E3B-4B84-A253-ED6348228529}"/>
          </ac:cxnSpMkLst>
        </pc:cxnChg>
        <pc:cxnChg chg="mod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33" creationId="{D1E2D402-A947-47DA-8A1A-1BB728352C17}"/>
          </ac:cxnSpMkLst>
        </pc:cxnChg>
        <pc:cxnChg chg="mod">
          <ac:chgData name="Einav, Tal" userId="c5d94e19-bf17-46ef-96ed-abf719c82703" providerId="ADAL" clId="{4E33E38E-012E-4F41-987A-2833E14F8405}" dt="2020-05-27T18:22:09.695" v="723" actId="478"/>
          <ac:cxnSpMkLst>
            <pc:docMk/>
            <pc:sldMk cId="2503177499" sldId="1176"/>
            <ac:cxnSpMk id="56" creationId="{7ABDAFA9-B827-43EA-9E18-168260A74216}"/>
          </ac:cxnSpMkLst>
        </pc:cxnChg>
        <pc:cxnChg chg="mod">
          <ac:chgData name="Einav, Tal" userId="c5d94e19-bf17-46ef-96ed-abf719c82703" providerId="ADAL" clId="{4E33E38E-012E-4F41-987A-2833E14F8405}" dt="2020-05-27T18:22:09.695" v="723" actId="478"/>
          <ac:cxnSpMkLst>
            <pc:docMk/>
            <pc:sldMk cId="2503177499" sldId="1176"/>
            <ac:cxnSpMk id="62" creationId="{2FBE89F9-0E2D-4DBD-B594-78951655CB70}"/>
          </ac:cxnSpMkLst>
        </pc:cxnChg>
        <pc:cxnChg chg="del mod topLvl">
          <ac:chgData name="Einav, Tal" userId="c5d94e19-bf17-46ef-96ed-abf719c82703" providerId="ADAL" clId="{4E33E38E-012E-4F41-987A-2833E14F8405}" dt="2020-05-27T18:40:53.401" v="930" actId="478"/>
          <ac:cxnSpMkLst>
            <pc:docMk/>
            <pc:sldMk cId="2503177499" sldId="1176"/>
            <ac:cxnSpMk id="65" creationId="{1590BFC3-6B3A-48C4-8BF1-696121CAC2D5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66" creationId="{CA3CA79A-69F4-4491-ADE9-94CA35065DAF}"/>
          </ac:cxnSpMkLst>
        </pc:cxnChg>
        <pc:cxnChg chg="del mod topLvl">
          <ac:chgData name="Einav, Tal" userId="c5d94e19-bf17-46ef-96ed-abf719c82703" providerId="ADAL" clId="{4E33E38E-012E-4F41-987A-2833E14F8405}" dt="2020-05-27T18:41:26.318" v="935" actId="478"/>
          <ac:cxnSpMkLst>
            <pc:docMk/>
            <pc:sldMk cId="2503177499" sldId="1176"/>
            <ac:cxnSpMk id="67" creationId="{0968631F-E45F-4C7A-8155-F6915DFFCB91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68" creationId="{5A6397F0-7E62-409B-8033-9E39C1E057EB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69" creationId="{02D43FFA-1177-4C12-8EF7-15D4EA026EFA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0" creationId="{E0E77705-0980-4AEC-85F9-32D483D69C6F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1" creationId="{C2A52C63-D2BE-42C1-A6C2-213F9635FC5A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2" creationId="{8B9CA6C0-DF05-4515-ADDE-E3F976A65153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3" creationId="{05C7F64A-3E44-42EC-8D4F-271524200AC5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4" creationId="{BA33345D-B41B-445A-B7E2-C774C665A597}"/>
          </ac:cxnSpMkLst>
        </pc:cxnChg>
        <pc:cxnChg chg="del mod topLvl">
          <ac:chgData name="Einav, Tal" userId="c5d94e19-bf17-46ef-96ed-abf719c82703" providerId="ADAL" clId="{4E33E38E-012E-4F41-987A-2833E14F8405}" dt="2020-05-27T18:40:48.866" v="928" actId="478"/>
          <ac:cxnSpMkLst>
            <pc:docMk/>
            <pc:sldMk cId="2503177499" sldId="1176"/>
            <ac:cxnSpMk id="75" creationId="{64216505-1263-4267-869B-8DD0BA7AD044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6" creationId="{593BD1CC-6F22-45DF-AF35-B3AE7DF2D309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7" creationId="{A0FECD41-A8D6-44C3-9C5E-E406B79F7DDC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78" creationId="{E3F92516-6951-427D-95EB-1DF1BF3FEC03}"/>
          </ac:cxnSpMkLst>
        </pc:cxnChg>
        <pc:cxnChg chg="del mod topLvl">
          <ac:chgData name="Einav, Tal" userId="c5d94e19-bf17-46ef-96ed-abf719c82703" providerId="ADAL" clId="{4E33E38E-012E-4F41-987A-2833E14F8405}" dt="2020-05-27T18:40:51.914" v="929" actId="478"/>
          <ac:cxnSpMkLst>
            <pc:docMk/>
            <pc:sldMk cId="2503177499" sldId="1176"/>
            <ac:cxnSpMk id="79" creationId="{54B11149-E71E-46BC-A2F5-5599194D2D45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80" creationId="{64FD849A-5CC2-496C-808C-86E6EFDF06A9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81" creationId="{BD7173FF-AC65-4CB1-AFAC-B8019131CD82}"/>
          </ac:cxnSpMkLst>
        </pc:cxnChg>
        <pc:cxnChg chg="del mod topLvl">
          <ac:chgData name="Einav, Tal" userId="c5d94e19-bf17-46ef-96ed-abf719c82703" providerId="ADAL" clId="{4E33E38E-012E-4F41-987A-2833E14F8405}" dt="2020-05-27T18:40:54.722" v="931" actId="478"/>
          <ac:cxnSpMkLst>
            <pc:docMk/>
            <pc:sldMk cId="2503177499" sldId="1176"/>
            <ac:cxnSpMk id="82" creationId="{A9DD3E2E-5977-4938-AC10-D390BCDD994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2" creationId="{E0CDA935-0A59-41BE-9880-AC21E2572C8E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3" creationId="{9C7EC366-5DFF-4F03-B4F6-BD81747833F7}"/>
          </ac:cxnSpMkLst>
        </pc:cxnChg>
        <pc:cxnChg chg="del mod topLvl">
          <ac:chgData name="Einav, Tal" userId="c5d94e19-bf17-46ef-96ed-abf719c82703" providerId="ADAL" clId="{4E33E38E-012E-4F41-987A-2833E14F8405}" dt="2020-05-27T18:45:12.174" v="972" actId="478"/>
          <ac:cxnSpMkLst>
            <pc:docMk/>
            <pc:sldMk cId="2503177499" sldId="1176"/>
            <ac:cxnSpMk id="104" creationId="{F8A424CB-4E4E-4220-A35E-3995BEA1EE8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5" creationId="{88D1EA61-C2D2-410C-9736-D17C287488FF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6" creationId="{5FA8A158-B115-48D9-9B05-DD82B1F82648}"/>
          </ac:cxnSpMkLst>
        </pc:cxnChg>
        <pc:cxnChg chg="del mod topLvl">
          <ac:chgData name="Einav, Tal" userId="c5d94e19-bf17-46ef-96ed-abf719c82703" providerId="ADAL" clId="{4E33E38E-012E-4F41-987A-2833E14F8405}" dt="2020-05-27T18:45:29.269" v="976" actId="478"/>
          <ac:cxnSpMkLst>
            <pc:docMk/>
            <pc:sldMk cId="2503177499" sldId="1176"/>
            <ac:cxnSpMk id="107" creationId="{48CAE9B7-2E1F-4DB2-B158-5709F5A536F0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8" creationId="{70B4C76B-C85E-4A0D-915B-A388A63755E8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09" creationId="{97CEE8EF-2C4F-4021-8A4A-2C473ABF7720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09" creationId="{B3A4E782-7157-4EE4-9FB4-1818FA88E1E5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0" creationId="{FC5A3872-DBB7-44F4-B8C6-7480E946EEA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1" creationId="{AD31E8A6-5185-4F9C-B5CC-8BAB591B61D2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1" creationId="{FEC9B7B7-32CD-4140-A7DB-A34A76A5F7D9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2" creationId="{27284AE5-DAC0-4118-921C-B4AA14039C1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2" creationId="{553505A9-45C1-4162-8CE0-CD6A1AA0C08B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3" creationId="{15B68B3F-719E-4E3B-B1C6-A261BA547480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3" creationId="{2FE11853-15E8-4E37-9D56-B9AD7A877941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4" creationId="{252B1715-3916-4737-A77C-A7F926D3AFAC}"/>
          </ac:cxnSpMkLst>
        </pc:cxnChg>
        <pc:cxnChg chg="del mod topLvl">
          <ac:chgData name="Einav, Tal" userId="c5d94e19-bf17-46ef-96ed-abf719c82703" providerId="ADAL" clId="{4E33E38E-012E-4F41-987A-2833E14F8405}" dt="2020-05-27T18:45:21.381" v="974" actId="478"/>
          <ac:cxnSpMkLst>
            <pc:docMk/>
            <pc:sldMk cId="2503177499" sldId="1176"/>
            <ac:cxnSpMk id="114" creationId="{E791679F-5B7C-4078-85C3-4E0F76F4CE8A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5" creationId="{51CCACAC-3890-4331-BD45-3405328909D8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5" creationId="{A3C4A57B-1185-44F9-A8B7-ECBFCA62B36E}"/>
          </ac:cxnSpMkLst>
        </pc:cxnChg>
        <pc:cxnChg chg="mod">
          <ac:chgData name="Einav, Tal" userId="c5d94e19-bf17-46ef-96ed-abf719c82703" providerId="ADAL" clId="{4E33E38E-012E-4F41-987A-2833E14F8405}" dt="2020-05-27T18:22:01.307" v="721" actId="208"/>
          <ac:cxnSpMkLst>
            <pc:docMk/>
            <pc:sldMk cId="2503177499" sldId="1176"/>
            <ac:cxnSpMk id="116" creationId="{114D9616-97B8-4AD1-9121-DA8205AE6DBE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6" creationId="{7A800910-503C-43A1-9853-C08852D48699}"/>
          </ac:cxnSpMkLst>
        </pc:cxnChg>
        <pc:cxnChg chg="del mod topLvl">
          <ac:chgData name="Einav, Tal" userId="c5d94e19-bf17-46ef-96ed-abf719c82703" providerId="ADAL" clId="{4E33E38E-012E-4F41-987A-2833E14F8405}" dt="2020-05-27T18:45:22.502" v="975" actId="478"/>
          <ac:cxnSpMkLst>
            <pc:docMk/>
            <pc:sldMk cId="2503177499" sldId="1176"/>
            <ac:cxnSpMk id="117" creationId="{E864E9BC-0983-4DEC-832E-960F71B243B8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19" creationId="{005B4CD0-445F-45D0-BD28-E7212A858340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20" creationId="{97EC6EA5-F6EA-4CE7-B8ED-AC69D7A6EB0A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21" creationId="{111B3FB1-582E-4EA3-9073-B4F9938E438B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27" creationId="{C3BF31AB-3AA4-40ED-A716-7E5FF64B5331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53" creationId="{7D53FB75-2062-43A5-B0D9-A6874DABEBCD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54" creationId="{DD62E2EE-B31E-4FEF-B70C-FF08B996D4F8}"/>
          </ac:cxnSpMkLst>
        </pc:cxnChg>
        <pc:cxnChg chg="mod">
          <ac:chgData name="Einav, Tal" userId="c5d94e19-bf17-46ef-96ed-abf719c82703" providerId="ADAL" clId="{4E33E38E-012E-4F41-987A-2833E14F8405}" dt="2020-05-27T18:34:13.221" v="892" actId="478"/>
          <ac:cxnSpMkLst>
            <pc:docMk/>
            <pc:sldMk cId="2503177499" sldId="1176"/>
            <ac:cxnSpMk id="155" creationId="{2F86DA67-8FF1-46B9-914F-BF784B0DB90C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68" creationId="{83BF3F18-76EF-404C-931C-1D760503BD91}"/>
          </ac:cxnSpMkLst>
        </pc:cxnChg>
        <pc:cxnChg chg="del mod topLvl">
          <ac:chgData name="Einav, Tal" userId="c5d94e19-bf17-46ef-96ed-abf719c82703" providerId="ADAL" clId="{4E33E38E-012E-4F41-987A-2833E14F8405}" dt="2020-05-27T18:33:59.554" v="891" actId="478"/>
          <ac:cxnSpMkLst>
            <pc:docMk/>
            <pc:sldMk cId="2503177499" sldId="1176"/>
            <ac:cxnSpMk id="169" creationId="{E1649C7E-6359-4087-8C6C-42DB60FC8CC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81" creationId="{BCE0CC40-D59A-421A-9AA5-2F100ECD0AB3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182" creationId="{C30A0970-F0AB-4393-BF6E-CC47DC6FB15D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15" creationId="{3B6BB457-3AAE-44E2-A8B6-6DA84A1A6A25}"/>
          </ac:cxnSpMkLst>
        </pc:cxnChg>
        <pc:cxnChg chg="del mod topLvl">
          <ac:chgData name="Einav, Tal" userId="c5d94e19-bf17-46ef-96ed-abf719c82703" providerId="ADAL" clId="{4E33E38E-012E-4F41-987A-2833E14F8405}" dt="2020-05-27T18:33:57.481" v="890" actId="478"/>
          <ac:cxnSpMkLst>
            <pc:docMk/>
            <pc:sldMk cId="2503177499" sldId="1176"/>
            <ac:cxnSpMk id="216" creationId="{25605EDD-A78C-41D3-849E-4AB7F70D704F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17" creationId="{D24E7E67-81E4-4BB9-9D51-361C35B52036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18" creationId="{BDD37747-7B26-4210-9918-10690AA54992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0" creationId="{7D5F24C0-3C5E-4661-B4F7-1D73AC2BFDBD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1" creationId="{05749411-427E-4657-A9C0-C41274563E58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2" creationId="{FBBDA7CA-CD1A-4A69-A375-EE8D3299A12D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3" creationId="{8B3098C1-9D14-4FA6-94C0-322108792B16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5" creationId="{9311FFCC-C088-4CBF-BEB1-75DE193A7FB2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6" creationId="{5F5CFC25-0EA8-494A-87C8-22D639CC5BE6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7" creationId="{3C7BA46D-ADEE-4272-B8CF-6D63CB331057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28" creationId="{462DA759-605A-4368-AAB4-2F32A8A2540B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30" creationId="{D1725631-F728-4627-8EBE-5C17F203140C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31" creationId="{97C5D546-26CC-404E-B274-12EF66852DF8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32" creationId="{9AA27651-BDCE-4B1D-B777-E7D64C5824E1}"/>
          </ac:cxnSpMkLst>
        </pc:cxnChg>
        <pc:cxnChg chg="mod topLvl">
          <ac:chgData name="Einav, Tal" userId="c5d94e19-bf17-46ef-96ed-abf719c82703" providerId="ADAL" clId="{4E33E38E-012E-4F41-987A-2833E14F8405}" dt="2020-05-27T18:47:51.129" v="997"/>
          <ac:cxnSpMkLst>
            <pc:docMk/>
            <pc:sldMk cId="2503177499" sldId="1176"/>
            <ac:cxnSpMk id="233" creationId="{823D6CFC-CFDD-410D-A4E1-65587DE19872}"/>
          </ac:cxnSpMkLst>
        </pc:cxnChg>
      </pc:sldChg>
      <pc:sldChg chg="add modAnim">
        <pc:chgData name="Einav, Tal" userId="c5d94e19-bf17-46ef-96ed-abf719c82703" providerId="ADAL" clId="{4E33E38E-012E-4F41-987A-2833E14F8405}" dt="2020-05-27T19:03:44.300" v="1104"/>
        <pc:sldMkLst>
          <pc:docMk/>
          <pc:sldMk cId="4012268889" sldId="1177"/>
        </pc:sldMkLst>
      </pc:sldChg>
      <pc:sldChg chg="addSp delSp modSp add modAnim">
        <pc:chgData name="Einav, Tal" userId="c5d94e19-bf17-46ef-96ed-abf719c82703" providerId="ADAL" clId="{4E33E38E-012E-4F41-987A-2833E14F8405}" dt="2020-05-28T17:45:22.902" v="3145" actId="1076"/>
        <pc:sldMkLst>
          <pc:docMk/>
          <pc:sldMk cId="723364161" sldId="1178"/>
        </pc:sldMkLst>
        <pc:spChg chg="add mod ord">
          <ac:chgData name="Einav, Tal" userId="c5d94e19-bf17-46ef-96ed-abf719c82703" providerId="ADAL" clId="{4E33E38E-012E-4F41-987A-2833E14F8405}" dt="2020-05-27T19:11:27.721" v="1197" actId="1076"/>
          <ac:spMkLst>
            <pc:docMk/>
            <pc:sldMk cId="723364161" sldId="1178"/>
            <ac:spMk id="17" creationId="{E5993885-6D20-4703-B10B-3E214CDBCF04}"/>
          </ac:spMkLst>
        </pc:spChg>
        <pc:spChg chg="add mod">
          <ac:chgData name="Einav, Tal" userId="c5d94e19-bf17-46ef-96ed-abf719c82703" providerId="ADAL" clId="{4E33E38E-012E-4F41-987A-2833E14F8405}" dt="2020-05-27T19:07:04.842" v="1123" actId="1076"/>
          <ac:spMkLst>
            <pc:docMk/>
            <pc:sldMk cId="723364161" sldId="1178"/>
            <ac:spMk id="18" creationId="{88461A3F-A1AF-4A75-BC78-158DBC11739E}"/>
          </ac:spMkLst>
        </pc:spChg>
        <pc:spChg chg="add mod">
          <ac:chgData name="Einav, Tal" userId="c5d94e19-bf17-46ef-96ed-abf719c82703" providerId="ADAL" clId="{4E33E38E-012E-4F41-987A-2833E14F8405}" dt="2020-05-27T19:07:01.059" v="1122" actId="1076"/>
          <ac:spMkLst>
            <pc:docMk/>
            <pc:sldMk cId="723364161" sldId="1178"/>
            <ac:spMk id="19" creationId="{F5FA5620-EDE7-4E81-8690-BAF01B9D210F}"/>
          </ac:spMkLst>
        </pc:spChg>
        <pc:spChg chg="add mod">
          <ac:chgData name="Einav, Tal" userId="c5d94e19-bf17-46ef-96ed-abf719c82703" providerId="ADAL" clId="{4E33E38E-012E-4F41-987A-2833E14F8405}" dt="2020-05-28T17:45:22.902" v="3145" actId="1076"/>
          <ac:spMkLst>
            <pc:docMk/>
            <pc:sldMk cId="723364161" sldId="1178"/>
            <ac:spMk id="20" creationId="{08362B7A-711A-40D7-ACD3-B3D9F1CB23CE}"/>
          </ac:spMkLst>
        </pc:spChg>
        <pc:spChg chg="add mod">
          <ac:chgData name="Einav, Tal" userId="c5d94e19-bf17-46ef-96ed-abf719c82703" providerId="ADAL" clId="{4E33E38E-012E-4F41-987A-2833E14F8405}" dt="2020-05-27T19:07:48.332" v="1133" actId="1076"/>
          <ac:spMkLst>
            <pc:docMk/>
            <pc:sldMk cId="723364161" sldId="1178"/>
            <ac:spMk id="21" creationId="{D71E9F25-35C6-44FF-AE07-BF4E1DD1B147}"/>
          </ac:spMkLst>
        </pc:spChg>
        <pc:spChg chg="add mod">
          <ac:chgData name="Einav, Tal" userId="c5d94e19-bf17-46ef-96ed-abf719c82703" providerId="ADAL" clId="{4E33E38E-012E-4F41-987A-2833E14F8405}" dt="2020-05-27T19:07:57.472" v="1135" actId="1076"/>
          <ac:spMkLst>
            <pc:docMk/>
            <pc:sldMk cId="723364161" sldId="1178"/>
            <ac:spMk id="34" creationId="{067D6D1A-516D-424A-9A97-F83806E97512}"/>
          </ac:spMkLst>
        </pc:spChg>
        <pc:spChg chg="add mod">
          <ac:chgData name="Einav, Tal" userId="c5d94e19-bf17-46ef-96ed-abf719c82703" providerId="ADAL" clId="{4E33E38E-012E-4F41-987A-2833E14F8405}" dt="2020-05-27T19:10:50.289" v="1184" actId="1076"/>
          <ac:spMkLst>
            <pc:docMk/>
            <pc:sldMk cId="723364161" sldId="1178"/>
            <ac:spMk id="35" creationId="{64570150-DE98-485F-901B-1E6CD288CB7D}"/>
          </ac:spMkLst>
        </pc:spChg>
        <pc:spChg chg="add mod">
          <ac:chgData name="Einav, Tal" userId="c5d94e19-bf17-46ef-96ed-abf719c82703" providerId="ADAL" clId="{4E33E38E-012E-4F41-987A-2833E14F8405}" dt="2020-05-27T19:12:03.865" v="1204" actId="14100"/>
          <ac:spMkLst>
            <pc:docMk/>
            <pc:sldMk cId="723364161" sldId="1178"/>
            <ac:spMk id="36" creationId="{B88BDE1A-FD4A-49BF-8995-3EE0A93AC229}"/>
          </ac:spMkLst>
        </pc:spChg>
        <pc:spChg chg="add mod">
          <ac:chgData name="Einav, Tal" userId="c5d94e19-bf17-46ef-96ed-abf719c82703" providerId="ADAL" clId="{4E33E38E-012E-4F41-987A-2833E14F8405}" dt="2020-05-27T19:11:40.286" v="1201" actId="1076"/>
          <ac:spMkLst>
            <pc:docMk/>
            <pc:sldMk cId="723364161" sldId="1178"/>
            <ac:spMk id="37" creationId="{A7AABB52-3B8C-4E6D-866C-EA7B7187B7E1}"/>
          </ac:spMkLst>
        </pc:spChg>
        <pc:spChg chg="add mod">
          <ac:chgData name="Einav, Tal" userId="c5d94e19-bf17-46ef-96ed-abf719c82703" providerId="ADAL" clId="{4E33E38E-012E-4F41-987A-2833E14F8405}" dt="2020-05-27T19:11:44.235" v="1203" actId="20577"/>
          <ac:spMkLst>
            <pc:docMk/>
            <pc:sldMk cId="723364161" sldId="1178"/>
            <ac:spMk id="38" creationId="{FE8D228B-7C88-412C-9C9E-944C25232601}"/>
          </ac:spMkLst>
        </pc:spChg>
        <pc:grpChg chg="del mod">
          <ac:chgData name="Einav, Tal" userId="c5d94e19-bf17-46ef-96ed-abf719c82703" providerId="ADAL" clId="{4E33E38E-012E-4F41-987A-2833E14F8405}" dt="2020-05-27T19:15:30.378" v="1219" actId="478"/>
          <ac:grpSpMkLst>
            <pc:docMk/>
            <pc:sldMk cId="723364161" sldId="1178"/>
            <ac:grpSpMk id="23" creationId="{6C411195-DB36-43B7-9279-16040477F0CB}"/>
          </ac:grpSpMkLst>
        </pc:grpChg>
        <pc:picChg chg="mod ord">
          <ac:chgData name="Einav, Tal" userId="c5d94e19-bf17-46ef-96ed-abf719c82703" providerId="ADAL" clId="{4E33E38E-012E-4F41-987A-2833E14F8405}" dt="2020-05-27T19:08:10.523" v="1136" actId="167"/>
          <ac:picMkLst>
            <pc:docMk/>
            <pc:sldMk cId="723364161" sldId="1178"/>
            <ac:picMk id="22" creationId="{BFC4D2E2-52F5-4D8A-AC76-8A37C3FB4B68}"/>
          </ac:picMkLst>
        </pc:picChg>
      </pc:sldChg>
      <pc:sldChg chg="addSp delSp modSp add delAnim">
        <pc:chgData name="Einav, Tal" userId="c5d94e19-bf17-46ef-96ed-abf719c82703" providerId="ADAL" clId="{4E33E38E-012E-4F41-987A-2833E14F8405}" dt="2020-05-27T19:22:04.471" v="1327" actId="1076"/>
        <pc:sldMkLst>
          <pc:docMk/>
          <pc:sldMk cId="628281871" sldId="1179"/>
        </pc:sldMkLst>
        <pc:spChg chg="mod">
          <ac:chgData name="Einav, Tal" userId="c5d94e19-bf17-46ef-96ed-abf719c82703" providerId="ADAL" clId="{4E33E38E-012E-4F41-987A-2833E14F8405}" dt="2020-05-27T19:21:55.945" v="1324" actId="1076"/>
          <ac:spMkLst>
            <pc:docMk/>
            <pc:sldMk cId="628281871" sldId="1179"/>
            <ac:spMk id="17" creationId="{E5993885-6D20-4703-B10B-3E214CDBCF04}"/>
          </ac:spMkLst>
        </pc:spChg>
        <pc:spChg chg="del">
          <ac:chgData name="Einav, Tal" userId="c5d94e19-bf17-46ef-96ed-abf719c82703" providerId="ADAL" clId="{4E33E38E-012E-4F41-987A-2833E14F8405}" dt="2020-05-27T19:13:48.382" v="1212" actId="478"/>
          <ac:spMkLst>
            <pc:docMk/>
            <pc:sldMk cId="628281871" sldId="1179"/>
            <ac:spMk id="18" creationId="{88461A3F-A1AF-4A75-BC78-158DBC11739E}"/>
          </ac:spMkLst>
        </pc:spChg>
        <pc:spChg chg="del">
          <ac:chgData name="Einav, Tal" userId="c5d94e19-bf17-46ef-96ed-abf719c82703" providerId="ADAL" clId="{4E33E38E-012E-4F41-987A-2833E14F8405}" dt="2020-05-27T19:13:47.286" v="1211" actId="478"/>
          <ac:spMkLst>
            <pc:docMk/>
            <pc:sldMk cId="628281871" sldId="1179"/>
            <ac:spMk id="19" creationId="{F5FA5620-EDE7-4E81-8690-BAF01B9D210F}"/>
          </ac:spMkLst>
        </pc:spChg>
        <pc:spChg chg="del">
          <ac:chgData name="Einav, Tal" userId="c5d94e19-bf17-46ef-96ed-abf719c82703" providerId="ADAL" clId="{4E33E38E-012E-4F41-987A-2833E14F8405}" dt="2020-05-27T19:13:51.501" v="1215" actId="478"/>
          <ac:spMkLst>
            <pc:docMk/>
            <pc:sldMk cId="628281871" sldId="1179"/>
            <ac:spMk id="20" creationId="{08362B7A-711A-40D7-ACD3-B3D9F1CB23CE}"/>
          </ac:spMkLst>
        </pc:spChg>
        <pc:spChg chg="del">
          <ac:chgData name="Einav, Tal" userId="c5d94e19-bf17-46ef-96ed-abf719c82703" providerId="ADAL" clId="{4E33E38E-012E-4F41-987A-2833E14F8405}" dt="2020-05-27T19:13:50.709" v="1214" actId="478"/>
          <ac:spMkLst>
            <pc:docMk/>
            <pc:sldMk cId="628281871" sldId="1179"/>
            <ac:spMk id="21" creationId="{D71E9F25-35C6-44FF-AE07-BF4E1DD1B147}"/>
          </ac:spMkLst>
        </pc:spChg>
        <pc:spChg chg="del">
          <ac:chgData name="Einav, Tal" userId="c5d94e19-bf17-46ef-96ed-abf719c82703" providerId="ADAL" clId="{4E33E38E-012E-4F41-987A-2833E14F8405}" dt="2020-05-27T19:13:49.613" v="1213" actId="478"/>
          <ac:spMkLst>
            <pc:docMk/>
            <pc:sldMk cId="628281871" sldId="1179"/>
            <ac:spMk id="34" creationId="{067D6D1A-516D-424A-9A97-F83806E97512}"/>
          </ac:spMkLst>
        </pc:spChg>
        <pc:spChg chg="del mod">
          <ac:chgData name="Einav, Tal" userId="c5d94e19-bf17-46ef-96ed-abf719c82703" providerId="ADAL" clId="{4E33E38E-012E-4F41-987A-2833E14F8405}" dt="2020-05-27T19:12:55.037" v="1208" actId="478"/>
          <ac:spMkLst>
            <pc:docMk/>
            <pc:sldMk cId="628281871" sldId="1179"/>
            <ac:spMk id="35" creationId="{64570150-DE98-485F-901B-1E6CD288CB7D}"/>
          </ac:spMkLst>
        </pc:spChg>
        <pc:spChg chg="del mod">
          <ac:chgData name="Einav, Tal" userId="c5d94e19-bf17-46ef-96ed-abf719c82703" providerId="ADAL" clId="{4E33E38E-012E-4F41-987A-2833E14F8405}" dt="2020-05-27T19:13:00.957" v="1209" actId="478"/>
          <ac:spMkLst>
            <pc:docMk/>
            <pc:sldMk cId="628281871" sldId="1179"/>
            <ac:spMk id="36" creationId="{B88BDE1A-FD4A-49BF-8995-3EE0A93AC229}"/>
          </ac:spMkLst>
        </pc:spChg>
        <pc:spChg chg="del">
          <ac:chgData name="Einav, Tal" userId="c5d94e19-bf17-46ef-96ed-abf719c82703" providerId="ADAL" clId="{4E33E38E-012E-4F41-987A-2833E14F8405}" dt="2020-05-27T19:13:00.957" v="1209" actId="478"/>
          <ac:spMkLst>
            <pc:docMk/>
            <pc:sldMk cId="628281871" sldId="1179"/>
            <ac:spMk id="37" creationId="{A7AABB52-3B8C-4E6D-866C-EA7B7187B7E1}"/>
          </ac:spMkLst>
        </pc:spChg>
        <pc:spChg chg="del">
          <ac:chgData name="Einav, Tal" userId="c5d94e19-bf17-46ef-96ed-abf719c82703" providerId="ADAL" clId="{4E33E38E-012E-4F41-987A-2833E14F8405}" dt="2020-05-27T19:12:55.037" v="1208" actId="478"/>
          <ac:spMkLst>
            <pc:docMk/>
            <pc:sldMk cId="628281871" sldId="1179"/>
            <ac:spMk id="38" creationId="{FE8D228B-7C88-412C-9C9E-944C25232601}"/>
          </ac:spMkLst>
        </pc:spChg>
        <pc:spChg chg="add">
          <ac:chgData name="Einav, Tal" userId="c5d94e19-bf17-46ef-96ed-abf719c82703" providerId="ADAL" clId="{4E33E38E-012E-4F41-987A-2833E14F8405}" dt="2020-05-27T19:13:41.384" v="1210"/>
          <ac:spMkLst>
            <pc:docMk/>
            <pc:sldMk cId="628281871" sldId="1179"/>
            <ac:spMk id="39" creationId="{1C8DFC74-9D52-4F28-9E82-60DB332F5C88}"/>
          </ac:spMkLst>
        </pc:spChg>
        <pc:spChg chg="add">
          <ac:chgData name="Einav, Tal" userId="c5d94e19-bf17-46ef-96ed-abf719c82703" providerId="ADAL" clId="{4E33E38E-012E-4F41-987A-2833E14F8405}" dt="2020-05-27T19:13:41.384" v="1210"/>
          <ac:spMkLst>
            <pc:docMk/>
            <pc:sldMk cId="628281871" sldId="1179"/>
            <ac:spMk id="40" creationId="{7289A495-7E8C-4ED1-99C4-40A2498BE029}"/>
          </ac:spMkLst>
        </pc:spChg>
        <pc:spChg chg="add">
          <ac:chgData name="Einav, Tal" userId="c5d94e19-bf17-46ef-96ed-abf719c82703" providerId="ADAL" clId="{4E33E38E-012E-4F41-987A-2833E14F8405}" dt="2020-05-27T19:13:41.384" v="1210"/>
          <ac:spMkLst>
            <pc:docMk/>
            <pc:sldMk cId="628281871" sldId="1179"/>
            <ac:spMk id="41" creationId="{514A65DD-16F1-4207-A89B-821FE0EEAA2E}"/>
          </ac:spMkLst>
        </pc:spChg>
        <pc:spChg chg="add mod">
          <ac:chgData name="Einav, Tal" userId="c5d94e19-bf17-46ef-96ed-abf719c82703" providerId="ADAL" clId="{4E33E38E-012E-4F41-987A-2833E14F8405}" dt="2020-05-27T19:22:04.471" v="1327" actId="1076"/>
          <ac:spMkLst>
            <pc:docMk/>
            <pc:sldMk cId="628281871" sldId="1179"/>
            <ac:spMk id="44" creationId="{E3326B4B-CAED-4F6F-9CED-A089130E94DD}"/>
          </ac:spMkLst>
        </pc:spChg>
        <pc:grpChg chg="del mod">
          <ac:chgData name="Einav, Tal" userId="c5d94e19-bf17-46ef-96ed-abf719c82703" providerId="ADAL" clId="{4E33E38E-012E-4F41-987A-2833E14F8405}" dt="2020-05-27T19:15:34.629" v="1220" actId="478"/>
          <ac:grpSpMkLst>
            <pc:docMk/>
            <pc:sldMk cId="628281871" sldId="1179"/>
            <ac:grpSpMk id="23" creationId="{6C411195-DB36-43B7-9279-16040477F0CB}"/>
          </ac:grpSpMkLst>
        </pc:grpChg>
      </pc:sldChg>
      <pc:sldChg chg="add del">
        <pc:chgData name="Einav, Tal" userId="c5d94e19-bf17-46ef-96ed-abf719c82703" providerId="ADAL" clId="{4E33E38E-012E-4F41-987A-2833E14F8405}" dt="2020-05-27T19:22:13.091" v="1328" actId="2696"/>
        <pc:sldMkLst>
          <pc:docMk/>
          <pc:sldMk cId="2914221745" sldId="1180"/>
        </pc:sldMkLst>
      </pc:sldChg>
      <pc:sldChg chg="addSp modSp add">
        <pc:chgData name="Einav, Tal" userId="c5d94e19-bf17-46ef-96ed-abf719c82703" providerId="ADAL" clId="{4E33E38E-012E-4F41-987A-2833E14F8405}" dt="2020-05-27T19:25:14.680" v="1350" actId="167"/>
        <pc:sldMkLst>
          <pc:docMk/>
          <pc:sldMk cId="3658455097" sldId="1180"/>
        </pc:sldMkLst>
        <pc:spChg chg="ord">
          <ac:chgData name="Einav, Tal" userId="c5d94e19-bf17-46ef-96ed-abf719c82703" providerId="ADAL" clId="{4E33E38E-012E-4F41-987A-2833E14F8405}" dt="2020-05-27T19:25:02.954" v="1347" actId="167"/>
          <ac:spMkLst>
            <pc:docMk/>
            <pc:sldMk cId="3658455097" sldId="1180"/>
            <ac:spMk id="17" creationId="{E5993885-6D20-4703-B10B-3E214CDBCF04}"/>
          </ac:spMkLst>
        </pc:spChg>
        <pc:spChg chg="add mod">
          <ac:chgData name="Einav, Tal" userId="c5d94e19-bf17-46ef-96ed-abf719c82703" providerId="ADAL" clId="{4E33E38E-012E-4F41-987A-2833E14F8405}" dt="2020-05-27T19:24:33.936" v="1343" actId="1076"/>
          <ac:spMkLst>
            <pc:docMk/>
            <pc:sldMk cId="3658455097" sldId="1180"/>
            <ac:spMk id="19" creationId="{0C469CA8-7C05-45E0-95D5-04748BDFBBE3}"/>
          </ac:spMkLst>
        </pc:spChg>
        <pc:spChg chg="add mod">
          <ac:chgData name="Einav, Tal" userId="c5d94e19-bf17-46ef-96ed-abf719c82703" providerId="ADAL" clId="{4E33E38E-012E-4F41-987A-2833E14F8405}" dt="2020-05-27T19:24:41.333" v="1345" actId="1076"/>
          <ac:spMkLst>
            <pc:docMk/>
            <pc:sldMk cId="3658455097" sldId="1180"/>
            <ac:spMk id="20" creationId="{96741E1B-7359-4818-BD9A-2336DD9BAA29}"/>
          </ac:spMkLst>
        </pc:spChg>
        <pc:spChg chg="add mod">
          <ac:chgData name="Einav, Tal" userId="c5d94e19-bf17-46ef-96ed-abf719c82703" providerId="ADAL" clId="{4E33E38E-012E-4F41-987A-2833E14F8405}" dt="2020-05-27T19:24:25.051" v="1340" actId="1076"/>
          <ac:spMkLst>
            <pc:docMk/>
            <pc:sldMk cId="3658455097" sldId="1180"/>
            <ac:spMk id="21" creationId="{CD16C347-7193-4936-8941-B2006DCB1622}"/>
          </ac:spMkLst>
        </pc:spChg>
        <pc:spChg chg="mod">
          <ac:chgData name="Einav, Tal" userId="c5d94e19-bf17-46ef-96ed-abf719c82703" providerId="ADAL" clId="{4E33E38E-012E-4F41-987A-2833E14F8405}" dt="2020-05-27T19:25:12.433" v="1349" actId="1076"/>
          <ac:spMkLst>
            <pc:docMk/>
            <pc:sldMk cId="3658455097" sldId="1180"/>
            <ac:spMk id="39" creationId="{1C8DFC74-9D52-4F28-9E82-60DB332F5C88}"/>
          </ac:spMkLst>
        </pc:spChg>
        <pc:spChg chg="mod">
          <ac:chgData name="Einav, Tal" userId="c5d94e19-bf17-46ef-96ed-abf719c82703" providerId="ADAL" clId="{4E33E38E-012E-4F41-987A-2833E14F8405}" dt="2020-05-27T19:22:20.249" v="1332" actId="20577"/>
          <ac:spMkLst>
            <pc:docMk/>
            <pc:sldMk cId="3658455097" sldId="1180"/>
            <ac:spMk id="44" creationId="{E3326B4B-CAED-4F6F-9CED-A089130E94DD}"/>
          </ac:spMkLst>
        </pc:spChg>
        <pc:picChg chg="ord">
          <ac:chgData name="Einav, Tal" userId="c5d94e19-bf17-46ef-96ed-abf719c82703" providerId="ADAL" clId="{4E33E38E-012E-4F41-987A-2833E14F8405}" dt="2020-05-27T19:25:14.680" v="1350" actId="167"/>
          <ac:picMkLst>
            <pc:docMk/>
            <pc:sldMk cId="3658455097" sldId="1180"/>
            <ac:picMk id="22" creationId="{BFC4D2E2-52F5-4D8A-AC76-8A37C3FB4B68}"/>
          </ac:picMkLst>
        </pc:picChg>
      </pc:sldChg>
      <pc:sldChg chg="addSp modSp add">
        <pc:chgData name="Einav, Tal" userId="c5d94e19-bf17-46ef-96ed-abf719c82703" providerId="ADAL" clId="{4E33E38E-012E-4F41-987A-2833E14F8405}" dt="2020-05-27T19:28:59.278" v="1368" actId="167"/>
        <pc:sldMkLst>
          <pc:docMk/>
          <pc:sldMk cId="3864117877" sldId="1181"/>
        </pc:sldMkLst>
        <pc:spChg chg="ord">
          <ac:chgData name="Einav, Tal" userId="c5d94e19-bf17-46ef-96ed-abf719c82703" providerId="ADAL" clId="{4E33E38E-012E-4F41-987A-2833E14F8405}" dt="2020-05-27T19:27:38.473" v="1358" actId="167"/>
          <ac:spMkLst>
            <pc:docMk/>
            <pc:sldMk cId="3864117877" sldId="1181"/>
            <ac:spMk id="17" creationId="{E5993885-6D20-4703-B10B-3E214CDBCF04}"/>
          </ac:spMkLst>
        </pc:spChg>
        <pc:spChg chg="add mod">
          <ac:chgData name="Einav, Tal" userId="c5d94e19-bf17-46ef-96ed-abf719c82703" providerId="ADAL" clId="{4E33E38E-012E-4F41-987A-2833E14F8405}" dt="2020-05-27T19:28:33.583" v="1362" actId="1076"/>
          <ac:spMkLst>
            <pc:docMk/>
            <pc:sldMk cId="3864117877" sldId="1181"/>
            <ac:spMk id="23" creationId="{5D8A25FA-531D-4778-8626-F32B66BE4D1C}"/>
          </ac:spMkLst>
        </pc:spChg>
        <pc:spChg chg="add mod">
          <ac:chgData name="Einav, Tal" userId="c5d94e19-bf17-46ef-96ed-abf719c82703" providerId="ADAL" clId="{4E33E38E-012E-4F41-987A-2833E14F8405}" dt="2020-05-27T19:28:40.107" v="1364" actId="1076"/>
          <ac:spMkLst>
            <pc:docMk/>
            <pc:sldMk cId="3864117877" sldId="1181"/>
            <ac:spMk id="24" creationId="{DC22633B-CD35-4C4D-BE72-5EA1FDFF46DB}"/>
          </ac:spMkLst>
        </pc:spChg>
        <pc:spChg chg="add mod">
          <ac:chgData name="Einav, Tal" userId="c5d94e19-bf17-46ef-96ed-abf719c82703" providerId="ADAL" clId="{4E33E38E-012E-4F41-987A-2833E14F8405}" dt="2020-05-27T19:28:56.075" v="1367" actId="1076"/>
          <ac:spMkLst>
            <pc:docMk/>
            <pc:sldMk cId="3864117877" sldId="1181"/>
            <ac:spMk id="25" creationId="{B2FB1E11-E056-4FFF-B390-2596CA6A353E}"/>
          </ac:spMkLst>
        </pc:spChg>
        <pc:spChg chg="mod">
          <ac:chgData name="Einav, Tal" userId="c5d94e19-bf17-46ef-96ed-abf719c82703" providerId="ADAL" clId="{4E33E38E-012E-4F41-987A-2833E14F8405}" dt="2020-05-27T19:27:31.586" v="1357" actId="20577"/>
          <ac:spMkLst>
            <pc:docMk/>
            <pc:sldMk cId="3864117877" sldId="1181"/>
            <ac:spMk id="44" creationId="{E3326B4B-CAED-4F6F-9CED-A089130E94DD}"/>
          </ac:spMkLst>
        </pc:spChg>
        <pc:picChg chg="ord">
          <ac:chgData name="Einav, Tal" userId="c5d94e19-bf17-46ef-96ed-abf719c82703" providerId="ADAL" clId="{4E33E38E-012E-4F41-987A-2833E14F8405}" dt="2020-05-27T19:28:59.278" v="1368" actId="167"/>
          <ac:picMkLst>
            <pc:docMk/>
            <pc:sldMk cId="3864117877" sldId="1181"/>
            <ac:picMk id="22" creationId="{BFC4D2E2-52F5-4D8A-AC76-8A37C3FB4B68}"/>
          </ac:picMkLst>
        </pc:picChg>
      </pc:sldChg>
      <pc:sldChg chg="modSp add modTransition modAnim modNotesTx">
        <pc:chgData name="Einav, Tal" userId="c5d94e19-bf17-46ef-96ed-abf719c82703" providerId="ADAL" clId="{4E33E38E-012E-4F41-987A-2833E14F8405}" dt="2020-05-28T17:56:49.551" v="3153"/>
        <pc:sldMkLst>
          <pc:docMk/>
          <pc:sldMk cId="14434298" sldId="1182"/>
        </pc:sldMkLst>
        <pc:spChg chg="mod">
          <ac:chgData name="Einav, Tal" userId="c5d94e19-bf17-46ef-96ed-abf719c82703" providerId="ADAL" clId="{4E33E38E-012E-4F41-987A-2833E14F8405}" dt="2020-05-27T20:03:57.840" v="1665" actId="12789"/>
          <ac:spMkLst>
            <pc:docMk/>
            <pc:sldMk cId="14434298" sldId="1182"/>
            <ac:spMk id="3" creationId="{90E11A81-30CF-44A5-A876-735E07305C24}"/>
          </ac:spMkLst>
        </pc:spChg>
        <pc:spChg chg="mod">
          <ac:chgData name="Einav, Tal" userId="c5d94e19-bf17-46ef-96ed-abf719c82703" providerId="ADAL" clId="{4E33E38E-012E-4F41-987A-2833E14F8405}" dt="2020-05-27T20:04:04.622" v="1667" actId="12789"/>
          <ac:spMkLst>
            <pc:docMk/>
            <pc:sldMk cId="14434298" sldId="1182"/>
            <ac:spMk id="90" creationId="{E1D4FB9A-E393-494B-A711-96E5EDAA4891}"/>
          </ac:spMkLst>
        </pc:spChg>
        <pc:spChg chg="mod">
          <ac:chgData name="Einav, Tal" userId="c5d94e19-bf17-46ef-96ed-abf719c82703" providerId="ADAL" clId="{4E33E38E-012E-4F41-987A-2833E14F8405}" dt="2020-05-27T20:03:57.840" v="1665" actId="12789"/>
          <ac:spMkLst>
            <pc:docMk/>
            <pc:sldMk cId="14434298" sldId="1182"/>
            <ac:spMk id="104" creationId="{60936F8B-64DD-48ED-808F-566FCBE5A04F}"/>
          </ac:spMkLst>
        </pc:spChg>
        <pc:spChg chg="mod">
          <ac:chgData name="Einav, Tal" userId="c5d94e19-bf17-46ef-96ed-abf719c82703" providerId="ADAL" clId="{4E33E38E-012E-4F41-987A-2833E14F8405}" dt="2020-05-27T20:04:04.622" v="1667" actId="12789"/>
          <ac:spMkLst>
            <pc:docMk/>
            <pc:sldMk cId="14434298" sldId="1182"/>
            <ac:spMk id="121" creationId="{E180DC49-9AD5-417D-B233-FD3B54E956EF}"/>
          </ac:spMkLst>
        </pc:spChg>
      </pc:sldChg>
      <pc:sldChg chg="add modTransition modNotesTx">
        <pc:chgData name="Einav, Tal" userId="c5d94e19-bf17-46ef-96ed-abf719c82703" providerId="ADAL" clId="{4E33E38E-012E-4F41-987A-2833E14F8405}" dt="2020-05-27T20:06:53.266" v="2497" actId="20577"/>
        <pc:sldMkLst>
          <pc:docMk/>
          <pc:sldMk cId="2628684675" sldId="11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9/12/2020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al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36E825-AE7D-4895-AE83-C8ACD2E3DE74}"/>
              </a:ext>
            </a:extLst>
          </p:cNvPr>
          <p:cNvGrpSpPr/>
          <p:nvPr userDrawn="1"/>
        </p:nvGrpSpPr>
        <p:grpSpPr>
          <a:xfrm>
            <a:off x="9140465" y="1502"/>
            <a:ext cx="3041702" cy="1103285"/>
            <a:chOff x="9138085" y="1501"/>
            <a:chExt cx="3040910" cy="11032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59129C-322E-4315-98C2-32E44CEEF28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" r="55019"/>
            <a:stretch/>
          </p:blipFill>
          <p:spPr>
            <a:xfrm flipH="1">
              <a:off x="10818812" y="1501"/>
              <a:ext cx="1360183" cy="11032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01E1E2-E910-4F7C-B6AA-09B15DDFE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19"/>
            <a:stretch/>
          </p:blipFill>
          <p:spPr>
            <a:xfrm>
              <a:off x="9138085" y="1501"/>
              <a:ext cx="1680726" cy="1103285"/>
            </a:xfrm>
            <a:prstGeom prst="rect">
              <a:avLst/>
            </a:prstGeom>
          </p:spPr>
        </p:pic>
      </p:grpSp>
      <p:pic>
        <p:nvPicPr>
          <p:cNvPr id="10" name="Picture 9" descr="A picture containing dark&#10;&#10;Description automatically generated">
            <a:extLst>
              <a:ext uri="{FF2B5EF4-FFF2-40B4-BE49-F238E27FC236}">
                <a16:creationId xmlns:a16="http://schemas.microsoft.com/office/drawing/2014/main" id="{6BAC6120-2815-4302-B891-97199FC2E7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2531">
            <a:off x="10954593" y="150725"/>
            <a:ext cx="1053417" cy="107152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6576" y="-60960"/>
            <a:ext cx="12118848" cy="1203958"/>
          </a:xfrm>
          <a:prstGeom prst="rect">
            <a:avLst/>
          </a:prstGeom>
          <a:solidFill>
            <a:schemeClr val="bg1">
              <a:lumMod val="75000"/>
              <a:alpha val="12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3838"/>
            <a:ext cx="11734800" cy="77787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6356" y="1143000"/>
            <a:ext cx="12076112" cy="1524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C3BDD-36EA-4702-8096-E3D75A46937F}"/>
              </a:ext>
            </a:extLst>
          </p:cNvPr>
          <p:cNvGrpSpPr/>
          <p:nvPr userDrawn="1"/>
        </p:nvGrpSpPr>
        <p:grpSpPr>
          <a:xfrm>
            <a:off x="9140465" y="1502"/>
            <a:ext cx="3041702" cy="1103285"/>
            <a:chOff x="9138085" y="1501"/>
            <a:chExt cx="3040910" cy="11032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D83455-E8E2-4EE2-9298-D75C1C6722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" r="55019"/>
            <a:stretch/>
          </p:blipFill>
          <p:spPr>
            <a:xfrm flipH="1">
              <a:off x="10818812" y="1501"/>
              <a:ext cx="1360183" cy="11032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FABBD6-89F3-4E9E-88FD-C01BD40555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19"/>
            <a:stretch/>
          </p:blipFill>
          <p:spPr>
            <a:xfrm>
              <a:off x="9138085" y="1501"/>
              <a:ext cx="1680726" cy="1103285"/>
            </a:xfrm>
            <a:prstGeom prst="rect">
              <a:avLst/>
            </a:prstGeom>
          </p:spPr>
        </p:pic>
      </p:grpSp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09ED8A2B-46AF-4CB2-988B-25D0619C2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2531">
            <a:off x="10954593" y="150725"/>
            <a:ext cx="1053417" cy="107152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-60960"/>
            <a:ext cx="12188825" cy="1203958"/>
          </a:xfrm>
          <a:prstGeom prst="rect">
            <a:avLst/>
          </a:prstGeom>
          <a:solidFill>
            <a:schemeClr val="bg1">
              <a:lumMod val="75000"/>
              <a:alpha val="12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3838"/>
            <a:ext cx="11734800" cy="77787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1143000"/>
            <a:ext cx="12188824" cy="1524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2235200"/>
            <a:ext cx="9141619" cy="2387600"/>
          </a:xfrm>
        </p:spPr>
        <p:txBody>
          <a:bodyPr anchor="ctr"/>
          <a:lstStyle>
            <a:lvl1pPr algn="ctr">
              <a:defRPr sz="5998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9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706" r:id="rId3"/>
    <p:sldLayoutId id="214748370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0D729D3-801C-49C2-A7F3-31DD9C7491D5}"/>
              </a:ext>
            </a:extLst>
          </p:cNvPr>
          <p:cNvGrpSpPr/>
          <p:nvPr/>
        </p:nvGrpSpPr>
        <p:grpSpPr>
          <a:xfrm>
            <a:off x="3409483" y="1322196"/>
            <a:ext cx="5369858" cy="4213609"/>
            <a:chOff x="5020507" y="1703096"/>
            <a:chExt cx="5369858" cy="421360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8AF44B-D337-48D6-90B9-8F5533C46958}"/>
                </a:ext>
              </a:extLst>
            </p:cNvPr>
            <p:cNvGrpSpPr/>
            <p:nvPr/>
          </p:nvGrpSpPr>
          <p:grpSpPr>
            <a:xfrm>
              <a:off x="5020507" y="4721687"/>
              <a:ext cx="2224076" cy="1195018"/>
              <a:chOff x="4079210" y="4811456"/>
              <a:chExt cx="2807667" cy="150858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D633F11-FA54-40DD-92B5-B21DC595308E}"/>
                  </a:ext>
                </a:extLst>
              </p:cNvPr>
              <p:cNvGrpSpPr/>
              <p:nvPr/>
            </p:nvGrpSpPr>
            <p:grpSpPr>
              <a:xfrm rot="20700000">
                <a:off x="4079210" y="4811456"/>
                <a:ext cx="509982" cy="674274"/>
                <a:chOff x="6060870" y="1167234"/>
                <a:chExt cx="4064467" cy="5373855"/>
              </a:xfrm>
              <a:solidFill>
                <a:srgbClr val="981091"/>
              </a:solidFill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B059604-6805-47D0-B2A6-3E9E82A6C7FF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A38902B-1E5C-4B7D-B381-F506A6C45D88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587B732-7C68-4EBB-8EFE-58F56DE2A52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E57D64-0C23-4CFA-9E2B-78007F1B61B4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DA88430-0F1C-4410-B26C-CA2C882AC5D5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A8C394D-B7C7-4D9E-93DF-96672CA799DA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A086809-BBC7-40E9-AFB5-91D4575DD5F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171DEE6-DF27-431D-AF67-72D190BBE75A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B2AE380-85B0-4AD9-8FE4-0F06742A6382}"/>
                  </a:ext>
                </a:extLst>
              </p:cNvPr>
              <p:cNvGrpSpPr/>
              <p:nvPr/>
            </p:nvGrpSpPr>
            <p:grpSpPr>
              <a:xfrm rot="900000">
                <a:off x="4839016" y="4811456"/>
                <a:ext cx="509982" cy="674274"/>
                <a:chOff x="6060870" y="1167234"/>
                <a:chExt cx="4064467" cy="5373855"/>
              </a:xfrm>
              <a:solidFill>
                <a:srgbClr val="872871"/>
              </a:solidFill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CBB3623-775E-4DE0-B160-EED0089CC34E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0BC1A94-2CFE-490E-B0A0-8CBA72D707C9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BD987ED4-799A-4BE3-8B44-C495C65F5D38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4097F47-8DC1-45EB-9F16-960A8AF3E7BB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B056598-368F-4C30-B0BA-2D0EBA7DAEDB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1C8DF13C-D42D-450E-A962-38FFB0FC669A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5F643B26-3932-4C5E-B8C2-3405544D7AF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46B6EA01-9ECB-4530-8DCD-4D483C90A64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336F35E-749F-4706-BA73-170AA42905E0}"/>
                  </a:ext>
                </a:extLst>
              </p:cNvPr>
              <p:cNvGrpSpPr/>
              <p:nvPr/>
            </p:nvGrpSpPr>
            <p:grpSpPr>
              <a:xfrm rot="20700000">
                <a:off x="5622971" y="4811456"/>
                <a:ext cx="509982" cy="674274"/>
                <a:chOff x="6060870" y="1167234"/>
                <a:chExt cx="4064467" cy="5373855"/>
              </a:xfrm>
              <a:solidFill>
                <a:srgbClr val="172F5F"/>
              </a:solidFill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2508281-E479-4D1E-995B-31E480D24A5B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D6F0D47-93EB-4589-938E-7A7826515B93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99D445B0-EAD3-4F21-BD5A-EFEA83346A8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D85D12E-6D07-4BD6-894A-E67765C42279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44FC4EA-D3B5-49FB-AA59-D03F294BB2A7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9E64D52-530D-4070-92D9-F3D7F12F06E8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E355F74-87DC-4B1B-B6E4-92B9F26E9617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697EE26-4C16-4EFE-81EB-EAB03064CFE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43DA3F-7630-4DCF-BDE0-8B9A6FDE52B0}"/>
                  </a:ext>
                </a:extLst>
              </p:cNvPr>
              <p:cNvGrpSpPr/>
              <p:nvPr/>
            </p:nvGrpSpPr>
            <p:grpSpPr>
              <a:xfrm rot="900000">
                <a:off x="6376895" y="4811456"/>
                <a:ext cx="509982" cy="674274"/>
                <a:chOff x="6060870" y="1167234"/>
                <a:chExt cx="4064467" cy="5373855"/>
              </a:xfrm>
              <a:solidFill>
                <a:srgbClr val="0D5979"/>
              </a:solidFill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89E04A1-1AF1-4917-AB04-7087BE5F8E02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F326820-EE5D-421A-9D5B-F231C88694F5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2F7849A-EBBD-421F-BD22-3419BACAF82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71B7D30-7B9D-41CF-80AE-AF9ED80CEE1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913A0C1-791C-4FCE-AC0D-5CFF98B768EC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390A1B8F-B4DF-4658-9A67-D07623AF9722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4829BC8-4B09-41BF-906F-9228429284E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521E3C3-953C-41EA-9834-EA02A4817A7A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EDF5F29-F71C-4166-93B5-2DDB60C22F7C}"/>
                  </a:ext>
                </a:extLst>
              </p:cNvPr>
              <p:cNvGrpSpPr/>
              <p:nvPr/>
            </p:nvGrpSpPr>
            <p:grpSpPr>
              <a:xfrm rot="20700000">
                <a:off x="6376895" y="5645770"/>
                <a:ext cx="509982" cy="674274"/>
                <a:chOff x="6060870" y="1167234"/>
                <a:chExt cx="4064467" cy="5373855"/>
              </a:xfrm>
              <a:solidFill>
                <a:srgbClr val="17624E"/>
              </a:solidFill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6C70B4C-D420-497F-8753-C14D92F508B2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FC84AF5-7281-4502-9DF2-D2334CF96355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A2CAFB9-48C2-4456-9FFF-2E80A1AEED0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9C742CE-F573-4647-8C5B-8038EC350530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29CE9DF-1CCF-4407-AACF-AE0C863F865C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D640E55-6959-43FA-8351-361653477668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393F0F8-BE42-47A4-8C5E-791B5251125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242D912C-BC97-4BE6-83CC-402A638CD68B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50592B7-06EF-4630-BA6B-87B04678D0C8}"/>
                  </a:ext>
                </a:extLst>
              </p:cNvPr>
              <p:cNvGrpSpPr/>
              <p:nvPr/>
            </p:nvGrpSpPr>
            <p:grpSpPr>
              <a:xfrm rot="900000">
                <a:off x="5604291" y="5645771"/>
                <a:ext cx="509982" cy="674274"/>
                <a:chOff x="6060870" y="1167234"/>
                <a:chExt cx="4064467" cy="5373855"/>
              </a:xfrm>
              <a:solidFill>
                <a:srgbClr val="517251"/>
              </a:solidFill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3C6482C-D750-400E-9982-9B5F7AC99318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2BAA7CF-2DAA-4918-9A22-D62ECA0915F7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27857AF-9AA7-401F-85A0-0F5AFC695968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D9D6AEF-FD84-4134-B0F0-3617829A95D9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722486A-295E-4C9C-8430-4C87E456EE3E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8235916-EE38-4610-8968-02CB2AFB6C4E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58FD8DE-ACA9-4EF2-BFF5-2B9DCD75E32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3BCB31F-D577-45AE-B3E9-1F114CFCB03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8DC0F72-38AE-4940-8797-B0F1100EE640}"/>
                  </a:ext>
                </a:extLst>
              </p:cNvPr>
              <p:cNvGrpSpPr/>
              <p:nvPr/>
            </p:nvGrpSpPr>
            <p:grpSpPr>
              <a:xfrm rot="20700000">
                <a:off x="4860971" y="5645771"/>
                <a:ext cx="509982" cy="674274"/>
                <a:chOff x="6060870" y="1167234"/>
                <a:chExt cx="4064467" cy="5373855"/>
              </a:xfrm>
              <a:solidFill>
                <a:srgbClr val="5148A7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80C76BD-44C3-4A7B-A60D-BAAE1D1AD43A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49F48F8-9678-42C4-BD94-642E6B4531EA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E8A2704-5515-4263-86A5-8F94EE812449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3407A28D-CFA1-4AB3-A61C-CFB34C40AF1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23629C0-08D7-4914-9AEB-78E46E942354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004F7B-8AA8-4767-85CA-1E4AB28646FA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6014C641-A528-4BD1-B3BF-154C6990E437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2F0242-CB37-43D2-981B-2B9982595D8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A033711-DCC9-4619-B82E-7F213450D91A}"/>
                  </a:ext>
                </a:extLst>
              </p:cNvPr>
              <p:cNvGrpSpPr/>
              <p:nvPr/>
            </p:nvGrpSpPr>
            <p:grpSpPr>
              <a:xfrm rot="900000">
                <a:off x="4079210" y="5645770"/>
                <a:ext cx="509982" cy="674274"/>
                <a:chOff x="6060870" y="1167234"/>
                <a:chExt cx="4064467" cy="5373855"/>
              </a:xfrm>
              <a:solidFill>
                <a:srgbClr val="1C1B91"/>
              </a:solidFill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50D5330-F4CC-4CF1-9246-B899003C336D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520B3BF-E90F-4938-8DFA-946177B97742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76AF934E-FAD9-41D4-99ED-6CC9BB9ACF22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7D3A0D7-77E1-4001-B78E-B550440EA1B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C1D9B57-AF21-44C5-BB02-DB13804D19FA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1AA16E4-5743-4E36-ACDE-68AEDEA7A470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B245952-6AD6-40E2-A530-AA1DBB77A3C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1E7E978-703E-4A87-92D9-E75A9E140319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D762126-EB74-4E9C-A5C4-51C3D5AB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23521" y="1703096"/>
              <a:ext cx="1218049" cy="271347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99E1CA1-77B6-4076-A52C-C0ADA7FD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106460" y="1915103"/>
              <a:ext cx="1655474" cy="2501468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1F0C7C5-CECA-4704-BF17-EA9AEBD2B796}"/>
                </a:ext>
              </a:extLst>
            </p:cNvPr>
            <p:cNvGrpSpPr/>
            <p:nvPr/>
          </p:nvGrpSpPr>
          <p:grpSpPr>
            <a:xfrm>
              <a:off x="8166289" y="4721687"/>
              <a:ext cx="2224076" cy="1195018"/>
              <a:chOff x="7949079" y="4811455"/>
              <a:chExt cx="2807667" cy="150858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ECE5DE-1329-4A53-B6A5-5A734480D5FD}"/>
                  </a:ext>
                </a:extLst>
              </p:cNvPr>
              <p:cNvGrpSpPr/>
              <p:nvPr/>
            </p:nvGrpSpPr>
            <p:grpSpPr>
              <a:xfrm rot="-900000">
                <a:off x="7949079" y="4811455"/>
                <a:ext cx="509982" cy="674274"/>
                <a:chOff x="6060870" y="1167234"/>
                <a:chExt cx="4064467" cy="53738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558FA0C5-4C8E-4FF4-8452-1847EA51FF82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8604446A-C768-4DCC-96B9-A1DA872756E7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B4E0107-F6D1-489A-95DD-12701480C6A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41F5757-F285-4BA6-833B-1DCC94CA5C5A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522A3A08-28A4-4BFD-AEF8-D2DB963BC2C9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8A4B8F51-3907-40C1-8443-012BD3AD4827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CD9044E9-A279-4578-862B-B3236163CC48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198B4D76-995E-4F74-959B-65112845B444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0EE89EB-4E8F-47D1-B3FD-5843245F303F}"/>
                  </a:ext>
                </a:extLst>
              </p:cNvPr>
              <p:cNvGrpSpPr/>
              <p:nvPr/>
            </p:nvGrpSpPr>
            <p:grpSpPr>
              <a:xfrm rot="900000">
                <a:off x="8708885" y="4811455"/>
                <a:ext cx="509982" cy="674274"/>
                <a:chOff x="6060870" y="1167234"/>
                <a:chExt cx="4064467" cy="5373855"/>
              </a:xfrm>
              <a:solidFill>
                <a:schemeClr val="accent2">
                  <a:lumMod val="75000"/>
                </a:schemeClr>
              </a:solidFill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30228BEB-9866-4C0D-99BB-A99CECA0BABE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6C3AB09-7691-46A4-992B-AC9B9BD21229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A3E84F9-16E4-4D45-A381-EB9752AFFEFF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1F42CCE-7DC7-46F6-9C5F-65301D14266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72FB85B-E9BC-4A67-AFDF-6A0DD7717AD9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772B01F8-728C-493D-99C7-723CBFEA0720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A6C318A8-6298-40BC-BDF3-3518531E0A3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8EC101BA-529D-492D-B0D1-310C43CE2299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2FC3E2F-08C8-49F6-B21F-3806B68EA175}"/>
                  </a:ext>
                </a:extLst>
              </p:cNvPr>
              <p:cNvGrpSpPr/>
              <p:nvPr/>
            </p:nvGrpSpPr>
            <p:grpSpPr>
              <a:xfrm rot="-900000">
                <a:off x="9492840" y="4811455"/>
                <a:ext cx="509982" cy="674274"/>
                <a:chOff x="6060870" y="1167234"/>
                <a:chExt cx="4064467" cy="5373855"/>
              </a:xfrm>
              <a:solidFill>
                <a:schemeClr val="accent4">
                  <a:lumMod val="50000"/>
                </a:schemeClr>
              </a:solidFill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3ECE03BA-2935-4959-B449-C9C2BF7AED80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96963987-248B-4569-9DE0-F6A0A95995F1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AC1EBFE-13C6-40A5-993D-74FA1F34029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81C8F07E-6CA0-4F97-A83D-6F8BFBD788E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6B96A699-3A2A-43DB-9605-3AF4F666D02D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0E2E3447-B3DE-46D7-AAC4-27A7723022BC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90030A90-1A2A-4EF7-8DD3-84987B20F06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27CFEBF-05F2-47BD-B889-886EB71D6BE2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0813033-2E76-4A9B-9CB3-F6A05B9924FC}"/>
                  </a:ext>
                </a:extLst>
              </p:cNvPr>
              <p:cNvGrpSpPr/>
              <p:nvPr/>
            </p:nvGrpSpPr>
            <p:grpSpPr>
              <a:xfrm rot="900000">
                <a:off x="10246764" y="4811455"/>
                <a:ext cx="509982" cy="674274"/>
                <a:chOff x="6060870" y="1167234"/>
                <a:chExt cx="4064467" cy="5373855"/>
              </a:xfrm>
              <a:solidFill>
                <a:schemeClr val="accent4">
                  <a:lumMod val="75000"/>
                </a:schemeClr>
              </a:solidFill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6DD76C7-F413-40AF-8A89-EDDCE689B1B6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FDD53FDA-2586-4B42-A1B4-FC49D2DA3ADB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326C29DD-9032-4043-B8A5-933DE77C915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30703FAF-7F81-4C09-AF59-516E13008D0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08BE91FB-CE47-4E50-A7D6-6BD74A3D1FBC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0EDFDCA2-46C3-402C-BF46-47A226AAEB00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E2CD3EF-7BDE-41B2-9C7F-9CB0EE54A0A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0B654FDD-87E0-46E1-B239-40EB4EAB8D30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91801AA-85CC-4DEE-9A68-50312E6F3BE6}"/>
                  </a:ext>
                </a:extLst>
              </p:cNvPr>
              <p:cNvGrpSpPr/>
              <p:nvPr/>
            </p:nvGrpSpPr>
            <p:grpSpPr>
              <a:xfrm rot="-900000">
                <a:off x="10246764" y="5645769"/>
                <a:ext cx="509982" cy="674274"/>
                <a:chOff x="6060870" y="1167234"/>
                <a:chExt cx="4064467" cy="5373855"/>
              </a:xfrm>
              <a:solidFill>
                <a:schemeClr val="accent1"/>
              </a:solidFill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E5DA353A-F60A-46CA-B086-0FD2E07DD842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2F765CC-7347-48E5-85A0-2C2DDBDC559C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346D2A63-E4FA-49D6-9B58-2A886AFE720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28B056A9-ABCF-4071-A97D-AA6A715EA2E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BFE4DF07-9F41-4A0C-ACA1-CA61465B96CA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6087986-07CC-4DED-9F61-2E2BE5C0A3A3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35727654-7553-4963-9E10-96B0E25A12EB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D5E12977-3D87-410E-89A0-0FFD26CACA5E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B692F40-599E-43CB-8A22-DC655A158472}"/>
                  </a:ext>
                </a:extLst>
              </p:cNvPr>
              <p:cNvGrpSpPr/>
              <p:nvPr/>
            </p:nvGrpSpPr>
            <p:grpSpPr>
              <a:xfrm rot="900000">
                <a:off x="9474160" y="5645770"/>
                <a:ext cx="509982" cy="674274"/>
                <a:chOff x="6060870" y="1167234"/>
                <a:chExt cx="4064467" cy="5373855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6F564E2-85B9-46F8-AD83-BFAD04835499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C577B82F-0758-472E-A81E-3EC9FD6C4E46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DFB8A381-CBBD-4C72-ABF4-9F98A90A74B3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073353-B042-4BEE-B879-25D8358E4D1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53909D0-0749-4747-AC13-8CFFFBCC9BD0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DB3DC6E-2E13-4CB4-B0DA-A93546E698CF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374EB63E-439B-497E-84F6-A2195EA7B24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D1869E94-797A-4676-91CB-0792DDF67E56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57B4047-D195-443E-86D2-1D3B21DEFD0B}"/>
                  </a:ext>
                </a:extLst>
              </p:cNvPr>
              <p:cNvGrpSpPr/>
              <p:nvPr/>
            </p:nvGrpSpPr>
            <p:grpSpPr>
              <a:xfrm rot="-900000">
                <a:off x="8730840" y="5645770"/>
                <a:ext cx="509982" cy="674274"/>
                <a:chOff x="6060870" y="1167234"/>
                <a:chExt cx="4064467" cy="5373855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7B8803E6-AD63-4589-BA1E-60AC5D983BA9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93C708F7-94EE-4251-82B0-8F3D41B66D70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4367B7E-F2F0-4410-A6E0-1C828D531680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A4ACC55-F18F-4B09-8267-D4547D1104D5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1445C478-D2DA-45E3-97C3-6CAEDD007F47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CA163CB-2AEC-4762-AECD-C36C097BDFF4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522E814-6EDA-4B7C-8DBF-40AD8A5B873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BB4F1FF-E3C0-49F1-8988-C0BCC5A63CCB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84C3927-A396-4B5A-83E3-666D07A01EE5}"/>
                  </a:ext>
                </a:extLst>
              </p:cNvPr>
              <p:cNvGrpSpPr/>
              <p:nvPr/>
            </p:nvGrpSpPr>
            <p:grpSpPr>
              <a:xfrm rot="900000">
                <a:off x="7949079" y="5645769"/>
                <a:ext cx="509982" cy="674274"/>
                <a:chOff x="6060870" y="1167234"/>
                <a:chExt cx="4064467" cy="5373855"/>
              </a:xfrm>
              <a:solidFill>
                <a:schemeClr val="bg1">
                  <a:lumMod val="50000"/>
                </a:schemeClr>
              </a:solidFill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F07FFFA7-B51F-4284-A2BF-17DF53F6EF8D}"/>
                    </a:ext>
                  </a:extLst>
                </p:cNvPr>
                <p:cNvGrpSpPr/>
                <p:nvPr/>
              </p:nvGrpSpPr>
              <p:grpSpPr>
                <a:xfrm>
                  <a:off x="6060870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03461D34-EEA0-482A-9948-8C4B8F73099D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5C3478B0-877B-44AD-91E8-4311A12D71B1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DFBD90C-8A06-4195-9924-50A1CD8201B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8FB92A9C-37B1-4352-B365-BA23A035592A}"/>
                    </a:ext>
                  </a:extLst>
                </p:cNvPr>
                <p:cNvGrpSpPr/>
                <p:nvPr/>
              </p:nvGrpSpPr>
              <p:grpSpPr>
                <a:xfrm flipH="1">
                  <a:off x="8231485" y="1167234"/>
                  <a:ext cx="1893852" cy="5373855"/>
                  <a:chOff x="808150" y="1167234"/>
                  <a:chExt cx="1893852" cy="5373855"/>
                </a:xfrm>
                <a:grpFill/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0C01AE88-07C9-4BA4-8C23-9B8D8E70388D}"/>
                      </a:ext>
                    </a:extLst>
                  </p:cNvPr>
                  <p:cNvSpPr/>
                  <p:nvPr/>
                </p:nvSpPr>
                <p:spPr>
                  <a:xfrm>
                    <a:off x="2157493" y="3048262"/>
                    <a:ext cx="544509" cy="349282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EC8655DA-B867-4D8A-8157-9213C87244BD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1502552" y="1167234"/>
                    <a:ext cx="544509" cy="229764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A158FC22-8ACD-4D7A-9CE3-9C6A53D6B3BC}"/>
                      </a:ext>
                    </a:extLst>
                  </p:cNvPr>
                  <p:cNvSpPr/>
                  <p:nvPr/>
                </p:nvSpPr>
                <p:spPr>
                  <a:xfrm rot="19298002">
                    <a:off x="808150" y="1686352"/>
                    <a:ext cx="544509" cy="208148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593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0078968-B11F-4AC4-98AA-F17F39BD3817}"/>
              </a:ext>
            </a:extLst>
          </p:cNvPr>
          <p:cNvGrpSpPr/>
          <p:nvPr/>
        </p:nvGrpSpPr>
        <p:grpSpPr>
          <a:xfrm>
            <a:off x="7383462" y="2710272"/>
            <a:ext cx="725668" cy="725668"/>
            <a:chOff x="6706552" y="497840"/>
            <a:chExt cx="6243320" cy="6243320"/>
          </a:xfrm>
          <a:solidFill>
            <a:srgbClr val="7F7F7F"/>
          </a:solidFill>
        </p:grpSpPr>
        <p:sp>
          <p:nvSpPr>
            <p:cNvPr id="318" name="Star: 12 Points 317">
              <a:extLst>
                <a:ext uri="{FF2B5EF4-FFF2-40B4-BE49-F238E27FC236}">
                  <a16:creationId xmlns:a16="http://schemas.microsoft.com/office/drawing/2014/main" id="{0F829670-48B2-434A-8B8D-F62EAEB601BE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7C6220F-3B20-4843-855E-53E00D973EC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D13002C-ABB6-476B-A7E5-BDF9B907CB69}"/>
              </a:ext>
            </a:extLst>
          </p:cNvPr>
          <p:cNvGrpSpPr/>
          <p:nvPr/>
        </p:nvGrpSpPr>
        <p:grpSpPr>
          <a:xfrm>
            <a:off x="7383462" y="3624300"/>
            <a:ext cx="725668" cy="725668"/>
            <a:chOff x="6706552" y="497840"/>
            <a:chExt cx="6243320" cy="6243320"/>
          </a:xfrm>
          <a:solidFill>
            <a:srgbClr val="ED7D31"/>
          </a:solidFill>
        </p:grpSpPr>
        <p:sp>
          <p:nvSpPr>
            <p:cNvPr id="316" name="Star: 12 Points 315">
              <a:extLst>
                <a:ext uri="{FF2B5EF4-FFF2-40B4-BE49-F238E27FC236}">
                  <a16:creationId xmlns:a16="http://schemas.microsoft.com/office/drawing/2014/main" id="{F4DE3E95-E333-411B-9904-0CCFB1CE21E4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83F8590-845B-42B8-8A34-35D7363C44C7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D0A3994-824F-4C04-962B-514C40A6770B}"/>
              </a:ext>
            </a:extLst>
          </p:cNvPr>
          <p:cNvGrpSpPr/>
          <p:nvPr/>
        </p:nvGrpSpPr>
        <p:grpSpPr>
          <a:xfrm>
            <a:off x="7383462" y="1796244"/>
            <a:ext cx="725668" cy="725668"/>
            <a:chOff x="6706552" y="497840"/>
            <a:chExt cx="6243320" cy="6243320"/>
          </a:xfrm>
          <a:solidFill>
            <a:srgbClr val="70AD47"/>
          </a:solidFill>
        </p:grpSpPr>
        <p:sp>
          <p:nvSpPr>
            <p:cNvPr id="314" name="Star: 12 Points 313">
              <a:extLst>
                <a:ext uri="{FF2B5EF4-FFF2-40B4-BE49-F238E27FC236}">
                  <a16:creationId xmlns:a16="http://schemas.microsoft.com/office/drawing/2014/main" id="{E3194641-0B6F-430C-8143-87A8F72F2BBC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87750FD7-0B60-4B68-AA4A-F4B01C8981A2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3FFA68B-3CBD-4CAA-86CE-DA6FCD330D48}"/>
              </a:ext>
            </a:extLst>
          </p:cNvPr>
          <p:cNvGrpSpPr/>
          <p:nvPr/>
        </p:nvGrpSpPr>
        <p:grpSpPr>
          <a:xfrm>
            <a:off x="9212262" y="2710272"/>
            <a:ext cx="725668" cy="725668"/>
            <a:chOff x="6706552" y="497840"/>
            <a:chExt cx="6243320" cy="6243320"/>
          </a:xfrm>
          <a:solidFill>
            <a:srgbClr val="7F6000"/>
          </a:solidFill>
        </p:grpSpPr>
        <p:sp>
          <p:nvSpPr>
            <p:cNvPr id="312" name="Star: 12 Points 311">
              <a:extLst>
                <a:ext uri="{FF2B5EF4-FFF2-40B4-BE49-F238E27FC236}">
                  <a16:creationId xmlns:a16="http://schemas.microsoft.com/office/drawing/2014/main" id="{85599259-98D5-469E-BDD4-F62CAD7F9DAF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6B568059-9D7A-4699-8396-8BC19DEC844E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5B6B56-FB8F-4436-B90C-EF60122C644C}"/>
              </a:ext>
            </a:extLst>
          </p:cNvPr>
          <p:cNvGrpSpPr/>
          <p:nvPr/>
        </p:nvGrpSpPr>
        <p:grpSpPr>
          <a:xfrm>
            <a:off x="9212262" y="3624300"/>
            <a:ext cx="725668" cy="725668"/>
            <a:chOff x="6706552" y="497840"/>
            <a:chExt cx="6243320" cy="6243320"/>
          </a:xfrm>
          <a:solidFill>
            <a:srgbClr val="843C0C"/>
          </a:solidFill>
        </p:grpSpPr>
        <p:sp>
          <p:nvSpPr>
            <p:cNvPr id="310" name="Star: 12 Points 309">
              <a:extLst>
                <a:ext uri="{FF2B5EF4-FFF2-40B4-BE49-F238E27FC236}">
                  <a16:creationId xmlns:a16="http://schemas.microsoft.com/office/drawing/2014/main" id="{C50881BD-838A-40C3-9ACD-14867540C5D9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7E0996E-77DA-4586-8658-B9A5D086348D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F3E419D-C964-4083-984C-ACF043A55462}"/>
              </a:ext>
            </a:extLst>
          </p:cNvPr>
          <p:cNvGrpSpPr/>
          <p:nvPr/>
        </p:nvGrpSpPr>
        <p:grpSpPr>
          <a:xfrm>
            <a:off x="9212262" y="1796244"/>
            <a:ext cx="725668" cy="725668"/>
            <a:chOff x="6706552" y="497840"/>
            <a:chExt cx="6243320" cy="6243320"/>
          </a:xfrm>
          <a:solidFill>
            <a:srgbClr val="2E75B6"/>
          </a:solidFill>
        </p:grpSpPr>
        <p:sp>
          <p:nvSpPr>
            <p:cNvPr id="308" name="Star: 12 Points 307">
              <a:extLst>
                <a:ext uri="{FF2B5EF4-FFF2-40B4-BE49-F238E27FC236}">
                  <a16:creationId xmlns:a16="http://schemas.microsoft.com/office/drawing/2014/main" id="{E53EAE94-EE4B-4D38-8623-B3E4C956537E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36D8DF74-0662-4FBD-9FB3-EF92DBC38D7E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380363C-7222-45BB-B518-7192D1F2D82B}"/>
              </a:ext>
            </a:extLst>
          </p:cNvPr>
          <p:cNvGrpSpPr/>
          <p:nvPr/>
        </p:nvGrpSpPr>
        <p:grpSpPr>
          <a:xfrm>
            <a:off x="8287352" y="3167286"/>
            <a:ext cx="725668" cy="725668"/>
            <a:chOff x="6706552" y="497840"/>
            <a:chExt cx="6243320" cy="6243320"/>
          </a:xfrm>
          <a:solidFill>
            <a:schemeClr val="accent2">
              <a:lumMod val="75000"/>
            </a:schemeClr>
          </a:solidFill>
        </p:grpSpPr>
        <p:sp>
          <p:nvSpPr>
            <p:cNvPr id="306" name="Star: 12 Points 305">
              <a:extLst>
                <a:ext uri="{FF2B5EF4-FFF2-40B4-BE49-F238E27FC236}">
                  <a16:creationId xmlns:a16="http://schemas.microsoft.com/office/drawing/2014/main" id="{06CC46A9-BF77-4B51-9E65-E92C02C55AE1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E277D0C-AB13-429E-B249-81AFE1B2C3F4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B831C800-8D79-4F67-9F8E-3BAB806ACAB9}"/>
              </a:ext>
            </a:extLst>
          </p:cNvPr>
          <p:cNvGrpSpPr/>
          <p:nvPr/>
        </p:nvGrpSpPr>
        <p:grpSpPr>
          <a:xfrm>
            <a:off x="8287352" y="2253258"/>
            <a:ext cx="725668" cy="725668"/>
            <a:chOff x="6706552" y="497840"/>
            <a:chExt cx="6243320" cy="6243320"/>
          </a:xfrm>
          <a:solidFill>
            <a:srgbClr val="548235"/>
          </a:solidFill>
        </p:grpSpPr>
        <p:sp>
          <p:nvSpPr>
            <p:cNvPr id="304" name="Star: 12 Points 303">
              <a:extLst>
                <a:ext uri="{FF2B5EF4-FFF2-40B4-BE49-F238E27FC236}">
                  <a16:creationId xmlns:a16="http://schemas.microsoft.com/office/drawing/2014/main" id="{622E1C76-7EA0-4E3F-B892-9CA746B2B490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59C51CA-6FF0-4C42-B6B6-0F805964D691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1B0A79E0-4E7C-49BA-AF12-A3C73999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410" y="1530119"/>
            <a:ext cx="1218049" cy="2713475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B92844F-D6B1-4646-A789-AFD9058541AE}"/>
              </a:ext>
            </a:extLst>
          </p:cNvPr>
          <p:cNvGrpSpPr/>
          <p:nvPr/>
        </p:nvGrpSpPr>
        <p:grpSpPr>
          <a:xfrm rot="19813643" flipH="1">
            <a:off x="2751187" y="3060269"/>
            <a:ext cx="1195157" cy="327414"/>
            <a:chOff x="3835089" y="4094697"/>
            <a:chExt cx="2760667" cy="756294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79F75AB-8A87-4FFB-BB17-965459EBFA7B}"/>
                </a:ext>
              </a:extLst>
            </p:cNvPr>
            <p:cNvSpPr/>
            <p:nvPr/>
          </p:nvSpPr>
          <p:spPr>
            <a:xfrm>
              <a:off x="3835090" y="4104762"/>
              <a:ext cx="142875" cy="371893"/>
            </a:xfrm>
            <a:custGeom>
              <a:avLst/>
              <a:gdLst>
                <a:gd name="connsiteX0" fmla="*/ 37497 w 142874"/>
                <a:gd name="connsiteY0" fmla="*/ 0 h 371888"/>
                <a:gd name="connsiteX1" fmla="*/ 105377 w 142874"/>
                <a:gd name="connsiteY1" fmla="*/ 0 h 371888"/>
                <a:gd name="connsiteX2" fmla="*/ 142874 w 142874"/>
                <a:gd name="connsiteY2" fmla="*/ 37497 h 371888"/>
                <a:gd name="connsiteX3" fmla="*/ 142874 w 142874"/>
                <a:gd name="connsiteY3" fmla="*/ 371888 h 371888"/>
                <a:gd name="connsiteX4" fmla="*/ 0 w 142874"/>
                <a:gd name="connsiteY4" fmla="*/ 371888 h 371888"/>
                <a:gd name="connsiteX5" fmla="*/ 0 w 142874"/>
                <a:gd name="connsiteY5" fmla="*/ 37497 h 371888"/>
                <a:gd name="connsiteX6" fmla="*/ 37497 w 142874"/>
                <a:gd name="connsiteY6" fmla="*/ 0 h 37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4" h="371888">
                  <a:moveTo>
                    <a:pt x="37497" y="0"/>
                  </a:moveTo>
                  <a:lnTo>
                    <a:pt x="105377" y="0"/>
                  </a:lnTo>
                  <a:cubicBezTo>
                    <a:pt x="126086" y="0"/>
                    <a:pt x="142874" y="16788"/>
                    <a:pt x="142874" y="37497"/>
                  </a:cubicBezTo>
                  <a:lnTo>
                    <a:pt x="142874" y="371888"/>
                  </a:lnTo>
                  <a:lnTo>
                    <a:pt x="0" y="371888"/>
                  </a:lnTo>
                  <a:lnTo>
                    <a:pt x="0" y="37497"/>
                  </a:lnTo>
                  <a:cubicBezTo>
                    <a:pt x="0" y="16788"/>
                    <a:pt x="16788" y="0"/>
                    <a:pt x="37497" y="0"/>
                  </a:cubicBezTo>
                  <a:close/>
                </a:path>
              </a:pathLst>
            </a:custGeom>
            <a:solidFill>
              <a:srgbClr val="554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8A518B2-9B67-49CD-A798-E69E89E2ADF3}"/>
                </a:ext>
              </a:extLst>
            </p:cNvPr>
            <p:cNvSpPr/>
            <p:nvPr/>
          </p:nvSpPr>
          <p:spPr>
            <a:xfrm>
              <a:off x="3958123" y="4426172"/>
              <a:ext cx="277017" cy="50484"/>
            </a:xfrm>
            <a:custGeom>
              <a:avLst/>
              <a:gdLst>
                <a:gd name="connsiteX0" fmla="*/ 0 w 277016"/>
                <a:gd name="connsiteY0" fmla="*/ 0 h 50483"/>
                <a:gd name="connsiteX1" fmla="*/ 277016 w 277016"/>
                <a:gd name="connsiteY1" fmla="*/ 0 h 50483"/>
                <a:gd name="connsiteX2" fmla="*/ 277016 w 277016"/>
                <a:gd name="connsiteY2" fmla="*/ 50483 h 50483"/>
                <a:gd name="connsiteX3" fmla="*/ 0 w 277016"/>
                <a:gd name="connsiteY3" fmla="*/ 50483 h 5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6" h="50483">
                  <a:moveTo>
                    <a:pt x="0" y="0"/>
                  </a:moveTo>
                  <a:lnTo>
                    <a:pt x="277016" y="0"/>
                  </a:lnTo>
                  <a:lnTo>
                    <a:pt x="277016" y="50483"/>
                  </a:lnTo>
                  <a:lnTo>
                    <a:pt x="0" y="50483"/>
                  </a:lnTo>
                  <a:close/>
                </a:path>
              </a:pathLst>
            </a:custGeom>
            <a:solidFill>
              <a:srgbClr val="554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D9751B-C9E5-4106-BA31-449021655F5C}"/>
                </a:ext>
              </a:extLst>
            </p:cNvPr>
            <p:cNvSpPr/>
            <p:nvPr/>
          </p:nvSpPr>
          <p:spPr>
            <a:xfrm>
              <a:off x="6096328" y="4435697"/>
              <a:ext cx="499428" cy="50166"/>
            </a:xfrm>
            <a:custGeom>
              <a:avLst/>
              <a:gdLst>
                <a:gd name="connsiteX0" fmla="*/ 0 w 499427"/>
                <a:gd name="connsiteY0" fmla="*/ 0 h 50166"/>
                <a:gd name="connsiteX1" fmla="*/ 499427 w 499427"/>
                <a:gd name="connsiteY1" fmla="*/ 28905 h 50166"/>
                <a:gd name="connsiteX2" fmla="*/ 499427 w 499427"/>
                <a:gd name="connsiteY2" fmla="*/ 50166 h 50166"/>
                <a:gd name="connsiteX3" fmla="*/ 0 w 499427"/>
                <a:gd name="connsiteY3" fmla="*/ 50166 h 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427" h="50166">
                  <a:moveTo>
                    <a:pt x="0" y="0"/>
                  </a:moveTo>
                  <a:lnTo>
                    <a:pt x="499427" y="28905"/>
                  </a:lnTo>
                  <a:lnTo>
                    <a:pt x="499427" y="50166"/>
                  </a:lnTo>
                  <a:lnTo>
                    <a:pt x="0" y="50166"/>
                  </a:lnTo>
                  <a:close/>
                </a:path>
              </a:pathLst>
            </a:custGeom>
            <a:solidFill>
              <a:srgbClr val="C9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8C00D8E-C443-46B4-BF06-57AA48FB2CCA}"/>
                </a:ext>
              </a:extLst>
            </p:cNvPr>
            <p:cNvSpPr/>
            <p:nvPr/>
          </p:nvSpPr>
          <p:spPr>
            <a:xfrm flipV="1">
              <a:off x="6096328" y="4483957"/>
              <a:ext cx="499428" cy="50166"/>
            </a:xfrm>
            <a:custGeom>
              <a:avLst/>
              <a:gdLst>
                <a:gd name="connsiteX0" fmla="*/ 0 w 499427"/>
                <a:gd name="connsiteY0" fmla="*/ 50166 h 50166"/>
                <a:gd name="connsiteX1" fmla="*/ 499427 w 499427"/>
                <a:gd name="connsiteY1" fmla="*/ 50166 h 50166"/>
                <a:gd name="connsiteX2" fmla="*/ 499427 w 499427"/>
                <a:gd name="connsiteY2" fmla="*/ 28905 h 50166"/>
                <a:gd name="connsiteX3" fmla="*/ 0 w 499427"/>
                <a:gd name="connsiteY3" fmla="*/ 0 h 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427" h="50166">
                  <a:moveTo>
                    <a:pt x="0" y="50166"/>
                  </a:moveTo>
                  <a:lnTo>
                    <a:pt x="499427" y="50166"/>
                  </a:lnTo>
                  <a:lnTo>
                    <a:pt x="499427" y="28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CA3A814-4A62-4B53-ACCC-94AB8A4C6A42}"/>
                </a:ext>
              </a:extLst>
            </p:cNvPr>
            <p:cNvSpPr/>
            <p:nvPr/>
          </p:nvSpPr>
          <p:spPr>
            <a:xfrm>
              <a:off x="3835089" y="4476654"/>
              <a:ext cx="142875" cy="374337"/>
            </a:xfrm>
            <a:custGeom>
              <a:avLst/>
              <a:gdLst>
                <a:gd name="connsiteX0" fmla="*/ 0 w 142874"/>
                <a:gd name="connsiteY0" fmla="*/ 0 h 374332"/>
                <a:gd name="connsiteX1" fmla="*/ 142874 w 142874"/>
                <a:gd name="connsiteY1" fmla="*/ 0 h 374332"/>
                <a:gd name="connsiteX2" fmla="*/ 142874 w 142874"/>
                <a:gd name="connsiteY2" fmla="*/ 336835 h 374332"/>
                <a:gd name="connsiteX3" fmla="*/ 105377 w 142874"/>
                <a:gd name="connsiteY3" fmla="*/ 374332 h 374332"/>
                <a:gd name="connsiteX4" fmla="*/ 37497 w 142874"/>
                <a:gd name="connsiteY4" fmla="*/ 374332 h 374332"/>
                <a:gd name="connsiteX5" fmla="*/ 0 w 142874"/>
                <a:gd name="connsiteY5" fmla="*/ 336835 h 3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4" h="374332">
                  <a:moveTo>
                    <a:pt x="0" y="0"/>
                  </a:moveTo>
                  <a:lnTo>
                    <a:pt x="142874" y="0"/>
                  </a:lnTo>
                  <a:lnTo>
                    <a:pt x="142874" y="336835"/>
                  </a:lnTo>
                  <a:cubicBezTo>
                    <a:pt x="142874" y="357544"/>
                    <a:pt x="126086" y="374332"/>
                    <a:pt x="105377" y="374332"/>
                  </a:cubicBezTo>
                  <a:lnTo>
                    <a:pt x="37497" y="374332"/>
                  </a:lnTo>
                  <a:cubicBezTo>
                    <a:pt x="16788" y="374332"/>
                    <a:pt x="0" y="357544"/>
                    <a:pt x="0" y="336835"/>
                  </a:cubicBezTo>
                  <a:close/>
                </a:path>
              </a:pathLst>
            </a:custGeom>
            <a:solidFill>
              <a:srgbClr val="43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397247C-6C0F-4BF9-A6DE-CB17D369021D}"/>
                </a:ext>
              </a:extLst>
            </p:cNvPr>
            <p:cNvSpPr/>
            <p:nvPr/>
          </p:nvSpPr>
          <p:spPr>
            <a:xfrm>
              <a:off x="3958121" y="4476656"/>
              <a:ext cx="277017" cy="46671"/>
            </a:xfrm>
            <a:custGeom>
              <a:avLst/>
              <a:gdLst>
                <a:gd name="connsiteX0" fmla="*/ 0 w 277016"/>
                <a:gd name="connsiteY0" fmla="*/ 0 h 46671"/>
                <a:gd name="connsiteX1" fmla="*/ 277016 w 277016"/>
                <a:gd name="connsiteY1" fmla="*/ 0 h 46671"/>
                <a:gd name="connsiteX2" fmla="*/ 277016 w 277016"/>
                <a:gd name="connsiteY2" fmla="*/ 46671 h 46671"/>
                <a:gd name="connsiteX3" fmla="*/ 0 w 277016"/>
                <a:gd name="connsiteY3" fmla="*/ 46671 h 4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6" h="46671">
                  <a:moveTo>
                    <a:pt x="0" y="0"/>
                  </a:moveTo>
                  <a:lnTo>
                    <a:pt x="277016" y="0"/>
                  </a:lnTo>
                  <a:lnTo>
                    <a:pt x="277016" y="46671"/>
                  </a:lnTo>
                  <a:lnTo>
                    <a:pt x="0" y="46671"/>
                  </a:lnTo>
                  <a:close/>
                </a:path>
              </a:pathLst>
            </a:custGeom>
            <a:solidFill>
              <a:srgbClr val="43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438FB6F-B768-45DD-BCC0-3D65D6592FCE}"/>
                </a:ext>
              </a:extLst>
            </p:cNvPr>
            <p:cNvSpPr/>
            <p:nvPr/>
          </p:nvSpPr>
          <p:spPr>
            <a:xfrm>
              <a:off x="4235139" y="4094697"/>
              <a:ext cx="1859282" cy="756294"/>
            </a:xfrm>
            <a:custGeom>
              <a:avLst/>
              <a:gdLst>
                <a:gd name="connsiteX0" fmla="*/ 74925 w 1859279"/>
                <a:gd name="connsiteY0" fmla="*/ 0 h 756285"/>
                <a:gd name="connsiteX1" fmla="*/ 1433835 w 1859279"/>
                <a:gd name="connsiteY1" fmla="*/ 0 h 756285"/>
                <a:gd name="connsiteX2" fmla="*/ 1508760 w 1859279"/>
                <a:gd name="connsiteY2" fmla="*/ 74925 h 756285"/>
                <a:gd name="connsiteX3" fmla="*/ 1508760 w 1859279"/>
                <a:gd name="connsiteY3" fmla="*/ 205741 h 756285"/>
                <a:gd name="connsiteX4" fmla="*/ 1781939 w 1859279"/>
                <a:gd name="connsiteY4" fmla="*/ 205741 h 756285"/>
                <a:gd name="connsiteX5" fmla="*/ 1859279 w 1859279"/>
                <a:gd name="connsiteY5" fmla="*/ 283081 h 756285"/>
                <a:gd name="connsiteX6" fmla="*/ 1859279 w 1859279"/>
                <a:gd name="connsiteY6" fmla="*/ 473205 h 756285"/>
                <a:gd name="connsiteX7" fmla="*/ 1781939 w 1859279"/>
                <a:gd name="connsiteY7" fmla="*/ 550545 h 756285"/>
                <a:gd name="connsiteX8" fmla="*/ 1508760 w 1859279"/>
                <a:gd name="connsiteY8" fmla="*/ 550545 h 756285"/>
                <a:gd name="connsiteX9" fmla="*/ 1508760 w 1859279"/>
                <a:gd name="connsiteY9" fmla="*/ 681360 h 756285"/>
                <a:gd name="connsiteX10" fmla="*/ 1433835 w 1859279"/>
                <a:gd name="connsiteY10" fmla="*/ 756285 h 756285"/>
                <a:gd name="connsiteX11" fmla="*/ 74925 w 1859279"/>
                <a:gd name="connsiteY11" fmla="*/ 756285 h 756285"/>
                <a:gd name="connsiteX12" fmla="*/ 0 w 1859279"/>
                <a:gd name="connsiteY12" fmla="*/ 681360 h 756285"/>
                <a:gd name="connsiteX13" fmla="*/ 0 w 1859279"/>
                <a:gd name="connsiteY13" fmla="*/ 74925 h 756285"/>
                <a:gd name="connsiteX14" fmla="*/ 74925 w 1859279"/>
                <a:gd name="connsiteY14" fmla="*/ 0 h 756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9279" h="756285">
                  <a:moveTo>
                    <a:pt x="74925" y="0"/>
                  </a:moveTo>
                  <a:lnTo>
                    <a:pt x="1433835" y="0"/>
                  </a:lnTo>
                  <a:cubicBezTo>
                    <a:pt x="1475215" y="0"/>
                    <a:pt x="1508760" y="33545"/>
                    <a:pt x="1508760" y="74925"/>
                  </a:cubicBezTo>
                  <a:lnTo>
                    <a:pt x="1508760" y="205741"/>
                  </a:lnTo>
                  <a:lnTo>
                    <a:pt x="1781939" y="205741"/>
                  </a:lnTo>
                  <a:cubicBezTo>
                    <a:pt x="1824653" y="205741"/>
                    <a:pt x="1859279" y="240367"/>
                    <a:pt x="1859279" y="283081"/>
                  </a:cubicBezTo>
                  <a:lnTo>
                    <a:pt x="1859279" y="473205"/>
                  </a:lnTo>
                  <a:cubicBezTo>
                    <a:pt x="1859279" y="515919"/>
                    <a:pt x="1824653" y="550545"/>
                    <a:pt x="1781939" y="550545"/>
                  </a:cubicBezTo>
                  <a:lnTo>
                    <a:pt x="1508760" y="550545"/>
                  </a:lnTo>
                  <a:lnTo>
                    <a:pt x="1508760" y="681360"/>
                  </a:lnTo>
                  <a:cubicBezTo>
                    <a:pt x="1508760" y="722740"/>
                    <a:pt x="1475215" y="756285"/>
                    <a:pt x="1433835" y="756285"/>
                  </a:cubicBezTo>
                  <a:lnTo>
                    <a:pt x="74925" y="756285"/>
                  </a:lnTo>
                  <a:cubicBezTo>
                    <a:pt x="33545" y="756285"/>
                    <a:pt x="0" y="722740"/>
                    <a:pt x="0" y="681360"/>
                  </a:cubicBezTo>
                  <a:lnTo>
                    <a:pt x="0" y="74925"/>
                  </a:lnTo>
                  <a:cubicBezTo>
                    <a:pt x="0" y="33545"/>
                    <a:pt x="33545" y="0"/>
                    <a:pt x="749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16E419A-BDD3-4A43-A524-0D046CDBE573}"/>
                </a:ext>
              </a:extLst>
            </p:cNvPr>
            <p:cNvSpPr/>
            <p:nvPr/>
          </p:nvSpPr>
          <p:spPr>
            <a:xfrm>
              <a:off x="4961265" y="4176611"/>
              <a:ext cx="1045527" cy="598176"/>
            </a:xfrm>
            <a:custGeom>
              <a:avLst/>
              <a:gdLst>
                <a:gd name="connsiteX0" fmla="*/ 0 w 1045526"/>
                <a:gd name="connsiteY0" fmla="*/ 0 h 598169"/>
                <a:gd name="connsiteX1" fmla="*/ 196216 w 1045526"/>
                <a:gd name="connsiteY1" fmla="*/ 0 h 598169"/>
                <a:gd name="connsiteX2" fmla="*/ 369570 w 1045526"/>
                <a:gd name="connsiteY2" fmla="*/ 0 h 598169"/>
                <a:gd name="connsiteX3" fmla="*/ 685481 w 1045526"/>
                <a:gd name="connsiteY3" fmla="*/ 0 h 598169"/>
                <a:gd name="connsiteX4" fmla="*/ 691515 w 1045526"/>
                <a:gd name="connsiteY4" fmla="*/ 2500 h 598169"/>
                <a:gd name="connsiteX5" fmla="*/ 691515 w 1045526"/>
                <a:gd name="connsiteY5" fmla="*/ 165732 h 598169"/>
                <a:gd name="connsiteX6" fmla="*/ 733427 w 1045526"/>
                <a:gd name="connsiteY6" fmla="*/ 207644 h 598169"/>
                <a:gd name="connsiteX7" fmla="*/ 1029092 w 1045526"/>
                <a:gd name="connsiteY7" fmla="*/ 207644 h 598169"/>
                <a:gd name="connsiteX8" fmla="*/ 1038693 w 1045526"/>
                <a:gd name="connsiteY8" fmla="*/ 211621 h 598169"/>
                <a:gd name="connsiteX9" fmla="*/ 1045526 w 1045526"/>
                <a:gd name="connsiteY9" fmla="*/ 228118 h 598169"/>
                <a:gd name="connsiteX10" fmla="*/ 1045526 w 1045526"/>
                <a:gd name="connsiteY10" fmla="*/ 370050 h 598169"/>
                <a:gd name="connsiteX11" fmla="*/ 1038693 w 1045526"/>
                <a:gd name="connsiteY11" fmla="*/ 386548 h 598169"/>
                <a:gd name="connsiteX12" fmla="*/ 1029090 w 1045526"/>
                <a:gd name="connsiteY12" fmla="*/ 390525 h 598169"/>
                <a:gd name="connsiteX13" fmla="*/ 733427 w 1045526"/>
                <a:gd name="connsiteY13" fmla="*/ 390525 h 598169"/>
                <a:gd name="connsiteX14" fmla="*/ 691515 w 1045526"/>
                <a:gd name="connsiteY14" fmla="*/ 432437 h 598169"/>
                <a:gd name="connsiteX15" fmla="*/ 691515 w 1045526"/>
                <a:gd name="connsiteY15" fmla="*/ 595670 h 598169"/>
                <a:gd name="connsiteX16" fmla="*/ 685481 w 1045526"/>
                <a:gd name="connsiteY16" fmla="*/ 598169 h 598169"/>
                <a:gd name="connsiteX17" fmla="*/ 369570 w 1045526"/>
                <a:gd name="connsiteY17" fmla="*/ 598169 h 598169"/>
                <a:gd name="connsiteX18" fmla="*/ 196216 w 1045526"/>
                <a:gd name="connsiteY18" fmla="*/ 598169 h 598169"/>
                <a:gd name="connsiteX19" fmla="*/ 0 w 1045526"/>
                <a:gd name="connsiteY19" fmla="*/ 598169 h 598169"/>
                <a:gd name="connsiteX20" fmla="*/ 0 w 1045526"/>
                <a:gd name="connsiteY20" fmla="*/ 123824 h 598169"/>
                <a:gd name="connsiteX21" fmla="*/ 653096 w 1045526"/>
                <a:gd name="connsiteY21" fmla="*/ 123824 h 598169"/>
                <a:gd name="connsiteX22" fmla="*/ 653096 w 1045526"/>
                <a:gd name="connsiteY22" fmla="*/ 83402 h 598169"/>
                <a:gd name="connsiteX23" fmla="*/ 654049 w 1045526"/>
                <a:gd name="connsiteY23" fmla="*/ 81101 h 598169"/>
                <a:gd name="connsiteX24" fmla="*/ 654049 w 1045526"/>
                <a:gd name="connsiteY24" fmla="*/ 70229 h 598169"/>
                <a:gd name="connsiteX25" fmla="*/ 628470 w 1045526"/>
                <a:gd name="connsiteY25" fmla="*/ 44650 h 598169"/>
                <a:gd name="connsiteX26" fmla="*/ 0 w 1045526"/>
                <a:gd name="connsiteY26" fmla="*/ 44650 h 59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45526" h="598169">
                  <a:moveTo>
                    <a:pt x="0" y="0"/>
                  </a:moveTo>
                  <a:lnTo>
                    <a:pt x="196216" y="0"/>
                  </a:lnTo>
                  <a:lnTo>
                    <a:pt x="369570" y="0"/>
                  </a:lnTo>
                  <a:lnTo>
                    <a:pt x="685481" y="0"/>
                  </a:lnTo>
                  <a:lnTo>
                    <a:pt x="691515" y="2500"/>
                  </a:lnTo>
                  <a:lnTo>
                    <a:pt x="691515" y="165732"/>
                  </a:lnTo>
                  <a:cubicBezTo>
                    <a:pt x="691515" y="188879"/>
                    <a:pt x="710280" y="207644"/>
                    <a:pt x="733427" y="207644"/>
                  </a:cubicBezTo>
                  <a:lnTo>
                    <a:pt x="1029092" y="207644"/>
                  </a:lnTo>
                  <a:lnTo>
                    <a:pt x="1038693" y="211621"/>
                  </a:lnTo>
                  <a:cubicBezTo>
                    <a:pt x="1042915" y="215843"/>
                    <a:pt x="1045526" y="221676"/>
                    <a:pt x="1045526" y="228118"/>
                  </a:cubicBezTo>
                  <a:lnTo>
                    <a:pt x="1045526" y="370050"/>
                  </a:lnTo>
                  <a:cubicBezTo>
                    <a:pt x="1045526" y="376493"/>
                    <a:pt x="1042915" y="382325"/>
                    <a:pt x="1038693" y="386548"/>
                  </a:cubicBezTo>
                  <a:lnTo>
                    <a:pt x="1029090" y="390525"/>
                  </a:lnTo>
                  <a:lnTo>
                    <a:pt x="733427" y="390525"/>
                  </a:lnTo>
                  <a:cubicBezTo>
                    <a:pt x="710280" y="390525"/>
                    <a:pt x="691515" y="409290"/>
                    <a:pt x="691515" y="432437"/>
                  </a:cubicBezTo>
                  <a:lnTo>
                    <a:pt x="691515" y="595670"/>
                  </a:lnTo>
                  <a:lnTo>
                    <a:pt x="685481" y="598169"/>
                  </a:lnTo>
                  <a:lnTo>
                    <a:pt x="369570" y="598169"/>
                  </a:lnTo>
                  <a:lnTo>
                    <a:pt x="196216" y="598169"/>
                  </a:lnTo>
                  <a:lnTo>
                    <a:pt x="0" y="598169"/>
                  </a:lnTo>
                  <a:lnTo>
                    <a:pt x="0" y="123824"/>
                  </a:lnTo>
                  <a:lnTo>
                    <a:pt x="653096" y="123824"/>
                  </a:lnTo>
                  <a:lnTo>
                    <a:pt x="653096" y="83402"/>
                  </a:lnTo>
                  <a:lnTo>
                    <a:pt x="654049" y="81101"/>
                  </a:lnTo>
                  <a:lnTo>
                    <a:pt x="654049" y="70229"/>
                  </a:lnTo>
                  <a:cubicBezTo>
                    <a:pt x="654049" y="56102"/>
                    <a:pt x="642597" y="44650"/>
                    <a:pt x="628470" y="44650"/>
                  </a:cubicBezTo>
                  <a:lnTo>
                    <a:pt x="0" y="4465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CDBFBFC-93FB-49A0-AA65-F374F5AA4750}"/>
                </a:ext>
              </a:extLst>
            </p:cNvPr>
            <p:cNvSpPr/>
            <p:nvPr/>
          </p:nvSpPr>
          <p:spPr>
            <a:xfrm>
              <a:off x="4886649" y="4176611"/>
              <a:ext cx="72390" cy="594367"/>
            </a:xfrm>
            <a:custGeom>
              <a:avLst/>
              <a:gdLst>
                <a:gd name="connsiteX0" fmla="*/ 0 w 72390"/>
                <a:gd name="connsiteY0" fmla="*/ 123824 h 594360"/>
                <a:gd name="connsiteX1" fmla="*/ 72390 w 72390"/>
                <a:gd name="connsiteY1" fmla="*/ 123824 h 594360"/>
                <a:gd name="connsiteX2" fmla="*/ 72390 w 72390"/>
                <a:gd name="connsiteY2" fmla="*/ 594360 h 594360"/>
                <a:gd name="connsiteX3" fmla="*/ 0 w 72390"/>
                <a:gd name="connsiteY3" fmla="*/ 594360 h 594360"/>
                <a:gd name="connsiteX4" fmla="*/ 0 w 72390"/>
                <a:gd name="connsiteY4" fmla="*/ 0 h 594360"/>
                <a:gd name="connsiteX5" fmla="*/ 72390 w 72390"/>
                <a:gd name="connsiteY5" fmla="*/ 0 h 594360"/>
                <a:gd name="connsiteX6" fmla="*/ 72390 w 72390"/>
                <a:gd name="connsiteY6" fmla="*/ 44650 h 594360"/>
                <a:gd name="connsiteX7" fmla="*/ 0 w 72390"/>
                <a:gd name="connsiteY7" fmla="*/ 4465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90" h="594360">
                  <a:moveTo>
                    <a:pt x="0" y="123824"/>
                  </a:moveTo>
                  <a:lnTo>
                    <a:pt x="72390" y="123824"/>
                  </a:lnTo>
                  <a:lnTo>
                    <a:pt x="72390" y="594360"/>
                  </a:lnTo>
                  <a:lnTo>
                    <a:pt x="0" y="594360"/>
                  </a:lnTo>
                  <a:close/>
                  <a:moveTo>
                    <a:pt x="0" y="0"/>
                  </a:moveTo>
                  <a:lnTo>
                    <a:pt x="72390" y="0"/>
                  </a:lnTo>
                  <a:lnTo>
                    <a:pt x="72390" y="44650"/>
                  </a:lnTo>
                  <a:lnTo>
                    <a:pt x="0" y="44650"/>
                  </a:lnTo>
                  <a:close/>
                </a:path>
              </a:pathLst>
            </a:custGeom>
            <a:solidFill>
              <a:srgbClr val="C9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9033A53-4C9B-4A66-98B0-914D9C042420}"/>
                </a:ext>
              </a:extLst>
            </p:cNvPr>
            <p:cNvSpPr/>
            <p:nvPr/>
          </p:nvSpPr>
          <p:spPr>
            <a:xfrm>
              <a:off x="4235136" y="4426153"/>
              <a:ext cx="723900" cy="50484"/>
            </a:xfrm>
            <a:custGeom>
              <a:avLst/>
              <a:gdLst>
                <a:gd name="connsiteX0" fmla="*/ 0 w 971866"/>
                <a:gd name="connsiteY0" fmla="*/ 0 h 50483"/>
                <a:gd name="connsiteX1" fmla="*/ 971866 w 971866"/>
                <a:gd name="connsiteY1" fmla="*/ 0 h 50483"/>
                <a:gd name="connsiteX2" fmla="*/ 971866 w 971866"/>
                <a:gd name="connsiteY2" fmla="*/ 50483 h 50483"/>
                <a:gd name="connsiteX3" fmla="*/ 0 w 971866"/>
                <a:gd name="connsiteY3" fmla="*/ 50483 h 5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866" h="50483">
                  <a:moveTo>
                    <a:pt x="0" y="0"/>
                  </a:moveTo>
                  <a:lnTo>
                    <a:pt x="971866" y="0"/>
                  </a:lnTo>
                  <a:lnTo>
                    <a:pt x="971866" y="50483"/>
                  </a:lnTo>
                  <a:lnTo>
                    <a:pt x="0" y="50483"/>
                  </a:lnTo>
                  <a:close/>
                </a:path>
              </a:pathLst>
            </a:custGeom>
            <a:solidFill>
              <a:srgbClr val="C9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A92A37E-316D-4E9F-981A-894D7A5FE5A9}"/>
                </a:ext>
              </a:extLst>
            </p:cNvPr>
            <p:cNvSpPr/>
            <p:nvPr/>
          </p:nvSpPr>
          <p:spPr>
            <a:xfrm>
              <a:off x="4235133" y="4476601"/>
              <a:ext cx="723900" cy="46671"/>
            </a:xfrm>
            <a:custGeom>
              <a:avLst/>
              <a:gdLst>
                <a:gd name="connsiteX0" fmla="*/ 0 w 971866"/>
                <a:gd name="connsiteY0" fmla="*/ 0 h 37147"/>
                <a:gd name="connsiteX1" fmla="*/ 971866 w 971866"/>
                <a:gd name="connsiteY1" fmla="*/ 0 h 37147"/>
                <a:gd name="connsiteX2" fmla="*/ 971866 w 971866"/>
                <a:gd name="connsiteY2" fmla="*/ 37147 h 37147"/>
                <a:gd name="connsiteX3" fmla="*/ 0 w 971866"/>
                <a:gd name="connsiteY3" fmla="*/ 37147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866" h="37147">
                  <a:moveTo>
                    <a:pt x="0" y="0"/>
                  </a:moveTo>
                  <a:lnTo>
                    <a:pt x="971866" y="0"/>
                  </a:lnTo>
                  <a:lnTo>
                    <a:pt x="971866" y="37147"/>
                  </a:lnTo>
                  <a:lnTo>
                    <a:pt x="0" y="37147"/>
                  </a:lnTo>
                  <a:close/>
                </a:path>
              </a:pathLst>
            </a:custGeom>
            <a:solidFill>
              <a:srgbClr val="C9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EFB8B87-CF45-44BE-84A5-2045BA1A3431}"/>
              </a:ext>
            </a:extLst>
          </p:cNvPr>
          <p:cNvGrpSpPr/>
          <p:nvPr/>
        </p:nvGrpSpPr>
        <p:grpSpPr>
          <a:xfrm>
            <a:off x="4015745" y="2331781"/>
            <a:ext cx="919472" cy="1507585"/>
            <a:chOff x="4494212" y="3225539"/>
            <a:chExt cx="1219200" cy="1507585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1E3CAA4-EC47-4874-A934-5A0B7F875582}"/>
                </a:ext>
              </a:extLst>
            </p:cNvPr>
            <p:cNvCxnSpPr/>
            <p:nvPr/>
          </p:nvCxnSpPr>
          <p:spPr>
            <a:xfrm flipV="1">
              <a:off x="4494212" y="3225539"/>
              <a:ext cx="1219200" cy="523591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C05FF0-ADFA-4E9D-8492-24B8820A1243}"/>
                </a:ext>
              </a:extLst>
            </p:cNvPr>
            <p:cNvCxnSpPr>
              <a:cxnSpLocks/>
            </p:cNvCxnSpPr>
            <p:nvPr/>
          </p:nvCxnSpPr>
          <p:spPr>
            <a:xfrm>
              <a:off x="4494212" y="4209533"/>
              <a:ext cx="1219200" cy="523591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1E1A127-FC4B-470E-91E3-FF3C93E9DC9A}"/>
                </a:ext>
              </a:extLst>
            </p:cNvPr>
            <p:cNvCxnSpPr>
              <a:cxnSpLocks/>
            </p:cNvCxnSpPr>
            <p:nvPr/>
          </p:nvCxnSpPr>
          <p:spPr>
            <a:xfrm>
              <a:off x="4494212" y="3979332"/>
              <a:ext cx="1219200" cy="0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E92A23-1B3F-4AFA-A023-C75AC1993D7C}"/>
              </a:ext>
            </a:extLst>
          </p:cNvPr>
          <p:cNvSpPr/>
          <p:nvPr/>
        </p:nvSpPr>
        <p:spPr>
          <a:xfrm>
            <a:off x="6889958" y="4435330"/>
            <a:ext cx="35204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your protection</a:t>
            </a:r>
          </a:p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all other strains</a:t>
            </a:r>
            <a:endParaRPr lang="en-US" sz="2600" dirty="0">
              <a:latin typeface="Times New Roman" panose="02020603050405020304"/>
            </a:endParaRPr>
          </a:p>
        </p:txBody>
      </p:sp>
      <p:sp>
        <p:nvSpPr>
          <p:cNvPr id="159" name="Right Bracket 158">
            <a:extLst>
              <a:ext uri="{FF2B5EF4-FFF2-40B4-BE49-F238E27FC236}">
                <a16:creationId xmlns:a16="http://schemas.microsoft.com/office/drawing/2014/main" id="{23F59678-4F08-4153-836D-69B16FFF8F79}"/>
              </a:ext>
            </a:extLst>
          </p:cNvPr>
          <p:cNvSpPr/>
          <p:nvPr/>
        </p:nvSpPr>
        <p:spPr>
          <a:xfrm>
            <a:off x="5934805" y="1691169"/>
            <a:ext cx="118028" cy="2768470"/>
          </a:xfrm>
          <a:prstGeom prst="rightBracket">
            <a:avLst/>
          </a:prstGeom>
          <a:ln w="28575">
            <a:solidFill>
              <a:srgbClr val="717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942EBEA-6819-4972-82B3-C943806DB20F}"/>
              </a:ext>
            </a:extLst>
          </p:cNvPr>
          <p:cNvSpPr/>
          <p:nvPr/>
        </p:nvSpPr>
        <p:spPr>
          <a:xfrm>
            <a:off x="2631044" y="4435330"/>
            <a:ext cx="35204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your protection</a:t>
            </a:r>
          </a:p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a few strains</a:t>
            </a:r>
            <a:endParaRPr lang="en-US" sz="2600" dirty="0">
              <a:latin typeface="Times New Roman" panose="02020603050405020304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EA45BF3-8FF4-469D-96D3-DED5CE481A87}"/>
              </a:ext>
            </a:extLst>
          </p:cNvPr>
          <p:cNvGrpSpPr/>
          <p:nvPr/>
        </p:nvGrpSpPr>
        <p:grpSpPr>
          <a:xfrm>
            <a:off x="6311075" y="2331781"/>
            <a:ext cx="919472" cy="1507585"/>
            <a:chOff x="4494212" y="3225539"/>
            <a:chExt cx="1219200" cy="1507585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9B0F30E-249B-45F2-BBFC-0640E6B21968}"/>
                </a:ext>
              </a:extLst>
            </p:cNvPr>
            <p:cNvCxnSpPr/>
            <p:nvPr/>
          </p:nvCxnSpPr>
          <p:spPr>
            <a:xfrm flipV="1">
              <a:off x="4494212" y="3225539"/>
              <a:ext cx="1219200" cy="523591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131AC32-B364-4E79-8BA9-7C8C229ABDDA}"/>
                </a:ext>
              </a:extLst>
            </p:cNvPr>
            <p:cNvCxnSpPr>
              <a:cxnSpLocks/>
            </p:cNvCxnSpPr>
            <p:nvPr/>
          </p:nvCxnSpPr>
          <p:spPr>
            <a:xfrm>
              <a:off x="4494212" y="4209533"/>
              <a:ext cx="1219200" cy="523591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20926D-1991-45B1-B8D4-7BCDFE9E407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212" y="3979332"/>
              <a:ext cx="1219200" cy="0"/>
            </a:xfrm>
            <a:prstGeom prst="line">
              <a:avLst/>
            </a:prstGeom>
            <a:ln w="28575">
              <a:solidFill>
                <a:srgbClr val="717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8A7930E-85F4-49B2-9B6E-B349C25796A1}"/>
              </a:ext>
            </a:extLst>
          </p:cNvPr>
          <p:cNvGrpSpPr/>
          <p:nvPr/>
        </p:nvGrpSpPr>
        <p:grpSpPr>
          <a:xfrm>
            <a:off x="5091602" y="2720432"/>
            <a:ext cx="725668" cy="725668"/>
            <a:chOff x="6706551" y="497840"/>
            <a:chExt cx="6243320" cy="6243320"/>
          </a:xfrm>
          <a:solidFill>
            <a:srgbClr val="BDD7EE"/>
          </a:solidFill>
        </p:grpSpPr>
        <p:sp>
          <p:nvSpPr>
            <p:cNvPr id="321" name="Star: 12 Points 320">
              <a:extLst>
                <a:ext uri="{FF2B5EF4-FFF2-40B4-BE49-F238E27FC236}">
                  <a16:creationId xmlns:a16="http://schemas.microsoft.com/office/drawing/2014/main" id="{6C781989-F17E-4C69-84E5-34B942F68A90}"/>
                </a:ext>
              </a:extLst>
            </p:cNvPr>
            <p:cNvSpPr/>
            <p:nvPr/>
          </p:nvSpPr>
          <p:spPr>
            <a:xfrm>
              <a:off x="6706551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9ADBAD91-CD41-418F-BAC2-1ADA658C7382}"/>
                </a:ext>
              </a:extLst>
            </p:cNvPr>
            <p:cNvSpPr/>
            <p:nvPr/>
          </p:nvSpPr>
          <p:spPr>
            <a:xfrm>
              <a:off x="7523209" y="1289960"/>
              <a:ext cx="4610014" cy="465908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874D7AA-2CA8-4E5E-B0FC-EA0165FFBDDE}"/>
              </a:ext>
            </a:extLst>
          </p:cNvPr>
          <p:cNvGrpSpPr/>
          <p:nvPr/>
        </p:nvGrpSpPr>
        <p:grpSpPr>
          <a:xfrm>
            <a:off x="5091602" y="3624300"/>
            <a:ext cx="725668" cy="725668"/>
            <a:chOff x="6706551" y="497840"/>
            <a:chExt cx="6243320" cy="6243320"/>
          </a:xfrm>
          <a:solidFill>
            <a:srgbClr val="ADADAD"/>
          </a:solidFill>
        </p:grpSpPr>
        <p:sp>
          <p:nvSpPr>
            <p:cNvPr id="324" name="Star: 12 Points 323">
              <a:extLst>
                <a:ext uri="{FF2B5EF4-FFF2-40B4-BE49-F238E27FC236}">
                  <a16:creationId xmlns:a16="http://schemas.microsoft.com/office/drawing/2014/main" id="{6794EB3E-A526-4AB5-A731-1FBBABD46AEF}"/>
                </a:ext>
              </a:extLst>
            </p:cNvPr>
            <p:cNvSpPr/>
            <p:nvPr/>
          </p:nvSpPr>
          <p:spPr>
            <a:xfrm>
              <a:off x="6706551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A3A011E-7A9F-4645-A77B-19AD483BCB07}"/>
                </a:ext>
              </a:extLst>
            </p:cNvPr>
            <p:cNvSpPr/>
            <p:nvPr/>
          </p:nvSpPr>
          <p:spPr>
            <a:xfrm>
              <a:off x="7523209" y="1289960"/>
              <a:ext cx="4610014" cy="465908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0C86D485-33CE-4950-9800-34B8E52FBE66}"/>
              </a:ext>
            </a:extLst>
          </p:cNvPr>
          <p:cNvGrpSpPr/>
          <p:nvPr/>
        </p:nvGrpSpPr>
        <p:grpSpPr>
          <a:xfrm>
            <a:off x="5091602" y="1796244"/>
            <a:ext cx="725668" cy="725668"/>
            <a:chOff x="6706551" y="497840"/>
            <a:chExt cx="6243320" cy="6243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7" name="Star: 12 Points 326">
              <a:extLst>
                <a:ext uri="{FF2B5EF4-FFF2-40B4-BE49-F238E27FC236}">
                  <a16:creationId xmlns:a16="http://schemas.microsoft.com/office/drawing/2014/main" id="{83FE16BA-FF89-4AC3-BF62-A98D5CEB591F}"/>
                </a:ext>
              </a:extLst>
            </p:cNvPr>
            <p:cNvSpPr/>
            <p:nvPr/>
          </p:nvSpPr>
          <p:spPr>
            <a:xfrm>
              <a:off x="6706551" y="497840"/>
              <a:ext cx="6243320" cy="6243320"/>
            </a:xfrm>
            <a:prstGeom prst="star1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DC8D9EB-1BB5-42B4-8FF4-6FBE378CD2BC}"/>
                </a:ext>
              </a:extLst>
            </p:cNvPr>
            <p:cNvSpPr/>
            <p:nvPr/>
          </p:nvSpPr>
          <p:spPr>
            <a:xfrm>
              <a:off x="7523209" y="1289960"/>
              <a:ext cx="4610014" cy="465908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5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E7834167-16C8-4AEA-9AA1-53FB52B6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37627"/>
              </p:ext>
            </p:extLst>
          </p:nvPr>
        </p:nvGraphicFramePr>
        <p:xfrm>
          <a:off x="2930241" y="-4267200"/>
          <a:ext cx="4967002" cy="48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30">
                  <a:extLst>
                    <a:ext uri="{9D8B030D-6E8A-4147-A177-3AD203B41FA5}">
                      <a16:colId xmlns:a16="http://schemas.microsoft.com/office/drawing/2014/main" val="219145210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85672630"/>
                    </a:ext>
                  </a:extLst>
                </a:gridCol>
                <a:gridCol w="1358792">
                  <a:extLst>
                    <a:ext uri="{9D8B030D-6E8A-4147-A177-3AD203B41FA5}">
                      <a16:colId xmlns:a16="http://schemas.microsoft.com/office/drawing/2014/main" val="4072800539"/>
                    </a:ext>
                  </a:extLst>
                </a:gridCol>
              </a:tblGrid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Antibody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423828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1</a:t>
                      </a:r>
                      <a:endParaRPr lang="en-US" sz="2000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77560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Antibody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Virus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085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9362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2</a:t>
                      </a:r>
                      <a:endParaRPr lang="en-US" sz="2000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39799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Antibody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2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576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2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046375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1873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2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272211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Antibody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1140"/>
                  </a:ext>
                </a:extLst>
              </a:tr>
            </a:tbl>
          </a:graphicData>
        </a:graphic>
      </p:graphicFrame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D6CF4C-DE77-4B86-AAD8-78AD8E23436E}"/>
              </a:ext>
            </a:extLst>
          </p:cNvPr>
          <p:cNvGrpSpPr/>
          <p:nvPr/>
        </p:nvGrpSpPr>
        <p:grpSpPr>
          <a:xfrm>
            <a:off x="4432981" y="-3704807"/>
            <a:ext cx="338030" cy="367504"/>
            <a:chOff x="8633473" y="3154265"/>
            <a:chExt cx="532555" cy="57899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5E02920-3848-49B4-8E51-7626F071B468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3D413F3-C525-49B5-BF1C-9A5BA76BD659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8CB058B-EFE9-45A7-8EBE-7F23C1FFFBDC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FE7F587-52D6-4262-8E53-F742073006FF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2CA9E0E-EE9C-4A8F-BFE8-A28D61EBA167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-3219803"/>
            <a:ext cx="336607" cy="365958"/>
            <a:chOff x="8633473" y="3154265"/>
            <a:chExt cx="532555" cy="57899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D97480-8B62-4599-9A3D-9119D97BF3B1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AF733E-629A-4710-BF26-4D7E8B98C3A1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9F7934F-8325-47B9-99B7-73470CFC0588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4910B0E-F929-4C08-967A-070BD08E3084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194B1F-3F78-4333-A143-60DD4C9924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-2736424"/>
            <a:ext cx="336607" cy="365958"/>
            <a:chOff x="8633473" y="3154265"/>
            <a:chExt cx="532555" cy="57899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4C674EA-1E10-4B72-8B72-3C6C3F67B715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37CEBA9-5F97-4DFE-8DE1-21D630232F08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80130E5-4E52-43D0-97B0-24C058B541C2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0C9747-B184-4834-86E6-FCE689A79F6C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CBE5A7C-A8A7-4ECD-8095-521CB634A6D6}"/>
              </a:ext>
            </a:extLst>
          </p:cNvPr>
          <p:cNvGrpSpPr/>
          <p:nvPr/>
        </p:nvGrpSpPr>
        <p:grpSpPr>
          <a:xfrm>
            <a:off x="4432981" y="-2241767"/>
            <a:ext cx="338030" cy="367504"/>
            <a:chOff x="8633473" y="3154265"/>
            <a:chExt cx="532555" cy="578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D1E9B1-E41C-45D9-A24E-42BFF1DB8631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3D05477-7D2C-4164-8067-B75C26BB4825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24AA17A-720D-4347-A770-2A7D0928637B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31FA27-EAA4-4C2E-AC0B-B7B1CF7EE302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77EE9D-5F81-4FBE-AB07-09CD111B2863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-1756763"/>
            <a:ext cx="336607" cy="365958"/>
            <a:chOff x="8633473" y="3154265"/>
            <a:chExt cx="532555" cy="578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E44FFE-7FF1-4BA1-80E7-41D19C548519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54D8D54-155C-42CA-97AA-6F710AFD0144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EB48A73-7262-484C-A91E-5F79E722AE10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5B630C-A5DF-4DB2-9C7F-C12073F9DB8D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184D13-4203-4284-A296-813DFF81627F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-1273384"/>
            <a:ext cx="336607" cy="365958"/>
            <a:chOff x="8633473" y="3154265"/>
            <a:chExt cx="532555" cy="578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573EE2E-66D4-47F9-8073-8B6E15DB347D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C940E43-DAC8-4783-80B0-61C2A41709E4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3205BAB-A089-43B6-A9C8-F452E8C31D66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4C1A6F9-B8DE-4586-9168-B0626C25F2C6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60DBA7-90E9-409D-A34D-A00B06141767}"/>
              </a:ext>
            </a:extLst>
          </p:cNvPr>
          <p:cNvGrpSpPr/>
          <p:nvPr/>
        </p:nvGrpSpPr>
        <p:grpSpPr>
          <a:xfrm>
            <a:off x="4432981" y="-788887"/>
            <a:ext cx="338030" cy="367504"/>
            <a:chOff x="8633473" y="3154265"/>
            <a:chExt cx="532555" cy="578993"/>
          </a:xfrm>
          <a:solidFill>
            <a:schemeClr val="accent4">
              <a:lumMod val="75000"/>
            </a:schemeClr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625C6D7-9859-43BD-9475-0F18E53ABA84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C51B65-3DB6-417D-9534-6BB7B541C05F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29E8474-1656-473D-B53E-FA76C6485F7F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0958FA6-8454-45AF-889F-799C7C6D5296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FAF462-5300-4EC0-8217-839D3F1FAD58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-303883"/>
            <a:ext cx="336607" cy="365958"/>
            <a:chOff x="8633473" y="3154265"/>
            <a:chExt cx="532555" cy="578993"/>
          </a:xfrm>
          <a:solidFill>
            <a:schemeClr val="accent4">
              <a:lumMod val="75000"/>
            </a:schemeClr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10E1E03-AD69-4DC6-AACC-12818BFFFEBD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E244EAD-3FD7-4595-BE99-84C50CF04886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F4A7C4B-D9CF-41FB-ADDD-B7E254FD95D2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8173C5-C2C5-4226-910F-03B589BD806B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D3985C-75AB-4899-8AED-8410E85CA346}"/>
              </a:ext>
            </a:extLst>
          </p:cNvPr>
          <p:cNvGrpSpPr>
            <a:grpSpLocks noChangeAspect="1"/>
          </p:cNvGrpSpPr>
          <p:nvPr/>
        </p:nvGrpSpPr>
        <p:grpSpPr>
          <a:xfrm>
            <a:off x="4432981" y="179496"/>
            <a:ext cx="336607" cy="365958"/>
            <a:chOff x="8633473" y="3154265"/>
            <a:chExt cx="532555" cy="578993"/>
          </a:xfrm>
          <a:solidFill>
            <a:schemeClr val="accent4">
              <a:lumMod val="75000"/>
            </a:schemeClr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F52735B-C868-4F7C-99B4-83C1A700E425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6F3343-7F9F-4E37-9A0C-B7FE8FEBE83C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46AA48A-421D-4E03-BB40-B347E746EF30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647B5C8-35FB-4724-AD94-86BD21DFDDE6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4F85B04-F586-4DE9-8BA2-E06E777D3388}"/>
              </a:ext>
            </a:extLst>
          </p:cNvPr>
          <p:cNvGrpSpPr/>
          <p:nvPr/>
        </p:nvGrpSpPr>
        <p:grpSpPr>
          <a:xfrm>
            <a:off x="5983060" y="-3733155"/>
            <a:ext cx="406870" cy="4278340"/>
            <a:chOff x="9919569" y="2221230"/>
            <a:chExt cx="406870" cy="427834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FB34163D-52F1-45CE-A3AB-F0F1D206D26E}"/>
                </a:ext>
              </a:extLst>
            </p:cNvPr>
            <p:cNvGrpSpPr/>
            <p:nvPr/>
          </p:nvGrpSpPr>
          <p:grpSpPr>
            <a:xfrm>
              <a:off x="9919569" y="2221230"/>
              <a:ext cx="406810" cy="406808"/>
              <a:chOff x="6706552" y="497840"/>
              <a:chExt cx="6243320" cy="624332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7" name="Star: 12 Points 236">
                <a:extLst>
                  <a:ext uri="{FF2B5EF4-FFF2-40B4-BE49-F238E27FC236}">
                    <a16:creationId xmlns:a16="http://schemas.microsoft.com/office/drawing/2014/main" id="{BE8DAD18-E074-454F-B8A0-644E6B1E0742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B94C38D-FA3B-42A0-ACE3-C4130062D886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BA4B3E-C223-4602-BA11-400E7DBEC2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3184516"/>
              <a:ext cx="405232" cy="405230"/>
              <a:chOff x="6706552" y="497840"/>
              <a:chExt cx="6243320" cy="62433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5" name="Star: 12 Points 234">
                <a:extLst>
                  <a:ext uri="{FF2B5EF4-FFF2-40B4-BE49-F238E27FC236}">
                    <a16:creationId xmlns:a16="http://schemas.microsoft.com/office/drawing/2014/main" id="{1A5BFF3F-F7C5-464A-9BBA-F09282649E52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D7B90B8-13A2-4634-B20B-335F131E9546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9058741-8B91-437B-B1EB-9D682D62AC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2707501"/>
              <a:ext cx="405232" cy="405230"/>
              <a:chOff x="6706552" y="497840"/>
              <a:chExt cx="6243320" cy="624332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3" name="Star: 12 Points 232">
                <a:extLst>
                  <a:ext uri="{FF2B5EF4-FFF2-40B4-BE49-F238E27FC236}">
                    <a16:creationId xmlns:a16="http://schemas.microsoft.com/office/drawing/2014/main" id="{0671F2C0-12CB-4C9B-A797-95864D712E5E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E15058F-A384-4871-9D45-454000B7252C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B652C9-8D51-4B92-A236-4524184DE42A}"/>
                </a:ext>
              </a:extLst>
            </p:cNvPr>
            <p:cNvGrpSpPr/>
            <p:nvPr/>
          </p:nvGrpSpPr>
          <p:grpSpPr>
            <a:xfrm>
              <a:off x="9919569" y="3678174"/>
              <a:ext cx="406810" cy="406808"/>
              <a:chOff x="6706552" y="497840"/>
              <a:chExt cx="6243320" cy="624332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1" name="Star: 12 Points 230">
                <a:extLst>
                  <a:ext uri="{FF2B5EF4-FFF2-40B4-BE49-F238E27FC236}">
                    <a16:creationId xmlns:a16="http://schemas.microsoft.com/office/drawing/2014/main" id="{51B3BAF9-9E72-49FC-A07B-8C2D9010DAD1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50198B8-C72A-4DB3-8710-E27A2A9667AC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48BE0A6-0889-4237-B88A-F1A5B651F8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4641460"/>
              <a:ext cx="405232" cy="405230"/>
              <a:chOff x="6706552" y="497840"/>
              <a:chExt cx="6243320" cy="62433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9" name="Star: 12 Points 228">
                <a:extLst>
                  <a:ext uri="{FF2B5EF4-FFF2-40B4-BE49-F238E27FC236}">
                    <a16:creationId xmlns:a16="http://schemas.microsoft.com/office/drawing/2014/main" id="{E2B63CD7-A2FD-46DA-86D8-ED64E5F04337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A904C89-BC8A-47E2-91AB-12EF09EADC82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C14D253-9C8C-4E88-A123-F66174D16A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4164445"/>
              <a:ext cx="405232" cy="405230"/>
              <a:chOff x="6706552" y="497840"/>
              <a:chExt cx="6243320" cy="624332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7" name="Star: 12 Points 226">
                <a:extLst>
                  <a:ext uri="{FF2B5EF4-FFF2-40B4-BE49-F238E27FC236}">
                    <a16:creationId xmlns:a16="http://schemas.microsoft.com/office/drawing/2014/main" id="{4BE0DB06-69D0-468E-AF63-9DECE8235015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A4B2569-5641-4F4E-98AA-47A994108582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9AA6E78-269C-4564-94DF-80BE842B38C2}"/>
                </a:ext>
              </a:extLst>
            </p:cNvPr>
            <p:cNvGrpSpPr/>
            <p:nvPr/>
          </p:nvGrpSpPr>
          <p:grpSpPr>
            <a:xfrm>
              <a:off x="9919569" y="5131054"/>
              <a:ext cx="406810" cy="406808"/>
              <a:chOff x="6706552" y="497840"/>
              <a:chExt cx="6243320" cy="624332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5" name="Star: 12 Points 224">
                <a:extLst>
                  <a:ext uri="{FF2B5EF4-FFF2-40B4-BE49-F238E27FC236}">
                    <a16:creationId xmlns:a16="http://schemas.microsoft.com/office/drawing/2014/main" id="{BE80EE79-F5C7-4D38-B808-CE8EECB7DCC5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58EEFC7-8DB1-4C30-AE2F-23231C272793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B879FE9-871F-47B0-9889-C405B08948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6094340"/>
              <a:ext cx="405232" cy="405230"/>
              <a:chOff x="6706552" y="497840"/>
              <a:chExt cx="6243320" cy="62433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3" name="Star: 12 Points 222">
                <a:extLst>
                  <a:ext uri="{FF2B5EF4-FFF2-40B4-BE49-F238E27FC236}">
                    <a16:creationId xmlns:a16="http://schemas.microsoft.com/office/drawing/2014/main" id="{1BEA6ED2-BC7D-4F41-9991-572D8359C68E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D5CACD5-0EBA-4F9D-A962-A78933A01FC2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45DD10F-5514-45E7-ADCC-93BE027DAC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1207" y="5617325"/>
              <a:ext cx="405232" cy="405230"/>
              <a:chOff x="6706552" y="497840"/>
              <a:chExt cx="6243320" cy="624332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1" name="Star: 12 Points 220">
                <a:extLst>
                  <a:ext uri="{FF2B5EF4-FFF2-40B4-BE49-F238E27FC236}">
                    <a16:creationId xmlns:a16="http://schemas.microsoft.com/office/drawing/2014/main" id="{C5945A60-3240-4998-B1A5-24ED5B990853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571E16-9C87-425D-9B9C-D650A281DE4F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D9D99C-FD10-439C-A7B3-476E7096BFAC}"/>
              </a:ext>
            </a:extLst>
          </p:cNvPr>
          <p:cNvGrpSpPr/>
          <p:nvPr/>
        </p:nvGrpSpPr>
        <p:grpSpPr>
          <a:xfrm>
            <a:off x="3829050" y="2702416"/>
            <a:ext cx="3155951" cy="3141674"/>
            <a:chOff x="2288816" y="2178046"/>
            <a:chExt cx="3845337" cy="382794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161653-4E87-4806-AF1B-D829902D80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1802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4B0F924-1565-46CE-8DE1-5030F6B0B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419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E60B0-EFC9-48FD-868E-E8D277BCA3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5036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7DE1558-BC1C-496E-ABD0-A9F83A43FE2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653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9222A2D-9B95-48E2-B4D9-32EF1416D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88270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43344-2510-4505-BF5A-FE8F2EACDD11}"/>
                </a:ext>
              </a:extLst>
            </p:cNvPr>
            <p:cNvCxnSpPr>
              <a:cxnSpLocks/>
            </p:cNvCxnSpPr>
            <p:nvPr/>
          </p:nvCxnSpPr>
          <p:spPr>
            <a:xfrm>
              <a:off x="5164887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16E8E2A-C3B9-4820-AB36-02F1FDC484AF}"/>
                </a:ext>
              </a:extLst>
            </p:cNvPr>
            <p:cNvCxnSpPr>
              <a:cxnSpLocks/>
            </p:cNvCxnSpPr>
            <p:nvPr/>
          </p:nvCxnSpPr>
          <p:spPr>
            <a:xfrm>
              <a:off x="5641505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23A6EF-B4BD-4E32-B7C5-574369AECB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607892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9EF5D08-1D05-41CF-B0E7-28399658EB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131277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E39210-A807-4F62-A12E-89ECD742C5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2654661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0E9140-E9F9-4F62-BB36-F23585340F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6" y="2178046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05CAFFF-611A-40F2-A180-EEA978EF5C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5" y="1701430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BBBD289-5E98-4129-8127-4C8F221E98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3" y="1224815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060EC14-9D0A-4B94-877F-C8661984B6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748199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F4428F-69C6-4C3A-903F-1DE8F11190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86" y="2178046"/>
              <a:ext cx="0" cy="38279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B8EF538-93ED-4854-BAAE-275F58CCB108}"/>
                </a:ext>
              </a:extLst>
            </p:cNvPr>
            <p:cNvCxnSpPr>
              <a:cxnSpLocks/>
            </p:cNvCxnSpPr>
            <p:nvPr/>
          </p:nvCxnSpPr>
          <p:spPr>
            <a:xfrm>
              <a:off x="6118117" y="2178046"/>
              <a:ext cx="0" cy="38279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0E4FCB-2AB9-480C-9144-52538F4E56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79" y="4084514"/>
              <a:ext cx="0" cy="381293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15649F1-E5F3-403C-BF5E-CE4B7305501F}"/>
                </a:ext>
              </a:extLst>
            </p:cNvPr>
            <p:cNvCxnSpPr>
              <a:cxnSpLocks/>
            </p:cNvCxnSpPr>
            <p:nvPr/>
          </p:nvCxnSpPr>
          <p:spPr>
            <a:xfrm>
              <a:off x="2288816" y="2178048"/>
              <a:ext cx="384532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D85A07-DBF7-4123-9CD5-7D4D000498B8}"/>
              </a:ext>
            </a:extLst>
          </p:cNvPr>
          <p:cNvGrpSpPr/>
          <p:nvPr/>
        </p:nvGrpSpPr>
        <p:grpSpPr>
          <a:xfrm>
            <a:off x="4366047" y="3242272"/>
            <a:ext cx="520760" cy="520760"/>
            <a:chOff x="6706552" y="497840"/>
            <a:chExt cx="6243320" cy="6243320"/>
          </a:xfrm>
          <a:solidFill>
            <a:srgbClr val="C55A11"/>
          </a:solidFill>
        </p:grpSpPr>
        <p:sp>
          <p:nvSpPr>
            <p:cNvPr id="82" name="Star: 12 Points 81">
              <a:extLst>
                <a:ext uri="{FF2B5EF4-FFF2-40B4-BE49-F238E27FC236}">
                  <a16:creationId xmlns:a16="http://schemas.microsoft.com/office/drawing/2014/main" id="{44B2A4CE-6FC9-40F4-B6B0-B4187F44B46D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3A7CB5D-1CDC-4CB0-AD1E-0D54AD4B408A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036BF1-2883-4911-9F3C-4D86025D6C07}"/>
              </a:ext>
            </a:extLst>
          </p:cNvPr>
          <p:cNvGrpSpPr>
            <a:grpSpLocks noChangeAspect="1"/>
          </p:cNvGrpSpPr>
          <p:nvPr/>
        </p:nvGrpSpPr>
        <p:grpSpPr>
          <a:xfrm>
            <a:off x="5594840" y="4881108"/>
            <a:ext cx="394155" cy="428524"/>
            <a:chOff x="8633473" y="3154265"/>
            <a:chExt cx="532555" cy="57899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814FDCB-46EA-432B-875B-C8F30448133D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DF2E07-CCD7-4956-96A7-99277CCFC726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D42D907-1A7C-4174-BA06-F59CF73A79B8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BB7E17-B795-441D-8DBE-0F402AA18246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5D46DC-5D79-4B2F-B153-8729E04EF94A}"/>
              </a:ext>
            </a:extLst>
          </p:cNvPr>
          <p:cNvGrpSpPr>
            <a:grpSpLocks noChangeAspect="1"/>
          </p:cNvGrpSpPr>
          <p:nvPr/>
        </p:nvGrpSpPr>
        <p:grpSpPr>
          <a:xfrm>
            <a:off x="5599763" y="3613778"/>
            <a:ext cx="394155" cy="428524"/>
            <a:chOff x="8633473" y="3154265"/>
            <a:chExt cx="532555" cy="578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2E27824-16C7-439D-AF82-6B2E541A33DE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49C73C-2D43-4998-AD79-F655300F3014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79D4BB6-C412-45DE-BD29-61348AAC5C88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6CA3A5-A2E5-4079-82BF-0A80A7F96868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68631BC-9359-408C-ADD0-64EB60BF404D}"/>
              </a:ext>
            </a:extLst>
          </p:cNvPr>
          <p:cNvGrpSpPr/>
          <p:nvPr/>
        </p:nvGrpSpPr>
        <p:grpSpPr>
          <a:xfrm>
            <a:off x="4033145" y="3676603"/>
            <a:ext cx="395821" cy="430335"/>
            <a:chOff x="8633473" y="3154265"/>
            <a:chExt cx="532555" cy="578993"/>
          </a:xfrm>
          <a:solidFill>
            <a:schemeClr val="accent4">
              <a:lumMod val="7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4A825F6-0275-4936-A51D-96129F04E968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6068D1-AE32-493E-99BA-561FEA260D6F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0F93E8F-1A93-4050-A5EC-2765ED6828AD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929116-1ABA-48AE-A381-9AE39B977049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99221D8-9402-4335-BB44-35DC031C8002}"/>
              </a:ext>
            </a:extLst>
          </p:cNvPr>
          <p:cNvGrpSpPr>
            <a:grpSpLocks noChangeAspect="1"/>
          </p:cNvGrpSpPr>
          <p:nvPr/>
        </p:nvGrpSpPr>
        <p:grpSpPr>
          <a:xfrm>
            <a:off x="5919957" y="4410128"/>
            <a:ext cx="518740" cy="518739"/>
            <a:chOff x="6706552" y="497840"/>
            <a:chExt cx="6243320" cy="6243320"/>
          </a:xfrm>
          <a:solidFill>
            <a:srgbClr val="2E75B6"/>
          </a:solidFill>
        </p:grpSpPr>
        <p:sp>
          <p:nvSpPr>
            <p:cNvPr id="100" name="Star: 12 Points 99">
              <a:extLst>
                <a:ext uri="{FF2B5EF4-FFF2-40B4-BE49-F238E27FC236}">
                  <a16:creationId xmlns:a16="http://schemas.microsoft.com/office/drawing/2014/main" id="{09FACD39-2E48-4728-A8F9-5DE5FF4AE58D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36A6748-AF51-43B2-8B5C-DD45915988C0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47D3A2C-CF2E-4C7B-AE7B-CF2E7006FD0E}"/>
              </a:ext>
            </a:extLst>
          </p:cNvPr>
          <p:cNvGrpSpPr>
            <a:grpSpLocks noChangeAspect="1"/>
          </p:cNvGrpSpPr>
          <p:nvPr/>
        </p:nvGrpSpPr>
        <p:grpSpPr>
          <a:xfrm>
            <a:off x="5151636" y="5178667"/>
            <a:ext cx="518740" cy="518739"/>
            <a:chOff x="6706552" y="497840"/>
            <a:chExt cx="6243320" cy="6243320"/>
          </a:xfrm>
          <a:solidFill>
            <a:schemeClr val="accent6">
              <a:lumMod val="75000"/>
            </a:schemeClr>
          </a:solidFill>
        </p:grpSpPr>
        <p:sp>
          <p:nvSpPr>
            <p:cNvPr id="103" name="Star: 12 Points 102">
              <a:extLst>
                <a:ext uri="{FF2B5EF4-FFF2-40B4-BE49-F238E27FC236}">
                  <a16:creationId xmlns:a16="http://schemas.microsoft.com/office/drawing/2014/main" id="{D94FD6F5-AA88-40C2-961A-2F8E7FD0016D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5B0A734-15CB-4FB3-9B09-319C7B2549A1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1A0C6D8-8503-444B-97F9-A025D7B8D7BF}"/>
              </a:ext>
            </a:extLst>
          </p:cNvPr>
          <p:cNvSpPr/>
          <p:nvPr/>
        </p:nvSpPr>
        <p:spPr>
          <a:xfrm>
            <a:off x="3636204" y="5857659"/>
            <a:ext cx="3555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Shorter Antibody-Virus Distance</a:t>
            </a:r>
          </a:p>
          <a:p>
            <a:pPr algn="ctr"/>
            <a:r>
              <a:rPr lang="en-US" sz="2000" dirty="0">
                <a:latin typeface="+mj-lt"/>
              </a:rPr>
              <a:t> Implies Stronger Protection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943BD278-989D-4B2F-86B1-82B53A301D03}"/>
              </a:ext>
            </a:extLst>
          </p:cNvPr>
          <p:cNvSpPr/>
          <p:nvPr/>
        </p:nvSpPr>
        <p:spPr>
          <a:xfrm>
            <a:off x="5143988" y="811354"/>
            <a:ext cx="539508" cy="1681588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60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1A0C6D8-8503-444B-97F9-A025D7B8D7BF}"/>
              </a:ext>
            </a:extLst>
          </p:cNvPr>
          <p:cNvSpPr/>
          <p:nvPr/>
        </p:nvSpPr>
        <p:spPr>
          <a:xfrm>
            <a:off x="3636204" y="5857659"/>
            <a:ext cx="3555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Shorter Antibody-Virus Distance</a:t>
            </a:r>
          </a:p>
          <a:p>
            <a:pPr algn="ctr"/>
            <a:r>
              <a:rPr lang="en-US" sz="2000" dirty="0">
                <a:latin typeface="+mj-lt"/>
              </a:rPr>
              <a:t> Implies Stronger Protection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943BD278-989D-4B2F-86B1-82B53A301D03}"/>
              </a:ext>
            </a:extLst>
          </p:cNvPr>
          <p:cNvSpPr/>
          <p:nvPr/>
        </p:nvSpPr>
        <p:spPr>
          <a:xfrm>
            <a:off x="5143988" y="811354"/>
            <a:ext cx="539508" cy="1681588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+mj-lt"/>
            </a:endParaRPr>
          </a:p>
        </p:txBody>
      </p:sp>
      <p:graphicFrame>
        <p:nvGraphicFramePr>
          <p:cNvPr id="151" name="Table 5">
            <a:extLst>
              <a:ext uri="{FF2B5EF4-FFF2-40B4-BE49-F238E27FC236}">
                <a16:creationId xmlns:a16="http://schemas.microsoft.com/office/drawing/2014/main" id="{84BE0758-ED62-4C2D-94B3-3E69C189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08949"/>
              </p:ext>
            </p:extLst>
          </p:nvPr>
        </p:nvGraphicFramePr>
        <p:xfrm>
          <a:off x="2841413" y="-3779348"/>
          <a:ext cx="5053540" cy="19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2191452109"/>
                    </a:ext>
                  </a:extLst>
                </a:gridCol>
                <a:gridCol w="1613673">
                  <a:extLst>
                    <a:ext uri="{9D8B030D-6E8A-4147-A177-3AD203B41FA5}">
                      <a16:colId xmlns:a16="http://schemas.microsoft.com/office/drawing/2014/main" val="85672630"/>
                    </a:ext>
                  </a:extLst>
                </a:gridCol>
                <a:gridCol w="1382466">
                  <a:extLst>
                    <a:ext uri="{9D8B030D-6E8A-4147-A177-3AD203B41FA5}">
                      <a16:colId xmlns:a16="http://schemas.microsoft.com/office/drawing/2014/main" val="4072800539"/>
                    </a:ext>
                  </a:extLst>
                </a:gridCol>
              </a:tblGrid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Blood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423828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77560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Virus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085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kern="1200" dirty="0">
                        <a:solidFill>
                          <a:srgbClr val="C67CC6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9362"/>
                  </a:ext>
                </a:extLst>
              </a:tr>
            </a:tbl>
          </a:graphicData>
        </a:graphic>
      </p:graphicFrame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0EB16C-D376-4EF0-90D9-E8457FA70958}"/>
              </a:ext>
            </a:extLst>
          </p:cNvPr>
          <p:cNvGrpSpPr/>
          <p:nvPr/>
        </p:nvGrpSpPr>
        <p:grpSpPr>
          <a:xfrm>
            <a:off x="5980771" y="-3245303"/>
            <a:ext cx="406870" cy="1368516"/>
            <a:chOff x="9917279" y="2406425"/>
            <a:chExt cx="406870" cy="136851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E0FFB6E-023E-44B6-AFB7-74FCEB261E36}"/>
                </a:ext>
              </a:extLst>
            </p:cNvPr>
            <p:cNvGrpSpPr/>
            <p:nvPr/>
          </p:nvGrpSpPr>
          <p:grpSpPr>
            <a:xfrm>
              <a:off x="9917279" y="2406425"/>
              <a:ext cx="406810" cy="406808"/>
              <a:chOff x="6706552" y="497840"/>
              <a:chExt cx="6243320" cy="6243320"/>
            </a:xfrm>
            <a:solidFill>
              <a:srgbClr val="C5E0B4"/>
            </a:solidFill>
          </p:grpSpPr>
          <p:sp>
            <p:nvSpPr>
              <p:cNvPr id="160" name="Star: 12 Points 159">
                <a:extLst>
                  <a:ext uri="{FF2B5EF4-FFF2-40B4-BE49-F238E27FC236}">
                    <a16:creationId xmlns:a16="http://schemas.microsoft.com/office/drawing/2014/main" id="{09983C16-2444-4B29-A864-21A067B876E5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1629624-D139-4511-ACA8-4DC6388FCFFC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651ECBF-9330-4D91-B6FF-65329AEB46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917" y="3369711"/>
              <a:ext cx="405232" cy="405230"/>
              <a:chOff x="6706552" y="497840"/>
              <a:chExt cx="6243320" cy="6243320"/>
            </a:xfrm>
            <a:solidFill>
              <a:srgbClr val="BF9000"/>
            </a:solidFill>
          </p:grpSpPr>
          <p:sp>
            <p:nvSpPr>
              <p:cNvPr id="158" name="Star: 12 Points 157">
                <a:extLst>
                  <a:ext uri="{FF2B5EF4-FFF2-40B4-BE49-F238E27FC236}">
                    <a16:creationId xmlns:a16="http://schemas.microsoft.com/office/drawing/2014/main" id="{D63EDF69-3973-4E5F-AD76-D264972A20A6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6315A44-2E4E-4F1F-81FF-96EE5CFFA004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B3B6481-D4D0-42B7-A2D7-22C0B00124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917" y="2892696"/>
              <a:ext cx="405232" cy="405230"/>
              <a:chOff x="6706552" y="497840"/>
              <a:chExt cx="6243320" cy="6243320"/>
            </a:xfrm>
            <a:solidFill>
              <a:srgbClr val="BDD7EE"/>
            </a:solidFill>
          </p:grpSpPr>
          <p:sp>
            <p:nvSpPr>
              <p:cNvPr id="156" name="Star: 12 Points 155">
                <a:extLst>
                  <a:ext uri="{FF2B5EF4-FFF2-40B4-BE49-F238E27FC236}">
                    <a16:creationId xmlns:a16="http://schemas.microsoft.com/office/drawing/2014/main" id="{9465A351-8071-4030-86AA-5DAE14C08202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698A0EA-35F8-4DD7-8046-69F52070A5D5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8480F-1033-4E87-878D-C3BCCBA4BAA0}"/>
              </a:ext>
            </a:extLst>
          </p:cNvPr>
          <p:cNvGrpSpPr/>
          <p:nvPr/>
        </p:nvGrpSpPr>
        <p:grpSpPr>
          <a:xfrm>
            <a:off x="4021752" y="-3216955"/>
            <a:ext cx="726650" cy="1334341"/>
            <a:chOff x="7958260" y="2434773"/>
            <a:chExt cx="726650" cy="133434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52B963A-FE85-4916-BFE5-F3344F12597A}"/>
                </a:ext>
              </a:extLst>
            </p:cNvPr>
            <p:cNvGrpSpPr/>
            <p:nvPr/>
          </p:nvGrpSpPr>
          <p:grpSpPr>
            <a:xfrm>
              <a:off x="8346880" y="2434773"/>
              <a:ext cx="338030" cy="367504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DB6B7A3-03DC-40B2-8A64-60F2B31E327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FEC8EA7-A31D-4BBD-9069-194C8D35E2B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FDE0745-F282-46E1-93EE-8249428E6D6A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493237-17B9-4BF8-8014-523DAA6C10E8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B2228E3-A4F8-4F0E-9236-8BEEFC85A2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880" y="2919777"/>
              <a:ext cx="336607" cy="365958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299A915-21F6-491C-945C-FD47960B8D6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9D5F724-DA1C-43D0-A797-C64FFEB5517D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489CA20-E74F-4192-AAB8-0B4628CA3CF4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EEA8C82-5DE8-4FB6-B583-67DDB226B82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5724020-72F3-497C-B67F-C5E9513FCA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880" y="3403156"/>
              <a:ext cx="336607" cy="365958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8152686-9C98-4AF8-97AC-1EA21D5BF395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033B150-4419-4072-8B33-619E32AA9945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8961C88-636A-457B-A697-BBD180E7A192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883833-BC88-4B84-B099-30E16C6DD02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99813CA-FD4C-4B6A-ACFF-8469ABBC12F9}"/>
                </a:ext>
              </a:extLst>
            </p:cNvPr>
            <p:cNvGrpSpPr/>
            <p:nvPr/>
          </p:nvGrpSpPr>
          <p:grpSpPr>
            <a:xfrm>
              <a:off x="8164000" y="2434773"/>
              <a:ext cx="338030" cy="367504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FC1072F2-1F52-497B-B94D-E671514A6CA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19A7C53-DEC2-48E2-9118-EFDA3DEA650F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1887B0C-7A6B-484D-ACFB-D80E294C651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80DC704-52F9-47D6-8F9D-EC29B71484F5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480C8F6-957D-44BB-B4C1-B4E054CD1B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4000" y="2919777"/>
              <a:ext cx="336607" cy="365958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B3751C6-1E1F-4BC7-AA06-7D1F6206C5D9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4BDCED6-266A-4D07-B9CB-186DED98D4E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4097D8B-8063-4137-A4AB-F2B4D925BA11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0DCDFF8-D0C5-4BB4-AF8D-1D58C8F3C31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8C9FCAB-D083-4CFD-843B-24444F1F83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4000" y="3403156"/>
              <a:ext cx="336607" cy="365958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F04F805-7F91-441F-9413-01D17787213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EB58A1D-0736-4073-ABAE-F58D9E00675D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A3CB2CB-0427-49A1-B8A6-CAAD3495658A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ADD5608-FB0D-4AE0-956B-4E68FE5DBD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130F7FE-F418-4BED-837B-53FD9339C0E2}"/>
                </a:ext>
              </a:extLst>
            </p:cNvPr>
            <p:cNvGrpSpPr/>
            <p:nvPr/>
          </p:nvGrpSpPr>
          <p:grpSpPr>
            <a:xfrm>
              <a:off x="7958260" y="2434773"/>
              <a:ext cx="338030" cy="367504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DE18DBB-C8DF-4DBF-8592-1EBF1F5EBA4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7C8A8BE-D68E-4451-8C16-E04B1F114C8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4CA0CCC-86D9-44AC-AC7F-C0958230F29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21F6134-8D58-4B82-A5B8-7084F6167FD9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8E7D83-9319-4CDF-A231-6DDC119475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8260" y="2919777"/>
              <a:ext cx="336607" cy="365958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085C546-CB9D-4D68-B774-9A2E703542C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B5FE3B-2247-4736-9452-BF4FAADF694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3B094E2-CAF6-461B-9777-ECB1B881A76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71E8838-0000-48ED-8C43-DA1A5554881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BE81796-D0B1-4F0B-AD77-A27CADB20D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8260" y="3403156"/>
              <a:ext cx="336607" cy="365958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02E2400-F9EA-4472-BFEE-56341AFB271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8042268-A958-410B-8653-15931FBBE992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3CE83FA-72A0-47B3-8DB1-C96BAE9EC39E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4B0D731-C74A-4655-9DD8-B870E458346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08" name="Table 5">
            <a:extLst>
              <a:ext uri="{FF2B5EF4-FFF2-40B4-BE49-F238E27FC236}">
                <a16:creationId xmlns:a16="http://schemas.microsoft.com/office/drawing/2014/main" id="{6DE73A3F-9A99-43F7-B0B9-E8F8A557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60133"/>
              </p:ext>
            </p:extLst>
          </p:nvPr>
        </p:nvGraphicFramePr>
        <p:xfrm>
          <a:off x="2843703" y="-3779348"/>
          <a:ext cx="5053540" cy="438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2191452109"/>
                    </a:ext>
                  </a:extLst>
                </a:gridCol>
                <a:gridCol w="1613673">
                  <a:extLst>
                    <a:ext uri="{9D8B030D-6E8A-4147-A177-3AD203B41FA5}">
                      <a16:colId xmlns:a16="http://schemas.microsoft.com/office/drawing/2014/main" val="85672630"/>
                    </a:ext>
                  </a:extLst>
                </a:gridCol>
                <a:gridCol w="1382466">
                  <a:extLst>
                    <a:ext uri="{9D8B030D-6E8A-4147-A177-3AD203B41FA5}">
                      <a16:colId xmlns:a16="http://schemas.microsoft.com/office/drawing/2014/main" val="4072800539"/>
                    </a:ext>
                  </a:extLst>
                </a:gridCol>
              </a:tblGrid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Blood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423828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77560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Virus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085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kern="1200" dirty="0">
                        <a:solidFill>
                          <a:srgbClr val="C67CC6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9362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4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???</a:t>
                      </a:r>
                      <a:endParaRPr lang="en-US" sz="22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39799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5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???</a:t>
                      </a:r>
                      <a:endParaRPr lang="en-US" sz="22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576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6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???</a:t>
                      </a:r>
                      <a:endParaRPr lang="en-US" sz="22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046375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7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???</a:t>
                      </a:r>
                      <a:endParaRPr lang="en-US" sz="22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1873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8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???</a:t>
                      </a:r>
                      <a:endParaRPr lang="en-US" sz="22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272211"/>
                  </a:ext>
                </a:extLst>
              </a:tr>
            </a:tbl>
          </a:graphicData>
        </a:graphic>
      </p:graphicFrame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BF091EF-EEB8-4D85-82C6-3B1C091919B3}"/>
              </a:ext>
            </a:extLst>
          </p:cNvPr>
          <p:cNvGrpSpPr/>
          <p:nvPr/>
        </p:nvGrpSpPr>
        <p:grpSpPr>
          <a:xfrm>
            <a:off x="4412662" y="-3216955"/>
            <a:ext cx="338030" cy="3766882"/>
            <a:chOff x="8369490" y="2249578"/>
            <a:chExt cx="338030" cy="3766882"/>
          </a:xfrm>
          <a:solidFill>
            <a:srgbClr val="BF9000"/>
          </a:solidFill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84428A1-33B0-41D0-AE22-9FB4340CC25E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C755DEB-37F9-45F7-93D2-C8D5F797616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04509B67-EA88-4735-9787-D428BCCAB99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FC8CEFE-4B11-41D7-9A6A-5D9555A27A6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CE6E4E-8FDC-4E06-A582-0FC9CE09AA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C3C0C4A-57D1-44E3-A3A6-B1EBFD6E3B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868893E-3984-46A2-BE25-1F070AC334A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5E27CAB2-2C42-46B5-A00D-E323B0BEF27E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BAC5B5D-7AC6-447A-90DA-0E8E6C60261E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C1EC231-1ACE-4B79-8901-A6C10819978C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E53A808-607B-4E41-9E20-2ED89533D2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DEAC1F2-ADFE-4949-B808-06B39DE4102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81E7EF86-5A11-4FCB-9168-C94C716FC687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629AED6-92F8-44FB-BB14-EF1D1EB55DD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93A0EF7-8D30-487F-996B-4B2804B8506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5CE1D5A-64B3-42D6-A00B-D79F637AF084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08E3A7C-49CE-4E8A-BAD2-1F9724A630E2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BD6FAC8-16B9-4D64-8580-F1D8AD82E57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B2E2D7F-2671-4CA8-B337-B3E33051175B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6A95EEF-892A-4974-9DB0-73B1AA0F333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3D8819F-5B4E-4D9B-8D6A-0A4EE2854A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4B84F8F-2CBB-49FA-87D5-2E9B7E32FA5E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D100CAC5-745E-4D61-9191-9FB042046892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996C8B6-2DCC-49EB-A785-33F0E22A988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C2556E68-EAE4-4BF2-9478-471B6F806FDA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4C5C2904-8C30-43F6-96BB-4A7D2BA395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0ED80F6E-8A56-4C0B-8792-5553828C5FE7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FF9710B-0F40-45CC-AF44-0167EEDC7CC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82BC5E9-C8CE-48BD-BECD-F6E8A5F33CE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5F2FDEE0-99EF-4137-9D4D-DA7F2FD6ADE1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99F19E1-BC49-4017-8EEF-611DA21E85DB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9658AC2-E570-4601-997F-2C19D09EF3FC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E4521007-D9F2-463E-AC58-B05A2F507A8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CB7DC96-ED9C-4000-B497-A0CE15FC153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EA9DFA3F-B2BE-4080-AE3A-B6D63935E36E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C8322F8-B753-43CA-8312-AC3A348587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AF90721-4891-41D0-8800-2A8234ADA8A7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670C1314-144C-4F92-A1CD-89EE682ADE8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D5BB3ED-2720-46A3-BB56-B4C85F32807F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8C726918-AF92-4ECF-B29F-E41DB9B6099E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092C4C1-9C12-46D0-8DD6-72B50114096A}"/>
              </a:ext>
            </a:extLst>
          </p:cNvPr>
          <p:cNvGrpSpPr/>
          <p:nvPr/>
        </p:nvGrpSpPr>
        <p:grpSpPr>
          <a:xfrm>
            <a:off x="5983061" y="-3245303"/>
            <a:ext cx="406810" cy="406808"/>
            <a:chOff x="6706552" y="497840"/>
            <a:chExt cx="6243320" cy="6243320"/>
          </a:xfrm>
          <a:solidFill>
            <a:srgbClr val="C5E0B4"/>
          </a:solidFill>
        </p:grpSpPr>
        <p:sp>
          <p:nvSpPr>
            <p:cNvPr id="303" name="Star: 12 Points 302">
              <a:extLst>
                <a:ext uri="{FF2B5EF4-FFF2-40B4-BE49-F238E27FC236}">
                  <a16:creationId xmlns:a16="http://schemas.microsoft.com/office/drawing/2014/main" id="{37DE6709-2FD8-4560-A66C-9D45A4C39F6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AFAD807-7E8F-4818-8EE7-B2022C38CEE6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2A9294-287F-4937-B610-481F83F24014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2282017"/>
            <a:ext cx="405232" cy="405230"/>
            <a:chOff x="6706552" y="497840"/>
            <a:chExt cx="6243320" cy="6243320"/>
          </a:xfrm>
          <a:solidFill>
            <a:srgbClr val="ADADAD"/>
          </a:solidFill>
        </p:grpSpPr>
        <p:sp>
          <p:nvSpPr>
            <p:cNvPr id="301" name="Star: 12 Points 300">
              <a:extLst>
                <a:ext uri="{FF2B5EF4-FFF2-40B4-BE49-F238E27FC236}">
                  <a16:creationId xmlns:a16="http://schemas.microsoft.com/office/drawing/2014/main" id="{F750D1E8-5A57-4E86-8CEA-F3AA5C2265B8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C164F008-A34A-4AF9-B7D6-8FA83C027070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FB51D1E-1CF0-4FCB-B887-20DB0CC82112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2759032"/>
            <a:ext cx="405232" cy="405230"/>
            <a:chOff x="6706552" y="497840"/>
            <a:chExt cx="6243320" cy="6243320"/>
          </a:xfrm>
          <a:solidFill>
            <a:srgbClr val="BDD7EE"/>
          </a:solidFill>
        </p:grpSpPr>
        <p:sp>
          <p:nvSpPr>
            <p:cNvPr id="299" name="Star: 12 Points 298">
              <a:extLst>
                <a:ext uri="{FF2B5EF4-FFF2-40B4-BE49-F238E27FC236}">
                  <a16:creationId xmlns:a16="http://schemas.microsoft.com/office/drawing/2014/main" id="{8692B985-419B-4160-A592-740ED30E8040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32C2772-51A2-4A1A-9B16-FAF19C2022E0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0DA23D3-E9A0-43CA-9D5D-56A23262C715}"/>
              </a:ext>
            </a:extLst>
          </p:cNvPr>
          <p:cNvGrpSpPr/>
          <p:nvPr/>
        </p:nvGrpSpPr>
        <p:grpSpPr>
          <a:xfrm>
            <a:off x="5983061" y="-1788359"/>
            <a:ext cx="406810" cy="406808"/>
            <a:chOff x="6706552" y="497840"/>
            <a:chExt cx="6243320" cy="6243320"/>
          </a:xfrm>
          <a:solidFill>
            <a:srgbClr val="7F7F7F"/>
          </a:solidFill>
        </p:grpSpPr>
        <p:sp>
          <p:nvSpPr>
            <p:cNvPr id="297" name="Star: 12 Points 296">
              <a:extLst>
                <a:ext uri="{FF2B5EF4-FFF2-40B4-BE49-F238E27FC236}">
                  <a16:creationId xmlns:a16="http://schemas.microsoft.com/office/drawing/2014/main" id="{7BE0C25B-9AFF-48C6-8430-03AB0E7BA99C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A2E9A2F-176A-4B79-81BB-3ABC44416B71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2AA578E-C6BE-4003-AF20-F63D3AB21F18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825073"/>
            <a:ext cx="405232" cy="405230"/>
            <a:chOff x="6706552" y="497840"/>
            <a:chExt cx="6243320" cy="6243320"/>
          </a:xfrm>
          <a:solidFill>
            <a:srgbClr val="843C0C"/>
          </a:solidFill>
        </p:grpSpPr>
        <p:sp>
          <p:nvSpPr>
            <p:cNvPr id="295" name="Star: 12 Points 294">
              <a:extLst>
                <a:ext uri="{FF2B5EF4-FFF2-40B4-BE49-F238E27FC236}">
                  <a16:creationId xmlns:a16="http://schemas.microsoft.com/office/drawing/2014/main" id="{21B5C483-7644-4A55-911A-C9005DD56AE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6059A6-FCF3-4E3F-8770-A8911BD13D46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5021674-2430-44C4-B71D-CEE18345CD2D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1302088"/>
            <a:ext cx="405232" cy="405230"/>
            <a:chOff x="6706552" y="497840"/>
            <a:chExt cx="6243320" cy="6243320"/>
          </a:xfrm>
          <a:solidFill>
            <a:srgbClr val="C55A11"/>
          </a:solidFill>
        </p:grpSpPr>
        <p:sp>
          <p:nvSpPr>
            <p:cNvPr id="293" name="Star: 12 Points 292">
              <a:extLst>
                <a:ext uri="{FF2B5EF4-FFF2-40B4-BE49-F238E27FC236}">
                  <a16:creationId xmlns:a16="http://schemas.microsoft.com/office/drawing/2014/main" id="{3C3935D5-A3DE-494E-8641-D15AA5795767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6664997-CEA6-4408-9288-5EEB91FF350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CE5E827-3BE1-4462-9FBE-8ED4119E6CDD}"/>
              </a:ext>
            </a:extLst>
          </p:cNvPr>
          <p:cNvGrpSpPr/>
          <p:nvPr/>
        </p:nvGrpSpPr>
        <p:grpSpPr>
          <a:xfrm>
            <a:off x="5983061" y="-335479"/>
            <a:ext cx="406810" cy="406808"/>
            <a:chOff x="6706552" y="497840"/>
            <a:chExt cx="6243320" cy="6243320"/>
          </a:xfrm>
          <a:solidFill>
            <a:srgbClr val="548235"/>
          </a:solidFill>
        </p:grpSpPr>
        <p:sp>
          <p:nvSpPr>
            <p:cNvPr id="291" name="Star: 12 Points 290">
              <a:extLst>
                <a:ext uri="{FF2B5EF4-FFF2-40B4-BE49-F238E27FC236}">
                  <a16:creationId xmlns:a16="http://schemas.microsoft.com/office/drawing/2014/main" id="{E03B6F56-E9BA-431B-B9C6-5FCD2FF4F84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00CCEC3-EDD4-4D2B-BDEF-AFC9D55D624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C08E26-6E49-43FB-8005-DE0CA14AC26C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150792"/>
            <a:ext cx="405232" cy="405230"/>
            <a:chOff x="6706552" y="497840"/>
            <a:chExt cx="6243320" cy="6243320"/>
          </a:xfrm>
          <a:solidFill>
            <a:srgbClr val="70AD47"/>
          </a:solidFill>
        </p:grpSpPr>
        <p:sp>
          <p:nvSpPr>
            <p:cNvPr id="289" name="Star: 12 Points 288">
              <a:extLst>
                <a:ext uri="{FF2B5EF4-FFF2-40B4-BE49-F238E27FC236}">
                  <a16:creationId xmlns:a16="http://schemas.microsoft.com/office/drawing/2014/main" id="{DC8C66F0-5C10-4B84-B339-E5423A3A0BB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7FA1EEF7-E34C-4F3F-A6D6-707AAD8F8BA5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281B31-C017-4DCF-BE15-2F4CF20C2978}"/>
              </a:ext>
            </a:extLst>
          </p:cNvPr>
          <p:cNvGrpSpPr/>
          <p:nvPr/>
        </p:nvGrpSpPr>
        <p:grpSpPr>
          <a:xfrm>
            <a:off x="4229782" y="-3216955"/>
            <a:ext cx="338030" cy="3766882"/>
            <a:chOff x="8369490" y="2249578"/>
            <a:chExt cx="338030" cy="3766882"/>
          </a:xfrm>
          <a:solidFill>
            <a:srgbClr val="FFD966"/>
          </a:solidFill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9FAD8B48-C20C-4479-9EF4-C87EA0B4C803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27425C44-627D-4817-A28E-54979383635A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3A706423-BA21-4ADE-9F56-BDA88E7A86D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01CFE60-F306-4214-8325-B257C2FBC88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7177BDC9-124D-45D2-BAFE-9201BEC27AB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9E13D297-4FF5-4326-B8AE-A1B7FB995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FC7FBBE-FCA0-4BC3-B455-13B65BA6771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EF3F8DE-0F13-4E50-9377-3E109A65835B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D078D22-24A2-45E7-B14E-1E74604D5FC4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063D199-81F9-45B8-8773-9BB7A7A4EF24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1CC4024-0388-47D6-947C-366A946A7B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C7230AD6-76E9-4760-9D1E-BD8D285911C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70991BA-B6DC-4E45-BB92-D90536CF4A2F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ED67D938-10D7-4DD5-9CA1-E157A916B26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E6804B80-DB89-4F97-85DF-34B0DBC8ED3F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C695EBFB-D66D-4505-A4BC-CDD0FF7072FC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2992C85-5FF2-4E35-B730-A27E86BFC758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A34D72D-1801-411E-A2E5-44C6CBFD989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7CDA9F31-F595-44F2-92CD-18ED2B5261DF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BB8C548-F299-4EBD-9B1D-CBAF9B376127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C3DDB5E-5BDC-475A-A54B-627F71BB9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1452E84-A0A5-4B75-95F5-B6339335D7D4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7C797028-5F7C-4668-9A0C-92D4750AD6B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D1C0766-F2B4-4679-888B-DC9E84AA3C7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4B05945-CBB2-4D52-A17E-E08AF022BD5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78BD420-3C70-4BEF-B861-6B774ACC1A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EF2217BE-48E5-40F9-912D-33387283D42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E65677A-43A7-41F2-9676-7BFBC136FD31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C79E0B6-7D71-47C9-988F-43FAAE73764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C2033017-DC4D-4736-BD17-E0E8070815C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46DF84DE-82AD-4933-A70C-0B98139E524A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CAC2050-0CA8-490B-BCFF-277167F3E93F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2A36A7A7-35F2-47CB-B4C3-396E628151F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05188E7-587B-4761-ACEC-0CB814B8572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C8B48091-6DE8-44F2-AB29-5EAB2BB10B7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A4FBFDE-DC69-4931-B78A-5CFFDB7990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7272DC43-CED9-41C0-8AED-AC13E389752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CB7AF83D-1BD2-4C6B-BAF4-AD2971B97E6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A364520-1990-46E6-B6D2-2ABA1FAC365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A782706-3A99-4153-95F5-3A90C83EA15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D024E00-AC4E-45D3-B2EA-7A7BA3648A93}"/>
              </a:ext>
            </a:extLst>
          </p:cNvPr>
          <p:cNvGrpSpPr/>
          <p:nvPr/>
        </p:nvGrpSpPr>
        <p:grpSpPr>
          <a:xfrm>
            <a:off x="4024042" y="-3216955"/>
            <a:ext cx="338030" cy="3766882"/>
            <a:chOff x="8369490" y="2249578"/>
            <a:chExt cx="338030" cy="3766882"/>
          </a:xfrm>
          <a:solidFill>
            <a:srgbClr val="FFF2CC"/>
          </a:solidFill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5CDCC393-A21B-4ACA-973D-EDCCE9933388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B7DAE8AA-63B0-4361-928C-A229D4FF5D9A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98C6FBD-772D-40DC-B53E-A7D91240D8C4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9173285-BE6C-42A5-9534-CF4D8B53C31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7C46F0DB-9E1F-49FC-B349-68CA2A2E6B9C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2CDFCEC-E143-4196-857B-C1FFB073D2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DBB313BE-F6B7-41CD-9F34-BB949658F82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AA4124C-F246-4B55-A47F-E551074398E0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6F7AC9F4-33A1-4EF5-8194-1EF0246F098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F0C10E19-942D-41AD-A556-601795E2295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C640B7A-A2E1-490A-8A5F-6789A19A09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CEB4478-EFEB-431E-AB72-61D2A6A4A272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2CB9B2C6-3734-489F-B771-B81E67312C87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BDF736F1-D11A-4C6E-AB74-0AE3B4E53A5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F111A41-C60A-4854-A030-34862FBC4AD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9DCC0C91-8C54-4B05-B9B9-69AADAFB167B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DD1CB29-6FDB-4D93-A464-B5693EDBB88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5F37A30-4082-4D0D-8504-D4F0F5607E8B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501520F3-ABD1-4BCA-B190-0917A58E1FB9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6AB72D76-A3D6-45BD-AED8-39E989E21197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4DD5FAC4-C38E-4D6C-BCC8-AFCA02D6F5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8E2A3C9-C0F9-41E1-B509-B78F852CB97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4CD1A5F3-0DB2-48D8-A279-3E20CE8087C0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4B22EAF-B6C1-4E0C-A499-AE306094914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4317BB8-076D-4977-9C79-75E5F8B27C1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1EB546A-1075-46A0-A54E-33FC7A3FEA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680E8F3-891B-4047-8278-DCAAE74052B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A8B7EEB-00F6-498B-8C0F-D633A9A47CF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D44ACDE2-582B-44F0-A2C3-FB5C536D5C9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2B94CEE1-FD58-4606-B1F4-22C82998BA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F3A8F648-4FF9-4167-BD7D-DA055A128B1A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72E541C-4FDE-4525-B74C-9CA65BBFD62C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4762FD6E-722E-4E10-BDCF-22F4A6994BF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F556F4C-F7E4-40E5-AA24-D414A6F7BDB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BDE7CDB-186A-40B5-8344-44E7B4890934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F04FCF9-C52E-4789-99FC-50E8E09F26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B540BB7-A47D-4700-B7FC-57FE53A0D59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8FD72-E3B0-4A67-9322-A457B21B0E9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C365855-3FE8-4A9E-9D05-A4662C77284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A8C8FA20-7592-42B4-85A0-DDA1E173792A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581C325-49B5-4256-B07F-384781FCB6F3}"/>
              </a:ext>
            </a:extLst>
          </p:cNvPr>
          <p:cNvGrpSpPr/>
          <p:nvPr/>
        </p:nvGrpSpPr>
        <p:grpSpPr>
          <a:xfrm>
            <a:off x="3829051" y="2686244"/>
            <a:ext cx="3158692" cy="3157846"/>
            <a:chOff x="2305186" y="2178046"/>
            <a:chExt cx="3828967" cy="3827942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D423998-9313-4AE9-8EEE-3BEA656505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802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E68263FC-6826-4007-9073-626D56DAF708}"/>
                </a:ext>
              </a:extLst>
            </p:cNvPr>
            <p:cNvCxnSpPr>
              <a:cxnSpLocks/>
            </p:cNvCxnSpPr>
            <p:nvPr/>
          </p:nvCxnSpPr>
          <p:spPr>
            <a:xfrm>
              <a:off x="3258419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3E3E927-90D5-4B88-862D-0CAA80DA4579}"/>
                </a:ext>
              </a:extLst>
            </p:cNvPr>
            <p:cNvCxnSpPr>
              <a:cxnSpLocks/>
            </p:cNvCxnSpPr>
            <p:nvPr/>
          </p:nvCxnSpPr>
          <p:spPr>
            <a:xfrm>
              <a:off x="3735036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7965888-C79E-4EFD-9F4A-29C37A4144E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653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D38E10-6F17-40C9-99D8-C72DCB021BA5}"/>
                </a:ext>
              </a:extLst>
            </p:cNvPr>
            <p:cNvCxnSpPr>
              <a:cxnSpLocks/>
            </p:cNvCxnSpPr>
            <p:nvPr/>
          </p:nvCxnSpPr>
          <p:spPr>
            <a:xfrm>
              <a:off x="4688270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6CF47DD-DE46-4259-BFA6-7A3EA58AE88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887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66074A4-62BB-40A0-93D9-AB35EA6BC5DF}"/>
                </a:ext>
              </a:extLst>
            </p:cNvPr>
            <p:cNvCxnSpPr>
              <a:cxnSpLocks/>
            </p:cNvCxnSpPr>
            <p:nvPr/>
          </p:nvCxnSpPr>
          <p:spPr>
            <a:xfrm>
              <a:off x="5641505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6EC60F1-EEEC-4F51-AB7B-64881769BB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607892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EB0427A-9A32-4E82-9CF8-F21AF0F62D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131277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4BD44236-0C86-4B9E-8D84-B07B3044C8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2654661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A849266-3FC1-4358-91CE-C9F7C5E9D4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6" y="2178046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BE13575-09A4-4B53-977C-2108C295A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5" y="1701430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76C6C6E-1763-4275-8D79-FC944129C6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3" y="1224815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9522540-062C-4264-B3C2-903ACB4CD7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748199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4C5A1B3-CE2B-4D50-BC24-9D2E03C96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86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BF0A851-81FA-4C5C-9BCA-768FF9C02F0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117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B20E2917-FDF8-4C23-9356-C2A87E566F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79" y="4084514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8A92DC3-BA7F-4E06-A96A-99617B4CF6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0" y="271583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449A8F0-1545-4299-BB12-4C24B55B3F49}"/>
              </a:ext>
            </a:extLst>
          </p:cNvPr>
          <p:cNvGrpSpPr/>
          <p:nvPr/>
        </p:nvGrpSpPr>
        <p:grpSpPr>
          <a:xfrm>
            <a:off x="4355308" y="3228878"/>
            <a:ext cx="523441" cy="523441"/>
            <a:chOff x="6706552" y="497840"/>
            <a:chExt cx="6243320" cy="6243320"/>
          </a:xfrm>
          <a:solidFill>
            <a:srgbClr val="C55A11"/>
          </a:solidFill>
        </p:grpSpPr>
        <p:sp>
          <p:nvSpPr>
            <p:cNvPr id="407" name="Star: 12 Points 406">
              <a:extLst>
                <a:ext uri="{FF2B5EF4-FFF2-40B4-BE49-F238E27FC236}">
                  <a16:creationId xmlns:a16="http://schemas.microsoft.com/office/drawing/2014/main" id="{38CEE2ED-43E4-4CF1-9C21-0D414AED449A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5CDB7-1F67-4AF4-83EC-8A0E3F214D0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C1925834-4362-40B7-8E15-93E41E41C932}"/>
              </a:ext>
            </a:extLst>
          </p:cNvPr>
          <p:cNvGrpSpPr>
            <a:grpSpLocks noChangeAspect="1"/>
          </p:cNvGrpSpPr>
          <p:nvPr/>
        </p:nvGrpSpPr>
        <p:grpSpPr>
          <a:xfrm>
            <a:off x="5917217" y="4402746"/>
            <a:ext cx="521410" cy="521410"/>
            <a:chOff x="6706552" y="497840"/>
            <a:chExt cx="6243320" cy="6243320"/>
          </a:xfrm>
          <a:solidFill>
            <a:srgbClr val="2E75B6"/>
          </a:solidFill>
        </p:grpSpPr>
        <p:sp>
          <p:nvSpPr>
            <p:cNvPr id="410" name="Star: 12 Points 409">
              <a:extLst>
                <a:ext uri="{FF2B5EF4-FFF2-40B4-BE49-F238E27FC236}">
                  <a16:creationId xmlns:a16="http://schemas.microsoft.com/office/drawing/2014/main" id="{8EE850EE-DEF9-4DF8-A79E-2413C3FBCE0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9F588BF-4B93-448D-84DD-3F242660FDA9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DE90170-6EE8-40AF-80C8-7FD76DFED1FA}"/>
              </a:ext>
            </a:extLst>
          </p:cNvPr>
          <p:cNvGrpSpPr>
            <a:grpSpLocks noChangeAspect="1"/>
          </p:cNvGrpSpPr>
          <p:nvPr/>
        </p:nvGrpSpPr>
        <p:grpSpPr>
          <a:xfrm>
            <a:off x="5149445" y="4762747"/>
            <a:ext cx="521410" cy="521410"/>
            <a:chOff x="6706552" y="497840"/>
            <a:chExt cx="6243320" cy="6243320"/>
          </a:xfrm>
          <a:solidFill>
            <a:schemeClr val="accent6">
              <a:lumMod val="75000"/>
            </a:schemeClr>
          </a:solidFill>
        </p:grpSpPr>
        <p:sp>
          <p:nvSpPr>
            <p:cNvPr id="413" name="Star: 12 Points 412">
              <a:extLst>
                <a:ext uri="{FF2B5EF4-FFF2-40B4-BE49-F238E27FC236}">
                  <a16:creationId xmlns:a16="http://schemas.microsoft.com/office/drawing/2014/main" id="{640F8B71-D96C-4BF6-BEB0-288F7775E55A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70E8AA1D-A272-4E4E-82BE-EDAF3329D1C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3A712383-A0A5-4211-A6A5-E3CC803542B4}"/>
              </a:ext>
            </a:extLst>
          </p:cNvPr>
          <p:cNvGrpSpPr/>
          <p:nvPr/>
        </p:nvGrpSpPr>
        <p:grpSpPr>
          <a:xfrm>
            <a:off x="4644640" y="2712213"/>
            <a:ext cx="523441" cy="523441"/>
            <a:chOff x="6706552" y="497840"/>
            <a:chExt cx="6243320" cy="6243320"/>
          </a:xfrm>
          <a:solidFill>
            <a:schemeClr val="accent2">
              <a:lumMod val="50000"/>
            </a:schemeClr>
          </a:solidFill>
        </p:grpSpPr>
        <p:sp>
          <p:nvSpPr>
            <p:cNvPr id="416" name="Star: 12 Points 415">
              <a:extLst>
                <a:ext uri="{FF2B5EF4-FFF2-40B4-BE49-F238E27FC236}">
                  <a16:creationId xmlns:a16="http://schemas.microsoft.com/office/drawing/2014/main" id="{9DD0A44B-D0F3-4158-B90D-6DD81D152CC8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BC9C735E-0787-4EB8-86C7-B7F65249F8F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63B1331-96D9-4FD2-BCEC-B6E758E03207}"/>
              </a:ext>
            </a:extLst>
          </p:cNvPr>
          <p:cNvGrpSpPr/>
          <p:nvPr/>
        </p:nvGrpSpPr>
        <p:grpSpPr>
          <a:xfrm>
            <a:off x="3890309" y="2712213"/>
            <a:ext cx="523441" cy="523441"/>
            <a:chOff x="6706552" y="497840"/>
            <a:chExt cx="6243320" cy="6243320"/>
          </a:xfrm>
          <a:solidFill>
            <a:schemeClr val="accent2"/>
          </a:solidFill>
        </p:grpSpPr>
        <p:sp>
          <p:nvSpPr>
            <p:cNvPr id="419" name="Star: 12 Points 418">
              <a:extLst>
                <a:ext uri="{FF2B5EF4-FFF2-40B4-BE49-F238E27FC236}">
                  <a16:creationId xmlns:a16="http://schemas.microsoft.com/office/drawing/2014/main" id="{BDA4D3F1-F14D-4C39-A593-B14E9EF785F2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CB073904-261B-4509-8ED7-BC5B3D36CE35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D0775C6-6B07-4C19-BAFB-CD088AF6CFDF}"/>
              </a:ext>
            </a:extLst>
          </p:cNvPr>
          <p:cNvGrpSpPr/>
          <p:nvPr/>
        </p:nvGrpSpPr>
        <p:grpSpPr>
          <a:xfrm>
            <a:off x="5628500" y="2683047"/>
            <a:ext cx="523441" cy="523441"/>
            <a:chOff x="6706552" y="497840"/>
            <a:chExt cx="6243320" cy="6243320"/>
          </a:xfrm>
          <a:solidFill>
            <a:srgbClr val="7F7F7F"/>
          </a:solidFill>
        </p:grpSpPr>
        <p:sp>
          <p:nvSpPr>
            <p:cNvPr id="422" name="Star: 12 Points 421">
              <a:extLst>
                <a:ext uri="{FF2B5EF4-FFF2-40B4-BE49-F238E27FC236}">
                  <a16:creationId xmlns:a16="http://schemas.microsoft.com/office/drawing/2014/main" id="{1A90D2E6-7B79-4139-BFCC-1E2F0B8E1582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9FEB10A-DF27-40CA-8DF0-B752F559820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BFEDF531-0680-466B-BED8-8298BB34CCC8}"/>
              </a:ext>
            </a:extLst>
          </p:cNvPr>
          <p:cNvGrpSpPr/>
          <p:nvPr/>
        </p:nvGrpSpPr>
        <p:grpSpPr>
          <a:xfrm>
            <a:off x="6217189" y="2985884"/>
            <a:ext cx="523441" cy="523441"/>
            <a:chOff x="6706552" y="497840"/>
            <a:chExt cx="6243320" cy="6243320"/>
          </a:xfrm>
          <a:solidFill>
            <a:srgbClr val="ADADAD"/>
          </a:solidFill>
        </p:grpSpPr>
        <p:sp>
          <p:nvSpPr>
            <p:cNvPr id="425" name="Star: 12 Points 424">
              <a:extLst>
                <a:ext uri="{FF2B5EF4-FFF2-40B4-BE49-F238E27FC236}">
                  <a16:creationId xmlns:a16="http://schemas.microsoft.com/office/drawing/2014/main" id="{D46CA410-CA1F-44F8-9515-EFA9B248F109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D72A418-3AA8-4350-A8D1-1A480A2E3184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C2EB573-8288-4F16-A133-22F088CABFDA}"/>
              </a:ext>
            </a:extLst>
          </p:cNvPr>
          <p:cNvGrpSpPr/>
          <p:nvPr/>
        </p:nvGrpSpPr>
        <p:grpSpPr>
          <a:xfrm>
            <a:off x="4656329" y="5241137"/>
            <a:ext cx="523441" cy="523441"/>
            <a:chOff x="6706552" y="497840"/>
            <a:chExt cx="6243320" cy="6243320"/>
          </a:xfrm>
          <a:solidFill>
            <a:schemeClr val="accent6"/>
          </a:solidFill>
        </p:grpSpPr>
        <p:sp>
          <p:nvSpPr>
            <p:cNvPr id="428" name="Star: 12 Points 427">
              <a:extLst>
                <a:ext uri="{FF2B5EF4-FFF2-40B4-BE49-F238E27FC236}">
                  <a16:creationId xmlns:a16="http://schemas.microsoft.com/office/drawing/2014/main" id="{9278E4B6-A3C2-4B93-A4B6-208D803F2BDE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8427BB9D-D275-464C-A0B2-9E250DD673B7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1E5257C4-1822-42B5-98CD-D6416BE6988A}"/>
              </a:ext>
            </a:extLst>
          </p:cNvPr>
          <p:cNvGrpSpPr/>
          <p:nvPr/>
        </p:nvGrpSpPr>
        <p:grpSpPr>
          <a:xfrm>
            <a:off x="3995255" y="5195202"/>
            <a:ext cx="523441" cy="523441"/>
            <a:chOff x="6706552" y="497840"/>
            <a:chExt cx="6243320" cy="6243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31" name="Star: 12 Points 430">
              <a:extLst>
                <a:ext uri="{FF2B5EF4-FFF2-40B4-BE49-F238E27FC236}">
                  <a16:creationId xmlns:a16="http://schemas.microsoft.com/office/drawing/2014/main" id="{CE103BDC-CCBF-4211-8B33-7F51D14601F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05204E0-D845-4F75-B240-194303825084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0C156ABB-8C39-402E-A024-70329EA0FE10}"/>
              </a:ext>
            </a:extLst>
          </p:cNvPr>
          <p:cNvGrpSpPr>
            <a:grpSpLocks noChangeAspect="1"/>
          </p:cNvGrpSpPr>
          <p:nvPr/>
        </p:nvGrpSpPr>
        <p:grpSpPr>
          <a:xfrm>
            <a:off x="6351315" y="3996764"/>
            <a:ext cx="521410" cy="521410"/>
            <a:chOff x="6706552" y="497840"/>
            <a:chExt cx="6243320" cy="624332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4" name="Star: 12 Points 433">
              <a:extLst>
                <a:ext uri="{FF2B5EF4-FFF2-40B4-BE49-F238E27FC236}">
                  <a16:creationId xmlns:a16="http://schemas.microsoft.com/office/drawing/2014/main" id="{52B600EC-503F-4DAC-998B-F4C43423C56F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F4FB0667-C19E-4A7A-8250-5550922F7FAA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6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1A0C6D8-8503-444B-97F9-A025D7B8D7BF}"/>
              </a:ext>
            </a:extLst>
          </p:cNvPr>
          <p:cNvSpPr/>
          <p:nvPr/>
        </p:nvSpPr>
        <p:spPr>
          <a:xfrm>
            <a:off x="3636204" y="5857659"/>
            <a:ext cx="3555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Shorter Antibody-Virus Distance</a:t>
            </a:r>
          </a:p>
          <a:p>
            <a:pPr algn="ctr"/>
            <a:r>
              <a:rPr lang="en-US" sz="2000" dirty="0">
                <a:latin typeface="+mj-lt"/>
              </a:rPr>
              <a:t> Implies Stronger Protection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943BD278-989D-4B2F-86B1-82B53A301D03}"/>
              </a:ext>
            </a:extLst>
          </p:cNvPr>
          <p:cNvSpPr/>
          <p:nvPr/>
        </p:nvSpPr>
        <p:spPr>
          <a:xfrm>
            <a:off x="5143988" y="811354"/>
            <a:ext cx="539508" cy="1681588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+mj-lt"/>
            </a:endParaRPr>
          </a:p>
        </p:txBody>
      </p:sp>
      <p:graphicFrame>
        <p:nvGraphicFramePr>
          <p:cNvPr id="151" name="Table 5">
            <a:extLst>
              <a:ext uri="{FF2B5EF4-FFF2-40B4-BE49-F238E27FC236}">
                <a16:creationId xmlns:a16="http://schemas.microsoft.com/office/drawing/2014/main" id="{84BE0758-ED62-4C2D-94B3-3E69C189FE18}"/>
              </a:ext>
            </a:extLst>
          </p:cNvPr>
          <p:cNvGraphicFramePr>
            <a:graphicFrameLocks noGrp="1"/>
          </p:cNvGraphicFramePr>
          <p:nvPr/>
        </p:nvGraphicFramePr>
        <p:xfrm>
          <a:off x="2841413" y="-3779348"/>
          <a:ext cx="5053540" cy="19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2191452109"/>
                    </a:ext>
                  </a:extLst>
                </a:gridCol>
                <a:gridCol w="1613673">
                  <a:extLst>
                    <a:ext uri="{9D8B030D-6E8A-4147-A177-3AD203B41FA5}">
                      <a16:colId xmlns:a16="http://schemas.microsoft.com/office/drawing/2014/main" val="85672630"/>
                    </a:ext>
                  </a:extLst>
                </a:gridCol>
                <a:gridCol w="1382466">
                  <a:extLst>
                    <a:ext uri="{9D8B030D-6E8A-4147-A177-3AD203B41FA5}">
                      <a16:colId xmlns:a16="http://schemas.microsoft.com/office/drawing/2014/main" val="4072800539"/>
                    </a:ext>
                  </a:extLst>
                </a:gridCol>
              </a:tblGrid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Blood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423828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77560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Virus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085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kern="1200" dirty="0">
                        <a:solidFill>
                          <a:srgbClr val="C67CC6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9362"/>
                  </a:ext>
                </a:extLst>
              </a:tr>
            </a:tbl>
          </a:graphicData>
        </a:graphic>
      </p:graphicFrame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0EB16C-D376-4EF0-90D9-E8457FA70958}"/>
              </a:ext>
            </a:extLst>
          </p:cNvPr>
          <p:cNvGrpSpPr/>
          <p:nvPr/>
        </p:nvGrpSpPr>
        <p:grpSpPr>
          <a:xfrm>
            <a:off x="5980771" y="-3245303"/>
            <a:ext cx="406870" cy="1368516"/>
            <a:chOff x="9917279" y="2406425"/>
            <a:chExt cx="406870" cy="136851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E0FFB6E-023E-44B6-AFB7-74FCEB261E36}"/>
                </a:ext>
              </a:extLst>
            </p:cNvPr>
            <p:cNvGrpSpPr/>
            <p:nvPr/>
          </p:nvGrpSpPr>
          <p:grpSpPr>
            <a:xfrm>
              <a:off x="9917279" y="2406425"/>
              <a:ext cx="406810" cy="406808"/>
              <a:chOff x="6706552" y="497840"/>
              <a:chExt cx="6243320" cy="6243320"/>
            </a:xfrm>
            <a:solidFill>
              <a:srgbClr val="C5E0B4"/>
            </a:solidFill>
          </p:grpSpPr>
          <p:sp>
            <p:nvSpPr>
              <p:cNvPr id="160" name="Star: 12 Points 159">
                <a:extLst>
                  <a:ext uri="{FF2B5EF4-FFF2-40B4-BE49-F238E27FC236}">
                    <a16:creationId xmlns:a16="http://schemas.microsoft.com/office/drawing/2014/main" id="{09983C16-2444-4B29-A864-21A067B876E5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1629624-D139-4511-ACA8-4DC6388FCFFC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651ECBF-9330-4D91-B6FF-65329AEB46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917" y="3369711"/>
              <a:ext cx="405232" cy="405230"/>
              <a:chOff x="6706552" y="497840"/>
              <a:chExt cx="6243320" cy="6243320"/>
            </a:xfrm>
            <a:solidFill>
              <a:srgbClr val="BF9000"/>
            </a:solidFill>
          </p:grpSpPr>
          <p:sp>
            <p:nvSpPr>
              <p:cNvPr id="158" name="Star: 12 Points 157">
                <a:extLst>
                  <a:ext uri="{FF2B5EF4-FFF2-40B4-BE49-F238E27FC236}">
                    <a16:creationId xmlns:a16="http://schemas.microsoft.com/office/drawing/2014/main" id="{D63EDF69-3973-4E5F-AD76-D264972A20A6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6315A44-2E4E-4F1F-81FF-96EE5CFFA004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B3B6481-D4D0-42B7-A2D7-22C0B00124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917" y="2892696"/>
              <a:ext cx="405232" cy="405230"/>
              <a:chOff x="6706552" y="497840"/>
              <a:chExt cx="6243320" cy="6243320"/>
            </a:xfrm>
            <a:solidFill>
              <a:srgbClr val="BDD7EE"/>
            </a:solidFill>
          </p:grpSpPr>
          <p:sp>
            <p:nvSpPr>
              <p:cNvPr id="156" name="Star: 12 Points 155">
                <a:extLst>
                  <a:ext uri="{FF2B5EF4-FFF2-40B4-BE49-F238E27FC236}">
                    <a16:creationId xmlns:a16="http://schemas.microsoft.com/office/drawing/2014/main" id="{9465A351-8071-4030-86AA-5DAE14C08202}"/>
                  </a:ext>
                </a:extLst>
              </p:cNvPr>
              <p:cNvSpPr/>
              <p:nvPr/>
            </p:nvSpPr>
            <p:spPr>
              <a:xfrm>
                <a:off x="6706552" y="497840"/>
                <a:ext cx="6243320" cy="6243320"/>
              </a:xfrm>
              <a:prstGeom prst="star12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698A0EA-35F8-4DD7-8046-69F52070A5D5}"/>
                  </a:ext>
                </a:extLst>
              </p:cNvPr>
              <p:cNvSpPr/>
              <p:nvPr/>
            </p:nvSpPr>
            <p:spPr>
              <a:xfrm>
                <a:off x="7523206" y="1289958"/>
                <a:ext cx="4610012" cy="465908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8480F-1033-4E87-878D-C3BCCBA4BAA0}"/>
              </a:ext>
            </a:extLst>
          </p:cNvPr>
          <p:cNvGrpSpPr/>
          <p:nvPr/>
        </p:nvGrpSpPr>
        <p:grpSpPr>
          <a:xfrm>
            <a:off x="4021752" y="-3216955"/>
            <a:ext cx="726650" cy="1334341"/>
            <a:chOff x="7958260" y="2434773"/>
            <a:chExt cx="726650" cy="133434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52B963A-FE85-4916-BFE5-F3344F12597A}"/>
                </a:ext>
              </a:extLst>
            </p:cNvPr>
            <p:cNvGrpSpPr/>
            <p:nvPr/>
          </p:nvGrpSpPr>
          <p:grpSpPr>
            <a:xfrm>
              <a:off x="8346880" y="2434773"/>
              <a:ext cx="338030" cy="367504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DB6B7A3-03DC-40B2-8A64-60F2B31E327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FEC8EA7-A31D-4BBD-9069-194C8D35E2B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FDE0745-F282-46E1-93EE-8249428E6D6A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493237-17B9-4BF8-8014-523DAA6C10E8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B2228E3-A4F8-4F0E-9236-8BEEFC85A2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880" y="2919777"/>
              <a:ext cx="336607" cy="365958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299A915-21F6-491C-945C-FD47960B8D6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9D5F724-DA1C-43D0-A797-C64FFEB5517D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489CA20-E74F-4192-AAB8-0B4628CA3CF4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EEA8C82-5DE8-4FB6-B583-67DDB226B82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5724020-72F3-497C-B67F-C5E9513FCA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880" y="3403156"/>
              <a:ext cx="336607" cy="365958"/>
              <a:chOff x="8633473" y="3154265"/>
              <a:chExt cx="532555" cy="57899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8152686-9C98-4AF8-97AC-1EA21D5BF395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033B150-4419-4072-8B33-619E32AA9945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8961C88-636A-457B-A697-BBD180E7A192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883833-BC88-4B84-B099-30E16C6DD02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99813CA-FD4C-4B6A-ACFF-8469ABBC12F9}"/>
                </a:ext>
              </a:extLst>
            </p:cNvPr>
            <p:cNvGrpSpPr/>
            <p:nvPr/>
          </p:nvGrpSpPr>
          <p:grpSpPr>
            <a:xfrm>
              <a:off x="8164000" y="2434773"/>
              <a:ext cx="338030" cy="367504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FC1072F2-1F52-497B-B94D-E671514A6CA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19A7C53-DEC2-48E2-9118-EFDA3DEA650F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1887B0C-7A6B-484D-ACFB-D80E294C651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80DC704-52F9-47D6-8F9D-EC29B71484F5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480C8F6-957D-44BB-B4C1-B4E054CD1B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4000" y="2919777"/>
              <a:ext cx="336607" cy="365958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B3751C6-1E1F-4BC7-AA06-7D1F6206C5D9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4BDCED6-266A-4D07-B9CB-186DED98D4E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4097D8B-8063-4137-A4AB-F2B4D925BA11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0DCDFF8-D0C5-4BB4-AF8D-1D58C8F3C31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8C9FCAB-D083-4CFD-843B-24444F1F83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4000" y="3403156"/>
              <a:ext cx="336607" cy="365958"/>
              <a:chOff x="8633473" y="3154265"/>
              <a:chExt cx="532555" cy="578993"/>
            </a:xfrm>
            <a:solidFill>
              <a:schemeClr val="bg1">
                <a:lumMod val="65000"/>
              </a:schemeClr>
            </a:solidFill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F04F805-7F91-441F-9413-01D17787213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EB58A1D-0736-4073-ABAE-F58D9E00675D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A3CB2CB-0427-49A1-B8A6-CAAD3495658A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ADD5608-FB0D-4AE0-956B-4E68FE5DBD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130F7FE-F418-4BED-837B-53FD9339C0E2}"/>
                </a:ext>
              </a:extLst>
            </p:cNvPr>
            <p:cNvGrpSpPr/>
            <p:nvPr/>
          </p:nvGrpSpPr>
          <p:grpSpPr>
            <a:xfrm>
              <a:off x="7958260" y="2434773"/>
              <a:ext cx="338030" cy="367504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DE18DBB-C8DF-4DBF-8592-1EBF1F5EBA4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7C8A8BE-D68E-4451-8C16-E04B1F114C8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4CA0CCC-86D9-44AC-AC7F-C0958230F29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21F6134-8D58-4B82-A5B8-7084F6167FD9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8E7D83-9319-4CDF-A231-6DDC119475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8260" y="2919777"/>
              <a:ext cx="336607" cy="365958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085C546-CB9D-4D68-B774-9A2E703542C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B5FE3B-2247-4736-9452-BF4FAADF694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3B094E2-CAF6-461B-9777-ECB1B881A76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71E8838-0000-48ED-8C43-DA1A5554881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BE81796-D0B1-4F0B-AD77-A27CADB20D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8260" y="3403156"/>
              <a:ext cx="336607" cy="365958"/>
              <a:chOff x="8633473" y="3154265"/>
              <a:chExt cx="532555" cy="578993"/>
            </a:xfrm>
            <a:solidFill>
              <a:schemeClr val="bg1">
                <a:lumMod val="85000"/>
              </a:schemeClr>
            </a:solidFill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02E2400-F9EA-4472-BFEE-56341AFB271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8042268-A958-410B-8653-15931FBBE992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3CE83FA-72A0-47B3-8DB1-C96BAE9EC39E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4B0D731-C74A-4655-9DD8-B870E458346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08" name="Table 5">
            <a:extLst>
              <a:ext uri="{FF2B5EF4-FFF2-40B4-BE49-F238E27FC236}">
                <a16:creationId xmlns:a16="http://schemas.microsoft.com/office/drawing/2014/main" id="{6DE73A3F-9A99-43F7-B0B9-E8F8A557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03583"/>
              </p:ext>
            </p:extLst>
          </p:nvPr>
        </p:nvGraphicFramePr>
        <p:xfrm>
          <a:off x="2843703" y="-3779348"/>
          <a:ext cx="5053540" cy="438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2191452109"/>
                    </a:ext>
                  </a:extLst>
                </a:gridCol>
                <a:gridCol w="1613673">
                  <a:extLst>
                    <a:ext uri="{9D8B030D-6E8A-4147-A177-3AD203B41FA5}">
                      <a16:colId xmlns:a16="http://schemas.microsoft.com/office/drawing/2014/main" val="85672630"/>
                    </a:ext>
                  </a:extLst>
                </a:gridCol>
                <a:gridCol w="1382466">
                  <a:extLst>
                    <a:ext uri="{9D8B030D-6E8A-4147-A177-3AD203B41FA5}">
                      <a16:colId xmlns:a16="http://schemas.microsoft.com/office/drawing/2014/main" val="4072800539"/>
                    </a:ext>
                  </a:extLst>
                </a:gridCol>
              </a:tblGrid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Blood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423828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1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77560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  Virus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085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3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kern="1200" dirty="0">
                        <a:solidFill>
                          <a:srgbClr val="C67CC6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9362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Virus 4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39799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5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Medium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576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6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Medium</a:t>
                      </a:r>
                      <a:endParaRPr lang="en-US" sz="20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046375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7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Medium</a:t>
                      </a:r>
                      <a:endParaRPr lang="en-US" sz="20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187333"/>
                  </a:ext>
                </a:extLst>
              </a:tr>
              <a:tr h="486908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   Sample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Virus 8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Times New Roman" panose="02020603050405020304"/>
                          <a:ea typeface="+mn-ea"/>
                          <a:cs typeface="+mn-cs"/>
                        </a:rPr>
                        <a:t>Strong</a:t>
                      </a:r>
                      <a:endParaRPr lang="en-US" sz="2000" b="1" kern="120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272211"/>
                  </a:ext>
                </a:extLst>
              </a:tr>
            </a:tbl>
          </a:graphicData>
        </a:graphic>
      </p:graphicFrame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BF091EF-EEB8-4D85-82C6-3B1C091919B3}"/>
              </a:ext>
            </a:extLst>
          </p:cNvPr>
          <p:cNvGrpSpPr/>
          <p:nvPr/>
        </p:nvGrpSpPr>
        <p:grpSpPr>
          <a:xfrm>
            <a:off x="4412662" y="-3216955"/>
            <a:ext cx="338030" cy="3766882"/>
            <a:chOff x="8369490" y="2249578"/>
            <a:chExt cx="338030" cy="3766882"/>
          </a:xfrm>
          <a:solidFill>
            <a:srgbClr val="BF9000"/>
          </a:solidFill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84428A1-33B0-41D0-AE22-9FB4340CC25E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C755DEB-37F9-45F7-93D2-C8D5F797616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04509B67-EA88-4735-9787-D428BCCAB99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FC8CEFE-4B11-41D7-9A6A-5D9555A27A6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CE6E4E-8FDC-4E06-A582-0FC9CE09AA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C3C0C4A-57D1-44E3-A3A6-B1EBFD6E3B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868893E-3984-46A2-BE25-1F070AC334A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5E27CAB2-2C42-46B5-A00D-E323B0BEF27E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BAC5B5D-7AC6-447A-90DA-0E8E6C60261E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C1EC231-1ACE-4B79-8901-A6C10819978C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E53A808-607B-4E41-9E20-2ED89533D2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DEAC1F2-ADFE-4949-B808-06B39DE4102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81E7EF86-5A11-4FCB-9168-C94C716FC687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629AED6-92F8-44FB-BB14-EF1D1EB55DD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93A0EF7-8D30-487F-996B-4B2804B8506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5CE1D5A-64B3-42D6-A00B-D79F637AF084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08E3A7C-49CE-4E8A-BAD2-1F9724A630E2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BD6FAC8-16B9-4D64-8580-F1D8AD82E57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B2E2D7F-2671-4CA8-B337-B3E33051175B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6A95EEF-892A-4974-9DB0-73B1AA0F333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3D8819F-5B4E-4D9B-8D6A-0A4EE2854A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4B84F8F-2CBB-49FA-87D5-2E9B7E32FA5E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D100CAC5-745E-4D61-9191-9FB042046892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996C8B6-2DCC-49EB-A785-33F0E22A988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C2556E68-EAE4-4BF2-9478-471B6F806FDA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4C5C2904-8C30-43F6-96BB-4A7D2BA395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0ED80F6E-8A56-4C0B-8792-5553828C5FE7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FF9710B-0F40-45CC-AF44-0167EEDC7CC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82BC5E9-C8CE-48BD-BECD-F6E8A5F33CE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5F2FDEE0-99EF-4137-9D4D-DA7F2FD6ADE1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99F19E1-BC49-4017-8EEF-611DA21E85DB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9658AC2-E570-4601-997F-2C19D09EF3FC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E4521007-D9F2-463E-AC58-B05A2F507A86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CB7DC96-ED9C-4000-B497-A0CE15FC153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EA9DFA3F-B2BE-4080-AE3A-B6D63935E36E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C8322F8-B753-43CA-8312-AC3A348587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AF90721-4891-41D0-8800-2A8234ADA8A7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670C1314-144C-4F92-A1CD-89EE682ADE8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D5BB3ED-2720-46A3-BB56-B4C85F32807F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8C726918-AF92-4ECF-B29F-E41DB9B6099E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092C4C1-9C12-46D0-8DD6-72B50114096A}"/>
              </a:ext>
            </a:extLst>
          </p:cNvPr>
          <p:cNvGrpSpPr/>
          <p:nvPr/>
        </p:nvGrpSpPr>
        <p:grpSpPr>
          <a:xfrm>
            <a:off x="5983061" y="-3245303"/>
            <a:ext cx="406810" cy="406808"/>
            <a:chOff x="6706552" y="497840"/>
            <a:chExt cx="6243320" cy="6243320"/>
          </a:xfrm>
          <a:solidFill>
            <a:srgbClr val="C5E0B4"/>
          </a:solidFill>
        </p:grpSpPr>
        <p:sp>
          <p:nvSpPr>
            <p:cNvPr id="303" name="Star: 12 Points 302">
              <a:extLst>
                <a:ext uri="{FF2B5EF4-FFF2-40B4-BE49-F238E27FC236}">
                  <a16:creationId xmlns:a16="http://schemas.microsoft.com/office/drawing/2014/main" id="{37DE6709-2FD8-4560-A66C-9D45A4C39F6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AFAD807-7E8F-4818-8EE7-B2022C38CEE6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2A9294-287F-4937-B610-481F83F24014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2282017"/>
            <a:ext cx="405232" cy="405230"/>
            <a:chOff x="6706552" y="497840"/>
            <a:chExt cx="6243320" cy="6243320"/>
          </a:xfrm>
          <a:solidFill>
            <a:srgbClr val="ADADAD"/>
          </a:solidFill>
        </p:grpSpPr>
        <p:sp>
          <p:nvSpPr>
            <p:cNvPr id="301" name="Star: 12 Points 300">
              <a:extLst>
                <a:ext uri="{FF2B5EF4-FFF2-40B4-BE49-F238E27FC236}">
                  <a16:creationId xmlns:a16="http://schemas.microsoft.com/office/drawing/2014/main" id="{F750D1E8-5A57-4E86-8CEA-F3AA5C2265B8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C164F008-A34A-4AF9-B7D6-8FA83C027070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FB51D1E-1CF0-4FCB-B887-20DB0CC82112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2759032"/>
            <a:ext cx="405232" cy="405230"/>
            <a:chOff x="6706552" y="497840"/>
            <a:chExt cx="6243320" cy="6243320"/>
          </a:xfrm>
          <a:solidFill>
            <a:srgbClr val="BDD7EE"/>
          </a:solidFill>
        </p:grpSpPr>
        <p:sp>
          <p:nvSpPr>
            <p:cNvPr id="299" name="Star: 12 Points 298">
              <a:extLst>
                <a:ext uri="{FF2B5EF4-FFF2-40B4-BE49-F238E27FC236}">
                  <a16:creationId xmlns:a16="http://schemas.microsoft.com/office/drawing/2014/main" id="{8692B985-419B-4160-A592-740ED30E8040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32C2772-51A2-4A1A-9B16-FAF19C2022E0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0DA23D3-E9A0-43CA-9D5D-56A23262C715}"/>
              </a:ext>
            </a:extLst>
          </p:cNvPr>
          <p:cNvGrpSpPr/>
          <p:nvPr/>
        </p:nvGrpSpPr>
        <p:grpSpPr>
          <a:xfrm>
            <a:off x="5983061" y="-1788359"/>
            <a:ext cx="406810" cy="406808"/>
            <a:chOff x="6706552" y="497840"/>
            <a:chExt cx="6243320" cy="6243320"/>
          </a:xfrm>
          <a:solidFill>
            <a:srgbClr val="7F7F7F"/>
          </a:solidFill>
        </p:grpSpPr>
        <p:sp>
          <p:nvSpPr>
            <p:cNvPr id="297" name="Star: 12 Points 296">
              <a:extLst>
                <a:ext uri="{FF2B5EF4-FFF2-40B4-BE49-F238E27FC236}">
                  <a16:creationId xmlns:a16="http://schemas.microsoft.com/office/drawing/2014/main" id="{7BE0C25B-9AFF-48C6-8430-03AB0E7BA99C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A2E9A2F-176A-4B79-81BB-3ABC44416B71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2AA578E-C6BE-4003-AF20-F63D3AB21F18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825073"/>
            <a:ext cx="405232" cy="405230"/>
            <a:chOff x="6706552" y="497840"/>
            <a:chExt cx="6243320" cy="6243320"/>
          </a:xfrm>
          <a:solidFill>
            <a:srgbClr val="843C0C"/>
          </a:solidFill>
        </p:grpSpPr>
        <p:sp>
          <p:nvSpPr>
            <p:cNvPr id="295" name="Star: 12 Points 294">
              <a:extLst>
                <a:ext uri="{FF2B5EF4-FFF2-40B4-BE49-F238E27FC236}">
                  <a16:creationId xmlns:a16="http://schemas.microsoft.com/office/drawing/2014/main" id="{21B5C483-7644-4A55-911A-C9005DD56AE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6059A6-FCF3-4E3F-8770-A8911BD13D46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5021674-2430-44C4-B71D-CEE18345CD2D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-1302088"/>
            <a:ext cx="405232" cy="405230"/>
            <a:chOff x="6706552" y="497840"/>
            <a:chExt cx="6243320" cy="6243320"/>
          </a:xfrm>
          <a:solidFill>
            <a:srgbClr val="C55A11"/>
          </a:solidFill>
        </p:grpSpPr>
        <p:sp>
          <p:nvSpPr>
            <p:cNvPr id="293" name="Star: 12 Points 292">
              <a:extLst>
                <a:ext uri="{FF2B5EF4-FFF2-40B4-BE49-F238E27FC236}">
                  <a16:creationId xmlns:a16="http://schemas.microsoft.com/office/drawing/2014/main" id="{3C3935D5-A3DE-494E-8641-D15AA5795767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6664997-CEA6-4408-9288-5EEB91FF350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CE5E827-3BE1-4462-9FBE-8ED4119E6CDD}"/>
              </a:ext>
            </a:extLst>
          </p:cNvPr>
          <p:cNvGrpSpPr/>
          <p:nvPr/>
        </p:nvGrpSpPr>
        <p:grpSpPr>
          <a:xfrm>
            <a:off x="5983061" y="-335479"/>
            <a:ext cx="406810" cy="406808"/>
            <a:chOff x="6706552" y="497840"/>
            <a:chExt cx="6243320" cy="6243320"/>
          </a:xfrm>
          <a:solidFill>
            <a:srgbClr val="548235"/>
          </a:solidFill>
        </p:grpSpPr>
        <p:sp>
          <p:nvSpPr>
            <p:cNvPr id="291" name="Star: 12 Points 290">
              <a:extLst>
                <a:ext uri="{FF2B5EF4-FFF2-40B4-BE49-F238E27FC236}">
                  <a16:creationId xmlns:a16="http://schemas.microsoft.com/office/drawing/2014/main" id="{E03B6F56-E9BA-431B-B9C6-5FCD2FF4F84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00CCEC3-EDD4-4D2B-BDEF-AFC9D55D624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C08E26-6E49-43FB-8005-DE0CA14AC26C}"/>
              </a:ext>
            </a:extLst>
          </p:cNvPr>
          <p:cNvGrpSpPr>
            <a:grpSpLocks noChangeAspect="1"/>
          </p:cNvGrpSpPr>
          <p:nvPr/>
        </p:nvGrpSpPr>
        <p:grpSpPr>
          <a:xfrm>
            <a:off x="5984699" y="150792"/>
            <a:ext cx="405232" cy="405230"/>
            <a:chOff x="6706552" y="497840"/>
            <a:chExt cx="6243320" cy="6243320"/>
          </a:xfrm>
          <a:solidFill>
            <a:srgbClr val="70AD47"/>
          </a:solidFill>
        </p:grpSpPr>
        <p:sp>
          <p:nvSpPr>
            <p:cNvPr id="289" name="Star: 12 Points 288">
              <a:extLst>
                <a:ext uri="{FF2B5EF4-FFF2-40B4-BE49-F238E27FC236}">
                  <a16:creationId xmlns:a16="http://schemas.microsoft.com/office/drawing/2014/main" id="{DC8C66F0-5C10-4B84-B339-E5423A3A0BB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7FA1EEF7-E34C-4F3F-A6D6-707AAD8F8BA5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281B31-C017-4DCF-BE15-2F4CF20C2978}"/>
              </a:ext>
            </a:extLst>
          </p:cNvPr>
          <p:cNvGrpSpPr/>
          <p:nvPr/>
        </p:nvGrpSpPr>
        <p:grpSpPr>
          <a:xfrm>
            <a:off x="4229782" y="-3216955"/>
            <a:ext cx="338030" cy="3766882"/>
            <a:chOff x="8369490" y="2249578"/>
            <a:chExt cx="338030" cy="3766882"/>
          </a:xfrm>
          <a:solidFill>
            <a:srgbClr val="FFD966"/>
          </a:solidFill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9FAD8B48-C20C-4479-9EF4-C87EA0B4C803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27425C44-627D-4817-A28E-54979383635A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3A706423-BA21-4ADE-9F56-BDA88E7A86D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01CFE60-F306-4214-8325-B257C2FBC880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7177BDC9-124D-45D2-BAFE-9201BEC27AB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9E13D297-4FF5-4326-B8AE-A1B7FB995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FC7FBBE-FCA0-4BC3-B455-13B65BA6771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EF3F8DE-0F13-4E50-9377-3E109A65835B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D078D22-24A2-45E7-B14E-1E74604D5FC4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063D199-81F9-45B8-8773-9BB7A7A4EF24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1CC4024-0388-47D6-947C-366A946A7B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C7230AD6-76E9-4760-9D1E-BD8D285911C1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70991BA-B6DC-4E45-BB92-D90536CF4A2F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ED67D938-10D7-4DD5-9CA1-E157A916B26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E6804B80-DB89-4F97-85DF-34B0DBC8ED3F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C695EBFB-D66D-4505-A4BC-CDD0FF7072FC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2992C85-5FF2-4E35-B730-A27E86BFC758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A34D72D-1801-411E-A2E5-44C6CBFD989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7CDA9F31-F595-44F2-92CD-18ED2B5261DF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BB8C548-F299-4EBD-9B1D-CBAF9B376127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C3DDB5E-5BDC-475A-A54B-627F71BB9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1452E84-A0A5-4B75-95F5-B6339335D7D4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7C797028-5F7C-4668-9A0C-92D4750AD6B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D1C0766-F2B4-4679-888B-DC9E84AA3C7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4B05945-CBB2-4D52-A17E-E08AF022BD5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78BD420-3C70-4BEF-B861-6B774ACC1A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EF2217BE-48E5-40F9-912D-33387283D42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E65677A-43A7-41F2-9676-7BFBC136FD31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C79E0B6-7D71-47C9-988F-43FAAE737645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C2033017-DC4D-4736-BD17-E0E8070815C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46DF84DE-82AD-4933-A70C-0B98139E524A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CAC2050-0CA8-490B-BCFF-277167F3E93F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2A36A7A7-35F2-47CB-B4C3-396E628151F8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05188E7-587B-4761-ACEC-0CB814B8572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C8B48091-6DE8-44F2-AB29-5EAB2BB10B7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A4FBFDE-DC69-4931-B78A-5CFFDB7990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7272DC43-CED9-41C0-8AED-AC13E389752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CB7AF83D-1BD2-4C6B-BAF4-AD2971B97E6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A364520-1990-46E6-B6D2-2ABA1FAC365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A782706-3A99-4153-95F5-3A90C83EA150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D024E00-AC4E-45D3-B2EA-7A7BA3648A93}"/>
              </a:ext>
            </a:extLst>
          </p:cNvPr>
          <p:cNvGrpSpPr/>
          <p:nvPr/>
        </p:nvGrpSpPr>
        <p:grpSpPr>
          <a:xfrm>
            <a:off x="4024042" y="-3216955"/>
            <a:ext cx="338030" cy="3766882"/>
            <a:chOff x="8369490" y="2249578"/>
            <a:chExt cx="338030" cy="3766882"/>
          </a:xfrm>
          <a:solidFill>
            <a:srgbClr val="FFF2CC"/>
          </a:solidFill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5CDCC393-A21B-4ACA-973D-EDCCE9933388}"/>
                </a:ext>
              </a:extLst>
            </p:cNvPr>
            <p:cNvGrpSpPr/>
            <p:nvPr/>
          </p:nvGrpSpPr>
          <p:grpSpPr>
            <a:xfrm>
              <a:off x="8369490" y="224957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B7DAE8AA-63B0-4361-928C-A229D4FF5D9A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98C6FBD-772D-40DC-B53E-A7D91240D8C4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9173285-BE6C-42A5-9534-CF4D8B53C31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7C46F0DB-9E1F-49FC-B349-68CA2A2E6B9C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2CDFCEC-E143-4196-857B-C1FFB073D2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273458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DBB313BE-F6B7-41CD-9F34-BB949658F82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AA4124C-F246-4B55-A47F-E551074398E0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6F7AC9F4-33A1-4EF5-8194-1EF0246F0987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F0C10E19-942D-41AD-A556-601795E2295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C640B7A-A2E1-490A-8A5F-6789A19A09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321796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CEB4478-EFEB-431E-AB72-61D2A6A4A272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2CB9B2C6-3734-489F-B771-B81E67312C87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BDF736F1-D11A-4C6E-AB74-0AE3B4E53A58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F111A41-C60A-4854-A030-34862FBC4AD2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9DCC0C91-8C54-4B05-B9B9-69AADAFB167B}"/>
                </a:ext>
              </a:extLst>
            </p:cNvPr>
            <p:cNvGrpSpPr/>
            <p:nvPr/>
          </p:nvGrpSpPr>
          <p:grpSpPr>
            <a:xfrm>
              <a:off x="8369490" y="371261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DD1CB29-6FDB-4D93-A464-B5693EDBB883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5F37A30-4082-4D0D-8504-D4F0F5607E8B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501520F3-ABD1-4BCA-B190-0917A58E1FB9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6AB72D76-A3D6-45BD-AED8-39E989E21197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4DD5FAC4-C38E-4D6C-BCC8-AFCA02D6F5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19762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8E2A3C9-C0F9-41E1-B509-B78F852CB97D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4CD1A5F3-0DB2-48D8-A279-3E20CE8087C0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4B22EAF-B6C1-4E0C-A499-AE306094914C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4317BB8-076D-4977-9C79-75E5F8B27C1D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1EB546A-1075-46A0-A54E-33FC7A3FEA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4681001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680E8F3-891B-4047-8278-DCAAE74052B0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A8B7EEB-00F6-498B-8C0F-D633A9A47CF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D44ACDE2-582B-44F0-A2C3-FB5C536D5C9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2B94CEE1-FD58-4606-B1F4-22C82998BAD3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F3A8F648-4FF9-4167-BD7D-DA055A128B1A}"/>
                </a:ext>
              </a:extLst>
            </p:cNvPr>
            <p:cNvGrpSpPr/>
            <p:nvPr/>
          </p:nvGrpSpPr>
          <p:grpSpPr>
            <a:xfrm>
              <a:off x="8369490" y="5165498"/>
              <a:ext cx="338030" cy="367504"/>
              <a:chOff x="8633473" y="3154265"/>
              <a:chExt cx="532555" cy="578993"/>
            </a:xfrm>
            <a:grpFill/>
          </p:grpSpPr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72E541C-4FDE-4525-B74C-9CA65BBFD62C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4762FD6E-722E-4E10-BDCF-22F4A6994BFC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F556F4C-F7E4-40E5-AA24-D414A6F7BDB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BDE7CDB-186A-40B5-8344-44E7B4890934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F04FCF9-C52E-4789-99FC-50E8E09F26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9490" y="5650502"/>
              <a:ext cx="336607" cy="365958"/>
              <a:chOff x="8633473" y="3154265"/>
              <a:chExt cx="532555" cy="578993"/>
            </a:xfrm>
            <a:grpFill/>
          </p:grpSpPr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B540BB7-A47D-4700-B7FC-57FE53A0D59B}"/>
                  </a:ext>
                </a:extLst>
              </p:cNvPr>
              <p:cNvSpPr/>
              <p:nvPr/>
            </p:nvSpPr>
            <p:spPr>
              <a:xfrm rot="19298002">
                <a:off x="8633473" y="3154265"/>
                <a:ext cx="298279" cy="578993"/>
              </a:xfrm>
              <a:custGeom>
                <a:avLst/>
                <a:gdLst>
                  <a:gd name="connsiteX0" fmla="*/ 298250 w 298279"/>
                  <a:gd name="connsiteY0" fmla="*/ 0 h 578993"/>
                  <a:gd name="connsiteX1" fmla="*/ 298250 w 298279"/>
                  <a:gd name="connsiteY1" fmla="*/ 264111 h 578993"/>
                  <a:gd name="connsiteX2" fmla="*/ 298167 w 298279"/>
                  <a:gd name="connsiteY2" fmla="*/ 264111 h 578993"/>
                  <a:gd name="connsiteX3" fmla="*/ 298279 w 298279"/>
                  <a:gd name="connsiteY3" fmla="*/ 264199 h 578993"/>
                  <a:gd name="connsiteX4" fmla="*/ 49074 w 298279"/>
                  <a:gd name="connsiteY4" fmla="*/ 578993 h 578993"/>
                  <a:gd name="connsiteX5" fmla="*/ 0 w 298279"/>
                  <a:gd name="connsiteY5" fmla="*/ 540144 h 578993"/>
                  <a:gd name="connsiteX6" fmla="*/ 235660 w 298279"/>
                  <a:gd name="connsiteY6" fmla="*/ 242460 h 578993"/>
                  <a:gd name="connsiteX7" fmla="*/ 235660 w 298279"/>
                  <a:gd name="connsiteY7" fmla="*/ 0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9" h="578993">
                    <a:moveTo>
                      <a:pt x="298250" y="0"/>
                    </a:moveTo>
                    <a:lnTo>
                      <a:pt x="298250" y="264111"/>
                    </a:lnTo>
                    <a:lnTo>
                      <a:pt x="298167" y="264111"/>
                    </a:lnTo>
                    <a:lnTo>
                      <a:pt x="298279" y="264199"/>
                    </a:lnTo>
                    <a:lnTo>
                      <a:pt x="49074" y="578993"/>
                    </a:lnTo>
                    <a:lnTo>
                      <a:pt x="0" y="540144"/>
                    </a:lnTo>
                    <a:lnTo>
                      <a:pt x="235660" y="242460"/>
                    </a:lnTo>
                    <a:lnTo>
                      <a:pt x="2356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8FD72-E3B0-4A67-9322-A457B21B0E99}"/>
                  </a:ext>
                </a:extLst>
              </p:cNvPr>
              <p:cNvSpPr/>
              <p:nvPr/>
            </p:nvSpPr>
            <p:spPr>
              <a:xfrm rot="19298002">
                <a:off x="8666149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C365855-3FE8-4A9E-9D05-A4662C772843}"/>
                  </a:ext>
                </a:extLst>
              </p:cNvPr>
              <p:cNvSpPr/>
              <p:nvPr/>
            </p:nvSpPr>
            <p:spPr>
              <a:xfrm rot="2301998" flipH="1">
                <a:off x="8867750" y="3154265"/>
                <a:ext cx="298278" cy="578993"/>
              </a:xfrm>
              <a:custGeom>
                <a:avLst/>
                <a:gdLst>
                  <a:gd name="connsiteX0" fmla="*/ 298250 w 298278"/>
                  <a:gd name="connsiteY0" fmla="*/ 0 h 578993"/>
                  <a:gd name="connsiteX1" fmla="*/ 235660 w 298278"/>
                  <a:gd name="connsiteY1" fmla="*/ 0 h 578993"/>
                  <a:gd name="connsiteX2" fmla="*/ 235660 w 298278"/>
                  <a:gd name="connsiteY2" fmla="*/ 242458 h 578993"/>
                  <a:gd name="connsiteX3" fmla="*/ 0 w 298278"/>
                  <a:gd name="connsiteY3" fmla="*/ 540144 h 578993"/>
                  <a:gd name="connsiteX4" fmla="*/ 49074 w 298278"/>
                  <a:gd name="connsiteY4" fmla="*/ 578993 h 578993"/>
                  <a:gd name="connsiteX5" fmla="*/ 298278 w 298278"/>
                  <a:gd name="connsiteY5" fmla="*/ 264199 h 578993"/>
                  <a:gd name="connsiteX6" fmla="*/ 298167 w 298278"/>
                  <a:gd name="connsiteY6" fmla="*/ 264111 h 578993"/>
                  <a:gd name="connsiteX7" fmla="*/ 298250 w 298278"/>
                  <a:gd name="connsiteY7" fmla="*/ 264111 h 57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278" h="578993">
                    <a:moveTo>
                      <a:pt x="298250" y="0"/>
                    </a:moveTo>
                    <a:lnTo>
                      <a:pt x="235660" y="0"/>
                    </a:lnTo>
                    <a:lnTo>
                      <a:pt x="235660" y="242458"/>
                    </a:lnTo>
                    <a:lnTo>
                      <a:pt x="0" y="540144"/>
                    </a:lnTo>
                    <a:lnTo>
                      <a:pt x="49074" y="578993"/>
                    </a:lnTo>
                    <a:lnTo>
                      <a:pt x="298278" y="264199"/>
                    </a:lnTo>
                    <a:lnTo>
                      <a:pt x="298167" y="264111"/>
                    </a:lnTo>
                    <a:lnTo>
                      <a:pt x="298250" y="264111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A8C8FA20-7592-42B4-85A0-DDA1E173792A}"/>
                  </a:ext>
                </a:extLst>
              </p:cNvPr>
              <p:cNvSpPr/>
              <p:nvPr/>
            </p:nvSpPr>
            <p:spPr>
              <a:xfrm rot="2301998" flipH="1">
                <a:off x="9070763" y="3174808"/>
                <a:ext cx="62590" cy="23926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581C325-49B5-4256-B07F-384781FCB6F3}"/>
              </a:ext>
            </a:extLst>
          </p:cNvPr>
          <p:cNvGrpSpPr/>
          <p:nvPr/>
        </p:nvGrpSpPr>
        <p:grpSpPr>
          <a:xfrm>
            <a:off x="3829051" y="2686244"/>
            <a:ext cx="3158692" cy="3157846"/>
            <a:chOff x="2305186" y="2178046"/>
            <a:chExt cx="3828967" cy="3827942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D423998-9313-4AE9-8EEE-3BEA656505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802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E68263FC-6826-4007-9073-626D56DAF708}"/>
                </a:ext>
              </a:extLst>
            </p:cNvPr>
            <p:cNvCxnSpPr>
              <a:cxnSpLocks/>
            </p:cNvCxnSpPr>
            <p:nvPr/>
          </p:nvCxnSpPr>
          <p:spPr>
            <a:xfrm>
              <a:off x="3258419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3E3E927-90D5-4B88-862D-0CAA80DA4579}"/>
                </a:ext>
              </a:extLst>
            </p:cNvPr>
            <p:cNvCxnSpPr>
              <a:cxnSpLocks/>
            </p:cNvCxnSpPr>
            <p:nvPr/>
          </p:nvCxnSpPr>
          <p:spPr>
            <a:xfrm>
              <a:off x="3735036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7965888-C79E-4EFD-9F4A-29C37A4144E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653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D38E10-6F17-40C9-99D8-C72DCB021BA5}"/>
                </a:ext>
              </a:extLst>
            </p:cNvPr>
            <p:cNvCxnSpPr>
              <a:cxnSpLocks/>
            </p:cNvCxnSpPr>
            <p:nvPr/>
          </p:nvCxnSpPr>
          <p:spPr>
            <a:xfrm>
              <a:off x="4688270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6CF47DD-DE46-4259-BFA6-7A3EA58AE88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887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66074A4-62BB-40A0-93D9-AB35EA6BC5DF}"/>
                </a:ext>
              </a:extLst>
            </p:cNvPr>
            <p:cNvCxnSpPr>
              <a:cxnSpLocks/>
            </p:cNvCxnSpPr>
            <p:nvPr/>
          </p:nvCxnSpPr>
          <p:spPr>
            <a:xfrm>
              <a:off x="5641505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6EC60F1-EEEC-4F51-AB7B-64881769BB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607892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EB0427A-9A32-4E82-9CF8-F21AF0F62D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3131277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4BD44236-0C86-4B9E-8D84-B07B3044C8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2654661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A849266-3FC1-4358-91CE-C9F7C5E9D4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6" y="2178046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BE13575-09A4-4B53-977C-2108C295A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5" y="1701430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76C6C6E-1763-4275-8D79-FC944129C6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3" y="1224815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9522540-062C-4264-B3C2-903ACB4CD7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8" y="748199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4C5A1B3-CE2B-4D50-BC24-9D2E03C96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86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BF0A851-81FA-4C5C-9BCA-768FF9C02F0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117" y="2178046"/>
              <a:ext cx="0" cy="38279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B20E2917-FDF8-4C23-9356-C2A87E566F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79" y="4084514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8A92DC3-BA7F-4E06-A96A-99617B4CF6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27680" y="271583"/>
              <a:ext cx="0" cy="381293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449A8F0-1545-4299-BB12-4C24B55B3F49}"/>
              </a:ext>
            </a:extLst>
          </p:cNvPr>
          <p:cNvGrpSpPr/>
          <p:nvPr/>
        </p:nvGrpSpPr>
        <p:grpSpPr>
          <a:xfrm>
            <a:off x="4355308" y="3228878"/>
            <a:ext cx="523441" cy="523441"/>
            <a:chOff x="6706552" y="497840"/>
            <a:chExt cx="6243320" cy="6243320"/>
          </a:xfrm>
          <a:solidFill>
            <a:srgbClr val="C55A11"/>
          </a:solidFill>
        </p:grpSpPr>
        <p:sp>
          <p:nvSpPr>
            <p:cNvPr id="407" name="Star: 12 Points 406">
              <a:extLst>
                <a:ext uri="{FF2B5EF4-FFF2-40B4-BE49-F238E27FC236}">
                  <a16:creationId xmlns:a16="http://schemas.microsoft.com/office/drawing/2014/main" id="{38CEE2ED-43E4-4CF1-9C21-0D414AED449A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5CDB7-1F67-4AF4-83EC-8A0E3F214D0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C1925834-4362-40B7-8E15-93E41E41C932}"/>
              </a:ext>
            </a:extLst>
          </p:cNvPr>
          <p:cNvGrpSpPr>
            <a:grpSpLocks noChangeAspect="1"/>
          </p:cNvGrpSpPr>
          <p:nvPr/>
        </p:nvGrpSpPr>
        <p:grpSpPr>
          <a:xfrm>
            <a:off x="5718312" y="4198381"/>
            <a:ext cx="521410" cy="521410"/>
            <a:chOff x="6706552" y="497840"/>
            <a:chExt cx="6243320" cy="6243320"/>
          </a:xfrm>
          <a:solidFill>
            <a:srgbClr val="2E75B6"/>
          </a:solidFill>
        </p:grpSpPr>
        <p:sp>
          <p:nvSpPr>
            <p:cNvPr id="410" name="Star: 12 Points 409">
              <a:extLst>
                <a:ext uri="{FF2B5EF4-FFF2-40B4-BE49-F238E27FC236}">
                  <a16:creationId xmlns:a16="http://schemas.microsoft.com/office/drawing/2014/main" id="{8EE850EE-DEF9-4DF8-A79E-2413C3FBCE06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9F588BF-4B93-448D-84DD-3F242660FDA9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DE90170-6EE8-40AF-80C8-7FD76DFED1FA}"/>
              </a:ext>
            </a:extLst>
          </p:cNvPr>
          <p:cNvGrpSpPr>
            <a:grpSpLocks noChangeAspect="1"/>
          </p:cNvGrpSpPr>
          <p:nvPr/>
        </p:nvGrpSpPr>
        <p:grpSpPr>
          <a:xfrm>
            <a:off x="5149445" y="4762747"/>
            <a:ext cx="521410" cy="521410"/>
            <a:chOff x="6706552" y="497840"/>
            <a:chExt cx="6243320" cy="6243320"/>
          </a:xfrm>
          <a:solidFill>
            <a:schemeClr val="accent6">
              <a:lumMod val="75000"/>
            </a:schemeClr>
          </a:solidFill>
        </p:grpSpPr>
        <p:sp>
          <p:nvSpPr>
            <p:cNvPr id="413" name="Star: 12 Points 412">
              <a:extLst>
                <a:ext uri="{FF2B5EF4-FFF2-40B4-BE49-F238E27FC236}">
                  <a16:creationId xmlns:a16="http://schemas.microsoft.com/office/drawing/2014/main" id="{640F8B71-D96C-4BF6-BEB0-288F7775E55A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70E8AA1D-A272-4E4E-82BE-EDAF3329D1C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3A712383-A0A5-4211-A6A5-E3CC803542B4}"/>
              </a:ext>
            </a:extLst>
          </p:cNvPr>
          <p:cNvGrpSpPr/>
          <p:nvPr/>
        </p:nvGrpSpPr>
        <p:grpSpPr>
          <a:xfrm>
            <a:off x="4644640" y="2712213"/>
            <a:ext cx="523441" cy="523441"/>
            <a:chOff x="6706552" y="497840"/>
            <a:chExt cx="6243320" cy="6243320"/>
          </a:xfrm>
          <a:solidFill>
            <a:schemeClr val="accent2">
              <a:lumMod val="50000"/>
            </a:schemeClr>
          </a:solidFill>
        </p:grpSpPr>
        <p:sp>
          <p:nvSpPr>
            <p:cNvPr id="416" name="Star: 12 Points 415">
              <a:extLst>
                <a:ext uri="{FF2B5EF4-FFF2-40B4-BE49-F238E27FC236}">
                  <a16:creationId xmlns:a16="http://schemas.microsoft.com/office/drawing/2014/main" id="{9DD0A44B-D0F3-4158-B90D-6DD81D152CC8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BC9C735E-0787-4EB8-86C7-B7F65249F8F3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63B1331-96D9-4FD2-BCEC-B6E758E03207}"/>
              </a:ext>
            </a:extLst>
          </p:cNvPr>
          <p:cNvGrpSpPr/>
          <p:nvPr/>
        </p:nvGrpSpPr>
        <p:grpSpPr>
          <a:xfrm>
            <a:off x="3890309" y="2712213"/>
            <a:ext cx="523441" cy="523441"/>
            <a:chOff x="6706552" y="497840"/>
            <a:chExt cx="6243320" cy="6243320"/>
          </a:xfrm>
          <a:solidFill>
            <a:schemeClr val="accent2"/>
          </a:solidFill>
        </p:grpSpPr>
        <p:sp>
          <p:nvSpPr>
            <p:cNvPr id="419" name="Star: 12 Points 418">
              <a:extLst>
                <a:ext uri="{FF2B5EF4-FFF2-40B4-BE49-F238E27FC236}">
                  <a16:creationId xmlns:a16="http://schemas.microsoft.com/office/drawing/2014/main" id="{BDA4D3F1-F14D-4C39-A593-B14E9EF785F2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CB073904-261B-4509-8ED7-BC5B3D36CE35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D0775C6-6B07-4C19-BAFB-CD088AF6CFDF}"/>
              </a:ext>
            </a:extLst>
          </p:cNvPr>
          <p:cNvGrpSpPr/>
          <p:nvPr/>
        </p:nvGrpSpPr>
        <p:grpSpPr>
          <a:xfrm>
            <a:off x="5628500" y="2683047"/>
            <a:ext cx="523441" cy="523441"/>
            <a:chOff x="6706552" y="497840"/>
            <a:chExt cx="6243320" cy="6243320"/>
          </a:xfrm>
          <a:solidFill>
            <a:srgbClr val="7F7F7F"/>
          </a:solidFill>
        </p:grpSpPr>
        <p:sp>
          <p:nvSpPr>
            <p:cNvPr id="422" name="Star: 12 Points 421">
              <a:extLst>
                <a:ext uri="{FF2B5EF4-FFF2-40B4-BE49-F238E27FC236}">
                  <a16:creationId xmlns:a16="http://schemas.microsoft.com/office/drawing/2014/main" id="{1A90D2E6-7B79-4139-BFCC-1E2F0B8E1582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9FEB10A-DF27-40CA-8DF0-B752F559820B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BFEDF531-0680-466B-BED8-8298BB34CCC8}"/>
              </a:ext>
            </a:extLst>
          </p:cNvPr>
          <p:cNvGrpSpPr/>
          <p:nvPr/>
        </p:nvGrpSpPr>
        <p:grpSpPr>
          <a:xfrm>
            <a:off x="6217189" y="2985884"/>
            <a:ext cx="523441" cy="523441"/>
            <a:chOff x="6706552" y="497840"/>
            <a:chExt cx="6243320" cy="6243320"/>
          </a:xfrm>
          <a:solidFill>
            <a:srgbClr val="ADADAD"/>
          </a:solidFill>
        </p:grpSpPr>
        <p:sp>
          <p:nvSpPr>
            <p:cNvPr id="425" name="Star: 12 Points 424">
              <a:extLst>
                <a:ext uri="{FF2B5EF4-FFF2-40B4-BE49-F238E27FC236}">
                  <a16:creationId xmlns:a16="http://schemas.microsoft.com/office/drawing/2014/main" id="{D46CA410-CA1F-44F8-9515-EFA9B248F109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D72A418-3AA8-4350-A8D1-1A480A2E3184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C2EB573-8288-4F16-A133-22F088CABFDA}"/>
              </a:ext>
            </a:extLst>
          </p:cNvPr>
          <p:cNvGrpSpPr/>
          <p:nvPr/>
        </p:nvGrpSpPr>
        <p:grpSpPr>
          <a:xfrm>
            <a:off x="4656329" y="5241137"/>
            <a:ext cx="523441" cy="523441"/>
            <a:chOff x="6706552" y="497840"/>
            <a:chExt cx="6243320" cy="6243320"/>
          </a:xfrm>
          <a:solidFill>
            <a:schemeClr val="accent6"/>
          </a:solidFill>
        </p:grpSpPr>
        <p:sp>
          <p:nvSpPr>
            <p:cNvPr id="428" name="Star: 12 Points 427">
              <a:extLst>
                <a:ext uri="{FF2B5EF4-FFF2-40B4-BE49-F238E27FC236}">
                  <a16:creationId xmlns:a16="http://schemas.microsoft.com/office/drawing/2014/main" id="{9278E4B6-A3C2-4B93-A4B6-208D803F2BDE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8427BB9D-D275-464C-A0B2-9E250DD673B7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1E5257C4-1822-42B5-98CD-D6416BE6988A}"/>
              </a:ext>
            </a:extLst>
          </p:cNvPr>
          <p:cNvGrpSpPr/>
          <p:nvPr/>
        </p:nvGrpSpPr>
        <p:grpSpPr>
          <a:xfrm>
            <a:off x="3995255" y="5195202"/>
            <a:ext cx="523441" cy="523441"/>
            <a:chOff x="6706552" y="497840"/>
            <a:chExt cx="6243320" cy="624332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31" name="Star: 12 Points 430">
              <a:extLst>
                <a:ext uri="{FF2B5EF4-FFF2-40B4-BE49-F238E27FC236}">
                  <a16:creationId xmlns:a16="http://schemas.microsoft.com/office/drawing/2014/main" id="{CE103BDC-CCBF-4211-8B33-7F51D14601FB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05204E0-D845-4F75-B240-194303825084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0C156ABB-8C39-402E-A024-70329EA0FE10}"/>
              </a:ext>
            </a:extLst>
          </p:cNvPr>
          <p:cNvGrpSpPr>
            <a:grpSpLocks noChangeAspect="1"/>
          </p:cNvGrpSpPr>
          <p:nvPr/>
        </p:nvGrpSpPr>
        <p:grpSpPr>
          <a:xfrm>
            <a:off x="6319045" y="4411386"/>
            <a:ext cx="521410" cy="521410"/>
            <a:chOff x="6706552" y="497840"/>
            <a:chExt cx="6243320" cy="624332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4" name="Star: 12 Points 433">
              <a:extLst>
                <a:ext uri="{FF2B5EF4-FFF2-40B4-BE49-F238E27FC236}">
                  <a16:creationId xmlns:a16="http://schemas.microsoft.com/office/drawing/2014/main" id="{52B600EC-503F-4DAC-998B-F4C43423C56F}"/>
                </a:ext>
              </a:extLst>
            </p:cNvPr>
            <p:cNvSpPr/>
            <p:nvPr/>
          </p:nvSpPr>
          <p:spPr>
            <a:xfrm>
              <a:off x="6706552" y="497840"/>
              <a:ext cx="6243320" cy="6243320"/>
            </a:xfrm>
            <a:prstGeom prst="star12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F4FB0667-C19E-4A7A-8250-5550922F7FAA}"/>
                </a:ext>
              </a:extLst>
            </p:cNvPr>
            <p:cNvSpPr/>
            <p:nvPr/>
          </p:nvSpPr>
          <p:spPr>
            <a:xfrm>
              <a:off x="7523206" y="1289958"/>
              <a:ext cx="4610012" cy="46590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4280B03-81C9-464F-8B48-F322AD30208A}"/>
              </a:ext>
            </a:extLst>
          </p:cNvPr>
          <p:cNvGrpSpPr>
            <a:grpSpLocks noChangeAspect="1"/>
          </p:cNvGrpSpPr>
          <p:nvPr/>
        </p:nvGrpSpPr>
        <p:grpSpPr>
          <a:xfrm>
            <a:off x="4160490" y="4762747"/>
            <a:ext cx="396184" cy="430730"/>
            <a:chOff x="8633473" y="3154265"/>
            <a:chExt cx="532555" cy="578993"/>
          </a:xfrm>
          <a:solidFill>
            <a:srgbClr val="FFD966"/>
          </a:solidFill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18DDA37-4846-4BD0-B26A-2505C05C3CAC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A2FA8D0B-1976-4E1C-9394-B2DA47054450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1BD4F2A7-1E4C-48CB-83CA-77A7594177F1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E6352F0E-86DB-4A15-AD33-2CF61D408047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188FB7-695B-475F-BB98-BF7C80591F76}"/>
              </a:ext>
            </a:extLst>
          </p:cNvPr>
          <p:cNvGrpSpPr>
            <a:grpSpLocks noChangeAspect="1"/>
          </p:cNvGrpSpPr>
          <p:nvPr/>
        </p:nvGrpSpPr>
        <p:grpSpPr>
          <a:xfrm>
            <a:off x="5787992" y="3321092"/>
            <a:ext cx="396184" cy="430730"/>
            <a:chOff x="8633473" y="3154265"/>
            <a:chExt cx="532555" cy="578993"/>
          </a:xfrm>
          <a:solidFill>
            <a:srgbClr val="BF9000"/>
          </a:solidFill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99C15B0-EFD4-43D8-AF97-BD837843302A}"/>
                </a:ext>
              </a:extLst>
            </p:cNvPr>
            <p:cNvSpPr/>
            <p:nvPr/>
          </p:nvSpPr>
          <p:spPr>
            <a:xfrm rot="19298002">
              <a:off x="8633473" y="3154265"/>
              <a:ext cx="298279" cy="578993"/>
            </a:xfrm>
            <a:custGeom>
              <a:avLst/>
              <a:gdLst>
                <a:gd name="connsiteX0" fmla="*/ 298250 w 298279"/>
                <a:gd name="connsiteY0" fmla="*/ 0 h 578993"/>
                <a:gd name="connsiteX1" fmla="*/ 298250 w 298279"/>
                <a:gd name="connsiteY1" fmla="*/ 264111 h 578993"/>
                <a:gd name="connsiteX2" fmla="*/ 298167 w 298279"/>
                <a:gd name="connsiteY2" fmla="*/ 264111 h 578993"/>
                <a:gd name="connsiteX3" fmla="*/ 298279 w 298279"/>
                <a:gd name="connsiteY3" fmla="*/ 264199 h 578993"/>
                <a:gd name="connsiteX4" fmla="*/ 49074 w 298279"/>
                <a:gd name="connsiteY4" fmla="*/ 578993 h 578993"/>
                <a:gd name="connsiteX5" fmla="*/ 0 w 298279"/>
                <a:gd name="connsiteY5" fmla="*/ 540144 h 578993"/>
                <a:gd name="connsiteX6" fmla="*/ 235660 w 298279"/>
                <a:gd name="connsiteY6" fmla="*/ 242460 h 578993"/>
                <a:gd name="connsiteX7" fmla="*/ 235660 w 298279"/>
                <a:gd name="connsiteY7" fmla="*/ 0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9" h="578993">
                  <a:moveTo>
                    <a:pt x="298250" y="0"/>
                  </a:moveTo>
                  <a:lnTo>
                    <a:pt x="298250" y="264111"/>
                  </a:lnTo>
                  <a:lnTo>
                    <a:pt x="298167" y="264111"/>
                  </a:lnTo>
                  <a:lnTo>
                    <a:pt x="298279" y="264199"/>
                  </a:lnTo>
                  <a:lnTo>
                    <a:pt x="49074" y="578993"/>
                  </a:lnTo>
                  <a:lnTo>
                    <a:pt x="0" y="540144"/>
                  </a:lnTo>
                  <a:lnTo>
                    <a:pt x="235660" y="242460"/>
                  </a:lnTo>
                  <a:lnTo>
                    <a:pt x="23566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7BD2E0F9-AA17-4A05-8B58-D2636CDCE421}"/>
                </a:ext>
              </a:extLst>
            </p:cNvPr>
            <p:cNvSpPr/>
            <p:nvPr/>
          </p:nvSpPr>
          <p:spPr>
            <a:xfrm rot="19298002">
              <a:off x="8666149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2DFCA5E-0D1D-4EC5-80EB-8EB8200AB558}"/>
                </a:ext>
              </a:extLst>
            </p:cNvPr>
            <p:cNvSpPr/>
            <p:nvPr/>
          </p:nvSpPr>
          <p:spPr>
            <a:xfrm rot="2301998" flipH="1">
              <a:off x="8867750" y="3154265"/>
              <a:ext cx="298278" cy="578993"/>
            </a:xfrm>
            <a:custGeom>
              <a:avLst/>
              <a:gdLst>
                <a:gd name="connsiteX0" fmla="*/ 298250 w 298278"/>
                <a:gd name="connsiteY0" fmla="*/ 0 h 578993"/>
                <a:gd name="connsiteX1" fmla="*/ 235660 w 298278"/>
                <a:gd name="connsiteY1" fmla="*/ 0 h 578993"/>
                <a:gd name="connsiteX2" fmla="*/ 235660 w 298278"/>
                <a:gd name="connsiteY2" fmla="*/ 242458 h 578993"/>
                <a:gd name="connsiteX3" fmla="*/ 0 w 298278"/>
                <a:gd name="connsiteY3" fmla="*/ 540144 h 578993"/>
                <a:gd name="connsiteX4" fmla="*/ 49074 w 298278"/>
                <a:gd name="connsiteY4" fmla="*/ 578993 h 578993"/>
                <a:gd name="connsiteX5" fmla="*/ 298278 w 298278"/>
                <a:gd name="connsiteY5" fmla="*/ 264199 h 578993"/>
                <a:gd name="connsiteX6" fmla="*/ 298167 w 298278"/>
                <a:gd name="connsiteY6" fmla="*/ 264111 h 578993"/>
                <a:gd name="connsiteX7" fmla="*/ 298250 w 298278"/>
                <a:gd name="connsiteY7" fmla="*/ 264111 h 5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278" h="578993">
                  <a:moveTo>
                    <a:pt x="298250" y="0"/>
                  </a:moveTo>
                  <a:lnTo>
                    <a:pt x="235660" y="0"/>
                  </a:lnTo>
                  <a:lnTo>
                    <a:pt x="235660" y="242458"/>
                  </a:lnTo>
                  <a:lnTo>
                    <a:pt x="0" y="540144"/>
                  </a:lnTo>
                  <a:lnTo>
                    <a:pt x="49074" y="578993"/>
                  </a:lnTo>
                  <a:lnTo>
                    <a:pt x="298278" y="264199"/>
                  </a:lnTo>
                  <a:lnTo>
                    <a:pt x="298167" y="264111"/>
                  </a:lnTo>
                  <a:lnTo>
                    <a:pt x="298250" y="26411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597D24E2-8616-439C-81AC-EBF42C6EF291}"/>
                </a:ext>
              </a:extLst>
            </p:cNvPr>
            <p:cNvSpPr/>
            <p:nvPr/>
          </p:nvSpPr>
          <p:spPr>
            <a:xfrm rot="2301998" flipH="1">
              <a:off x="9070763" y="3174808"/>
              <a:ext cx="62590" cy="23926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8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7178B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32453</TotalTime>
  <Words>249</Words>
  <Application>Microsoft Office PowerPoint</Application>
  <PresentationFormat>Custom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Einav</dc:creator>
  <cp:lastModifiedBy>Tal Einav</cp:lastModifiedBy>
  <cp:revision>25</cp:revision>
  <dcterms:created xsi:type="dcterms:W3CDTF">2019-08-19T20:56:45Z</dcterms:created>
  <dcterms:modified xsi:type="dcterms:W3CDTF">2020-09-13T02:42:47Z</dcterms:modified>
</cp:coreProperties>
</file>