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D47"/>
    <a:srgbClr val="24C326"/>
    <a:srgbClr val="4472C4"/>
    <a:srgbClr val="A0D0DA"/>
    <a:srgbClr val="2DFE31"/>
    <a:srgbClr val="FE3C3F"/>
    <a:srgbClr val="0D4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56115-610A-2125-3A4F-21691B4A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20CD8-C0C9-E203-744D-663FDDBF0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2ED5B5-C426-87E8-9BA3-D193EB2A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E9C6CD-0DB6-D6B8-5B69-F7A8A307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870A3-38B1-4DBE-23DB-FEDEE80F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9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4AB4A-1F54-AA2D-0939-69BD23E5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12F9BD-8D9C-1811-4210-307B44F92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25074-420C-84AF-064A-FF886328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32A3D6-20E8-1725-EBDA-9D8C321B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42C10-9D2A-76E8-407E-8AA9B8B1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7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78727B-362B-C8A0-CD7D-0EC3B779A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FBB37B-6C8E-C04A-ECEA-2A586A57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33A48-97F4-C448-D1DD-A694C7DF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78681-7112-A8AD-9398-CB38EA0A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72B8F-706E-F398-0B36-456184C5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3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84147-803D-6935-6D85-A6AD21A7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8F44E-E28B-80B1-4695-398887D7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8F3B4-5205-B189-D594-9EEE2251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233153-28F2-06B1-F199-5CBF69AB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E4D87-727F-2436-45CF-A4B8538D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31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A196A-0091-70BB-94F8-5A4E0914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44AC0-496B-93AF-7E8D-DEC858501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041BC-6925-0DA8-5A18-E4F62336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58ACB-9B2F-2A41-3196-541EBD91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4DF0D-5BA5-59AF-D3B4-20DBB078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479C2-79A0-CE4F-1EBF-E4FC32A0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8B786-2385-647C-8BB4-FD34749F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D6B734-5D18-9D8B-3AAD-9E10ABB0F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53D9F8-D462-2B70-F94B-BAE4CF5D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A557C-AEAF-48D5-FB11-5204411F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72D1D9-DCCB-5F81-2267-FCD0445A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046A3-2204-3B9B-B874-8753F6C1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8920C1-A4E4-E514-6495-7B9CA2276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A4CBD7-2216-4F5C-42AD-4E4E06F6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140E95-2D8A-4F83-969E-A08E41083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3A395F-EE31-7ED7-048C-29B20090D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3C0574-944F-9751-36E8-D9363D7A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9CD575-7DAF-2689-A46C-E0472C14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227008-AE1D-5246-3E59-2165371B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55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C1B07-629C-1550-FFEC-FDAADA40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94E711-5B38-88B6-8402-537EEE70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E4BD8C-634C-B520-BA6F-C428B702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2FD3B8-6E60-BEFB-32CD-393ACF6B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37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F1D611-9F2E-47F1-21B3-2CA6F0B4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78625D-BB7B-2207-6287-661B60BC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69DB21-006A-9768-2D62-FB78929E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71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C17E3-DADB-D688-AAFD-A01F5961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98099-3336-8738-4012-8B445185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3AF591-4B3A-F5A5-14B5-13555D8E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F84D81-F6E2-0EE4-2E76-B0A9187A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E64C24-951E-D9B5-51C4-67E9CB61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77983-F719-848B-4A84-A1C3181D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8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A8F60-B0D2-26F0-088B-58A7834F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BA3561-17F2-B698-5D3C-C3B30B91D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115D1F-A92D-1783-C825-5FFFFA0F9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B394DC-A4E0-E383-5126-82E8A7FB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8426D8-87A9-3D90-55DE-38B1E790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B4B17-BD75-4931-A057-CA069380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AE699A-3CD0-DBF1-8155-211DC81E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4414E3-D43C-EA35-ADDF-04FBC4F8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66DC2-81C9-DFF1-40A3-ABC7EAC8C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9153-A3DE-4C2F-9598-25F8DCC56FDB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7FA18-A80C-7D5B-27F6-4438AF826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416B9-7F46-F4E4-928C-210A859B6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8B1E-93BF-43CE-8687-56C9220AB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7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E9840E6-EA28-EB4F-8EA6-BBD3CAC5EA5C}"/>
              </a:ext>
            </a:extLst>
          </p:cNvPr>
          <p:cNvSpPr/>
          <p:nvPr/>
        </p:nvSpPr>
        <p:spPr>
          <a:xfrm>
            <a:off x="508575" y="1438823"/>
            <a:ext cx="6040436" cy="49052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5A6462C-5A21-B7EA-123B-66491CF620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47" y="66674"/>
            <a:ext cx="4002990" cy="12588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2295F7-141F-54B1-ABAF-D5E342995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707" y="0"/>
            <a:ext cx="1077293" cy="1090676"/>
          </a:xfrm>
          <a:prstGeom prst="rect">
            <a:avLst/>
          </a:prstGeom>
        </p:spPr>
      </p:pic>
      <p:pic>
        <p:nvPicPr>
          <p:cNvPr id="8" name="Picture 2" descr="image007">
            <a:extLst>
              <a:ext uri="{FF2B5EF4-FFF2-40B4-BE49-F238E27FC236}">
                <a16:creationId xmlns:a16="http://schemas.microsoft.com/office/drawing/2014/main" id="{1D2311F4-554A-4C29-C219-05B1D948A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47" y="1457093"/>
            <a:ext cx="4546778" cy="23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4" descr="image008">
            <a:extLst>
              <a:ext uri="{FF2B5EF4-FFF2-40B4-BE49-F238E27FC236}">
                <a16:creationId xmlns:a16="http://schemas.microsoft.com/office/drawing/2014/main" id="{1C0B1E08-5221-E9F8-8A3A-81AD130A0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47" y="4038536"/>
            <a:ext cx="4502110" cy="230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93626C1-87D9-9F57-09C8-9CD42387B1E1}"/>
              </a:ext>
            </a:extLst>
          </p:cNvPr>
          <p:cNvSpPr txBox="1"/>
          <p:nvPr/>
        </p:nvSpPr>
        <p:spPr>
          <a:xfrm>
            <a:off x="7181315" y="3420549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VUE 3D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B6DEA8-2AF8-20E4-A690-903B694AD63E}"/>
              </a:ext>
            </a:extLst>
          </p:cNvPr>
          <p:cNvSpPr txBox="1"/>
          <p:nvPr/>
        </p:nvSpPr>
        <p:spPr>
          <a:xfrm>
            <a:off x="7181315" y="5974751"/>
            <a:ext cx="46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VUE A LA PREMIERE PERSONNE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47F4DDF-1105-7CDF-6929-6A208D90433A}"/>
              </a:ext>
            </a:extLst>
          </p:cNvPr>
          <p:cNvSpPr txBox="1"/>
          <p:nvPr/>
        </p:nvSpPr>
        <p:spPr>
          <a:xfrm>
            <a:off x="111247" y="35572"/>
            <a:ext cx="4868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rgbClr val="CE1D47"/>
                </a:solidFill>
                <a:latin typeface="Arial Black" panose="020B0A04020102020204" pitchFamily="34" charset="0"/>
              </a:rPr>
              <a:t>Serious Game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808884-23C6-4204-EFBC-FAFE09983E1F}"/>
              </a:ext>
            </a:extLst>
          </p:cNvPr>
          <p:cNvSpPr txBox="1"/>
          <p:nvPr/>
        </p:nvSpPr>
        <p:spPr>
          <a:xfrm>
            <a:off x="1509878" y="629011"/>
            <a:ext cx="4235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D4612"/>
                </a:solidFill>
              </a:rPr>
              <a:t>Programmation évènementielle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3BCF1-CD66-47DB-1D13-DE2C4DB6DF19}"/>
              </a:ext>
            </a:extLst>
          </p:cNvPr>
          <p:cNvSpPr/>
          <p:nvPr/>
        </p:nvSpPr>
        <p:spPr>
          <a:xfrm>
            <a:off x="643767" y="2250510"/>
            <a:ext cx="5698040" cy="1709147"/>
          </a:xfrm>
          <a:prstGeom prst="rect">
            <a:avLst/>
          </a:prstGeom>
          <a:solidFill>
            <a:srgbClr val="A0D0DA">
              <a:alpha val="9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DOJO CODE</a:t>
            </a:r>
          </a:p>
          <a:p>
            <a:r>
              <a:rPr lang="fr-FR" sz="1600" dirty="0">
                <a:solidFill>
                  <a:schemeClr val="bg1"/>
                </a:solidFill>
              </a:rPr>
              <a:t>Nos équipes vous accompagnent et vous fournissent un environnement de développement clé en main pour vous affronter dans nos arènes virtuelles.</a:t>
            </a:r>
          </a:p>
          <a:p>
            <a:pPr algn="just"/>
            <a:r>
              <a:rPr lang="fr-FR" b="1" dirty="0">
                <a:solidFill>
                  <a:schemeClr val="bg1"/>
                </a:solidFill>
              </a:rPr>
              <a:t>Durée </a:t>
            </a:r>
            <a:r>
              <a:rPr lang="fr-FR" dirty="0">
                <a:solidFill>
                  <a:schemeClr val="bg1"/>
                </a:solidFill>
              </a:rPr>
              <a:t>:             3h</a:t>
            </a:r>
          </a:p>
          <a:p>
            <a:pPr algn="just"/>
            <a:r>
              <a:rPr lang="fr-FR" b="1" dirty="0">
                <a:solidFill>
                  <a:schemeClr val="bg1"/>
                </a:solidFill>
              </a:rPr>
              <a:t>Langages :        </a:t>
            </a:r>
            <a:r>
              <a:rPr lang="fr-FR" dirty="0">
                <a:solidFill>
                  <a:schemeClr val="bg1"/>
                </a:solidFill>
              </a:rPr>
              <a:t>Python, Java, Javascript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C782A-2283-3E76-4027-7125B37E3094}"/>
              </a:ext>
            </a:extLst>
          </p:cNvPr>
          <p:cNvSpPr/>
          <p:nvPr/>
        </p:nvSpPr>
        <p:spPr>
          <a:xfrm>
            <a:off x="643767" y="4108807"/>
            <a:ext cx="5698040" cy="2113934"/>
          </a:xfrm>
          <a:prstGeom prst="rect">
            <a:avLst/>
          </a:prstGeom>
          <a:solidFill>
            <a:srgbClr val="A0D0DA">
              <a:alpha val="9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>
                <a:solidFill>
                  <a:srgbClr val="FE3C3F"/>
                </a:solidFill>
              </a:rPr>
              <a:t>CHAMPIONNAT</a:t>
            </a:r>
            <a:endParaRPr lang="fr-FR" b="1" dirty="0">
              <a:solidFill>
                <a:srgbClr val="FE3C3F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Développez intégralement votre station de commandement pour piloter votre robot et affrontez les robots des autres équipes lors d'une soirée épique.</a:t>
            </a:r>
          </a:p>
          <a:p>
            <a:r>
              <a:rPr lang="fr-FR" b="1" dirty="0">
                <a:solidFill>
                  <a:schemeClr val="bg1"/>
                </a:solidFill>
              </a:rPr>
              <a:t>Date</a:t>
            </a:r>
            <a:r>
              <a:rPr lang="fr-FR" dirty="0">
                <a:solidFill>
                  <a:schemeClr val="bg1"/>
                </a:solidFill>
              </a:rPr>
              <a:t> :                Février 2024</a:t>
            </a:r>
          </a:p>
          <a:p>
            <a:r>
              <a:rPr lang="fr-FR" b="1" dirty="0">
                <a:solidFill>
                  <a:schemeClr val="bg1"/>
                </a:solidFill>
              </a:rPr>
              <a:t>Langages :        </a:t>
            </a:r>
            <a:r>
              <a:rPr lang="fr-FR" dirty="0">
                <a:solidFill>
                  <a:schemeClr val="bg1"/>
                </a:solidFill>
              </a:rPr>
              <a:t>Libre</a:t>
            </a:r>
          </a:p>
          <a:p>
            <a:r>
              <a:rPr lang="fr-FR" b="1" dirty="0">
                <a:solidFill>
                  <a:schemeClr val="bg1"/>
                </a:solidFill>
              </a:rPr>
              <a:t>Récompenses pour les meilleurs combattants</a:t>
            </a:r>
            <a:endParaRPr lang="fr-FR" sz="1600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rgbClr val="FE3C3F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F4217AD-4652-503B-4AD6-FF55CCE9DE00}"/>
              </a:ext>
            </a:extLst>
          </p:cNvPr>
          <p:cNvSpPr txBox="1"/>
          <p:nvPr/>
        </p:nvSpPr>
        <p:spPr>
          <a:xfrm>
            <a:off x="643767" y="1524435"/>
            <a:ext cx="5784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MODES DE COMBAT</a:t>
            </a:r>
          </a:p>
        </p:txBody>
      </p:sp>
    </p:spTree>
    <p:extLst>
      <p:ext uri="{BB962C8B-B14F-4D97-AF65-F5344CB8AC3E}">
        <p14:creationId xmlns:p14="http://schemas.microsoft.com/office/powerpoint/2010/main" val="25766571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9290083-bd2f-48a2-8ac5-09a524b17d15}" enabled="1" method="Privileged" siteId="{b9fec68c-c92d-461e-9a97-3d03a0f18b82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83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BOURRET, Sébastien</dc:creator>
  <cp:lastModifiedBy>BOURRET, Sébastien</cp:lastModifiedBy>
  <cp:revision>1</cp:revision>
  <dcterms:created xsi:type="dcterms:W3CDTF">2023-09-29T12:04:01Z</dcterms:created>
  <dcterms:modified xsi:type="dcterms:W3CDTF">2023-09-29T14:11:45Z</dcterms:modified>
</cp:coreProperties>
</file>