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0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81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1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82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5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0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2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0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D341-3D70-4ACC-80A8-41789B736FB6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499C70-1E13-4CE3-81E7-01C79E1938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8B8FD-72C4-B839-081C-27B0FE4F5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0-RTT Attack and Defense of QUIC Protocol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7D23EB-9295-8C76-8DF7-8BAA78AFD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Xudong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Cao,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Shangru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Zhao,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Yuqing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Zhang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1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20DDD-BDC2-141B-D8EF-FB12547F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Introduction to QUIC and Its Security 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672A8-C451-F9C9-A51A-908D1F8E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385525"/>
            <a:ext cx="8915400" cy="44071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 Overview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 new transport layer protocol, developed on UDP.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Provides low latency and faster connections.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Used by Google and other applications (e.g., YouTube, Weibo).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Integrated into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HTTP/3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 by IETF.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Security Concerns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Vulnerabilities identified, such as replay attacks and packet manipulation.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UDP's connectionless nature exposes QUIC to security issues during handshake and connection setup.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4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6210A-C69B-DECF-DCCA-BA51B7FB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 Protocol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3D306-6297-A4AA-850D-48BC40C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Packet Structure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UDP packets: simple, with a size limit of 64KB.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 has ordinary (encrypted) and special (sometimes unencrypted) packets.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Special packets like version negotiation are unencrypted, vulnerable to spoofing.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Connection Establishment &amp; Release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 has an initial and non-initial handshake.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Connections can be terminated with specific frames ("GOAWAY" or "CONNECTION_CLOSE"), or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PUBLIC_RESET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 (vulnerable to spoofing).</a:t>
            </a:r>
            <a:endParaRPr lang="en-US" dirty="0">
              <a:solidFill>
                <a:schemeClr val="tx1"/>
              </a:solidFill>
              <a:latin typeface="Segoe UI Variable Text" pitchFamily="2" charset="0"/>
            </a:endParaRPr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328D36-1B76-E9C7-24D9-5C94E143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" t="5522" r="1508" b="6736"/>
          <a:stretch/>
        </p:blipFill>
        <p:spPr>
          <a:xfrm>
            <a:off x="7240556" y="4786603"/>
            <a:ext cx="3119907" cy="19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6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08149-6BF6-9079-CD8B-77B19C5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0-RTT Attack: New Security Threat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17A68-E87C-2084-EEAA-FC39315F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540189"/>
            <a:ext cx="8915400" cy="37776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0-RTT Attack Overview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0-RTT attack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occurs when the client and server have not yet completed a data 	interaction.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The client refuses service by receiving a forged packet before a full connection is established.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Exploits unencrypted packets in QUIC during the connection phase.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Attack Types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 RST Attack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The attacker sends a reset packet (after </a:t>
            </a:r>
            <a:r>
              <a:rPr lang="en-US" dirty="0">
                <a:solidFill>
                  <a:schemeClr val="tx1"/>
                </a:solidFill>
                <a:latin typeface="Segoe UI Variable Text" pitchFamily="2" charset="0"/>
              </a:rPr>
              <a:t>the interception of the CHLO frame)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, misleading the client into thinking the server rejected the connection.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Version Forgery Attack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The attacker sends a fake version negotiation packet, causing the client to abandon the connection.</a:t>
            </a:r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AE67C3-2029-1B0A-E6F5-37725E68B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" r="2565" b="5517"/>
          <a:stretch/>
        </p:blipFill>
        <p:spPr>
          <a:xfrm>
            <a:off x="329950" y="3293481"/>
            <a:ext cx="3364972" cy="33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8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7B510-6983-780A-BE46-2F9FC971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08" y="102637"/>
            <a:ext cx="9918408" cy="6550090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  <a:tab pos="3413760" algn="l"/>
              </a:tabLs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Sending the Encapsulated Packet to the Client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attacker intercepts the request sent by the client (using the 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Scapy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library) and obtains the necessary information like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ID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port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destination port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attacker then forges a packet and sends it to the client, causing the client to believe that the server wants to reject the connection. After receiving a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Reset Packet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client actively ignores any further QUIC packets related to that connection. This attack does not affect the server.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Forgery Attack Experiment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attack, the attacker forges the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Version_Negotiation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packet, modifying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Flag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the 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 version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supported by the server. The client receives this falsified packet, sees unsupported versions, and requests the server to drop the connection. This results in a failed request and an error (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QUIC_INVALID_VERSION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but the server remains unaffected.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Preconditions for Attack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Attacker must intercept the client’s request packet via methods like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Port Mirroring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,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Hub Usage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, or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ARP Spoofing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Attack Execution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Encapsulated Packet Sent to Client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Spoofed packets are sent to the client, causing it to ignore valid connections.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Version Forgery Attack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Modified packets are sent to make the client drop the connection.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Analysis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QUIC does not protect the client during connection setup.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5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0AE36-9FCF-2666-68F4-26155924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Solutions and Challenges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01DAB-763E-5DC9-6179-560C6AE4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Proposed Solutions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Short Wait Time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Clients should wait (200ms) before interrupting the connection to verify authenticity.</a:t>
            </a:r>
          </a:p>
          <a:p>
            <a:pPr marL="457200" lvl="1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Multiple Interactions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 Clients should interact with the server multiple times to prevent packet forgery.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Challenges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Adding wait times or interactions delays the connection setup, contradicting QUIC's goal of fast connections.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Balancing security with speed remains a challenge.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29955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601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 Variable Text</vt:lpstr>
      <vt:lpstr>Wingdings 3</vt:lpstr>
      <vt:lpstr>Brin</vt:lpstr>
      <vt:lpstr>0-RTT Attack and Defense of QUIC Protocol </vt:lpstr>
      <vt:lpstr>Introduction to QUIC and Its Security Challenges</vt:lpstr>
      <vt:lpstr>QUIC Protocol Analysis</vt:lpstr>
      <vt:lpstr>0-RTT Attack: New Security Threat</vt:lpstr>
      <vt:lpstr>Présentation PowerPoint</vt:lpstr>
      <vt:lpstr>Solutions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Chicheportiche</dc:creator>
  <cp:lastModifiedBy>Yann Chicheportiche</cp:lastModifiedBy>
  <cp:revision>1</cp:revision>
  <dcterms:created xsi:type="dcterms:W3CDTF">2024-12-18T18:02:04Z</dcterms:created>
  <dcterms:modified xsi:type="dcterms:W3CDTF">2024-12-18T18:26:51Z</dcterms:modified>
</cp:coreProperties>
</file>