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04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271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777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5128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89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183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03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84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369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81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70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482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69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3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57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79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71885-AAC4-4876-817B-FAA3E3F1E305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78451A-6047-4987-B7DE-487CA3DE6DFA}" type="slidenum">
              <a:rPr lang="he-IL" smtClean="0"/>
              <a:t>‹N°›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05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A7C07-3553-BC31-2F6C-23FB13342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QUICLORIS: A Slow Denial-of-Service Attack on the QUIC Protocol</a:t>
            </a:r>
            <a:endParaRPr lang="he-IL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176DC8-3D42-FFDA-ABBE-35F370B93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Understand the attack Quicloris (slow dos)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3033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16FB9-313F-1C9D-2D80-8C4D433F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Introduction : </a:t>
            </a:r>
            <a:r>
              <a:rPr lang="en-US" b="1" u="sng" dirty="0">
                <a:solidFill>
                  <a:schemeClr val="tx1"/>
                </a:solidFill>
                <a:effectLst/>
              </a:rPr>
              <a:t>QUICLORIS: A Slow Denial-of-Service Attack on the QUIC Protocol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EA7F0D-0D14-74C8-F0D8-F7F674D5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QUIC: A fast and modern protocol designed to reduce latency by minimizing handshake delays.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Key Features: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Integrated cryptographic and transport protocols for efficient communication.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HTTP/3 support with multiplexing for high performance.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Focus of the Presentation: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Highlight QUIC's vulnerabilities to slow DoS attacks, such as R.U.D.Y. and Slowloris.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Discuss mitigation strategies to protect QUIC-based applications.</a:t>
            </a:r>
          </a:p>
          <a:p>
            <a:pPr algn="l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48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2A65-576D-4FA5-FE2E-E10D230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u="sng" dirty="0">
                <a:solidFill>
                  <a:schemeClr val="tx1"/>
                </a:solidFill>
              </a:rPr>
              <a:t>QUIC Features and Streams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E12A5F-25E0-EFC9-68AB-37D0A688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Handshake Process: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Single-step handshake combining cryptographic (TLS 1.3) and transport parameters.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0-RTT allows immediate data exchange, reducing latency.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Streams in QUIC: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Unidirectional streams: Data flows in one direction.</a:t>
            </a:r>
          </a:p>
          <a:p>
            <a:pPr marL="457200" lvl="1" indent="0" algn="l" rtl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Bidirectional streams: Enables two-way communication between endpoints.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Reliability and Efficiency: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ACK frames ensure reliable delivery and efficient loss detection.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Multiplexing prevents Head-of-Line Blocking.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Security and Flow Control: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Stream IDs and flow control mechanisms limit excessive memory usage.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Connection identifiers support seamless communication even with network changes.</a:t>
            </a:r>
          </a:p>
          <a:p>
            <a:pPr algn="l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C063F-731B-AB50-0BF1-898FEDDB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u="sng" dirty="0">
                <a:solidFill>
                  <a:schemeClr val="tx1"/>
                </a:solidFill>
                <a:effectLst/>
                <a:latin typeface="Segoe UI Variable Text" pitchFamily="2" charset="0"/>
              </a:rPr>
              <a:t>Different Attacks: Smurf DoS and Ping Flood DoS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79FCF-9E2A-4B42-F0CB-4628157E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29878"/>
          </a:xfrm>
        </p:spPr>
        <p:txBody>
          <a:bodyPr>
            <a:no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300" b="1" u="sng" kern="1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Smurf DoS Attack</a:t>
            </a:r>
            <a:endParaRPr lang="en-US" sz="1300" b="1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Description:</a:t>
            </a:r>
            <a:b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Smurf DoS attack exploits the broadcast address of a vulnerable network to send a large number of spoofed packets, flooding the target’s IP address with traffic.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Mechanism: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attacker sends ICMP packets (used for Ping requests) to the broadcast address of a network.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source address of these packets is spoofed to match the target’s IP address.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All devices in the network respond to the broadcast by sending their replies to the target’s IP, overwhelming it with traffic.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Impact:</a:t>
            </a:r>
            <a:b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target is flooded with a volume of traffic that exceeds its capacity, causing performance degradation or complete service unavailability.</a:t>
            </a:r>
          </a:p>
          <a:p>
            <a:pPr marL="0" indent="0" algn="l" rtl="0">
              <a:buNone/>
            </a:pPr>
            <a:endParaRPr lang="en-GB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00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69892-B3F9-76BB-356B-A900A6C6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79" y="776634"/>
            <a:ext cx="10235649" cy="5304732"/>
          </a:xfrm>
        </p:spPr>
        <p:txBody>
          <a:bodyPr>
            <a:norm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300" b="1" u="sng" kern="1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Ping Flood DoS Attack</a:t>
            </a:r>
            <a:endParaRPr lang="en-US" sz="1300" b="1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Description:</a:t>
            </a:r>
            <a:b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Ping Flood DoS attack aims to overwhelm a target by flooding it with ICMP (Ping) packets. The target becomes unable to process requests faster than its capacity, leading to service disruption.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Mechanism: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attacker continuously sends Ping requests (ICMP packets) to the target.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target is forced to respond to each request, consuming its network and processing resources.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Escalation to DDoS: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 illustrated in Figure 3, the Ping Flood DoS attack can be amplified into a DDoS (Distributed Denial of Service) attack.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attacker infects other devices (zombies) within the network, which also send Ping requests to the target.</a:t>
            </a:r>
          </a:p>
          <a:p>
            <a:pPr marL="457200" lvl="1" indent="0" algn="l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This creates massive traffic from multiple sources, making the attack harder to mitigate.</a:t>
            </a: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Impact:</a:t>
            </a:r>
            <a:b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US" sz="13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target is overwhelmed by the Ping requests, potentially leading to complete service interruption or system failure.</a:t>
            </a:r>
          </a:p>
          <a:p>
            <a:endParaRPr lang="en-GB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1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A3900-E5C0-7A59-9806-63D0A43D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b="1" u="sng" dirty="0">
                <a:solidFill>
                  <a:schemeClr val="tx1"/>
                </a:solidFill>
                <a:effectLst/>
                <a:latin typeface="Segoe UI Variable Text" pitchFamily="2" charset="0"/>
              </a:rPr>
              <a:t>The Main Attack: R.U.D.Y. and Slowloris</a:t>
            </a:r>
            <a:endParaRPr lang="en-GB" b="1" u="sng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30CD6-6DA1-D1AC-C8BC-52C3F23C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437" y="1905000"/>
            <a:ext cx="9573175" cy="4231712"/>
          </a:xfrm>
        </p:spPr>
        <p:txBody>
          <a:bodyPr>
            <a:normAutofit fontScale="92500" lnSpcReduction="20000"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R.U.D.Y. (R-U-Dead-Yet):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Sends form data at an extremely slow rate, keeping the server occupied indefinitely.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Exploits web services that process form submissions.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Slowloris: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Maintains multiple open HTTP connections with incomplete requests.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Prevents the server from releasing threads, leading to resource exhaustion.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Exploitation of QUIC: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Slow PING frames maintain numerous open connections.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Consumes server resources, blocking legitimate users.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Steps in a Slowloris Attack:</a:t>
            </a:r>
            <a:endParaRPr lang="en-US" b="0" i="0" dirty="0">
              <a:solidFill>
                <a:schemeClr val="tx1"/>
              </a:solidFill>
              <a:effectLst/>
              <a:latin typeface="Segoe UI Variable Text" pitchFamily="2" charset="0"/>
            </a:endParaRP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Open multiple connections with partial HTTP requests.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Prevent timeout using HTTP Keep-Alive headers.</a:t>
            </a:r>
          </a:p>
          <a:p>
            <a:pPr marL="457200" lvl="1" indent="0" algn="l" rtl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egoe UI Variable Text" pitchFamily="2" charset="0"/>
              </a:rPr>
              <a:t>Occupy server threads until they cannot handle additional requests.</a:t>
            </a:r>
          </a:p>
          <a:p>
            <a:pPr algn="l" rtl="0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19990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611</Words>
  <Application>Microsoft Office PowerPoint</Application>
  <PresentationFormat>Grand écran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Segoe UI</vt:lpstr>
      <vt:lpstr>Segoe UI Variable Text</vt:lpstr>
      <vt:lpstr>Symbol</vt:lpstr>
      <vt:lpstr>Wingdings 3</vt:lpstr>
      <vt:lpstr>Brin</vt:lpstr>
      <vt:lpstr>QUICLORIS: A Slow Denial-of-Service Attack on the QUIC Protocol</vt:lpstr>
      <vt:lpstr>Introduction : QUICLORIS: A Slow Denial-of-Service Attack on the QUIC Protocol</vt:lpstr>
      <vt:lpstr>QUIC Features and Streams</vt:lpstr>
      <vt:lpstr>Different Attacks: Smurf DoS and Ping Flood DoS</vt:lpstr>
      <vt:lpstr>Présentation PowerPoint</vt:lpstr>
      <vt:lpstr>The Main Attack: R.U.D.Y. and Slowloris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Chicheportiche</dc:creator>
  <cp:lastModifiedBy>Yann Chicheportiche</cp:lastModifiedBy>
  <cp:revision>1</cp:revision>
  <dcterms:created xsi:type="dcterms:W3CDTF">2024-12-14T13:33:31Z</dcterms:created>
  <dcterms:modified xsi:type="dcterms:W3CDTF">2024-12-14T14:07:34Z</dcterms:modified>
</cp:coreProperties>
</file>