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64" r:id="rId7"/>
    <p:sldId id="261" r:id="rId8"/>
    <p:sldId id="262" r:id="rId9"/>
    <p:sldId id="266" r:id="rId10"/>
    <p:sldId id="263" r:id="rId11"/>
    <p:sldId id="259" r:id="rId1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026CB8-3F07-4F6A-9AC5-27AB217A4F72}" v="1671" dt="2023-01-15T20:03:32.656"/>
    <p1510:client id="{7336E6A1-B9C8-AAE9-4D5D-1355CB99F27E}" v="12" dt="2023-01-15T18:42:38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330007-6FF7-45B5-AA14-F3E2B699059E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D021E93-C692-4A29-8452-BFBA72E9AC83}">
      <dgm:prSet custT="1"/>
      <dgm:spPr/>
      <dgm:t>
        <a:bodyPr/>
        <a:lstStyle/>
        <a:p>
          <a:r>
            <a:rPr lang="en-US" sz="2700" dirty="0"/>
            <a:t> </a:t>
          </a:r>
          <a:r>
            <a:rPr lang="en-US" sz="3200" dirty="0"/>
            <a:t>Explanation about Drebin Classifier :</a:t>
          </a:r>
          <a:endParaRPr lang="en-US" sz="2700" dirty="0"/>
        </a:p>
      </dgm:t>
    </dgm:pt>
    <dgm:pt modelId="{1EC11AB9-7F5D-407C-B97E-34478C3B5771}" type="parTrans" cxnId="{8B1B2E0C-2BF1-4E9D-B3BB-0A39E1EF7D1B}">
      <dgm:prSet/>
      <dgm:spPr/>
      <dgm:t>
        <a:bodyPr/>
        <a:lstStyle/>
        <a:p>
          <a:endParaRPr lang="en-US"/>
        </a:p>
      </dgm:t>
    </dgm:pt>
    <dgm:pt modelId="{0441DC7A-C483-4BA1-B4F6-6D65B48ED8A9}" type="sibTrans" cxnId="{8B1B2E0C-2BF1-4E9D-B3BB-0A39E1EF7D1B}">
      <dgm:prSet/>
      <dgm:spPr/>
      <dgm:t>
        <a:bodyPr/>
        <a:lstStyle/>
        <a:p>
          <a:endParaRPr lang="en-US"/>
        </a:p>
      </dgm:t>
    </dgm:pt>
    <dgm:pt modelId="{3FAE0502-26B8-4C9E-BD95-564CBC4603C5}">
      <dgm:prSet/>
      <dgm:spPr/>
      <dgm:t>
        <a:bodyPr/>
        <a:lstStyle/>
        <a:p>
          <a:r>
            <a:rPr lang="en-US" dirty="0"/>
            <a:t>Feature set (Restricted API calls, Used permissions, Suspicious API calls)</a:t>
          </a:r>
        </a:p>
      </dgm:t>
    </dgm:pt>
    <dgm:pt modelId="{6ACB3E37-5C2F-432D-B220-F13EDD1DD6E2}" type="parTrans" cxnId="{CFE78D4B-1C46-4F8F-BCA0-37927F6DDC68}">
      <dgm:prSet/>
      <dgm:spPr/>
      <dgm:t>
        <a:bodyPr/>
        <a:lstStyle/>
        <a:p>
          <a:endParaRPr lang="en-US"/>
        </a:p>
      </dgm:t>
    </dgm:pt>
    <dgm:pt modelId="{665C5572-F1A9-43F4-97DB-247053D83C94}" type="sibTrans" cxnId="{CFE78D4B-1C46-4F8F-BCA0-37927F6DDC68}">
      <dgm:prSet/>
      <dgm:spPr/>
      <dgm:t>
        <a:bodyPr/>
        <a:lstStyle/>
        <a:p>
          <a:endParaRPr lang="en-US"/>
        </a:p>
      </dgm:t>
    </dgm:pt>
    <dgm:pt modelId="{F89BC11A-095F-434E-8F24-F5141065C64B}">
      <dgm:prSet/>
      <dgm:spPr/>
      <dgm:t>
        <a:bodyPr/>
        <a:lstStyle/>
        <a:p>
          <a:r>
            <a:rPr lang="en-US" dirty="0"/>
            <a:t>Static Analysis </a:t>
          </a:r>
        </a:p>
      </dgm:t>
    </dgm:pt>
    <dgm:pt modelId="{A5A753CF-F671-484A-A7F5-318A04F30C1A}" type="parTrans" cxnId="{A32F8610-0473-417C-958B-4CA319787624}">
      <dgm:prSet/>
      <dgm:spPr/>
      <dgm:t>
        <a:bodyPr/>
        <a:lstStyle/>
        <a:p>
          <a:endParaRPr lang="en-US"/>
        </a:p>
      </dgm:t>
    </dgm:pt>
    <dgm:pt modelId="{C0F74946-2C2C-4D22-9DF5-042C6AA6FCE5}" type="sibTrans" cxnId="{A32F8610-0473-417C-958B-4CA319787624}">
      <dgm:prSet/>
      <dgm:spPr/>
      <dgm:t>
        <a:bodyPr/>
        <a:lstStyle/>
        <a:p>
          <a:endParaRPr lang="en-US"/>
        </a:p>
      </dgm:t>
    </dgm:pt>
    <dgm:pt modelId="{D472757C-A25C-4F9F-94E8-96523DA8252A}">
      <dgm:prSet/>
      <dgm:spPr/>
      <dgm:t>
        <a:bodyPr/>
        <a:lstStyle/>
        <a:p>
          <a:r>
            <a:rPr lang="en-US" dirty="0"/>
            <a:t>Data Set </a:t>
          </a:r>
        </a:p>
      </dgm:t>
    </dgm:pt>
    <dgm:pt modelId="{ED14F7F7-E565-4A2D-89EA-66ADC7794B9A}" type="parTrans" cxnId="{9B3A7C7D-8DC7-4ADC-B876-26883FFCFB0D}">
      <dgm:prSet/>
      <dgm:spPr/>
      <dgm:t>
        <a:bodyPr/>
        <a:lstStyle/>
        <a:p>
          <a:endParaRPr lang="en-US"/>
        </a:p>
      </dgm:t>
    </dgm:pt>
    <dgm:pt modelId="{69C33C61-9EFC-4334-9126-56D9CE1D768C}" type="sibTrans" cxnId="{9B3A7C7D-8DC7-4ADC-B876-26883FFCFB0D}">
      <dgm:prSet/>
      <dgm:spPr/>
      <dgm:t>
        <a:bodyPr/>
        <a:lstStyle/>
        <a:p>
          <a:endParaRPr lang="en-US"/>
        </a:p>
      </dgm:t>
    </dgm:pt>
    <dgm:pt modelId="{DCEC071D-C2DB-4EAC-92C2-4439F9CE5072}">
      <dgm:prSet/>
      <dgm:spPr/>
      <dgm:t>
        <a:bodyPr/>
        <a:lstStyle/>
        <a:p>
          <a:r>
            <a:rPr lang="en-US" dirty="0"/>
            <a:t>weak spots</a:t>
          </a:r>
        </a:p>
      </dgm:t>
    </dgm:pt>
    <dgm:pt modelId="{058703EF-B366-4331-B6E2-E7B9649B5582}" type="parTrans" cxnId="{61E60870-4F8D-43CA-9347-B7A6828167FD}">
      <dgm:prSet/>
      <dgm:spPr/>
      <dgm:t>
        <a:bodyPr/>
        <a:lstStyle/>
        <a:p>
          <a:endParaRPr lang="en-US"/>
        </a:p>
      </dgm:t>
    </dgm:pt>
    <dgm:pt modelId="{AD822577-7F46-408C-B399-B35CAEC594A0}" type="sibTrans" cxnId="{61E60870-4F8D-43CA-9347-B7A6828167FD}">
      <dgm:prSet/>
      <dgm:spPr/>
      <dgm:t>
        <a:bodyPr/>
        <a:lstStyle/>
        <a:p>
          <a:endParaRPr lang="en-US"/>
        </a:p>
      </dgm:t>
    </dgm:pt>
    <dgm:pt modelId="{CC554829-F0D3-41AF-B066-86D4BBCE91A9}">
      <dgm:prSet/>
      <dgm:spPr/>
      <dgm:t>
        <a:bodyPr/>
        <a:lstStyle/>
        <a:p>
          <a:r>
            <a:rPr lang="en-US" dirty="0"/>
            <a:t>Ways to exploit those weak spots.</a:t>
          </a:r>
        </a:p>
      </dgm:t>
    </dgm:pt>
    <dgm:pt modelId="{6B8D2B48-F3B1-45BB-A59C-763B4C483086}" type="parTrans" cxnId="{8B1793D4-2191-4644-8995-C13B4A5843B1}">
      <dgm:prSet/>
      <dgm:spPr/>
      <dgm:t>
        <a:bodyPr/>
        <a:lstStyle/>
        <a:p>
          <a:endParaRPr lang="en-US"/>
        </a:p>
      </dgm:t>
    </dgm:pt>
    <dgm:pt modelId="{67325C06-1F79-440C-9A7F-F76A82F56185}" type="sibTrans" cxnId="{8B1793D4-2191-4644-8995-C13B4A5843B1}">
      <dgm:prSet/>
      <dgm:spPr/>
      <dgm:t>
        <a:bodyPr/>
        <a:lstStyle/>
        <a:p>
          <a:endParaRPr lang="en-US"/>
        </a:p>
      </dgm:t>
    </dgm:pt>
    <dgm:pt modelId="{E71389A7-855B-43B5-A3E8-1A4B53FC2C4D}">
      <dgm:prSet/>
      <dgm:spPr/>
      <dgm:t>
        <a:bodyPr/>
        <a:lstStyle/>
        <a:p>
          <a:r>
            <a:rPr lang="en-US" dirty="0"/>
            <a:t> </a:t>
          </a:r>
        </a:p>
      </dgm:t>
    </dgm:pt>
    <dgm:pt modelId="{DF3E1B22-D382-40C7-B59A-1CD31670831D}" type="parTrans" cxnId="{9832B88A-8F73-418E-A423-50C3F059046F}">
      <dgm:prSet/>
      <dgm:spPr/>
      <dgm:t>
        <a:bodyPr/>
        <a:lstStyle/>
        <a:p>
          <a:endParaRPr lang="en-US"/>
        </a:p>
      </dgm:t>
    </dgm:pt>
    <dgm:pt modelId="{FC4C827C-9B97-4942-99AB-6C4B8D42BE11}" type="sibTrans" cxnId="{9832B88A-8F73-418E-A423-50C3F059046F}">
      <dgm:prSet/>
      <dgm:spPr/>
      <dgm:t>
        <a:bodyPr/>
        <a:lstStyle/>
        <a:p>
          <a:endParaRPr lang="en-US"/>
        </a:p>
      </dgm:t>
    </dgm:pt>
    <dgm:pt modelId="{F09C2C5C-6C65-4545-94B4-5714D94B35B7}" type="pres">
      <dgm:prSet presAssocID="{62330007-6FF7-45B5-AA14-F3E2B699059E}" presName="vert0" presStyleCnt="0">
        <dgm:presLayoutVars>
          <dgm:dir/>
          <dgm:animOne val="branch"/>
          <dgm:animLvl val="lvl"/>
        </dgm:presLayoutVars>
      </dgm:prSet>
      <dgm:spPr/>
    </dgm:pt>
    <dgm:pt modelId="{E36EDE92-8ABC-4E0D-AF47-FF6092913934}" type="pres">
      <dgm:prSet presAssocID="{DD021E93-C692-4A29-8452-BFBA72E9AC83}" presName="thickLine" presStyleLbl="alignNode1" presStyleIdx="0" presStyleCnt="7"/>
      <dgm:spPr/>
    </dgm:pt>
    <dgm:pt modelId="{31BDF938-1452-46C5-A125-B849DDF20AB1}" type="pres">
      <dgm:prSet presAssocID="{DD021E93-C692-4A29-8452-BFBA72E9AC83}" presName="horz1" presStyleCnt="0"/>
      <dgm:spPr/>
    </dgm:pt>
    <dgm:pt modelId="{EDDE22F5-F268-4A43-B190-03A7F23F0625}" type="pres">
      <dgm:prSet presAssocID="{DD021E93-C692-4A29-8452-BFBA72E9AC83}" presName="tx1" presStyleLbl="revTx" presStyleIdx="0" presStyleCnt="7"/>
      <dgm:spPr/>
    </dgm:pt>
    <dgm:pt modelId="{D6F0D107-7E22-401A-A76D-85BAEA9450B8}" type="pres">
      <dgm:prSet presAssocID="{DD021E93-C692-4A29-8452-BFBA72E9AC83}" presName="vert1" presStyleCnt="0"/>
      <dgm:spPr/>
    </dgm:pt>
    <dgm:pt modelId="{F516622E-D0F0-4F6E-9DC5-EA037945A882}" type="pres">
      <dgm:prSet presAssocID="{3FAE0502-26B8-4C9E-BD95-564CBC4603C5}" presName="thickLine" presStyleLbl="alignNode1" presStyleIdx="1" presStyleCnt="7"/>
      <dgm:spPr/>
    </dgm:pt>
    <dgm:pt modelId="{65A53073-2564-4141-9FF1-97C31BE0DBB7}" type="pres">
      <dgm:prSet presAssocID="{3FAE0502-26B8-4C9E-BD95-564CBC4603C5}" presName="horz1" presStyleCnt="0"/>
      <dgm:spPr/>
    </dgm:pt>
    <dgm:pt modelId="{370A81E4-DAB9-4824-8022-C12994487362}" type="pres">
      <dgm:prSet presAssocID="{3FAE0502-26B8-4C9E-BD95-564CBC4603C5}" presName="tx1" presStyleLbl="revTx" presStyleIdx="1" presStyleCnt="7"/>
      <dgm:spPr/>
    </dgm:pt>
    <dgm:pt modelId="{98ABD8B2-214B-4351-9129-C0B3B83E5FEF}" type="pres">
      <dgm:prSet presAssocID="{3FAE0502-26B8-4C9E-BD95-564CBC4603C5}" presName="vert1" presStyleCnt="0"/>
      <dgm:spPr/>
    </dgm:pt>
    <dgm:pt modelId="{312C4A59-01D9-46BC-931A-2E89FD8861DC}" type="pres">
      <dgm:prSet presAssocID="{F89BC11A-095F-434E-8F24-F5141065C64B}" presName="thickLine" presStyleLbl="alignNode1" presStyleIdx="2" presStyleCnt="7"/>
      <dgm:spPr/>
    </dgm:pt>
    <dgm:pt modelId="{E3FF600D-84AC-4534-A694-F36767C6B0BF}" type="pres">
      <dgm:prSet presAssocID="{F89BC11A-095F-434E-8F24-F5141065C64B}" presName="horz1" presStyleCnt="0"/>
      <dgm:spPr/>
    </dgm:pt>
    <dgm:pt modelId="{D11BE9B1-E90C-4C70-9F08-E10B71FD7C5C}" type="pres">
      <dgm:prSet presAssocID="{F89BC11A-095F-434E-8F24-F5141065C64B}" presName="tx1" presStyleLbl="revTx" presStyleIdx="2" presStyleCnt="7"/>
      <dgm:spPr/>
    </dgm:pt>
    <dgm:pt modelId="{70AA74CF-9902-4419-8D3F-CD7342A2E345}" type="pres">
      <dgm:prSet presAssocID="{F89BC11A-095F-434E-8F24-F5141065C64B}" presName="vert1" presStyleCnt="0"/>
      <dgm:spPr/>
    </dgm:pt>
    <dgm:pt modelId="{0489E156-4420-4479-9A66-62137AAB0663}" type="pres">
      <dgm:prSet presAssocID="{D472757C-A25C-4F9F-94E8-96523DA8252A}" presName="thickLine" presStyleLbl="alignNode1" presStyleIdx="3" presStyleCnt="7"/>
      <dgm:spPr/>
    </dgm:pt>
    <dgm:pt modelId="{2333758B-2729-48C1-865C-923728F6E286}" type="pres">
      <dgm:prSet presAssocID="{D472757C-A25C-4F9F-94E8-96523DA8252A}" presName="horz1" presStyleCnt="0"/>
      <dgm:spPr/>
    </dgm:pt>
    <dgm:pt modelId="{D53ABBF5-2C60-4AD6-B285-F8562E43C089}" type="pres">
      <dgm:prSet presAssocID="{D472757C-A25C-4F9F-94E8-96523DA8252A}" presName="tx1" presStyleLbl="revTx" presStyleIdx="3" presStyleCnt="7"/>
      <dgm:spPr/>
    </dgm:pt>
    <dgm:pt modelId="{A5CEC2F4-3E99-406F-B901-6BF9C4D67639}" type="pres">
      <dgm:prSet presAssocID="{D472757C-A25C-4F9F-94E8-96523DA8252A}" presName="vert1" presStyleCnt="0"/>
      <dgm:spPr/>
    </dgm:pt>
    <dgm:pt modelId="{B6164E7F-3BA5-44E8-9900-D5027D2DD5DD}" type="pres">
      <dgm:prSet presAssocID="{DCEC071D-C2DB-4EAC-92C2-4439F9CE5072}" presName="thickLine" presStyleLbl="alignNode1" presStyleIdx="4" presStyleCnt="7"/>
      <dgm:spPr/>
    </dgm:pt>
    <dgm:pt modelId="{5A2A624D-ADBF-4408-8E61-1E324627A569}" type="pres">
      <dgm:prSet presAssocID="{DCEC071D-C2DB-4EAC-92C2-4439F9CE5072}" presName="horz1" presStyleCnt="0"/>
      <dgm:spPr/>
    </dgm:pt>
    <dgm:pt modelId="{08A00398-FB22-4F93-8EAC-6FF5ABE259AE}" type="pres">
      <dgm:prSet presAssocID="{DCEC071D-C2DB-4EAC-92C2-4439F9CE5072}" presName="tx1" presStyleLbl="revTx" presStyleIdx="4" presStyleCnt="7"/>
      <dgm:spPr/>
    </dgm:pt>
    <dgm:pt modelId="{F03706E4-BC82-48AC-9CA7-EF168A3B7580}" type="pres">
      <dgm:prSet presAssocID="{DCEC071D-C2DB-4EAC-92C2-4439F9CE5072}" presName="vert1" presStyleCnt="0"/>
      <dgm:spPr/>
    </dgm:pt>
    <dgm:pt modelId="{F497BC44-121E-48A4-BF27-3B6D29261721}" type="pres">
      <dgm:prSet presAssocID="{CC554829-F0D3-41AF-B066-86D4BBCE91A9}" presName="thickLine" presStyleLbl="alignNode1" presStyleIdx="5" presStyleCnt="7"/>
      <dgm:spPr/>
    </dgm:pt>
    <dgm:pt modelId="{0464A206-1717-4490-847B-A73D9D56EDEA}" type="pres">
      <dgm:prSet presAssocID="{CC554829-F0D3-41AF-B066-86D4BBCE91A9}" presName="horz1" presStyleCnt="0"/>
      <dgm:spPr/>
    </dgm:pt>
    <dgm:pt modelId="{9B56B460-3B4B-4E05-9452-7398A5E81517}" type="pres">
      <dgm:prSet presAssocID="{CC554829-F0D3-41AF-B066-86D4BBCE91A9}" presName="tx1" presStyleLbl="revTx" presStyleIdx="5" presStyleCnt="7"/>
      <dgm:spPr/>
    </dgm:pt>
    <dgm:pt modelId="{977944E3-4519-41CF-BE40-2408B88E4236}" type="pres">
      <dgm:prSet presAssocID="{CC554829-F0D3-41AF-B066-86D4BBCE91A9}" presName="vert1" presStyleCnt="0"/>
      <dgm:spPr/>
    </dgm:pt>
    <dgm:pt modelId="{0E0FCD20-4912-45F8-82D9-D07B4AE8219E}" type="pres">
      <dgm:prSet presAssocID="{E71389A7-855B-43B5-A3E8-1A4B53FC2C4D}" presName="thickLine" presStyleLbl="alignNode1" presStyleIdx="6" presStyleCnt="7"/>
      <dgm:spPr/>
    </dgm:pt>
    <dgm:pt modelId="{270CB5CF-7A54-46AB-8B60-C18900E29DD7}" type="pres">
      <dgm:prSet presAssocID="{E71389A7-855B-43B5-A3E8-1A4B53FC2C4D}" presName="horz1" presStyleCnt="0"/>
      <dgm:spPr/>
    </dgm:pt>
    <dgm:pt modelId="{D230F530-9CA1-415D-835F-C9E28A08892C}" type="pres">
      <dgm:prSet presAssocID="{E71389A7-855B-43B5-A3E8-1A4B53FC2C4D}" presName="tx1" presStyleLbl="revTx" presStyleIdx="6" presStyleCnt="7"/>
      <dgm:spPr/>
    </dgm:pt>
    <dgm:pt modelId="{9422F832-7AD7-4576-A63E-A0F4A380F01B}" type="pres">
      <dgm:prSet presAssocID="{E71389A7-855B-43B5-A3E8-1A4B53FC2C4D}" presName="vert1" presStyleCnt="0"/>
      <dgm:spPr/>
    </dgm:pt>
  </dgm:ptLst>
  <dgm:cxnLst>
    <dgm:cxn modelId="{148B2505-9C20-41A6-8FC7-B7A6A6876301}" type="presOf" srcId="{F89BC11A-095F-434E-8F24-F5141065C64B}" destId="{D11BE9B1-E90C-4C70-9F08-E10B71FD7C5C}" srcOrd="0" destOrd="0" presId="urn:microsoft.com/office/officeart/2008/layout/LinedList"/>
    <dgm:cxn modelId="{8B1B2E0C-2BF1-4E9D-B3BB-0A39E1EF7D1B}" srcId="{62330007-6FF7-45B5-AA14-F3E2B699059E}" destId="{DD021E93-C692-4A29-8452-BFBA72E9AC83}" srcOrd="0" destOrd="0" parTransId="{1EC11AB9-7F5D-407C-B97E-34478C3B5771}" sibTransId="{0441DC7A-C483-4BA1-B4F6-6D65B48ED8A9}"/>
    <dgm:cxn modelId="{A32F8610-0473-417C-958B-4CA319787624}" srcId="{62330007-6FF7-45B5-AA14-F3E2B699059E}" destId="{F89BC11A-095F-434E-8F24-F5141065C64B}" srcOrd="2" destOrd="0" parTransId="{A5A753CF-F671-484A-A7F5-318A04F30C1A}" sibTransId="{C0F74946-2C2C-4D22-9DF5-042C6AA6FCE5}"/>
    <dgm:cxn modelId="{BA6B0B3C-6A9A-48F6-948F-08CEA2AA7A09}" type="presOf" srcId="{D472757C-A25C-4F9F-94E8-96523DA8252A}" destId="{D53ABBF5-2C60-4AD6-B285-F8562E43C089}" srcOrd="0" destOrd="0" presId="urn:microsoft.com/office/officeart/2008/layout/LinedList"/>
    <dgm:cxn modelId="{B65C2941-8048-4F41-BCDF-DE520F81BABA}" type="presOf" srcId="{DCEC071D-C2DB-4EAC-92C2-4439F9CE5072}" destId="{08A00398-FB22-4F93-8EAC-6FF5ABE259AE}" srcOrd="0" destOrd="0" presId="urn:microsoft.com/office/officeart/2008/layout/LinedList"/>
    <dgm:cxn modelId="{CFE78D4B-1C46-4F8F-BCA0-37927F6DDC68}" srcId="{62330007-6FF7-45B5-AA14-F3E2B699059E}" destId="{3FAE0502-26B8-4C9E-BD95-564CBC4603C5}" srcOrd="1" destOrd="0" parTransId="{6ACB3E37-5C2F-432D-B220-F13EDD1DD6E2}" sibTransId="{665C5572-F1A9-43F4-97DB-247053D83C94}"/>
    <dgm:cxn modelId="{61E60870-4F8D-43CA-9347-B7A6828167FD}" srcId="{62330007-6FF7-45B5-AA14-F3E2B699059E}" destId="{DCEC071D-C2DB-4EAC-92C2-4439F9CE5072}" srcOrd="4" destOrd="0" parTransId="{058703EF-B366-4331-B6E2-E7B9649B5582}" sibTransId="{AD822577-7F46-408C-B399-B35CAEC594A0}"/>
    <dgm:cxn modelId="{9B285677-B32C-4A60-9860-F7BE5F28464B}" type="presOf" srcId="{CC554829-F0D3-41AF-B066-86D4BBCE91A9}" destId="{9B56B460-3B4B-4E05-9452-7398A5E81517}" srcOrd="0" destOrd="0" presId="urn:microsoft.com/office/officeart/2008/layout/LinedList"/>
    <dgm:cxn modelId="{9B3A7C7D-8DC7-4ADC-B876-26883FFCFB0D}" srcId="{62330007-6FF7-45B5-AA14-F3E2B699059E}" destId="{D472757C-A25C-4F9F-94E8-96523DA8252A}" srcOrd="3" destOrd="0" parTransId="{ED14F7F7-E565-4A2D-89EA-66ADC7794B9A}" sibTransId="{69C33C61-9EFC-4334-9126-56D9CE1D768C}"/>
    <dgm:cxn modelId="{9832B88A-8F73-418E-A423-50C3F059046F}" srcId="{62330007-6FF7-45B5-AA14-F3E2B699059E}" destId="{E71389A7-855B-43B5-A3E8-1A4B53FC2C4D}" srcOrd="6" destOrd="0" parTransId="{DF3E1B22-D382-40C7-B59A-1CD31670831D}" sibTransId="{FC4C827C-9B97-4942-99AB-6C4B8D42BE11}"/>
    <dgm:cxn modelId="{428E80B0-D44D-4A79-8070-51ED5599129B}" type="presOf" srcId="{DD021E93-C692-4A29-8452-BFBA72E9AC83}" destId="{EDDE22F5-F268-4A43-B190-03A7F23F0625}" srcOrd="0" destOrd="0" presId="urn:microsoft.com/office/officeart/2008/layout/LinedList"/>
    <dgm:cxn modelId="{2925C5C3-2DC1-4A70-87BA-A849FB9AA886}" type="presOf" srcId="{3FAE0502-26B8-4C9E-BD95-564CBC4603C5}" destId="{370A81E4-DAB9-4824-8022-C12994487362}" srcOrd="0" destOrd="0" presId="urn:microsoft.com/office/officeart/2008/layout/LinedList"/>
    <dgm:cxn modelId="{8B1793D4-2191-4644-8995-C13B4A5843B1}" srcId="{62330007-6FF7-45B5-AA14-F3E2B699059E}" destId="{CC554829-F0D3-41AF-B066-86D4BBCE91A9}" srcOrd="5" destOrd="0" parTransId="{6B8D2B48-F3B1-45BB-A59C-763B4C483086}" sibTransId="{67325C06-1F79-440C-9A7F-F76A82F56185}"/>
    <dgm:cxn modelId="{15A6E8D4-C85D-4A07-BDF0-9922ABA6ECDA}" type="presOf" srcId="{E71389A7-855B-43B5-A3E8-1A4B53FC2C4D}" destId="{D230F530-9CA1-415D-835F-C9E28A08892C}" srcOrd="0" destOrd="0" presId="urn:microsoft.com/office/officeart/2008/layout/LinedList"/>
    <dgm:cxn modelId="{969177D9-896B-4121-8028-5E0C73C1935F}" type="presOf" srcId="{62330007-6FF7-45B5-AA14-F3E2B699059E}" destId="{F09C2C5C-6C65-4545-94B4-5714D94B35B7}" srcOrd="0" destOrd="0" presId="urn:microsoft.com/office/officeart/2008/layout/LinedList"/>
    <dgm:cxn modelId="{3A0E29D8-8004-47E9-A35C-7215FD794866}" type="presParOf" srcId="{F09C2C5C-6C65-4545-94B4-5714D94B35B7}" destId="{E36EDE92-8ABC-4E0D-AF47-FF6092913934}" srcOrd="0" destOrd="0" presId="urn:microsoft.com/office/officeart/2008/layout/LinedList"/>
    <dgm:cxn modelId="{2CDB4615-33B3-4DC5-AEAB-47A37C270464}" type="presParOf" srcId="{F09C2C5C-6C65-4545-94B4-5714D94B35B7}" destId="{31BDF938-1452-46C5-A125-B849DDF20AB1}" srcOrd="1" destOrd="0" presId="urn:microsoft.com/office/officeart/2008/layout/LinedList"/>
    <dgm:cxn modelId="{C3835445-CF6F-44F2-88CE-4D979E88FE20}" type="presParOf" srcId="{31BDF938-1452-46C5-A125-B849DDF20AB1}" destId="{EDDE22F5-F268-4A43-B190-03A7F23F0625}" srcOrd="0" destOrd="0" presId="urn:microsoft.com/office/officeart/2008/layout/LinedList"/>
    <dgm:cxn modelId="{0BFCA186-F2C6-4757-89EF-7685E6EB8D75}" type="presParOf" srcId="{31BDF938-1452-46C5-A125-B849DDF20AB1}" destId="{D6F0D107-7E22-401A-A76D-85BAEA9450B8}" srcOrd="1" destOrd="0" presId="urn:microsoft.com/office/officeart/2008/layout/LinedList"/>
    <dgm:cxn modelId="{3CE85C19-15C1-4812-9CBA-9E6EB2BA7D5C}" type="presParOf" srcId="{F09C2C5C-6C65-4545-94B4-5714D94B35B7}" destId="{F516622E-D0F0-4F6E-9DC5-EA037945A882}" srcOrd="2" destOrd="0" presId="urn:microsoft.com/office/officeart/2008/layout/LinedList"/>
    <dgm:cxn modelId="{21F26D32-6E1A-4F11-B668-A5086B5805BB}" type="presParOf" srcId="{F09C2C5C-6C65-4545-94B4-5714D94B35B7}" destId="{65A53073-2564-4141-9FF1-97C31BE0DBB7}" srcOrd="3" destOrd="0" presId="urn:microsoft.com/office/officeart/2008/layout/LinedList"/>
    <dgm:cxn modelId="{6E82E27C-36CB-421F-8896-7EF39F38F199}" type="presParOf" srcId="{65A53073-2564-4141-9FF1-97C31BE0DBB7}" destId="{370A81E4-DAB9-4824-8022-C12994487362}" srcOrd="0" destOrd="0" presId="urn:microsoft.com/office/officeart/2008/layout/LinedList"/>
    <dgm:cxn modelId="{8C383CD2-8BFF-4F0F-B95D-43385E8960E6}" type="presParOf" srcId="{65A53073-2564-4141-9FF1-97C31BE0DBB7}" destId="{98ABD8B2-214B-4351-9129-C0B3B83E5FEF}" srcOrd="1" destOrd="0" presId="urn:microsoft.com/office/officeart/2008/layout/LinedList"/>
    <dgm:cxn modelId="{4261BC10-4E62-4178-B578-F0FD740F7A34}" type="presParOf" srcId="{F09C2C5C-6C65-4545-94B4-5714D94B35B7}" destId="{312C4A59-01D9-46BC-931A-2E89FD8861DC}" srcOrd="4" destOrd="0" presId="urn:microsoft.com/office/officeart/2008/layout/LinedList"/>
    <dgm:cxn modelId="{A5FA64D2-A754-4BAF-ACF8-F66046C9FE7B}" type="presParOf" srcId="{F09C2C5C-6C65-4545-94B4-5714D94B35B7}" destId="{E3FF600D-84AC-4534-A694-F36767C6B0BF}" srcOrd="5" destOrd="0" presId="urn:microsoft.com/office/officeart/2008/layout/LinedList"/>
    <dgm:cxn modelId="{D0B52571-5D99-449D-9B64-23902ABD858C}" type="presParOf" srcId="{E3FF600D-84AC-4534-A694-F36767C6B0BF}" destId="{D11BE9B1-E90C-4C70-9F08-E10B71FD7C5C}" srcOrd="0" destOrd="0" presId="urn:microsoft.com/office/officeart/2008/layout/LinedList"/>
    <dgm:cxn modelId="{BF3B2828-4FA2-46F3-B428-5FD3FE2FAA54}" type="presParOf" srcId="{E3FF600D-84AC-4534-A694-F36767C6B0BF}" destId="{70AA74CF-9902-4419-8D3F-CD7342A2E345}" srcOrd="1" destOrd="0" presId="urn:microsoft.com/office/officeart/2008/layout/LinedList"/>
    <dgm:cxn modelId="{BC451834-831F-49BE-903C-27EF48F0FA94}" type="presParOf" srcId="{F09C2C5C-6C65-4545-94B4-5714D94B35B7}" destId="{0489E156-4420-4479-9A66-62137AAB0663}" srcOrd="6" destOrd="0" presId="urn:microsoft.com/office/officeart/2008/layout/LinedList"/>
    <dgm:cxn modelId="{45033CE9-425C-4CE5-9F62-3B35D9AD0034}" type="presParOf" srcId="{F09C2C5C-6C65-4545-94B4-5714D94B35B7}" destId="{2333758B-2729-48C1-865C-923728F6E286}" srcOrd="7" destOrd="0" presId="urn:microsoft.com/office/officeart/2008/layout/LinedList"/>
    <dgm:cxn modelId="{043D8B73-2FBD-469A-ADDA-1DF6314510E5}" type="presParOf" srcId="{2333758B-2729-48C1-865C-923728F6E286}" destId="{D53ABBF5-2C60-4AD6-B285-F8562E43C089}" srcOrd="0" destOrd="0" presId="urn:microsoft.com/office/officeart/2008/layout/LinedList"/>
    <dgm:cxn modelId="{A2122219-A85B-4F84-B890-9EFD304044D1}" type="presParOf" srcId="{2333758B-2729-48C1-865C-923728F6E286}" destId="{A5CEC2F4-3E99-406F-B901-6BF9C4D67639}" srcOrd="1" destOrd="0" presId="urn:microsoft.com/office/officeart/2008/layout/LinedList"/>
    <dgm:cxn modelId="{A4E65A36-621E-4168-B4AC-BB0D1FA39EAF}" type="presParOf" srcId="{F09C2C5C-6C65-4545-94B4-5714D94B35B7}" destId="{B6164E7F-3BA5-44E8-9900-D5027D2DD5DD}" srcOrd="8" destOrd="0" presId="urn:microsoft.com/office/officeart/2008/layout/LinedList"/>
    <dgm:cxn modelId="{342F2F81-CAED-4262-91C5-787EAB10D4DD}" type="presParOf" srcId="{F09C2C5C-6C65-4545-94B4-5714D94B35B7}" destId="{5A2A624D-ADBF-4408-8E61-1E324627A569}" srcOrd="9" destOrd="0" presId="urn:microsoft.com/office/officeart/2008/layout/LinedList"/>
    <dgm:cxn modelId="{538899C9-F8C8-471A-B9D0-05AF379B6F04}" type="presParOf" srcId="{5A2A624D-ADBF-4408-8E61-1E324627A569}" destId="{08A00398-FB22-4F93-8EAC-6FF5ABE259AE}" srcOrd="0" destOrd="0" presId="urn:microsoft.com/office/officeart/2008/layout/LinedList"/>
    <dgm:cxn modelId="{DD8B1144-3803-45CE-A8ED-3CE73098C8FF}" type="presParOf" srcId="{5A2A624D-ADBF-4408-8E61-1E324627A569}" destId="{F03706E4-BC82-48AC-9CA7-EF168A3B7580}" srcOrd="1" destOrd="0" presId="urn:microsoft.com/office/officeart/2008/layout/LinedList"/>
    <dgm:cxn modelId="{0B8435D6-166E-45A6-9DD1-EDAA3EF792A3}" type="presParOf" srcId="{F09C2C5C-6C65-4545-94B4-5714D94B35B7}" destId="{F497BC44-121E-48A4-BF27-3B6D29261721}" srcOrd="10" destOrd="0" presId="urn:microsoft.com/office/officeart/2008/layout/LinedList"/>
    <dgm:cxn modelId="{369475F2-2DBA-4D94-8361-077F4326A5E4}" type="presParOf" srcId="{F09C2C5C-6C65-4545-94B4-5714D94B35B7}" destId="{0464A206-1717-4490-847B-A73D9D56EDEA}" srcOrd="11" destOrd="0" presId="urn:microsoft.com/office/officeart/2008/layout/LinedList"/>
    <dgm:cxn modelId="{6CC05A63-254D-4F5A-A4F6-057B2799A1B5}" type="presParOf" srcId="{0464A206-1717-4490-847B-A73D9D56EDEA}" destId="{9B56B460-3B4B-4E05-9452-7398A5E81517}" srcOrd="0" destOrd="0" presId="urn:microsoft.com/office/officeart/2008/layout/LinedList"/>
    <dgm:cxn modelId="{24361EEA-74B4-4C4B-A69E-9AE3507D733B}" type="presParOf" srcId="{0464A206-1717-4490-847B-A73D9D56EDEA}" destId="{977944E3-4519-41CF-BE40-2408B88E4236}" srcOrd="1" destOrd="0" presId="urn:microsoft.com/office/officeart/2008/layout/LinedList"/>
    <dgm:cxn modelId="{91096D15-E990-4472-9E05-2B03F15071C7}" type="presParOf" srcId="{F09C2C5C-6C65-4545-94B4-5714D94B35B7}" destId="{0E0FCD20-4912-45F8-82D9-D07B4AE8219E}" srcOrd="12" destOrd="0" presId="urn:microsoft.com/office/officeart/2008/layout/LinedList"/>
    <dgm:cxn modelId="{E547067A-7D8B-4465-A4AE-E6B41223E493}" type="presParOf" srcId="{F09C2C5C-6C65-4545-94B4-5714D94B35B7}" destId="{270CB5CF-7A54-46AB-8B60-C18900E29DD7}" srcOrd="13" destOrd="0" presId="urn:microsoft.com/office/officeart/2008/layout/LinedList"/>
    <dgm:cxn modelId="{9B90F69B-BC3D-466F-A7A3-CAA056B43F37}" type="presParOf" srcId="{270CB5CF-7A54-46AB-8B60-C18900E29DD7}" destId="{D230F530-9CA1-415D-835F-C9E28A08892C}" srcOrd="0" destOrd="0" presId="urn:microsoft.com/office/officeart/2008/layout/LinedList"/>
    <dgm:cxn modelId="{C8F14EEC-9B80-469B-A241-CD1FDD4BB309}" type="presParOf" srcId="{270CB5CF-7A54-46AB-8B60-C18900E29DD7}" destId="{9422F832-7AD7-4576-A63E-A0F4A380F01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36EA61-4C4A-4072-932C-7151FF49FAF1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F49D5D7-FEBF-40A3-BD30-033C756FE412}">
      <dgm:prSet custT="1"/>
      <dgm:spPr/>
      <dgm:t>
        <a:bodyPr/>
        <a:lstStyle/>
        <a:p>
          <a:r>
            <a:rPr lang="en-US" sz="2000" dirty="0"/>
            <a:t>Now we attend to show you three main types of attacks, which exploit the weak spot of the classifier:</a:t>
          </a:r>
        </a:p>
      </dgm:t>
    </dgm:pt>
    <dgm:pt modelId="{029A7F28-C759-47B0-ACA7-3037C1254462}" type="parTrans" cxnId="{A0D628A7-7722-4637-8004-3D9ACE23A21C}">
      <dgm:prSet/>
      <dgm:spPr/>
      <dgm:t>
        <a:bodyPr/>
        <a:lstStyle/>
        <a:p>
          <a:endParaRPr lang="en-US"/>
        </a:p>
      </dgm:t>
    </dgm:pt>
    <dgm:pt modelId="{C863C50C-2C0F-459D-91CB-BAF8DB03760D}" type="sibTrans" cxnId="{A0D628A7-7722-4637-8004-3D9ACE23A21C}">
      <dgm:prSet/>
      <dgm:spPr/>
      <dgm:t>
        <a:bodyPr/>
        <a:lstStyle/>
        <a:p>
          <a:endParaRPr lang="en-US"/>
        </a:p>
      </dgm:t>
    </dgm:pt>
    <dgm:pt modelId="{EFBBD6BA-4E87-4C28-9294-3D81116416CA}">
      <dgm:prSet custT="1"/>
      <dgm:spPr/>
      <dgm:t>
        <a:bodyPr/>
        <a:lstStyle/>
        <a:p>
          <a:r>
            <a:rPr lang="en-US" sz="2400" dirty="0"/>
            <a:t>OBFUSCATION</a:t>
          </a:r>
          <a:endParaRPr lang="en-US" sz="3500" dirty="0"/>
        </a:p>
      </dgm:t>
    </dgm:pt>
    <dgm:pt modelId="{1FC39891-3475-4A33-988D-0BF546C32CD5}" type="parTrans" cxnId="{8A2A2437-BE6F-4942-B1AA-7109E4DC6C04}">
      <dgm:prSet/>
      <dgm:spPr/>
      <dgm:t>
        <a:bodyPr/>
        <a:lstStyle/>
        <a:p>
          <a:endParaRPr lang="en-US"/>
        </a:p>
      </dgm:t>
    </dgm:pt>
    <dgm:pt modelId="{75D38941-0827-431E-B596-45A359D9AAC2}" type="sibTrans" cxnId="{8A2A2437-BE6F-4942-B1AA-7109E4DC6C04}">
      <dgm:prSet/>
      <dgm:spPr/>
      <dgm:t>
        <a:bodyPr/>
        <a:lstStyle/>
        <a:p>
          <a:endParaRPr lang="en-US"/>
        </a:p>
      </dgm:t>
    </dgm:pt>
    <dgm:pt modelId="{CF72AAF2-D83A-4DF3-8915-7F8AF97AFB07}">
      <dgm:prSet custT="1"/>
      <dgm:spPr/>
      <dgm:t>
        <a:bodyPr/>
        <a:lstStyle/>
        <a:p>
          <a:r>
            <a:rPr lang="en-US" sz="2400" dirty="0"/>
            <a:t>PACKERS</a:t>
          </a:r>
          <a:endParaRPr lang="en-US" sz="3500" dirty="0"/>
        </a:p>
      </dgm:t>
    </dgm:pt>
    <dgm:pt modelId="{07533B86-9334-4B38-B9BF-88D86C27BD31}" type="parTrans" cxnId="{10F286AB-FCFD-4AC2-9B78-E7797367DC63}">
      <dgm:prSet/>
      <dgm:spPr/>
      <dgm:t>
        <a:bodyPr/>
        <a:lstStyle/>
        <a:p>
          <a:endParaRPr lang="en-US"/>
        </a:p>
      </dgm:t>
    </dgm:pt>
    <dgm:pt modelId="{943490CB-35C4-401E-862A-4216F00C3FBF}" type="sibTrans" cxnId="{10F286AB-FCFD-4AC2-9B78-E7797367DC63}">
      <dgm:prSet/>
      <dgm:spPr/>
      <dgm:t>
        <a:bodyPr/>
        <a:lstStyle/>
        <a:p>
          <a:endParaRPr lang="en-US"/>
        </a:p>
      </dgm:t>
    </dgm:pt>
    <dgm:pt modelId="{2BFFCA2F-ECAB-4D2A-9CF7-322D56BFB998}">
      <dgm:prSet custT="1"/>
      <dgm:spPr/>
      <dgm:t>
        <a:bodyPr/>
        <a:lstStyle/>
        <a:p>
          <a:r>
            <a:rPr lang="en-US" sz="2400" dirty="0"/>
            <a:t>FEATURES</a:t>
          </a:r>
          <a:r>
            <a:rPr lang="en-US" sz="2800" dirty="0"/>
            <a:t> SET ATTACK</a:t>
          </a:r>
        </a:p>
      </dgm:t>
    </dgm:pt>
    <dgm:pt modelId="{8ED9CCF3-5385-417F-A699-C721B8C15EF8}" type="parTrans" cxnId="{6FCA0651-CC84-48BE-ADC5-C571C9E6E207}">
      <dgm:prSet/>
      <dgm:spPr/>
      <dgm:t>
        <a:bodyPr/>
        <a:lstStyle/>
        <a:p>
          <a:endParaRPr lang="en-US"/>
        </a:p>
      </dgm:t>
    </dgm:pt>
    <dgm:pt modelId="{FF4DC0FF-0325-4D57-8FA5-EE8A945DD4D3}" type="sibTrans" cxnId="{6FCA0651-CC84-48BE-ADC5-C571C9E6E207}">
      <dgm:prSet/>
      <dgm:spPr/>
      <dgm:t>
        <a:bodyPr/>
        <a:lstStyle/>
        <a:p>
          <a:endParaRPr lang="en-US"/>
        </a:p>
      </dgm:t>
    </dgm:pt>
    <dgm:pt modelId="{B48001EE-213F-4E86-AB1B-0F7D7C948824}">
      <dgm:prSet custT="1"/>
      <dgm:spPr/>
      <dgm:t>
        <a:bodyPr/>
        <a:lstStyle/>
        <a:p>
          <a:r>
            <a:rPr lang="en-US" sz="2400" dirty="0"/>
            <a:t>Surprised</a:t>
          </a:r>
          <a:r>
            <a:rPr lang="en-US" sz="3500" dirty="0"/>
            <a:t> </a:t>
          </a:r>
        </a:p>
      </dgm:t>
    </dgm:pt>
    <dgm:pt modelId="{53A7CD19-4AD0-41C0-813C-176D6C6197BE}" type="parTrans" cxnId="{5798A711-47B0-4364-A82F-E1A3B6853CFE}">
      <dgm:prSet/>
      <dgm:spPr/>
      <dgm:t>
        <a:bodyPr/>
        <a:lstStyle/>
        <a:p>
          <a:endParaRPr lang="en-US"/>
        </a:p>
      </dgm:t>
    </dgm:pt>
    <dgm:pt modelId="{93162DEA-A870-47E9-99AF-A76948DC46E1}" type="sibTrans" cxnId="{5798A711-47B0-4364-A82F-E1A3B6853CFE}">
      <dgm:prSet/>
      <dgm:spPr/>
      <dgm:t>
        <a:bodyPr/>
        <a:lstStyle/>
        <a:p>
          <a:endParaRPr lang="en-US"/>
        </a:p>
      </dgm:t>
    </dgm:pt>
    <dgm:pt modelId="{BC85544F-988E-4620-A637-9C21E7401851}" type="pres">
      <dgm:prSet presAssocID="{7B36EA61-4C4A-4072-932C-7151FF49FAF1}" presName="vert0" presStyleCnt="0">
        <dgm:presLayoutVars>
          <dgm:dir/>
          <dgm:animOne val="branch"/>
          <dgm:animLvl val="lvl"/>
        </dgm:presLayoutVars>
      </dgm:prSet>
      <dgm:spPr/>
    </dgm:pt>
    <dgm:pt modelId="{D99172E6-BE73-4B73-95B7-1D2D8857C187}" type="pres">
      <dgm:prSet presAssocID="{7F49D5D7-FEBF-40A3-BD30-033C756FE412}" presName="thickLine" presStyleLbl="alignNode1" presStyleIdx="0" presStyleCnt="5"/>
      <dgm:spPr/>
    </dgm:pt>
    <dgm:pt modelId="{6612DC7E-1909-4FDE-8918-7EDC933569F4}" type="pres">
      <dgm:prSet presAssocID="{7F49D5D7-FEBF-40A3-BD30-033C756FE412}" presName="horz1" presStyleCnt="0"/>
      <dgm:spPr/>
    </dgm:pt>
    <dgm:pt modelId="{81884324-1B11-41D5-AB63-B7522A04A79C}" type="pres">
      <dgm:prSet presAssocID="{7F49D5D7-FEBF-40A3-BD30-033C756FE412}" presName="tx1" presStyleLbl="revTx" presStyleIdx="0" presStyleCnt="5"/>
      <dgm:spPr/>
    </dgm:pt>
    <dgm:pt modelId="{037210FA-38CD-42CC-B8F7-8361C235EE48}" type="pres">
      <dgm:prSet presAssocID="{7F49D5D7-FEBF-40A3-BD30-033C756FE412}" presName="vert1" presStyleCnt="0"/>
      <dgm:spPr/>
    </dgm:pt>
    <dgm:pt modelId="{0060F4A8-5B69-422B-8C95-99C412733CB7}" type="pres">
      <dgm:prSet presAssocID="{EFBBD6BA-4E87-4C28-9294-3D81116416CA}" presName="thickLine" presStyleLbl="alignNode1" presStyleIdx="1" presStyleCnt="5"/>
      <dgm:spPr/>
    </dgm:pt>
    <dgm:pt modelId="{D7963197-05BD-43EA-9527-9CEA61D6E670}" type="pres">
      <dgm:prSet presAssocID="{EFBBD6BA-4E87-4C28-9294-3D81116416CA}" presName="horz1" presStyleCnt="0"/>
      <dgm:spPr/>
    </dgm:pt>
    <dgm:pt modelId="{81C6E2DE-FB5C-41AF-A5D1-4490AF33895E}" type="pres">
      <dgm:prSet presAssocID="{EFBBD6BA-4E87-4C28-9294-3D81116416CA}" presName="tx1" presStyleLbl="revTx" presStyleIdx="1" presStyleCnt="5"/>
      <dgm:spPr/>
    </dgm:pt>
    <dgm:pt modelId="{6735073A-8051-461A-B4F7-56DCEA4886EB}" type="pres">
      <dgm:prSet presAssocID="{EFBBD6BA-4E87-4C28-9294-3D81116416CA}" presName="vert1" presStyleCnt="0"/>
      <dgm:spPr/>
    </dgm:pt>
    <dgm:pt modelId="{70B9B80C-0B39-4866-A9E1-39FA1071C833}" type="pres">
      <dgm:prSet presAssocID="{CF72AAF2-D83A-4DF3-8915-7F8AF97AFB07}" presName="thickLine" presStyleLbl="alignNode1" presStyleIdx="2" presStyleCnt="5"/>
      <dgm:spPr/>
    </dgm:pt>
    <dgm:pt modelId="{49E838D7-EC48-4726-B994-ED45F5AED69E}" type="pres">
      <dgm:prSet presAssocID="{CF72AAF2-D83A-4DF3-8915-7F8AF97AFB07}" presName="horz1" presStyleCnt="0"/>
      <dgm:spPr/>
    </dgm:pt>
    <dgm:pt modelId="{DB8CE3E3-7708-49ED-BBA9-0110B142E126}" type="pres">
      <dgm:prSet presAssocID="{CF72AAF2-D83A-4DF3-8915-7F8AF97AFB07}" presName="tx1" presStyleLbl="revTx" presStyleIdx="2" presStyleCnt="5"/>
      <dgm:spPr/>
    </dgm:pt>
    <dgm:pt modelId="{F022D11E-3B69-45D0-88C6-9E7A8F6E6508}" type="pres">
      <dgm:prSet presAssocID="{CF72AAF2-D83A-4DF3-8915-7F8AF97AFB07}" presName="vert1" presStyleCnt="0"/>
      <dgm:spPr/>
    </dgm:pt>
    <dgm:pt modelId="{C9D63DA1-F371-4971-9558-F72B76CFFC7B}" type="pres">
      <dgm:prSet presAssocID="{2BFFCA2F-ECAB-4D2A-9CF7-322D56BFB998}" presName="thickLine" presStyleLbl="alignNode1" presStyleIdx="3" presStyleCnt="5"/>
      <dgm:spPr/>
    </dgm:pt>
    <dgm:pt modelId="{1D20FDC3-A552-474A-8A78-4C97A6E6E3F2}" type="pres">
      <dgm:prSet presAssocID="{2BFFCA2F-ECAB-4D2A-9CF7-322D56BFB998}" presName="horz1" presStyleCnt="0"/>
      <dgm:spPr/>
    </dgm:pt>
    <dgm:pt modelId="{C882829A-8989-44D6-8F08-00645EE7DF5D}" type="pres">
      <dgm:prSet presAssocID="{2BFFCA2F-ECAB-4D2A-9CF7-322D56BFB998}" presName="tx1" presStyleLbl="revTx" presStyleIdx="3" presStyleCnt="5"/>
      <dgm:spPr/>
    </dgm:pt>
    <dgm:pt modelId="{70902E46-7B77-423F-9CF6-96C7F29E7D58}" type="pres">
      <dgm:prSet presAssocID="{2BFFCA2F-ECAB-4D2A-9CF7-322D56BFB998}" presName="vert1" presStyleCnt="0"/>
      <dgm:spPr/>
    </dgm:pt>
    <dgm:pt modelId="{EAB8582C-EC53-4B01-9261-896F56FE742E}" type="pres">
      <dgm:prSet presAssocID="{B48001EE-213F-4E86-AB1B-0F7D7C948824}" presName="thickLine" presStyleLbl="alignNode1" presStyleIdx="4" presStyleCnt="5"/>
      <dgm:spPr/>
    </dgm:pt>
    <dgm:pt modelId="{33799694-A506-4994-84B2-8B62BCB0470A}" type="pres">
      <dgm:prSet presAssocID="{B48001EE-213F-4E86-AB1B-0F7D7C948824}" presName="horz1" presStyleCnt="0"/>
      <dgm:spPr/>
    </dgm:pt>
    <dgm:pt modelId="{DE1098AD-17B9-42BE-8061-53B92AD2AB93}" type="pres">
      <dgm:prSet presAssocID="{B48001EE-213F-4E86-AB1B-0F7D7C948824}" presName="tx1" presStyleLbl="revTx" presStyleIdx="4" presStyleCnt="5"/>
      <dgm:spPr/>
    </dgm:pt>
    <dgm:pt modelId="{AD6D4D92-836C-4423-82B6-49075E90907A}" type="pres">
      <dgm:prSet presAssocID="{B48001EE-213F-4E86-AB1B-0F7D7C948824}" presName="vert1" presStyleCnt="0"/>
      <dgm:spPr/>
    </dgm:pt>
  </dgm:ptLst>
  <dgm:cxnLst>
    <dgm:cxn modelId="{7760C507-19E0-4C5C-8D4A-5D4A7083BB33}" type="presOf" srcId="{2BFFCA2F-ECAB-4D2A-9CF7-322D56BFB998}" destId="{C882829A-8989-44D6-8F08-00645EE7DF5D}" srcOrd="0" destOrd="0" presId="urn:microsoft.com/office/officeart/2008/layout/LinedList"/>
    <dgm:cxn modelId="{5798A711-47B0-4364-A82F-E1A3B6853CFE}" srcId="{7B36EA61-4C4A-4072-932C-7151FF49FAF1}" destId="{B48001EE-213F-4E86-AB1B-0F7D7C948824}" srcOrd="4" destOrd="0" parTransId="{53A7CD19-4AD0-41C0-813C-176D6C6197BE}" sibTransId="{93162DEA-A870-47E9-99AF-A76948DC46E1}"/>
    <dgm:cxn modelId="{8A2A2437-BE6F-4942-B1AA-7109E4DC6C04}" srcId="{7B36EA61-4C4A-4072-932C-7151FF49FAF1}" destId="{EFBBD6BA-4E87-4C28-9294-3D81116416CA}" srcOrd="1" destOrd="0" parTransId="{1FC39891-3475-4A33-988D-0BF546C32CD5}" sibTransId="{75D38941-0827-431E-B596-45A359D9AAC2}"/>
    <dgm:cxn modelId="{82C9E56F-8FA3-47B1-9AEF-E6220A0E6746}" type="presOf" srcId="{CF72AAF2-D83A-4DF3-8915-7F8AF97AFB07}" destId="{DB8CE3E3-7708-49ED-BBA9-0110B142E126}" srcOrd="0" destOrd="0" presId="urn:microsoft.com/office/officeart/2008/layout/LinedList"/>
    <dgm:cxn modelId="{6FCA0651-CC84-48BE-ADC5-C571C9E6E207}" srcId="{7B36EA61-4C4A-4072-932C-7151FF49FAF1}" destId="{2BFFCA2F-ECAB-4D2A-9CF7-322D56BFB998}" srcOrd="3" destOrd="0" parTransId="{8ED9CCF3-5385-417F-A699-C721B8C15EF8}" sibTransId="{FF4DC0FF-0325-4D57-8FA5-EE8A945DD4D3}"/>
    <dgm:cxn modelId="{5C618B8B-D9E1-4257-B2B8-564084288BA2}" type="presOf" srcId="{EFBBD6BA-4E87-4C28-9294-3D81116416CA}" destId="{81C6E2DE-FB5C-41AF-A5D1-4490AF33895E}" srcOrd="0" destOrd="0" presId="urn:microsoft.com/office/officeart/2008/layout/LinedList"/>
    <dgm:cxn modelId="{A0D628A7-7722-4637-8004-3D9ACE23A21C}" srcId="{7B36EA61-4C4A-4072-932C-7151FF49FAF1}" destId="{7F49D5D7-FEBF-40A3-BD30-033C756FE412}" srcOrd="0" destOrd="0" parTransId="{029A7F28-C759-47B0-ACA7-3037C1254462}" sibTransId="{C863C50C-2C0F-459D-91CB-BAF8DB03760D}"/>
    <dgm:cxn modelId="{10F286AB-FCFD-4AC2-9B78-E7797367DC63}" srcId="{7B36EA61-4C4A-4072-932C-7151FF49FAF1}" destId="{CF72AAF2-D83A-4DF3-8915-7F8AF97AFB07}" srcOrd="2" destOrd="0" parTransId="{07533B86-9334-4B38-B9BF-88D86C27BD31}" sibTransId="{943490CB-35C4-401E-862A-4216F00C3FBF}"/>
    <dgm:cxn modelId="{00177DB1-A0A0-47DC-89B8-73F29142DF83}" type="presOf" srcId="{7F49D5D7-FEBF-40A3-BD30-033C756FE412}" destId="{81884324-1B11-41D5-AB63-B7522A04A79C}" srcOrd="0" destOrd="0" presId="urn:microsoft.com/office/officeart/2008/layout/LinedList"/>
    <dgm:cxn modelId="{0E6EEEBF-BECD-4F79-9BD5-6BB23104A5A6}" type="presOf" srcId="{B48001EE-213F-4E86-AB1B-0F7D7C948824}" destId="{DE1098AD-17B9-42BE-8061-53B92AD2AB93}" srcOrd="0" destOrd="0" presId="urn:microsoft.com/office/officeart/2008/layout/LinedList"/>
    <dgm:cxn modelId="{5F50C1F3-BF14-4A39-AF9A-0ED1F48B29B0}" type="presOf" srcId="{7B36EA61-4C4A-4072-932C-7151FF49FAF1}" destId="{BC85544F-988E-4620-A637-9C21E7401851}" srcOrd="0" destOrd="0" presId="urn:microsoft.com/office/officeart/2008/layout/LinedList"/>
    <dgm:cxn modelId="{426A4349-B26D-42F5-BE83-D018E7062B09}" type="presParOf" srcId="{BC85544F-988E-4620-A637-9C21E7401851}" destId="{D99172E6-BE73-4B73-95B7-1D2D8857C187}" srcOrd="0" destOrd="0" presId="urn:microsoft.com/office/officeart/2008/layout/LinedList"/>
    <dgm:cxn modelId="{E172525E-3020-4000-AF9F-FFC413AD861D}" type="presParOf" srcId="{BC85544F-988E-4620-A637-9C21E7401851}" destId="{6612DC7E-1909-4FDE-8918-7EDC933569F4}" srcOrd="1" destOrd="0" presId="urn:microsoft.com/office/officeart/2008/layout/LinedList"/>
    <dgm:cxn modelId="{D555ACE2-AF7C-4C28-95DD-F2742AFA0523}" type="presParOf" srcId="{6612DC7E-1909-4FDE-8918-7EDC933569F4}" destId="{81884324-1B11-41D5-AB63-B7522A04A79C}" srcOrd="0" destOrd="0" presId="urn:microsoft.com/office/officeart/2008/layout/LinedList"/>
    <dgm:cxn modelId="{93C7CBF3-B993-4E60-97BC-FFC8E4EAD1C4}" type="presParOf" srcId="{6612DC7E-1909-4FDE-8918-7EDC933569F4}" destId="{037210FA-38CD-42CC-B8F7-8361C235EE48}" srcOrd="1" destOrd="0" presId="urn:microsoft.com/office/officeart/2008/layout/LinedList"/>
    <dgm:cxn modelId="{59AABE2A-7F2A-4740-B0B5-2F0670AD8840}" type="presParOf" srcId="{BC85544F-988E-4620-A637-9C21E7401851}" destId="{0060F4A8-5B69-422B-8C95-99C412733CB7}" srcOrd="2" destOrd="0" presId="urn:microsoft.com/office/officeart/2008/layout/LinedList"/>
    <dgm:cxn modelId="{2D9DA516-8723-4CF6-9271-5BC8BA96F559}" type="presParOf" srcId="{BC85544F-988E-4620-A637-9C21E7401851}" destId="{D7963197-05BD-43EA-9527-9CEA61D6E670}" srcOrd="3" destOrd="0" presId="urn:microsoft.com/office/officeart/2008/layout/LinedList"/>
    <dgm:cxn modelId="{41B13F80-0B8A-46D9-A808-717C14A2476E}" type="presParOf" srcId="{D7963197-05BD-43EA-9527-9CEA61D6E670}" destId="{81C6E2DE-FB5C-41AF-A5D1-4490AF33895E}" srcOrd="0" destOrd="0" presId="urn:microsoft.com/office/officeart/2008/layout/LinedList"/>
    <dgm:cxn modelId="{24EC34C9-41B3-4617-B894-5EE01D9CEE1F}" type="presParOf" srcId="{D7963197-05BD-43EA-9527-9CEA61D6E670}" destId="{6735073A-8051-461A-B4F7-56DCEA4886EB}" srcOrd="1" destOrd="0" presId="urn:microsoft.com/office/officeart/2008/layout/LinedList"/>
    <dgm:cxn modelId="{B0AFC675-9ECB-4884-9911-C68C2E98FBB8}" type="presParOf" srcId="{BC85544F-988E-4620-A637-9C21E7401851}" destId="{70B9B80C-0B39-4866-A9E1-39FA1071C833}" srcOrd="4" destOrd="0" presId="urn:microsoft.com/office/officeart/2008/layout/LinedList"/>
    <dgm:cxn modelId="{FAB44722-4BBD-4183-8AD8-3DA2063A7DEC}" type="presParOf" srcId="{BC85544F-988E-4620-A637-9C21E7401851}" destId="{49E838D7-EC48-4726-B994-ED45F5AED69E}" srcOrd="5" destOrd="0" presId="urn:microsoft.com/office/officeart/2008/layout/LinedList"/>
    <dgm:cxn modelId="{99EDE663-5DB8-456D-8F13-B3F8CD7C7DDA}" type="presParOf" srcId="{49E838D7-EC48-4726-B994-ED45F5AED69E}" destId="{DB8CE3E3-7708-49ED-BBA9-0110B142E126}" srcOrd="0" destOrd="0" presId="urn:microsoft.com/office/officeart/2008/layout/LinedList"/>
    <dgm:cxn modelId="{EDECD125-D8BB-4100-8F3C-DC43379CC489}" type="presParOf" srcId="{49E838D7-EC48-4726-B994-ED45F5AED69E}" destId="{F022D11E-3B69-45D0-88C6-9E7A8F6E6508}" srcOrd="1" destOrd="0" presId="urn:microsoft.com/office/officeart/2008/layout/LinedList"/>
    <dgm:cxn modelId="{579D935F-945E-4516-B054-A1AA26A27309}" type="presParOf" srcId="{BC85544F-988E-4620-A637-9C21E7401851}" destId="{C9D63DA1-F371-4971-9558-F72B76CFFC7B}" srcOrd="6" destOrd="0" presId="urn:microsoft.com/office/officeart/2008/layout/LinedList"/>
    <dgm:cxn modelId="{957240C5-5974-4956-A8C1-DE0BC1C2A3FA}" type="presParOf" srcId="{BC85544F-988E-4620-A637-9C21E7401851}" destId="{1D20FDC3-A552-474A-8A78-4C97A6E6E3F2}" srcOrd="7" destOrd="0" presId="urn:microsoft.com/office/officeart/2008/layout/LinedList"/>
    <dgm:cxn modelId="{23504AF9-7922-4BBA-8BD8-9A48329BCF78}" type="presParOf" srcId="{1D20FDC3-A552-474A-8A78-4C97A6E6E3F2}" destId="{C882829A-8989-44D6-8F08-00645EE7DF5D}" srcOrd="0" destOrd="0" presId="urn:microsoft.com/office/officeart/2008/layout/LinedList"/>
    <dgm:cxn modelId="{340EA1DF-B2CF-4985-A382-53C4482BC0BD}" type="presParOf" srcId="{1D20FDC3-A552-474A-8A78-4C97A6E6E3F2}" destId="{70902E46-7B77-423F-9CF6-96C7F29E7D58}" srcOrd="1" destOrd="0" presId="urn:microsoft.com/office/officeart/2008/layout/LinedList"/>
    <dgm:cxn modelId="{2F7CB985-C14C-4C4A-A35D-93C8549B8A16}" type="presParOf" srcId="{BC85544F-988E-4620-A637-9C21E7401851}" destId="{EAB8582C-EC53-4B01-9261-896F56FE742E}" srcOrd="8" destOrd="0" presId="urn:microsoft.com/office/officeart/2008/layout/LinedList"/>
    <dgm:cxn modelId="{C482CBE3-25D1-47F1-99C0-31B190896F15}" type="presParOf" srcId="{BC85544F-988E-4620-A637-9C21E7401851}" destId="{33799694-A506-4994-84B2-8B62BCB0470A}" srcOrd="9" destOrd="0" presId="urn:microsoft.com/office/officeart/2008/layout/LinedList"/>
    <dgm:cxn modelId="{9E9EE156-7554-4B4A-A668-1B00202CBBA9}" type="presParOf" srcId="{33799694-A506-4994-84B2-8B62BCB0470A}" destId="{DE1098AD-17B9-42BE-8061-53B92AD2AB93}" srcOrd="0" destOrd="0" presId="urn:microsoft.com/office/officeart/2008/layout/LinedList"/>
    <dgm:cxn modelId="{F336D4CE-6C91-4EDD-8E1D-D803748709B0}" type="presParOf" srcId="{33799694-A506-4994-84B2-8B62BCB0470A}" destId="{AD6D4D92-836C-4423-82B6-49075E90907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DDAFB5-76FC-4BA6-A68F-5ECB10642CE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D9C2B83-6BD2-4A66-B677-01B22C319C04}">
      <dgm:prSet custT="1"/>
      <dgm:spPr/>
      <dgm:t>
        <a:bodyPr/>
        <a:lstStyle/>
        <a:p>
          <a:r>
            <a:rPr lang="en-US" sz="3200" dirty="0"/>
            <a:t>What is it ?</a:t>
          </a:r>
        </a:p>
      </dgm:t>
    </dgm:pt>
    <dgm:pt modelId="{8874DBCC-1066-4869-8E7C-F89A99501289}" type="parTrans" cxnId="{7EECA13B-393C-438F-98A2-49318456F006}">
      <dgm:prSet/>
      <dgm:spPr/>
      <dgm:t>
        <a:bodyPr/>
        <a:lstStyle/>
        <a:p>
          <a:endParaRPr lang="en-US"/>
        </a:p>
      </dgm:t>
    </dgm:pt>
    <dgm:pt modelId="{9E9E0CEE-D6BB-4AC2-83E6-BAAB3D5B2326}" type="sibTrans" cxnId="{7EECA13B-393C-438F-98A2-49318456F006}">
      <dgm:prSet/>
      <dgm:spPr/>
      <dgm:t>
        <a:bodyPr/>
        <a:lstStyle/>
        <a:p>
          <a:endParaRPr lang="en-US"/>
        </a:p>
      </dgm:t>
    </dgm:pt>
    <dgm:pt modelId="{FB4EC508-60AE-41B8-A769-B725CCBA1C0E}">
      <dgm:prSet custT="1"/>
      <dgm:spPr/>
      <dgm:t>
        <a:bodyPr/>
        <a:lstStyle/>
        <a:p>
          <a:r>
            <a:rPr lang="en-US" sz="1600" dirty="0"/>
            <a:t>Obfuscation is a technique used to make the code of an application difficult to understand and reverse-engineer. </a:t>
          </a:r>
        </a:p>
      </dgm:t>
    </dgm:pt>
    <dgm:pt modelId="{50BBE6F2-D5B1-4F47-8E0E-A07F813C0B43}" type="parTrans" cxnId="{9D904913-99DD-4419-8EA6-193356AC69CE}">
      <dgm:prSet/>
      <dgm:spPr/>
      <dgm:t>
        <a:bodyPr/>
        <a:lstStyle/>
        <a:p>
          <a:endParaRPr lang="en-US"/>
        </a:p>
      </dgm:t>
    </dgm:pt>
    <dgm:pt modelId="{64B5A45C-A6F5-4A6D-98C9-C3A2599B5352}" type="sibTrans" cxnId="{9D904913-99DD-4419-8EA6-193356AC69CE}">
      <dgm:prSet/>
      <dgm:spPr/>
      <dgm:t>
        <a:bodyPr/>
        <a:lstStyle/>
        <a:p>
          <a:endParaRPr lang="en-US"/>
        </a:p>
      </dgm:t>
    </dgm:pt>
    <dgm:pt modelId="{92A325FC-37DA-4FF8-8FB2-0CA11ADC0919}">
      <dgm:prSet custT="1"/>
      <dgm:spPr/>
      <dgm:t>
        <a:bodyPr/>
        <a:lstStyle/>
        <a:p>
          <a:r>
            <a:rPr lang="en-US" sz="1600" dirty="0"/>
            <a:t>Tool we use:</a:t>
          </a:r>
          <a:br>
            <a:rPr lang="en-US" sz="1600" dirty="0"/>
          </a:br>
          <a:r>
            <a:rPr lang="en-US" sz="1600" dirty="0"/>
            <a:t>we utilized the "Obfuscapk" tool, a well-known tool for obfuscating Android applications, to apply obfuscation to the applications in our dataset</a:t>
          </a:r>
        </a:p>
      </dgm:t>
    </dgm:pt>
    <dgm:pt modelId="{C5E4651F-94B1-4FFB-AEBD-5BE35CC32583}" type="parTrans" cxnId="{7329ECBC-1FB1-4648-B03C-3398E0F169EF}">
      <dgm:prSet/>
      <dgm:spPr/>
      <dgm:t>
        <a:bodyPr/>
        <a:lstStyle/>
        <a:p>
          <a:endParaRPr lang="en-US"/>
        </a:p>
      </dgm:t>
    </dgm:pt>
    <dgm:pt modelId="{E9EBA55C-EA82-4CA2-9F9C-73F114FDCFF3}" type="sibTrans" cxnId="{7329ECBC-1FB1-4648-B03C-3398E0F169EF}">
      <dgm:prSet/>
      <dgm:spPr/>
      <dgm:t>
        <a:bodyPr/>
        <a:lstStyle/>
        <a:p>
          <a:endParaRPr lang="en-US"/>
        </a:p>
      </dgm:t>
    </dgm:pt>
    <dgm:pt modelId="{58764596-FBB7-43D0-A5E1-72F25A427F84}">
      <dgm:prSet custT="1"/>
      <dgm:spPr/>
      <dgm:t>
        <a:bodyPr/>
        <a:lstStyle/>
        <a:p>
          <a:r>
            <a:rPr lang="en-US" sz="1600" dirty="0"/>
            <a:t>The full process (add picture):</a:t>
          </a:r>
          <a:br>
            <a:rPr lang="en-US" sz="1600" dirty="0"/>
          </a:br>
          <a:r>
            <a:rPr lang="en-US" sz="1600" dirty="0"/>
            <a:t>The process of obfuscation involved multiple steps such as renaming variables, classes, and methods, and inserting dummy code</a:t>
          </a:r>
        </a:p>
      </dgm:t>
    </dgm:pt>
    <dgm:pt modelId="{3E393AD9-BE66-452E-BC11-585268701FAB}" type="parTrans" cxnId="{F22419DC-78FC-49C7-B9AF-EE0BA1334AA0}">
      <dgm:prSet/>
      <dgm:spPr/>
      <dgm:t>
        <a:bodyPr/>
        <a:lstStyle/>
        <a:p>
          <a:endParaRPr lang="en-US"/>
        </a:p>
      </dgm:t>
    </dgm:pt>
    <dgm:pt modelId="{867E8594-F0F2-47B3-A211-5F558A8ED478}" type="sibTrans" cxnId="{F22419DC-78FC-49C7-B9AF-EE0BA1334AA0}">
      <dgm:prSet/>
      <dgm:spPr/>
      <dgm:t>
        <a:bodyPr/>
        <a:lstStyle/>
        <a:p>
          <a:endParaRPr lang="en-US"/>
        </a:p>
      </dgm:t>
    </dgm:pt>
    <dgm:pt modelId="{A80378A8-3FAC-46A4-839B-864C0A20DF71}">
      <dgm:prSet custT="1"/>
      <dgm:spPr/>
      <dgm:t>
        <a:bodyPr/>
        <a:lstStyle/>
        <a:p>
          <a:r>
            <a:rPr lang="en-US" sz="1600" dirty="0"/>
            <a:t>The connection to entropy:</a:t>
          </a:r>
          <a:br>
            <a:rPr lang="en-US" sz="1600" dirty="0"/>
          </a:br>
          <a:r>
            <a:rPr lang="en-US" sz="1600" dirty="0"/>
            <a:t>It's worth mentioning that the entropy level of the applications changes during the obfuscation process and that's why it's important to examine the difference in entropy between benign and malicious applications</a:t>
          </a:r>
        </a:p>
      </dgm:t>
    </dgm:pt>
    <dgm:pt modelId="{BBE2E583-CE20-41D6-B487-1258C054A683}" type="parTrans" cxnId="{232E3A3D-7397-4595-8C7E-AE6C362288FB}">
      <dgm:prSet/>
      <dgm:spPr/>
      <dgm:t>
        <a:bodyPr/>
        <a:lstStyle/>
        <a:p>
          <a:endParaRPr lang="en-US"/>
        </a:p>
      </dgm:t>
    </dgm:pt>
    <dgm:pt modelId="{A622363F-4838-4B7D-8B57-C71DB8E1FF7C}" type="sibTrans" cxnId="{232E3A3D-7397-4595-8C7E-AE6C362288FB}">
      <dgm:prSet/>
      <dgm:spPr/>
      <dgm:t>
        <a:bodyPr/>
        <a:lstStyle/>
        <a:p>
          <a:endParaRPr lang="en-US"/>
        </a:p>
      </dgm:t>
    </dgm:pt>
    <dgm:pt modelId="{454EB429-2480-4C5B-82F6-94E77FBAA1C1}">
      <dgm:prSet custT="1"/>
      <dgm:spPr/>
      <dgm:t>
        <a:bodyPr/>
        <a:lstStyle/>
        <a:p>
          <a:r>
            <a:rPr lang="en-US" sz="1600" dirty="0"/>
            <a:t>DIE – Detect It Easy:</a:t>
          </a:r>
          <a:br>
            <a:rPr lang="en-US" sz="1600" dirty="0"/>
          </a:br>
          <a:r>
            <a:rPr lang="en-US" sz="1600" dirty="0"/>
            <a:t>In addition, we used DIE (Detect It Easy) a free tool for analyzing obfuscated files, to analyze the obfuscated files. </a:t>
          </a:r>
        </a:p>
      </dgm:t>
    </dgm:pt>
    <dgm:pt modelId="{EF273666-369D-417C-A543-253AC07396C9}" type="parTrans" cxnId="{FA0E16C4-A473-4E74-A6DE-78E2704F9613}">
      <dgm:prSet/>
      <dgm:spPr/>
      <dgm:t>
        <a:bodyPr/>
        <a:lstStyle/>
        <a:p>
          <a:endParaRPr lang="en-US"/>
        </a:p>
      </dgm:t>
    </dgm:pt>
    <dgm:pt modelId="{6365B6AA-93DE-4DB4-8A1D-8E39F766BF6A}" type="sibTrans" cxnId="{FA0E16C4-A473-4E74-A6DE-78E2704F9613}">
      <dgm:prSet/>
      <dgm:spPr/>
      <dgm:t>
        <a:bodyPr/>
        <a:lstStyle/>
        <a:p>
          <a:endParaRPr lang="en-US"/>
        </a:p>
      </dgm:t>
    </dgm:pt>
    <dgm:pt modelId="{0C20C30B-BA24-4D62-9AF9-2198F48A9429}" type="pres">
      <dgm:prSet presAssocID="{34DDAFB5-76FC-4BA6-A68F-5ECB10642CE3}" presName="vert0" presStyleCnt="0">
        <dgm:presLayoutVars>
          <dgm:dir/>
          <dgm:animOne val="branch"/>
          <dgm:animLvl val="lvl"/>
        </dgm:presLayoutVars>
      </dgm:prSet>
      <dgm:spPr/>
    </dgm:pt>
    <dgm:pt modelId="{E24F4E5D-8366-4C39-B7CA-692CF1D19CEC}" type="pres">
      <dgm:prSet presAssocID="{9D9C2B83-6BD2-4A66-B677-01B22C319C04}" presName="thickLine" presStyleLbl="alignNode1" presStyleIdx="0" presStyleCnt="6"/>
      <dgm:spPr/>
    </dgm:pt>
    <dgm:pt modelId="{2871F0BA-25C1-4A59-8CED-D915F30DE22B}" type="pres">
      <dgm:prSet presAssocID="{9D9C2B83-6BD2-4A66-B677-01B22C319C04}" presName="horz1" presStyleCnt="0"/>
      <dgm:spPr/>
    </dgm:pt>
    <dgm:pt modelId="{7B7079B5-3A84-4716-BFFA-AAA6EFBDCBB6}" type="pres">
      <dgm:prSet presAssocID="{9D9C2B83-6BD2-4A66-B677-01B22C319C04}" presName="tx1" presStyleLbl="revTx" presStyleIdx="0" presStyleCnt="6"/>
      <dgm:spPr/>
    </dgm:pt>
    <dgm:pt modelId="{F50C76C4-2A60-4E0C-BD60-12B4219FEE22}" type="pres">
      <dgm:prSet presAssocID="{9D9C2B83-6BD2-4A66-B677-01B22C319C04}" presName="vert1" presStyleCnt="0"/>
      <dgm:spPr/>
    </dgm:pt>
    <dgm:pt modelId="{F800D971-39BC-4B1A-92F6-919325670A9F}" type="pres">
      <dgm:prSet presAssocID="{FB4EC508-60AE-41B8-A769-B725CCBA1C0E}" presName="thickLine" presStyleLbl="alignNode1" presStyleIdx="1" presStyleCnt="6"/>
      <dgm:spPr/>
    </dgm:pt>
    <dgm:pt modelId="{ADB33114-DAA3-486C-B05C-0909BAFF7EA3}" type="pres">
      <dgm:prSet presAssocID="{FB4EC508-60AE-41B8-A769-B725CCBA1C0E}" presName="horz1" presStyleCnt="0"/>
      <dgm:spPr/>
    </dgm:pt>
    <dgm:pt modelId="{AAF19C44-FF05-4BC5-A568-2610D17BD2EE}" type="pres">
      <dgm:prSet presAssocID="{FB4EC508-60AE-41B8-A769-B725CCBA1C0E}" presName="tx1" presStyleLbl="revTx" presStyleIdx="1" presStyleCnt="6"/>
      <dgm:spPr/>
    </dgm:pt>
    <dgm:pt modelId="{768E0E85-8508-4947-B26D-9B06DE87E1F2}" type="pres">
      <dgm:prSet presAssocID="{FB4EC508-60AE-41B8-A769-B725CCBA1C0E}" presName="vert1" presStyleCnt="0"/>
      <dgm:spPr/>
    </dgm:pt>
    <dgm:pt modelId="{8683ABE9-2F43-4886-B1D8-116C2D55B7E1}" type="pres">
      <dgm:prSet presAssocID="{92A325FC-37DA-4FF8-8FB2-0CA11ADC0919}" presName="thickLine" presStyleLbl="alignNode1" presStyleIdx="2" presStyleCnt="6"/>
      <dgm:spPr/>
    </dgm:pt>
    <dgm:pt modelId="{D441D99A-DDF1-4EAC-8DDD-8BC65985E27F}" type="pres">
      <dgm:prSet presAssocID="{92A325FC-37DA-4FF8-8FB2-0CA11ADC0919}" presName="horz1" presStyleCnt="0"/>
      <dgm:spPr/>
    </dgm:pt>
    <dgm:pt modelId="{AA051C59-1D64-454C-BEDC-D3410BC4675F}" type="pres">
      <dgm:prSet presAssocID="{92A325FC-37DA-4FF8-8FB2-0CA11ADC0919}" presName="tx1" presStyleLbl="revTx" presStyleIdx="2" presStyleCnt="6"/>
      <dgm:spPr/>
    </dgm:pt>
    <dgm:pt modelId="{498E59A7-C278-4341-865B-6E616FCB8C1C}" type="pres">
      <dgm:prSet presAssocID="{92A325FC-37DA-4FF8-8FB2-0CA11ADC0919}" presName="vert1" presStyleCnt="0"/>
      <dgm:spPr/>
    </dgm:pt>
    <dgm:pt modelId="{A3D1A2EA-F049-4C2D-9E3E-6275ABD6B2FA}" type="pres">
      <dgm:prSet presAssocID="{58764596-FBB7-43D0-A5E1-72F25A427F84}" presName="thickLine" presStyleLbl="alignNode1" presStyleIdx="3" presStyleCnt="6"/>
      <dgm:spPr/>
    </dgm:pt>
    <dgm:pt modelId="{F6A69B1D-3913-4FAF-9898-3AC830A83E59}" type="pres">
      <dgm:prSet presAssocID="{58764596-FBB7-43D0-A5E1-72F25A427F84}" presName="horz1" presStyleCnt="0"/>
      <dgm:spPr/>
    </dgm:pt>
    <dgm:pt modelId="{6F505B8A-2933-40E1-8167-561C48CBE128}" type="pres">
      <dgm:prSet presAssocID="{58764596-FBB7-43D0-A5E1-72F25A427F84}" presName="tx1" presStyleLbl="revTx" presStyleIdx="3" presStyleCnt="6"/>
      <dgm:spPr/>
    </dgm:pt>
    <dgm:pt modelId="{52D10F28-5790-439E-BE5B-2C3928BF3053}" type="pres">
      <dgm:prSet presAssocID="{58764596-FBB7-43D0-A5E1-72F25A427F84}" presName="vert1" presStyleCnt="0"/>
      <dgm:spPr/>
    </dgm:pt>
    <dgm:pt modelId="{043765A0-8CD1-4B17-B9A0-AA1A276B9DE0}" type="pres">
      <dgm:prSet presAssocID="{A80378A8-3FAC-46A4-839B-864C0A20DF71}" presName="thickLine" presStyleLbl="alignNode1" presStyleIdx="4" presStyleCnt="6"/>
      <dgm:spPr/>
    </dgm:pt>
    <dgm:pt modelId="{045D168E-0399-4993-8F2B-5EC1839A8410}" type="pres">
      <dgm:prSet presAssocID="{A80378A8-3FAC-46A4-839B-864C0A20DF71}" presName="horz1" presStyleCnt="0"/>
      <dgm:spPr/>
    </dgm:pt>
    <dgm:pt modelId="{8A86DD7D-1C71-4ED2-B93D-9EF1FB2367CF}" type="pres">
      <dgm:prSet presAssocID="{A80378A8-3FAC-46A4-839B-864C0A20DF71}" presName="tx1" presStyleLbl="revTx" presStyleIdx="4" presStyleCnt="6"/>
      <dgm:spPr/>
    </dgm:pt>
    <dgm:pt modelId="{1291BC84-9C13-42E8-A129-12EF5AEDC242}" type="pres">
      <dgm:prSet presAssocID="{A80378A8-3FAC-46A4-839B-864C0A20DF71}" presName="vert1" presStyleCnt="0"/>
      <dgm:spPr/>
    </dgm:pt>
    <dgm:pt modelId="{F2CFE4A6-AEA2-4CBD-878A-195576E34355}" type="pres">
      <dgm:prSet presAssocID="{454EB429-2480-4C5B-82F6-94E77FBAA1C1}" presName="thickLine" presStyleLbl="alignNode1" presStyleIdx="5" presStyleCnt="6"/>
      <dgm:spPr/>
    </dgm:pt>
    <dgm:pt modelId="{FE0F1C44-A604-44ED-935B-7509813DBAA3}" type="pres">
      <dgm:prSet presAssocID="{454EB429-2480-4C5B-82F6-94E77FBAA1C1}" presName="horz1" presStyleCnt="0"/>
      <dgm:spPr/>
    </dgm:pt>
    <dgm:pt modelId="{1E430D49-5422-4227-84FF-061E8E53F12F}" type="pres">
      <dgm:prSet presAssocID="{454EB429-2480-4C5B-82F6-94E77FBAA1C1}" presName="tx1" presStyleLbl="revTx" presStyleIdx="5" presStyleCnt="6" custScaleX="99982" custScaleY="100587"/>
      <dgm:spPr/>
    </dgm:pt>
    <dgm:pt modelId="{C4AA33EE-C440-4DC3-B800-D4927BDD8244}" type="pres">
      <dgm:prSet presAssocID="{454EB429-2480-4C5B-82F6-94E77FBAA1C1}" presName="vert1" presStyleCnt="0"/>
      <dgm:spPr/>
    </dgm:pt>
  </dgm:ptLst>
  <dgm:cxnLst>
    <dgm:cxn modelId="{9D904913-99DD-4419-8EA6-193356AC69CE}" srcId="{34DDAFB5-76FC-4BA6-A68F-5ECB10642CE3}" destId="{FB4EC508-60AE-41B8-A769-B725CCBA1C0E}" srcOrd="1" destOrd="0" parTransId="{50BBE6F2-D5B1-4F47-8E0E-A07F813C0B43}" sibTransId="{64B5A45C-A6F5-4A6D-98C9-C3A2599B5352}"/>
    <dgm:cxn modelId="{3635901B-CC16-4AD0-ABDF-EED8189DE58B}" type="presOf" srcId="{92A325FC-37DA-4FF8-8FB2-0CA11ADC0919}" destId="{AA051C59-1D64-454C-BEDC-D3410BC4675F}" srcOrd="0" destOrd="0" presId="urn:microsoft.com/office/officeart/2008/layout/LinedList"/>
    <dgm:cxn modelId="{988AD029-22A1-4729-A9C3-0547356E01E3}" type="presOf" srcId="{454EB429-2480-4C5B-82F6-94E77FBAA1C1}" destId="{1E430D49-5422-4227-84FF-061E8E53F12F}" srcOrd="0" destOrd="0" presId="urn:microsoft.com/office/officeart/2008/layout/LinedList"/>
    <dgm:cxn modelId="{34E3B036-4CC0-4C7D-ACB5-61C7D8D15D7C}" type="presOf" srcId="{A80378A8-3FAC-46A4-839B-864C0A20DF71}" destId="{8A86DD7D-1C71-4ED2-B93D-9EF1FB2367CF}" srcOrd="0" destOrd="0" presId="urn:microsoft.com/office/officeart/2008/layout/LinedList"/>
    <dgm:cxn modelId="{7EECA13B-393C-438F-98A2-49318456F006}" srcId="{34DDAFB5-76FC-4BA6-A68F-5ECB10642CE3}" destId="{9D9C2B83-6BD2-4A66-B677-01B22C319C04}" srcOrd="0" destOrd="0" parTransId="{8874DBCC-1066-4869-8E7C-F89A99501289}" sibTransId="{9E9E0CEE-D6BB-4AC2-83E6-BAAB3D5B2326}"/>
    <dgm:cxn modelId="{232E3A3D-7397-4595-8C7E-AE6C362288FB}" srcId="{34DDAFB5-76FC-4BA6-A68F-5ECB10642CE3}" destId="{A80378A8-3FAC-46A4-839B-864C0A20DF71}" srcOrd="4" destOrd="0" parTransId="{BBE2E583-CE20-41D6-B487-1258C054A683}" sibTransId="{A622363F-4838-4B7D-8B57-C71DB8E1FF7C}"/>
    <dgm:cxn modelId="{23328461-737F-421F-977E-E98ED94EB98E}" type="presOf" srcId="{9D9C2B83-6BD2-4A66-B677-01B22C319C04}" destId="{7B7079B5-3A84-4716-BFFA-AAA6EFBDCBB6}" srcOrd="0" destOrd="0" presId="urn:microsoft.com/office/officeart/2008/layout/LinedList"/>
    <dgm:cxn modelId="{5C893D94-F256-4F66-A87B-B23E8615594E}" type="presOf" srcId="{58764596-FBB7-43D0-A5E1-72F25A427F84}" destId="{6F505B8A-2933-40E1-8167-561C48CBE128}" srcOrd="0" destOrd="0" presId="urn:microsoft.com/office/officeart/2008/layout/LinedList"/>
    <dgm:cxn modelId="{CA1E679E-989E-42E2-94CB-DC1D5D23C4F0}" type="presOf" srcId="{34DDAFB5-76FC-4BA6-A68F-5ECB10642CE3}" destId="{0C20C30B-BA24-4D62-9AF9-2198F48A9429}" srcOrd="0" destOrd="0" presId="urn:microsoft.com/office/officeart/2008/layout/LinedList"/>
    <dgm:cxn modelId="{4DA320B3-F72D-4F95-9CC7-F5042B8708FA}" type="presOf" srcId="{FB4EC508-60AE-41B8-A769-B725CCBA1C0E}" destId="{AAF19C44-FF05-4BC5-A568-2610D17BD2EE}" srcOrd="0" destOrd="0" presId="urn:microsoft.com/office/officeart/2008/layout/LinedList"/>
    <dgm:cxn modelId="{7329ECBC-1FB1-4648-B03C-3398E0F169EF}" srcId="{34DDAFB5-76FC-4BA6-A68F-5ECB10642CE3}" destId="{92A325FC-37DA-4FF8-8FB2-0CA11ADC0919}" srcOrd="2" destOrd="0" parTransId="{C5E4651F-94B1-4FFB-AEBD-5BE35CC32583}" sibTransId="{E9EBA55C-EA82-4CA2-9F9C-73F114FDCFF3}"/>
    <dgm:cxn modelId="{FA0E16C4-A473-4E74-A6DE-78E2704F9613}" srcId="{34DDAFB5-76FC-4BA6-A68F-5ECB10642CE3}" destId="{454EB429-2480-4C5B-82F6-94E77FBAA1C1}" srcOrd="5" destOrd="0" parTransId="{EF273666-369D-417C-A543-253AC07396C9}" sibTransId="{6365B6AA-93DE-4DB4-8A1D-8E39F766BF6A}"/>
    <dgm:cxn modelId="{F22419DC-78FC-49C7-B9AF-EE0BA1334AA0}" srcId="{34DDAFB5-76FC-4BA6-A68F-5ECB10642CE3}" destId="{58764596-FBB7-43D0-A5E1-72F25A427F84}" srcOrd="3" destOrd="0" parTransId="{3E393AD9-BE66-452E-BC11-585268701FAB}" sibTransId="{867E8594-F0F2-47B3-A211-5F558A8ED478}"/>
    <dgm:cxn modelId="{AC99B041-92AD-4C8A-9D62-EDE24CDB5E5D}" type="presParOf" srcId="{0C20C30B-BA24-4D62-9AF9-2198F48A9429}" destId="{E24F4E5D-8366-4C39-B7CA-692CF1D19CEC}" srcOrd="0" destOrd="0" presId="urn:microsoft.com/office/officeart/2008/layout/LinedList"/>
    <dgm:cxn modelId="{4131ADC5-0410-4595-828A-30E2C54C5221}" type="presParOf" srcId="{0C20C30B-BA24-4D62-9AF9-2198F48A9429}" destId="{2871F0BA-25C1-4A59-8CED-D915F30DE22B}" srcOrd="1" destOrd="0" presId="urn:microsoft.com/office/officeart/2008/layout/LinedList"/>
    <dgm:cxn modelId="{DAF0407E-57A0-4407-9F8B-2E41AA257214}" type="presParOf" srcId="{2871F0BA-25C1-4A59-8CED-D915F30DE22B}" destId="{7B7079B5-3A84-4716-BFFA-AAA6EFBDCBB6}" srcOrd="0" destOrd="0" presId="urn:microsoft.com/office/officeart/2008/layout/LinedList"/>
    <dgm:cxn modelId="{F455893F-5B8B-47D6-ADC8-117B3F3E2B73}" type="presParOf" srcId="{2871F0BA-25C1-4A59-8CED-D915F30DE22B}" destId="{F50C76C4-2A60-4E0C-BD60-12B4219FEE22}" srcOrd="1" destOrd="0" presId="urn:microsoft.com/office/officeart/2008/layout/LinedList"/>
    <dgm:cxn modelId="{023C49EC-CCA9-4080-A3AB-681599FDF522}" type="presParOf" srcId="{0C20C30B-BA24-4D62-9AF9-2198F48A9429}" destId="{F800D971-39BC-4B1A-92F6-919325670A9F}" srcOrd="2" destOrd="0" presId="urn:microsoft.com/office/officeart/2008/layout/LinedList"/>
    <dgm:cxn modelId="{8929560A-0F09-4D26-810A-601DCE20092F}" type="presParOf" srcId="{0C20C30B-BA24-4D62-9AF9-2198F48A9429}" destId="{ADB33114-DAA3-486C-B05C-0909BAFF7EA3}" srcOrd="3" destOrd="0" presId="urn:microsoft.com/office/officeart/2008/layout/LinedList"/>
    <dgm:cxn modelId="{1279259A-4F78-4B68-8AC2-1B7FE5B7BA4A}" type="presParOf" srcId="{ADB33114-DAA3-486C-B05C-0909BAFF7EA3}" destId="{AAF19C44-FF05-4BC5-A568-2610D17BD2EE}" srcOrd="0" destOrd="0" presId="urn:microsoft.com/office/officeart/2008/layout/LinedList"/>
    <dgm:cxn modelId="{62FB07A7-7D0C-4A14-8ACD-FC639DD6D710}" type="presParOf" srcId="{ADB33114-DAA3-486C-B05C-0909BAFF7EA3}" destId="{768E0E85-8508-4947-B26D-9B06DE87E1F2}" srcOrd="1" destOrd="0" presId="urn:microsoft.com/office/officeart/2008/layout/LinedList"/>
    <dgm:cxn modelId="{28E380A9-E511-48C1-A220-008E756B8DA4}" type="presParOf" srcId="{0C20C30B-BA24-4D62-9AF9-2198F48A9429}" destId="{8683ABE9-2F43-4886-B1D8-116C2D55B7E1}" srcOrd="4" destOrd="0" presId="urn:microsoft.com/office/officeart/2008/layout/LinedList"/>
    <dgm:cxn modelId="{5DB68A91-4B15-4F9A-AA5A-D0A2A640DCAC}" type="presParOf" srcId="{0C20C30B-BA24-4D62-9AF9-2198F48A9429}" destId="{D441D99A-DDF1-4EAC-8DDD-8BC65985E27F}" srcOrd="5" destOrd="0" presId="urn:microsoft.com/office/officeart/2008/layout/LinedList"/>
    <dgm:cxn modelId="{CAAC1F32-2691-4FF3-8481-720A9E6BB8B1}" type="presParOf" srcId="{D441D99A-DDF1-4EAC-8DDD-8BC65985E27F}" destId="{AA051C59-1D64-454C-BEDC-D3410BC4675F}" srcOrd="0" destOrd="0" presId="urn:microsoft.com/office/officeart/2008/layout/LinedList"/>
    <dgm:cxn modelId="{733B7F7C-6344-417C-AB83-A24EE782E66A}" type="presParOf" srcId="{D441D99A-DDF1-4EAC-8DDD-8BC65985E27F}" destId="{498E59A7-C278-4341-865B-6E616FCB8C1C}" srcOrd="1" destOrd="0" presId="urn:microsoft.com/office/officeart/2008/layout/LinedList"/>
    <dgm:cxn modelId="{BFDEF920-73C4-402B-98D5-2E22B0D71732}" type="presParOf" srcId="{0C20C30B-BA24-4D62-9AF9-2198F48A9429}" destId="{A3D1A2EA-F049-4C2D-9E3E-6275ABD6B2FA}" srcOrd="6" destOrd="0" presId="urn:microsoft.com/office/officeart/2008/layout/LinedList"/>
    <dgm:cxn modelId="{46B19457-2B50-485B-8B85-9D1E346E7C81}" type="presParOf" srcId="{0C20C30B-BA24-4D62-9AF9-2198F48A9429}" destId="{F6A69B1D-3913-4FAF-9898-3AC830A83E59}" srcOrd="7" destOrd="0" presId="urn:microsoft.com/office/officeart/2008/layout/LinedList"/>
    <dgm:cxn modelId="{B964E001-BC58-47B8-9287-BAD63954866A}" type="presParOf" srcId="{F6A69B1D-3913-4FAF-9898-3AC830A83E59}" destId="{6F505B8A-2933-40E1-8167-561C48CBE128}" srcOrd="0" destOrd="0" presId="urn:microsoft.com/office/officeart/2008/layout/LinedList"/>
    <dgm:cxn modelId="{803BD3F0-5B3F-4285-BDEC-84D73C2451C2}" type="presParOf" srcId="{F6A69B1D-3913-4FAF-9898-3AC830A83E59}" destId="{52D10F28-5790-439E-BE5B-2C3928BF3053}" srcOrd="1" destOrd="0" presId="urn:microsoft.com/office/officeart/2008/layout/LinedList"/>
    <dgm:cxn modelId="{03E1FD0B-45CF-43D4-9F07-8536FB51F8CA}" type="presParOf" srcId="{0C20C30B-BA24-4D62-9AF9-2198F48A9429}" destId="{043765A0-8CD1-4B17-B9A0-AA1A276B9DE0}" srcOrd="8" destOrd="0" presId="urn:microsoft.com/office/officeart/2008/layout/LinedList"/>
    <dgm:cxn modelId="{E1343231-399F-43C3-90F1-D24ECEEF6E41}" type="presParOf" srcId="{0C20C30B-BA24-4D62-9AF9-2198F48A9429}" destId="{045D168E-0399-4993-8F2B-5EC1839A8410}" srcOrd="9" destOrd="0" presId="urn:microsoft.com/office/officeart/2008/layout/LinedList"/>
    <dgm:cxn modelId="{BB9DCEDA-3234-4E22-B797-BDE1C97C8A1E}" type="presParOf" srcId="{045D168E-0399-4993-8F2B-5EC1839A8410}" destId="{8A86DD7D-1C71-4ED2-B93D-9EF1FB2367CF}" srcOrd="0" destOrd="0" presId="urn:microsoft.com/office/officeart/2008/layout/LinedList"/>
    <dgm:cxn modelId="{753C0DB4-89E8-48DC-B298-34DD0F5E1E6F}" type="presParOf" srcId="{045D168E-0399-4993-8F2B-5EC1839A8410}" destId="{1291BC84-9C13-42E8-A129-12EF5AEDC242}" srcOrd="1" destOrd="0" presId="urn:microsoft.com/office/officeart/2008/layout/LinedList"/>
    <dgm:cxn modelId="{296E0309-1FC8-4B32-9189-D4BDA2244820}" type="presParOf" srcId="{0C20C30B-BA24-4D62-9AF9-2198F48A9429}" destId="{F2CFE4A6-AEA2-4CBD-878A-195576E34355}" srcOrd="10" destOrd="0" presId="urn:microsoft.com/office/officeart/2008/layout/LinedList"/>
    <dgm:cxn modelId="{646ED483-55D7-49B1-8426-D0818B08B9AF}" type="presParOf" srcId="{0C20C30B-BA24-4D62-9AF9-2198F48A9429}" destId="{FE0F1C44-A604-44ED-935B-7509813DBAA3}" srcOrd="11" destOrd="0" presId="urn:microsoft.com/office/officeart/2008/layout/LinedList"/>
    <dgm:cxn modelId="{A50DA081-CEC8-4BCB-8BD9-6E2F0E2B62F9}" type="presParOf" srcId="{FE0F1C44-A604-44ED-935B-7509813DBAA3}" destId="{1E430D49-5422-4227-84FF-061E8E53F12F}" srcOrd="0" destOrd="0" presId="urn:microsoft.com/office/officeart/2008/layout/LinedList"/>
    <dgm:cxn modelId="{91F3C299-23B6-4B0A-95A7-7EBE3076E2B3}" type="presParOf" srcId="{FE0F1C44-A604-44ED-935B-7509813DBAA3}" destId="{C4AA33EE-C440-4DC3-B800-D4927BDD824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5D8EE6-9795-473A-A4FE-A28C3AA3A2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7D64A81-C72E-418B-95E4-185E635DB7EB}">
      <dgm:prSet custT="1"/>
      <dgm:spPr/>
      <dgm:t>
        <a:bodyPr/>
        <a:lstStyle/>
        <a:p>
          <a:r>
            <a:rPr lang="en-US" sz="3600" dirty="0"/>
            <a:t>What is it ?</a:t>
          </a:r>
        </a:p>
      </dgm:t>
    </dgm:pt>
    <dgm:pt modelId="{007866E1-2687-4961-A8E2-EB1D5146C83F}" type="parTrans" cxnId="{8D7CC772-9142-40AB-8216-20A782F02006}">
      <dgm:prSet/>
      <dgm:spPr/>
      <dgm:t>
        <a:bodyPr/>
        <a:lstStyle/>
        <a:p>
          <a:endParaRPr lang="en-US"/>
        </a:p>
      </dgm:t>
    </dgm:pt>
    <dgm:pt modelId="{70C9744C-7A37-46D3-AEB3-DE2D81B84AD9}" type="sibTrans" cxnId="{8D7CC772-9142-40AB-8216-20A782F02006}">
      <dgm:prSet/>
      <dgm:spPr/>
      <dgm:t>
        <a:bodyPr/>
        <a:lstStyle/>
        <a:p>
          <a:endParaRPr lang="en-US"/>
        </a:p>
      </dgm:t>
    </dgm:pt>
    <dgm:pt modelId="{63F0E7FC-8A9A-49AA-9E69-96F93B6091F0}">
      <dgm:prSet custT="1"/>
      <dgm:spPr/>
      <dgm:t>
        <a:bodyPr/>
        <a:lstStyle/>
        <a:p>
          <a:r>
            <a:rPr lang="en-US" sz="1600" b="1" dirty="0"/>
            <a:t>Packers are software tools that are used to compress and encrypt executable files, such as mobile apps. The primary purpose of using a packer is to make it harder for reverse engineers and malware analysts to examine the code and functionality of the app. By using a packer, the code is compressed and encrypted which makes it harder to read and understand.</a:t>
          </a:r>
        </a:p>
      </dgm:t>
    </dgm:pt>
    <dgm:pt modelId="{B49C2A94-A2E5-4112-881F-20275744EA50}" type="parTrans" cxnId="{4D51D24F-79C8-470F-9C67-BE10C9D8CDA8}">
      <dgm:prSet/>
      <dgm:spPr/>
      <dgm:t>
        <a:bodyPr/>
        <a:lstStyle/>
        <a:p>
          <a:endParaRPr lang="en-US"/>
        </a:p>
      </dgm:t>
    </dgm:pt>
    <dgm:pt modelId="{DDE5705E-BDEB-4E62-A6E2-F13167831ED6}" type="sibTrans" cxnId="{4D51D24F-79C8-470F-9C67-BE10C9D8CDA8}">
      <dgm:prSet/>
      <dgm:spPr/>
      <dgm:t>
        <a:bodyPr/>
        <a:lstStyle/>
        <a:p>
          <a:endParaRPr lang="en-US"/>
        </a:p>
      </dgm:t>
    </dgm:pt>
    <dgm:pt modelId="{AAE67AB1-8C99-4BB6-9D38-AF1F1BB05948}">
      <dgm:prSet custT="1"/>
      <dgm:spPr/>
      <dgm:t>
        <a:bodyPr/>
        <a:lstStyle/>
        <a:p>
          <a:r>
            <a:rPr lang="en-US" sz="1600" b="1" dirty="0"/>
            <a:t>In our research, we used two popular packers for android apps, </a:t>
          </a:r>
          <a:r>
            <a:rPr lang="en-US" sz="1600" b="1" dirty="0" err="1"/>
            <a:t>DashO</a:t>
          </a:r>
          <a:r>
            <a:rPr lang="en-US" sz="1600" b="1" dirty="0"/>
            <a:t> and </a:t>
          </a:r>
          <a:r>
            <a:rPr lang="en-US" sz="1600" b="1" dirty="0" err="1"/>
            <a:t>ProGuard</a:t>
          </a:r>
          <a:r>
            <a:rPr lang="en-US" sz="1600" b="1" dirty="0"/>
            <a:t>. These tools are used to shrink, optimize and obfuscate code, which makes it difficult for the classifier to extract the features.</a:t>
          </a:r>
        </a:p>
      </dgm:t>
    </dgm:pt>
    <dgm:pt modelId="{E2363237-893A-4619-A8DE-53CCA8B5BDA3}" type="parTrans" cxnId="{0FA0A6BF-47AD-4F69-8AC2-5563EE755AC9}">
      <dgm:prSet/>
      <dgm:spPr/>
      <dgm:t>
        <a:bodyPr/>
        <a:lstStyle/>
        <a:p>
          <a:endParaRPr lang="en-US"/>
        </a:p>
      </dgm:t>
    </dgm:pt>
    <dgm:pt modelId="{741D868A-A80A-4F76-AAE2-57BBF765A998}" type="sibTrans" cxnId="{0FA0A6BF-47AD-4F69-8AC2-5563EE755AC9}">
      <dgm:prSet/>
      <dgm:spPr/>
      <dgm:t>
        <a:bodyPr/>
        <a:lstStyle/>
        <a:p>
          <a:endParaRPr lang="en-US"/>
        </a:p>
      </dgm:t>
    </dgm:pt>
    <dgm:pt modelId="{76E03EFC-B85A-46A3-A67D-167E86E8375B}">
      <dgm:prSet custT="1"/>
      <dgm:spPr/>
      <dgm:t>
        <a:bodyPr/>
        <a:lstStyle/>
        <a:p>
          <a:r>
            <a:rPr lang="en-US" sz="3200" dirty="0"/>
            <a:t>- Tool we use ?</a:t>
          </a:r>
        </a:p>
      </dgm:t>
    </dgm:pt>
    <dgm:pt modelId="{419CEF7B-34B3-49E3-BF54-249D41EFCF1B}" type="sibTrans" cxnId="{553D9888-A339-4879-AF04-9D66627B0B7A}">
      <dgm:prSet/>
      <dgm:spPr/>
      <dgm:t>
        <a:bodyPr/>
        <a:lstStyle/>
        <a:p>
          <a:endParaRPr lang="en-US"/>
        </a:p>
      </dgm:t>
    </dgm:pt>
    <dgm:pt modelId="{A1132791-2C60-4DE0-893D-F2AB505A341D}" type="parTrans" cxnId="{553D9888-A339-4879-AF04-9D66627B0B7A}">
      <dgm:prSet/>
      <dgm:spPr/>
      <dgm:t>
        <a:bodyPr/>
        <a:lstStyle/>
        <a:p>
          <a:endParaRPr lang="en-US"/>
        </a:p>
      </dgm:t>
    </dgm:pt>
    <dgm:pt modelId="{D319DCD6-4876-4B4B-B783-7A77F8E2FCB9}" type="pres">
      <dgm:prSet presAssocID="{FF5D8EE6-9795-473A-A4FE-A28C3AA3A277}" presName="vert0" presStyleCnt="0">
        <dgm:presLayoutVars>
          <dgm:dir/>
          <dgm:animOne val="branch"/>
          <dgm:animLvl val="lvl"/>
        </dgm:presLayoutVars>
      </dgm:prSet>
      <dgm:spPr/>
    </dgm:pt>
    <dgm:pt modelId="{660E20FE-F1D8-40E2-BBFF-8C4BD7C3A725}" type="pres">
      <dgm:prSet presAssocID="{D7D64A81-C72E-418B-95E4-185E635DB7EB}" presName="thickLine" presStyleLbl="alignNode1" presStyleIdx="0" presStyleCnt="4"/>
      <dgm:spPr/>
    </dgm:pt>
    <dgm:pt modelId="{A2E367D4-F673-406D-AA4B-FBCD93F9B366}" type="pres">
      <dgm:prSet presAssocID="{D7D64A81-C72E-418B-95E4-185E635DB7EB}" presName="horz1" presStyleCnt="0"/>
      <dgm:spPr/>
    </dgm:pt>
    <dgm:pt modelId="{15DE1B2E-1E4E-4315-BB8C-688E48874AFC}" type="pres">
      <dgm:prSet presAssocID="{D7D64A81-C72E-418B-95E4-185E635DB7EB}" presName="tx1" presStyleLbl="revTx" presStyleIdx="0" presStyleCnt="4"/>
      <dgm:spPr/>
    </dgm:pt>
    <dgm:pt modelId="{2A15F680-26D7-44CC-8D7E-D6B30EDC5B04}" type="pres">
      <dgm:prSet presAssocID="{D7D64A81-C72E-418B-95E4-185E635DB7EB}" presName="vert1" presStyleCnt="0"/>
      <dgm:spPr/>
    </dgm:pt>
    <dgm:pt modelId="{FF35332A-1BAD-4A72-B189-4398EAF71C9C}" type="pres">
      <dgm:prSet presAssocID="{63F0E7FC-8A9A-49AA-9E69-96F93B6091F0}" presName="thickLine" presStyleLbl="alignNode1" presStyleIdx="1" presStyleCnt="4"/>
      <dgm:spPr/>
    </dgm:pt>
    <dgm:pt modelId="{8DCD479D-6F99-4CF0-80DE-81FBED73D539}" type="pres">
      <dgm:prSet presAssocID="{63F0E7FC-8A9A-49AA-9E69-96F93B6091F0}" presName="horz1" presStyleCnt="0"/>
      <dgm:spPr/>
    </dgm:pt>
    <dgm:pt modelId="{FF887C2F-39F5-4FC4-BC56-6317F17A3BCD}" type="pres">
      <dgm:prSet presAssocID="{63F0E7FC-8A9A-49AA-9E69-96F93B6091F0}" presName="tx1" presStyleLbl="revTx" presStyleIdx="1" presStyleCnt="4"/>
      <dgm:spPr/>
    </dgm:pt>
    <dgm:pt modelId="{FB0D9AE6-1620-4985-A0E2-3B671A6EFEC4}" type="pres">
      <dgm:prSet presAssocID="{63F0E7FC-8A9A-49AA-9E69-96F93B6091F0}" presName="vert1" presStyleCnt="0"/>
      <dgm:spPr/>
    </dgm:pt>
    <dgm:pt modelId="{F7DB728A-BAFD-46E3-B47B-805FDBB536BF}" type="pres">
      <dgm:prSet presAssocID="{76E03EFC-B85A-46A3-A67D-167E86E8375B}" presName="thickLine" presStyleLbl="alignNode1" presStyleIdx="2" presStyleCnt="4"/>
      <dgm:spPr/>
    </dgm:pt>
    <dgm:pt modelId="{0128E00B-BEE0-46BF-B57A-7120F8C56CF4}" type="pres">
      <dgm:prSet presAssocID="{76E03EFC-B85A-46A3-A67D-167E86E8375B}" presName="horz1" presStyleCnt="0"/>
      <dgm:spPr/>
    </dgm:pt>
    <dgm:pt modelId="{2CBADF5F-BAC8-41CE-B416-26C7A5A77D04}" type="pres">
      <dgm:prSet presAssocID="{76E03EFC-B85A-46A3-A67D-167E86E8375B}" presName="tx1" presStyleLbl="revTx" presStyleIdx="2" presStyleCnt="4"/>
      <dgm:spPr/>
    </dgm:pt>
    <dgm:pt modelId="{AF5CADA2-ABA5-48EC-AC06-E7DB84243C50}" type="pres">
      <dgm:prSet presAssocID="{76E03EFC-B85A-46A3-A67D-167E86E8375B}" presName="vert1" presStyleCnt="0"/>
      <dgm:spPr/>
    </dgm:pt>
    <dgm:pt modelId="{C1D81C89-5DA4-4D8C-96F3-1E7DD9980B7D}" type="pres">
      <dgm:prSet presAssocID="{AAE67AB1-8C99-4BB6-9D38-AF1F1BB05948}" presName="thickLine" presStyleLbl="alignNode1" presStyleIdx="3" presStyleCnt="4"/>
      <dgm:spPr/>
    </dgm:pt>
    <dgm:pt modelId="{364A9134-665E-4175-A6CC-4A22B7FFB60F}" type="pres">
      <dgm:prSet presAssocID="{AAE67AB1-8C99-4BB6-9D38-AF1F1BB05948}" presName="horz1" presStyleCnt="0"/>
      <dgm:spPr/>
    </dgm:pt>
    <dgm:pt modelId="{D7CF6678-F2F1-41E8-9D89-0D762CC08CE7}" type="pres">
      <dgm:prSet presAssocID="{AAE67AB1-8C99-4BB6-9D38-AF1F1BB05948}" presName="tx1" presStyleLbl="revTx" presStyleIdx="3" presStyleCnt="4"/>
      <dgm:spPr/>
    </dgm:pt>
    <dgm:pt modelId="{AFA25823-1302-4A23-8AA3-72FB84B30967}" type="pres">
      <dgm:prSet presAssocID="{AAE67AB1-8C99-4BB6-9D38-AF1F1BB05948}" presName="vert1" presStyleCnt="0"/>
      <dgm:spPr/>
    </dgm:pt>
  </dgm:ptLst>
  <dgm:cxnLst>
    <dgm:cxn modelId="{9F56122C-1B81-4430-99DB-78C819626485}" type="presOf" srcId="{76E03EFC-B85A-46A3-A67D-167E86E8375B}" destId="{2CBADF5F-BAC8-41CE-B416-26C7A5A77D04}" srcOrd="0" destOrd="0" presId="urn:microsoft.com/office/officeart/2008/layout/LinedList"/>
    <dgm:cxn modelId="{4D51D24F-79C8-470F-9C67-BE10C9D8CDA8}" srcId="{FF5D8EE6-9795-473A-A4FE-A28C3AA3A277}" destId="{63F0E7FC-8A9A-49AA-9E69-96F93B6091F0}" srcOrd="1" destOrd="0" parTransId="{B49C2A94-A2E5-4112-881F-20275744EA50}" sibTransId="{DDE5705E-BDEB-4E62-A6E2-F13167831ED6}"/>
    <dgm:cxn modelId="{8D7CC772-9142-40AB-8216-20A782F02006}" srcId="{FF5D8EE6-9795-473A-A4FE-A28C3AA3A277}" destId="{D7D64A81-C72E-418B-95E4-185E635DB7EB}" srcOrd="0" destOrd="0" parTransId="{007866E1-2687-4961-A8E2-EB1D5146C83F}" sibTransId="{70C9744C-7A37-46D3-AEB3-DE2D81B84AD9}"/>
    <dgm:cxn modelId="{2642EA72-F752-4FA7-A391-3DB49D0F2623}" type="presOf" srcId="{FF5D8EE6-9795-473A-A4FE-A28C3AA3A277}" destId="{D319DCD6-4876-4B4B-B783-7A77F8E2FCB9}" srcOrd="0" destOrd="0" presId="urn:microsoft.com/office/officeart/2008/layout/LinedList"/>
    <dgm:cxn modelId="{5C266774-35A4-42E0-B646-DAA61644937F}" type="presOf" srcId="{D7D64A81-C72E-418B-95E4-185E635DB7EB}" destId="{15DE1B2E-1E4E-4315-BB8C-688E48874AFC}" srcOrd="0" destOrd="0" presId="urn:microsoft.com/office/officeart/2008/layout/LinedList"/>
    <dgm:cxn modelId="{553D9888-A339-4879-AF04-9D66627B0B7A}" srcId="{FF5D8EE6-9795-473A-A4FE-A28C3AA3A277}" destId="{76E03EFC-B85A-46A3-A67D-167E86E8375B}" srcOrd="2" destOrd="0" parTransId="{A1132791-2C60-4DE0-893D-F2AB505A341D}" sibTransId="{419CEF7B-34B3-49E3-BF54-249D41EFCF1B}"/>
    <dgm:cxn modelId="{9D07AFB4-2341-4ADE-B4C5-E250D314B363}" type="presOf" srcId="{AAE67AB1-8C99-4BB6-9D38-AF1F1BB05948}" destId="{D7CF6678-F2F1-41E8-9D89-0D762CC08CE7}" srcOrd="0" destOrd="0" presId="urn:microsoft.com/office/officeart/2008/layout/LinedList"/>
    <dgm:cxn modelId="{0FA0A6BF-47AD-4F69-8AC2-5563EE755AC9}" srcId="{FF5D8EE6-9795-473A-A4FE-A28C3AA3A277}" destId="{AAE67AB1-8C99-4BB6-9D38-AF1F1BB05948}" srcOrd="3" destOrd="0" parTransId="{E2363237-893A-4619-A8DE-53CCA8B5BDA3}" sibTransId="{741D868A-A80A-4F76-AAE2-57BBF765A998}"/>
    <dgm:cxn modelId="{ECB5CEF0-B665-4B35-A171-25F5BC5205CE}" type="presOf" srcId="{63F0E7FC-8A9A-49AA-9E69-96F93B6091F0}" destId="{FF887C2F-39F5-4FC4-BC56-6317F17A3BCD}" srcOrd="0" destOrd="0" presId="urn:microsoft.com/office/officeart/2008/layout/LinedList"/>
    <dgm:cxn modelId="{35263F81-6800-4E8B-9517-F441D4F1BCA8}" type="presParOf" srcId="{D319DCD6-4876-4B4B-B783-7A77F8E2FCB9}" destId="{660E20FE-F1D8-40E2-BBFF-8C4BD7C3A725}" srcOrd="0" destOrd="0" presId="urn:microsoft.com/office/officeart/2008/layout/LinedList"/>
    <dgm:cxn modelId="{8D90AC5D-D736-4CA9-BF85-D2D6B51583EE}" type="presParOf" srcId="{D319DCD6-4876-4B4B-B783-7A77F8E2FCB9}" destId="{A2E367D4-F673-406D-AA4B-FBCD93F9B366}" srcOrd="1" destOrd="0" presId="urn:microsoft.com/office/officeart/2008/layout/LinedList"/>
    <dgm:cxn modelId="{85A2891D-204A-43BB-B8FF-2047EDB425BE}" type="presParOf" srcId="{A2E367D4-F673-406D-AA4B-FBCD93F9B366}" destId="{15DE1B2E-1E4E-4315-BB8C-688E48874AFC}" srcOrd="0" destOrd="0" presId="urn:microsoft.com/office/officeart/2008/layout/LinedList"/>
    <dgm:cxn modelId="{9CDB0686-6D26-40FE-A0DE-6E68F4BEBE85}" type="presParOf" srcId="{A2E367D4-F673-406D-AA4B-FBCD93F9B366}" destId="{2A15F680-26D7-44CC-8D7E-D6B30EDC5B04}" srcOrd="1" destOrd="0" presId="urn:microsoft.com/office/officeart/2008/layout/LinedList"/>
    <dgm:cxn modelId="{CCE82848-BE28-408A-8B4F-9610C3BD4D9A}" type="presParOf" srcId="{D319DCD6-4876-4B4B-B783-7A77F8E2FCB9}" destId="{FF35332A-1BAD-4A72-B189-4398EAF71C9C}" srcOrd="2" destOrd="0" presId="urn:microsoft.com/office/officeart/2008/layout/LinedList"/>
    <dgm:cxn modelId="{705E3E87-D4FE-4F03-98CB-FB4615EA68FE}" type="presParOf" srcId="{D319DCD6-4876-4B4B-B783-7A77F8E2FCB9}" destId="{8DCD479D-6F99-4CF0-80DE-81FBED73D539}" srcOrd="3" destOrd="0" presId="urn:microsoft.com/office/officeart/2008/layout/LinedList"/>
    <dgm:cxn modelId="{02D89A12-501F-48E3-B34D-CBA49285D31F}" type="presParOf" srcId="{8DCD479D-6F99-4CF0-80DE-81FBED73D539}" destId="{FF887C2F-39F5-4FC4-BC56-6317F17A3BCD}" srcOrd="0" destOrd="0" presId="urn:microsoft.com/office/officeart/2008/layout/LinedList"/>
    <dgm:cxn modelId="{8B18AA6A-B781-4992-AD93-FC47901314D9}" type="presParOf" srcId="{8DCD479D-6F99-4CF0-80DE-81FBED73D539}" destId="{FB0D9AE6-1620-4985-A0E2-3B671A6EFEC4}" srcOrd="1" destOrd="0" presId="urn:microsoft.com/office/officeart/2008/layout/LinedList"/>
    <dgm:cxn modelId="{7F31A4F6-383A-41A5-9014-C2F1CE0C0C54}" type="presParOf" srcId="{D319DCD6-4876-4B4B-B783-7A77F8E2FCB9}" destId="{F7DB728A-BAFD-46E3-B47B-805FDBB536BF}" srcOrd="4" destOrd="0" presId="urn:microsoft.com/office/officeart/2008/layout/LinedList"/>
    <dgm:cxn modelId="{1555FBC5-D79F-44AE-92C7-A0DC8C1B6E08}" type="presParOf" srcId="{D319DCD6-4876-4B4B-B783-7A77F8E2FCB9}" destId="{0128E00B-BEE0-46BF-B57A-7120F8C56CF4}" srcOrd="5" destOrd="0" presId="urn:microsoft.com/office/officeart/2008/layout/LinedList"/>
    <dgm:cxn modelId="{BC7AD72C-0AF9-4480-96F0-F8601280BBA2}" type="presParOf" srcId="{0128E00B-BEE0-46BF-B57A-7120F8C56CF4}" destId="{2CBADF5F-BAC8-41CE-B416-26C7A5A77D04}" srcOrd="0" destOrd="0" presId="urn:microsoft.com/office/officeart/2008/layout/LinedList"/>
    <dgm:cxn modelId="{0060D25B-96FB-4C60-B14C-DB504E943022}" type="presParOf" srcId="{0128E00B-BEE0-46BF-B57A-7120F8C56CF4}" destId="{AF5CADA2-ABA5-48EC-AC06-E7DB84243C50}" srcOrd="1" destOrd="0" presId="urn:microsoft.com/office/officeart/2008/layout/LinedList"/>
    <dgm:cxn modelId="{07F13F96-CEF7-410F-A84B-E0A7EF000906}" type="presParOf" srcId="{D319DCD6-4876-4B4B-B783-7A77F8E2FCB9}" destId="{C1D81C89-5DA4-4D8C-96F3-1E7DD9980B7D}" srcOrd="6" destOrd="0" presId="urn:microsoft.com/office/officeart/2008/layout/LinedList"/>
    <dgm:cxn modelId="{4DBC8191-9D30-4796-B44B-B408614294E0}" type="presParOf" srcId="{D319DCD6-4876-4B4B-B783-7A77F8E2FCB9}" destId="{364A9134-665E-4175-A6CC-4A22B7FFB60F}" srcOrd="7" destOrd="0" presId="urn:microsoft.com/office/officeart/2008/layout/LinedList"/>
    <dgm:cxn modelId="{9FE35827-DC21-4905-BDA7-B000E08160CA}" type="presParOf" srcId="{364A9134-665E-4175-A6CC-4A22B7FFB60F}" destId="{D7CF6678-F2F1-41E8-9D89-0D762CC08CE7}" srcOrd="0" destOrd="0" presId="urn:microsoft.com/office/officeart/2008/layout/LinedList"/>
    <dgm:cxn modelId="{3A7450A6-E389-453C-8EB3-6661877E9BE4}" type="presParOf" srcId="{364A9134-665E-4175-A6CC-4A22B7FFB60F}" destId="{AFA25823-1302-4A23-8AA3-72FB84B3096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C7E4A1-D5BC-4A88-9B1E-9E3A60A0712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A084D5-1FEB-4C6A-90BB-5DB2677E9F1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u="sng" dirty="0"/>
            <a:t>What is it? </a:t>
          </a:r>
          <a:br>
            <a:rPr lang="en-US" sz="1200" b="1" dirty="0"/>
          </a:br>
          <a:r>
            <a:rPr lang="en-US" sz="1200" b="1" i="0" dirty="0"/>
            <a:t>A feature set attack is a type of adversarial attack that aims to manipulate the features used by a machine learning model to make predictions, in order to cause the model to make incorrect predictions.</a:t>
          </a:r>
          <a:br>
            <a:rPr lang="en-US" sz="1100" b="0" i="0" dirty="0"/>
          </a:br>
          <a:endParaRPr lang="en-US" sz="1100" dirty="0"/>
        </a:p>
      </dgm:t>
    </dgm:pt>
    <dgm:pt modelId="{7853E9C9-A6C7-4CA0-A262-92B30EE5C1CD}" type="parTrans" cxnId="{D881BCC2-7A57-41B2-B579-5915A5B1D69F}">
      <dgm:prSet/>
      <dgm:spPr/>
      <dgm:t>
        <a:bodyPr/>
        <a:lstStyle/>
        <a:p>
          <a:endParaRPr lang="en-US"/>
        </a:p>
      </dgm:t>
    </dgm:pt>
    <dgm:pt modelId="{0571394E-3253-449B-94F2-7287A458D66B}" type="sibTrans" cxnId="{D881BCC2-7A57-41B2-B579-5915A5B1D69F}">
      <dgm:prSet/>
      <dgm:spPr/>
      <dgm:t>
        <a:bodyPr/>
        <a:lstStyle/>
        <a:p>
          <a:endParaRPr lang="en-US"/>
        </a:p>
      </dgm:t>
    </dgm:pt>
    <dgm:pt modelId="{A4D2D7CA-6EF4-4B96-9CF2-B2B729F5645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i="0" u="sng" dirty="0"/>
            <a:t>The process:</a:t>
          </a:r>
          <a:br>
            <a:rPr lang="en-US" sz="1200" b="1" i="0" dirty="0"/>
          </a:br>
          <a:r>
            <a:rPr lang="en-US" sz="1200" b="1" i="0" dirty="0"/>
            <a:t> 1. We used </a:t>
          </a:r>
          <a:r>
            <a:rPr lang="en-US" sz="1200" b="1" i="0" dirty="0" err="1"/>
            <a:t>apktool</a:t>
          </a:r>
          <a:r>
            <a:rPr lang="en-US" sz="1200" b="1" i="0" dirty="0"/>
            <a:t> to decompile android applications in order to extract their feature sets</a:t>
          </a:r>
          <a:r>
            <a:rPr lang="en-US" sz="1100" b="0" i="0" dirty="0"/>
            <a:t>.</a:t>
          </a:r>
          <a:endParaRPr lang="en-US" sz="1100" dirty="0"/>
        </a:p>
      </dgm:t>
    </dgm:pt>
    <dgm:pt modelId="{0B8EDBE1-B17F-487F-B99E-3B0145EB41C5}" type="parTrans" cxnId="{AAA2E290-CF09-4C7C-BD22-75084CEA4BFA}">
      <dgm:prSet/>
      <dgm:spPr/>
      <dgm:t>
        <a:bodyPr/>
        <a:lstStyle/>
        <a:p>
          <a:endParaRPr lang="en-US"/>
        </a:p>
      </dgm:t>
    </dgm:pt>
    <dgm:pt modelId="{483A19B9-D0CE-47DD-B34E-1DD392D1E9E2}" type="sibTrans" cxnId="{AAA2E290-CF09-4C7C-BD22-75084CEA4BFA}">
      <dgm:prSet/>
      <dgm:spPr/>
      <dgm:t>
        <a:bodyPr/>
        <a:lstStyle/>
        <a:p>
          <a:endParaRPr lang="en-US"/>
        </a:p>
      </dgm:t>
    </dgm:pt>
    <dgm:pt modelId="{4E98B32E-3B39-4806-BC49-C992215D518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2.  </a:t>
          </a:r>
          <a:r>
            <a:rPr lang="en-US" sz="1200" b="1" i="0" dirty="0"/>
            <a:t>We then injected benign features into the malicious applications’ Manifest.xml files, in order to make it difficult for the classifier to identify them as malicious.</a:t>
          </a:r>
          <a:br>
            <a:rPr lang="en-US" sz="1200" dirty="0"/>
          </a:br>
          <a:br>
            <a:rPr lang="en-US" sz="1200" dirty="0"/>
          </a:br>
          <a:br>
            <a:rPr lang="en-US" sz="1200" dirty="0"/>
          </a:br>
          <a:br>
            <a:rPr lang="en-US" sz="1200" dirty="0"/>
          </a:br>
          <a:br>
            <a:rPr lang="en-US" sz="1200" b="0" i="0" dirty="0"/>
          </a:br>
          <a:endParaRPr lang="en-US" sz="1200" dirty="0"/>
        </a:p>
      </dgm:t>
    </dgm:pt>
    <dgm:pt modelId="{449FF0FD-6BA5-465F-9796-267B8758F342}" type="parTrans" cxnId="{6363E9A7-86F8-4B69-8BDA-7B90C17E6FFC}">
      <dgm:prSet/>
      <dgm:spPr/>
      <dgm:t>
        <a:bodyPr/>
        <a:lstStyle/>
        <a:p>
          <a:endParaRPr lang="en-US"/>
        </a:p>
      </dgm:t>
    </dgm:pt>
    <dgm:pt modelId="{086135D0-8151-4EC5-9B89-BCE2BAEE9BE2}" type="sibTrans" cxnId="{6363E9A7-86F8-4B69-8BDA-7B90C17E6FFC}">
      <dgm:prSet/>
      <dgm:spPr/>
      <dgm:t>
        <a:bodyPr/>
        <a:lstStyle/>
        <a:p>
          <a:endParaRPr lang="en-US"/>
        </a:p>
      </dgm:t>
    </dgm:pt>
    <dgm:pt modelId="{8C0B5659-986D-4BFF-94BC-404CF8B4AA8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3. </a:t>
          </a:r>
          <a:r>
            <a:rPr lang="en-US" sz="1200" b="1" i="0" dirty="0"/>
            <a:t>Next, we recompiled the applications using </a:t>
          </a:r>
          <a:r>
            <a:rPr lang="en-US" sz="1200" b="1" i="0" dirty="0" err="1"/>
            <a:t>apktool</a:t>
          </a:r>
          <a:r>
            <a:rPr lang="en-US" sz="1200" b="1" i="0" dirty="0"/>
            <a:t>, and added them to the test dataset.</a:t>
          </a:r>
          <a:br>
            <a:rPr lang="en-US" sz="1200" dirty="0"/>
          </a:br>
          <a:br>
            <a:rPr lang="en-US" sz="1200" dirty="0"/>
          </a:br>
          <a:br>
            <a:rPr lang="en-US" sz="1200" dirty="0"/>
          </a:br>
          <a:br>
            <a:rPr lang="en-US" sz="1200" dirty="0"/>
          </a:br>
          <a:br>
            <a:rPr lang="en-US" sz="1200" b="0" i="0" dirty="0"/>
          </a:br>
          <a:endParaRPr lang="en-US" sz="1200" dirty="0"/>
        </a:p>
      </dgm:t>
    </dgm:pt>
    <dgm:pt modelId="{89D01F52-B96B-4BDD-8A0A-B889D5EA3F10}" type="parTrans" cxnId="{8251727C-B906-4ACE-B8C8-623F5A9BD0E0}">
      <dgm:prSet/>
      <dgm:spPr/>
      <dgm:t>
        <a:bodyPr/>
        <a:lstStyle/>
        <a:p>
          <a:pPr rtl="1"/>
          <a:endParaRPr lang="he-IL"/>
        </a:p>
      </dgm:t>
    </dgm:pt>
    <dgm:pt modelId="{FE278F49-8D95-45A9-A433-BCD0D64300C2}" type="sibTrans" cxnId="{8251727C-B906-4ACE-B8C8-623F5A9BD0E0}">
      <dgm:prSet/>
      <dgm:spPr/>
      <dgm:t>
        <a:bodyPr/>
        <a:lstStyle/>
        <a:p>
          <a:pPr rtl="1"/>
          <a:endParaRPr lang="he-IL"/>
        </a:p>
      </dgm:t>
    </dgm:pt>
    <dgm:pt modelId="{38EA6230-B004-46DE-8046-0C081B65E4F2}" type="pres">
      <dgm:prSet presAssocID="{CAC7E4A1-D5BC-4A88-9B1E-9E3A60A07128}" presName="root" presStyleCnt="0">
        <dgm:presLayoutVars>
          <dgm:dir/>
          <dgm:resizeHandles val="exact"/>
        </dgm:presLayoutVars>
      </dgm:prSet>
      <dgm:spPr/>
    </dgm:pt>
    <dgm:pt modelId="{7F0F001D-7CAE-49FE-B2AC-30747BBA85A0}" type="pres">
      <dgm:prSet presAssocID="{7EA084D5-1FEB-4C6A-90BB-5DB2677E9F14}" presName="compNode" presStyleCnt="0"/>
      <dgm:spPr/>
    </dgm:pt>
    <dgm:pt modelId="{2228AB7E-EF67-4BD5-B5A4-F0A23D773A71}" type="pres">
      <dgm:prSet presAssocID="{7EA084D5-1FEB-4C6A-90BB-5DB2677E9F1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66552EB-B813-47F3-B717-84F5A891CD00}" type="pres">
      <dgm:prSet presAssocID="{7EA084D5-1FEB-4C6A-90BB-5DB2677E9F14}" presName="spaceRect" presStyleCnt="0"/>
      <dgm:spPr/>
    </dgm:pt>
    <dgm:pt modelId="{3E81E431-FE21-4139-8CE1-6B442AEA1B83}" type="pres">
      <dgm:prSet presAssocID="{7EA084D5-1FEB-4C6A-90BB-5DB2677E9F14}" presName="textRect" presStyleLbl="revTx" presStyleIdx="0" presStyleCnt="4">
        <dgm:presLayoutVars>
          <dgm:chMax val="1"/>
          <dgm:chPref val="1"/>
        </dgm:presLayoutVars>
      </dgm:prSet>
      <dgm:spPr/>
    </dgm:pt>
    <dgm:pt modelId="{A25243FA-DC23-4AA7-9755-3923CE9DB7AD}" type="pres">
      <dgm:prSet presAssocID="{0571394E-3253-449B-94F2-7287A458D66B}" presName="sibTrans" presStyleCnt="0"/>
      <dgm:spPr/>
    </dgm:pt>
    <dgm:pt modelId="{F11E1C0E-201A-47EE-B4F0-5BFE92E2E0B9}" type="pres">
      <dgm:prSet presAssocID="{A4D2D7CA-6EF4-4B96-9CF2-B2B729F5645C}" presName="compNode" presStyleCnt="0"/>
      <dgm:spPr/>
    </dgm:pt>
    <dgm:pt modelId="{CB347C6C-E056-4786-A19E-571F95683679}" type="pres">
      <dgm:prSet presAssocID="{A4D2D7CA-6EF4-4B96-9CF2-B2B729F5645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7E5566D0-6367-4574-A347-5368CA2352E1}" type="pres">
      <dgm:prSet presAssocID="{A4D2D7CA-6EF4-4B96-9CF2-B2B729F5645C}" presName="spaceRect" presStyleCnt="0"/>
      <dgm:spPr/>
    </dgm:pt>
    <dgm:pt modelId="{617F5ED2-AAC3-483A-82E5-CCEAA0C2AD79}" type="pres">
      <dgm:prSet presAssocID="{A4D2D7CA-6EF4-4B96-9CF2-B2B729F5645C}" presName="textRect" presStyleLbl="revTx" presStyleIdx="1" presStyleCnt="4">
        <dgm:presLayoutVars>
          <dgm:chMax val="1"/>
          <dgm:chPref val="1"/>
        </dgm:presLayoutVars>
      </dgm:prSet>
      <dgm:spPr/>
    </dgm:pt>
    <dgm:pt modelId="{0BD4127A-D811-4B20-81F2-BC0DF76E25F3}" type="pres">
      <dgm:prSet presAssocID="{483A19B9-D0CE-47DD-B34E-1DD392D1E9E2}" presName="sibTrans" presStyleCnt="0"/>
      <dgm:spPr/>
    </dgm:pt>
    <dgm:pt modelId="{88BD419C-31A1-4B73-94E5-84CAE48B972B}" type="pres">
      <dgm:prSet presAssocID="{4E98B32E-3B39-4806-BC49-C992215D518D}" presName="compNode" presStyleCnt="0"/>
      <dgm:spPr/>
    </dgm:pt>
    <dgm:pt modelId="{EC6AFE7E-3874-4911-9A56-CD1DC39B427E}" type="pres">
      <dgm:prSet presAssocID="{4E98B32E-3B39-4806-BC49-C992215D518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B51ABD29-EB99-4498-B368-33A4E56E1E41}" type="pres">
      <dgm:prSet presAssocID="{4E98B32E-3B39-4806-BC49-C992215D518D}" presName="spaceRect" presStyleCnt="0"/>
      <dgm:spPr/>
    </dgm:pt>
    <dgm:pt modelId="{87C70164-5E23-432D-B8D7-81904D7F5463}" type="pres">
      <dgm:prSet presAssocID="{4E98B32E-3B39-4806-BC49-C992215D518D}" presName="textRect" presStyleLbl="revTx" presStyleIdx="2" presStyleCnt="4">
        <dgm:presLayoutVars>
          <dgm:chMax val="1"/>
          <dgm:chPref val="1"/>
        </dgm:presLayoutVars>
      </dgm:prSet>
      <dgm:spPr/>
    </dgm:pt>
    <dgm:pt modelId="{3CB5DF02-A6A2-4599-9EE6-2F3A2F983223}" type="pres">
      <dgm:prSet presAssocID="{086135D0-8151-4EC5-9B89-BCE2BAEE9BE2}" presName="sibTrans" presStyleCnt="0"/>
      <dgm:spPr/>
    </dgm:pt>
    <dgm:pt modelId="{49C9D1AF-75D4-4D5D-A4E4-8A518CA6F2A7}" type="pres">
      <dgm:prSet presAssocID="{8C0B5659-986D-4BFF-94BC-404CF8B4AA8B}" presName="compNode" presStyleCnt="0"/>
      <dgm:spPr/>
    </dgm:pt>
    <dgm:pt modelId="{E772E3EA-1F92-47D2-9CE9-8C29EF3A790D}" type="pres">
      <dgm:prSet presAssocID="{8C0B5659-986D-4BFF-94BC-404CF8B4AA8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6BA2D2B2-2D36-4BF6-A820-DBA1623BDFFD}" type="pres">
      <dgm:prSet presAssocID="{8C0B5659-986D-4BFF-94BC-404CF8B4AA8B}" presName="spaceRect" presStyleCnt="0"/>
      <dgm:spPr/>
    </dgm:pt>
    <dgm:pt modelId="{3005F34A-D669-435D-8A58-E92FFA5E6273}" type="pres">
      <dgm:prSet presAssocID="{8C0B5659-986D-4BFF-94BC-404CF8B4AA8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E68180E-0372-4A5F-85EB-2B5132DF9EDB}" type="presOf" srcId="{CAC7E4A1-D5BC-4A88-9B1E-9E3A60A07128}" destId="{38EA6230-B004-46DE-8046-0C081B65E4F2}" srcOrd="0" destOrd="0" presId="urn:microsoft.com/office/officeart/2018/2/layout/IconLabelList"/>
    <dgm:cxn modelId="{72290B5E-3AD9-45C3-B88B-B25141F76852}" type="presOf" srcId="{7EA084D5-1FEB-4C6A-90BB-5DB2677E9F14}" destId="{3E81E431-FE21-4139-8CE1-6B442AEA1B83}" srcOrd="0" destOrd="0" presId="urn:microsoft.com/office/officeart/2018/2/layout/IconLabelList"/>
    <dgm:cxn modelId="{DD9EAD5F-6937-4AC5-AD16-C4063FB70A3D}" type="presOf" srcId="{A4D2D7CA-6EF4-4B96-9CF2-B2B729F5645C}" destId="{617F5ED2-AAC3-483A-82E5-CCEAA0C2AD79}" srcOrd="0" destOrd="0" presId="urn:microsoft.com/office/officeart/2018/2/layout/IconLabelList"/>
    <dgm:cxn modelId="{47479169-D92E-4E22-918D-C14917C2E86B}" type="presOf" srcId="{4E98B32E-3B39-4806-BC49-C992215D518D}" destId="{87C70164-5E23-432D-B8D7-81904D7F5463}" srcOrd="0" destOrd="0" presId="urn:microsoft.com/office/officeart/2018/2/layout/IconLabelList"/>
    <dgm:cxn modelId="{8251727C-B906-4ACE-B8C8-623F5A9BD0E0}" srcId="{CAC7E4A1-D5BC-4A88-9B1E-9E3A60A07128}" destId="{8C0B5659-986D-4BFF-94BC-404CF8B4AA8B}" srcOrd="3" destOrd="0" parTransId="{89D01F52-B96B-4BDD-8A0A-B889D5EA3F10}" sibTransId="{FE278F49-8D95-45A9-A433-BCD0D64300C2}"/>
    <dgm:cxn modelId="{AAA2E290-CF09-4C7C-BD22-75084CEA4BFA}" srcId="{CAC7E4A1-D5BC-4A88-9B1E-9E3A60A07128}" destId="{A4D2D7CA-6EF4-4B96-9CF2-B2B729F5645C}" srcOrd="1" destOrd="0" parTransId="{0B8EDBE1-B17F-487F-B99E-3B0145EB41C5}" sibTransId="{483A19B9-D0CE-47DD-B34E-1DD392D1E9E2}"/>
    <dgm:cxn modelId="{6363E9A7-86F8-4B69-8BDA-7B90C17E6FFC}" srcId="{CAC7E4A1-D5BC-4A88-9B1E-9E3A60A07128}" destId="{4E98B32E-3B39-4806-BC49-C992215D518D}" srcOrd="2" destOrd="0" parTransId="{449FF0FD-6BA5-465F-9796-267B8758F342}" sibTransId="{086135D0-8151-4EC5-9B89-BCE2BAEE9BE2}"/>
    <dgm:cxn modelId="{D881BCC2-7A57-41B2-B579-5915A5B1D69F}" srcId="{CAC7E4A1-D5BC-4A88-9B1E-9E3A60A07128}" destId="{7EA084D5-1FEB-4C6A-90BB-5DB2677E9F14}" srcOrd="0" destOrd="0" parTransId="{7853E9C9-A6C7-4CA0-A262-92B30EE5C1CD}" sibTransId="{0571394E-3253-449B-94F2-7287A458D66B}"/>
    <dgm:cxn modelId="{7796D2E9-8F4D-4ECF-A6EA-EB92686B2471}" type="presOf" srcId="{8C0B5659-986D-4BFF-94BC-404CF8B4AA8B}" destId="{3005F34A-D669-435D-8A58-E92FFA5E6273}" srcOrd="0" destOrd="0" presId="urn:microsoft.com/office/officeart/2018/2/layout/IconLabelList"/>
    <dgm:cxn modelId="{CDCBB880-F572-47D1-AA05-89805AF69754}" type="presParOf" srcId="{38EA6230-B004-46DE-8046-0C081B65E4F2}" destId="{7F0F001D-7CAE-49FE-B2AC-30747BBA85A0}" srcOrd="0" destOrd="0" presId="urn:microsoft.com/office/officeart/2018/2/layout/IconLabelList"/>
    <dgm:cxn modelId="{017A730F-96D3-459C-A4DC-3D2134C1C7F8}" type="presParOf" srcId="{7F0F001D-7CAE-49FE-B2AC-30747BBA85A0}" destId="{2228AB7E-EF67-4BD5-B5A4-F0A23D773A71}" srcOrd="0" destOrd="0" presId="urn:microsoft.com/office/officeart/2018/2/layout/IconLabelList"/>
    <dgm:cxn modelId="{6427B287-D70E-4EC5-AE4B-1CBD77F566A2}" type="presParOf" srcId="{7F0F001D-7CAE-49FE-B2AC-30747BBA85A0}" destId="{E66552EB-B813-47F3-B717-84F5A891CD00}" srcOrd="1" destOrd="0" presId="urn:microsoft.com/office/officeart/2018/2/layout/IconLabelList"/>
    <dgm:cxn modelId="{155B0EC1-3E18-4781-858C-1C44C3172487}" type="presParOf" srcId="{7F0F001D-7CAE-49FE-B2AC-30747BBA85A0}" destId="{3E81E431-FE21-4139-8CE1-6B442AEA1B83}" srcOrd="2" destOrd="0" presId="urn:microsoft.com/office/officeart/2018/2/layout/IconLabelList"/>
    <dgm:cxn modelId="{596C631A-F903-411F-A821-56D9C8E041C0}" type="presParOf" srcId="{38EA6230-B004-46DE-8046-0C081B65E4F2}" destId="{A25243FA-DC23-4AA7-9755-3923CE9DB7AD}" srcOrd="1" destOrd="0" presId="urn:microsoft.com/office/officeart/2018/2/layout/IconLabelList"/>
    <dgm:cxn modelId="{BABA67EC-8142-4E33-AA18-75064ACAB27E}" type="presParOf" srcId="{38EA6230-B004-46DE-8046-0C081B65E4F2}" destId="{F11E1C0E-201A-47EE-B4F0-5BFE92E2E0B9}" srcOrd="2" destOrd="0" presId="urn:microsoft.com/office/officeart/2018/2/layout/IconLabelList"/>
    <dgm:cxn modelId="{3BF5991A-81F4-4218-8E10-DB69EFA78CC6}" type="presParOf" srcId="{F11E1C0E-201A-47EE-B4F0-5BFE92E2E0B9}" destId="{CB347C6C-E056-4786-A19E-571F95683679}" srcOrd="0" destOrd="0" presId="urn:microsoft.com/office/officeart/2018/2/layout/IconLabelList"/>
    <dgm:cxn modelId="{9B0FCBE2-D767-429F-8F30-A315E9BC74DA}" type="presParOf" srcId="{F11E1C0E-201A-47EE-B4F0-5BFE92E2E0B9}" destId="{7E5566D0-6367-4574-A347-5368CA2352E1}" srcOrd="1" destOrd="0" presId="urn:microsoft.com/office/officeart/2018/2/layout/IconLabelList"/>
    <dgm:cxn modelId="{29C558AE-9822-48B5-A08B-42696D2D6B78}" type="presParOf" srcId="{F11E1C0E-201A-47EE-B4F0-5BFE92E2E0B9}" destId="{617F5ED2-AAC3-483A-82E5-CCEAA0C2AD79}" srcOrd="2" destOrd="0" presId="urn:microsoft.com/office/officeart/2018/2/layout/IconLabelList"/>
    <dgm:cxn modelId="{8A514B7B-F842-406A-9C2C-0550A352DBA4}" type="presParOf" srcId="{38EA6230-B004-46DE-8046-0C081B65E4F2}" destId="{0BD4127A-D811-4B20-81F2-BC0DF76E25F3}" srcOrd="3" destOrd="0" presId="urn:microsoft.com/office/officeart/2018/2/layout/IconLabelList"/>
    <dgm:cxn modelId="{9E890086-E69E-46BB-AD3C-754DB97139FB}" type="presParOf" srcId="{38EA6230-B004-46DE-8046-0C081B65E4F2}" destId="{88BD419C-31A1-4B73-94E5-84CAE48B972B}" srcOrd="4" destOrd="0" presId="urn:microsoft.com/office/officeart/2018/2/layout/IconLabelList"/>
    <dgm:cxn modelId="{FDF2C542-0037-4B75-83F1-0EAE16B656B9}" type="presParOf" srcId="{88BD419C-31A1-4B73-94E5-84CAE48B972B}" destId="{EC6AFE7E-3874-4911-9A56-CD1DC39B427E}" srcOrd="0" destOrd="0" presId="urn:microsoft.com/office/officeart/2018/2/layout/IconLabelList"/>
    <dgm:cxn modelId="{37423995-970C-4FB5-8907-F8338C446660}" type="presParOf" srcId="{88BD419C-31A1-4B73-94E5-84CAE48B972B}" destId="{B51ABD29-EB99-4498-B368-33A4E56E1E41}" srcOrd="1" destOrd="0" presId="urn:microsoft.com/office/officeart/2018/2/layout/IconLabelList"/>
    <dgm:cxn modelId="{68AA9869-7F6A-4EE2-A896-F028D7002C82}" type="presParOf" srcId="{88BD419C-31A1-4B73-94E5-84CAE48B972B}" destId="{87C70164-5E23-432D-B8D7-81904D7F5463}" srcOrd="2" destOrd="0" presId="urn:microsoft.com/office/officeart/2018/2/layout/IconLabelList"/>
    <dgm:cxn modelId="{86BAB0CE-4853-41EA-BDE6-595C9ECEFCDC}" type="presParOf" srcId="{38EA6230-B004-46DE-8046-0C081B65E4F2}" destId="{3CB5DF02-A6A2-4599-9EE6-2F3A2F983223}" srcOrd="5" destOrd="0" presId="urn:microsoft.com/office/officeart/2018/2/layout/IconLabelList"/>
    <dgm:cxn modelId="{65462040-227F-4016-9463-BB0B18249E67}" type="presParOf" srcId="{38EA6230-B004-46DE-8046-0C081B65E4F2}" destId="{49C9D1AF-75D4-4D5D-A4E4-8A518CA6F2A7}" srcOrd="6" destOrd="0" presId="urn:microsoft.com/office/officeart/2018/2/layout/IconLabelList"/>
    <dgm:cxn modelId="{C2BC6869-4C48-40E5-8DC9-E8A3E64680CD}" type="presParOf" srcId="{49C9D1AF-75D4-4D5D-A4E4-8A518CA6F2A7}" destId="{E772E3EA-1F92-47D2-9CE9-8C29EF3A790D}" srcOrd="0" destOrd="0" presId="urn:microsoft.com/office/officeart/2018/2/layout/IconLabelList"/>
    <dgm:cxn modelId="{23C04A1B-7881-406A-9960-5D2FEF5EBA1A}" type="presParOf" srcId="{49C9D1AF-75D4-4D5D-A4E4-8A518CA6F2A7}" destId="{6BA2D2B2-2D36-4BF6-A820-DBA1623BDFFD}" srcOrd="1" destOrd="0" presId="urn:microsoft.com/office/officeart/2018/2/layout/IconLabelList"/>
    <dgm:cxn modelId="{CCB79381-4A2E-4C8C-9917-A2DAA46A8728}" type="presParOf" srcId="{49C9D1AF-75D4-4D5D-A4E4-8A518CA6F2A7}" destId="{3005F34A-D669-435D-8A58-E92FFA5E627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8850582-1B7C-4425-8C25-8560232B8D35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A3BC0D4-8F3F-4243-8C16-2F46B76FD670}">
      <dgm:prSet/>
      <dgm:spPr/>
      <dgm:t>
        <a:bodyPr/>
        <a:lstStyle/>
        <a:p>
          <a:r>
            <a:rPr lang="en-US" dirty="0"/>
            <a:t>Another approach that we employed in our research was a combination of a feature set attack and obfuscation. Similar to the feature set attack, we used </a:t>
          </a:r>
          <a:r>
            <a:rPr lang="en-US" dirty="0" err="1"/>
            <a:t>apktool</a:t>
          </a:r>
          <a:r>
            <a:rPr lang="en-US" dirty="0"/>
            <a:t> to decompile android applications, and then injected benign features into the malicious applications’ Manifest.xml files</a:t>
          </a:r>
        </a:p>
      </dgm:t>
    </dgm:pt>
    <dgm:pt modelId="{AB20D8B9-DE70-4777-BC84-AE10E599AF93}" type="parTrans" cxnId="{790B820D-62F5-4F3A-A88F-4152A168DEF0}">
      <dgm:prSet/>
      <dgm:spPr/>
      <dgm:t>
        <a:bodyPr/>
        <a:lstStyle/>
        <a:p>
          <a:endParaRPr lang="en-US"/>
        </a:p>
      </dgm:t>
    </dgm:pt>
    <dgm:pt modelId="{26A484CD-54CE-4AB4-9EB4-2F94207CBFD7}" type="sibTrans" cxnId="{790B820D-62F5-4F3A-A88F-4152A168DEF0}">
      <dgm:prSet/>
      <dgm:spPr/>
      <dgm:t>
        <a:bodyPr/>
        <a:lstStyle/>
        <a:p>
          <a:endParaRPr lang="en-US"/>
        </a:p>
      </dgm:t>
    </dgm:pt>
    <dgm:pt modelId="{6FA77543-B3E5-4294-B955-676178DFAD28}">
      <dgm:prSet/>
      <dgm:spPr/>
      <dgm:t>
        <a:bodyPr/>
        <a:lstStyle/>
        <a:p>
          <a:r>
            <a:rPr lang="en-US" dirty="0"/>
            <a:t>However, this time, we also used the Obfuscapk tool to apply obfuscation to the malicious applications, making them even more difficult to classify.</a:t>
          </a:r>
          <a:br>
            <a:rPr lang="en-US" dirty="0"/>
          </a:br>
          <a:br>
            <a:rPr lang="en-US" dirty="0"/>
          </a:br>
          <a:r>
            <a:rPr lang="en-US" dirty="0"/>
            <a:t>- By combining the feature set attack with obfuscation, we aimed to further confuse the classifier and make it even harder to identify malicious applications.</a:t>
          </a:r>
        </a:p>
      </dgm:t>
    </dgm:pt>
    <dgm:pt modelId="{FBC1CEDC-E372-4A70-AB73-0FB61EDE1BC0}" type="parTrans" cxnId="{86767962-F962-4EAD-A7C7-A8EA1C14EBBE}">
      <dgm:prSet/>
      <dgm:spPr/>
      <dgm:t>
        <a:bodyPr/>
        <a:lstStyle/>
        <a:p>
          <a:endParaRPr lang="en-US"/>
        </a:p>
      </dgm:t>
    </dgm:pt>
    <dgm:pt modelId="{0E78AFF1-41C3-40F8-A9A7-18565A9E50A5}" type="sibTrans" cxnId="{86767962-F962-4EAD-A7C7-A8EA1C14EBBE}">
      <dgm:prSet/>
      <dgm:spPr/>
      <dgm:t>
        <a:bodyPr/>
        <a:lstStyle/>
        <a:p>
          <a:endParaRPr lang="en-US"/>
        </a:p>
      </dgm:t>
    </dgm:pt>
    <dgm:pt modelId="{5DE3C40D-D8B2-4926-B768-E624FAD4F958}" type="pres">
      <dgm:prSet presAssocID="{18850582-1B7C-4425-8C25-8560232B8D3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1F3E124-C2B3-42CC-A798-B710F751F67B}" type="pres">
      <dgm:prSet presAssocID="{CA3BC0D4-8F3F-4243-8C16-2F46B76FD670}" presName="hierRoot1" presStyleCnt="0"/>
      <dgm:spPr/>
    </dgm:pt>
    <dgm:pt modelId="{07E1AC90-949F-4B6C-A61D-1D0C0673D762}" type="pres">
      <dgm:prSet presAssocID="{CA3BC0D4-8F3F-4243-8C16-2F46B76FD670}" presName="composite" presStyleCnt="0"/>
      <dgm:spPr/>
    </dgm:pt>
    <dgm:pt modelId="{13D31BEB-2D9C-4949-A078-092762ACA8BB}" type="pres">
      <dgm:prSet presAssocID="{CA3BC0D4-8F3F-4243-8C16-2F46B76FD670}" presName="background" presStyleLbl="node0" presStyleIdx="0" presStyleCnt="2"/>
      <dgm:spPr/>
    </dgm:pt>
    <dgm:pt modelId="{16D5C23B-3D4A-46D3-801A-FB6A9902E483}" type="pres">
      <dgm:prSet presAssocID="{CA3BC0D4-8F3F-4243-8C16-2F46B76FD670}" presName="text" presStyleLbl="fgAcc0" presStyleIdx="0" presStyleCnt="2">
        <dgm:presLayoutVars>
          <dgm:chPref val="3"/>
        </dgm:presLayoutVars>
      </dgm:prSet>
      <dgm:spPr/>
    </dgm:pt>
    <dgm:pt modelId="{3FEAB5A2-9184-4453-A458-189FE826298E}" type="pres">
      <dgm:prSet presAssocID="{CA3BC0D4-8F3F-4243-8C16-2F46B76FD670}" presName="hierChild2" presStyleCnt="0"/>
      <dgm:spPr/>
    </dgm:pt>
    <dgm:pt modelId="{CA3BB787-3003-4717-B201-23A85EAD0DEA}" type="pres">
      <dgm:prSet presAssocID="{6FA77543-B3E5-4294-B955-676178DFAD28}" presName="hierRoot1" presStyleCnt="0"/>
      <dgm:spPr/>
    </dgm:pt>
    <dgm:pt modelId="{936174BD-827D-49E9-99BD-91F850F9515A}" type="pres">
      <dgm:prSet presAssocID="{6FA77543-B3E5-4294-B955-676178DFAD28}" presName="composite" presStyleCnt="0"/>
      <dgm:spPr/>
    </dgm:pt>
    <dgm:pt modelId="{DA216A5A-F234-41E2-8288-E0C26E49F81A}" type="pres">
      <dgm:prSet presAssocID="{6FA77543-B3E5-4294-B955-676178DFAD28}" presName="background" presStyleLbl="node0" presStyleIdx="1" presStyleCnt="2"/>
      <dgm:spPr/>
    </dgm:pt>
    <dgm:pt modelId="{AD5F3699-40C6-4CF1-84F0-10FED7433238}" type="pres">
      <dgm:prSet presAssocID="{6FA77543-B3E5-4294-B955-676178DFAD28}" presName="text" presStyleLbl="fgAcc0" presStyleIdx="1" presStyleCnt="2">
        <dgm:presLayoutVars>
          <dgm:chPref val="3"/>
        </dgm:presLayoutVars>
      </dgm:prSet>
      <dgm:spPr/>
    </dgm:pt>
    <dgm:pt modelId="{2085672F-50DE-4B18-8E3E-32F52D64BE82}" type="pres">
      <dgm:prSet presAssocID="{6FA77543-B3E5-4294-B955-676178DFAD28}" presName="hierChild2" presStyleCnt="0"/>
      <dgm:spPr/>
    </dgm:pt>
  </dgm:ptLst>
  <dgm:cxnLst>
    <dgm:cxn modelId="{790B820D-62F5-4F3A-A88F-4152A168DEF0}" srcId="{18850582-1B7C-4425-8C25-8560232B8D35}" destId="{CA3BC0D4-8F3F-4243-8C16-2F46B76FD670}" srcOrd="0" destOrd="0" parTransId="{AB20D8B9-DE70-4777-BC84-AE10E599AF93}" sibTransId="{26A484CD-54CE-4AB4-9EB4-2F94207CBFD7}"/>
    <dgm:cxn modelId="{48AF6C3E-9443-4D85-8359-671A83E91F46}" type="presOf" srcId="{18850582-1B7C-4425-8C25-8560232B8D35}" destId="{5DE3C40D-D8B2-4926-B768-E624FAD4F958}" srcOrd="0" destOrd="0" presId="urn:microsoft.com/office/officeart/2005/8/layout/hierarchy1"/>
    <dgm:cxn modelId="{86767962-F962-4EAD-A7C7-A8EA1C14EBBE}" srcId="{18850582-1B7C-4425-8C25-8560232B8D35}" destId="{6FA77543-B3E5-4294-B955-676178DFAD28}" srcOrd="1" destOrd="0" parTransId="{FBC1CEDC-E372-4A70-AB73-0FB61EDE1BC0}" sibTransId="{0E78AFF1-41C3-40F8-A9A7-18565A9E50A5}"/>
    <dgm:cxn modelId="{668B4E66-C665-4155-A452-C4A34474AB21}" type="presOf" srcId="{6FA77543-B3E5-4294-B955-676178DFAD28}" destId="{AD5F3699-40C6-4CF1-84F0-10FED7433238}" srcOrd="0" destOrd="0" presId="urn:microsoft.com/office/officeart/2005/8/layout/hierarchy1"/>
    <dgm:cxn modelId="{6746F3A5-1C36-444C-B11B-B05B33B97869}" type="presOf" srcId="{CA3BC0D4-8F3F-4243-8C16-2F46B76FD670}" destId="{16D5C23B-3D4A-46D3-801A-FB6A9902E483}" srcOrd="0" destOrd="0" presId="urn:microsoft.com/office/officeart/2005/8/layout/hierarchy1"/>
    <dgm:cxn modelId="{5A279695-92B1-4811-A893-AC75560AB49E}" type="presParOf" srcId="{5DE3C40D-D8B2-4926-B768-E624FAD4F958}" destId="{C1F3E124-C2B3-42CC-A798-B710F751F67B}" srcOrd="0" destOrd="0" presId="urn:microsoft.com/office/officeart/2005/8/layout/hierarchy1"/>
    <dgm:cxn modelId="{DDBB64BA-ECC2-42A3-A4DC-5DC067136ED3}" type="presParOf" srcId="{C1F3E124-C2B3-42CC-A798-B710F751F67B}" destId="{07E1AC90-949F-4B6C-A61D-1D0C0673D762}" srcOrd="0" destOrd="0" presId="urn:microsoft.com/office/officeart/2005/8/layout/hierarchy1"/>
    <dgm:cxn modelId="{EC4981DA-67DD-417B-862C-90C707A8BFC0}" type="presParOf" srcId="{07E1AC90-949F-4B6C-A61D-1D0C0673D762}" destId="{13D31BEB-2D9C-4949-A078-092762ACA8BB}" srcOrd="0" destOrd="0" presId="urn:microsoft.com/office/officeart/2005/8/layout/hierarchy1"/>
    <dgm:cxn modelId="{16397F58-4A9C-4B31-B7EB-B9ABFB436A92}" type="presParOf" srcId="{07E1AC90-949F-4B6C-A61D-1D0C0673D762}" destId="{16D5C23B-3D4A-46D3-801A-FB6A9902E483}" srcOrd="1" destOrd="0" presId="urn:microsoft.com/office/officeart/2005/8/layout/hierarchy1"/>
    <dgm:cxn modelId="{5249BDC9-2F2D-4F7D-88CE-81187DB4900A}" type="presParOf" srcId="{C1F3E124-C2B3-42CC-A798-B710F751F67B}" destId="{3FEAB5A2-9184-4453-A458-189FE826298E}" srcOrd="1" destOrd="0" presId="urn:microsoft.com/office/officeart/2005/8/layout/hierarchy1"/>
    <dgm:cxn modelId="{9FA7030B-0E67-485C-8945-11D894F0F378}" type="presParOf" srcId="{5DE3C40D-D8B2-4926-B768-E624FAD4F958}" destId="{CA3BB787-3003-4717-B201-23A85EAD0DEA}" srcOrd="1" destOrd="0" presId="urn:microsoft.com/office/officeart/2005/8/layout/hierarchy1"/>
    <dgm:cxn modelId="{9FB3241D-6392-4856-A531-422E71782792}" type="presParOf" srcId="{CA3BB787-3003-4717-B201-23A85EAD0DEA}" destId="{936174BD-827D-49E9-99BD-91F850F9515A}" srcOrd="0" destOrd="0" presId="urn:microsoft.com/office/officeart/2005/8/layout/hierarchy1"/>
    <dgm:cxn modelId="{32728B78-D4F9-46E2-9BC2-4825570C2B20}" type="presParOf" srcId="{936174BD-827D-49E9-99BD-91F850F9515A}" destId="{DA216A5A-F234-41E2-8288-E0C26E49F81A}" srcOrd="0" destOrd="0" presId="urn:microsoft.com/office/officeart/2005/8/layout/hierarchy1"/>
    <dgm:cxn modelId="{9BD6E89D-D68F-4982-B7FA-05442C05C5A5}" type="presParOf" srcId="{936174BD-827D-49E9-99BD-91F850F9515A}" destId="{AD5F3699-40C6-4CF1-84F0-10FED7433238}" srcOrd="1" destOrd="0" presId="urn:microsoft.com/office/officeart/2005/8/layout/hierarchy1"/>
    <dgm:cxn modelId="{D6846E8E-4FDA-44CA-B7F1-5E613E7410D3}" type="presParOf" srcId="{CA3BB787-3003-4717-B201-23A85EAD0DEA}" destId="{2085672F-50DE-4B18-8E3E-32F52D64BE8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6EDE92-8ABC-4E0D-AF47-FF6092913934}">
      <dsp:nvSpPr>
        <dsp:cNvPr id="0" name=""/>
        <dsp:cNvSpPr/>
      </dsp:nvSpPr>
      <dsp:spPr>
        <a:xfrm>
          <a:off x="0" y="509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E22F5-F268-4A43-B190-03A7F23F0625}">
      <dsp:nvSpPr>
        <dsp:cNvPr id="0" name=""/>
        <dsp:cNvSpPr/>
      </dsp:nvSpPr>
      <dsp:spPr>
        <a:xfrm>
          <a:off x="0" y="509"/>
          <a:ext cx="10515600" cy="596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 </a:t>
          </a:r>
          <a:r>
            <a:rPr lang="en-US" sz="3200" kern="1200" dirty="0"/>
            <a:t>Explanation about Drebin Classifier :</a:t>
          </a:r>
          <a:endParaRPr lang="en-US" sz="2700" kern="1200" dirty="0"/>
        </a:p>
      </dsp:txBody>
      <dsp:txXfrm>
        <a:off x="0" y="509"/>
        <a:ext cx="10515600" cy="596553"/>
      </dsp:txXfrm>
    </dsp:sp>
    <dsp:sp modelId="{F516622E-D0F0-4F6E-9DC5-EA037945A882}">
      <dsp:nvSpPr>
        <dsp:cNvPr id="0" name=""/>
        <dsp:cNvSpPr/>
      </dsp:nvSpPr>
      <dsp:spPr>
        <a:xfrm>
          <a:off x="0" y="597063"/>
          <a:ext cx="10515600" cy="0"/>
        </a:xfrm>
        <a:prstGeom prst="line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accent5">
              <a:hueOff val="-1126424"/>
              <a:satOff val="-2903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A81E4-DAB9-4824-8022-C12994487362}">
      <dsp:nvSpPr>
        <dsp:cNvPr id="0" name=""/>
        <dsp:cNvSpPr/>
      </dsp:nvSpPr>
      <dsp:spPr>
        <a:xfrm>
          <a:off x="0" y="597063"/>
          <a:ext cx="10515600" cy="596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Feature set (Restricted API calls, Used permissions, Suspicious API calls)</a:t>
          </a:r>
        </a:p>
      </dsp:txBody>
      <dsp:txXfrm>
        <a:off x="0" y="597063"/>
        <a:ext cx="10515600" cy="596553"/>
      </dsp:txXfrm>
    </dsp:sp>
    <dsp:sp modelId="{312C4A59-01D9-46BC-931A-2E89FD8861DC}">
      <dsp:nvSpPr>
        <dsp:cNvPr id="0" name=""/>
        <dsp:cNvSpPr/>
      </dsp:nvSpPr>
      <dsp:spPr>
        <a:xfrm>
          <a:off x="0" y="1193617"/>
          <a:ext cx="10515600" cy="0"/>
        </a:xfrm>
        <a:prstGeom prst="lin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BE9B1-E90C-4C70-9F08-E10B71FD7C5C}">
      <dsp:nvSpPr>
        <dsp:cNvPr id="0" name=""/>
        <dsp:cNvSpPr/>
      </dsp:nvSpPr>
      <dsp:spPr>
        <a:xfrm>
          <a:off x="0" y="1193617"/>
          <a:ext cx="10515600" cy="596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Static Analysis </a:t>
          </a:r>
        </a:p>
      </dsp:txBody>
      <dsp:txXfrm>
        <a:off x="0" y="1193617"/>
        <a:ext cx="10515600" cy="596553"/>
      </dsp:txXfrm>
    </dsp:sp>
    <dsp:sp modelId="{0489E156-4420-4479-9A66-62137AAB0663}">
      <dsp:nvSpPr>
        <dsp:cNvPr id="0" name=""/>
        <dsp:cNvSpPr/>
      </dsp:nvSpPr>
      <dsp:spPr>
        <a:xfrm>
          <a:off x="0" y="1790171"/>
          <a:ext cx="10515600" cy="0"/>
        </a:xfrm>
        <a:prstGeom prst="lin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3ABBF5-2C60-4AD6-B285-F8562E43C089}">
      <dsp:nvSpPr>
        <dsp:cNvPr id="0" name=""/>
        <dsp:cNvSpPr/>
      </dsp:nvSpPr>
      <dsp:spPr>
        <a:xfrm>
          <a:off x="0" y="1790171"/>
          <a:ext cx="10515600" cy="596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 Set </a:t>
          </a:r>
        </a:p>
      </dsp:txBody>
      <dsp:txXfrm>
        <a:off x="0" y="1790171"/>
        <a:ext cx="10515600" cy="596553"/>
      </dsp:txXfrm>
    </dsp:sp>
    <dsp:sp modelId="{B6164E7F-3BA5-44E8-9900-D5027D2DD5DD}">
      <dsp:nvSpPr>
        <dsp:cNvPr id="0" name=""/>
        <dsp:cNvSpPr/>
      </dsp:nvSpPr>
      <dsp:spPr>
        <a:xfrm>
          <a:off x="0" y="2386725"/>
          <a:ext cx="10515600" cy="0"/>
        </a:xfrm>
        <a:prstGeom prst="lin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A00398-FB22-4F93-8EAC-6FF5ABE259AE}">
      <dsp:nvSpPr>
        <dsp:cNvPr id="0" name=""/>
        <dsp:cNvSpPr/>
      </dsp:nvSpPr>
      <dsp:spPr>
        <a:xfrm>
          <a:off x="0" y="2386725"/>
          <a:ext cx="10515600" cy="596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weak spots</a:t>
          </a:r>
        </a:p>
      </dsp:txBody>
      <dsp:txXfrm>
        <a:off x="0" y="2386725"/>
        <a:ext cx="10515600" cy="596553"/>
      </dsp:txXfrm>
    </dsp:sp>
    <dsp:sp modelId="{F497BC44-121E-48A4-BF27-3B6D29261721}">
      <dsp:nvSpPr>
        <dsp:cNvPr id="0" name=""/>
        <dsp:cNvSpPr/>
      </dsp:nvSpPr>
      <dsp:spPr>
        <a:xfrm>
          <a:off x="0" y="2983279"/>
          <a:ext cx="10515600" cy="0"/>
        </a:xfrm>
        <a:prstGeom prst="line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accent5">
              <a:hueOff val="-5632119"/>
              <a:satOff val="-14516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6B460-3B4B-4E05-9452-7398A5E81517}">
      <dsp:nvSpPr>
        <dsp:cNvPr id="0" name=""/>
        <dsp:cNvSpPr/>
      </dsp:nvSpPr>
      <dsp:spPr>
        <a:xfrm>
          <a:off x="0" y="2983279"/>
          <a:ext cx="10515600" cy="596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Ways to exploit those weak spots.</a:t>
          </a:r>
        </a:p>
      </dsp:txBody>
      <dsp:txXfrm>
        <a:off x="0" y="2983279"/>
        <a:ext cx="10515600" cy="596553"/>
      </dsp:txXfrm>
    </dsp:sp>
    <dsp:sp modelId="{0E0FCD20-4912-45F8-82D9-D07B4AE8219E}">
      <dsp:nvSpPr>
        <dsp:cNvPr id="0" name=""/>
        <dsp:cNvSpPr/>
      </dsp:nvSpPr>
      <dsp:spPr>
        <a:xfrm>
          <a:off x="0" y="3579833"/>
          <a:ext cx="10515600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30F530-9CA1-415D-835F-C9E28A08892C}">
      <dsp:nvSpPr>
        <dsp:cNvPr id="0" name=""/>
        <dsp:cNvSpPr/>
      </dsp:nvSpPr>
      <dsp:spPr>
        <a:xfrm>
          <a:off x="0" y="3579833"/>
          <a:ext cx="10515600" cy="596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 </a:t>
          </a:r>
        </a:p>
      </dsp:txBody>
      <dsp:txXfrm>
        <a:off x="0" y="3579833"/>
        <a:ext cx="10515600" cy="5965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9172E6-BE73-4B73-95B7-1D2D8857C187}">
      <dsp:nvSpPr>
        <dsp:cNvPr id="0" name=""/>
        <dsp:cNvSpPr/>
      </dsp:nvSpPr>
      <dsp:spPr>
        <a:xfrm>
          <a:off x="0" y="473"/>
          <a:ext cx="6784259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884324-1B11-41D5-AB63-B7522A04A79C}">
      <dsp:nvSpPr>
        <dsp:cNvPr id="0" name=""/>
        <dsp:cNvSpPr/>
      </dsp:nvSpPr>
      <dsp:spPr>
        <a:xfrm>
          <a:off x="0" y="473"/>
          <a:ext cx="6784259" cy="774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Now we attend to show you three main types of attacks, which exploit the weak spot of the classifier:</a:t>
          </a:r>
        </a:p>
      </dsp:txBody>
      <dsp:txXfrm>
        <a:off x="0" y="473"/>
        <a:ext cx="6784259" cy="774828"/>
      </dsp:txXfrm>
    </dsp:sp>
    <dsp:sp modelId="{0060F4A8-5B69-422B-8C95-99C412733CB7}">
      <dsp:nvSpPr>
        <dsp:cNvPr id="0" name=""/>
        <dsp:cNvSpPr/>
      </dsp:nvSpPr>
      <dsp:spPr>
        <a:xfrm>
          <a:off x="0" y="775301"/>
          <a:ext cx="6784259" cy="0"/>
        </a:xfrm>
        <a:prstGeom prst="line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C6E2DE-FB5C-41AF-A5D1-4490AF33895E}">
      <dsp:nvSpPr>
        <dsp:cNvPr id="0" name=""/>
        <dsp:cNvSpPr/>
      </dsp:nvSpPr>
      <dsp:spPr>
        <a:xfrm>
          <a:off x="0" y="775301"/>
          <a:ext cx="6784259" cy="774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OBFUSCATION</a:t>
          </a:r>
          <a:endParaRPr lang="en-US" sz="3500" kern="1200" dirty="0"/>
        </a:p>
      </dsp:txBody>
      <dsp:txXfrm>
        <a:off x="0" y="775301"/>
        <a:ext cx="6784259" cy="774828"/>
      </dsp:txXfrm>
    </dsp:sp>
    <dsp:sp modelId="{70B9B80C-0B39-4866-A9E1-39FA1071C833}">
      <dsp:nvSpPr>
        <dsp:cNvPr id="0" name=""/>
        <dsp:cNvSpPr/>
      </dsp:nvSpPr>
      <dsp:spPr>
        <a:xfrm>
          <a:off x="0" y="1550129"/>
          <a:ext cx="6784259" cy="0"/>
        </a:xfrm>
        <a:prstGeom prst="line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8CE3E3-7708-49ED-BBA9-0110B142E126}">
      <dsp:nvSpPr>
        <dsp:cNvPr id="0" name=""/>
        <dsp:cNvSpPr/>
      </dsp:nvSpPr>
      <dsp:spPr>
        <a:xfrm>
          <a:off x="0" y="1550129"/>
          <a:ext cx="6784259" cy="774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PACKERS</a:t>
          </a:r>
          <a:endParaRPr lang="en-US" sz="3500" kern="1200" dirty="0"/>
        </a:p>
      </dsp:txBody>
      <dsp:txXfrm>
        <a:off x="0" y="1550129"/>
        <a:ext cx="6784259" cy="774828"/>
      </dsp:txXfrm>
    </dsp:sp>
    <dsp:sp modelId="{C9D63DA1-F371-4971-9558-F72B76CFFC7B}">
      <dsp:nvSpPr>
        <dsp:cNvPr id="0" name=""/>
        <dsp:cNvSpPr/>
      </dsp:nvSpPr>
      <dsp:spPr>
        <a:xfrm>
          <a:off x="0" y="2324957"/>
          <a:ext cx="6784259" cy="0"/>
        </a:xfrm>
        <a:prstGeom prst="line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82829A-8989-44D6-8F08-00645EE7DF5D}">
      <dsp:nvSpPr>
        <dsp:cNvPr id="0" name=""/>
        <dsp:cNvSpPr/>
      </dsp:nvSpPr>
      <dsp:spPr>
        <a:xfrm>
          <a:off x="0" y="2324957"/>
          <a:ext cx="6784259" cy="774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FEATURES</a:t>
          </a:r>
          <a:r>
            <a:rPr lang="en-US" sz="2800" kern="1200" dirty="0"/>
            <a:t> SET ATTACK</a:t>
          </a:r>
        </a:p>
      </dsp:txBody>
      <dsp:txXfrm>
        <a:off x="0" y="2324957"/>
        <a:ext cx="6784259" cy="774828"/>
      </dsp:txXfrm>
    </dsp:sp>
    <dsp:sp modelId="{EAB8582C-EC53-4B01-9261-896F56FE742E}">
      <dsp:nvSpPr>
        <dsp:cNvPr id="0" name=""/>
        <dsp:cNvSpPr/>
      </dsp:nvSpPr>
      <dsp:spPr>
        <a:xfrm>
          <a:off x="0" y="3099785"/>
          <a:ext cx="6784259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1098AD-17B9-42BE-8061-53B92AD2AB93}">
      <dsp:nvSpPr>
        <dsp:cNvPr id="0" name=""/>
        <dsp:cNvSpPr/>
      </dsp:nvSpPr>
      <dsp:spPr>
        <a:xfrm>
          <a:off x="0" y="3099785"/>
          <a:ext cx="6784259" cy="774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Surprised</a:t>
          </a:r>
          <a:r>
            <a:rPr lang="en-US" sz="3500" kern="1200" dirty="0"/>
            <a:t> </a:t>
          </a:r>
        </a:p>
      </dsp:txBody>
      <dsp:txXfrm>
        <a:off x="0" y="3099785"/>
        <a:ext cx="6784259" cy="7748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4F4E5D-8366-4C39-B7CA-692CF1D19CEC}">
      <dsp:nvSpPr>
        <dsp:cNvPr id="0" name=""/>
        <dsp:cNvSpPr/>
      </dsp:nvSpPr>
      <dsp:spPr>
        <a:xfrm>
          <a:off x="0" y="4111"/>
          <a:ext cx="656429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079B5-3A84-4716-BFFA-AAA6EFBDCBB6}">
      <dsp:nvSpPr>
        <dsp:cNvPr id="0" name=""/>
        <dsp:cNvSpPr/>
      </dsp:nvSpPr>
      <dsp:spPr>
        <a:xfrm>
          <a:off x="0" y="4111"/>
          <a:ext cx="6564295" cy="932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What is it ?</a:t>
          </a:r>
        </a:p>
      </dsp:txBody>
      <dsp:txXfrm>
        <a:off x="0" y="4111"/>
        <a:ext cx="6564295" cy="932963"/>
      </dsp:txXfrm>
    </dsp:sp>
    <dsp:sp modelId="{F800D971-39BC-4B1A-92F6-919325670A9F}">
      <dsp:nvSpPr>
        <dsp:cNvPr id="0" name=""/>
        <dsp:cNvSpPr/>
      </dsp:nvSpPr>
      <dsp:spPr>
        <a:xfrm>
          <a:off x="0" y="937075"/>
          <a:ext cx="6564295" cy="0"/>
        </a:xfrm>
        <a:prstGeom prst="lin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F19C44-FF05-4BC5-A568-2610D17BD2EE}">
      <dsp:nvSpPr>
        <dsp:cNvPr id="0" name=""/>
        <dsp:cNvSpPr/>
      </dsp:nvSpPr>
      <dsp:spPr>
        <a:xfrm>
          <a:off x="0" y="937075"/>
          <a:ext cx="6564295" cy="932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Obfuscation is a technique used to make the code of an application difficult to understand and reverse-engineer. </a:t>
          </a:r>
        </a:p>
      </dsp:txBody>
      <dsp:txXfrm>
        <a:off x="0" y="937075"/>
        <a:ext cx="6564295" cy="932963"/>
      </dsp:txXfrm>
    </dsp:sp>
    <dsp:sp modelId="{8683ABE9-2F43-4886-B1D8-116C2D55B7E1}">
      <dsp:nvSpPr>
        <dsp:cNvPr id="0" name=""/>
        <dsp:cNvSpPr/>
      </dsp:nvSpPr>
      <dsp:spPr>
        <a:xfrm>
          <a:off x="0" y="1870039"/>
          <a:ext cx="6564295" cy="0"/>
        </a:xfrm>
        <a:prstGeom prst="lin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51C59-1D64-454C-BEDC-D3410BC4675F}">
      <dsp:nvSpPr>
        <dsp:cNvPr id="0" name=""/>
        <dsp:cNvSpPr/>
      </dsp:nvSpPr>
      <dsp:spPr>
        <a:xfrm>
          <a:off x="0" y="1870039"/>
          <a:ext cx="6564295" cy="932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Tool we use:</a:t>
          </a:r>
          <a:br>
            <a:rPr lang="en-US" sz="1600" kern="1200" dirty="0"/>
          </a:br>
          <a:r>
            <a:rPr lang="en-US" sz="1600" kern="1200" dirty="0"/>
            <a:t>we utilized the "Obfuscapk" tool, a well-known tool for obfuscating Android applications, to apply obfuscation to the applications in our dataset</a:t>
          </a:r>
        </a:p>
      </dsp:txBody>
      <dsp:txXfrm>
        <a:off x="0" y="1870039"/>
        <a:ext cx="6564295" cy="932963"/>
      </dsp:txXfrm>
    </dsp:sp>
    <dsp:sp modelId="{A3D1A2EA-F049-4C2D-9E3E-6275ABD6B2FA}">
      <dsp:nvSpPr>
        <dsp:cNvPr id="0" name=""/>
        <dsp:cNvSpPr/>
      </dsp:nvSpPr>
      <dsp:spPr>
        <a:xfrm>
          <a:off x="0" y="2803003"/>
          <a:ext cx="6564295" cy="0"/>
        </a:xfrm>
        <a:prstGeom prst="lin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05B8A-2933-40E1-8167-561C48CBE128}">
      <dsp:nvSpPr>
        <dsp:cNvPr id="0" name=""/>
        <dsp:cNvSpPr/>
      </dsp:nvSpPr>
      <dsp:spPr>
        <a:xfrm>
          <a:off x="0" y="2803003"/>
          <a:ext cx="6564295" cy="932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full process (add picture):</a:t>
          </a:r>
          <a:br>
            <a:rPr lang="en-US" sz="1600" kern="1200" dirty="0"/>
          </a:br>
          <a:r>
            <a:rPr lang="en-US" sz="1600" kern="1200" dirty="0"/>
            <a:t>The process of obfuscation involved multiple steps such as renaming variables, classes, and methods, and inserting dummy code</a:t>
          </a:r>
        </a:p>
      </dsp:txBody>
      <dsp:txXfrm>
        <a:off x="0" y="2803003"/>
        <a:ext cx="6564295" cy="932963"/>
      </dsp:txXfrm>
    </dsp:sp>
    <dsp:sp modelId="{043765A0-8CD1-4B17-B9A0-AA1A276B9DE0}">
      <dsp:nvSpPr>
        <dsp:cNvPr id="0" name=""/>
        <dsp:cNvSpPr/>
      </dsp:nvSpPr>
      <dsp:spPr>
        <a:xfrm>
          <a:off x="0" y="3735967"/>
          <a:ext cx="6564295" cy="0"/>
        </a:xfrm>
        <a:prstGeom prst="lin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86DD7D-1C71-4ED2-B93D-9EF1FB2367CF}">
      <dsp:nvSpPr>
        <dsp:cNvPr id="0" name=""/>
        <dsp:cNvSpPr/>
      </dsp:nvSpPr>
      <dsp:spPr>
        <a:xfrm>
          <a:off x="0" y="3735967"/>
          <a:ext cx="6564295" cy="932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connection to entropy:</a:t>
          </a:r>
          <a:br>
            <a:rPr lang="en-US" sz="1600" kern="1200" dirty="0"/>
          </a:br>
          <a:r>
            <a:rPr lang="en-US" sz="1600" kern="1200" dirty="0"/>
            <a:t>It's worth mentioning that the entropy level of the applications changes during the obfuscation process and that's why it's important to examine the difference in entropy between benign and malicious applications</a:t>
          </a:r>
        </a:p>
      </dsp:txBody>
      <dsp:txXfrm>
        <a:off x="0" y="3735967"/>
        <a:ext cx="6564295" cy="932963"/>
      </dsp:txXfrm>
    </dsp:sp>
    <dsp:sp modelId="{F2CFE4A6-AEA2-4CBD-878A-195576E34355}">
      <dsp:nvSpPr>
        <dsp:cNvPr id="0" name=""/>
        <dsp:cNvSpPr/>
      </dsp:nvSpPr>
      <dsp:spPr>
        <a:xfrm>
          <a:off x="0" y="4668930"/>
          <a:ext cx="656429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30D49-5422-4227-84FF-061E8E53F12F}">
      <dsp:nvSpPr>
        <dsp:cNvPr id="0" name=""/>
        <dsp:cNvSpPr/>
      </dsp:nvSpPr>
      <dsp:spPr>
        <a:xfrm>
          <a:off x="0" y="4668930"/>
          <a:ext cx="6556705" cy="938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DIE – Detect It Easy:</a:t>
          </a:r>
          <a:br>
            <a:rPr lang="en-US" sz="1600" kern="1200" dirty="0"/>
          </a:br>
          <a:r>
            <a:rPr lang="en-US" sz="1600" kern="1200" dirty="0"/>
            <a:t>In addition, we used DIE (Detect It Easy) a free tool for analyzing obfuscated files, to analyze the obfuscated files. </a:t>
          </a:r>
        </a:p>
      </dsp:txBody>
      <dsp:txXfrm>
        <a:off x="0" y="4668930"/>
        <a:ext cx="6556705" cy="9384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0E20FE-F1D8-40E2-BBFF-8C4BD7C3A725}">
      <dsp:nvSpPr>
        <dsp:cNvPr id="0" name=""/>
        <dsp:cNvSpPr/>
      </dsp:nvSpPr>
      <dsp:spPr>
        <a:xfrm>
          <a:off x="0" y="0"/>
          <a:ext cx="107413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E1B2E-1E4E-4315-BB8C-688E48874AFC}">
      <dsp:nvSpPr>
        <dsp:cNvPr id="0" name=""/>
        <dsp:cNvSpPr/>
      </dsp:nvSpPr>
      <dsp:spPr>
        <a:xfrm>
          <a:off x="0" y="0"/>
          <a:ext cx="10741325" cy="1140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What is it ?</a:t>
          </a:r>
        </a:p>
      </dsp:txBody>
      <dsp:txXfrm>
        <a:off x="0" y="0"/>
        <a:ext cx="10741325" cy="1140842"/>
      </dsp:txXfrm>
    </dsp:sp>
    <dsp:sp modelId="{FF35332A-1BAD-4A72-B189-4398EAF71C9C}">
      <dsp:nvSpPr>
        <dsp:cNvPr id="0" name=""/>
        <dsp:cNvSpPr/>
      </dsp:nvSpPr>
      <dsp:spPr>
        <a:xfrm>
          <a:off x="0" y="1140842"/>
          <a:ext cx="107413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87C2F-39F5-4FC4-BC56-6317F17A3BCD}">
      <dsp:nvSpPr>
        <dsp:cNvPr id="0" name=""/>
        <dsp:cNvSpPr/>
      </dsp:nvSpPr>
      <dsp:spPr>
        <a:xfrm>
          <a:off x="0" y="1140842"/>
          <a:ext cx="10741325" cy="1140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Packers are software tools that are used to compress and encrypt executable files, such as mobile apps. The primary purpose of using a packer is to make it harder for reverse engineers and malware analysts to examine the code and functionality of the app. By using a packer, the code is compressed and encrypted which makes it harder to read and understand.</a:t>
          </a:r>
        </a:p>
      </dsp:txBody>
      <dsp:txXfrm>
        <a:off x="0" y="1140842"/>
        <a:ext cx="10741325" cy="1140842"/>
      </dsp:txXfrm>
    </dsp:sp>
    <dsp:sp modelId="{F7DB728A-BAFD-46E3-B47B-805FDBB536BF}">
      <dsp:nvSpPr>
        <dsp:cNvPr id="0" name=""/>
        <dsp:cNvSpPr/>
      </dsp:nvSpPr>
      <dsp:spPr>
        <a:xfrm>
          <a:off x="0" y="2281685"/>
          <a:ext cx="107413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BADF5F-BAC8-41CE-B416-26C7A5A77D04}">
      <dsp:nvSpPr>
        <dsp:cNvPr id="0" name=""/>
        <dsp:cNvSpPr/>
      </dsp:nvSpPr>
      <dsp:spPr>
        <a:xfrm>
          <a:off x="0" y="2281685"/>
          <a:ext cx="10741325" cy="1140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- Tool we use ?</a:t>
          </a:r>
        </a:p>
      </dsp:txBody>
      <dsp:txXfrm>
        <a:off x="0" y="2281685"/>
        <a:ext cx="10741325" cy="1140842"/>
      </dsp:txXfrm>
    </dsp:sp>
    <dsp:sp modelId="{C1D81C89-5DA4-4D8C-96F3-1E7DD9980B7D}">
      <dsp:nvSpPr>
        <dsp:cNvPr id="0" name=""/>
        <dsp:cNvSpPr/>
      </dsp:nvSpPr>
      <dsp:spPr>
        <a:xfrm>
          <a:off x="0" y="3422528"/>
          <a:ext cx="107413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CF6678-F2F1-41E8-9D89-0D762CC08CE7}">
      <dsp:nvSpPr>
        <dsp:cNvPr id="0" name=""/>
        <dsp:cNvSpPr/>
      </dsp:nvSpPr>
      <dsp:spPr>
        <a:xfrm>
          <a:off x="0" y="3422528"/>
          <a:ext cx="10741325" cy="1140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In our research, we used two popular packers for android apps, </a:t>
          </a:r>
          <a:r>
            <a:rPr lang="en-US" sz="1600" b="1" kern="1200" dirty="0" err="1"/>
            <a:t>DashO</a:t>
          </a:r>
          <a:r>
            <a:rPr lang="en-US" sz="1600" b="1" kern="1200" dirty="0"/>
            <a:t> and </a:t>
          </a:r>
          <a:r>
            <a:rPr lang="en-US" sz="1600" b="1" kern="1200" dirty="0" err="1"/>
            <a:t>ProGuard</a:t>
          </a:r>
          <a:r>
            <a:rPr lang="en-US" sz="1600" b="1" kern="1200" dirty="0"/>
            <a:t>. These tools are used to shrink, optimize and obfuscate code, which makes it difficult for the classifier to extract the features.</a:t>
          </a:r>
        </a:p>
      </dsp:txBody>
      <dsp:txXfrm>
        <a:off x="0" y="3422528"/>
        <a:ext cx="10741325" cy="11408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28AB7E-EF67-4BD5-B5A4-F0A23D773A71}">
      <dsp:nvSpPr>
        <dsp:cNvPr id="0" name=""/>
        <dsp:cNvSpPr/>
      </dsp:nvSpPr>
      <dsp:spPr>
        <a:xfrm>
          <a:off x="374950" y="694210"/>
          <a:ext cx="613037" cy="6130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1E431-FE21-4139-8CE1-6B442AEA1B83}">
      <dsp:nvSpPr>
        <dsp:cNvPr id="0" name=""/>
        <dsp:cNvSpPr/>
      </dsp:nvSpPr>
      <dsp:spPr>
        <a:xfrm>
          <a:off x="316" y="1695779"/>
          <a:ext cx="1362304" cy="1587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u="sng" kern="1200" dirty="0"/>
            <a:t>What is it? </a:t>
          </a:r>
          <a:br>
            <a:rPr lang="en-US" sz="1200" b="1" kern="1200" dirty="0"/>
          </a:br>
          <a:r>
            <a:rPr lang="en-US" sz="1200" b="1" i="0" kern="1200" dirty="0"/>
            <a:t>A feature set attack is a type of adversarial attack that aims to manipulate the features used by a machine learning model to make predictions, in order to cause the model to make incorrect predictions.</a:t>
          </a:r>
          <a:br>
            <a:rPr lang="en-US" sz="1100" b="0" i="0" kern="1200" dirty="0"/>
          </a:br>
          <a:endParaRPr lang="en-US" sz="1100" kern="1200" dirty="0"/>
        </a:p>
      </dsp:txBody>
      <dsp:txXfrm>
        <a:off x="316" y="1695779"/>
        <a:ext cx="1362304" cy="1587782"/>
      </dsp:txXfrm>
    </dsp:sp>
    <dsp:sp modelId="{CB347C6C-E056-4786-A19E-571F95683679}">
      <dsp:nvSpPr>
        <dsp:cNvPr id="0" name=""/>
        <dsp:cNvSpPr/>
      </dsp:nvSpPr>
      <dsp:spPr>
        <a:xfrm>
          <a:off x="1975658" y="694210"/>
          <a:ext cx="613037" cy="6130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F5ED2-AAC3-483A-82E5-CCEAA0C2AD79}">
      <dsp:nvSpPr>
        <dsp:cNvPr id="0" name=""/>
        <dsp:cNvSpPr/>
      </dsp:nvSpPr>
      <dsp:spPr>
        <a:xfrm>
          <a:off x="1601024" y="1695779"/>
          <a:ext cx="1362304" cy="1587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u="sng" kern="1200" dirty="0"/>
            <a:t>The process:</a:t>
          </a:r>
          <a:br>
            <a:rPr lang="en-US" sz="1200" b="1" i="0" kern="1200" dirty="0"/>
          </a:br>
          <a:r>
            <a:rPr lang="en-US" sz="1200" b="1" i="0" kern="1200" dirty="0"/>
            <a:t> 1. We used </a:t>
          </a:r>
          <a:r>
            <a:rPr lang="en-US" sz="1200" b="1" i="0" kern="1200" dirty="0" err="1"/>
            <a:t>apktool</a:t>
          </a:r>
          <a:r>
            <a:rPr lang="en-US" sz="1200" b="1" i="0" kern="1200" dirty="0"/>
            <a:t> to decompile android applications in order to extract their feature sets</a:t>
          </a:r>
          <a:r>
            <a:rPr lang="en-US" sz="1100" b="0" i="0" kern="1200" dirty="0"/>
            <a:t>.</a:t>
          </a:r>
          <a:endParaRPr lang="en-US" sz="1100" kern="1200" dirty="0"/>
        </a:p>
      </dsp:txBody>
      <dsp:txXfrm>
        <a:off x="1601024" y="1695779"/>
        <a:ext cx="1362304" cy="1587782"/>
      </dsp:txXfrm>
    </dsp:sp>
    <dsp:sp modelId="{EC6AFE7E-3874-4911-9A56-CD1DC39B427E}">
      <dsp:nvSpPr>
        <dsp:cNvPr id="0" name=""/>
        <dsp:cNvSpPr/>
      </dsp:nvSpPr>
      <dsp:spPr>
        <a:xfrm>
          <a:off x="3576366" y="694210"/>
          <a:ext cx="613037" cy="6130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70164-5E23-432D-B8D7-81904D7F5463}">
      <dsp:nvSpPr>
        <dsp:cNvPr id="0" name=""/>
        <dsp:cNvSpPr/>
      </dsp:nvSpPr>
      <dsp:spPr>
        <a:xfrm>
          <a:off x="3201732" y="1695779"/>
          <a:ext cx="1362304" cy="1587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2.  </a:t>
          </a:r>
          <a:r>
            <a:rPr lang="en-US" sz="1200" b="1" i="0" kern="1200" dirty="0"/>
            <a:t>We then injected benign features into the malicious applications’ Manifest.xml files, in order to make it difficult for the classifier to identify them as malicious.</a:t>
          </a:r>
          <a:br>
            <a:rPr lang="en-US" sz="1200" kern="1200" dirty="0"/>
          </a:br>
          <a:br>
            <a:rPr lang="en-US" sz="1200" kern="1200" dirty="0"/>
          </a:br>
          <a:br>
            <a:rPr lang="en-US" sz="1200" kern="1200" dirty="0"/>
          </a:br>
          <a:br>
            <a:rPr lang="en-US" sz="1200" kern="1200" dirty="0"/>
          </a:br>
          <a:br>
            <a:rPr lang="en-US" sz="1200" b="0" i="0" kern="1200" dirty="0"/>
          </a:br>
          <a:endParaRPr lang="en-US" sz="1200" kern="1200" dirty="0"/>
        </a:p>
      </dsp:txBody>
      <dsp:txXfrm>
        <a:off x="3201732" y="1695779"/>
        <a:ext cx="1362304" cy="1587782"/>
      </dsp:txXfrm>
    </dsp:sp>
    <dsp:sp modelId="{E772E3EA-1F92-47D2-9CE9-8C29EF3A790D}">
      <dsp:nvSpPr>
        <dsp:cNvPr id="0" name=""/>
        <dsp:cNvSpPr/>
      </dsp:nvSpPr>
      <dsp:spPr>
        <a:xfrm>
          <a:off x="5177074" y="694210"/>
          <a:ext cx="613037" cy="6130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5F34A-D669-435D-8A58-E92FFA5E6273}">
      <dsp:nvSpPr>
        <dsp:cNvPr id="0" name=""/>
        <dsp:cNvSpPr/>
      </dsp:nvSpPr>
      <dsp:spPr>
        <a:xfrm>
          <a:off x="4802440" y="1695779"/>
          <a:ext cx="1362304" cy="1587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3. </a:t>
          </a:r>
          <a:r>
            <a:rPr lang="en-US" sz="1200" b="1" i="0" kern="1200" dirty="0"/>
            <a:t>Next, we recompiled the applications using </a:t>
          </a:r>
          <a:r>
            <a:rPr lang="en-US" sz="1200" b="1" i="0" kern="1200" dirty="0" err="1"/>
            <a:t>apktool</a:t>
          </a:r>
          <a:r>
            <a:rPr lang="en-US" sz="1200" b="1" i="0" kern="1200" dirty="0"/>
            <a:t>, and added them to the test dataset.</a:t>
          </a:r>
          <a:br>
            <a:rPr lang="en-US" sz="1200" kern="1200" dirty="0"/>
          </a:br>
          <a:br>
            <a:rPr lang="en-US" sz="1200" kern="1200" dirty="0"/>
          </a:br>
          <a:br>
            <a:rPr lang="en-US" sz="1200" kern="1200" dirty="0"/>
          </a:br>
          <a:br>
            <a:rPr lang="en-US" sz="1200" kern="1200" dirty="0"/>
          </a:br>
          <a:br>
            <a:rPr lang="en-US" sz="1200" b="0" i="0" kern="1200" dirty="0"/>
          </a:br>
          <a:endParaRPr lang="en-US" sz="1200" kern="1200" dirty="0"/>
        </a:p>
      </dsp:txBody>
      <dsp:txXfrm>
        <a:off x="4802440" y="1695779"/>
        <a:ext cx="1362304" cy="15877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D31BEB-2D9C-4949-A078-092762ACA8BB}">
      <dsp:nvSpPr>
        <dsp:cNvPr id="0" name=""/>
        <dsp:cNvSpPr/>
      </dsp:nvSpPr>
      <dsp:spPr>
        <a:xfrm>
          <a:off x="1283" y="420130"/>
          <a:ext cx="4505585" cy="286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D5C23B-3D4A-46D3-801A-FB6A9902E483}">
      <dsp:nvSpPr>
        <dsp:cNvPr id="0" name=""/>
        <dsp:cNvSpPr/>
      </dsp:nvSpPr>
      <dsp:spPr>
        <a:xfrm>
          <a:off x="501904" y="895719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Another approach that we employed in our research was a combination of a feature set attack and obfuscation. Similar to the feature set attack, we used </a:t>
          </a:r>
          <a:r>
            <a:rPr lang="en-US" sz="1900" kern="1200" dirty="0" err="1"/>
            <a:t>apktool</a:t>
          </a:r>
          <a:r>
            <a:rPr lang="en-US" sz="1900" kern="1200" dirty="0"/>
            <a:t> to decompile android applications, and then injected benign features into the malicious applications’ Manifest.xml files</a:t>
          </a:r>
        </a:p>
      </dsp:txBody>
      <dsp:txXfrm>
        <a:off x="585701" y="979516"/>
        <a:ext cx="4337991" cy="2693452"/>
      </dsp:txXfrm>
    </dsp:sp>
    <dsp:sp modelId="{DA216A5A-F234-41E2-8288-E0C26E49F81A}">
      <dsp:nvSpPr>
        <dsp:cNvPr id="0" name=""/>
        <dsp:cNvSpPr/>
      </dsp:nvSpPr>
      <dsp:spPr>
        <a:xfrm>
          <a:off x="5508110" y="420130"/>
          <a:ext cx="4505585" cy="286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5F3699-40C6-4CF1-84F0-10FED7433238}">
      <dsp:nvSpPr>
        <dsp:cNvPr id="0" name=""/>
        <dsp:cNvSpPr/>
      </dsp:nvSpPr>
      <dsp:spPr>
        <a:xfrm>
          <a:off x="6008730" y="895719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However, this time, we also used the Obfuscapk tool to apply obfuscation to the malicious applications, making them even more difficult to classify.</a:t>
          </a:r>
          <a:br>
            <a:rPr lang="en-US" sz="1900" kern="1200" dirty="0"/>
          </a:br>
          <a:br>
            <a:rPr lang="en-US" sz="1900" kern="1200" dirty="0"/>
          </a:br>
          <a:r>
            <a:rPr lang="en-US" sz="1900" kern="1200" dirty="0"/>
            <a:t>- By combining the feature set attack with obfuscation, we aimed to further confuse the classifier and make it even harder to identify malicious applications.</a:t>
          </a:r>
        </a:p>
      </dsp:txBody>
      <dsp:txXfrm>
        <a:off x="6092527" y="979516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9DC7D-C259-D1C5-FE11-E2E349F25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77473-740C-9096-B331-61FF3934B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4A530-4383-B11E-EF02-A537BA82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06E8-02A5-47D3-AB27-35FF3348FBA0}" type="datetimeFigureOut">
              <a:rPr lang="he-IL" smtClean="0"/>
              <a:t>כ"ד/טבת/תשפ"ג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70591-DE94-B237-8BF0-5EA3B0A35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309D7-D237-80B3-7032-A2713BCE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0730-9A98-4EE0-9FFA-A96455EEFA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5345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A19EE-7F9B-5DED-6E48-EE8E0EC4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59189-5CE8-1A11-03F0-D6F431E71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43BB3-3B08-D2C8-46A2-F7352E4CD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06E8-02A5-47D3-AB27-35FF3348FBA0}" type="datetimeFigureOut">
              <a:rPr lang="he-IL" smtClean="0"/>
              <a:t>כ"ד/טבת/תשפ"ג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5D043-BE36-DEC1-A849-DC3F9267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1612B-AF50-AA69-ACC8-803032E9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0730-9A98-4EE0-9FFA-A96455EEFA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370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C0FF5-6AF5-23E8-BE38-E9515756C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EBD4E-C4B3-B95D-CC55-879331F23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B09E5-7193-2B8E-9AF2-D2236E41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06E8-02A5-47D3-AB27-35FF3348FBA0}" type="datetimeFigureOut">
              <a:rPr lang="he-IL" smtClean="0"/>
              <a:t>כ"ד/טבת/תשפ"ג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BFD14-7384-2005-E86A-C6899929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EA502-CF99-493D-69F2-96FE825B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0730-9A98-4EE0-9FFA-A96455EEFA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50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8C9E-68FF-028B-AC58-F753832D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C303D-337F-8686-6FD7-7A04486C8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A4CF-89AB-494B-8682-BC0CECD9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06E8-02A5-47D3-AB27-35FF3348FBA0}" type="datetimeFigureOut">
              <a:rPr lang="he-IL" smtClean="0"/>
              <a:t>כ"ד/טבת/תשפ"ג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11E6A-5AAF-34F8-DC08-3843EA46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6FDC5-96A0-7AA5-CFF2-CA8B0047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0730-9A98-4EE0-9FFA-A96455EEFA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559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431FF-4251-0A1A-7AA8-79ABFCBC2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A58D6-79BD-935F-33D0-320F304C3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A96AC-DEBC-4CB0-59EB-5A692342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06E8-02A5-47D3-AB27-35FF3348FBA0}" type="datetimeFigureOut">
              <a:rPr lang="he-IL" smtClean="0"/>
              <a:t>כ"ד/טבת/תשפ"ג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E284D-B0C5-E3C8-2F7E-17D64A8B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71870-C618-42DE-80B1-B0D18FF27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0730-9A98-4EE0-9FFA-A96455EEFA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406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4F75-9236-664E-B582-4CCAFD5A5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D5601-B86D-EF96-90E0-4BCE10444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10530-26A2-625A-E930-F72051492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89F0F-41D8-2225-B49E-DC9E3A3C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06E8-02A5-47D3-AB27-35FF3348FBA0}" type="datetimeFigureOut">
              <a:rPr lang="he-IL" smtClean="0"/>
              <a:t>כ"ד/טבת/תשפ"ג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C90B0-FBEB-ACBA-C230-38DB69C87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11FE0-C48C-0DBE-043B-B716C61C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0730-9A98-4EE0-9FFA-A96455EEFA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668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F9389-F40D-7359-ED96-D8353E153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3C100-2779-E632-F523-A6E80535D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46BD4-814E-BEFA-9D24-BE94A5E79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BEA4A7-226F-189D-204C-9C0F6F0C8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1FC1E7-F2DF-8EA4-52F3-9D6DE93AA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BC372E-95EB-50A8-E8E2-1F5A488B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06E8-02A5-47D3-AB27-35FF3348FBA0}" type="datetimeFigureOut">
              <a:rPr lang="he-IL" smtClean="0"/>
              <a:t>כ"ד/טבת/תשפ"ג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95641-AD3F-28FC-1678-1E15E4E1C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CA0D35-ED81-EA72-C1C7-93C58C77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0730-9A98-4EE0-9FFA-A96455EEFA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395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4C3E-49C5-FAE0-F984-85DF3A36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ED2658-901A-64AD-3DCF-1E05DF4A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06E8-02A5-47D3-AB27-35FF3348FBA0}" type="datetimeFigureOut">
              <a:rPr lang="he-IL" smtClean="0"/>
              <a:t>כ"ד/טבת/תשפ"ג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3030E-1D18-D4FA-C7C5-6D21F254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67002D-8733-336E-7609-13EB9A723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0730-9A98-4EE0-9FFA-A96455EEFA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078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F52DBA-7029-1652-BEDF-4B00A4F56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06E8-02A5-47D3-AB27-35FF3348FBA0}" type="datetimeFigureOut">
              <a:rPr lang="he-IL" smtClean="0"/>
              <a:t>כ"ד/טבת/תשפ"ג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30141C-7CA3-4F4F-F53D-9BB474CB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FEE8A-F2BA-79D7-A75C-B6D8E962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0730-9A98-4EE0-9FFA-A96455EEFA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867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BA345-340E-8FFA-0775-EC6986F99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3D2AB-FFA6-83B9-5EAA-C1E0A14F6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48DE8-CE31-B17B-1BCE-15133EA8B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34AF3-D22F-EF51-9C72-353D8DDE4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06E8-02A5-47D3-AB27-35FF3348FBA0}" type="datetimeFigureOut">
              <a:rPr lang="he-IL" smtClean="0"/>
              <a:t>כ"ד/טבת/תשפ"ג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1CA26-1BD2-4F9E-1737-9371A5E01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7931F-CB24-A74F-A65E-4938C761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0730-9A98-4EE0-9FFA-A96455EEFA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406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5D6AB-912F-17FC-8D8D-C1F9C6611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E450AC-27DC-3F67-80BD-F2DCB04DD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0620D-5936-B34C-535B-B7DF98B8A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D5ED0-60C6-AA47-0806-A7A5D23E4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06E8-02A5-47D3-AB27-35FF3348FBA0}" type="datetimeFigureOut">
              <a:rPr lang="he-IL" smtClean="0"/>
              <a:t>כ"ד/טבת/תשפ"ג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FFA74-542D-B628-6002-E19EE7D8B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78FD3-2927-4F69-4A4A-B54C1B8F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0730-9A98-4EE0-9FFA-A96455EEFA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164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10B499-8734-2FDE-4396-C5314CFDB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B56E7-DF8D-CA9A-112A-7605382C9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A0602-7E19-6F56-F6AD-9BDF0A1B2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F06E8-02A5-47D3-AB27-35FF3348FBA0}" type="datetimeFigureOut">
              <a:rPr lang="he-IL" smtClean="0"/>
              <a:t>כ"ד/טבת/תשפ"ג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9965F-17EA-D7E0-AEC2-B35314668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2EC1C-A445-BD1D-856B-D50DAB5ED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70730-9A98-4EE0-9FFA-A96455EEFA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034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an-introduction-to-machine-learning" TargetMode="External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1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59F3-B297-CC53-8596-9F1A112F3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200775" cy="2987675"/>
          </a:xfrm>
        </p:spPr>
        <p:txBody>
          <a:bodyPr>
            <a:normAutofit/>
          </a:bodyPr>
          <a:lstStyle/>
          <a:p>
            <a:r>
              <a:rPr lang="en-US" sz="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Bypassing Drebin: Exploring Techniques to Evade</a:t>
            </a:r>
            <a:br>
              <a:rPr lang="en-US" sz="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Android Malware Detection</a:t>
            </a:r>
            <a:br>
              <a:rPr lang="en-US" dirty="0"/>
            </a:br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056D29-CC20-B586-09DA-D10066536899}"/>
              </a:ext>
            </a:extLst>
          </p:cNvPr>
          <p:cNvSpPr txBox="1"/>
          <p:nvPr/>
        </p:nvSpPr>
        <p:spPr>
          <a:xfrm>
            <a:off x="9505950" y="5581650"/>
            <a:ext cx="304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Guy Azoulay 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Tal Mlachi</a:t>
            </a:r>
          </a:p>
        </p:txBody>
      </p:sp>
    </p:spTree>
    <p:extLst>
      <p:ext uri="{BB962C8B-B14F-4D97-AF65-F5344CB8AC3E}">
        <p14:creationId xmlns:p14="http://schemas.microsoft.com/office/powerpoint/2010/main" val="369008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3C08E1-8A1E-270C-B63E-EF1B5B45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FEATURES SET ATTACK + OBFUSCATION </a:t>
            </a:r>
            <a:endParaRPr lang="he-IL" sz="5000">
              <a:solidFill>
                <a:srgbClr val="FFFFFF"/>
              </a:solidFill>
            </a:endParaRPr>
          </a:p>
        </p:txBody>
      </p:sp>
      <p:sp>
        <p:nvSpPr>
          <p:cNvPr id="43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0AED56BE-EC06-BBF1-C129-FA3D016701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145727"/>
              </p:ext>
            </p:extLst>
          </p:nvPr>
        </p:nvGraphicFramePr>
        <p:xfrm>
          <a:off x="838200" y="2004446"/>
          <a:ext cx="10515600" cy="4176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5810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Rectangle 42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8" name="Oval 428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Oval 430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F55E46-883F-7841-6BB0-A58F867F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 </a:t>
            </a:r>
            <a:endParaRPr lang="he-IL" dirty="0">
              <a:solidFill>
                <a:schemeClr val="bg1"/>
              </a:solidFill>
            </a:endParaRPr>
          </a:p>
        </p:txBody>
      </p: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39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41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43" name="Oval 442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5" name="Oval 444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BF6BC-5956-18A8-C597-E6C6348A4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7" y="1095407"/>
            <a:ext cx="52171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After all the three process of the attacks we introduce before, </a:t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the Drebin classifier was still able to detect those application as malicious.</a:t>
            </a:r>
            <a:br>
              <a:rPr lang="en-US" sz="2200" dirty="0">
                <a:solidFill>
                  <a:schemeClr val="bg1"/>
                </a:solidFill>
              </a:rPr>
            </a:b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Interesting point that was discovered during the last approach (FEATURES SET ATTACK + OBFUSCATION) was that when we apply small amount of malicious application, we could notice that our classifier classify them as benign application.  </a:t>
            </a:r>
            <a:br>
              <a:rPr lang="en-US" sz="2200" dirty="0">
                <a:solidFill>
                  <a:schemeClr val="bg1"/>
                </a:solidFill>
              </a:rPr>
            </a:br>
            <a:endParaRPr lang="he-IL" sz="2200" dirty="0">
              <a:solidFill>
                <a:schemeClr val="bg1"/>
              </a:solidFill>
            </a:endParaRPr>
          </a:p>
        </p:txBody>
      </p:sp>
      <p:grpSp>
        <p:nvGrpSpPr>
          <p:cNvPr id="447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488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51FC87-F97E-197B-0331-E5C81F2570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758" b="79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89C1AE-3B84-B76B-E761-2C9EFE02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INTRODUCTION</a:t>
            </a:r>
            <a:endParaRPr lang="he-IL" sz="5400">
              <a:solidFill>
                <a:srgbClr val="FFFFFF"/>
              </a:solidFill>
            </a:endParaRP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489023-DDBE-7409-40F4-333FB3E012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0215833"/>
              </p:ext>
            </p:extLst>
          </p:nvPr>
        </p:nvGraphicFramePr>
        <p:xfrm>
          <a:off x="838200" y="2004446"/>
          <a:ext cx="10515600" cy="4176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6775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Background pattern&#10;&#10;Description automatically generated">
            <a:extLst>
              <a:ext uri="{FF2B5EF4-FFF2-40B4-BE49-F238E27FC236}">
                <a16:creationId xmlns:a16="http://schemas.microsoft.com/office/drawing/2014/main" id="{E12A0DA5-83C2-1037-53C6-57BA3F96E1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A29A4-C0AC-7C4A-A197-1C4E60F5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METHODOLOGY</a:t>
            </a:r>
            <a:endParaRPr lang="he-IL" sz="4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A527F383-3218-9CC8-1995-CD9FC8FCD7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48016"/>
              </p:ext>
            </p:extLst>
          </p:nvPr>
        </p:nvGraphicFramePr>
        <p:xfrm>
          <a:off x="4050889" y="2324100"/>
          <a:ext cx="6784259" cy="3875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1643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60B34E-835F-CB07-5317-0E30BE46E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OBFUSCATION</a:t>
            </a:r>
            <a:br>
              <a:rPr lang="en-US" sz="3400">
                <a:solidFill>
                  <a:srgbClr val="FFFFFF"/>
                </a:solidFill>
              </a:rPr>
            </a:br>
            <a:endParaRPr lang="he-IL" sz="340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76F1CF29-8BE3-C4C0-0D4C-1FE742FAFF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1086037"/>
              </p:ext>
            </p:extLst>
          </p:nvPr>
        </p:nvGraphicFramePr>
        <p:xfrm>
          <a:off x="4938730" y="685799"/>
          <a:ext cx="6564296" cy="5611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97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B462BBF0-3C6B-EE5D-83EC-ACD21E900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17092"/>
            <a:ext cx="11277600" cy="462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91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1748E4F-F0A2-7B46-0471-DABA2BA79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444" y="2350532"/>
            <a:ext cx="5383120" cy="371691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984E66B-1531-067A-E134-E8BB73B20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05" y="882459"/>
            <a:ext cx="5957985" cy="40972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A17885-31F9-3FD9-B81D-B4F15FBDBC0B}"/>
              </a:ext>
            </a:extLst>
          </p:cNvPr>
          <p:cNvSpPr txBox="1"/>
          <p:nvPr/>
        </p:nvSpPr>
        <p:spPr>
          <a:xfrm>
            <a:off x="7743645" y="1981200"/>
            <a:ext cx="33384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/>
              <a:t>After OBFUSCATION</a:t>
            </a:r>
            <a:endParaRPr lang="he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7C89C5-AA9A-5442-4FC1-8602FB2E59C7}"/>
              </a:ext>
            </a:extLst>
          </p:cNvPr>
          <p:cNvSpPr txBox="1"/>
          <p:nvPr/>
        </p:nvSpPr>
        <p:spPr>
          <a:xfrm>
            <a:off x="1150189" y="538752"/>
            <a:ext cx="33384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/>
              <a:t>Before OBFUSCATION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3866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2E8D5-008C-6893-724A-BDA0E7D1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PACKERS</a:t>
            </a:r>
            <a:br>
              <a:rPr lang="en-US" dirty="0"/>
            </a:br>
            <a:endParaRPr lang="he-IL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EE2020B-9DDD-B224-AACB-65D49A60B5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768164"/>
              </p:ext>
            </p:extLst>
          </p:nvPr>
        </p:nvGraphicFramePr>
        <p:xfrm>
          <a:off x="612475" y="1492371"/>
          <a:ext cx="10741325" cy="4563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1012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2FC2-B7A9-8068-3805-FF4A2097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850" y="450358"/>
            <a:ext cx="5277333" cy="1325563"/>
          </a:xfrm>
        </p:spPr>
        <p:txBody>
          <a:bodyPr>
            <a:normAutofit/>
          </a:bodyPr>
          <a:lstStyle/>
          <a:p>
            <a:r>
              <a:rPr lang="en-US" dirty="0"/>
              <a:t>FEATURES SET ATTACK</a:t>
            </a:r>
            <a:endParaRPr lang="he-IL" dirty="0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07664191-7A77-E62E-DFE8-93AB200FA9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706578"/>
              </p:ext>
            </p:extLst>
          </p:nvPr>
        </p:nvGraphicFramePr>
        <p:xfrm>
          <a:off x="548850" y="2128736"/>
          <a:ext cx="6165062" cy="3977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6AD7233C-E9AC-F30E-B156-37A29D7D83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24800" y="1957050"/>
            <a:ext cx="3945463" cy="394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75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AB0E546-359D-41C4-8E1D-02FA3AA01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7" y="1464082"/>
            <a:ext cx="9951041" cy="39236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E3B57B-D5FD-DF92-56AF-FC38AE9B680C}"/>
              </a:ext>
            </a:extLst>
          </p:cNvPr>
          <p:cNvSpPr txBox="1"/>
          <p:nvPr/>
        </p:nvSpPr>
        <p:spPr>
          <a:xfrm>
            <a:off x="6459430" y="2602468"/>
            <a:ext cx="172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AddFeatures.py</a:t>
            </a:r>
          </a:p>
        </p:txBody>
      </p:sp>
    </p:spTree>
    <p:extLst>
      <p:ext uri="{BB962C8B-B14F-4D97-AF65-F5344CB8AC3E}">
        <p14:creationId xmlns:p14="http://schemas.microsoft.com/office/powerpoint/2010/main" val="3757964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4077</TotalTime>
  <Words>665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Century Schoolbook</vt:lpstr>
      <vt:lpstr>Office Theme</vt:lpstr>
      <vt:lpstr>Bypassing Drebin: Exploring Techniques to Evade Android Malware Detection </vt:lpstr>
      <vt:lpstr>INTRODUCTION</vt:lpstr>
      <vt:lpstr>METHODOLOGY</vt:lpstr>
      <vt:lpstr>OBFUSCATION </vt:lpstr>
      <vt:lpstr>PowerPoint Presentation</vt:lpstr>
      <vt:lpstr>PowerPoint Presentation</vt:lpstr>
      <vt:lpstr>PACKERS </vt:lpstr>
      <vt:lpstr>FEATURES SET ATTACK</vt:lpstr>
      <vt:lpstr>PowerPoint Presentation</vt:lpstr>
      <vt:lpstr>FEATURES SET ATTACK + OBFUSCATION </vt:lpstr>
      <vt:lpstr>RESULTS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Bypassing Drebin: Exploring Techniques to Evade Android Malware Detection</dc:title>
  <dc:creator>טל מלחי</dc:creator>
  <cp:lastModifiedBy>guy azoulay</cp:lastModifiedBy>
  <cp:revision>8</cp:revision>
  <dcterms:created xsi:type="dcterms:W3CDTF">2023-01-15T18:35:36Z</dcterms:created>
  <dcterms:modified xsi:type="dcterms:W3CDTF">2023-01-18T18:05:50Z</dcterms:modified>
</cp:coreProperties>
</file>