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1" r:id="rId7"/>
    <p:sldId id="262" r:id="rId8"/>
    <p:sldId id="263" r:id="rId9"/>
    <p:sldId id="259"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026CB8-3F07-4F6A-9AC5-27AB217A4F72}" v="1671" dt="2023-01-15T20:03:32.656"/>
    <p1510:client id="{7336E6A1-B9C8-AAE9-4D5D-1355CB99F27E}" v="12" dt="2023-01-15T18:42:38.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30007-6FF7-45B5-AA14-F3E2B699059E}"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D021E93-C692-4A29-8452-BFBA72E9AC83}">
      <dgm:prSet/>
      <dgm:spPr/>
      <dgm:t>
        <a:bodyPr/>
        <a:lstStyle/>
        <a:p>
          <a:r>
            <a:rPr lang="en-US" dirty="0"/>
            <a:t> Explanation about </a:t>
          </a:r>
          <a:r>
            <a:rPr lang="en-US" dirty="0" err="1"/>
            <a:t>Drebin</a:t>
          </a:r>
          <a:r>
            <a:rPr lang="en-US" dirty="0"/>
            <a:t> Classifier :</a:t>
          </a:r>
        </a:p>
      </dgm:t>
    </dgm:pt>
    <dgm:pt modelId="{1EC11AB9-7F5D-407C-B97E-34478C3B5771}" type="parTrans" cxnId="{8B1B2E0C-2BF1-4E9D-B3BB-0A39E1EF7D1B}">
      <dgm:prSet/>
      <dgm:spPr/>
      <dgm:t>
        <a:bodyPr/>
        <a:lstStyle/>
        <a:p>
          <a:endParaRPr lang="en-US"/>
        </a:p>
      </dgm:t>
    </dgm:pt>
    <dgm:pt modelId="{0441DC7A-C483-4BA1-B4F6-6D65B48ED8A9}" type="sibTrans" cxnId="{8B1B2E0C-2BF1-4E9D-B3BB-0A39E1EF7D1B}">
      <dgm:prSet/>
      <dgm:spPr/>
      <dgm:t>
        <a:bodyPr/>
        <a:lstStyle/>
        <a:p>
          <a:endParaRPr lang="en-US"/>
        </a:p>
      </dgm:t>
    </dgm:pt>
    <dgm:pt modelId="{3FAE0502-26B8-4C9E-BD95-564CBC4603C5}">
      <dgm:prSet/>
      <dgm:spPr/>
      <dgm:t>
        <a:bodyPr/>
        <a:lstStyle/>
        <a:p>
          <a:r>
            <a:rPr lang="en-US"/>
            <a:t>Feature set (Restricted API calls, Used permissions, Suspicious API calls)</a:t>
          </a:r>
        </a:p>
      </dgm:t>
    </dgm:pt>
    <dgm:pt modelId="{6ACB3E37-5C2F-432D-B220-F13EDD1DD6E2}" type="parTrans" cxnId="{CFE78D4B-1C46-4F8F-BCA0-37927F6DDC68}">
      <dgm:prSet/>
      <dgm:spPr/>
      <dgm:t>
        <a:bodyPr/>
        <a:lstStyle/>
        <a:p>
          <a:endParaRPr lang="en-US"/>
        </a:p>
      </dgm:t>
    </dgm:pt>
    <dgm:pt modelId="{665C5572-F1A9-43F4-97DB-247053D83C94}" type="sibTrans" cxnId="{CFE78D4B-1C46-4F8F-BCA0-37927F6DDC68}">
      <dgm:prSet/>
      <dgm:spPr/>
      <dgm:t>
        <a:bodyPr/>
        <a:lstStyle/>
        <a:p>
          <a:endParaRPr lang="en-US"/>
        </a:p>
      </dgm:t>
    </dgm:pt>
    <dgm:pt modelId="{F89BC11A-095F-434E-8F24-F5141065C64B}">
      <dgm:prSet/>
      <dgm:spPr/>
      <dgm:t>
        <a:bodyPr/>
        <a:lstStyle/>
        <a:p>
          <a:r>
            <a:rPr lang="en-US"/>
            <a:t>Data Set – add picture </a:t>
          </a:r>
        </a:p>
      </dgm:t>
    </dgm:pt>
    <dgm:pt modelId="{A5A753CF-F671-484A-A7F5-318A04F30C1A}" type="parTrans" cxnId="{A32F8610-0473-417C-958B-4CA319787624}">
      <dgm:prSet/>
      <dgm:spPr/>
      <dgm:t>
        <a:bodyPr/>
        <a:lstStyle/>
        <a:p>
          <a:endParaRPr lang="en-US"/>
        </a:p>
      </dgm:t>
    </dgm:pt>
    <dgm:pt modelId="{C0F74946-2C2C-4D22-9DF5-042C6AA6FCE5}" type="sibTrans" cxnId="{A32F8610-0473-417C-958B-4CA319787624}">
      <dgm:prSet/>
      <dgm:spPr/>
      <dgm:t>
        <a:bodyPr/>
        <a:lstStyle/>
        <a:p>
          <a:endParaRPr lang="en-US"/>
        </a:p>
      </dgm:t>
    </dgm:pt>
    <dgm:pt modelId="{D472757C-A25C-4F9F-94E8-96523DA8252A}">
      <dgm:prSet/>
      <dgm:spPr/>
      <dgm:t>
        <a:bodyPr/>
        <a:lstStyle/>
        <a:p>
          <a:r>
            <a:rPr lang="en-US"/>
            <a:t>Static Analysis</a:t>
          </a:r>
        </a:p>
      </dgm:t>
    </dgm:pt>
    <dgm:pt modelId="{ED14F7F7-E565-4A2D-89EA-66ADC7794B9A}" type="parTrans" cxnId="{9B3A7C7D-8DC7-4ADC-B876-26883FFCFB0D}">
      <dgm:prSet/>
      <dgm:spPr/>
      <dgm:t>
        <a:bodyPr/>
        <a:lstStyle/>
        <a:p>
          <a:endParaRPr lang="en-US"/>
        </a:p>
      </dgm:t>
    </dgm:pt>
    <dgm:pt modelId="{69C33C61-9EFC-4334-9126-56D9CE1D768C}" type="sibTrans" cxnId="{9B3A7C7D-8DC7-4ADC-B876-26883FFCFB0D}">
      <dgm:prSet/>
      <dgm:spPr/>
      <dgm:t>
        <a:bodyPr/>
        <a:lstStyle/>
        <a:p>
          <a:endParaRPr lang="en-US"/>
        </a:p>
      </dgm:t>
    </dgm:pt>
    <dgm:pt modelId="{DCEC071D-C2DB-4EAC-92C2-4439F9CE5072}">
      <dgm:prSet/>
      <dgm:spPr/>
      <dgm:t>
        <a:bodyPr/>
        <a:lstStyle/>
        <a:p>
          <a:r>
            <a:rPr lang="en-US"/>
            <a:t>Types of detections</a:t>
          </a:r>
        </a:p>
      </dgm:t>
    </dgm:pt>
    <dgm:pt modelId="{058703EF-B366-4331-B6E2-E7B9649B5582}" type="parTrans" cxnId="{61E60870-4F8D-43CA-9347-B7A6828167FD}">
      <dgm:prSet/>
      <dgm:spPr/>
      <dgm:t>
        <a:bodyPr/>
        <a:lstStyle/>
        <a:p>
          <a:endParaRPr lang="en-US"/>
        </a:p>
      </dgm:t>
    </dgm:pt>
    <dgm:pt modelId="{AD822577-7F46-408C-B399-B35CAEC594A0}" type="sibTrans" cxnId="{61E60870-4F8D-43CA-9347-B7A6828167FD}">
      <dgm:prSet/>
      <dgm:spPr/>
      <dgm:t>
        <a:bodyPr/>
        <a:lstStyle/>
        <a:p>
          <a:endParaRPr lang="en-US"/>
        </a:p>
      </dgm:t>
    </dgm:pt>
    <dgm:pt modelId="{CC554829-F0D3-41AF-B066-86D4BBCE91A9}">
      <dgm:prSet/>
      <dgm:spPr/>
      <dgm:t>
        <a:bodyPr/>
        <a:lstStyle/>
        <a:p>
          <a:r>
            <a:rPr lang="en-US"/>
            <a:t>weak spots</a:t>
          </a:r>
        </a:p>
      </dgm:t>
    </dgm:pt>
    <dgm:pt modelId="{6B8D2B48-F3B1-45BB-A59C-763B4C483086}" type="parTrans" cxnId="{8B1793D4-2191-4644-8995-C13B4A5843B1}">
      <dgm:prSet/>
      <dgm:spPr/>
      <dgm:t>
        <a:bodyPr/>
        <a:lstStyle/>
        <a:p>
          <a:endParaRPr lang="en-US"/>
        </a:p>
      </dgm:t>
    </dgm:pt>
    <dgm:pt modelId="{67325C06-1F79-440C-9A7F-F76A82F56185}" type="sibTrans" cxnId="{8B1793D4-2191-4644-8995-C13B4A5843B1}">
      <dgm:prSet/>
      <dgm:spPr/>
      <dgm:t>
        <a:bodyPr/>
        <a:lstStyle/>
        <a:p>
          <a:endParaRPr lang="en-US"/>
        </a:p>
      </dgm:t>
    </dgm:pt>
    <dgm:pt modelId="{E71389A7-855B-43B5-A3E8-1A4B53FC2C4D}">
      <dgm:prSet/>
      <dgm:spPr/>
      <dgm:t>
        <a:bodyPr/>
        <a:lstStyle/>
        <a:p>
          <a:r>
            <a:rPr lang="en-US" dirty="0"/>
            <a:t> Ways to exploit those weak spots.</a:t>
          </a:r>
        </a:p>
      </dgm:t>
    </dgm:pt>
    <dgm:pt modelId="{DF3E1B22-D382-40C7-B59A-1CD31670831D}" type="parTrans" cxnId="{9832B88A-8F73-418E-A423-50C3F059046F}">
      <dgm:prSet/>
      <dgm:spPr/>
      <dgm:t>
        <a:bodyPr/>
        <a:lstStyle/>
        <a:p>
          <a:endParaRPr lang="en-US"/>
        </a:p>
      </dgm:t>
    </dgm:pt>
    <dgm:pt modelId="{FC4C827C-9B97-4942-99AB-6C4B8D42BE11}" type="sibTrans" cxnId="{9832B88A-8F73-418E-A423-50C3F059046F}">
      <dgm:prSet/>
      <dgm:spPr/>
      <dgm:t>
        <a:bodyPr/>
        <a:lstStyle/>
        <a:p>
          <a:endParaRPr lang="en-US"/>
        </a:p>
      </dgm:t>
    </dgm:pt>
    <dgm:pt modelId="{67A1790B-91C9-449A-88FE-055D598D42A2}" type="pres">
      <dgm:prSet presAssocID="{62330007-6FF7-45B5-AA14-F3E2B699059E}" presName="Name0" presStyleCnt="0">
        <dgm:presLayoutVars>
          <dgm:dir/>
          <dgm:animLvl val="lvl"/>
          <dgm:resizeHandles val="exact"/>
        </dgm:presLayoutVars>
      </dgm:prSet>
      <dgm:spPr/>
    </dgm:pt>
    <dgm:pt modelId="{1B54F13C-3CBA-422B-ACB3-F4E93DEA1C1C}" type="pres">
      <dgm:prSet presAssocID="{DD021E93-C692-4A29-8452-BFBA72E9AC83}" presName="linNode" presStyleCnt="0"/>
      <dgm:spPr/>
    </dgm:pt>
    <dgm:pt modelId="{26A24765-9A39-4DC7-BBD4-319005BABA93}" type="pres">
      <dgm:prSet presAssocID="{DD021E93-C692-4A29-8452-BFBA72E9AC83}" presName="parentText" presStyleLbl="node1" presStyleIdx="0" presStyleCnt="7">
        <dgm:presLayoutVars>
          <dgm:chMax val="1"/>
          <dgm:bulletEnabled val="1"/>
        </dgm:presLayoutVars>
      </dgm:prSet>
      <dgm:spPr/>
    </dgm:pt>
    <dgm:pt modelId="{E91C1128-5654-4B2A-A88F-F25EA6903110}" type="pres">
      <dgm:prSet presAssocID="{0441DC7A-C483-4BA1-B4F6-6D65B48ED8A9}" presName="sp" presStyleCnt="0"/>
      <dgm:spPr/>
    </dgm:pt>
    <dgm:pt modelId="{EAD0BF0C-6341-4B05-B43E-803407916251}" type="pres">
      <dgm:prSet presAssocID="{3FAE0502-26B8-4C9E-BD95-564CBC4603C5}" presName="linNode" presStyleCnt="0"/>
      <dgm:spPr/>
    </dgm:pt>
    <dgm:pt modelId="{B8153737-8BCF-4A2E-84B6-50FFFE8CC65F}" type="pres">
      <dgm:prSet presAssocID="{3FAE0502-26B8-4C9E-BD95-564CBC4603C5}" presName="parentText" presStyleLbl="node1" presStyleIdx="1" presStyleCnt="7">
        <dgm:presLayoutVars>
          <dgm:chMax val="1"/>
          <dgm:bulletEnabled val="1"/>
        </dgm:presLayoutVars>
      </dgm:prSet>
      <dgm:spPr/>
    </dgm:pt>
    <dgm:pt modelId="{9B8AFCC9-6319-42BF-8539-7BB6C7512387}" type="pres">
      <dgm:prSet presAssocID="{665C5572-F1A9-43F4-97DB-247053D83C94}" presName="sp" presStyleCnt="0"/>
      <dgm:spPr/>
    </dgm:pt>
    <dgm:pt modelId="{9CC351EE-7347-4D9A-A8DC-DD2AACD4C098}" type="pres">
      <dgm:prSet presAssocID="{F89BC11A-095F-434E-8F24-F5141065C64B}" presName="linNode" presStyleCnt="0"/>
      <dgm:spPr/>
    </dgm:pt>
    <dgm:pt modelId="{672686C5-28AA-45F3-AE0E-FE7461C6B846}" type="pres">
      <dgm:prSet presAssocID="{F89BC11A-095F-434E-8F24-F5141065C64B}" presName="parentText" presStyleLbl="node1" presStyleIdx="2" presStyleCnt="7">
        <dgm:presLayoutVars>
          <dgm:chMax val="1"/>
          <dgm:bulletEnabled val="1"/>
        </dgm:presLayoutVars>
      </dgm:prSet>
      <dgm:spPr/>
    </dgm:pt>
    <dgm:pt modelId="{765E6392-2BE6-458F-8AF8-192659654813}" type="pres">
      <dgm:prSet presAssocID="{C0F74946-2C2C-4D22-9DF5-042C6AA6FCE5}" presName="sp" presStyleCnt="0"/>
      <dgm:spPr/>
    </dgm:pt>
    <dgm:pt modelId="{2C27370A-6C3B-41F9-B3CB-3C4E83E6D05D}" type="pres">
      <dgm:prSet presAssocID="{D472757C-A25C-4F9F-94E8-96523DA8252A}" presName="linNode" presStyleCnt="0"/>
      <dgm:spPr/>
    </dgm:pt>
    <dgm:pt modelId="{8D9798E5-6AD2-4634-AEA8-E1FF0D621DD8}" type="pres">
      <dgm:prSet presAssocID="{D472757C-A25C-4F9F-94E8-96523DA8252A}" presName="parentText" presStyleLbl="node1" presStyleIdx="3" presStyleCnt="7">
        <dgm:presLayoutVars>
          <dgm:chMax val="1"/>
          <dgm:bulletEnabled val="1"/>
        </dgm:presLayoutVars>
      </dgm:prSet>
      <dgm:spPr/>
    </dgm:pt>
    <dgm:pt modelId="{A83E8C44-7606-45F4-ABC9-9A15D09744D2}" type="pres">
      <dgm:prSet presAssocID="{69C33C61-9EFC-4334-9126-56D9CE1D768C}" presName="sp" presStyleCnt="0"/>
      <dgm:spPr/>
    </dgm:pt>
    <dgm:pt modelId="{20117A43-5D6E-4E70-AAF1-4C6D5071CD8E}" type="pres">
      <dgm:prSet presAssocID="{DCEC071D-C2DB-4EAC-92C2-4439F9CE5072}" presName="linNode" presStyleCnt="0"/>
      <dgm:spPr/>
    </dgm:pt>
    <dgm:pt modelId="{27D30D63-D4E7-4FC7-A28D-0F739BA4FDB5}" type="pres">
      <dgm:prSet presAssocID="{DCEC071D-C2DB-4EAC-92C2-4439F9CE5072}" presName="parentText" presStyleLbl="node1" presStyleIdx="4" presStyleCnt="7">
        <dgm:presLayoutVars>
          <dgm:chMax val="1"/>
          <dgm:bulletEnabled val="1"/>
        </dgm:presLayoutVars>
      </dgm:prSet>
      <dgm:spPr/>
    </dgm:pt>
    <dgm:pt modelId="{6B0E1626-CA11-43C2-B787-F245DA37C390}" type="pres">
      <dgm:prSet presAssocID="{AD822577-7F46-408C-B399-B35CAEC594A0}" presName="sp" presStyleCnt="0"/>
      <dgm:spPr/>
    </dgm:pt>
    <dgm:pt modelId="{4F679F2D-2CFB-4433-81DD-6215FAEE3C93}" type="pres">
      <dgm:prSet presAssocID="{CC554829-F0D3-41AF-B066-86D4BBCE91A9}" presName="linNode" presStyleCnt="0"/>
      <dgm:spPr/>
    </dgm:pt>
    <dgm:pt modelId="{861A9236-C579-40F5-BA5F-3F900666E56B}" type="pres">
      <dgm:prSet presAssocID="{CC554829-F0D3-41AF-B066-86D4BBCE91A9}" presName="parentText" presStyleLbl="node1" presStyleIdx="5" presStyleCnt="7">
        <dgm:presLayoutVars>
          <dgm:chMax val="1"/>
          <dgm:bulletEnabled val="1"/>
        </dgm:presLayoutVars>
      </dgm:prSet>
      <dgm:spPr/>
    </dgm:pt>
    <dgm:pt modelId="{05BFC197-9356-4F2D-BA38-7105EB27F3CA}" type="pres">
      <dgm:prSet presAssocID="{67325C06-1F79-440C-9A7F-F76A82F56185}" presName="sp" presStyleCnt="0"/>
      <dgm:spPr/>
    </dgm:pt>
    <dgm:pt modelId="{C0B12F3B-9E2A-432D-9FD8-493817141BD0}" type="pres">
      <dgm:prSet presAssocID="{E71389A7-855B-43B5-A3E8-1A4B53FC2C4D}" presName="linNode" presStyleCnt="0"/>
      <dgm:spPr/>
    </dgm:pt>
    <dgm:pt modelId="{21D58BBE-5C66-4084-919F-4BBEC98C401C}" type="pres">
      <dgm:prSet presAssocID="{E71389A7-855B-43B5-A3E8-1A4B53FC2C4D}" presName="parentText" presStyleLbl="node1" presStyleIdx="6" presStyleCnt="7">
        <dgm:presLayoutVars>
          <dgm:chMax val="1"/>
          <dgm:bulletEnabled val="1"/>
        </dgm:presLayoutVars>
      </dgm:prSet>
      <dgm:spPr/>
    </dgm:pt>
  </dgm:ptLst>
  <dgm:cxnLst>
    <dgm:cxn modelId="{8B1B2E0C-2BF1-4E9D-B3BB-0A39E1EF7D1B}" srcId="{62330007-6FF7-45B5-AA14-F3E2B699059E}" destId="{DD021E93-C692-4A29-8452-BFBA72E9AC83}" srcOrd="0" destOrd="0" parTransId="{1EC11AB9-7F5D-407C-B97E-34478C3B5771}" sibTransId="{0441DC7A-C483-4BA1-B4F6-6D65B48ED8A9}"/>
    <dgm:cxn modelId="{A32F8610-0473-417C-958B-4CA319787624}" srcId="{62330007-6FF7-45B5-AA14-F3E2B699059E}" destId="{F89BC11A-095F-434E-8F24-F5141065C64B}" srcOrd="2" destOrd="0" parTransId="{A5A753CF-F671-484A-A7F5-318A04F30C1A}" sibTransId="{C0F74946-2C2C-4D22-9DF5-042C6AA6FCE5}"/>
    <dgm:cxn modelId="{C3C9DC1C-2E47-4A53-9F29-75B046D0EBE4}" type="presOf" srcId="{F89BC11A-095F-434E-8F24-F5141065C64B}" destId="{672686C5-28AA-45F3-AE0E-FE7461C6B846}" srcOrd="0" destOrd="0" presId="urn:microsoft.com/office/officeart/2005/8/layout/vList5"/>
    <dgm:cxn modelId="{E8314540-1EBF-498C-B032-80A82B857A60}" type="presOf" srcId="{DD021E93-C692-4A29-8452-BFBA72E9AC83}" destId="{26A24765-9A39-4DC7-BBD4-319005BABA93}" srcOrd="0" destOrd="0" presId="urn:microsoft.com/office/officeart/2005/8/layout/vList5"/>
    <dgm:cxn modelId="{CFE78D4B-1C46-4F8F-BCA0-37927F6DDC68}" srcId="{62330007-6FF7-45B5-AA14-F3E2B699059E}" destId="{3FAE0502-26B8-4C9E-BD95-564CBC4603C5}" srcOrd="1" destOrd="0" parTransId="{6ACB3E37-5C2F-432D-B220-F13EDD1DD6E2}" sibTransId="{665C5572-F1A9-43F4-97DB-247053D83C94}"/>
    <dgm:cxn modelId="{61E60870-4F8D-43CA-9347-B7A6828167FD}" srcId="{62330007-6FF7-45B5-AA14-F3E2B699059E}" destId="{DCEC071D-C2DB-4EAC-92C2-4439F9CE5072}" srcOrd="4" destOrd="0" parTransId="{058703EF-B366-4331-B6E2-E7B9649B5582}" sibTransId="{AD822577-7F46-408C-B399-B35CAEC594A0}"/>
    <dgm:cxn modelId="{9B3A7C7D-8DC7-4ADC-B876-26883FFCFB0D}" srcId="{62330007-6FF7-45B5-AA14-F3E2B699059E}" destId="{D472757C-A25C-4F9F-94E8-96523DA8252A}" srcOrd="3" destOrd="0" parTransId="{ED14F7F7-E565-4A2D-89EA-66ADC7794B9A}" sibTransId="{69C33C61-9EFC-4334-9126-56D9CE1D768C}"/>
    <dgm:cxn modelId="{9832B88A-8F73-418E-A423-50C3F059046F}" srcId="{62330007-6FF7-45B5-AA14-F3E2B699059E}" destId="{E71389A7-855B-43B5-A3E8-1A4B53FC2C4D}" srcOrd="6" destOrd="0" parTransId="{DF3E1B22-D382-40C7-B59A-1CD31670831D}" sibTransId="{FC4C827C-9B97-4942-99AB-6C4B8D42BE11}"/>
    <dgm:cxn modelId="{E261838C-1E27-4910-B83B-540908857302}" type="presOf" srcId="{DCEC071D-C2DB-4EAC-92C2-4439F9CE5072}" destId="{27D30D63-D4E7-4FC7-A28D-0F739BA4FDB5}" srcOrd="0" destOrd="0" presId="urn:microsoft.com/office/officeart/2005/8/layout/vList5"/>
    <dgm:cxn modelId="{5A2F72BD-D856-4C68-AAE5-4795732D917E}" type="presOf" srcId="{E71389A7-855B-43B5-A3E8-1A4B53FC2C4D}" destId="{21D58BBE-5C66-4084-919F-4BBEC98C401C}" srcOrd="0" destOrd="0" presId="urn:microsoft.com/office/officeart/2005/8/layout/vList5"/>
    <dgm:cxn modelId="{CF83B0BE-4126-4B25-9D67-EE59408E8C28}" type="presOf" srcId="{62330007-6FF7-45B5-AA14-F3E2B699059E}" destId="{67A1790B-91C9-449A-88FE-055D598D42A2}" srcOrd="0" destOrd="0" presId="urn:microsoft.com/office/officeart/2005/8/layout/vList5"/>
    <dgm:cxn modelId="{28303FD3-BE6A-4278-9214-F8E28B866070}" type="presOf" srcId="{D472757C-A25C-4F9F-94E8-96523DA8252A}" destId="{8D9798E5-6AD2-4634-AEA8-E1FF0D621DD8}" srcOrd="0" destOrd="0" presId="urn:microsoft.com/office/officeart/2005/8/layout/vList5"/>
    <dgm:cxn modelId="{8B1793D4-2191-4644-8995-C13B4A5843B1}" srcId="{62330007-6FF7-45B5-AA14-F3E2B699059E}" destId="{CC554829-F0D3-41AF-B066-86D4BBCE91A9}" srcOrd="5" destOrd="0" parTransId="{6B8D2B48-F3B1-45BB-A59C-763B4C483086}" sibTransId="{67325C06-1F79-440C-9A7F-F76A82F56185}"/>
    <dgm:cxn modelId="{177C8EEB-06B8-4EAA-8C18-1F7C5A406E06}" type="presOf" srcId="{3FAE0502-26B8-4C9E-BD95-564CBC4603C5}" destId="{B8153737-8BCF-4A2E-84B6-50FFFE8CC65F}" srcOrd="0" destOrd="0" presId="urn:microsoft.com/office/officeart/2005/8/layout/vList5"/>
    <dgm:cxn modelId="{0DB07EF1-AA95-474D-B259-FC41EF4845AA}" type="presOf" srcId="{CC554829-F0D3-41AF-B066-86D4BBCE91A9}" destId="{861A9236-C579-40F5-BA5F-3F900666E56B}" srcOrd="0" destOrd="0" presId="urn:microsoft.com/office/officeart/2005/8/layout/vList5"/>
    <dgm:cxn modelId="{B3540BD4-527F-4FC9-BA02-7421147FE63D}" type="presParOf" srcId="{67A1790B-91C9-449A-88FE-055D598D42A2}" destId="{1B54F13C-3CBA-422B-ACB3-F4E93DEA1C1C}" srcOrd="0" destOrd="0" presId="urn:microsoft.com/office/officeart/2005/8/layout/vList5"/>
    <dgm:cxn modelId="{56284A18-5645-419F-A3EE-70975959BAAF}" type="presParOf" srcId="{1B54F13C-3CBA-422B-ACB3-F4E93DEA1C1C}" destId="{26A24765-9A39-4DC7-BBD4-319005BABA93}" srcOrd="0" destOrd="0" presId="urn:microsoft.com/office/officeart/2005/8/layout/vList5"/>
    <dgm:cxn modelId="{F58F4214-0B57-4AD4-B188-AC69C4984702}" type="presParOf" srcId="{67A1790B-91C9-449A-88FE-055D598D42A2}" destId="{E91C1128-5654-4B2A-A88F-F25EA6903110}" srcOrd="1" destOrd="0" presId="urn:microsoft.com/office/officeart/2005/8/layout/vList5"/>
    <dgm:cxn modelId="{7BD8F03E-7B81-49BA-A8F9-27F5CDF8DB7A}" type="presParOf" srcId="{67A1790B-91C9-449A-88FE-055D598D42A2}" destId="{EAD0BF0C-6341-4B05-B43E-803407916251}" srcOrd="2" destOrd="0" presId="urn:microsoft.com/office/officeart/2005/8/layout/vList5"/>
    <dgm:cxn modelId="{C2B40AC4-6C51-4546-8CA3-2C6A9CD6C87F}" type="presParOf" srcId="{EAD0BF0C-6341-4B05-B43E-803407916251}" destId="{B8153737-8BCF-4A2E-84B6-50FFFE8CC65F}" srcOrd="0" destOrd="0" presId="urn:microsoft.com/office/officeart/2005/8/layout/vList5"/>
    <dgm:cxn modelId="{A1530000-58EF-4F17-B670-D8BBB044A669}" type="presParOf" srcId="{67A1790B-91C9-449A-88FE-055D598D42A2}" destId="{9B8AFCC9-6319-42BF-8539-7BB6C7512387}" srcOrd="3" destOrd="0" presId="urn:microsoft.com/office/officeart/2005/8/layout/vList5"/>
    <dgm:cxn modelId="{2A88580F-33AA-4C5D-807F-FC81B26B3740}" type="presParOf" srcId="{67A1790B-91C9-449A-88FE-055D598D42A2}" destId="{9CC351EE-7347-4D9A-A8DC-DD2AACD4C098}" srcOrd="4" destOrd="0" presId="urn:microsoft.com/office/officeart/2005/8/layout/vList5"/>
    <dgm:cxn modelId="{85B2CFF6-EF72-46F9-BBCC-CAFFF456DF5C}" type="presParOf" srcId="{9CC351EE-7347-4D9A-A8DC-DD2AACD4C098}" destId="{672686C5-28AA-45F3-AE0E-FE7461C6B846}" srcOrd="0" destOrd="0" presId="urn:microsoft.com/office/officeart/2005/8/layout/vList5"/>
    <dgm:cxn modelId="{3AD5136A-30FD-48A6-A974-AEE989ED9AE9}" type="presParOf" srcId="{67A1790B-91C9-449A-88FE-055D598D42A2}" destId="{765E6392-2BE6-458F-8AF8-192659654813}" srcOrd="5" destOrd="0" presId="urn:microsoft.com/office/officeart/2005/8/layout/vList5"/>
    <dgm:cxn modelId="{584A95B3-5755-486B-B372-00340C4AF43C}" type="presParOf" srcId="{67A1790B-91C9-449A-88FE-055D598D42A2}" destId="{2C27370A-6C3B-41F9-B3CB-3C4E83E6D05D}" srcOrd="6" destOrd="0" presId="urn:microsoft.com/office/officeart/2005/8/layout/vList5"/>
    <dgm:cxn modelId="{954C9A5C-7450-4276-A5AE-65A7E0D0C28A}" type="presParOf" srcId="{2C27370A-6C3B-41F9-B3CB-3C4E83E6D05D}" destId="{8D9798E5-6AD2-4634-AEA8-E1FF0D621DD8}" srcOrd="0" destOrd="0" presId="urn:microsoft.com/office/officeart/2005/8/layout/vList5"/>
    <dgm:cxn modelId="{73669288-C1E1-413D-86B9-86D61F621BC6}" type="presParOf" srcId="{67A1790B-91C9-449A-88FE-055D598D42A2}" destId="{A83E8C44-7606-45F4-ABC9-9A15D09744D2}" srcOrd="7" destOrd="0" presId="urn:microsoft.com/office/officeart/2005/8/layout/vList5"/>
    <dgm:cxn modelId="{B2F79E7A-1328-4BE0-A927-FC9E6B1E37FF}" type="presParOf" srcId="{67A1790B-91C9-449A-88FE-055D598D42A2}" destId="{20117A43-5D6E-4E70-AAF1-4C6D5071CD8E}" srcOrd="8" destOrd="0" presId="urn:microsoft.com/office/officeart/2005/8/layout/vList5"/>
    <dgm:cxn modelId="{75AB88BA-71F0-4202-AE69-DBAF2716AE27}" type="presParOf" srcId="{20117A43-5D6E-4E70-AAF1-4C6D5071CD8E}" destId="{27D30D63-D4E7-4FC7-A28D-0F739BA4FDB5}" srcOrd="0" destOrd="0" presId="urn:microsoft.com/office/officeart/2005/8/layout/vList5"/>
    <dgm:cxn modelId="{8CD0365B-6C7E-45A7-B1BB-B5F7066EC3A7}" type="presParOf" srcId="{67A1790B-91C9-449A-88FE-055D598D42A2}" destId="{6B0E1626-CA11-43C2-B787-F245DA37C390}" srcOrd="9" destOrd="0" presId="urn:microsoft.com/office/officeart/2005/8/layout/vList5"/>
    <dgm:cxn modelId="{BDB16AF5-B367-4020-907C-A9F8FB8B589F}" type="presParOf" srcId="{67A1790B-91C9-449A-88FE-055D598D42A2}" destId="{4F679F2D-2CFB-4433-81DD-6215FAEE3C93}" srcOrd="10" destOrd="0" presId="urn:microsoft.com/office/officeart/2005/8/layout/vList5"/>
    <dgm:cxn modelId="{D311DD76-80D9-4631-86F3-20527C433D03}" type="presParOf" srcId="{4F679F2D-2CFB-4433-81DD-6215FAEE3C93}" destId="{861A9236-C579-40F5-BA5F-3F900666E56B}" srcOrd="0" destOrd="0" presId="urn:microsoft.com/office/officeart/2005/8/layout/vList5"/>
    <dgm:cxn modelId="{8B535029-BED9-4483-97DA-89978D351A24}" type="presParOf" srcId="{67A1790B-91C9-449A-88FE-055D598D42A2}" destId="{05BFC197-9356-4F2D-BA38-7105EB27F3CA}" srcOrd="11" destOrd="0" presId="urn:microsoft.com/office/officeart/2005/8/layout/vList5"/>
    <dgm:cxn modelId="{57A7169D-90B9-4B38-BA41-4D802505DC40}" type="presParOf" srcId="{67A1790B-91C9-449A-88FE-055D598D42A2}" destId="{C0B12F3B-9E2A-432D-9FD8-493817141BD0}" srcOrd="12" destOrd="0" presId="urn:microsoft.com/office/officeart/2005/8/layout/vList5"/>
    <dgm:cxn modelId="{E7EBC5C6-69A8-4C54-B3F2-AE180C4C9D56}" type="presParOf" srcId="{C0B12F3B-9E2A-432D-9FD8-493817141BD0}" destId="{21D58BBE-5C66-4084-919F-4BBEC98C401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6EA61-4C4A-4072-932C-7151FF49FAF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7F49D5D7-FEBF-40A3-BD30-033C756FE412}">
      <dgm:prSet/>
      <dgm:spPr/>
      <dgm:t>
        <a:bodyPr/>
        <a:lstStyle/>
        <a:p>
          <a:r>
            <a:rPr lang="en-US"/>
            <a:t>Now we attend to show you three main types of attacks, which exploit the weak spot of the classifier:</a:t>
          </a:r>
        </a:p>
      </dgm:t>
    </dgm:pt>
    <dgm:pt modelId="{029A7F28-C759-47B0-ACA7-3037C1254462}" type="parTrans" cxnId="{A0D628A7-7722-4637-8004-3D9ACE23A21C}">
      <dgm:prSet/>
      <dgm:spPr/>
      <dgm:t>
        <a:bodyPr/>
        <a:lstStyle/>
        <a:p>
          <a:endParaRPr lang="en-US"/>
        </a:p>
      </dgm:t>
    </dgm:pt>
    <dgm:pt modelId="{C863C50C-2C0F-459D-91CB-BAF8DB03760D}" type="sibTrans" cxnId="{A0D628A7-7722-4637-8004-3D9ACE23A21C}">
      <dgm:prSet/>
      <dgm:spPr/>
      <dgm:t>
        <a:bodyPr/>
        <a:lstStyle/>
        <a:p>
          <a:endParaRPr lang="en-US"/>
        </a:p>
      </dgm:t>
    </dgm:pt>
    <dgm:pt modelId="{EFBBD6BA-4E87-4C28-9294-3D81116416CA}">
      <dgm:prSet/>
      <dgm:spPr/>
      <dgm:t>
        <a:bodyPr/>
        <a:lstStyle/>
        <a:p>
          <a:r>
            <a:rPr lang="en-US"/>
            <a:t>OBFUSCATION</a:t>
          </a:r>
        </a:p>
      </dgm:t>
    </dgm:pt>
    <dgm:pt modelId="{1FC39891-3475-4A33-988D-0BF546C32CD5}" type="parTrans" cxnId="{8A2A2437-BE6F-4942-B1AA-7109E4DC6C04}">
      <dgm:prSet/>
      <dgm:spPr/>
      <dgm:t>
        <a:bodyPr/>
        <a:lstStyle/>
        <a:p>
          <a:endParaRPr lang="en-US"/>
        </a:p>
      </dgm:t>
    </dgm:pt>
    <dgm:pt modelId="{75D38941-0827-431E-B596-45A359D9AAC2}" type="sibTrans" cxnId="{8A2A2437-BE6F-4942-B1AA-7109E4DC6C04}">
      <dgm:prSet/>
      <dgm:spPr/>
      <dgm:t>
        <a:bodyPr/>
        <a:lstStyle/>
        <a:p>
          <a:endParaRPr lang="en-US"/>
        </a:p>
      </dgm:t>
    </dgm:pt>
    <dgm:pt modelId="{CF72AAF2-D83A-4DF3-8915-7F8AF97AFB07}">
      <dgm:prSet/>
      <dgm:spPr/>
      <dgm:t>
        <a:bodyPr/>
        <a:lstStyle/>
        <a:p>
          <a:r>
            <a:rPr lang="en-US"/>
            <a:t>PACKERS</a:t>
          </a:r>
        </a:p>
      </dgm:t>
    </dgm:pt>
    <dgm:pt modelId="{07533B86-9334-4B38-B9BF-88D86C27BD31}" type="parTrans" cxnId="{10F286AB-FCFD-4AC2-9B78-E7797367DC63}">
      <dgm:prSet/>
      <dgm:spPr/>
      <dgm:t>
        <a:bodyPr/>
        <a:lstStyle/>
        <a:p>
          <a:endParaRPr lang="en-US"/>
        </a:p>
      </dgm:t>
    </dgm:pt>
    <dgm:pt modelId="{943490CB-35C4-401E-862A-4216F00C3FBF}" type="sibTrans" cxnId="{10F286AB-FCFD-4AC2-9B78-E7797367DC63}">
      <dgm:prSet/>
      <dgm:spPr/>
      <dgm:t>
        <a:bodyPr/>
        <a:lstStyle/>
        <a:p>
          <a:endParaRPr lang="en-US"/>
        </a:p>
      </dgm:t>
    </dgm:pt>
    <dgm:pt modelId="{2BFFCA2F-ECAB-4D2A-9CF7-322D56BFB998}">
      <dgm:prSet/>
      <dgm:spPr/>
      <dgm:t>
        <a:bodyPr/>
        <a:lstStyle/>
        <a:p>
          <a:r>
            <a:rPr lang="en-US"/>
            <a:t>FEATURES SET ATTACK</a:t>
          </a:r>
        </a:p>
      </dgm:t>
    </dgm:pt>
    <dgm:pt modelId="{8ED9CCF3-5385-417F-A699-C721B8C15EF8}" type="parTrans" cxnId="{6FCA0651-CC84-48BE-ADC5-C571C9E6E207}">
      <dgm:prSet/>
      <dgm:spPr/>
      <dgm:t>
        <a:bodyPr/>
        <a:lstStyle/>
        <a:p>
          <a:endParaRPr lang="en-US"/>
        </a:p>
      </dgm:t>
    </dgm:pt>
    <dgm:pt modelId="{FF4DC0FF-0325-4D57-8FA5-EE8A945DD4D3}" type="sibTrans" cxnId="{6FCA0651-CC84-48BE-ADC5-C571C9E6E207}">
      <dgm:prSet/>
      <dgm:spPr/>
      <dgm:t>
        <a:bodyPr/>
        <a:lstStyle/>
        <a:p>
          <a:endParaRPr lang="en-US"/>
        </a:p>
      </dgm:t>
    </dgm:pt>
    <dgm:pt modelId="{B48001EE-213F-4E86-AB1B-0F7D7C948824}">
      <dgm:prSet/>
      <dgm:spPr/>
      <dgm:t>
        <a:bodyPr/>
        <a:lstStyle/>
        <a:p>
          <a:r>
            <a:rPr lang="en-US"/>
            <a:t>Surprised </a:t>
          </a:r>
        </a:p>
      </dgm:t>
    </dgm:pt>
    <dgm:pt modelId="{53A7CD19-4AD0-41C0-813C-176D6C6197BE}" type="parTrans" cxnId="{5798A711-47B0-4364-A82F-E1A3B6853CFE}">
      <dgm:prSet/>
      <dgm:spPr/>
      <dgm:t>
        <a:bodyPr/>
        <a:lstStyle/>
        <a:p>
          <a:endParaRPr lang="en-US"/>
        </a:p>
      </dgm:t>
    </dgm:pt>
    <dgm:pt modelId="{93162DEA-A870-47E9-99AF-A76948DC46E1}" type="sibTrans" cxnId="{5798A711-47B0-4364-A82F-E1A3B6853CFE}">
      <dgm:prSet/>
      <dgm:spPr/>
      <dgm:t>
        <a:bodyPr/>
        <a:lstStyle/>
        <a:p>
          <a:endParaRPr lang="en-US"/>
        </a:p>
      </dgm:t>
    </dgm:pt>
    <dgm:pt modelId="{08489D78-1EE6-4EF0-B586-A9C69821A9B3}" type="pres">
      <dgm:prSet presAssocID="{7B36EA61-4C4A-4072-932C-7151FF49FAF1}" presName="outerComposite" presStyleCnt="0">
        <dgm:presLayoutVars>
          <dgm:chMax val="5"/>
          <dgm:dir/>
          <dgm:resizeHandles val="exact"/>
        </dgm:presLayoutVars>
      </dgm:prSet>
      <dgm:spPr/>
    </dgm:pt>
    <dgm:pt modelId="{6A6ED15C-8A1E-4CB0-A9A5-B3F654F81A13}" type="pres">
      <dgm:prSet presAssocID="{7B36EA61-4C4A-4072-932C-7151FF49FAF1}" presName="dummyMaxCanvas" presStyleCnt="0">
        <dgm:presLayoutVars/>
      </dgm:prSet>
      <dgm:spPr/>
    </dgm:pt>
    <dgm:pt modelId="{8D236DC3-3B82-41AD-AB47-20DF9C65FE3E}" type="pres">
      <dgm:prSet presAssocID="{7B36EA61-4C4A-4072-932C-7151FF49FAF1}" presName="FiveNodes_1" presStyleLbl="node1" presStyleIdx="0" presStyleCnt="5">
        <dgm:presLayoutVars>
          <dgm:bulletEnabled val="1"/>
        </dgm:presLayoutVars>
      </dgm:prSet>
      <dgm:spPr/>
    </dgm:pt>
    <dgm:pt modelId="{2346DB0D-6AC8-42BC-AC02-B87B05D52A2E}" type="pres">
      <dgm:prSet presAssocID="{7B36EA61-4C4A-4072-932C-7151FF49FAF1}" presName="FiveNodes_2" presStyleLbl="node1" presStyleIdx="1" presStyleCnt="5">
        <dgm:presLayoutVars>
          <dgm:bulletEnabled val="1"/>
        </dgm:presLayoutVars>
      </dgm:prSet>
      <dgm:spPr/>
    </dgm:pt>
    <dgm:pt modelId="{317F9D9B-430E-4AAF-95BF-C7E78C024DF7}" type="pres">
      <dgm:prSet presAssocID="{7B36EA61-4C4A-4072-932C-7151FF49FAF1}" presName="FiveNodes_3" presStyleLbl="node1" presStyleIdx="2" presStyleCnt="5">
        <dgm:presLayoutVars>
          <dgm:bulletEnabled val="1"/>
        </dgm:presLayoutVars>
      </dgm:prSet>
      <dgm:spPr/>
    </dgm:pt>
    <dgm:pt modelId="{148EC1C4-0364-4536-8525-76C259DEB6A0}" type="pres">
      <dgm:prSet presAssocID="{7B36EA61-4C4A-4072-932C-7151FF49FAF1}" presName="FiveNodes_4" presStyleLbl="node1" presStyleIdx="3" presStyleCnt="5">
        <dgm:presLayoutVars>
          <dgm:bulletEnabled val="1"/>
        </dgm:presLayoutVars>
      </dgm:prSet>
      <dgm:spPr/>
    </dgm:pt>
    <dgm:pt modelId="{34A9AF51-466B-4DAF-833E-3969C752AB65}" type="pres">
      <dgm:prSet presAssocID="{7B36EA61-4C4A-4072-932C-7151FF49FAF1}" presName="FiveNodes_5" presStyleLbl="node1" presStyleIdx="4" presStyleCnt="5">
        <dgm:presLayoutVars>
          <dgm:bulletEnabled val="1"/>
        </dgm:presLayoutVars>
      </dgm:prSet>
      <dgm:spPr/>
    </dgm:pt>
    <dgm:pt modelId="{9DAED0AD-AB0B-4D46-B522-5981C58D0D49}" type="pres">
      <dgm:prSet presAssocID="{7B36EA61-4C4A-4072-932C-7151FF49FAF1}" presName="FiveConn_1-2" presStyleLbl="fgAccFollowNode1" presStyleIdx="0" presStyleCnt="4">
        <dgm:presLayoutVars>
          <dgm:bulletEnabled val="1"/>
        </dgm:presLayoutVars>
      </dgm:prSet>
      <dgm:spPr/>
    </dgm:pt>
    <dgm:pt modelId="{CE00524F-7235-4EB6-8CF3-4B98EF67CF8E}" type="pres">
      <dgm:prSet presAssocID="{7B36EA61-4C4A-4072-932C-7151FF49FAF1}" presName="FiveConn_2-3" presStyleLbl="fgAccFollowNode1" presStyleIdx="1" presStyleCnt="4">
        <dgm:presLayoutVars>
          <dgm:bulletEnabled val="1"/>
        </dgm:presLayoutVars>
      </dgm:prSet>
      <dgm:spPr/>
    </dgm:pt>
    <dgm:pt modelId="{17E7D7EC-D69D-4732-8243-16C3C78346C3}" type="pres">
      <dgm:prSet presAssocID="{7B36EA61-4C4A-4072-932C-7151FF49FAF1}" presName="FiveConn_3-4" presStyleLbl="fgAccFollowNode1" presStyleIdx="2" presStyleCnt="4">
        <dgm:presLayoutVars>
          <dgm:bulletEnabled val="1"/>
        </dgm:presLayoutVars>
      </dgm:prSet>
      <dgm:spPr/>
    </dgm:pt>
    <dgm:pt modelId="{69C3F12B-C532-4E3F-8BF0-57BACE676C52}" type="pres">
      <dgm:prSet presAssocID="{7B36EA61-4C4A-4072-932C-7151FF49FAF1}" presName="FiveConn_4-5" presStyleLbl="fgAccFollowNode1" presStyleIdx="3" presStyleCnt="4">
        <dgm:presLayoutVars>
          <dgm:bulletEnabled val="1"/>
        </dgm:presLayoutVars>
      </dgm:prSet>
      <dgm:spPr/>
    </dgm:pt>
    <dgm:pt modelId="{D52EC1DB-F4FC-4944-BEE0-A06F5995F08A}" type="pres">
      <dgm:prSet presAssocID="{7B36EA61-4C4A-4072-932C-7151FF49FAF1}" presName="FiveNodes_1_text" presStyleLbl="node1" presStyleIdx="4" presStyleCnt="5">
        <dgm:presLayoutVars>
          <dgm:bulletEnabled val="1"/>
        </dgm:presLayoutVars>
      </dgm:prSet>
      <dgm:spPr/>
    </dgm:pt>
    <dgm:pt modelId="{90E88B77-E88A-4172-8CE2-ACBAB5496496}" type="pres">
      <dgm:prSet presAssocID="{7B36EA61-4C4A-4072-932C-7151FF49FAF1}" presName="FiveNodes_2_text" presStyleLbl="node1" presStyleIdx="4" presStyleCnt="5">
        <dgm:presLayoutVars>
          <dgm:bulletEnabled val="1"/>
        </dgm:presLayoutVars>
      </dgm:prSet>
      <dgm:spPr/>
    </dgm:pt>
    <dgm:pt modelId="{FBF71F45-A583-4984-A2B7-5959DEC17566}" type="pres">
      <dgm:prSet presAssocID="{7B36EA61-4C4A-4072-932C-7151FF49FAF1}" presName="FiveNodes_3_text" presStyleLbl="node1" presStyleIdx="4" presStyleCnt="5">
        <dgm:presLayoutVars>
          <dgm:bulletEnabled val="1"/>
        </dgm:presLayoutVars>
      </dgm:prSet>
      <dgm:spPr/>
    </dgm:pt>
    <dgm:pt modelId="{27F2C8F8-150B-4CCE-BD71-A31174A88896}" type="pres">
      <dgm:prSet presAssocID="{7B36EA61-4C4A-4072-932C-7151FF49FAF1}" presName="FiveNodes_4_text" presStyleLbl="node1" presStyleIdx="4" presStyleCnt="5">
        <dgm:presLayoutVars>
          <dgm:bulletEnabled val="1"/>
        </dgm:presLayoutVars>
      </dgm:prSet>
      <dgm:spPr/>
    </dgm:pt>
    <dgm:pt modelId="{5987702B-1A39-43F0-BCA9-5B3E2CF47C8A}" type="pres">
      <dgm:prSet presAssocID="{7B36EA61-4C4A-4072-932C-7151FF49FAF1}" presName="FiveNodes_5_text" presStyleLbl="node1" presStyleIdx="4" presStyleCnt="5">
        <dgm:presLayoutVars>
          <dgm:bulletEnabled val="1"/>
        </dgm:presLayoutVars>
      </dgm:prSet>
      <dgm:spPr/>
    </dgm:pt>
  </dgm:ptLst>
  <dgm:cxnLst>
    <dgm:cxn modelId="{35AC9E0D-88E8-4035-AA56-0CEF455C1814}" type="presOf" srcId="{2BFFCA2F-ECAB-4D2A-9CF7-322D56BFB998}" destId="{27F2C8F8-150B-4CCE-BD71-A31174A88896}" srcOrd="1" destOrd="0" presId="urn:microsoft.com/office/officeart/2005/8/layout/vProcess5"/>
    <dgm:cxn modelId="{5798A711-47B0-4364-A82F-E1A3B6853CFE}" srcId="{7B36EA61-4C4A-4072-932C-7151FF49FAF1}" destId="{B48001EE-213F-4E86-AB1B-0F7D7C948824}" srcOrd="4" destOrd="0" parTransId="{53A7CD19-4AD0-41C0-813C-176D6C6197BE}" sibTransId="{93162DEA-A870-47E9-99AF-A76948DC46E1}"/>
    <dgm:cxn modelId="{27510226-BC43-4C05-8AFD-DD5AA3CB6A48}" type="presOf" srcId="{EFBBD6BA-4E87-4C28-9294-3D81116416CA}" destId="{2346DB0D-6AC8-42BC-AC02-B87B05D52A2E}" srcOrd="0" destOrd="0" presId="urn:microsoft.com/office/officeart/2005/8/layout/vProcess5"/>
    <dgm:cxn modelId="{9DB2B52B-77D9-4BC2-B51D-7F36152A3696}" type="presOf" srcId="{7F49D5D7-FEBF-40A3-BD30-033C756FE412}" destId="{8D236DC3-3B82-41AD-AB47-20DF9C65FE3E}" srcOrd="0" destOrd="0" presId="urn:microsoft.com/office/officeart/2005/8/layout/vProcess5"/>
    <dgm:cxn modelId="{8A2A2437-BE6F-4942-B1AA-7109E4DC6C04}" srcId="{7B36EA61-4C4A-4072-932C-7151FF49FAF1}" destId="{EFBBD6BA-4E87-4C28-9294-3D81116416CA}" srcOrd="1" destOrd="0" parTransId="{1FC39891-3475-4A33-988D-0BF546C32CD5}" sibTransId="{75D38941-0827-431E-B596-45A359D9AAC2}"/>
    <dgm:cxn modelId="{A3DEA96D-1A49-424A-ACC0-11BE19DD7DDC}" type="presOf" srcId="{C863C50C-2C0F-459D-91CB-BAF8DB03760D}" destId="{9DAED0AD-AB0B-4D46-B522-5981C58D0D49}" srcOrd="0" destOrd="0" presId="urn:microsoft.com/office/officeart/2005/8/layout/vProcess5"/>
    <dgm:cxn modelId="{6FCA0651-CC84-48BE-ADC5-C571C9E6E207}" srcId="{7B36EA61-4C4A-4072-932C-7151FF49FAF1}" destId="{2BFFCA2F-ECAB-4D2A-9CF7-322D56BFB998}" srcOrd="3" destOrd="0" parTransId="{8ED9CCF3-5385-417F-A699-C721B8C15EF8}" sibTransId="{FF4DC0FF-0325-4D57-8FA5-EE8A945DD4D3}"/>
    <dgm:cxn modelId="{D0EA8C8C-033A-4CEC-9102-FF248EA353E5}" type="presOf" srcId="{7F49D5D7-FEBF-40A3-BD30-033C756FE412}" destId="{D52EC1DB-F4FC-4944-BEE0-A06F5995F08A}" srcOrd="1" destOrd="0" presId="urn:microsoft.com/office/officeart/2005/8/layout/vProcess5"/>
    <dgm:cxn modelId="{A0D628A7-7722-4637-8004-3D9ACE23A21C}" srcId="{7B36EA61-4C4A-4072-932C-7151FF49FAF1}" destId="{7F49D5D7-FEBF-40A3-BD30-033C756FE412}" srcOrd="0" destOrd="0" parTransId="{029A7F28-C759-47B0-ACA7-3037C1254462}" sibTransId="{C863C50C-2C0F-459D-91CB-BAF8DB03760D}"/>
    <dgm:cxn modelId="{10F286AB-FCFD-4AC2-9B78-E7797367DC63}" srcId="{7B36EA61-4C4A-4072-932C-7151FF49FAF1}" destId="{CF72AAF2-D83A-4DF3-8915-7F8AF97AFB07}" srcOrd="2" destOrd="0" parTransId="{07533B86-9334-4B38-B9BF-88D86C27BD31}" sibTransId="{943490CB-35C4-401E-862A-4216F00C3FBF}"/>
    <dgm:cxn modelId="{486B65AE-EBC8-4785-8229-54850BD1C0FA}" type="presOf" srcId="{CF72AAF2-D83A-4DF3-8915-7F8AF97AFB07}" destId="{317F9D9B-430E-4AAF-95BF-C7E78C024DF7}" srcOrd="0" destOrd="0" presId="urn:microsoft.com/office/officeart/2005/8/layout/vProcess5"/>
    <dgm:cxn modelId="{DFB4BAAE-9BB5-4227-954D-F4C7D028613C}" type="presOf" srcId="{CF72AAF2-D83A-4DF3-8915-7F8AF97AFB07}" destId="{FBF71F45-A583-4984-A2B7-5959DEC17566}" srcOrd="1" destOrd="0" presId="urn:microsoft.com/office/officeart/2005/8/layout/vProcess5"/>
    <dgm:cxn modelId="{44E71EB2-C256-47AD-AE90-530EE2F2C6CF}" type="presOf" srcId="{FF4DC0FF-0325-4D57-8FA5-EE8A945DD4D3}" destId="{69C3F12B-C532-4E3F-8BF0-57BACE676C52}" srcOrd="0" destOrd="0" presId="urn:microsoft.com/office/officeart/2005/8/layout/vProcess5"/>
    <dgm:cxn modelId="{D576A1D4-F3ED-4D9B-AFBA-B64C3F96F382}" type="presOf" srcId="{EFBBD6BA-4E87-4C28-9294-3D81116416CA}" destId="{90E88B77-E88A-4172-8CE2-ACBAB5496496}" srcOrd="1" destOrd="0" presId="urn:microsoft.com/office/officeart/2005/8/layout/vProcess5"/>
    <dgm:cxn modelId="{CC0D2EDC-4EC6-4B28-BDD0-D95C71990DC2}" type="presOf" srcId="{B48001EE-213F-4E86-AB1B-0F7D7C948824}" destId="{34A9AF51-466B-4DAF-833E-3969C752AB65}" srcOrd="0" destOrd="0" presId="urn:microsoft.com/office/officeart/2005/8/layout/vProcess5"/>
    <dgm:cxn modelId="{EB9E68DE-C753-4210-BC3A-6FC6C0F08E94}" type="presOf" srcId="{B48001EE-213F-4E86-AB1B-0F7D7C948824}" destId="{5987702B-1A39-43F0-BCA9-5B3E2CF47C8A}" srcOrd="1" destOrd="0" presId="urn:microsoft.com/office/officeart/2005/8/layout/vProcess5"/>
    <dgm:cxn modelId="{F34FEEDF-1BDA-4D20-A6DB-8BA03FCB61D7}" type="presOf" srcId="{2BFFCA2F-ECAB-4D2A-9CF7-322D56BFB998}" destId="{148EC1C4-0364-4536-8525-76C259DEB6A0}" srcOrd="0" destOrd="0" presId="urn:microsoft.com/office/officeart/2005/8/layout/vProcess5"/>
    <dgm:cxn modelId="{E9B11DE5-7DF0-4E64-AE33-4D97E98E3856}" type="presOf" srcId="{75D38941-0827-431E-B596-45A359D9AAC2}" destId="{CE00524F-7235-4EB6-8CF3-4B98EF67CF8E}" srcOrd="0" destOrd="0" presId="urn:microsoft.com/office/officeart/2005/8/layout/vProcess5"/>
    <dgm:cxn modelId="{CD635EFD-AF9E-407D-B194-8537A8CFCAC6}" type="presOf" srcId="{7B36EA61-4C4A-4072-932C-7151FF49FAF1}" destId="{08489D78-1EE6-4EF0-B586-A9C69821A9B3}" srcOrd="0" destOrd="0" presId="urn:microsoft.com/office/officeart/2005/8/layout/vProcess5"/>
    <dgm:cxn modelId="{1618FDFD-49D9-4922-9617-AE2A50E34230}" type="presOf" srcId="{943490CB-35C4-401E-862A-4216F00C3FBF}" destId="{17E7D7EC-D69D-4732-8243-16C3C78346C3}" srcOrd="0" destOrd="0" presId="urn:microsoft.com/office/officeart/2005/8/layout/vProcess5"/>
    <dgm:cxn modelId="{31857664-2CA4-43B9-AB1A-DFDF26E7605A}" type="presParOf" srcId="{08489D78-1EE6-4EF0-B586-A9C69821A9B3}" destId="{6A6ED15C-8A1E-4CB0-A9A5-B3F654F81A13}" srcOrd="0" destOrd="0" presId="urn:microsoft.com/office/officeart/2005/8/layout/vProcess5"/>
    <dgm:cxn modelId="{8EBD393D-79CC-4DEA-8F3B-DE228C686FF6}" type="presParOf" srcId="{08489D78-1EE6-4EF0-B586-A9C69821A9B3}" destId="{8D236DC3-3B82-41AD-AB47-20DF9C65FE3E}" srcOrd="1" destOrd="0" presId="urn:microsoft.com/office/officeart/2005/8/layout/vProcess5"/>
    <dgm:cxn modelId="{C2E2E054-2A19-4BD1-BB1F-DC1721E9A643}" type="presParOf" srcId="{08489D78-1EE6-4EF0-B586-A9C69821A9B3}" destId="{2346DB0D-6AC8-42BC-AC02-B87B05D52A2E}" srcOrd="2" destOrd="0" presId="urn:microsoft.com/office/officeart/2005/8/layout/vProcess5"/>
    <dgm:cxn modelId="{2A179BA7-BB65-4A20-8452-6A775AFEB7DB}" type="presParOf" srcId="{08489D78-1EE6-4EF0-B586-A9C69821A9B3}" destId="{317F9D9B-430E-4AAF-95BF-C7E78C024DF7}" srcOrd="3" destOrd="0" presId="urn:microsoft.com/office/officeart/2005/8/layout/vProcess5"/>
    <dgm:cxn modelId="{D4D5F5A2-41A6-4B83-814D-A0719420F2EE}" type="presParOf" srcId="{08489D78-1EE6-4EF0-B586-A9C69821A9B3}" destId="{148EC1C4-0364-4536-8525-76C259DEB6A0}" srcOrd="4" destOrd="0" presId="urn:microsoft.com/office/officeart/2005/8/layout/vProcess5"/>
    <dgm:cxn modelId="{9ED56AA6-1571-4B35-9CB2-A19296D97E45}" type="presParOf" srcId="{08489D78-1EE6-4EF0-B586-A9C69821A9B3}" destId="{34A9AF51-466B-4DAF-833E-3969C752AB65}" srcOrd="5" destOrd="0" presId="urn:microsoft.com/office/officeart/2005/8/layout/vProcess5"/>
    <dgm:cxn modelId="{8D51B224-26B9-4431-8F7E-0C2C68DBA7CE}" type="presParOf" srcId="{08489D78-1EE6-4EF0-B586-A9C69821A9B3}" destId="{9DAED0AD-AB0B-4D46-B522-5981C58D0D49}" srcOrd="6" destOrd="0" presId="urn:microsoft.com/office/officeart/2005/8/layout/vProcess5"/>
    <dgm:cxn modelId="{1B3845FB-5C87-45E1-A351-873AA83905B3}" type="presParOf" srcId="{08489D78-1EE6-4EF0-B586-A9C69821A9B3}" destId="{CE00524F-7235-4EB6-8CF3-4B98EF67CF8E}" srcOrd="7" destOrd="0" presId="urn:microsoft.com/office/officeart/2005/8/layout/vProcess5"/>
    <dgm:cxn modelId="{8F472CE1-1AF5-4796-B44A-88F13C3ED9A5}" type="presParOf" srcId="{08489D78-1EE6-4EF0-B586-A9C69821A9B3}" destId="{17E7D7EC-D69D-4732-8243-16C3C78346C3}" srcOrd="8" destOrd="0" presId="urn:microsoft.com/office/officeart/2005/8/layout/vProcess5"/>
    <dgm:cxn modelId="{A64DB970-03F6-4C0F-ACF9-A556A917A899}" type="presParOf" srcId="{08489D78-1EE6-4EF0-B586-A9C69821A9B3}" destId="{69C3F12B-C532-4E3F-8BF0-57BACE676C52}" srcOrd="9" destOrd="0" presId="urn:microsoft.com/office/officeart/2005/8/layout/vProcess5"/>
    <dgm:cxn modelId="{00810C24-B160-4E36-8C2F-B5C32808F795}" type="presParOf" srcId="{08489D78-1EE6-4EF0-B586-A9C69821A9B3}" destId="{D52EC1DB-F4FC-4944-BEE0-A06F5995F08A}" srcOrd="10" destOrd="0" presId="urn:microsoft.com/office/officeart/2005/8/layout/vProcess5"/>
    <dgm:cxn modelId="{DAE54726-4897-4DD6-987D-9BE4813B37D6}" type="presParOf" srcId="{08489D78-1EE6-4EF0-B586-A9C69821A9B3}" destId="{90E88B77-E88A-4172-8CE2-ACBAB5496496}" srcOrd="11" destOrd="0" presId="urn:microsoft.com/office/officeart/2005/8/layout/vProcess5"/>
    <dgm:cxn modelId="{25BD9541-CAA2-489D-8D3B-E3B2BC9510B5}" type="presParOf" srcId="{08489D78-1EE6-4EF0-B586-A9C69821A9B3}" destId="{FBF71F45-A583-4984-A2B7-5959DEC17566}" srcOrd="12" destOrd="0" presId="urn:microsoft.com/office/officeart/2005/8/layout/vProcess5"/>
    <dgm:cxn modelId="{6ECAA594-B3B1-410D-AACE-BED43ADD226B}" type="presParOf" srcId="{08489D78-1EE6-4EF0-B586-A9C69821A9B3}" destId="{27F2C8F8-150B-4CCE-BD71-A31174A88896}" srcOrd="13" destOrd="0" presId="urn:microsoft.com/office/officeart/2005/8/layout/vProcess5"/>
    <dgm:cxn modelId="{5543DE39-80EE-4CD8-9D7F-00417967D81E}" type="presParOf" srcId="{08489D78-1EE6-4EF0-B586-A9C69821A9B3}" destId="{5987702B-1A39-43F0-BCA9-5B3E2CF47C8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DDAFB5-76FC-4BA6-A68F-5ECB10642CE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D9C2B83-6BD2-4A66-B677-01B22C319C04}">
      <dgm:prSet/>
      <dgm:spPr/>
      <dgm:t>
        <a:bodyPr/>
        <a:lstStyle/>
        <a:p>
          <a:r>
            <a:rPr lang="en-US"/>
            <a:t>What is it ?</a:t>
          </a:r>
        </a:p>
      </dgm:t>
    </dgm:pt>
    <dgm:pt modelId="{8874DBCC-1066-4869-8E7C-F89A99501289}" type="parTrans" cxnId="{7EECA13B-393C-438F-98A2-49318456F006}">
      <dgm:prSet/>
      <dgm:spPr/>
      <dgm:t>
        <a:bodyPr/>
        <a:lstStyle/>
        <a:p>
          <a:endParaRPr lang="en-US"/>
        </a:p>
      </dgm:t>
    </dgm:pt>
    <dgm:pt modelId="{9E9E0CEE-D6BB-4AC2-83E6-BAAB3D5B2326}" type="sibTrans" cxnId="{7EECA13B-393C-438F-98A2-49318456F006}">
      <dgm:prSet/>
      <dgm:spPr/>
      <dgm:t>
        <a:bodyPr/>
        <a:lstStyle/>
        <a:p>
          <a:endParaRPr lang="en-US"/>
        </a:p>
      </dgm:t>
    </dgm:pt>
    <dgm:pt modelId="{FB4EC508-60AE-41B8-A769-B725CCBA1C0E}">
      <dgm:prSet/>
      <dgm:spPr/>
      <dgm:t>
        <a:bodyPr/>
        <a:lstStyle/>
        <a:p>
          <a:r>
            <a:rPr lang="en-US"/>
            <a:t>Obfuscation is a technique used to make the code of an application difficult to understand and reverse-engineer. </a:t>
          </a:r>
        </a:p>
      </dgm:t>
    </dgm:pt>
    <dgm:pt modelId="{50BBE6F2-D5B1-4F47-8E0E-A07F813C0B43}" type="parTrans" cxnId="{9D904913-99DD-4419-8EA6-193356AC69CE}">
      <dgm:prSet/>
      <dgm:spPr/>
      <dgm:t>
        <a:bodyPr/>
        <a:lstStyle/>
        <a:p>
          <a:endParaRPr lang="en-US"/>
        </a:p>
      </dgm:t>
    </dgm:pt>
    <dgm:pt modelId="{64B5A45C-A6F5-4A6D-98C9-C3A2599B5352}" type="sibTrans" cxnId="{9D904913-99DD-4419-8EA6-193356AC69CE}">
      <dgm:prSet/>
      <dgm:spPr/>
      <dgm:t>
        <a:bodyPr/>
        <a:lstStyle/>
        <a:p>
          <a:endParaRPr lang="en-US"/>
        </a:p>
      </dgm:t>
    </dgm:pt>
    <dgm:pt modelId="{92A325FC-37DA-4FF8-8FB2-0CA11ADC0919}">
      <dgm:prSet/>
      <dgm:spPr/>
      <dgm:t>
        <a:bodyPr/>
        <a:lstStyle/>
        <a:p>
          <a:r>
            <a:rPr lang="en-US"/>
            <a:t>Tool we use:</a:t>
          </a:r>
          <a:br>
            <a:rPr lang="en-US"/>
          </a:br>
          <a:r>
            <a:rPr lang="en-US"/>
            <a:t>we utilized the "Obfuscapk" tool, a well-known tool for obfuscating Android applications, to apply obfuscation to the applications in our dataset</a:t>
          </a:r>
        </a:p>
      </dgm:t>
    </dgm:pt>
    <dgm:pt modelId="{C5E4651F-94B1-4FFB-AEBD-5BE35CC32583}" type="parTrans" cxnId="{7329ECBC-1FB1-4648-B03C-3398E0F169EF}">
      <dgm:prSet/>
      <dgm:spPr/>
      <dgm:t>
        <a:bodyPr/>
        <a:lstStyle/>
        <a:p>
          <a:endParaRPr lang="en-US"/>
        </a:p>
      </dgm:t>
    </dgm:pt>
    <dgm:pt modelId="{E9EBA55C-EA82-4CA2-9F9C-73F114FDCFF3}" type="sibTrans" cxnId="{7329ECBC-1FB1-4648-B03C-3398E0F169EF}">
      <dgm:prSet/>
      <dgm:spPr/>
      <dgm:t>
        <a:bodyPr/>
        <a:lstStyle/>
        <a:p>
          <a:endParaRPr lang="en-US"/>
        </a:p>
      </dgm:t>
    </dgm:pt>
    <dgm:pt modelId="{58764596-FBB7-43D0-A5E1-72F25A427F84}">
      <dgm:prSet/>
      <dgm:spPr/>
      <dgm:t>
        <a:bodyPr/>
        <a:lstStyle/>
        <a:p>
          <a:r>
            <a:rPr lang="en-US"/>
            <a:t>The full process (add picture):</a:t>
          </a:r>
          <a:br>
            <a:rPr lang="en-US"/>
          </a:br>
          <a:r>
            <a:rPr lang="en-US"/>
            <a:t>The process of obfuscation involved multiple steps such as renaming variables, classes, and methods, and inserting dummy code</a:t>
          </a:r>
        </a:p>
      </dgm:t>
    </dgm:pt>
    <dgm:pt modelId="{3E393AD9-BE66-452E-BC11-585268701FAB}" type="parTrans" cxnId="{F22419DC-78FC-49C7-B9AF-EE0BA1334AA0}">
      <dgm:prSet/>
      <dgm:spPr/>
      <dgm:t>
        <a:bodyPr/>
        <a:lstStyle/>
        <a:p>
          <a:endParaRPr lang="en-US"/>
        </a:p>
      </dgm:t>
    </dgm:pt>
    <dgm:pt modelId="{867E8594-F0F2-47B3-A211-5F558A8ED478}" type="sibTrans" cxnId="{F22419DC-78FC-49C7-B9AF-EE0BA1334AA0}">
      <dgm:prSet/>
      <dgm:spPr/>
      <dgm:t>
        <a:bodyPr/>
        <a:lstStyle/>
        <a:p>
          <a:endParaRPr lang="en-US"/>
        </a:p>
      </dgm:t>
    </dgm:pt>
    <dgm:pt modelId="{A80378A8-3FAC-46A4-839B-864C0A20DF71}">
      <dgm:prSet/>
      <dgm:spPr/>
      <dgm:t>
        <a:bodyPr/>
        <a:lstStyle/>
        <a:p>
          <a:r>
            <a:rPr lang="en-US"/>
            <a:t>The connection to entropy:</a:t>
          </a:r>
          <a:br>
            <a:rPr lang="en-US"/>
          </a:br>
          <a:r>
            <a:rPr lang="en-US"/>
            <a:t>It's worth mentioning that the entropy level of the applications changes during the obfuscation process and that's why it's important to examine the difference in entropy between benign and malicious applications</a:t>
          </a:r>
        </a:p>
      </dgm:t>
    </dgm:pt>
    <dgm:pt modelId="{BBE2E583-CE20-41D6-B487-1258C054A683}" type="parTrans" cxnId="{232E3A3D-7397-4595-8C7E-AE6C362288FB}">
      <dgm:prSet/>
      <dgm:spPr/>
      <dgm:t>
        <a:bodyPr/>
        <a:lstStyle/>
        <a:p>
          <a:endParaRPr lang="en-US"/>
        </a:p>
      </dgm:t>
    </dgm:pt>
    <dgm:pt modelId="{A622363F-4838-4B7D-8B57-C71DB8E1FF7C}" type="sibTrans" cxnId="{232E3A3D-7397-4595-8C7E-AE6C362288FB}">
      <dgm:prSet/>
      <dgm:spPr/>
      <dgm:t>
        <a:bodyPr/>
        <a:lstStyle/>
        <a:p>
          <a:endParaRPr lang="en-US"/>
        </a:p>
      </dgm:t>
    </dgm:pt>
    <dgm:pt modelId="{454EB429-2480-4C5B-82F6-94E77FBAA1C1}">
      <dgm:prSet/>
      <dgm:spPr/>
      <dgm:t>
        <a:bodyPr/>
        <a:lstStyle/>
        <a:p>
          <a:r>
            <a:rPr lang="en-US"/>
            <a:t>DIE – Detect It Easy:</a:t>
          </a:r>
          <a:br>
            <a:rPr lang="en-US"/>
          </a:br>
          <a:r>
            <a:rPr lang="en-US"/>
            <a:t>In addition, we used DIE (Detect It Easy) a free tool for analyzing obfuscated files, to analyze the obfuscated files. </a:t>
          </a:r>
        </a:p>
      </dgm:t>
    </dgm:pt>
    <dgm:pt modelId="{EF273666-369D-417C-A543-253AC07396C9}" type="parTrans" cxnId="{FA0E16C4-A473-4E74-A6DE-78E2704F9613}">
      <dgm:prSet/>
      <dgm:spPr/>
      <dgm:t>
        <a:bodyPr/>
        <a:lstStyle/>
        <a:p>
          <a:endParaRPr lang="en-US"/>
        </a:p>
      </dgm:t>
    </dgm:pt>
    <dgm:pt modelId="{6365B6AA-93DE-4DB4-8A1D-8E39F766BF6A}" type="sibTrans" cxnId="{FA0E16C4-A473-4E74-A6DE-78E2704F9613}">
      <dgm:prSet/>
      <dgm:spPr/>
      <dgm:t>
        <a:bodyPr/>
        <a:lstStyle/>
        <a:p>
          <a:endParaRPr lang="en-US"/>
        </a:p>
      </dgm:t>
    </dgm:pt>
    <dgm:pt modelId="{848C5BD9-3F72-4192-8639-2845974601B9}" type="pres">
      <dgm:prSet presAssocID="{34DDAFB5-76FC-4BA6-A68F-5ECB10642CE3}" presName="diagram" presStyleCnt="0">
        <dgm:presLayoutVars>
          <dgm:dir/>
          <dgm:resizeHandles val="exact"/>
        </dgm:presLayoutVars>
      </dgm:prSet>
      <dgm:spPr/>
    </dgm:pt>
    <dgm:pt modelId="{09998BD7-15DE-430C-87BF-6A5606ADE480}" type="pres">
      <dgm:prSet presAssocID="{9D9C2B83-6BD2-4A66-B677-01B22C319C04}" presName="node" presStyleLbl="node1" presStyleIdx="0" presStyleCnt="6">
        <dgm:presLayoutVars>
          <dgm:bulletEnabled val="1"/>
        </dgm:presLayoutVars>
      </dgm:prSet>
      <dgm:spPr/>
    </dgm:pt>
    <dgm:pt modelId="{7CA8CBA8-D9C1-43A0-AF63-FEF55BCAFCBC}" type="pres">
      <dgm:prSet presAssocID="{9E9E0CEE-D6BB-4AC2-83E6-BAAB3D5B2326}" presName="sibTrans" presStyleCnt="0"/>
      <dgm:spPr/>
    </dgm:pt>
    <dgm:pt modelId="{1D109F83-306D-4DE7-A11D-0A6EDE467831}" type="pres">
      <dgm:prSet presAssocID="{FB4EC508-60AE-41B8-A769-B725CCBA1C0E}" presName="node" presStyleLbl="node1" presStyleIdx="1" presStyleCnt="6">
        <dgm:presLayoutVars>
          <dgm:bulletEnabled val="1"/>
        </dgm:presLayoutVars>
      </dgm:prSet>
      <dgm:spPr/>
    </dgm:pt>
    <dgm:pt modelId="{8F45C5D2-7667-4434-B9E5-5EF22D09C9EE}" type="pres">
      <dgm:prSet presAssocID="{64B5A45C-A6F5-4A6D-98C9-C3A2599B5352}" presName="sibTrans" presStyleCnt="0"/>
      <dgm:spPr/>
    </dgm:pt>
    <dgm:pt modelId="{6957672B-B881-4440-AFF9-448FB9535370}" type="pres">
      <dgm:prSet presAssocID="{92A325FC-37DA-4FF8-8FB2-0CA11ADC0919}" presName="node" presStyleLbl="node1" presStyleIdx="2" presStyleCnt="6">
        <dgm:presLayoutVars>
          <dgm:bulletEnabled val="1"/>
        </dgm:presLayoutVars>
      </dgm:prSet>
      <dgm:spPr/>
    </dgm:pt>
    <dgm:pt modelId="{80F21D3E-FD8F-4462-BE6D-01DD9CB24EFC}" type="pres">
      <dgm:prSet presAssocID="{E9EBA55C-EA82-4CA2-9F9C-73F114FDCFF3}" presName="sibTrans" presStyleCnt="0"/>
      <dgm:spPr/>
    </dgm:pt>
    <dgm:pt modelId="{88E0BA9E-9823-4C85-862C-F6F338561933}" type="pres">
      <dgm:prSet presAssocID="{58764596-FBB7-43D0-A5E1-72F25A427F84}" presName="node" presStyleLbl="node1" presStyleIdx="3" presStyleCnt="6">
        <dgm:presLayoutVars>
          <dgm:bulletEnabled val="1"/>
        </dgm:presLayoutVars>
      </dgm:prSet>
      <dgm:spPr/>
    </dgm:pt>
    <dgm:pt modelId="{1C80409A-DA4D-4904-9998-9C494462A323}" type="pres">
      <dgm:prSet presAssocID="{867E8594-F0F2-47B3-A211-5F558A8ED478}" presName="sibTrans" presStyleCnt="0"/>
      <dgm:spPr/>
    </dgm:pt>
    <dgm:pt modelId="{492945B6-A5D7-48B2-AAD0-1E610E87473C}" type="pres">
      <dgm:prSet presAssocID="{A80378A8-3FAC-46A4-839B-864C0A20DF71}" presName="node" presStyleLbl="node1" presStyleIdx="4" presStyleCnt="6">
        <dgm:presLayoutVars>
          <dgm:bulletEnabled val="1"/>
        </dgm:presLayoutVars>
      </dgm:prSet>
      <dgm:spPr/>
    </dgm:pt>
    <dgm:pt modelId="{06C2639C-BFE4-45BA-A9FB-5B2D1DA6470F}" type="pres">
      <dgm:prSet presAssocID="{A622363F-4838-4B7D-8B57-C71DB8E1FF7C}" presName="sibTrans" presStyleCnt="0"/>
      <dgm:spPr/>
    </dgm:pt>
    <dgm:pt modelId="{7C29D2E7-BA77-4ADF-91AF-614FCD67DDC4}" type="pres">
      <dgm:prSet presAssocID="{454EB429-2480-4C5B-82F6-94E77FBAA1C1}" presName="node" presStyleLbl="node1" presStyleIdx="5" presStyleCnt="6">
        <dgm:presLayoutVars>
          <dgm:bulletEnabled val="1"/>
        </dgm:presLayoutVars>
      </dgm:prSet>
      <dgm:spPr/>
    </dgm:pt>
  </dgm:ptLst>
  <dgm:cxnLst>
    <dgm:cxn modelId="{9D904913-99DD-4419-8EA6-193356AC69CE}" srcId="{34DDAFB5-76FC-4BA6-A68F-5ECB10642CE3}" destId="{FB4EC508-60AE-41B8-A769-B725CCBA1C0E}" srcOrd="1" destOrd="0" parTransId="{50BBE6F2-D5B1-4F47-8E0E-A07F813C0B43}" sibTransId="{64B5A45C-A6F5-4A6D-98C9-C3A2599B5352}"/>
    <dgm:cxn modelId="{BF3FF220-F56D-4BE6-B9CA-8400DCAC450D}" type="presOf" srcId="{A80378A8-3FAC-46A4-839B-864C0A20DF71}" destId="{492945B6-A5D7-48B2-AAD0-1E610E87473C}" srcOrd="0" destOrd="0" presId="urn:microsoft.com/office/officeart/2005/8/layout/default"/>
    <dgm:cxn modelId="{3D63072E-37EF-4BA0-B0D7-77376037894F}" type="presOf" srcId="{58764596-FBB7-43D0-A5E1-72F25A427F84}" destId="{88E0BA9E-9823-4C85-862C-F6F338561933}" srcOrd="0" destOrd="0" presId="urn:microsoft.com/office/officeart/2005/8/layout/default"/>
    <dgm:cxn modelId="{7EECA13B-393C-438F-98A2-49318456F006}" srcId="{34DDAFB5-76FC-4BA6-A68F-5ECB10642CE3}" destId="{9D9C2B83-6BD2-4A66-B677-01B22C319C04}" srcOrd="0" destOrd="0" parTransId="{8874DBCC-1066-4869-8E7C-F89A99501289}" sibTransId="{9E9E0CEE-D6BB-4AC2-83E6-BAAB3D5B2326}"/>
    <dgm:cxn modelId="{232E3A3D-7397-4595-8C7E-AE6C362288FB}" srcId="{34DDAFB5-76FC-4BA6-A68F-5ECB10642CE3}" destId="{A80378A8-3FAC-46A4-839B-864C0A20DF71}" srcOrd="4" destOrd="0" parTransId="{BBE2E583-CE20-41D6-B487-1258C054A683}" sibTransId="{A622363F-4838-4B7D-8B57-C71DB8E1FF7C}"/>
    <dgm:cxn modelId="{6F85F248-0A39-4A7B-B333-9C6DDD9EAB2F}" type="presOf" srcId="{92A325FC-37DA-4FF8-8FB2-0CA11ADC0919}" destId="{6957672B-B881-4440-AFF9-448FB9535370}" srcOrd="0" destOrd="0" presId="urn:microsoft.com/office/officeart/2005/8/layout/default"/>
    <dgm:cxn modelId="{6D276BBA-1D7B-4D84-BB17-3A05060C0B29}" type="presOf" srcId="{454EB429-2480-4C5B-82F6-94E77FBAA1C1}" destId="{7C29D2E7-BA77-4ADF-91AF-614FCD67DDC4}" srcOrd="0" destOrd="0" presId="urn:microsoft.com/office/officeart/2005/8/layout/default"/>
    <dgm:cxn modelId="{8004A7BB-5048-4B3C-943E-1A4B34AEAC8D}" type="presOf" srcId="{34DDAFB5-76FC-4BA6-A68F-5ECB10642CE3}" destId="{848C5BD9-3F72-4192-8639-2845974601B9}" srcOrd="0" destOrd="0" presId="urn:microsoft.com/office/officeart/2005/8/layout/default"/>
    <dgm:cxn modelId="{7329ECBC-1FB1-4648-B03C-3398E0F169EF}" srcId="{34DDAFB5-76FC-4BA6-A68F-5ECB10642CE3}" destId="{92A325FC-37DA-4FF8-8FB2-0CA11ADC0919}" srcOrd="2" destOrd="0" parTransId="{C5E4651F-94B1-4FFB-AEBD-5BE35CC32583}" sibTransId="{E9EBA55C-EA82-4CA2-9F9C-73F114FDCFF3}"/>
    <dgm:cxn modelId="{FA0E16C4-A473-4E74-A6DE-78E2704F9613}" srcId="{34DDAFB5-76FC-4BA6-A68F-5ECB10642CE3}" destId="{454EB429-2480-4C5B-82F6-94E77FBAA1C1}" srcOrd="5" destOrd="0" parTransId="{EF273666-369D-417C-A543-253AC07396C9}" sibTransId="{6365B6AA-93DE-4DB4-8A1D-8E39F766BF6A}"/>
    <dgm:cxn modelId="{4A0EAACF-421E-42CF-8F97-7652518090CA}" type="presOf" srcId="{9D9C2B83-6BD2-4A66-B677-01B22C319C04}" destId="{09998BD7-15DE-430C-87BF-6A5606ADE480}" srcOrd="0" destOrd="0" presId="urn:microsoft.com/office/officeart/2005/8/layout/default"/>
    <dgm:cxn modelId="{F22419DC-78FC-49C7-B9AF-EE0BA1334AA0}" srcId="{34DDAFB5-76FC-4BA6-A68F-5ECB10642CE3}" destId="{58764596-FBB7-43D0-A5E1-72F25A427F84}" srcOrd="3" destOrd="0" parTransId="{3E393AD9-BE66-452E-BC11-585268701FAB}" sibTransId="{867E8594-F0F2-47B3-A211-5F558A8ED478}"/>
    <dgm:cxn modelId="{DFD0F7EE-2BF3-49B2-A7C5-86E8F7A25AC4}" type="presOf" srcId="{FB4EC508-60AE-41B8-A769-B725CCBA1C0E}" destId="{1D109F83-306D-4DE7-A11D-0A6EDE467831}" srcOrd="0" destOrd="0" presId="urn:microsoft.com/office/officeart/2005/8/layout/default"/>
    <dgm:cxn modelId="{E4670F6E-CF36-44B2-9476-4C9A0B8C76AF}" type="presParOf" srcId="{848C5BD9-3F72-4192-8639-2845974601B9}" destId="{09998BD7-15DE-430C-87BF-6A5606ADE480}" srcOrd="0" destOrd="0" presId="urn:microsoft.com/office/officeart/2005/8/layout/default"/>
    <dgm:cxn modelId="{A03AAD90-ED67-4FF5-B4EA-508C30677B44}" type="presParOf" srcId="{848C5BD9-3F72-4192-8639-2845974601B9}" destId="{7CA8CBA8-D9C1-43A0-AF63-FEF55BCAFCBC}" srcOrd="1" destOrd="0" presId="urn:microsoft.com/office/officeart/2005/8/layout/default"/>
    <dgm:cxn modelId="{D5A2A8CB-3238-4385-8A6E-A52E10AB4914}" type="presParOf" srcId="{848C5BD9-3F72-4192-8639-2845974601B9}" destId="{1D109F83-306D-4DE7-A11D-0A6EDE467831}" srcOrd="2" destOrd="0" presId="urn:microsoft.com/office/officeart/2005/8/layout/default"/>
    <dgm:cxn modelId="{E6891A00-60AC-4E82-B16F-789B005948B3}" type="presParOf" srcId="{848C5BD9-3F72-4192-8639-2845974601B9}" destId="{8F45C5D2-7667-4434-B9E5-5EF22D09C9EE}" srcOrd="3" destOrd="0" presId="urn:microsoft.com/office/officeart/2005/8/layout/default"/>
    <dgm:cxn modelId="{5EDF69AF-A92A-47B2-BE93-FEA4A47010A0}" type="presParOf" srcId="{848C5BD9-3F72-4192-8639-2845974601B9}" destId="{6957672B-B881-4440-AFF9-448FB9535370}" srcOrd="4" destOrd="0" presId="urn:microsoft.com/office/officeart/2005/8/layout/default"/>
    <dgm:cxn modelId="{AC82A6AE-DEF9-4B4E-A919-41EED471E672}" type="presParOf" srcId="{848C5BD9-3F72-4192-8639-2845974601B9}" destId="{80F21D3E-FD8F-4462-BE6D-01DD9CB24EFC}" srcOrd="5" destOrd="0" presId="urn:microsoft.com/office/officeart/2005/8/layout/default"/>
    <dgm:cxn modelId="{55BF3B39-A83C-4C14-B576-5CF00746D490}" type="presParOf" srcId="{848C5BD9-3F72-4192-8639-2845974601B9}" destId="{88E0BA9E-9823-4C85-862C-F6F338561933}" srcOrd="6" destOrd="0" presId="urn:microsoft.com/office/officeart/2005/8/layout/default"/>
    <dgm:cxn modelId="{6049586C-2922-432D-A3D9-9649B35CDE17}" type="presParOf" srcId="{848C5BD9-3F72-4192-8639-2845974601B9}" destId="{1C80409A-DA4D-4904-9998-9C494462A323}" srcOrd="7" destOrd="0" presId="urn:microsoft.com/office/officeart/2005/8/layout/default"/>
    <dgm:cxn modelId="{3599CBBD-193D-4D5A-B0A8-CDD9ABBE451C}" type="presParOf" srcId="{848C5BD9-3F72-4192-8639-2845974601B9}" destId="{492945B6-A5D7-48B2-AAD0-1E610E87473C}" srcOrd="8" destOrd="0" presId="urn:microsoft.com/office/officeart/2005/8/layout/default"/>
    <dgm:cxn modelId="{9520F653-1DA1-4C84-A9BC-6E0BE6E9F745}" type="presParOf" srcId="{848C5BD9-3F72-4192-8639-2845974601B9}" destId="{06C2639C-BFE4-45BA-A9FB-5B2D1DA6470F}" srcOrd="9" destOrd="0" presId="urn:microsoft.com/office/officeart/2005/8/layout/default"/>
    <dgm:cxn modelId="{A5AB1EA5-6A84-489A-BECD-51EBF1467364}" type="presParOf" srcId="{848C5BD9-3F72-4192-8639-2845974601B9}" destId="{7C29D2E7-BA77-4ADF-91AF-614FCD67DDC4}"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5D8EE6-9795-473A-A4FE-A28C3AA3A277}"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D7D64A81-C72E-418B-95E4-185E635DB7EB}">
      <dgm:prSet/>
      <dgm:spPr/>
      <dgm:t>
        <a:bodyPr/>
        <a:lstStyle/>
        <a:p>
          <a:r>
            <a:rPr lang="en-US"/>
            <a:t>What is it ?</a:t>
          </a:r>
        </a:p>
      </dgm:t>
    </dgm:pt>
    <dgm:pt modelId="{007866E1-2687-4961-A8E2-EB1D5146C83F}" type="parTrans" cxnId="{8D7CC772-9142-40AB-8216-20A782F02006}">
      <dgm:prSet/>
      <dgm:spPr/>
      <dgm:t>
        <a:bodyPr/>
        <a:lstStyle/>
        <a:p>
          <a:endParaRPr lang="en-US"/>
        </a:p>
      </dgm:t>
    </dgm:pt>
    <dgm:pt modelId="{70C9744C-7A37-46D3-AEB3-DE2D81B84AD9}" type="sibTrans" cxnId="{8D7CC772-9142-40AB-8216-20A782F02006}">
      <dgm:prSet/>
      <dgm:spPr/>
      <dgm:t>
        <a:bodyPr/>
        <a:lstStyle/>
        <a:p>
          <a:endParaRPr lang="en-US"/>
        </a:p>
      </dgm:t>
    </dgm:pt>
    <dgm:pt modelId="{63F0E7FC-8A9A-49AA-9E69-96F93B6091F0}">
      <dgm:prSet/>
      <dgm:spPr/>
      <dgm:t>
        <a:bodyPr/>
        <a:lstStyle/>
        <a:p>
          <a:r>
            <a:rPr lang="en-US"/>
            <a:t>Packers are software tools that are used to compress and encrypt executable files, such as mobile apps. The primary purpose of using a packer is to make it harder for reverse engineers and malware analysts to examine the code and functionality of the app. By using a packer, the code is compressed and encrypted which makes it harder to read and understand.</a:t>
          </a:r>
        </a:p>
      </dgm:t>
    </dgm:pt>
    <dgm:pt modelId="{B49C2A94-A2E5-4112-881F-20275744EA50}" type="parTrans" cxnId="{4D51D24F-79C8-470F-9C67-BE10C9D8CDA8}">
      <dgm:prSet/>
      <dgm:spPr/>
      <dgm:t>
        <a:bodyPr/>
        <a:lstStyle/>
        <a:p>
          <a:endParaRPr lang="en-US"/>
        </a:p>
      </dgm:t>
    </dgm:pt>
    <dgm:pt modelId="{DDE5705E-BDEB-4E62-A6E2-F13167831ED6}" type="sibTrans" cxnId="{4D51D24F-79C8-470F-9C67-BE10C9D8CDA8}">
      <dgm:prSet/>
      <dgm:spPr/>
      <dgm:t>
        <a:bodyPr/>
        <a:lstStyle/>
        <a:p>
          <a:endParaRPr lang="en-US"/>
        </a:p>
      </dgm:t>
    </dgm:pt>
    <dgm:pt modelId="{76E03EFC-B85A-46A3-A67D-167E86E8375B}">
      <dgm:prSet/>
      <dgm:spPr/>
      <dgm:t>
        <a:bodyPr/>
        <a:lstStyle/>
        <a:p>
          <a:r>
            <a:rPr lang="en-US"/>
            <a:t>- Tool we use ?</a:t>
          </a:r>
        </a:p>
      </dgm:t>
    </dgm:pt>
    <dgm:pt modelId="{A1132791-2C60-4DE0-893D-F2AB505A341D}" type="parTrans" cxnId="{553D9888-A339-4879-AF04-9D66627B0B7A}">
      <dgm:prSet/>
      <dgm:spPr/>
      <dgm:t>
        <a:bodyPr/>
        <a:lstStyle/>
        <a:p>
          <a:endParaRPr lang="en-US"/>
        </a:p>
      </dgm:t>
    </dgm:pt>
    <dgm:pt modelId="{419CEF7B-34B3-49E3-BF54-249D41EFCF1B}" type="sibTrans" cxnId="{553D9888-A339-4879-AF04-9D66627B0B7A}">
      <dgm:prSet/>
      <dgm:spPr/>
      <dgm:t>
        <a:bodyPr/>
        <a:lstStyle/>
        <a:p>
          <a:endParaRPr lang="en-US"/>
        </a:p>
      </dgm:t>
    </dgm:pt>
    <dgm:pt modelId="{AAE67AB1-8C99-4BB6-9D38-AF1F1BB05948}">
      <dgm:prSet/>
      <dgm:spPr/>
      <dgm:t>
        <a:bodyPr/>
        <a:lstStyle/>
        <a:p>
          <a:r>
            <a:rPr lang="en-US"/>
            <a:t>In our research, we used two popular packers for android apps, DashO and ProGuard. These tools are used to shrink, optimize and obfuscate code, which makes it difficult for the classifier to extract the features.</a:t>
          </a:r>
        </a:p>
      </dgm:t>
    </dgm:pt>
    <dgm:pt modelId="{E2363237-893A-4619-A8DE-53CCA8B5BDA3}" type="parTrans" cxnId="{0FA0A6BF-47AD-4F69-8AC2-5563EE755AC9}">
      <dgm:prSet/>
      <dgm:spPr/>
      <dgm:t>
        <a:bodyPr/>
        <a:lstStyle/>
        <a:p>
          <a:endParaRPr lang="en-US"/>
        </a:p>
      </dgm:t>
    </dgm:pt>
    <dgm:pt modelId="{741D868A-A80A-4F76-AAE2-57BBF765A998}" type="sibTrans" cxnId="{0FA0A6BF-47AD-4F69-8AC2-5563EE755AC9}">
      <dgm:prSet/>
      <dgm:spPr/>
      <dgm:t>
        <a:bodyPr/>
        <a:lstStyle/>
        <a:p>
          <a:endParaRPr lang="en-US"/>
        </a:p>
      </dgm:t>
    </dgm:pt>
    <dgm:pt modelId="{4E4C997F-F898-440A-B56B-B6437739D38F}" type="pres">
      <dgm:prSet presAssocID="{FF5D8EE6-9795-473A-A4FE-A28C3AA3A277}" presName="outerComposite" presStyleCnt="0">
        <dgm:presLayoutVars>
          <dgm:chMax val="5"/>
          <dgm:dir/>
          <dgm:resizeHandles val="exact"/>
        </dgm:presLayoutVars>
      </dgm:prSet>
      <dgm:spPr/>
    </dgm:pt>
    <dgm:pt modelId="{E01D0C80-EC86-45F8-9168-5A704928B207}" type="pres">
      <dgm:prSet presAssocID="{FF5D8EE6-9795-473A-A4FE-A28C3AA3A277}" presName="dummyMaxCanvas" presStyleCnt="0">
        <dgm:presLayoutVars/>
      </dgm:prSet>
      <dgm:spPr/>
    </dgm:pt>
    <dgm:pt modelId="{657100C8-4123-4BE5-853B-A1767F9CBD1D}" type="pres">
      <dgm:prSet presAssocID="{FF5D8EE6-9795-473A-A4FE-A28C3AA3A277}" presName="FourNodes_1" presStyleLbl="node1" presStyleIdx="0" presStyleCnt="4">
        <dgm:presLayoutVars>
          <dgm:bulletEnabled val="1"/>
        </dgm:presLayoutVars>
      </dgm:prSet>
      <dgm:spPr/>
    </dgm:pt>
    <dgm:pt modelId="{A3182EA3-E55C-42D8-A4E9-4B0D785BD7A3}" type="pres">
      <dgm:prSet presAssocID="{FF5D8EE6-9795-473A-A4FE-A28C3AA3A277}" presName="FourNodes_2" presStyleLbl="node1" presStyleIdx="1" presStyleCnt="4">
        <dgm:presLayoutVars>
          <dgm:bulletEnabled val="1"/>
        </dgm:presLayoutVars>
      </dgm:prSet>
      <dgm:spPr/>
    </dgm:pt>
    <dgm:pt modelId="{8A4722E0-9689-4E9F-B1FE-CD0A5BCA0494}" type="pres">
      <dgm:prSet presAssocID="{FF5D8EE6-9795-473A-A4FE-A28C3AA3A277}" presName="FourNodes_3" presStyleLbl="node1" presStyleIdx="2" presStyleCnt="4">
        <dgm:presLayoutVars>
          <dgm:bulletEnabled val="1"/>
        </dgm:presLayoutVars>
      </dgm:prSet>
      <dgm:spPr/>
    </dgm:pt>
    <dgm:pt modelId="{EDF0E2CF-744A-4F8F-B06C-1B91CEF30CBA}" type="pres">
      <dgm:prSet presAssocID="{FF5D8EE6-9795-473A-A4FE-A28C3AA3A277}" presName="FourNodes_4" presStyleLbl="node1" presStyleIdx="3" presStyleCnt="4">
        <dgm:presLayoutVars>
          <dgm:bulletEnabled val="1"/>
        </dgm:presLayoutVars>
      </dgm:prSet>
      <dgm:spPr/>
    </dgm:pt>
    <dgm:pt modelId="{45088131-C348-48A3-B50F-4E3613D3203F}" type="pres">
      <dgm:prSet presAssocID="{FF5D8EE6-9795-473A-A4FE-A28C3AA3A277}" presName="FourConn_1-2" presStyleLbl="fgAccFollowNode1" presStyleIdx="0" presStyleCnt="3">
        <dgm:presLayoutVars>
          <dgm:bulletEnabled val="1"/>
        </dgm:presLayoutVars>
      </dgm:prSet>
      <dgm:spPr/>
    </dgm:pt>
    <dgm:pt modelId="{6BB79C4B-4C42-46EB-962F-C4DE532814D7}" type="pres">
      <dgm:prSet presAssocID="{FF5D8EE6-9795-473A-A4FE-A28C3AA3A277}" presName="FourConn_2-3" presStyleLbl="fgAccFollowNode1" presStyleIdx="1" presStyleCnt="3">
        <dgm:presLayoutVars>
          <dgm:bulletEnabled val="1"/>
        </dgm:presLayoutVars>
      </dgm:prSet>
      <dgm:spPr/>
    </dgm:pt>
    <dgm:pt modelId="{B742493C-DABF-41B6-A01E-B60CFDE09E9F}" type="pres">
      <dgm:prSet presAssocID="{FF5D8EE6-9795-473A-A4FE-A28C3AA3A277}" presName="FourConn_3-4" presStyleLbl="fgAccFollowNode1" presStyleIdx="2" presStyleCnt="3">
        <dgm:presLayoutVars>
          <dgm:bulletEnabled val="1"/>
        </dgm:presLayoutVars>
      </dgm:prSet>
      <dgm:spPr/>
    </dgm:pt>
    <dgm:pt modelId="{19609DD5-051B-46F6-967F-1EF5BB5A9F41}" type="pres">
      <dgm:prSet presAssocID="{FF5D8EE6-9795-473A-A4FE-A28C3AA3A277}" presName="FourNodes_1_text" presStyleLbl="node1" presStyleIdx="3" presStyleCnt="4">
        <dgm:presLayoutVars>
          <dgm:bulletEnabled val="1"/>
        </dgm:presLayoutVars>
      </dgm:prSet>
      <dgm:spPr/>
    </dgm:pt>
    <dgm:pt modelId="{0ED2CAA3-12DC-4E3B-A0E4-2D3013D464BB}" type="pres">
      <dgm:prSet presAssocID="{FF5D8EE6-9795-473A-A4FE-A28C3AA3A277}" presName="FourNodes_2_text" presStyleLbl="node1" presStyleIdx="3" presStyleCnt="4">
        <dgm:presLayoutVars>
          <dgm:bulletEnabled val="1"/>
        </dgm:presLayoutVars>
      </dgm:prSet>
      <dgm:spPr/>
    </dgm:pt>
    <dgm:pt modelId="{6945BEEE-972F-41B0-BF9B-ADD6233E7229}" type="pres">
      <dgm:prSet presAssocID="{FF5D8EE6-9795-473A-A4FE-A28C3AA3A277}" presName="FourNodes_3_text" presStyleLbl="node1" presStyleIdx="3" presStyleCnt="4">
        <dgm:presLayoutVars>
          <dgm:bulletEnabled val="1"/>
        </dgm:presLayoutVars>
      </dgm:prSet>
      <dgm:spPr/>
    </dgm:pt>
    <dgm:pt modelId="{9F4A84D1-C142-4036-801D-6BD3F23BA769}" type="pres">
      <dgm:prSet presAssocID="{FF5D8EE6-9795-473A-A4FE-A28C3AA3A277}" presName="FourNodes_4_text" presStyleLbl="node1" presStyleIdx="3" presStyleCnt="4">
        <dgm:presLayoutVars>
          <dgm:bulletEnabled val="1"/>
        </dgm:presLayoutVars>
      </dgm:prSet>
      <dgm:spPr/>
    </dgm:pt>
  </dgm:ptLst>
  <dgm:cxnLst>
    <dgm:cxn modelId="{410E2102-E247-4649-8BC9-8E2C10E92F34}" type="presOf" srcId="{76E03EFC-B85A-46A3-A67D-167E86E8375B}" destId="{8A4722E0-9689-4E9F-B1FE-CD0A5BCA0494}" srcOrd="0" destOrd="0" presId="urn:microsoft.com/office/officeart/2005/8/layout/vProcess5"/>
    <dgm:cxn modelId="{926E4310-86D1-41B2-85BE-567FE4ADB724}" type="presOf" srcId="{D7D64A81-C72E-418B-95E4-185E635DB7EB}" destId="{657100C8-4123-4BE5-853B-A1767F9CBD1D}" srcOrd="0" destOrd="0" presId="urn:microsoft.com/office/officeart/2005/8/layout/vProcess5"/>
    <dgm:cxn modelId="{8704A312-0285-4698-B41E-4A5A6E4FC6EA}" type="presOf" srcId="{63F0E7FC-8A9A-49AA-9E69-96F93B6091F0}" destId="{0ED2CAA3-12DC-4E3B-A0E4-2D3013D464BB}" srcOrd="1" destOrd="0" presId="urn:microsoft.com/office/officeart/2005/8/layout/vProcess5"/>
    <dgm:cxn modelId="{4D51D24F-79C8-470F-9C67-BE10C9D8CDA8}" srcId="{FF5D8EE6-9795-473A-A4FE-A28C3AA3A277}" destId="{63F0E7FC-8A9A-49AA-9E69-96F93B6091F0}" srcOrd="1" destOrd="0" parTransId="{B49C2A94-A2E5-4112-881F-20275744EA50}" sibTransId="{DDE5705E-BDEB-4E62-A6E2-F13167831ED6}"/>
    <dgm:cxn modelId="{A4C7DD70-7D79-42E8-85B7-3FB79E79DA0E}" type="presOf" srcId="{419CEF7B-34B3-49E3-BF54-249D41EFCF1B}" destId="{B742493C-DABF-41B6-A01E-B60CFDE09E9F}" srcOrd="0" destOrd="0" presId="urn:microsoft.com/office/officeart/2005/8/layout/vProcess5"/>
    <dgm:cxn modelId="{8D7CC772-9142-40AB-8216-20A782F02006}" srcId="{FF5D8EE6-9795-473A-A4FE-A28C3AA3A277}" destId="{D7D64A81-C72E-418B-95E4-185E635DB7EB}" srcOrd="0" destOrd="0" parTransId="{007866E1-2687-4961-A8E2-EB1D5146C83F}" sibTransId="{70C9744C-7A37-46D3-AEB3-DE2D81B84AD9}"/>
    <dgm:cxn modelId="{52820C75-CDAE-4367-8BD5-4B97328071B4}" type="presOf" srcId="{FF5D8EE6-9795-473A-A4FE-A28C3AA3A277}" destId="{4E4C997F-F898-440A-B56B-B6437739D38F}" srcOrd="0" destOrd="0" presId="urn:microsoft.com/office/officeart/2005/8/layout/vProcess5"/>
    <dgm:cxn modelId="{1B1C6D56-19A8-460B-8060-5198B56F579C}" type="presOf" srcId="{70C9744C-7A37-46D3-AEB3-DE2D81B84AD9}" destId="{45088131-C348-48A3-B50F-4E3613D3203F}" srcOrd="0" destOrd="0" presId="urn:microsoft.com/office/officeart/2005/8/layout/vProcess5"/>
    <dgm:cxn modelId="{553D9888-A339-4879-AF04-9D66627B0B7A}" srcId="{FF5D8EE6-9795-473A-A4FE-A28C3AA3A277}" destId="{76E03EFC-B85A-46A3-A67D-167E86E8375B}" srcOrd="2" destOrd="0" parTransId="{A1132791-2C60-4DE0-893D-F2AB505A341D}" sibTransId="{419CEF7B-34B3-49E3-BF54-249D41EFCF1B}"/>
    <dgm:cxn modelId="{4988DA89-E77F-46EF-A898-7409BD50F31A}" type="presOf" srcId="{D7D64A81-C72E-418B-95E4-185E635DB7EB}" destId="{19609DD5-051B-46F6-967F-1EF5BB5A9F41}" srcOrd="1" destOrd="0" presId="urn:microsoft.com/office/officeart/2005/8/layout/vProcess5"/>
    <dgm:cxn modelId="{8C015DB1-E8F8-4C5F-AA86-602B9EC49BC1}" type="presOf" srcId="{AAE67AB1-8C99-4BB6-9D38-AF1F1BB05948}" destId="{EDF0E2CF-744A-4F8F-B06C-1B91CEF30CBA}" srcOrd="0" destOrd="0" presId="urn:microsoft.com/office/officeart/2005/8/layout/vProcess5"/>
    <dgm:cxn modelId="{0FA0A6BF-47AD-4F69-8AC2-5563EE755AC9}" srcId="{FF5D8EE6-9795-473A-A4FE-A28C3AA3A277}" destId="{AAE67AB1-8C99-4BB6-9D38-AF1F1BB05948}" srcOrd="3" destOrd="0" parTransId="{E2363237-893A-4619-A8DE-53CCA8B5BDA3}" sibTransId="{741D868A-A80A-4F76-AAE2-57BBF765A998}"/>
    <dgm:cxn modelId="{655D97C0-E832-49CC-8A46-2DB9EB19821F}" type="presOf" srcId="{63F0E7FC-8A9A-49AA-9E69-96F93B6091F0}" destId="{A3182EA3-E55C-42D8-A4E9-4B0D785BD7A3}" srcOrd="0" destOrd="0" presId="urn:microsoft.com/office/officeart/2005/8/layout/vProcess5"/>
    <dgm:cxn modelId="{943A93C6-B03D-4851-9456-EC15661270AE}" type="presOf" srcId="{DDE5705E-BDEB-4E62-A6E2-F13167831ED6}" destId="{6BB79C4B-4C42-46EB-962F-C4DE532814D7}" srcOrd="0" destOrd="0" presId="urn:microsoft.com/office/officeart/2005/8/layout/vProcess5"/>
    <dgm:cxn modelId="{B02806CC-150E-4B85-B35E-FDBC59B366F4}" type="presOf" srcId="{76E03EFC-B85A-46A3-A67D-167E86E8375B}" destId="{6945BEEE-972F-41B0-BF9B-ADD6233E7229}" srcOrd="1" destOrd="0" presId="urn:microsoft.com/office/officeart/2005/8/layout/vProcess5"/>
    <dgm:cxn modelId="{ED386EDC-0516-4DD9-BB90-7D0C8A63B789}" type="presOf" srcId="{AAE67AB1-8C99-4BB6-9D38-AF1F1BB05948}" destId="{9F4A84D1-C142-4036-801D-6BD3F23BA769}" srcOrd="1" destOrd="0" presId="urn:microsoft.com/office/officeart/2005/8/layout/vProcess5"/>
    <dgm:cxn modelId="{BDF6B46A-F3DF-4C54-A6D6-20563B93DE15}" type="presParOf" srcId="{4E4C997F-F898-440A-B56B-B6437739D38F}" destId="{E01D0C80-EC86-45F8-9168-5A704928B207}" srcOrd="0" destOrd="0" presId="urn:microsoft.com/office/officeart/2005/8/layout/vProcess5"/>
    <dgm:cxn modelId="{599D8EE7-7312-44F4-9B94-CD149B0D27EE}" type="presParOf" srcId="{4E4C997F-F898-440A-B56B-B6437739D38F}" destId="{657100C8-4123-4BE5-853B-A1767F9CBD1D}" srcOrd="1" destOrd="0" presId="urn:microsoft.com/office/officeart/2005/8/layout/vProcess5"/>
    <dgm:cxn modelId="{B4A426BE-EC4D-4354-A6BC-C671EA687DC7}" type="presParOf" srcId="{4E4C997F-F898-440A-B56B-B6437739D38F}" destId="{A3182EA3-E55C-42D8-A4E9-4B0D785BD7A3}" srcOrd="2" destOrd="0" presId="urn:microsoft.com/office/officeart/2005/8/layout/vProcess5"/>
    <dgm:cxn modelId="{24C8F108-5BD4-4B76-A7D5-31B97C36BAC8}" type="presParOf" srcId="{4E4C997F-F898-440A-B56B-B6437739D38F}" destId="{8A4722E0-9689-4E9F-B1FE-CD0A5BCA0494}" srcOrd="3" destOrd="0" presId="urn:microsoft.com/office/officeart/2005/8/layout/vProcess5"/>
    <dgm:cxn modelId="{D2D093B8-D102-4F93-9150-A052B516AE3C}" type="presParOf" srcId="{4E4C997F-F898-440A-B56B-B6437739D38F}" destId="{EDF0E2CF-744A-4F8F-B06C-1B91CEF30CBA}" srcOrd="4" destOrd="0" presId="urn:microsoft.com/office/officeart/2005/8/layout/vProcess5"/>
    <dgm:cxn modelId="{6CD2C710-DA89-4DA8-A846-E9E2DD1DA4AC}" type="presParOf" srcId="{4E4C997F-F898-440A-B56B-B6437739D38F}" destId="{45088131-C348-48A3-B50F-4E3613D3203F}" srcOrd="5" destOrd="0" presId="urn:microsoft.com/office/officeart/2005/8/layout/vProcess5"/>
    <dgm:cxn modelId="{889E43A4-A10B-4343-9244-6BF27FD3B846}" type="presParOf" srcId="{4E4C997F-F898-440A-B56B-B6437739D38F}" destId="{6BB79C4B-4C42-46EB-962F-C4DE532814D7}" srcOrd="6" destOrd="0" presId="urn:microsoft.com/office/officeart/2005/8/layout/vProcess5"/>
    <dgm:cxn modelId="{A6F5E87E-F4A6-4A5C-9DA6-7FCEEDB3D526}" type="presParOf" srcId="{4E4C997F-F898-440A-B56B-B6437739D38F}" destId="{B742493C-DABF-41B6-A01E-B60CFDE09E9F}" srcOrd="7" destOrd="0" presId="urn:microsoft.com/office/officeart/2005/8/layout/vProcess5"/>
    <dgm:cxn modelId="{5D55A468-1B17-4BB9-B066-F7459485539F}" type="presParOf" srcId="{4E4C997F-F898-440A-B56B-B6437739D38F}" destId="{19609DD5-051B-46F6-967F-1EF5BB5A9F41}" srcOrd="8" destOrd="0" presId="urn:microsoft.com/office/officeart/2005/8/layout/vProcess5"/>
    <dgm:cxn modelId="{80AB0621-34A6-49F8-B771-B885F8BDA1A2}" type="presParOf" srcId="{4E4C997F-F898-440A-B56B-B6437739D38F}" destId="{0ED2CAA3-12DC-4E3B-A0E4-2D3013D464BB}" srcOrd="9" destOrd="0" presId="urn:microsoft.com/office/officeart/2005/8/layout/vProcess5"/>
    <dgm:cxn modelId="{AD92E9CB-92D1-4A94-914D-E356E65DCA10}" type="presParOf" srcId="{4E4C997F-F898-440A-B56B-B6437739D38F}" destId="{6945BEEE-972F-41B0-BF9B-ADD6233E7229}" srcOrd="10" destOrd="0" presId="urn:microsoft.com/office/officeart/2005/8/layout/vProcess5"/>
    <dgm:cxn modelId="{60786F77-4E8A-4E4F-BD3F-DB18204B4A2D}" type="presParOf" srcId="{4E4C997F-F898-440A-B56B-B6437739D38F}" destId="{9F4A84D1-C142-4036-801D-6BD3F23BA76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C7E4A1-D5BC-4A88-9B1E-9E3A60A0712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EA084D5-1FEB-4C6A-90BB-5DB2677E9F14}">
      <dgm:prSet/>
      <dgm:spPr/>
      <dgm:t>
        <a:bodyPr/>
        <a:lstStyle/>
        <a:p>
          <a:pPr>
            <a:lnSpc>
              <a:spcPct val="100000"/>
            </a:lnSpc>
          </a:pPr>
          <a:r>
            <a:rPr lang="en-US" u="sng"/>
            <a:t>What is it? </a:t>
          </a:r>
          <a:br>
            <a:rPr lang="en-US"/>
          </a:br>
          <a:r>
            <a:rPr lang="en-US" b="0" i="0"/>
            <a:t>A feature set attack is a type of adversarial attack that aims to manipulate the features used by a machine learning model to make predictions, in order to cause the model to make incorrect predictions.</a:t>
          </a:r>
          <a:br>
            <a:rPr lang="en-US" b="0" i="0"/>
          </a:br>
          <a:endParaRPr lang="en-US"/>
        </a:p>
      </dgm:t>
    </dgm:pt>
    <dgm:pt modelId="{7853E9C9-A6C7-4CA0-A262-92B30EE5C1CD}" type="parTrans" cxnId="{D881BCC2-7A57-41B2-B579-5915A5B1D69F}">
      <dgm:prSet/>
      <dgm:spPr/>
      <dgm:t>
        <a:bodyPr/>
        <a:lstStyle/>
        <a:p>
          <a:endParaRPr lang="en-US"/>
        </a:p>
      </dgm:t>
    </dgm:pt>
    <dgm:pt modelId="{0571394E-3253-449B-94F2-7287A458D66B}" type="sibTrans" cxnId="{D881BCC2-7A57-41B2-B579-5915A5B1D69F}">
      <dgm:prSet/>
      <dgm:spPr/>
      <dgm:t>
        <a:bodyPr/>
        <a:lstStyle/>
        <a:p>
          <a:endParaRPr lang="en-US"/>
        </a:p>
      </dgm:t>
    </dgm:pt>
    <dgm:pt modelId="{A4D2D7CA-6EF4-4B96-9CF2-B2B729F5645C}">
      <dgm:prSet/>
      <dgm:spPr/>
      <dgm:t>
        <a:bodyPr/>
        <a:lstStyle/>
        <a:p>
          <a:pPr>
            <a:lnSpc>
              <a:spcPct val="100000"/>
            </a:lnSpc>
          </a:pPr>
          <a:r>
            <a:rPr lang="en-US" b="0" i="0" u="sng" dirty="0"/>
            <a:t>The process:</a:t>
          </a:r>
          <a:br>
            <a:rPr lang="en-US" b="0" i="0" dirty="0"/>
          </a:br>
          <a:r>
            <a:rPr lang="en-US" b="0" i="0" dirty="0"/>
            <a:t> 1. We used </a:t>
          </a:r>
          <a:r>
            <a:rPr lang="en-US" b="0" i="0" dirty="0" err="1"/>
            <a:t>apktool</a:t>
          </a:r>
          <a:r>
            <a:rPr lang="en-US" b="0" i="0" dirty="0"/>
            <a:t> to decompile android applications in order to extract their feature sets.</a:t>
          </a:r>
          <a:endParaRPr lang="en-US" dirty="0"/>
        </a:p>
      </dgm:t>
    </dgm:pt>
    <dgm:pt modelId="{0B8EDBE1-B17F-487F-B99E-3B0145EB41C5}" type="parTrans" cxnId="{AAA2E290-CF09-4C7C-BD22-75084CEA4BFA}">
      <dgm:prSet/>
      <dgm:spPr/>
      <dgm:t>
        <a:bodyPr/>
        <a:lstStyle/>
        <a:p>
          <a:endParaRPr lang="en-US"/>
        </a:p>
      </dgm:t>
    </dgm:pt>
    <dgm:pt modelId="{483A19B9-D0CE-47DD-B34E-1DD392D1E9E2}" type="sibTrans" cxnId="{AAA2E290-CF09-4C7C-BD22-75084CEA4BFA}">
      <dgm:prSet/>
      <dgm:spPr/>
      <dgm:t>
        <a:bodyPr/>
        <a:lstStyle/>
        <a:p>
          <a:endParaRPr lang="en-US"/>
        </a:p>
      </dgm:t>
    </dgm:pt>
    <dgm:pt modelId="{4E98B32E-3B39-4806-BC49-C992215D518D}">
      <dgm:prSet/>
      <dgm:spPr/>
      <dgm:t>
        <a:bodyPr/>
        <a:lstStyle/>
        <a:p>
          <a:pPr>
            <a:lnSpc>
              <a:spcPct val="100000"/>
            </a:lnSpc>
          </a:pPr>
          <a:r>
            <a:rPr lang="en-US" dirty="0"/>
            <a:t>2.  </a:t>
          </a:r>
          <a:r>
            <a:rPr lang="en-US" b="0" i="0" dirty="0"/>
            <a:t>We then injected benign features into the malicious applications’ Manifest.xml files, in order to make it difficult for the classifier to identify them as malicious.</a:t>
          </a:r>
          <a:br>
            <a:rPr lang="en-US" dirty="0"/>
          </a:br>
          <a:br>
            <a:rPr lang="en-US" dirty="0"/>
          </a:br>
          <a:br>
            <a:rPr lang="en-US" dirty="0"/>
          </a:br>
          <a:br>
            <a:rPr lang="en-US" dirty="0"/>
          </a:br>
          <a:br>
            <a:rPr lang="en-US" b="0" i="0" dirty="0"/>
          </a:br>
          <a:endParaRPr lang="en-US" dirty="0"/>
        </a:p>
      </dgm:t>
    </dgm:pt>
    <dgm:pt modelId="{449FF0FD-6BA5-465F-9796-267B8758F342}" type="parTrans" cxnId="{6363E9A7-86F8-4B69-8BDA-7B90C17E6FFC}">
      <dgm:prSet/>
      <dgm:spPr/>
      <dgm:t>
        <a:bodyPr/>
        <a:lstStyle/>
        <a:p>
          <a:endParaRPr lang="en-US"/>
        </a:p>
      </dgm:t>
    </dgm:pt>
    <dgm:pt modelId="{086135D0-8151-4EC5-9B89-BCE2BAEE9BE2}" type="sibTrans" cxnId="{6363E9A7-86F8-4B69-8BDA-7B90C17E6FFC}">
      <dgm:prSet/>
      <dgm:spPr/>
      <dgm:t>
        <a:bodyPr/>
        <a:lstStyle/>
        <a:p>
          <a:endParaRPr lang="en-US"/>
        </a:p>
      </dgm:t>
    </dgm:pt>
    <dgm:pt modelId="{8C0B5659-986D-4BFF-94BC-404CF8B4AA8B}">
      <dgm:prSet/>
      <dgm:spPr/>
      <dgm:t>
        <a:bodyPr/>
        <a:lstStyle/>
        <a:p>
          <a:pPr>
            <a:lnSpc>
              <a:spcPct val="100000"/>
            </a:lnSpc>
          </a:pPr>
          <a:r>
            <a:rPr lang="en-US" dirty="0"/>
            <a:t>3. </a:t>
          </a:r>
          <a:r>
            <a:rPr lang="en-US" b="0" i="0" dirty="0"/>
            <a:t>Next, we recompiled the applications using </a:t>
          </a:r>
          <a:r>
            <a:rPr lang="en-US" b="0" i="0" dirty="0" err="1"/>
            <a:t>apktool</a:t>
          </a:r>
          <a:r>
            <a:rPr lang="en-US" b="0" i="0" dirty="0"/>
            <a:t>, and added them to the test dataset.</a:t>
          </a:r>
          <a:br>
            <a:rPr lang="en-US" dirty="0"/>
          </a:br>
          <a:br>
            <a:rPr lang="en-US" dirty="0"/>
          </a:br>
          <a:br>
            <a:rPr lang="en-US" dirty="0"/>
          </a:br>
          <a:br>
            <a:rPr lang="en-US" dirty="0"/>
          </a:br>
          <a:br>
            <a:rPr lang="en-US" b="0" i="0" dirty="0"/>
          </a:br>
          <a:endParaRPr lang="en-US" dirty="0"/>
        </a:p>
      </dgm:t>
    </dgm:pt>
    <dgm:pt modelId="{89D01F52-B96B-4BDD-8A0A-B889D5EA3F10}" type="parTrans" cxnId="{8251727C-B906-4ACE-B8C8-623F5A9BD0E0}">
      <dgm:prSet/>
      <dgm:spPr/>
      <dgm:t>
        <a:bodyPr/>
        <a:lstStyle/>
        <a:p>
          <a:pPr rtl="1"/>
          <a:endParaRPr lang="he-IL"/>
        </a:p>
      </dgm:t>
    </dgm:pt>
    <dgm:pt modelId="{FE278F49-8D95-45A9-A433-BCD0D64300C2}" type="sibTrans" cxnId="{8251727C-B906-4ACE-B8C8-623F5A9BD0E0}">
      <dgm:prSet/>
      <dgm:spPr/>
      <dgm:t>
        <a:bodyPr/>
        <a:lstStyle/>
        <a:p>
          <a:pPr rtl="1"/>
          <a:endParaRPr lang="he-IL"/>
        </a:p>
      </dgm:t>
    </dgm:pt>
    <dgm:pt modelId="{38EA6230-B004-46DE-8046-0C081B65E4F2}" type="pres">
      <dgm:prSet presAssocID="{CAC7E4A1-D5BC-4A88-9B1E-9E3A60A07128}" presName="root" presStyleCnt="0">
        <dgm:presLayoutVars>
          <dgm:dir/>
          <dgm:resizeHandles val="exact"/>
        </dgm:presLayoutVars>
      </dgm:prSet>
      <dgm:spPr/>
    </dgm:pt>
    <dgm:pt modelId="{7F0F001D-7CAE-49FE-B2AC-30747BBA85A0}" type="pres">
      <dgm:prSet presAssocID="{7EA084D5-1FEB-4C6A-90BB-5DB2677E9F14}" presName="compNode" presStyleCnt="0"/>
      <dgm:spPr/>
    </dgm:pt>
    <dgm:pt modelId="{2228AB7E-EF67-4BD5-B5A4-F0A23D773A71}" type="pres">
      <dgm:prSet presAssocID="{7EA084D5-1FEB-4C6A-90BB-5DB2677E9F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E66552EB-B813-47F3-B717-84F5A891CD00}" type="pres">
      <dgm:prSet presAssocID="{7EA084D5-1FEB-4C6A-90BB-5DB2677E9F14}" presName="spaceRect" presStyleCnt="0"/>
      <dgm:spPr/>
    </dgm:pt>
    <dgm:pt modelId="{3E81E431-FE21-4139-8CE1-6B442AEA1B83}" type="pres">
      <dgm:prSet presAssocID="{7EA084D5-1FEB-4C6A-90BB-5DB2677E9F14}" presName="textRect" presStyleLbl="revTx" presStyleIdx="0" presStyleCnt="4">
        <dgm:presLayoutVars>
          <dgm:chMax val="1"/>
          <dgm:chPref val="1"/>
        </dgm:presLayoutVars>
      </dgm:prSet>
      <dgm:spPr/>
    </dgm:pt>
    <dgm:pt modelId="{A25243FA-DC23-4AA7-9755-3923CE9DB7AD}" type="pres">
      <dgm:prSet presAssocID="{0571394E-3253-449B-94F2-7287A458D66B}" presName="sibTrans" presStyleCnt="0"/>
      <dgm:spPr/>
    </dgm:pt>
    <dgm:pt modelId="{F11E1C0E-201A-47EE-B4F0-5BFE92E2E0B9}" type="pres">
      <dgm:prSet presAssocID="{A4D2D7CA-6EF4-4B96-9CF2-B2B729F5645C}" presName="compNode" presStyleCnt="0"/>
      <dgm:spPr/>
    </dgm:pt>
    <dgm:pt modelId="{CB347C6C-E056-4786-A19E-571F95683679}" type="pres">
      <dgm:prSet presAssocID="{A4D2D7CA-6EF4-4B96-9CF2-B2B729F56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7E5566D0-6367-4574-A347-5368CA2352E1}" type="pres">
      <dgm:prSet presAssocID="{A4D2D7CA-6EF4-4B96-9CF2-B2B729F5645C}" presName="spaceRect" presStyleCnt="0"/>
      <dgm:spPr/>
    </dgm:pt>
    <dgm:pt modelId="{617F5ED2-AAC3-483A-82E5-CCEAA0C2AD79}" type="pres">
      <dgm:prSet presAssocID="{A4D2D7CA-6EF4-4B96-9CF2-B2B729F5645C}" presName="textRect" presStyleLbl="revTx" presStyleIdx="1" presStyleCnt="4">
        <dgm:presLayoutVars>
          <dgm:chMax val="1"/>
          <dgm:chPref val="1"/>
        </dgm:presLayoutVars>
      </dgm:prSet>
      <dgm:spPr/>
    </dgm:pt>
    <dgm:pt modelId="{0BD4127A-D811-4B20-81F2-BC0DF76E25F3}" type="pres">
      <dgm:prSet presAssocID="{483A19B9-D0CE-47DD-B34E-1DD392D1E9E2}" presName="sibTrans" presStyleCnt="0"/>
      <dgm:spPr/>
    </dgm:pt>
    <dgm:pt modelId="{88BD419C-31A1-4B73-94E5-84CAE48B972B}" type="pres">
      <dgm:prSet presAssocID="{4E98B32E-3B39-4806-BC49-C992215D518D}" presName="compNode" presStyleCnt="0"/>
      <dgm:spPr/>
    </dgm:pt>
    <dgm:pt modelId="{EC6AFE7E-3874-4911-9A56-CD1DC39B427E}" type="pres">
      <dgm:prSet presAssocID="{4E98B32E-3B39-4806-BC49-C992215D518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B51ABD29-EB99-4498-B368-33A4E56E1E41}" type="pres">
      <dgm:prSet presAssocID="{4E98B32E-3B39-4806-BC49-C992215D518D}" presName="spaceRect" presStyleCnt="0"/>
      <dgm:spPr/>
    </dgm:pt>
    <dgm:pt modelId="{87C70164-5E23-432D-B8D7-81904D7F5463}" type="pres">
      <dgm:prSet presAssocID="{4E98B32E-3B39-4806-BC49-C992215D518D}" presName="textRect" presStyleLbl="revTx" presStyleIdx="2" presStyleCnt="4">
        <dgm:presLayoutVars>
          <dgm:chMax val="1"/>
          <dgm:chPref val="1"/>
        </dgm:presLayoutVars>
      </dgm:prSet>
      <dgm:spPr/>
    </dgm:pt>
    <dgm:pt modelId="{3CB5DF02-A6A2-4599-9EE6-2F3A2F983223}" type="pres">
      <dgm:prSet presAssocID="{086135D0-8151-4EC5-9B89-BCE2BAEE9BE2}" presName="sibTrans" presStyleCnt="0"/>
      <dgm:spPr/>
    </dgm:pt>
    <dgm:pt modelId="{49C9D1AF-75D4-4D5D-A4E4-8A518CA6F2A7}" type="pres">
      <dgm:prSet presAssocID="{8C0B5659-986D-4BFF-94BC-404CF8B4AA8B}" presName="compNode" presStyleCnt="0"/>
      <dgm:spPr/>
    </dgm:pt>
    <dgm:pt modelId="{E772E3EA-1F92-47D2-9CE9-8C29EF3A790D}" type="pres">
      <dgm:prSet presAssocID="{8C0B5659-986D-4BFF-94BC-404CF8B4AA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6BA2D2B2-2D36-4BF6-A820-DBA1623BDFFD}" type="pres">
      <dgm:prSet presAssocID="{8C0B5659-986D-4BFF-94BC-404CF8B4AA8B}" presName="spaceRect" presStyleCnt="0"/>
      <dgm:spPr/>
    </dgm:pt>
    <dgm:pt modelId="{3005F34A-D669-435D-8A58-E92FFA5E6273}" type="pres">
      <dgm:prSet presAssocID="{8C0B5659-986D-4BFF-94BC-404CF8B4AA8B}" presName="textRect" presStyleLbl="revTx" presStyleIdx="3" presStyleCnt="4">
        <dgm:presLayoutVars>
          <dgm:chMax val="1"/>
          <dgm:chPref val="1"/>
        </dgm:presLayoutVars>
      </dgm:prSet>
      <dgm:spPr/>
    </dgm:pt>
  </dgm:ptLst>
  <dgm:cxnLst>
    <dgm:cxn modelId="{EE68180E-0372-4A5F-85EB-2B5132DF9EDB}" type="presOf" srcId="{CAC7E4A1-D5BC-4A88-9B1E-9E3A60A07128}" destId="{38EA6230-B004-46DE-8046-0C081B65E4F2}" srcOrd="0" destOrd="0" presId="urn:microsoft.com/office/officeart/2018/2/layout/IconLabelList"/>
    <dgm:cxn modelId="{72290B5E-3AD9-45C3-B88B-B25141F76852}" type="presOf" srcId="{7EA084D5-1FEB-4C6A-90BB-5DB2677E9F14}" destId="{3E81E431-FE21-4139-8CE1-6B442AEA1B83}" srcOrd="0" destOrd="0" presId="urn:microsoft.com/office/officeart/2018/2/layout/IconLabelList"/>
    <dgm:cxn modelId="{DD9EAD5F-6937-4AC5-AD16-C4063FB70A3D}" type="presOf" srcId="{A4D2D7CA-6EF4-4B96-9CF2-B2B729F5645C}" destId="{617F5ED2-AAC3-483A-82E5-CCEAA0C2AD79}" srcOrd="0" destOrd="0" presId="urn:microsoft.com/office/officeart/2018/2/layout/IconLabelList"/>
    <dgm:cxn modelId="{47479169-D92E-4E22-918D-C14917C2E86B}" type="presOf" srcId="{4E98B32E-3B39-4806-BC49-C992215D518D}" destId="{87C70164-5E23-432D-B8D7-81904D7F5463}" srcOrd="0" destOrd="0" presId="urn:microsoft.com/office/officeart/2018/2/layout/IconLabelList"/>
    <dgm:cxn modelId="{8251727C-B906-4ACE-B8C8-623F5A9BD0E0}" srcId="{CAC7E4A1-D5BC-4A88-9B1E-9E3A60A07128}" destId="{8C0B5659-986D-4BFF-94BC-404CF8B4AA8B}" srcOrd="3" destOrd="0" parTransId="{89D01F52-B96B-4BDD-8A0A-B889D5EA3F10}" sibTransId="{FE278F49-8D95-45A9-A433-BCD0D64300C2}"/>
    <dgm:cxn modelId="{AAA2E290-CF09-4C7C-BD22-75084CEA4BFA}" srcId="{CAC7E4A1-D5BC-4A88-9B1E-9E3A60A07128}" destId="{A4D2D7CA-6EF4-4B96-9CF2-B2B729F5645C}" srcOrd="1" destOrd="0" parTransId="{0B8EDBE1-B17F-487F-B99E-3B0145EB41C5}" sibTransId="{483A19B9-D0CE-47DD-B34E-1DD392D1E9E2}"/>
    <dgm:cxn modelId="{6363E9A7-86F8-4B69-8BDA-7B90C17E6FFC}" srcId="{CAC7E4A1-D5BC-4A88-9B1E-9E3A60A07128}" destId="{4E98B32E-3B39-4806-BC49-C992215D518D}" srcOrd="2" destOrd="0" parTransId="{449FF0FD-6BA5-465F-9796-267B8758F342}" sibTransId="{086135D0-8151-4EC5-9B89-BCE2BAEE9BE2}"/>
    <dgm:cxn modelId="{D881BCC2-7A57-41B2-B579-5915A5B1D69F}" srcId="{CAC7E4A1-D5BC-4A88-9B1E-9E3A60A07128}" destId="{7EA084D5-1FEB-4C6A-90BB-5DB2677E9F14}" srcOrd="0" destOrd="0" parTransId="{7853E9C9-A6C7-4CA0-A262-92B30EE5C1CD}" sibTransId="{0571394E-3253-449B-94F2-7287A458D66B}"/>
    <dgm:cxn modelId="{7796D2E9-8F4D-4ECF-A6EA-EB92686B2471}" type="presOf" srcId="{8C0B5659-986D-4BFF-94BC-404CF8B4AA8B}" destId="{3005F34A-D669-435D-8A58-E92FFA5E6273}" srcOrd="0" destOrd="0" presId="urn:microsoft.com/office/officeart/2018/2/layout/IconLabelList"/>
    <dgm:cxn modelId="{CDCBB880-F572-47D1-AA05-89805AF69754}" type="presParOf" srcId="{38EA6230-B004-46DE-8046-0C081B65E4F2}" destId="{7F0F001D-7CAE-49FE-B2AC-30747BBA85A0}" srcOrd="0" destOrd="0" presId="urn:microsoft.com/office/officeart/2018/2/layout/IconLabelList"/>
    <dgm:cxn modelId="{017A730F-96D3-459C-A4DC-3D2134C1C7F8}" type="presParOf" srcId="{7F0F001D-7CAE-49FE-B2AC-30747BBA85A0}" destId="{2228AB7E-EF67-4BD5-B5A4-F0A23D773A71}" srcOrd="0" destOrd="0" presId="urn:microsoft.com/office/officeart/2018/2/layout/IconLabelList"/>
    <dgm:cxn modelId="{6427B287-D70E-4EC5-AE4B-1CBD77F566A2}" type="presParOf" srcId="{7F0F001D-7CAE-49FE-B2AC-30747BBA85A0}" destId="{E66552EB-B813-47F3-B717-84F5A891CD00}" srcOrd="1" destOrd="0" presId="urn:microsoft.com/office/officeart/2018/2/layout/IconLabelList"/>
    <dgm:cxn modelId="{155B0EC1-3E18-4781-858C-1C44C3172487}" type="presParOf" srcId="{7F0F001D-7CAE-49FE-B2AC-30747BBA85A0}" destId="{3E81E431-FE21-4139-8CE1-6B442AEA1B83}" srcOrd="2" destOrd="0" presId="urn:microsoft.com/office/officeart/2018/2/layout/IconLabelList"/>
    <dgm:cxn modelId="{596C631A-F903-411F-A821-56D9C8E041C0}" type="presParOf" srcId="{38EA6230-B004-46DE-8046-0C081B65E4F2}" destId="{A25243FA-DC23-4AA7-9755-3923CE9DB7AD}" srcOrd="1" destOrd="0" presId="urn:microsoft.com/office/officeart/2018/2/layout/IconLabelList"/>
    <dgm:cxn modelId="{BABA67EC-8142-4E33-AA18-75064ACAB27E}" type="presParOf" srcId="{38EA6230-B004-46DE-8046-0C081B65E4F2}" destId="{F11E1C0E-201A-47EE-B4F0-5BFE92E2E0B9}" srcOrd="2" destOrd="0" presId="urn:microsoft.com/office/officeart/2018/2/layout/IconLabelList"/>
    <dgm:cxn modelId="{3BF5991A-81F4-4218-8E10-DB69EFA78CC6}" type="presParOf" srcId="{F11E1C0E-201A-47EE-B4F0-5BFE92E2E0B9}" destId="{CB347C6C-E056-4786-A19E-571F95683679}" srcOrd="0" destOrd="0" presId="urn:microsoft.com/office/officeart/2018/2/layout/IconLabelList"/>
    <dgm:cxn modelId="{9B0FCBE2-D767-429F-8F30-A315E9BC74DA}" type="presParOf" srcId="{F11E1C0E-201A-47EE-B4F0-5BFE92E2E0B9}" destId="{7E5566D0-6367-4574-A347-5368CA2352E1}" srcOrd="1" destOrd="0" presId="urn:microsoft.com/office/officeart/2018/2/layout/IconLabelList"/>
    <dgm:cxn modelId="{29C558AE-9822-48B5-A08B-42696D2D6B78}" type="presParOf" srcId="{F11E1C0E-201A-47EE-B4F0-5BFE92E2E0B9}" destId="{617F5ED2-AAC3-483A-82E5-CCEAA0C2AD79}" srcOrd="2" destOrd="0" presId="urn:microsoft.com/office/officeart/2018/2/layout/IconLabelList"/>
    <dgm:cxn modelId="{8A514B7B-F842-406A-9C2C-0550A352DBA4}" type="presParOf" srcId="{38EA6230-B004-46DE-8046-0C081B65E4F2}" destId="{0BD4127A-D811-4B20-81F2-BC0DF76E25F3}" srcOrd="3" destOrd="0" presId="urn:microsoft.com/office/officeart/2018/2/layout/IconLabelList"/>
    <dgm:cxn modelId="{9E890086-E69E-46BB-AD3C-754DB97139FB}" type="presParOf" srcId="{38EA6230-B004-46DE-8046-0C081B65E4F2}" destId="{88BD419C-31A1-4B73-94E5-84CAE48B972B}" srcOrd="4" destOrd="0" presId="urn:microsoft.com/office/officeart/2018/2/layout/IconLabelList"/>
    <dgm:cxn modelId="{FDF2C542-0037-4B75-83F1-0EAE16B656B9}" type="presParOf" srcId="{88BD419C-31A1-4B73-94E5-84CAE48B972B}" destId="{EC6AFE7E-3874-4911-9A56-CD1DC39B427E}" srcOrd="0" destOrd="0" presId="urn:microsoft.com/office/officeart/2018/2/layout/IconLabelList"/>
    <dgm:cxn modelId="{37423995-970C-4FB5-8907-F8338C446660}" type="presParOf" srcId="{88BD419C-31A1-4B73-94E5-84CAE48B972B}" destId="{B51ABD29-EB99-4498-B368-33A4E56E1E41}" srcOrd="1" destOrd="0" presId="urn:microsoft.com/office/officeart/2018/2/layout/IconLabelList"/>
    <dgm:cxn modelId="{68AA9869-7F6A-4EE2-A896-F028D7002C82}" type="presParOf" srcId="{88BD419C-31A1-4B73-94E5-84CAE48B972B}" destId="{87C70164-5E23-432D-B8D7-81904D7F5463}" srcOrd="2" destOrd="0" presId="urn:microsoft.com/office/officeart/2018/2/layout/IconLabelList"/>
    <dgm:cxn modelId="{86BAB0CE-4853-41EA-BDE6-595C9ECEFCDC}" type="presParOf" srcId="{38EA6230-B004-46DE-8046-0C081B65E4F2}" destId="{3CB5DF02-A6A2-4599-9EE6-2F3A2F983223}" srcOrd="5" destOrd="0" presId="urn:microsoft.com/office/officeart/2018/2/layout/IconLabelList"/>
    <dgm:cxn modelId="{65462040-227F-4016-9463-BB0B18249E67}" type="presParOf" srcId="{38EA6230-B004-46DE-8046-0C081B65E4F2}" destId="{49C9D1AF-75D4-4D5D-A4E4-8A518CA6F2A7}" srcOrd="6" destOrd="0" presId="urn:microsoft.com/office/officeart/2018/2/layout/IconLabelList"/>
    <dgm:cxn modelId="{C2BC6869-4C48-40E5-8DC9-E8A3E64680CD}" type="presParOf" srcId="{49C9D1AF-75D4-4D5D-A4E4-8A518CA6F2A7}" destId="{E772E3EA-1F92-47D2-9CE9-8C29EF3A790D}" srcOrd="0" destOrd="0" presId="urn:microsoft.com/office/officeart/2018/2/layout/IconLabelList"/>
    <dgm:cxn modelId="{23C04A1B-7881-406A-9960-5D2FEF5EBA1A}" type="presParOf" srcId="{49C9D1AF-75D4-4D5D-A4E4-8A518CA6F2A7}" destId="{6BA2D2B2-2D36-4BF6-A820-DBA1623BDFFD}" srcOrd="1" destOrd="0" presId="urn:microsoft.com/office/officeart/2018/2/layout/IconLabelList"/>
    <dgm:cxn modelId="{CCB79381-4A2E-4C8C-9917-A2DAA46A8728}" type="presParOf" srcId="{49C9D1AF-75D4-4D5D-A4E4-8A518CA6F2A7}" destId="{3005F34A-D669-435D-8A58-E92FFA5E62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850582-1B7C-4425-8C25-8560232B8D3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CA3BC0D4-8F3F-4243-8C16-2F46B76FD670}">
      <dgm:prSet/>
      <dgm:spPr/>
      <dgm:t>
        <a:bodyPr/>
        <a:lstStyle/>
        <a:p>
          <a:r>
            <a:rPr lang="en-US" dirty="0"/>
            <a:t>Another approach that we employed in our research was a combination of a feature set attack and obfuscation. Similar to the feature set attack, we used </a:t>
          </a:r>
          <a:r>
            <a:rPr lang="en-US" dirty="0" err="1"/>
            <a:t>apktool</a:t>
          </a:r>
          <a:r>
            <a:rPr lang="en-US" dirty="0"/>
            <a:t> to decompile android applications, and then injected benign features into the malicious applications’ Manifest.xml files</a:t>
          </a:r>
        </a:p>
      </dgm:t>
    </dgm:pt>
    <dgm:pt modelId="{AB20D8B9-DE70-4777-BC84-AE10E599AF93}" type="parTrans" cxnId="{790B820D-62F5-4F3A-A88F-4152A168DEF0}">
      <dgm:prSet/>
      <dgm:spPr/>
      <dgm:t>
        <a:bodyPr/>
        <a:lstStyle/>
        <a:p>
          <a:endParaRPr lang="en-US"/>
        </a:p>
      </dgm:t>
    </dgm:pt>
    <dgm:pt modelId="{26A484CD-54CE-4AB4-9EB4-2F94207CBFD7}" type="sibTrans" cxnId="{790B820D-62F5-4F3A-A88F-4152A168DEF0}">
      <dgm:prSet/>
      <dgm:spPr/>
      <dgm:t>
        <a:bodyPr/>
        <a:lstStyle/>
        <a:p>
          <a:endParaRPr lang="en-US"/>
        </a:p>
      </dgm:t>
    </dgm:pt>
    <dgm:pt modelId="{6FA77543-B3E5-4294-B955-676178DFAD28}">
      <dgm:prSet/>
      <dgm:spPr/>
      <dgm:t>
        <a:bodyPr/>
        <a:lstStyle/>
        <a:p>
          <a:r>
            <a:rPr lang="en-US"/>
            <a:t>However, this time, we also used the Obfuscapk tool to apply obfuscation to the malicious applications, making them even more difficult to classify.</a:t>
          </a:r>
          <a:br>
            <a:rPr lang="en-US"/>
          </a:br>
          <a:br>
            <a:rPr lang="en-US"/>
          </a:br>
          <a:r>
            <a:rPr lang="en-US"/>
            <a:t>- By combining the feature set attack with obfuscation, we aimed to further confuse the classifier and make it even harder to identify malicious applications.</a:t>
          </a:r>
        </a:p>
      </dgm:t>
    </dgm:pt>
    <dgm:pt modelId="{FBC1CEDC-E372-4A70-AB73-0FB61EDE1BC0}" type="parTrans" cxnId="{86767962-F962-4EAD-A7C7-A8EA1C14EBBE}">
      <dgm:prSet/>
      <dgm:spPr/>
      <dgm:t>
        <a:bodyPr/>
        <a:lstStyle/>
        <a:p>
          <a:endParaRPr lang="en-US"/>
        </a:p>
      </dgm:t>
    </dgm:pt>
    <dgm:pt modelId="{0E78AFF1-41C3-40F8-A9A7-18565A9E50A5}" type="sibTrans" cxnId="{86767962-F962-4EAD-A7C7-A8EA1C14EBBE}">
      <dgm:prSet/>
      <dgm:spPr/>
      <dgm:t>
        <a:bodyPr/>
        <a:lstStyle/>
        <a:p>
          <a:endParaRPr lang="en-US"/>
        </a:p>
      </dgm:t>
    </dgm:pt>
    <dgm:pt modelId="{5DE3C40D-D8B2-4926-B768-E624FAD4F958}" type="pres">
      <dgm:prSet presAssocID="{18850582-1B7C-4425-8C25-8560232B8D35}" presName="hierChild1" presStyleCnt="0">
        <dgm:presLayoutVars>
          <dgm:chPref val="1"/>
          <dgm:dir/>
          <dgm:animOne val="branch"/>
          <dgm:animLvl val="lvl"/>
          <dgm:resizeHandles/>
        </dgm:presLayoutVars>
      </dgm:prSet>
      <dgm:spPr/>
    </dgm:pt>
    <dgm:pt modelId="{C1F3E124-C2B3-42CC-A798-B710F751F67B}" type="pres">
      <dgm:prSet presAssocID="{CA3BC0D4-8F3F-4243-8C16-2F46B76FD670}" presName="hierRoot1" presStyleCnt="0"/>
      <dgm:spPr/>
    </dgm:pt>
    <dgm:pt modelId="{07E1AC90-949F-4B6C-A61D-1D0C0673D762}" type="pres">
      <dgm:prSet presAssocID="{CA3BC0D4-8F3F-4243-8C16-2F46B76FD670}" presName="composite" presStyleCnt="0"/>
      <dgm:spPr/>
    </dgm:pt>
    <dgm:pt modelId="{13D31BEB-2D9C-4949-A078-092762ACA8BB}" type="pres">
      <dgm:prSet presAssocID="{CA3BC0D4-8F3F-4243-8C16-2F46B76FD670}" presName="background" presStyleLbl="node0" presStyleIdx="0" presStyleCnt="2"/>
      <dgm:spPr/>
    </dgm:pt>
    <dgm:pt modelId="{16D5C23B-3D4A-46D3-801A-FB6A9902E483}" type="pres">
      <dgm:prSet presAssocID="{CA3BC0D4-8F3F-4243-8C16-2F46B76FD670}" presName="text" presStyleLbl="fgAcc0" presStyleIdx="0" presStyleCnt="2">
        <dgm:presLayoutVars>
          <dgm:chPref val="3"/>
        </dgm:presLayoutVars>
      </dgm:prSet>
      <dgm:spPr/>
    </dgm:pt>
    <dgm:pt modelId="{3FEAB5A2-9184-4453-A458-189FE826298E}" type="pres">
      <dgm:prSet presAssocID="{CA3BC0D4-8F3F-4243-8C16-2F46B76FD670}" presName="hierChild2" presStyleCnt="0"/>
      <dgm:spPr/>
    </dgm:pt>
    <dgm:pt modelId="{CA3BB787-3003-4717-B201-23A85EAD0DEA}" type="pres">
      <dgm:prSet presAssocID="{6FA77543-B3E5-4294-B955-676178DFAD28}" presName="hierRoot1" presStyleCnt="0"/>
      <dgm:spPr/>
    </dgm:pt>
    <dgm:pt modelId="{936174BD-827D-49E9-99BD-91F850F9515A}" type="pres">
      <dgm:prSet presAssocID="{6FA77543-B3E5-4294-B955-676178DFAD28}" presName="composite" presStyleCnt="0"/>
      <dgm:spPr/>
    </dgm:pt>
    <dgm:pt modelId="{DA216A5A-F234-41E2-8288-E0C26E49F81A}" type="pres">
      <dgm:prSet presAssocID="{6FA77543-B3E5-4294-B955-676178DFAD28}" presName="background" presStyleLbl="node0" presStyleIdx="1" presStyleCnt="2"/>
      <dgm:spPr/>
    </dgm:pt>
    <dgm:pt modelId="{AD5F3699-40C6-4CF1-84F0-10FED7433238}" type="pres">
      <dgm:prSet presAssocID="{6FA77543-B3E5-4294-B955-676178DFAD28}" presName="text" presStyleLbl="fgAcc0" presStyleIdx="1" presStyleCnt="2">
        <dgm:presLayoutVars>
          <dgm:chPref val="3"/>
        </dgm:presLayoutVars>
      </dgm:prSet>
      <dgm:spPr/>
    </dgm:pt>
    <dgm:pt modelId="{2085672F-50DE-4B18-8E3E-32F52D64BE82}" type="pres">
      <dgm:prSet presAssocID="{6FA77543-B3E5-4294-B955-676178DFAD28}" presName="hierChild2" presStyleCnt="0"/>
      <dgm:spPr/>
    </dgm:pt>
  </dgm:ptLst>
  <dgm:cxnLst>
    <dgm:cxn modelId="{790B820D-62F5-4F3A-A88F-4152A168DEF0}" srcId="{18850582-1B7C-4425-8C25-8560232B8D35}" destId="{CA3BC0D4-8F3F-4243-8C16-2F46B76FD670}" srcOrd="0" destOrd="0" parTransId="{AB20D8B9-DE70-4777-BC84-AE10E599AF93}" sibTransId="{26A484CD-54CE-4AB4-9EB4-2F94207CBFD7}"/>
    <dgm:cxn modelId="{48AF6C3E-9443-4D85-8359-671A83E91F46}" type="presOf" srcId="{18850582-1B7C-4425-8C25-8560232B8D35}" destId="{5DE3C40D-D8B2-4926-B768-E624FAD4F958}" srcOrd="0" destOrd="0" presId="urn:microsoft.com/office/officeart/2005/8/layout/hierarchy1"/>
    <dgm:cxn modelId="{86767962-F962-4EAD-A7C7-A8EA1C14EBBE}" srcId="{18850582-1B7C-4425-8C25-8560232B8D35}" destId="{6FA77543-B3E5-4294-B955-676178DFAD28}" srcOrd="1" destOrd="0" parTransId="{FBC1CEDC-E372-4A70-AB73-0FB61EDE1BC0}" sibTransId="{0E78AFF1-41C3-40F8-A9A7-18565A9E50A5}"/>
    <dgm:cxn modelId="{668B4E66-C665-4155-A452-C4A34474AB21}" type="presOf" srcId="{6FA77543-B3E5-4294-B955-676178DFAD28}" destId="{AD5F3699-40C6-4CF1-84F0-10FED7433238}" srcOrd="0" destOrd="0" presId="urn:microsoft.com/office/officeart/2005/8/layout/hierarchy1"/>
    <dgm:cxn modelId="{6746F3A5-1C36-444C-B11B-B05B33B97869}" type="presOf" srcId="{CA3BC0D4-8F3F-4243-8C16-2F46B76FD670}" destId="{16D5C23B-3D4A-46D3-801A-FB6A9902E483}" srcOrd="0" destOrd="0" presId="urn:microsoft.com/office/officeart/2005/8/layout/hierarchy1"/>
    <dgm:cxn modelId="{5A279695-92B1-4811-A893-AC75560AB49E}" type="presParOf" srcId="{5DE3C40D-D8B2-4926-B768-E624FAD4F958}" destId="{C1F3E124-C2B3-42CC-A798-B710F751F67B}" srcOrd="0" destOrd="0" presId="urn:microsoft.com/office/officeart/2005/8/layout/hierarchy1"/>
    <dgm:cxn modelId="{DDBB64BA-ECC2-42A3-A4DC-5DC067136ED3}" type="presParOf" srcId="{C1F3E124-C2B3-42CC-A798-B710F751F67B}" destId="{07E1AC90-949F-4B6C-A61D-1D0C0673D762}" srcOrd="0" destOrd="0" presId="urn:microsoft.com/office/officeart/2005/8/layout/hierarchy1"/>
    <dgm:cxn modelId="{EC4981DA-67DD-417B-862C-90C707A8BFC0}" type="presParOf" srcId="{07E1AC90-949F-4B6C-A61D-1D0C0673D762}" destId="{13D31BEB-2D9C-4949-A078-092762ACA8BB}" srcOrd="0" destOrd="0" presId="urn:microsoft.com/office/officeart/2005/8/layout/hierarchy1"/>
    <dgm:cxn modelId="{16397F58-4A9C-4B31-B7EB-B9ABFB436A92}" type="presParOf" srcId="{07E1AC90-949F-4B6C-A61D-1D0C0673D762}" destId="{16D5C23B-3D4A-46D3-801A-FB6A9902E483}" srcOrd="1" destOrd="0" presId="urn:microsoft.com/office/officeart/2005/8/layout/hierarchy1"/>
    <dgm:cxn modelId="{5249BDC9-2F2D-4F7D-88CE-81187DB4900A}" type="presParOf" srcId="{C1F3E124-C2B3-42CC-A798-B710F751F67B}" destId="{3FEAB5A2-9184-4453-A458-189FE826298E}" srcOrd="1" destOrd="0" presId="urn:microsoft.com/office/officeart/2005/8/layout/hierarchy1"/>
    <dgm:cxn modelId="{9FA7030B-0E67-485C-8945-11D894F0F378}" type="presParOf" srcId="{5DE3C40D-D8B2-4926-B768-E624FAD4F958}" destId="{CA3BB787-3003-4717-B201-23A85EAD0DEA}" srcOrd="1" destOrd="0" presId="urn:microsoft.com/office/officeart/2005/8/layout/hierarchy1"/>
    <dgm:cxn modelId="{9FB3241D-6392-4856-A531-422E71782792}" type="presParOf" srcId="{CA3BB787-3003-4717-B201-23A85EAD0DEA}" destId="{936174BD-827D-49E9-99BD-91F850F9515A}" srcOrd="0" destOrd="0" presId="urn:microsoft.com/office/officeart/2005/8/layout/hierarchy1"/>
    <dgm:cxn modelId="{32728B78-D4F9-46E2-9BC2-4825570C2B20}" type="presParOf" srcId="{936174BD-827D-49E9-99BD-91F850F9515A}" destId="{DA216A5A-F234-41E2-8288-E0C26E49F81A}" srcOrd="0" destOrd="0" presId="urn:microsoft.com/office/officeart/2005/8/layout/hierarchy1"/>
    <dgm:cxn modelId="{9BD6E89D-D68F-4982-B7FA-05442C05C5A5}" type="presParOf" srcId="{936174BD-827D-49E9-99BD-91F850F9515A}" destId="{AD5F3699-40C6-4CF1-84F0-10FED7433238}" srcOrd="1" destOrd="0" presId="urn:microsoft.com/office/officeart/2005/8/layout/hierarchy1"/>
    <dgm:cxn modelId="{D6846E8E-4FDA-44CA-B7F1-5E613E7410D3}" type="presParOf" srcId="{CA3BB787-3003-4717-B201-23A85EAD0DEA}" destId="{2085672F-50DE-4B18-8E3E-32F52D64BE8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24765-9A39-4DC7-BBD4-319005BABA93}">
      <dsp:nvSpPr>
        <dsp:cNvPr id="0" name=""/>
        <dsp:cNvSpPr/>
      </dsp:nvSpPr>
      <dsp:spPr>
        <a:xfrm>
          <a:off x="3364992" y="371"/>
          <a:ext cx="3785616" cy="5959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 Explanation about </a:t>
          </a:r>
          <a:r>
            <a:rPr lang="en-US" sz="1600" kern="1200" dirty="0" err="1"/>
            <a:t>Drebin</a:t>
          </a:r>
          <a:r>
            <a:rPr lang="en-US" sz="1600" kern="1200" dirty="0"/>
            <a:t> Classifier :</a:t>
          </a:r>
        </a:p>
      </dsp:txBody>
      <dsp:txXfrm>
        <a:off x="3394085" y="29464"/>
        <a:ext cx="3727430" cy="537785"/>
      </dsp:txXfrm>
    </dsp:sp>
    <dsp:sp modelId="{B8153737-8BCF-4A2E-84B6-50FFFE8CC65F}">
      <dsp:nvSpPr>
        <dsp:cNvPr id="0" name=""/>
        <dsp:cNvSpPr/>
      </dsp:nvSpPr>
      <dsp:spPr>
        <a:xfrm>
          <a:off x="3364992" y="626142"/>
          <a:ext cx="3785616" cy="5959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Feature set (Restricted API calls, Used permissions, Suspicious API calls)</a:t>
          </a:r>
        </a:p>
      </dsp:txBody>
      <dsp:txXfrm>
        <a:off x="3394085" y="655235"/>
        <a:ext cx="3727430" cy="537785"/>
      </dsp:txXfrm>
    </dsp:sp>
    <dsp:sp modelId="{672686C5-28AA-45F3-AE0E-FE7461C6B846}">
      <dsp:nvSpPr>
        <dsp:cNvPr id="0" name=""/>
        <dsp:cNvSpPr/>
      </dsp:nvSpPr>
      <dsp:spPr>
        <a:xfrm>
          <a:off x="3364992" y="1251912"/>
          <a:ext cx="3785616" cy="5959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Data Set – add picture </a:t>
          </a:r>
        </a:p>
      </dsp:txBody>
      <dsp:txXfrm>
        <a:off x="3394085" y="1281005"/>
        <a:ext cx="3727430" cy="537785"/>
      </dsp:txXfrm>
    </dsp:sp>
    <dsp:sp modelId="{8D9798E5-6AD2-4634-AEA8-E1FF0D621DD8}">
      <dsp:nvSpPr>
        <dsp:cNvPr id="0" name=""/>
        <dsp:cNvSpPr/>
      </dsp:nvSpPr>
      <dsp:spPr>
        <a:xfrm>
          <a:off x="3364992" y="1877683"/>
          <a:ext cx="3785616" cy="5959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Static Analysis</a:t>
          </a:r>
        </a:p>
      </dsp:txBody>
      <dsp:txXfrm>
        <a:off x="3394085" y="1906776"/>
        <a:ext cx="3727430" cy="537785"/>
      </dsp:txXfrm>
    </dsp:sp>
    <dsp:sp modelId="{27D30D63-D4E7-4FC7-A28D-0F739BA4FDB5}">
      <dsp:nvSpPr>
        <dsp:cNvPr id="0" name=""/>
        <dsp:cNvSpPr/>
      </dsp:nvSpPr>
      <dsp:spPr>
        <a:xfrm>
          <a:off x="3364992" y="2503453"/>
          <a:ext cx="3785616" cy="5959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Types of detections</a:t>
          </a:r>
        </a:p>
      </dsp:txBody>
      <dsp:txXfrm>
        <a:off x="3394085" y="2532546"/>
        <a:ext cx="3727430" cy="537785"/>
      </dsp:txXfrm>
    </dsp:sp>
    <dsp:sp modelId="{861A9236-C579-40F5-BA5F-3F900666E56B}">
      <dsp:nvSpPr>
        <dsp:cNvPr id="0" name=""/>
        <dsp:cNvSpPr/>
      </dsp:nvSpPr>
      <dsp:spPr>
        <a:xfrm>
          <a:off x="3364992" y="3129223"/>
          <a:ext cx="3785616" cy="5959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weak spots</a:t>
          </a:r>
        </a:p>
      </dsp:txBody>
      <dsp:txXfrm>
        <a:off x="3394085" y="3158316"/>
        <a:ext cx="3727430" cy="537785"/>
      </dsp:txXfrm>
    </dsp:sp>
    <dsp:sp modelId="{21D58BBE-5C66-4084-919F-4BBEC98C401C}">
      <dsp:nvSpPr>
        <dsp:cNvPr id="0" name=""/>
        <dsp:cNvSpPr/>
      </dsp:nvSpPr>
      <dsp:spPr>
        <a:xfrm>
          <a:off x="3364992" y="3754994"/>
          <a:ext cx="3785616" cy="5959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 Ways to exploit those weak spots.</a:t>
          </a:r>
        </a:p>
      </dsp:txBody>
      <dsp:txXfrm>
        <a:off x="3394085" y="3784087"/>
        <a:ext cx="3727430" cy="537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6DC3-3B82-41AD-AB47-20DF9C65FE3E}">
      <dsp:nvSpPr>
        <dsp:cNvPr id="0" name=""/>
        <dsp:cNvSpPr/>
      </dsp:nvSpPr>
      <dsp:spPr>
        <a:xfrm>
          <a:off x="0" y="0"/>
          <a:ext cx="8097010" cy="747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Now we attend to show you three main types of attacks, which exploit the weak spot of the classifier:</a:t>
          </a:r>
        </a:p>
      </dsp:txBody>
      <dsp:txXfrm>
        <a:off x="21902" y="21902"/>
        <a:ext cx="7202601" cy="703980"/>
      </dsp:txXfrm>
    </dsp:sp>
    <dsp:sp modelId="{2346DB0D-6AC8-42BC-AC02-B87B05D52A2E}">
      <dsp:nvSpPr>
        <dsp:cNvPr id="0" name=""/>
        <dsp:cNvSpPr/>
      </dsp:nvSpPr>
      <dsp:spPr>
        <a:xfrm>
          <a:off x="604646" y="851644"/>
          <a:ext cx="8097010" cy="747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OBFUSCATION</a:t>
          </a:r>
        </a:p>
      </dsp:txBody>
      <dsp:txXfrm>
        <a:off x="626548" y="873546"/>
        <a:ext cx="6962499" cy="703980"/>
      </dsp:txXfrm>
    </dsp:sp>
    <dsp:sp modelId="{317F9D9B-430E-4AAF-95BF-C7E78C024DF7}">
      <dsp:nvSpPr>
        <dsp:cNvPr id="0" name=""/>
        <dsp:cNvSpPr/>
      </dsp:nvSpPr>
      <dsp:spPr>
        <a:xfrm>
          <a:off x="1209293" y="1703288"/>
          <a:ext cx="8097010" cy="747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PACKERS</a:t>
          </a:r>
        </a:p>
      </dsp:txBody>
      <dsp:txXfrm>
        <a:off x="1231195" y="1725190"/>
        <a:ext cx="6962499" cy="703980"/>
      </dsp:txXfrm>
    </dsp:sp>
    <dsp:sp modelId="{148EC1C4-0364-4536-8525-76C259DEB6A0}">
      <dsp:nvSpPr>
        <dsp:cNvPr id="0" name=""/>
        <dsp:cNvSpPr/>
      </dsp:nvSpPr>
      <dsp:spPr>
        <a:xfrm>
          <a:off x="1813940" y="2554932"/>
          <a:ext cx="8097010" cy="747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FEATURES SET ATTACK</a:t>
          </a:r>
        </a:p>
      </dsp:txBody>
      <dsp:txXfrm>
        <a:off x="1835842" y="2576834"/>
        <a:ext cx="6962499" cy="703980"/>
      </dsp:txXfrm>
    </dsp:sp>
    <dsp:sp modelId="{34A9AF51-466B-4DAF-833E-3969C752AB65}">
      <dsp:nvSpPr>
        <dsp:cNvPr id="0" name=""/>
        <dsp:cNvSpPr/>
      </dsp:nvSpPr>
      <dsp:spPr>
        <a:xfrm>
          <a:off x="2418587" y="3406576"/>
          <a:ext cx="8097010" cy="747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Surprised </a:t>
          </a:r>
        </a:p>
      </dsp:txBody>
      <dsp:txXfrm>
        <a:off x="2440489" y="3428478"/>
        <a:ext cx="6962499" cy="703980"/>
      </dsp:txXfrm>
    </dsp:sp>
    <dsp:sp modelId="{9DAED0AD-AB0B-4D46-B522-5981C58D0D49}">
      <dsp:nvSpPr>
        <dsp:cNvPr id="0" name=""/>
        <dsp:cNvSpPr/>
      </dsp:nvSpPr>
      <dsp:spPr>
        <a:xfrm>
          <a:off x="7610950" y="546298"/>
          <a:ext cx="486060" cy="4860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20314" y="546298"/>
        <a:ext cx="267333" cy="365760"/>
      </dsp:txXfrm>
    </dsp:sp>
    <dsp:sp modelId="{CE00524F-7235-4EB6-8CF3-4B98EF67CF8E}">
      <dsp:nvSpPr>
        <dsp:cNvPr id="0" name=""/>
        <dsp:cNvSpPr/>
      </dsp:nvSpPr>
      <dsp:spPr>
        <a:xfrm>
          <a:off x="8215597" y="1397942"/>
          <a:ext cx="486060" cy="4860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24961" y="1397942"/>
        <a:ext cx="267333" cy="365760"/>
      </dsp:txXfrm>
    </dsp:sp>
    <dsp:sp modelId="{17E7D7EC-D69D-4732-8243-16C3C78346C3}">
      <dsp:nvSpPr>
        <dsp:cNvPr id="0" name=""/>
        <dsp:cNvSpPr/>
      </dsp:nvSpPr>
      <dsp:spPr>
        <a:xfrm>
          <a:off x="8820243" y="2237123"/>
          <a:ext cx="486060" cy="4860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29607" y="2237123"/>
        <a:ext cx="267333" cy="365760"/>
      </dsp:txXfrm>
    </dsp:sp>
    <dsp:sp modelId="{69C3F12B-C532-4E3F-8BF0-57BACE676C52}">
      <dsp:nvSpPr>
        <dsp:cNvPr id="0" name=""/>
        <dsp:cNvSpPr/>
      </dsp:nvSpPr>
      <dsp:spPr>
        <a:xfrm>
          <a:off x="9424890" y="3097076"/>
          <a:ext cx="486060" cy="4860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534254" y="3097076"/>
        <a:ext cx="267333" cy="365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98BD7-15DE-430C-87BF-6A5606ADE480}">
      <dsp:nvSpPr>
        <dsp:cNvPr id="0" name=""/>
        <dsp:cNvSpPr/>
      </dsp:nvSpPr>
      <dsp:spPr>
        <a:xfrm>
          <a:off x="130131" y="1619"/>
          <a:ext cx="3171956" cy="19031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What is it ?</a:t>
          </a:r>
        </a:p>
      </dsp:txBody>
      <dsp:txXfrm>
        <a:off x="130131" y="1619"/>
        <a:ext cx="3171956" cy="1903173"/>
      </dsp:txXfrm>
    </dsp:sp>
    <dsp:sp modelId="{1D109F83-306D-4DE7-A11D-0A6EDE467831}">
      <dsp:nvSpPr>
        <dsp:cNvPr id="0" name=""/>
        <dsp:cNvSpPr/>
      </dsp:nvSpPr>
      <dsp:spPr>
        <a:xfrm>
          <a:off x="3619283" y="1619"/>
          <a:ext cx="3171956" cy="19031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Obfuscation is a technique used to make the code of an application difficult to understand and reverse-engineer. </a:t>
          </a:r>
        </a:p>
      </dsp:txBody>
      <dsp:txXfrm>
        <a:off x="3619283" y="1619"/>
        <a:ext cx="3171956" cy="1903173"/>
      </dsp:txXfrm>
    </dsp:sp>
    <dsp:sp modelId="{6957672B-B881-4440-AFF9-448FB9535370}">
      <dsp:nvSpPr>
        <dsp:cNvPr id="0" name=""/>
        <dsp:cNvSpPr/>
      </dsp:nvSpPr>
      <dsp:spPr>
        <a:xfrm>
          <a:off x="7108435" y="1619"/>
          <a:ext cx="3171956" cy="19031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Tool we use:</a:t>
          </a:r>
          <a:br>
            <a:rPr lang="en-US" sz="1500" kern="1200"/>
          </a:br>
          <a:r>
            <a:rPr lang="en-US" sz="1500" kern="1200"/>
            <a:t>we utilized the "Obfuscapk" tool, a well-known tool for obfuscating Android applications, to apply obfuscation to the applications in our dataset</a:t>
          </a:r>
        </a:p>
      </dsp:txBody>
      <dsp:txXfrm>
        <a:off x="7108435" y="1619"/>
        <a:ext cx="3171956" cy="1903173"/>
      </dsp:txXfrm>
    </dsp:sp>
    <dsp:sp modelId="{88E0BA9E-9823-4C85-862C-F6F338561933}">
      <dsp:nvSpPr>
        <dsp:cNvPr id="0" name=""/>
        <dsp:cNvSpPr/>
      </dsp:nvSpPr>
      <dsp:spPr>
        <a:xfrm>
          <a:off x="130131" y="2221988"/>
          <a:ext cx="3171956" cy="19031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full process (add picture):</a:t>
          </a:r>
          <a:br>
            <a:rPr lang="en-US" sz="1500" kern="1200"/>
          </a:br>
          <a:r>
            <a:rPr lang="en-US" sz="1500" kern="1200"/>
            <a:t>The process of obfuscation involved multiple steps such as renaming variables, classes, and methods, and inserting dummy code</a:t>
          </a:r>
        </a:p>
      </dsp:txBody>
      <dsp:txXfrm>
        <a:off x="130131" y="2221988"/>
        <a:ext cx="3171956" cy="1903173"/>
      </dsp:txXfrm>
    </dsp:sp>
    <dsp:sp modelId="{492945B6-A5D7-48B2-AAD0-1E610E87473C}">
      <dsp:nvSpPr>
        <dsp:cNvPr id="0" name=""/>
        <dsp:cNvSpPr/>
      </dsp:nvSpPr>
      <dsp:spPr>
        <a:xfrm>
          <a:off x="3619283" y="2221988"/>
          <a:ext cx="3171956" cy="19031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connection to entropy:</a:t>
          </a:r>
          <a:br>
            <a:rPr lang="en-US" sz="1500" kern="1200"/>
          </a:br>
          <a:r>
            <a:rPr lang="en-US" sz="1500" kern="1200"/>
            <a:t>It's worth mentioning that the entropy level of the applications changes during the obfuscation process and that's why it's important to examine the difference in entropy between benign and malicious applications</a:t>
          </a:r>
        </a:p>
      </dsp:txBody>
      <dsp:txXfrm>
        <a:off x="3619283" y="2221988"/>
        <a:ext cx="3171956" cy="1903173"/>
      </dsp:txXfrm>
    </dsp:sp>
    <dsp:sp modelId="{7C29D2E7-BA77-4ADF-91AF-614FCD67DDC4}">
      <dsp:nvSpPr>
        <dsp:cNvPr id="0" name=""/>
        <dsp:cNvSpPr/>
      </dsp:nvSpPr>
      <dsp:spPr>
        <a:xfrm>
          <a:off x="7108435" y="2221988"/>
          <a:ext cx="3171956" cy="19031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DIE – Detect It Easy:</a:t>
          </a:r>
          <a:br>
            <a:rPr lang="en-US" sz="1500" kern="1200"/>
          </a:br>
          <a:r>
            <a:rPr lang="en-US" sz="1500" kern="1200"/>
            <a:t>In addition, we used DIE (Detect It Easy) a free tool for analyzing obfuscated files, to analyze the obfuscated files. </a:t>
          </a:r>
        </a:p>
      </dsp:txBody>
      <dsp:txXfrm>
        <a:off x="7108435" y="2221988"/>
        <a:ext cx="3171956" cy="1903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100C8-4123-4BE5-853B-A1767F9CBD1D}">
      <dsp:nvSpPr>
        <dsp:cNvPr id="0" name=""/>
        <dsp:cNvSpPr/>
      </dsp:nvSpPr>
      <dsp:spPr>
        <a:xfrm>
          <a:off x="0" y="0"/>
          <a:ext cx="8593060" cy="1030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What is it ?</a:t>
          </a:r>
        </a:p>
      </dsp:txBody>
      <dsp:txXfrm>
        <a:off x="30186" y="30186"/>
        <a:ext cx="7393863" cy="970238"/>
      </dsp:txXfrm>
    </dsp:sp>
    <dsp:sp modelId="{A3182EA3-E55C-42D8-A4E9-4B0D785BD7A3}">
      <dsp:nvSpPr>
        <dsp:cNvPr id="0" name=""/>
        <dsp:cNvSpPr/>
      </dsp:nvSpPr>
      <dsp:spPr>
        <a:xfrm>
          <a:off x="719668" y="1217994"/>
          <a:ext cx="8593060" cy="1030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Packers are software tools that are used to compress and encrypt executable files, such as mobile apps. The primary purpose of using a packer is to make it harder for reverse engineers and malware analysts to examine the code and functionality of the app. By using a packer, the code is compressed and encrypted which makes it harder to read and understand.</a:t>
          </a:r>
        </a:p>
      </dsp:txBody>
      <dsp:txXfrm>
        <a:off x="749854" y="1248180"/>
        <a:ext cx="7143122" cy="970238"/>
      </dsp:txXfrm>
    </dsp:sp>
    <dsp:sp modelId="{8A4722E0-9689-4E9F-B1FE-CD0A5BCA0494}">
      <dsp:nvSpPr>
        <dsp:cNvPr id="0" name=""/>
        <dsp:cNvSpPr/>
      </dsp:nvSpPr>
      <dsp:spPr>
        <a:xfrm>
          <a:off x="1428596" y="2435988"/>
          <a:ext cx="8593060" cy="1030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Tool we use ?</a:t>
          </a:r>
        </a:p>
      </dsp:txBody>
      <dsp:txXfrm>
        <a:off x="1458782" y="2466174"/>
        <a:ext cx="7153863" cy="970238"/>
      </dsp:txXfrm>
    </dsp:sp>
    <dsp:sp modelId="{EDF0E2CF-744A-4F8F-B06C-1B91CEF30CBA}">
      <dsp:nvSpPr>
        <dsp:cNvPr id="0" name=""/>
        <dsp:cNvSpPr/>
      </dsp:nvSpPr>
      <dsp:spPr>
        <a:xfrm>
          <a:off x="2148265" y="3653982"/>
          <a:ext cx="8593060" cy="1030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 our research, we used two popular packers for android apps, DashO and ProGuard. These tools are used to shrink, optimize and obfuscate code, which makes it difficult for the classifier to extract the features.</a:t>
          </a:r>
        </a:p>
      </dsp:txBody>
      <dsp:txXfrm>
        <a:off x="2178451" y="3684168"/>
        <a:ext cx="7143122" cy="970238"/>
      </dsp:txXfrm>
    </dsp:sp>
    <dsp:sp modelId="{45088131-C348-48A3-B50F-4E3613D3203F}">
      <dsp:nvSpPr>
        <dsp:cNvPr id="0" name=""/>
        <dsp:cNvSpPr/>
      </dsp:nvSpPr>
      <dsp:spPr>
        <a:xfrm>
          <a:off x="7923163" y="789353"/>
          <a:ext cx="669896" cy="66989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073890" y="789353"/>
        <a:ext cx="368442" cy="504097"/>
      </dsp:txXfrm>
    </dsp:sp>
    <dsp:sp modelId="{6BB79C4B-4C42-46EB-962F-C4DE532814D7}">
      <dsp:nvSpPr>
        <dsp:cNvPr id="0" name=""/>
        <dsp:cNvSpPr/>
      </dsp:nvSpPr>
      <dsp:spPr>
        <a:xfrm>
          <a:off x="8642831" y="2007348"/>
          <a:ext cx="669896" cy="66989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793558" y="2007348"/>
        <a:ext cx="368442" cy="504097"/>
      </dsp:txXfrm>
    </dsp:sp>
    <dsp:sp modelId="{B742493C-DABF-41B6-A01E-B60CFDE09E9F}">
      <dsp:nvSpPr>
        <dsp:cNvPr id="0" name=""/>
        <dsp:cNvSpPr/>
      </dsp:nvSpPr>
      <dsp:spPr>
        <a:xfrm>
          <a:off x="9351759" y="3225342"/>
          <a:ext cx="669896" cy="66989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9502486" y="3225342"/>
        <a:ext cx="368442" cy="5040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8AB7E-EF67-4BD5-B5A4-F0A23D773A71}">
      <dsp:nvSpPr>
        <dsp:cNvPr id="0" name=""/>
        <dsp:cNvSpPr/>
      </dsp:nvSpPr>
      <dsp:spPr>
        <a:xfrm>
          <a:off x="374950" y="783549"/>
          <a:ext cx="613037" cy="613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81E431-FE21-4139-8CE1-6B442AEA1B83}">
      <dsp:nvSpPr>
        <dsp:cNvPr id="0" name=""/>
        <dsp:cNvSpPr/>
      </dsp:nvSpPr>
      <dsp:spPr>
        <a:xfrm>
          <a:off x="316" y="1758315"/>
          <a:ext cx="1362304" cy="1435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u="sng" kern="1200"/>
            <a:t>What is it? </a:t>
          </a:r>
          <a:br>
            <a:rPr lang="en-US" sz="1100" kern="1200"/>
          </a:br>
          <a:r>
            <a:rPr lang="en-US" sz="1100" b="0" i="0" kern="1200"/>
            <a:t>A feature set attack is a type of adversarial attack that aims to manipulate the features used by a machine learning model to make predictions, in order to cause the model to make incorrect predictions.</a:t>
          </a:r>
          <a:br>
            <a:rPr lang="en-US" sz="1100" b="0" i="0" kern="1200"/>
          </a:br>
          <a:endParaRPr lang="en-US" sz="1100" kern="1200"/>
        </a:p>
      </dsp:txBody>
      <dsp:txXfrm>
        <a:off x="316" y="1758315"/>
        <a:ext cx="1362304" cy="1435907"/>
      </dsp:txXfrm>
    </dsp:sp>
    <dsp:sp modelId="{CB347C6C-E056-4786-A19E-571F95683679}">
      <dsp:nvSpPr>
        <dsp:cNvPr id="0" name=""/>
        <dsp:cNvSpPr/>
      </dsp:nvSpPr>
      <dsp:spPr>
        <a:xfrm>
          <a:off x="1975658" y="783549"/>
          <a:ext cx="613037" cy="613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F5ED2-AAC3-483A-82E5-CCEAA0C2AD79}">
      <dsp:nvSpPr>
        <dsp:cNvPr id="0" name=""/>
        <dsp:cNvSpPr/>
      </dsp:nvSpPr>
      <dsp:spPr>
        <a:xfrm>
          <a:off x="1601024" y="1758315"/>
          <a:ext cx="1362304" cy="1435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u="sng" kern="1200" dirty="0"/>
            <a:t>The process:</a:t>
          </a:r>
          <a:br>
            <a:rPr lang="en-US" sz="1100" b="0" i="0" kern="1200" dirty="0"/>
          </a:br>
          <a:r>
            <a:rPr lang="en-US" sz="1100" b="0" i="0" kern="1200" dirty="0"/>
            <a:t> 1. We used </a:t>
          </a:r>
          <a:r>
            <a:rPr lang="en-US" sz="1100" b="0" i="0" kern="1200" dirty="0" err="1"/>
            <a:t>apktool</a:t>
          </a:r>
          <a:r>
            <a:rPr lang="en-US" sz="1100" b="0" i="0" kern="1200" dirty="0"/>
            <a:t> to decompile android applications in order to extract their feature sets.</a:t>
          </a:r>
          <a:endParaRPr lang="en-US" sz="1100" kern="1200" dirty="0"/>
        </a:p>
      </dsp:txBody>
      <dsp:txXfrm>
        <a:off x="1601024" y="1758315"/>
        <a:ext cx="1362304" cy="1435907"/>
      </dsp:txXfrm>
    </dsp:sp>
    <dsp:sp modelId="{EC6AFE7E-3874-4911-9A56-CD1DC39B427E}">
      <dsp:nvSpPr>
        <dsp:cNvPr id="0" name=""/>
        <dsp:cNvSpPr/>
      </dsp:nvSpPr>
      <dsp:spPr>
        <a:xfrm>
          <a:off x="3576366" y="783549"/>
          <a:ext cx="613037" cy="613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70164-5E23-432D-B8D7-81904D7F5463}">
      <dsp:nvSpPr>
        <dsp:cNvPr id="0" name=""/>
        <dsp:cNvSpPr/>
      </dsp:nvSpPr>
      <dsp:spPr>
        <a:xfrm>
          <a:off x="3201732" y="1758315"/>
          <a:ext cx="1362304" cy="1435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2.  </a:t>
          </a:r>
          <a:r>
            <a:rPr lang="en-US" sz="1100" b="0" i="0" kern="1200" dirty="0"/>
            <a:t>We then injected benign features into the malicious applications’ Manifest.xml files, in order to make it difficult for the classifier to identify them as malicious.</a:t>
          </a:r>
          <a:br>
            <a:rPr lang="en-US" sz="1100" kern="1200" dirty="0"/>
          </a:br>
          <a:br>
            <a:rPr lang="en-US" sz="1100" kern="1200" dirty="0"/>
          </a:br>
          <a:br>
            <a:rPr lang="en-US" sz="1100" kern="1200" dirty="0"/>
          </a:br>
          <a:br>
            <a:rPr lang="en-US" sz="1100" kern="1200" dirty="0"/>
          </a:br>
          <a:br>
            <a:rPr lang="en-US" sz="1100" b="0" i="0" kern="1200" dirty="0"/>
          </a:br>
          <a:endParaRPr lang="en-US" sz="1100" kern="1200" dirty="0"/>
        </a:p>
      </dsp:txBody>
      <dsp:txXfrm>
        <a:off x="3201732" y="1758315"/>
        <a:ext cx="1362304" cy="1435907"/>
      </dsp:txXfrm>
    </dsp:sp>
    <dsp:sp modelId="{E772E3EA-1F92-47D2-9CE9-8C29EF3A790D}">
      <dsp:nvSpPr>
        <dsp:cNvPr id="0" name=""/>
        <dsp:cNvSpPr/>
      </dsp:nvSpPr>
      <dsp:spPr>
        <a:xfrm>
          <a:off x="5177074" y="783549"/>
          <a:ext cx="613037" cy="613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05F34A-D669-435D-8A58-E92FFA5E6273}">
      <dsp:nvSpPr>
        <dsp:cNvPr id="0" name=""/>
        <dsp:cNvSpPr/>
      </dsp:nvSpPr>
      <dsp:spPr>
        <a:xfrm>
          <a:off x="4802440" y="1758315"/>
          <a:ext cx="1362304" cy="1435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3. </a:t>
          </a:r>
          <a:r>
            <a:rPr lang="en-US" sz="1100" b="0" i="0" kern="1200" dirty="0"/>
            <a:t>Next, we recompiled the applications using </a:t>
          </a:r>
          <a:r>
            <a:rPr lang="en-US" sz="1100" b="0" i="0" kern="1200" dirty="0" err="1"/>
            <a:t>apktool</a:t>
          </a:r>
          <a:r>
            <a:rPr lang="en-US" sz="1100" b="0" i="0" kern="1200" dirty="0"/>
            <a:t>, and added them to the test dataset.</a:t>
          </a:r>
          <a:br>
            <a:rPr lang="en-US" sz="1100" kern="1200" dirty="0"/>
          </a:br>
          <a:br>
            <a:rPr lang="en-US" sz="1100" kern="1200" dirty="0"/>
          </a:br>
          <a:br>
            <a:rPr lang="en-US" sz="1100" kern="1200" dirty="0"/>
          </a:br>
          <a:br>
            <a:rPr lang="en-US" sz="1100" kern="1200" dirty="0"/>
          </a:br>
          <a:br>
            <a:rPr lang="en-US" sz="1100" b="0" i="0" kern="1200" dirty="0"/>
          </a:br>
          <a:endParaRPr lang="en-US" sz="1100" kern="1200" dirty="0"/>
        </a:p>
      </dsp:txBody>
      <dsp:txXfrm>
        <a:off x="4802440" y="1758315"/>
        <a:ext cx="1362304" cy="14359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BEB-2D9C-4949-A078-092762ACA8BB}">
      <dsp:nvSpPr>
        <dsp:cNvPr id="0" name=""/>
        <dsp:cNvSpPr/>
      </dsp:nvSpPr>
      <dsp:spPr>
        <a:xfrm>
          <a:off x="1283" y="42013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6D5C23B-3D4A-46D3-801A-FB6A9902E483}">
      <dsp:nvSpPr>
        <dsp:cNvPr id="0" name=""/>
        <dsp:cNvSpPr/>
      </dsp:nvSpPr>
      <dsp:spPr>
        <a:xfrm>
          <a:off x="501904" y="895719"/>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Another approach that we employed in our research was a combination of a feature set attack and obfuscation. Similar to the feature set attack, we used </a:t>
          </a:r>
          <a:r>
            <a:rPr lang="en-US" sz="1900" kern="1200" dirty="0" err="1"/>
            <a:t>apktool</a:t>
          </a:r>
          <a:r>
            <a:rPr lang="en-US" sz="1900" kern="1200" dirty="0"/>
            <a:t> to decompile android applications, and then injected benign features into the malicious applications’ Manifest.xml files</a:t>
          </a:r>
        </a:p>
      </dsp:txBody>
      <dsp:txXfrm>
        <a:off x="585701" y="979516"/>
        <a:ext cx="4337991" cy="2693452"/>
      </dsp:txXfrm>
    </dsp:sp>
    <dsp:sp modelId="{DA216A5A-F234-41E2-8288-E0C26E49F81A}">
      <dsp:nvSpPr>
        <dsp:cNvPr id="0" name=""/>
        <dsp:cNvSpPr/>
      </dsp:nvSpPr>
      <dsp:spPr>
        <a:xfrm>
          <a:off x="5508110" y="42013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D5F3699-40C6-4CF1-84F0-10FED7433238}">
      <dsp:nvSpPr>
        <dsp:cNvPr id="0" name=""/>
        <dsp:cNvSpPr/>
      </dsp:nvSpPr>
      <dsp:spPr>
        <a:xfrm>
          <a:off x="6008730" y="895719"/>
          <a:ext cx="4505585" cy="28610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However, this time, we also used the Obfuscapk tool to apply obfuscation to the malicious applications, making them even more difficult to classify.</a:t>
          </a:r>
          <a:br>
            <a:rPr lang="en-US" sz="1900" kern="1200"/>
          </a:br>
          <a:br>
            <a:rPr lang="en-US" sz="1900" kern="1200"/>
          </a:br>
          <a:r>
            <a:rPr lang="en-US" sz="1900" kern="1200"/>
            <a:t>- By combining the feature set attack with obfuscation, we aimed to further confuse the classifier and make it even harder to identify malicious applications.</a:t>
          </a:r>
        </a:p>
      </dsp:txBody>
      <dsp:txXfrm>
        <a:off x="6092527" y="979516"/>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DC7D-C259-D1C5-FE11-E2E349F25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32077473-740C-9096-B331-61FF3934B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C214A530-4383-B11E-EF02-A537BA8262B2}"/>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5" name="Footer Placeholder 4">
            <a:extLst>
              <a:ext uri="{FF2B5EF4-FFF2-40B4-BE49-F238E27FC236}">
                <a16:creationId xmlns:a16="http://schemas.microsoft.com/office/drawing/2014/main" id="{9DA70591-DE94-B237-8BF0-5EA3B0A3574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3F309D7-D237-80B3-7032-A2713BCE87CA}"/>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1135345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19EE-7F9B-5DED-6E48-EE8E0EC4BD90}"/>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E459189-5CE8-1A11-03F0-D6F431E71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E843BB3-3B08-D2C8-46A2-F7352E4CDC2D}"/>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5" name="Footer Placeholder 4">
            <a:extLst>
              <a:ext uri="{FF2B5EF4-FFF2-40B4-BE49-F238E27FC236}">
                <a16:creationId xmlns:a16="http://schemas.microsoft.com/office/drawing/2014/main" id="{2355D043-BE36-DEC1-A849-DC3F9267BC7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4B1612B-AF50-AA69-ACC8-803032E937C2}"/>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401370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C0FF5-6AF5-23E8-BE38-E9515756C4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BDEBD4E-C4B3-B95D-CC55-879331F23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36B09E5-7193-2B8E-9AF2-D2236E41A509}"/>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5" name="Footer Placeholder 4">
            <a:extLst>
              <a:ext uri="{FF2B5EF4-FFF2-40B4-BE49-F238E27FC236}">
                <a16:creationId xmlns:a16="http://schemas.microsoft.com/office/drawing/2014/main" id="{F6EBFD14-7384-2005-E86A-C6899929688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20EA502-CF99-493D-69F2-96FE825B54E5}"/>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36850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8C9E-68FF-028B-AC58-F753832DA4B8}"/>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79C303D-337F-8686-6FD7-7A04486C8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070A4CF-89AB-494B-8682-BC0CECD942D0}"/>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5" name="Footer Placeholder 4">
            <a:extLst>
              <a:ext uri="{FF2B5EF4-FFF2-40B4-BE49-F238E27FC236}">
                <a16:creationId xmlns:a16="http://schemas.microsoft.com/office/drawing/2014/main" id="{93D11E6A-5AAF-34F8-DC08-3843EA465B5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916FDC5-96A0-7AA5-CFF2-CA8B0047D9EA}"/>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412559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31FF-4251-0A1A-7AA8-79ABFCBC21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DA7A58D6-79BD-935F-33D0-320F304C3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A96AC-DEBC-4CB0-59EB-5A69234284C1}"/>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5" name="Footer Placeholder 4">
            <a:extLst>
              <a:ext uri="{FF2B5EF4-FFF2-40B4-BE49-F238E27FC236}">
                <a16:creationId xmlns:a16="http://schemas.microsoft.com/office/drawing/2014/main" id="{C8EE284D-B0C5-E3C8-2F7E-17D64A8B1C3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E871870-C618-42DE-80B1-B0D18FF277E5}"/>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375406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4F75-9236-664E-B582-4CCAFD5A588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02D5601-B86D-EF96-90E0-4BCE104449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E7A10530-26A2-625A-E930-F720514924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43589F0F-41D8-2225-B49E-DC9E3A3CDAF0}"/>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6" name="Footer Placeholder 5">
            <a:extLst>
              <a:ext uri="{FF2B5EF4-FFF2-40B4-BE49-F238E27FC236}">
                <a16:creationId xmlns:a16="http://schemas.microsoft.com/office/drawing/2014/main" id="{CABC90B0-FBEB-ACBA-C230-38DB69C87C04}"/>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3D11FE0-C48C-0DBE-043B-B716C61C3F2A}"/>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155668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9389-F40D-7359-ED96-D8353E153670}"/>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963C100-2779-E632-F523-A6E80535D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546BD4-814E-BEFA-9D24-BE94A5E79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86BEA4A7-226F-189D-204C-9C0F6F0C83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FC1E7-F2DF-8EA4-52F3-9D6DE93AAA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BBC372E-95EB-50A8-E8E2-1F5A488B6DEF}"/>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8" name="Footer Placeholder 7">
            <a:extLst>
              <a:ext uri="{FF2B5EF4-FFF2-40B4-BE49-F238E27FC236}">
                <a16:creationId xmlns:a16="http://schemas.microsoft.com/office/drawing/2014/main" id="{0CB95641-AD3F-28FC-1678-1E15E4E1CD89}"/>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5CA0D35-ED81-EA72-C1C7-93C58C775C44}"/>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20939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4C3E-49C5-FAE0-F984-85DF3A36CF35}"/>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9ED2658-901A-64AD-3DCF-1E05DF4A0C82}"/>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4" name="Footer Placeholder 3">
            <a:extLst>
              <a:ext uri="{FF2B5EF4-FFF2-40B4-BE49-F238E27FC236}">
                <a16:creationId xmlns:a16="http://schemas.microsoft.com/office/drawing/2014/main" id="{46D3030E-1D18-D4FA-C7C5-6D21F254E7B7}"/>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A67002D-8733-336E-7609-13EB9A723A2C}"/>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76078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52DBA-7029-1652-BEDF-4B00A4F56BAC}"/>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3" name="Footer Placeholder 2">
            <a:extLst>
              <a:ext uri="{FF2B5EF4-FFF2-40B4-BE49-F238E27FC236}">
                <a16:creationId xmlns:a16="http://schemas.microsoft.com/office/drawing/2014/main" id="{6430141C-7CA3-4F4F-F53D-9BB474CB58AB}"/>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6FDFEE8A-F2BA-79D7-A75C-B6D8E9620567}"/>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281867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A345-340E-8FFA-0775-EC6986F99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3923D2AB-FFA6-83B9-5EAA-C1E0A14F6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22148DE8-CE31-B17B-1BCE-15133EA8B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34AF3-D22F-EF51-9C72-353D8DDE4B99}"/>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6" name="Footer Placeholder 5">
            <a:extLst>
              <a:ext uri="{FF2B5EF4-FFF2-40B4-BE49-F238E27FC236}">
                <a16:creationId xmlns:a16="http://schemas.microsoft.com/office/drawing/2014/main" id="{E781CA26-1BD2-4F9E-1737-9371A5E01B1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1B7931F-CB24-A74F-A65E-4938C761D297}"/>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300406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D6AB-912F-17FC-8D8D-C1F9C6611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4E450AC-27DC-3F67-80BD-F2DCB04DD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36C0620D-5936-B34C-535B-B7DF98B8A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D5ED0-60C6-AA47-0806-A7A5D23E4A46}"/>
              </a:ext>
            </a:extLst>
          </p:cNvPr>
          <p:cNvSpPr>
            <a:spLocks noGrp="1"/>
          </p:cNvSpPr>
          <p:nvPr>
            <p:ph type="dt" sz="half" idx="10"/>
          </p:nvPr>
        </p:nvSpPr>
        <p:spPr/>
        <p:txBody>
          <a:bodyPr/>
          <a:lstStyle/>
          <a:p>
            <a:fld id="{463F06E8-02A5-47D3-AB27-35FF3348FBA0}" type="datetimeFigureOut">
              <a:rPr lang="he-IL" smtClean="0"/>
              <a:t>כ"ב/טבת/תשפ"ג</a:t>
            </a:fld>
            <a:endParaRPr lang="he-IL"/>
          </a:p>
        </p:txBody>
      </p:sp>
      <p:sp>
        <p:nvSpPr>
          <p:cNvPr id="6" name="Footer Placeholder 5">
            <a:extLst>
              <a:ext uri="{FF2B5EF4-FFF2-40B4-BE49-F238E27FC236}">
                <a16:creationId xmlns:a16="http://schemas.microsoft.com/office/drawing/2014/main" id="{08CFFA74-542D-B628-6002-E19EE7D8BE0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37378FD3-2927-4F69-4A4A-B54C1B8FA52B}"/>
              </a:ext>
            </a:extLst>
          </p:cNvPr>
          <p:cNvSpPr>
            <a:spLocks noGrp="1"/>
          </p:cNvSpPr>
          <p:nvPr>
            <p:ph type="sldNum" sz="quarter" idx="12"/>
          </p:nvPr>
        </p:nvSpPr>
        <p:spPr/>
        <p:txBody>
          <a:bodyPr/>
          <a:lstStyle/>
          <a:p>
            <a:fld id="{39270730-9A98-4EE0-9FFA-A96455EEFA61}" type="slidenum">
              <a:rPr lang="he-IL" smtClean="0"/>
              <a:t>‹#›</a:t>
            </a:fld>
            <a:endParaRPr lang="he-IL"/>
          </a:p>
        </p:txBody>
      </p:sp>
    </p:spTree>
    <p:extLst>
      <p:ext uri="{BB962C8B-B14F-4D97-AF65-F5344CB8AC3E}">
        <p14:creationId xmlns:p14="http://schemas.microsoft.com/office/powerpoint/2010/main" val="224164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10B499-8734-2FDE-4396-C5314CFDB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1C1B56E7-DF8D-CA9A-112A-7605382C9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ABA0602-7E19-6F56-F6AD-9BDF0A1B2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F06E8-02A5-47D3-AB27-35FF3348FBA0}" type="datetimeFigureOut">
              <a:rPr lang="he-IL" smtClean="0"/>
              <a:t>כ"ב/טבת/תשפ"ג</a:t>
            </a:fld>
            <a:endParaRPr lang="he-IL"/>
          </a:p>
        </p:txBody>
      </p:sp>
      <p:sp>
        <p:nvSpPr>
          <p:cNvPr id="5" name="Footer Placeholder 4">
            <a:extLst>
              <a:ext uri="{FF2B5EF4-FFF2-40B4-BE49-F238E27FC236}">
                <a16:creationId xmlns:a16="http://schemas.microsoft.com/office/drawing/2014/main" id="{1F79965F-17EA-D7E0-AEC2-B35314668C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7F62EC1C-A445-BD1D-856B-D50DAB5ED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70730-9A98-4EE0-9FFA-A96455EEFA61}" type="slidenum">
              <a:rPr lang="he-IL" smtClean="0"/>
              <a:t>‹#›</a:t>
            </a:fld>
            <a:endParaRPr lang="he-IL"/>
          </a:p>
        </p:txBody>
      </p:sp>
    </p:spTree>
    <p:extLst>
      <p:ext uri="{BB962C8B-B14F-4D97-AF65-F5344CB8AC3E}">
        <p14:creationId xmlns:p14="http://schemas.microsoft.com/office/powerpoint/2010/main" val="235034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59F0996-5BF3-9747-547D-78E0383541F7}"/>
              </a:ext>
            </a:extLst>
          </p:cNvPr>
          <p:cNvPicPr>
            <a:picLocks noChangeAspect="1"/>
          </p:cNvPicPr>
          <p:nvPr/>
        </p:nvPicPr>
        <p:blipFill rotWithShape="1">
          <a:blip r:embed="rId2">
            <a:alphaModFix amt="50000"/>
          </a:blip>
          <a:srcRect t="5540" b="6912"/>
          <a:stretch/>
        </p:blipFill>
        <p:spPr>
          <a:xfrm>
            <a:off x="-40630" y="-1"/>
            <a:ext cx="12191980" cy="6857999"/>
          </a:xfrm>
          <a:prstGeom prst="rect">
            <a:avLst/>
          </a:prstGeom>
        </p:spPr>
      </p:pic>
      <p:sp>
        <p:nvSpPr>
          <p:cNvPr id="2" name="Title 1">
            <a:extLst>
              <a:ext uri="{FF2B5EF4-FFF2-40B4-BE49-F238E27FC236}">
                <a16:creationId xmlns:a16="http://schemas.microsoft.com/office/drawing/2014/main" id="{152559F3-B297-CC53-8596-9F1A112F3B5E}"/>
              </a:ext>
            </a:extLst>
          </p:cNvPr>
          <p:cNvSpPr>
            <a:spLocks noGrp="1"/>
          </p:cNvSpPr>
          <p:nvPr>
            <p:ph type="ctrTitle"/>
          </p:nvPr>
        </p:nvSpPr>
        <p:spPr>
          <a:xfrm>
            <a:off x="1320800" y="1146254"/>
            <a:ext cx="9469120" cy="3165158"/>
          </a:xfrm>
        </p:spPr>
        <p:txBody>
          <a:bodyPr>
            <a:normAutofit fontScale="90000"/>
          </a:bodyPr>
          <a:lstStyle/>
          <a:p>
            <a:r>
              <a:rPr lang="en-US"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Bypassing </a:t>
            </a:r>
            <a:r>
              <a:rPr lang="en-US"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Drebin</a:t>
            </a:r>
            <a:r>
              <a:rPr lang="en-US"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Exploring Techniques to Evade</a:t>
            </a:r>
            <a:b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en-US"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Android Malware Detection</a:t>
            </a:r>
            <a:br>
              <a:rPr lang="en-US" sz="5100" b="0" i="0" dirty="0">
                <a:solidFill>
                  <a:srgbClr val="FFFFFF"/>
                </a:solidFill>
                <a:effectLst/>
                <a:latin typeface="Arial" panose="020B0604020202020204" pitchFamily="34" charset="0"/>
              </a:rPr>
            </a:br>
            <a:endParaRPr lang="he-IL" sz="5100" dirty="0">
              <a:solidFill>
                <a:srgbClr val="FFFFFF"/>
              </a:solidFill>
            </a:endParaRPr>
          </a:p>
        </p:txBody>
      </p:sp>
      <p:sp>
        <p:nvSpPr>
          <p:cNvPr id="4" name="TextBox 3">
            <a:extLst>
              <a:ext uri="{FF2B5EF4-FFF2-40B4-BE49-F238E27FC236}">
                <a16:creationId xmlns:a16="http://schemas.microsoft.com/office/drawing/2014/main" id="{588A27AD-1A97-8F1F-5D76-6E7852F56890}"/>
              </a:ext>
            </a:extLst>
          </p:cNvPr>
          <p:cNvSpPr txBox="1"/>
          <p:nvPr/>
        </p:nvSpPr>
        <p:spPr>
          <a:xfrm>
            <a:off x="4023360" y="6073169"/>
            <a:ext cx="6766560" cy="523220"/>
          </a:xfrm>
          <a:prstGeom prst="rect">
            <a:avLst/>
          </a:prstGeom>
          <a:noFill/>
        </p:spPr>
        <p:txBody>
          <a:bodyPr wrap="square" rtlCol="1">
            <a:spAutoFit/>
          </a:bodyPr>
          <a:lstStyle/>
          <a:p>
            <a:r>
              <a:rPr lang="en-US" sz="2800" b="0" i="0" dirty="0">
                <a:solidFill>
                  <a:srgbClr val="FFFFFF"/>
                </a:solidFill>
                <a:effectLst/>
              </a:rPr>
              <a:t>Tal </a:t>
            </a:r>
            <a:r>
              <a:rPr lang="en-US" sz="2800" b="0" i="0" dirty="0" err="1">
                <a:solidFill>
                  <a:srgbClr val="FFFFFF"/>
                </a:solidFill>
                <a:effectLst/>
              </a:rPr>
              <a:t>Malchi</a:t>
            </a:r>
            <a:r>
              <a:rPr lang="en-US" sz="2800" b="0" i="0" dirty="0">
                <a:solidFill>
                  <a:srgbClr val="FFFFFF"/>
                </a:solidFill>
                <a:effectLst/>
              </a:rPr>
              <a:t> &amp; Guy </a:t>
            </a:r>
            <a:r>
              <a:rPr lang="en-US" sz="2800" b="0" i="0" dirty="0" err="1">
                <a:solidFill>
                  <a:srgbClr val="FFFFFF"/>
                </a:solidFill>
                <a:effectLst/>
              </a:rPr>
              <a:t>Azoulay</a:t>
            </a:r>
            <a:endParaRPr lang="he-IL" sz="2800" dirty="0"/>
          </a:p>
        </p:txBody>
      </p:sp>
    </p:spTree>
    <p:extLst>
      <p:ext uri="{BB962C8B-B14F-4D97-AF65-F5344CB8AC3E}">
        <p14:creationId xmlns:p14="http://schemas.microsoft.com/office/powerpoint/2010/main" val="36900874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251FC87-F97E-197B-0331-E5C81F257012}"/>
              </a:ext>
            </a:extLst>
          </p:cNvPr>
          <p:cNvPicPr>
            <a:picLocks noChangeAspect="1"/>
          </p:cNvPicPr>
          <p:nvPr/>
        </p:nvPicPr>
        <p:blipFill rotWithShape="1">
          <a:blip r:embed="rId2">
            <a:alphaModFix amt="35000"/>
          </a:blip>
          <a:srcRect t="10877" b="4853"/>
          <a:stretch/>
        </p:blipFill>
        <p:spPr>
          <a:xfrm>
            <a:off x="20" y="10"/>
            <a:ext cx="12191980" cy="6857990"/>
          </a:xfrm>
          <a:prstGeom prst="rect">
            <a:avLst/>
          </a:prstGeom>
        </p:spPr>
      </p:pic>
      <p:sp>
        <p:nvSpPr>
          <p:cNvPr id="2" name="Title 1">
            <a:extLst>
              <a:ext uri="{FF2B5EF4-FFF2-40B4-BE49-F238E27FC236}">
                <a16:creationId xmlns:a16="http://schemas.microsoft.com/office/drawing/2014/main" id="{7389C1AE-3B84-B76B-E761-2C9EFE02AD3C}"/>
              </a:ext>
            </a:extLst>
          </p:cNvPr>
          <p:cNvSpPr>
            <a:spLocks noGrp="1"/>
          </p:cNvSpPr>
          <p:nvPr>
            <p:ph type="title"/>
          </p:nvPr>
        </p:nvSpPr>
        <p:spPr>
          <a:xfrm>
            <a:off x="838200" y="365125"/>
            <a:ext cx="10515600" cy="1325563"/>
          </a:xfrm>
        </p:spPr>
        <p:txBody>
          <a:bodyPr>
            <a:normAutofit/>
          </a:bodyPr>
          <a:lstStyle/>
          <a:p>
            <a:r>
              <a:rPr lang="en-US">
                <a:solidFill>
                  <a:srgbClr val="FFFFFF"/>
                </a:solidFill>
              </a:rPr>
              <a:t>INTRODUCTION</a:t>
            </a:r>
            <a:endParaRPr lang="he-IL">
              <a:solidFill>
                <a:srgbClr val="FFFFFF"/>
              </a:solidFill>
            </a:endParaRPr>
          </a:p>
        </p:txBody>
      </p:sp>
      <p:graphicFrame>
        <p:nvGraphicFramePr>
          <p:cNvPr id="5" name="Content Placeholder 2">
            <a:extLst>
              <a:ext uri="{FF2B5EF4-FFF2-40B4-BE49-F238E27FC236}">
                <a16:creationId xmlns:a16="http://schemas.microsoft.com/office/drawing/2014/main" id="{8F489023-DDBE-7409-40F4-333FB3E01276}"/>
              </a:ext>
            </a:extLst>
          </p:cNvPr>
          <p:cNvGraphicFramePr>
            <a:graphicFrameLocks noGrp="1"/>
          </p:cNvGraphicFramePr>
          <p:nvPr>
            <p:ph idx="1"/>
            <p:extLst>
              <p:ext uri="{D42A27DB-BD31-4B8C-83A1-F6EECF244321}">
                <p14:modId xmlns:p14="http://schemas.microsoft.com/office/powerpoint/2010/main" val="16761562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7759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5"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7A29A4-C0AC-7C4A-A197-1C4E60F50500}"/>
              </a:ext>
            </a:extLst>
          </p:cNvPr>
          <p:cNvSpPr>
            <a:spLocks noGrp="1"/>
          </p:cNvSpPr>
          <p:nvPr>
            <p:ph type="title"/>
          </p:nvPr>
        </p:nvSpPr>
        <p:spPr>
          <a:xfrm>
            <a:off x="833002" y="365125"/>
            <a:ext cx="10520702" cy="1325563"/>
          </a:xfrm>
        </p:spPr>
        <p:txBody>
          <a:bodyPr>
            <a:normAutofit/>
          </a:bodyPr>
          <a:lstStyle/>
          <a:p>
            <a:r>
              <a:rPr lang="en-US">
                <a:solidFill>
                  <a:srgbClr val="FFFFFF"/>
                </a:solidFill>
              </a:rPr>
              <a:t>METHODOLOGY</a:t>
            </a:r>
            <a:endParaRPr lang="he-IL">
              <a:solidFill>
                <a:srgbClr val="FFFFFF"/>
              </a:solidFill>
            </a:endParaRPr>
          </a:p>
        </p:txBody>
      </p:sp>
      <p:graphicFrame>
        <p:nvGraphicFramePr>
          <p:cNvPr id="23" name="Content Placeholder 2">
            <a:extLst>
              <a:ext uri="{FF2B5EF4-FFF2-40B4-BE49-F238E27FC236}">
                <a16:creationId xmlns:a16="http://schemas.microsoft.com/office/drawing/2014/main" id="{A527F383-3218-9CC8-1995-CD9FC8FCD71C}"/>
              </a:ext>
            </a:extLst>
          </p:cNvPr>
          <p:cNvGraphicFramePr>
            <a:graphicFrameLocks noGrp="1"/>
          </p:cNvGraphicFramePr>
          <p:nvPr>
            <p:ph idx="1"/>
          </p:nvPr>
        </p:nvGraphicFramePr>
        <p:xfrm>
          <a:off x="838201" y="2022601"/>
          <a:ext cx="10515598" cy="4154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643578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65CDE2-194C-4A17-9E3C-017E8A89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0B34E-835F-CB07-5317-0E30BE46E16B}"/>
              </a:ext>
            </a:extLst>
          </p:cNvPr>
          <p:cNvSpPr>
            <a:spLocks noGrp="1"/>
          </p:cNvSpPr>
          <p:nvPr>
            <p:ph type="title"/>
          </p:nvPr>
        </p:nvSpPr>
        <p:spPr>
          <a:xfrm>
            <a:off x="943276" y="712268"/>
            <a:ext cx="10410524" cy="1193533"/>
          </a:xfrm>
        </p:spPr>
        <p:txBody>
          <a:bodyPr>
            <a:normAutofit/>
          </a:bodyPr>
          <a:lstStyle/>
          <a:p>
            <a:r>
              <a:rPr lang="en-US" sz="3700">
                <a:solidFill>
                  <a:srgbClr val="FFFFFF"/>
                </a:solidFill>
              </a:rPr>
              <a:t>OBFUSCATION</a:t>
            </a:r>
            <a:br>
              <a:rPr lang="en-US" sz="3700">
                <a:solidFill>
                  <a:srgbClr val="FFFFFF"/>
                </a:solidFill>
              </a:rPr>
            </a:br>
            <a:endParaRPr lang="he-IL" sz="3700">
              <a:solidFill>
                <a:srgbClr val="FFFFFF"/>
              </a:solidFill>
            </a:endParaRPr>
          </a:p>
        </p:txBody>
      </p:sp>
      <p:cxnSp>
        <p:nvCxnSpPr>
          <p:cNvPr id="10" name="Straight Connector 9">
            <a:extLst>
              <a:ext uri="{FF2B5EF4-FFF2-40B4-BE49-F238E27FC236}">
                <a16:creationId xmlns:a16="http://schemas.microsoft.com/office/drawing/2014/main" id="{F2AE495E-2AAF-4BC1-87A5-331009D82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76F1CF29-8BE3-C4C0-0D4C-1FE742FAFF22}"/>
              </a:ext>
            </a:extLst>
          </p:cNvPr>
          <p:cNvGraphicFramePr>
            <a:graphicFrameLocks noGrp="1"/>
          </p:cNvGraphicFramePr>
          <p:nvPr>
            <p:ph idx="1"/>
            <p:extLst>
              <p:ext uri="{D42A27DB-BD31-4B8C-83A1-F6EECF244321}">
                <p14:modId xmlns:p14="http://schemas.microsoft.com/office/powerpoint/2010/main" val="616641694"/>
              </p:ext>
            </p:extLst>
          </p:nvPr>
        </p:nvGraphicFramePr>
        <p:xfrm>
          <a:off x="943276" y="2050181"/>
          <a:ext cx="10410524" cy="4126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787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A1748E4F-F0A2-7B46-0471-DABA2BA79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813" y="2595065"/>
            <a:ext cx="5028969" cy="3472383"/>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F984E66B-1531-067A-E134-E8BB73B20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706" y="1210715"/>
            <a:ext cx="5480656" cy="3769014"/>
          </a:xfrm>
          <a:prstGeom prst="rect">
            <a:avLst/>
          </a:prstGeom>
        </p:spPr>
      </p:pic>
      <p:sp>
        <p:nvSpPr>
          <p:cNvPr id="9" name="TextBox 8">
            <a:extLst>
              <a:ext uri="{FF2B5EF4-FFF2-40B4-BE49-F238E27FC236}">
                <a16:creationId xmlns:a16="http://schemas.microsoft.com/office/drawing/2014/main" id="{4EA17885-31F9-3FD9-B81D-B4F15FBDBC0B}"/>
              </a:ext>
            </a:extLst>
          </p:cNvPr>
          <p:cNvSpPr txBox="1"/>
          <p:nvPr/>
        </p:nvSpPr>
        <p:spPr>
          <a:xfrm>
            <a:off x="7743645" y="1981200"/>
            <a:ext cx="3338422" cy="369332"/>
          </a:xfrm>
          <a:prstGeom prst="rect">
            <a:avLst/>
          </a:prstGeom>
          <a:noFill/>
        </p:spPr>
        <p:txBody>
          <a:bodyPr wrap="square" rtlCol="1">
            <a:spAutoFit/>
          </a:bodyPr>
          <a:lstStyle/>
          <a:p>
            <a:r>
              <a:rPr lang="en-US"/>
              <a:t>After OBFUSCATION</a:t>
            </a:r>
            <a:endParaRPr lang="he-IL" dirty="0"/>
          </a:p>
        </p:txBody>
      </p:sp>
      <p:sp>
        <p:nvSpPr>
          <p:cNvPr id="10" name="TextBox 9">
            <a:extLst>
              <a:ext uri="{FF2B5EF4-FFF2-40B4-BE49-F238E27FC236}">
                <a16:creationId xmlns:a16="http://schemas.microsoft.com/office/drawing/2014/main" id="{237C89C5-AA9A-5442-4FC1-8602FB2E59C7}"/>
              </a:ext>
            </a:extLst>
          </p:cNvPr>
          <p:cNvSpPr txBox="1"/>
          <p:nvPr/>
        </p:nvSpPr>
        <p:spPr>
          <a:xfrm>
            <a:off x="1150189" y="538752"/>
            <a:ext cx="3338422" cy="369332"/>
          </a:xfrm>
          <a:prstGeom prst="rect">
            <a:avLst/>
          </a:prstGeom>
          <a:noFill/>
        </p:spPr>
        <p:txBody>
          <a:bodyPr wrap="square" rtlCol="1">
            <a:spAutoFit/>
          </a:bodyPr>
          <a:lstStyle/>
          <a:p>
            <a:r>
              <a:rPr lang="en-US"/>
              <a:t>Before OBFUSCATION</a:t>
            </a:r>
            <a:endParaRPr lang="he-IL" dirty="0"/>
          </a:p>
        </p:txBody>
      </p:sp>
    </p:spTree>
    <p:extLst>
      <p:ext uri="{BB962C8B-B14F-4D97-AF65-F5344CB8AC3E}">
        <p14:creationId xmlns:p14="http://schemas.microsoft.com/office/powerpoint/2010/main" val="2438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2E8D5-008C-6893-724A-BDA0E7D14FDB}"/>
              </a:ext>
            </a:extLst>
          </p:cNvPr>
          <p:cNvSpPr>
            <a:spLocks noGrp="1"/>
          </p:cNvSpPr>
          <p:nvPr>
            <p:ph type="title"/>
          </p:nvPr>
        </p:nvSpPr>
        <p:spPr/>
        <p:txBody>
          <a:bodyPr/>
          <a:lstStyle/>
          <a:p>
            <a:r>
              <a:rPr lang="en-US"/>
              <a:t>PACKERS</a:t>
            </a:r>
            <a:br>
              <a:rPr lang="en-US"/>
            </a:br>
            <a:endParaRPr lang="he-IL" dirty="0"/>
          </a:p>
        </p:txBody>
      </p:sp>
      <p:graphicFrame>
        <p:nvGraphicFramePr>
          <p:cNvPr id="6" name="Content Placeholder 2">
            <a:extLst>
              <a:ext uri="{FF2B5EF4-FFF2-40B4-BE49-F238E27FC236}">
                <a16:creationId xmlns:a16="http://schemas.microsoft.com/office/drawing/2014/main" id="{9EE2020B-9DDD-B224-AACB-65D49A60B58D}"/>
              </a:ext>
            </a:extLst>
          </p:cNvPr>
          <p:cNvGraphicFramePr>
            <a:graphicFrameLocks noGrp="1"/>
          </p:cNvGraphicFramePr>
          <p:nvPr>
            <p:ph idx="1"/>
          </p:nvPr>
        </p:nvGraphicFramePr>
        <p:xfrm>
          <a:off x="612475" y="1492370"/>
          <a:ext cx="10741325" cy="4684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01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2FC2-B7A9-8068-3805-FF4A2097F0D2}"/>
              </a:ext>
            </a:extLst>
          </p:cNvPr>
          <p:cNvSpPr>
            <a:spLocks noGrp="1"/>
          </p:cNvSpPr>
          <p:nvPr>
            <p:ph type="title"/>
          </p:nvPr>
        </p:nvSpPr>
        <p:spPr>
          <a:xfrm>
            <a:off x="548850" y="450358"/>
            <a:ext cx="5277333" cy="1325563"/>
          </a:xfrm>
        </p:spPr>
        <p:txBody>
          <a:bodyPr>
            <a:normAutofit/>
          </a:bodyPr>
          <a:lstStyle/>
          <a:p>
            <a:r>
              <a:rPr lang="en-US" dirty="0"/>
              <a:t>FEATURES SET ATTACK</a:t>
            </a:r>
            <a:endParaRPr lang="he-IL" dirty="0"/>
          </a:p>
        </p:txBody>
      </p:sp>
      <p:graphicFrame>
        <p:nvGraphicFramePr>
          <p:cNvPr id="25" name="Content Placeholder 2">
            <a:extLst>
              <a:ext uri="{FF2B5EF4-FFF2-40B4-BE49-F238E27FC236}">
                <a16:creationId xmlns:a16="http://schemas.microsoft.com/office/drawing/2014/main" id="{07664191-7A77-E62E-DFE8-93AB200FA907}"/>
              </a:ext>
            </a:extLst>
          </p:cNvPr>
          <p:cNvGraphicFramePr>
            <a:graphicFrameLocks noGrp="1"/>
          </p:cNvGraphicFramePr>
          <p:nvPr>
            <p:ph idx="1"/>
            <p:extLst>
              <p:ext uri="{D42A27DB-BD31-4B8C-83A1-F6EECF244321}">
                <p14:modId xmlns:p14="http://schemas.microsoft.com/office/powerpoint/2010/main" val="3809713775"/>
              </p:ext>
            </p:extLst>
          </p:nvPr>
        </p:nvGraphicFramePr>
        <p:xfrm>
          <a:off x="548850" y="2128736"/>
          <a:ext cx="6165062" cy="3977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6AD7233C-E9AC-F30E-B156-37A29D7D83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289387581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C08E1-8A1E-270C-B63E-EF1B5B45B230}"/>
              </a:ext>
            </a:extLst>
          </p:cNvPr>
          <p:cNvSpPr>
            <a:spLocks noGrp="1"/>
          </p:cNvSpPr>
          <p:nvPr>
            <p:ph type="title"/>
          </p:nvPr>
        </p:nvSpPr>
        <p:spPr>
          <a:xfrm>
            <a:off x="838200" y="365125"/>
            <a:ext cx="10515600" cy="1325563"/>
          </a:xfrm>
        </p:spPr>
        <p:txBody>
          <a:bodyPr>
            <a:normAutofit/>
          </a:bodyPr>
          <a:lstStyle/>
          <a:p>
            <a:r>
              <a:rPr lang="en-US" sz="5000">
                <a:solidFill>
                  <a:srgbClr val="FFFFFF"/>
                </a:solidFill>
              </a:rPr>
              <a:t>FEATURES SET ATTACK + OBFUSCATION </a:t>
            </a:r>
            <a:endParaRPr lang="he-IL" sz="5000">
              <a:solidFill>
                <a:srgbClr val="FFFFFF"/>
              </a:solidFill>
            </a:endParaRPr>
          </a:p>
        </p:txBody>
      </p:sp>
      <p:sp>
        <p:nvSpPr>
          <p:cNvPr id="43"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Content Placeholder 2">
            <a:extLst>
              <a:ext uri="{FF2B5EF4-FFF2-40B4-BE49-F238E27FC236}">
                <a16:creationId xmlns:a16="http://schemas.microsoft.com/office/drawing/2014/main" id="{0AED56BE-EC06-BBF1-C129-FA3D01670140}"/>
              </a:ext>
            </a:extLst>
          </p:cNvPr>
          <p:cNvGraphicFramePr>
            <a:graphicFrameLocks noGrp="1"/>
          </p:cNvGraphicFramePr>
          <p:nvPr>
            <p:ph idx="1"/>
            <p:extLst>
              <p:ext uri="{D42A27DB-BD31-4B8C-83A1-F6EECF244321}">
                <p14:modId xmlns:p14="http://schemas.microsoft.com/office/powerpoint/2010/main" val="1892145727"/>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8101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4" name="Rectangle 42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28">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0">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55E46-883F-7841-6BB0-A58F867F669D}"/>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RESULTS </a:t>
            </a:r>
            <a:endParaRPr lang="he-IL">
              <a:solidFill>
                <a:schemeClr val="bg1"/>
              </a:solidFill>
            </a:endParaRPr>
          </a:p>
        </p:txBody>
      </p:sp>
      <p:grpSp>
        <p:nvGrpSpPr>
          <p:cNvPr id="435" name="Group 434">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36" name="Freeform: Shape 43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37" name="Freeform: Shape 43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39"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1"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3" name="Oval 442">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5" name="Oval 444">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4CBF6BC-5956-18A8-C597-E6C6348A4E0B}"/>
              </a:ext>
            </a:extLst>
          </p:cNvPr>
          <p:cNvSpPr>
            <a:spLocks noGrp="1"/>
          </p:cNvSpPr>
          <p:nvPr>
            <p:ph idx="1"/>
          </p:nvPr>
        </p:nvSpPr>
        <p:spPr>
          <a:xfrm>
            <a:off x="6234867" y="1095407"/>
            <a:ext cx="5217173" cy="4351338"/>
          </a:xfrm>
        </p:spPr>
        <p:txBody>
          <a:bodyPr>
            <a:normAutofit/>
          </a:bodyPr>
          <a:lstStyle/>
          <a:p>
            <a:pPr marL="0" indent="0">
              <a:buNone/>
            </a:pPr>
            <a:r>
              <a:rPr lang="en-US" sz="2200" dirty="0">
                <a:solidFill>
                  <a:schemeClr val="bg1"/>
                </a:solidFill>
              </a:rPr>
              <a:t>After all the three process of the attacks we introduce before, </a:t>
            </a:r>
            <a:br>
              <a:rPr lang="en-US" sz="2200" dirty="0">
                <a:solidFill>
                  <a:schemeClr val="bg1"/>
                </a:solidFill>
              </a:rPr>
            </a:br>
            <a:r>
              <a:rPr lang="en-US" sz="2200" dirty="0">
                <a:solidFill>
                  <a:schemeClr val="bg1"/>
                </a:solidFill>
              </a:rPr>
              <a:t>the </a:t>
            </a:r>
            <a:r>
              <a:rPr lang="en-US" sz="2200" dirty="0" err="1">
                <a:solidFill>
                  <a:schemeClr val="bg1"/>
                </a:solidFill>
              </a:rPr>
              <a:t>Drebin</a:t>
            </a:r>
            <a:r>
              <a:rPr lang="en-US" sz="2200" dirty="0">
                <a:solidFill>
                  <a:schemeClr val="bg1"/>
                </a:solidFill>
              </a:rPr>
              <a:t> classifier was still able to detect those application as malicious.</a:t>
            </a:r>
            <a:br>
              <a:rPr lang="en-US" sz="2200" dirty="0">
                <a:solidFill>
                  <a:schemeClr val="bg1"/>
                </a:solidFill>
              </a:rPr>
            </a:br>
            <a:br>
              <a:rPr lang="en-US" sz="2200" dirty="0">
                <a:solidFill>
                  <a:schemeClr val="bg1"/>
                </a:solidFill>
              </a:rPr>
            </a:br>
            <a:r>
              <a:rPr lang="en-US" sz="2200" dirty="0">
                <a:solidFill>
                  <a:schemeClr val="bg1"/>
                </a:solidFill>
              </a:rPr>
              <a:t>Interesting point that was discovered during the last approach (FEATURES SET ATTACK + OBFUSCATION) was that when we apply small amount of malicious application, we could notice that our classifier classify them as benign application.  </a:t>
            </a:r>
            <a:br>
              <a:rPr lang="en-US" sz="2200" dirty="0">
                <a:solidFill>
                  <a:schemeClr val="bg1"/>
                </a:solidFill>
              </a:rPr>
            </a:br>
            <a:endParaRPr lang="he-IL" sz="2200" dirty="0">
              <a:solidFill>
                <a:schemeClr val="bg1"/>
              </a:solidFill>
            </a:endParaRPr>
          </a:p>
        </p:txBody>
      </p:sp>
      <p:grpSp>
        <p:nvGrpSpPr>
          <p:cNvPr id="447"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48" name="Freeform: Shape 447">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44884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668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Bypassing Drebin: Exploring Techniques to Evade Android Malware Detection </vt:lpstr>
      <vt:lpstr>INTRODUCTION</vt:lpstr>
      <vt:lpstr>METHODOLOGY</vt:lpstr>
      <vt:lpstr>OBFUSCATION </vt:lpstr>
      <vt:lpstr>PowerPoint Presentation</vt:lpstr>
      <vt:lpstr>PACKERS </vt:lpstr>
      <vt:lpstr>FEATURES SET ATTACK</vt:lpstr>
      <vt:lpstr>FEATURES SET ATTACK + OBFUSCATION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Bypassing Drebin: Exploring Techniques to Evade Android Malware Detection</dc:title>
  <dc:creator>טל מלחי</dc:creator>
  <cp:lastModifiedBy>טל מלחי</cp:lastModifiedBy>
  <cp:revision>4</cp:revision>
  <dcterms:created xsi:type="dcterms:W3CDTF">2023-01-15T18:35:36Z</dcterms:created>
  <dcterms:modified xsi:type="dcterms:W3CDTF">2023-01-17T12:33:21Z</dcterms:modified>
</cp:coreProperties>
</file>