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B073B-1827-46A9-8D2B-7AF0067364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8B0ED9-EB0D-4F39-98AF-376CE26FBC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7F0A40-D54B-4CD9-96BF-063044E0B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33E00-CD09-4680-9A6E-2B7B42F13209}" type="datetimeFigureOut">
              <a:rPr lang="en-IL" smtClean="0"/>
              <a:t>17/04/2021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9C4FD0-6AC4-4471-AF1F-0820BB504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09776D-89D2-44C1-B122-B174FC777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AAFD0-B05A-4551-9F86-96251129F1E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607139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28786-2775-43B0-8376-4E681764B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D3A1CD-E4D2-49EF-8225-8C764F9A01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529FA9-CB49-47B9-8B63-C8C062EC1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33E00-CD09-4680-9A6E-2B7B42F13209}" type="datetimeFigureOut">
              <a:rPr lang="en-IL" smtClean="0"/>
              <a:t>17/04/2021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6F400-E6D4-47E8-8F12-1D4F332D9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231E81-ABDD-4E29-8ADC-C8D1BD720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AAFD0-B05A-4551-9F86-96251129F1E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77774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463D89-4C71-4BA7-B77A-93901428BB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3F774F-3A55-44F0-8B22-577DDCCB41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A14233-8917-4BAC-8474-BB15689C8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33E00-CD09-4680-9A6E-2B7B42F13209}" type="datetimeFigureOut">
              <a:rPr lang="en-IL" smtClean="0"/>
              <a:t>17/04/2021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F857BD-6625-4321-9477-D35BDB049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342081-6634-4FD0-A0A9-5E98155E8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AAFD0-B05A-4551-9F86-96251129F1E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815976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0232A-6677-4846-B1EA-45C9B7AD9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633292-F5C5-4B27-AC6E-CE2265492F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921AA7-08B1-4779-BC32-1CC81D963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33E00-CD09-4680-9A6E-2B7B42F13209}" type="datetimeFigureOut">
              <a:rPr lang="en-IL" smtClean="0"/>
              <a:t>17/04/2021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D69317-608E-42D6-B35E-09EABB659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58DFC0-6A69-4DD2-AA46-E88EE2917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AAFD0-B05A-4551-9F86-96251129F1E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552675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60CEB-6037-408D-9F42-1C1CDF21E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619AC6-BF41-4E20-906A-00192E669C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ADFBC3-9616-448F-9835-F055D7CCA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33E00-CD09-4680-9A6E-2B7B42F13209}" type="datetimeFigureOut">
              <a:rPr lang="en-IL" smtClean="0"/>
              <a:t>17/04/2021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1F8E0D-A2CD-4013-A3E7-EA7390788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9491D4-CF37-485C-919D-7B7897F5C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AAFD0-B05A-4551-9F86-96251129F1E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902979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C5BC0-F016-49A1-8730-C9EBFD71C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E28B3C-7067-437D-938A-B2ADD30599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13E732-D9C6-4801-8EFB-223C6A4C8F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28AD2A-387B-4DD1-9815-CE590E913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33E00-CD09-4680-9A6E-2B7B42F13209}" type="datetimeFigureOut">
              <a:rPr lang="en-IL" smtClean="0"/>
              <a:t>17/04/2021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CF5454-8674-40FF-9A1D-C02A89102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A47538-2B1A-4B92-8FFE-1FEBBC121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AAFD0-B05A-4551-9F86-96251129F1E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499969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0922E-D0CA-417E-8181-67056D5F5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7CADC1-44EE-400D-8433-34D7813E68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DED9CD-B942-4361-806F-9E4B1A1529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708D4E-5E4B-4948-B178-EB5C851964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667A1B-8CD4-4C56-9A50-58ACBDD5E2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5C1C16-A64E-4405-8E6B-937FFB60C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33E00-CD09-4680-9A6E-2B7B42F13209}" type="datetimeFigureOut">
              <a:rPr lang="en-IL" smtClean="0"/>
              <a:t>17/04/2021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F702CC-F1D1-43EE-8FCF-6487A5ED5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79171C-4E7B-45B8-83B2-44405D88E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AAFD0-B05A-4551-9F86-96251129F1E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948461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2D51F-070E-4263-BE26-81BA3F403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109B41-01E6-43FA-8055-9B4B7CB82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33E00-CD09-4680-9A6E-2B7B42F13209}" type="datetimeFigureOut">
              <a:rPr lang="en-IL" smtClean="0"/>
              <a:t>17/04/2021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5116F8-68CB-48D8-9D30-4E2AEA88B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6D6842-33F2-4838-B262-F1EAF843C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AAFD0-B05A-4551-9F86-96251129F1E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682584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748937-D0A8-4B53-93E8-33C2D3BE9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33E00-CD09-4680-9A6E-2B7B42F13209}" type="datetimeFigureOut">
              <a:rPr lang="en-IL" smtClean="0"/>
              <a:t>17/04/2021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CE3071-D173-4FB2-9EBD-76D92A246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B1560B-4756-45A1-95BA-D3685379B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AAFD0-B05A-4551-9F86-96251129F1E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285229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1EEAA-A324-44ED-98DD-1FAB7E60F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578CC2-7D47-49BF-B75D-2D94A87FF4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4AF731-0063-4CD6-9205-43164DF162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5AFE3F-697F-46FC-9AE7-5BF327581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33E00-CD09-4680-9A6E-2B7B42F13209}" type="datetimeFigureOut">
              <a:rPr lang="en-IL" smtClean="0"/>
              <a:t>17/04/2021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A2AB09-A796-4384-909B-9D19902D6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365425-B389-43ED-8BE2-80B0109FC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AAFD0-B05A-4551-9F86-96251129F1E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16670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DF336-C6B5-4CBB-9445-EC8624E8E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3E8944-68E3-44F8-9197-C2AB5BBEBA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1608F2-0022-4F34-A0CC-2FA7F24447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3E94BA-075D-45D8-B86D-DD22D6659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33E00-CD09-4680-9A6E-2B7B42F13209}" type="datetimeFigureOut">
              <a:rPr lang="en-IL" smtClean="0"/>
              <a:t>17/04/2021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AFA4C0-A9B3-4571-96B9-BE95D6C84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0C9CC2-09AA-4CD8-839A-C5243D008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AAFD0-B05A-4551-9F86-96251129F1E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698145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56754B-4BE3-43B8-B6BA-99A2DA36F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174206-D89E-4947-94D2-4A1BAAD6B4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DAC7AD-01B7-44D9-87A3-709C5E7AAE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33E00-CD09-4680-9A6E-2B7B42F13209}" type="datetimeFigureOut">
              <a:rPr lang="en-IL" smtClean="0"/>
              <a:t>17/04/2021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21F72C-3E28-460F-B2D4-93C90DF001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63C3F7-3CE7-4A27-BCB9-EB11958BBC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6AAFD0-B05A-4551-9F86-96251129F1E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973873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be 3">
            <a:extLst>
              <a:ext uri="{FF2B5EF4-FFF2-40B4-BE49-F238E27FC236}">
                <a16:creationId xmlns:a16="http://schemas.microsoft.com/office/drawing/2014/main" id="{209118DD-00ED-46D0-B2FC-629A02D945EF}"/>
              </a:ext>
            </a:extLst>
          </p:cNvPr>
          <p:cNvSpPr/>
          <p:nvPr/>
        </p:nvSpPr>
        <p:spPr>
          <a:xfrm>
            <a:off x="516834" y="1455123"/>
            <a:ext cx="3086453" cy="2289316"/>
          </a:xfrm>
          <a:prstGeom prst="cube">
            <a:avLst>
              <a:gd name="adj" fmla="val 1840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sz="11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360A89-A6F2-49A7-ABEC-035DD17728A0}"/>
              </a:ext>
            </a:extLst>
          </p:cNvPr>
          <p:cNvSpPr txBox="1"/>
          <p:nvPr/>
        </p:nvSpPr>
        <p:spPr>
          <a:xfrm>
            <a:off x="1805468" y="854531"/>
            <a:ext cx="11474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Client</a:t>
            </a:r>
            <a:endParaRPr lang="en-IL" sz="3200" dirty="0"/>
          </a:p>
        </p:txBody>
      </p:sp>
      <p:sp>
        <p:nvSpPr>
          <p:cNvPr id="6" name="Cube 5">
            <a:extLst>
              <a:ext uri="{FF2B5EF4-FFF2-40B4-BE49-F238E27FC236}">
                <a16:creationId xmlns:a16="http://schemas.microsoft.com/office/drawing/2014/main" id="{FBC66276-65D0-4F8F-B3DA-E3A7F1824C56}"/>
              </a:ext>
            </a:extLst>
          </p:cNvPr>
          <p:cNvSpPr/>
          <p:nvPr/>
        </p:nvSpPr>
        <p:spPr>
          <a:xfrm>
            <a:off x="4253613" y="1251751"/>
            <a:ext cx="3729369" cy="5036596"/>
          </a:xfrm>
          <a:prstGeom prst="cube">
            <a:avLst>
              <a:gd name="adj" fmla="val 881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8" name="Cube 7">
            <a:extLst>
              <a:ext uri="{FF2B5EF4-FFF2-40B4-BE49-F238E27FC236}">
                <a16:creationId xmlns:a16="http://schemas.microsoft.com/office/drawing/2014/main" id="{E444438B-EAD0-463B-8B39-331557D5F7C0}"/>
              </a:ext>
            </a:extLst>
          </p:cNvPr>
          <p:cNvSpPr/>
          <p:nvPr/>
        </p:nvSpPr>
        <p:spPr>
          <a:xfrm>
            <a:off x="8371298" y="2460238"/>
            <a:ext cx="2077375" cy="2289316"/>
          </a:xfrm>
          <a:prstGeom prst="cub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53686D-018D-4BEC-9632-29269EB96BD9}"/>
              </a:ext>
            </a:extLst>
          </p:cNvPr>
          <p:cNvSpPr txBox="1"/>
          <p:nvPr/>
        </p:nvSpPr>
        <p:spPr>
          <a:xfrm>
            <a:off x="8537376" y="1662399"/>
            <a:ext cx="17452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/>
              <a:t>DataBase</a:t>
            </a:r>
            <a:endParaRPr lang="en-IL" sz="3200" dirty="0"/>
          </a:p>
        </p:txBody>
      </p:sp>
      <p:sp>
        <p:nvSpPr>
          <p:cNvPr id="10" name="Cube 9">
            <a:extLst>
              <a:ext uri="{FF2B5EF4-FFF2-40B4-BE49-F238E27FC236}">
                <a16:creationId xmlns:a16="http://schemas.microsoft.com/office/drawing/2014/main" id="{06A8B036-F21F-4A77-AF55-53CE4F3B9E45}"/>
              </a:ext>
            </a:extLst>
          </p:cNvPr>
          <p:cNvSpPr/>
          <p:nvPr/>
        </p:nvSpPr>
        <p:spPr>
          <a:xfrm>
            <a:off x="516835" y="4274036"/>
            <a:ext cx="2901068" cy="2289316"/>
          </a:xfrm>
          <a:prstGeom prst="cube">
            <a:avLst>
              <a:gd name="adj" fmla="val 1685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E581FF9-53B6-4EA3-A4F6-006D64BC4174}"/>
              </a:ext>
            </a:extLst>
          </p:cNvPr>
          <p:cNvSpPr txBox="1"/>
          <p:nvPr/>
        </p:nvSpPr>
        <p:spPr>
          <a:xfrm>
            <a:off x="516834" y="2171126"/>
            <a:ext cx="14316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User</a:t>
            </a:r>
            <a:r>
              <a:rPr lang="he-IL" sz="1100" dirty="0"/>
              <a:t> </a:t>
            </a:r>
            <a:r>
              <a:rPr lang="en-US" sz="1100" dirty="0"/>
              <a:t>PC</a:t>
            </a:r>
            <a:endParaRPr lang="en-IL" sz="1100" dirty="0"/>
          </a:p>
        </p:txBody>
      </p:sp>
      <p:sp>
        <p:nvSpPr>
          <p:cNvPr id="13" name="Cube 12">
            <a:extLst>
              <a:ext uri="{FF2B5EF4-FFF2-40B4-BE49-F238E27FC236}">
                <a16:creationId xmlns:a16="http://schemas.microsoft.com/office/drawing/2014/main" id="{23B58A22-9D3F-45D1-8282-B3D94ED9959F}"/>
              </a:ext>
            </a:extLst>
          </p:cNvPr>
          <p:cNvSpPr/>
          <p:nvPr/>
        </p:nvSpPr>
        <p:spPr>
          <a:xfrm>
            <a:off x="834502" y="2440643"/>
            <a:ext cx="2193564" cy="1102565"/>
          </a:xfrm>
          <a:prstGeom prst="cube">
            <a:avLst>
              <a:gd name="adj" fmla="val 1601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Web Browser – Student/Instructor</a:t>
            </a:r>
            <a:endParaRPr lang="en-IL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B6AA586-F133-4375-BC78-896065814A14}"/>
              </a:ext>
            </a:extLst>
          </p:cNvPr>
          <p:cNvSpPr txBox="1"/>
          <p:nvPr/>
        </p:nvSpPr>
        <p:spPr>
          <a:xfrm>
            <a:off x="735478" y="2615819"/>
            <a:ext cx="1792381" cy="261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&lt;&lt;Execution environment&gt;&gt;</a:t>
            </a:r>
            <a:endParaRPr lang="en-IL" sz="1100" dirty="0"/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08DC0722-0B45-4D29-BF0F-D4A904FE7DE1}"/>
              </a:ext>
            </a:extLst>
          </p:cNvPr>
          <p:cNvCxnSpPr>
            <a:cxnSpLocks/>
            <a:stCxn id="4" idx="5"/>
            <a:endCxn id="6" idx="2"/>
          </p:cNvCxnSpPr>
          <p:nvPr/>
        </p:nvCxnSpPr>
        <p:spPr>
          <a:xfrm>
            <a:off x="3603287" y="2389072"/>
            <a:ext cx="650326" cy="154531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D8CE2B6-A42C-4355-9B41-B3FC3E8D9A7F}"/>
              </a:ext>
            </a:extLst>
          </p:cNvPr>
          <p:cNvSpPr txBox="1"/>
          <p:nvPr/>
        </p:nvSpPr>
        <p:spPr>
          <a:xfrm>
            <a:off x="3674563" y="2808406"/>
            <a:ext cx="483790" cy="261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HTTP</a:t>
            </a:r>
            <a:endParaRPr lang="en-IL" sz="1100" dirty="0"/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1B230667-51ED-4585-A356-F2987FF1C333}"/>
              </a:ext>
            </a:extLst>
          </p:cNvPr>
          <p:cNvCxnSpPr>
            <a:cxnSpLocks/>
            <a:stCxn id="10" idx="5"/>
            <a:endCxn id="6" idx="2"/>
          </p:cNvCxnSpPr>
          <p:nvPr/>
        </p:nvCxnSpPr>
        <p:spPr>
          <a:xfrm flipV="1">
            <a:off x="3417903" y="3934384"/>
            <a:ext cx="835710" cy="1291366"/>
          </a:xfrm>
          <a:prstGeom prst="bentConnector3">
            <a:avLst>
              <a:gd name="adj1" fmla="val 6168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BED850F2-395D-4247-B767-10F39D0CD259}"/>
              </a:ext>
            </a:extLst>
          </p:cNvPr>
          <p:cNvSpPr txBox="1"/>
          <p:nvPr/>
        </p:nvSpPr>
        <p:spPr>
          <a:xfrm>
            <a:off x="3686555" y="4567902"/>
            <a:ext cx="483790" cy="261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HTTP</a:t>
            </a:r>
            <a:endParaRPr lang="en-IL" sz="11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4949B77-2696-4A08-B02B-916EAE5AA0A7}"/>
              </a:ext>
            </a:extLst>
          </p:cNvPr>
          <p:cNvSpPr txBox="1"/>
          <p:nvPr/>
        </p:nvSpPr>
        <p:spPr>
          <a:xfrm>
            <a:off x="545098" y="4741352"/>
            <a:ext cx="8518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&lt;&lt;Device&gt;&gt;</a:t>
            </a:r>
            <a:endParaRPr lang="en-IL" sz="11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F6BD16F-E3BC-452F-BCD0-45C63617BE81}"/>
              </a:ext>
            </a:extLst>
          </p:cNvPr>
          <p:cNvSpPr txBox="1"/>
          <p:nvPr/>
        </p:nvSpPr>
        <p:spPr>
          <a:xfrm>
            <a:off x="516834" y="1994400"/>
            <a:ext cx="8518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&lt;&lt;Device&gt;&gt;</a:t>
            </a:r>
            <a:endParaRPr lang="en-IL" sz="11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D8891B7-A3A1-4456-94E8-882D512D1393}"/>
              </a:ext>
            </a:extLst>
          </p:cNvPr>
          <p:cNvSpPr txBox="1"/>
          <p:nvPr/>
        </p:nvSpPr>
        <p:spPr>
          <a:xfrm>
            <a:off x="663040" y="4910429"/>
            <a:ext cx="5788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Admin</a:t>
            </a:r>
            <a:endParaRPr lang="en-IL" sz="1100" dirty="0"/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A3D3C910-84A4-4030-8B57-ADD53671A95E}"/>
              </a:ext>
            </a:extLst>
          </p:cNvPr>
          <p:cNvCxnSpPr>
            <a:cxnSpLocks/>
            <a:stCxn id="6" idx="5"/>
            <a:endCxn id="8" idx="2"/>
          </p:cNvCxnSpPr>
          <p:nvPr/>
        </p:nvCxnSpPr>
        <p:spPr>
          <a:xfrm>
            <a:off x="7982982" y="3605714"/>
            <a:ext cx="388316" cy="25885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625F211A-3158-4238-AAD5-AC6CABFEF58C}"/>
              </a:ext>
            </a:extLst>
          </p:cNvPr>
          <p:cNvSpPr txBox="1"/>
          <p:nvPr/>
        </p:nvSpPr>
        <p:spPr>
          <a:xfrm>
            <a:off x="7871148" y="3543209"/>
            <a:ext cx="6662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TCP/IP</a:t>
            </a:r>
            <a:endParaRPr lang="en-IL" sz="1100" dirty="0"/>
          </a:p>
        </p:txBody>
      </p:sp>
      <p:sp>
        <p:nvSpPr>
          <p:cNvPr id="34" name="Cube 33">
            <a:extLst>
              <a:ext uri="{FF2B5EF4-FFF2-40B4-BE49-F238E27FC236}">
                <a16:creationId xmlns:a16="http://schemas.microsoft.com/office/drawing/2014/main" id="{9E09C2A4-62D5-4B63-A834-4D106A1F818A}"/>
              </a:ext>
            </a:extLst>
          </p:cNvPr>
          <p:cNvSpPr/>
          <p:nvPr/>
        </p:nvSpPr>
        <p:spPr>
          <a:xfrm>
            <a:off x="761868" y="5172039"/>
            <a:ext cx="2023200" cy="1066824"/>
          </a:xfrm>
          <a:prstGeom prst="cube">
            <a:avLst>
              <a:gd name="adj" fmla="val 1834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F8E421A-F906-4840-9E7E-FC60EBD972DF}"/>
              </a:ext>
            </a:extLst>
          </p:cNvPr>
          <p:cNvSpPr txBox="1"/>
          <p:nvPr/>
        </p:nvSpPr>
        <p:spPr>
          <a:xfrm>
            <a:off x="998032" y="5642177"/>
            <a:ext cx="17027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Web Browser</a:t>
            </a:r>
            <a:endParaRPr lang="en-IL" sz="1600" dirty="0"/>
          </a:p>
        </p:txBody>
      </p:sp>
      <p:sp>
        <p:nvSpPr>
          <p:cNvPr id="38" name="Cube 37">
            <a:extLst>
              <a:ext uri="{FF2B5EF4-FFF2-40B4-BE49-F238E27FC236}">
                <a16:creationId xmlns:a16="http://schemas.microsoft.com/office/drawing/2014/main" id="{40031A18-E11D-4EAB-8B01-C9492CB36E38}"/>
              </a:ext>
            </a:extLst>
          </p:cNvPr>
          <p:cNvSpPr/>
          <p:nvPr/>
        </p:nvSpPr>
        <p:spPr>
          <a:xfrm>
            <a:off x="8474254" y="3477265"/>
            <a:ext cx="1392314" cy="1023775"/>
          </a:xfrm>
          <a:prstGeom prst="cub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Firebase- DB</a:t>
            </a:r>
            <a:endParaRPr lang="en-IL" sz="14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2AEAD4A-33D5-46C5-9F8E-4422B019AA15}"/>
              </a:ext>
            </a:extLst>
          </p:cNvPr>
          <p:cNvSpPr txBox="1"/>
          <p:nvPr/>
        </p:nvSpPr>
        <p:spPr>
          <a:xfrm>
            <a:off x="8371298" y="3674014"/>
            <a:ext cx="10834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&lt;&lt;</a:t>
            </a:r>
            <a:r>
              <a:rPr lang="en-US" sz="1100" dirty="0" err="1"/>
              <a:t>DataBase</a:t>
            </a:r>
            <a:r>
              <a:rPr lang="en-US" sz="1100" dirty="0"/>
              <a:t>&gt;&gt;</a:t>
            </a:r>
            <a:endParaRPr lang="en-IL" sz="11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0B619F5-A907-49EA-84A0-7613833B1187}"/>
              </a:ext>
            </a:extLst>
          </p:cNvPr>
          <p:cNvSpPr txBox="1"/>
          <p:nvPr/>
        </p:nvSpPr>
        <p:spPr>
          <a:xfrm>
            <a:off x="8371298" y="2961847"/>
            <a:ext cx="8518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&lt;&lt;Device&gt;&gt;</a:t>
            </a:r>
            <a:endParaRPr lang="en-IL" sz="11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3620397-FECC-4534-8230-384375EE3F2B}"/>
              </a:ext>
            </a:extLst>
          </p:cNvPr>
          <p:cNvSpPr txBox="1"/>
          <p:nvPr/>
        </p:nvSpPr>
        <p:spPr>
          <a:xfrm>
            <a:off x="8396942" y="3160253"/>
            <a:ext cx="14316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Data Base Server</a:t>
            </a:r>
            <a:endParaRPr lang="en-IL" sz="11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03F0186-1B6D-4984-BDC5-BFA68A69290D}"/>
              </a:ext>
            </a:extLst>
          </p:cNvPr>
          <p:cNvSpPr txBox="1"/>
          <p:nvPr/>
        </p:nvSpPr>
        <p:spPr>
          <a:xfrm>
            <a:off x="5313625" y="522879"/>
            <a:ext cx="12520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Server</a:t>
            </a:r>
            <a:endParaRPr lang="en-IL" sz="32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1023953-88CC-4A27-A634-8B76B4918588}"/>
              </a:ext>
            </a:extLst>
          </p:cNvPr>
          <p:cNvSpPr txBox="1"/>
          <p:nvPr/>
        </p:nvSpPr>
        <p:spPr>
          <a:xfrm>
            <a:off x="4372392" y="1732790"/>
            <a:ext cx="14316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Web Server - Firebase</a:t>
            </a:r>
            <a:endParaRPr lang="en-IL" sz="11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73F314A-3B79-4AA3-B487-47EC760EDD5E}"/>
              </a:ext>
            </a:extLst>
          </p:cNvPr>
          <p:cNvSpPr/>
          <p:nvPr/>
        </p:nvSpPr>
        <p:spPr>
          <a:xfrm>
            <a:off x="4546668" y="2120840"/>
            <a:ext cx="2678785" cy="4226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Login</a:t>
            </a:r>
            <a:endParaRPr lang="en-IL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7061790-806C-4115-932A-CE4B6C1A0275}"/>
              </a:ext>
            </a:extLst>
          </p:cNvPr>
          <p:cNvSpPr/>
          <p:nvPr/>
        </p:nvSpPr>
        <p:spPr>
          <a:xfrm>
            <a:off x="4546669" y="2669966"/>
            <a:ext cx="2678785" cy="4226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Registration</a:t>
            </a:r>
            <a:endParaRPr lang="en-IL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F2C444B-C6D9-4BAD-AEDB-8DD827580DB2}"/>
              </a:ext>
            </a:extLst>
          </p:cNvPr>
          <p:cNvSpPr/>
          <p:nvPr/>
        </p:nvSpPr>
        <p:spPr>
          <a:xfrm>
            <a:off x="4546668" y="3232781"/>
            <a:ext cx="2678785" cy="4226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Home Page</a:t>
            </a:r>
            <a:endParaRPr lang="en-IL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53CD58F8-A5A6-4380-89E8-AB28934B10FC}"/>
              </a:ext>
            </a:extLst>
          </p:cNvPr>
          <p:cNvSpPr/>
          <p:nvPr/>
        </p:nvSpPr>
        <p:spPr>
          <a:xfrm>
            <a:off x="4547850" y="3804839"/>
            <a:ext cx="2678785" cy="4226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Content Page</a:t>
            </a:r>
            <a:endParaRPr lang="en-IL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7547EB3-5278-4914-83CA-F4907DAA725B}"/>
              </a:ext>
            </a:extLst>
          </p:cNvPr>
          <p:cNvSpPr/>
          <p:nvPr/>
        </p:nvSpPr>
        <p:spPr>
          <a:xfrm>
            <a:off x="4546668" y="4406401"/>
            <a:ext cx="2678785" cy="4226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Courses Page</a:t>
            </a:r>
            <a:endParaRPr lang="en-IL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5CF11D41-F42B-49AE-83E4-B8D8229CC7BF}"/>
              </a:ext>
            </a:extLst>
          </p:cNvPr>
          <p:cNvSpPr/>
          <p:nvPr/>
        </p:nvSpPr>
        <p:spPr>
          <a:xfrm>
            <a:off x="4546668" y="4406402"/>
            <a:ext cx="2678785" cy="4226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Courses Page</a:t>
            </a:r>
            <a:endParaRPr lang="en-IL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A119BB7-E5BB-4EDC-93EF-1DD8AEE0FDC0}"/>
              </a:ext>
            </a:extLst>
          </p:cNvPr>
          <p:cNvSpPr/>
          <p:nvPr/>
        </p:nvSpPr>
        <p:spPr>
          <a:xfrm>
            <a:off x="4546667" y="4996008"/>
            <a:ext cx="2678785" cy="4226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Instructor Manage</a:t>
            </a:r>
            <a:endParaRPr lang="en-IL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3D615E76-66D6-4D8E-9D29-D5EC31A5473A}"/>
              </a:ext>
            </a:extLst>
          </p:cNvPr>
          <p:cNvSpPr/>
          <p:nvPr/>
        </p:nvSpPr>
        <p:spPr>
          <a:xfrm>
            <a:off x="4546666" y="5642177"/>
            <a:ext cx="2678785" cy="4226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Administration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6297462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57</Words>
  <Application>Microsoft Office PowerPoint</Application>
  <PresentationFormat>Widescreen</PresentationFormat>
  <Paragraphs>26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Tal Randi</dc:creator>
  <cp:lastModifiedBy>Tal Randi</cp:lastModifiedBy>
  <cp:revision>8</cp:revision>
  <dcterms:created xsi:type="dcterms:W3CDTF">2021-04-14T12:40:51Z</dcterms:created>
  <dcterms:modified xsi:type="dcterms:W3CDTF">2021-04-17T13:58:32Z</dcterms:modified>
</cp:coreProperties>
</file>