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45DD-13D4-4623-B69D-229E4E5D6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AF2FFE6C-504C-4C59-B454-354F71E7A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E7DAFC3E-2E87-45F5-8E91-BD93FEF86785}"/>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5" name="Footer Placeholder 4">
            <a:extLst>
              <a:ext uri="{FF2B5EF4-FFF2-40B4-BE49-F238E27FC236}">
                <a16:creationId xmlns:a16="http://schemas.microsoft.com/office/drawing/2014/main" id="{A23088B7-9384-4507-AE90-5FB6F61EEC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19EA0B2-4787-4EAA-943A-58E36EF04B62}"/>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230641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6C2B-5162-45E8-83F8-B1832CF3189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171057F-2691-4FAD-8F3E-2BA219CDA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AFA0A82-8213-4E9C-9A78-33CB40794087}"/>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5" name="Footer Placeholder 4">
            <a:extLst>
              <a:ext uri="{FF2B5EF4-FFF2-40B4-BE49-F238E27FC236}">
                <a16:creationId xmlns:a16="http://schemas.microsoft.com/office/drawing/2014/main" id="{25F6425B-FEE0-47EF-893C-160F9D325E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D3FE74-0D52-4CFB-9192-33F4834A6D2D}"/>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299069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B3CC7-565C-4238-AAA4-8948E74DE1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717E8FCA-1A6B-4A30-A91A-8965F1AFA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ACB3D7F-220A-4894-8D76-D8DBF10F9556}"/>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5" name="Footer Placeholder 4">
            <a:extLst>
              <a:ext uri="{FF2B5EF4-FFF2-40B4-BE49-F238E27FC236}">
                <a16:creationId xmlns:a16="http://schemas.microsoft.com/office/drawing/2014/main" id="{7E2C6E61-AAC0-49FD-9787-8B0B20837E4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EED74BB-900D-4C54-8543-387E2354BDF5}"/>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38246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DD5C-D38D-40B9-A9F0-4B7E808027F2}"/>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D6571EA0-FF9E-434F-A9EE-E3E91ABCB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82A595E-06F8-4A17-8C0A-C74F58D48144}"/>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5" name="Footer Placeholder 4">
            <a:extLst>
              <a:ext uri="{FF2B5EF4-FFF2-40B4-BE49-F238E27FC236}">
                <a16:creationId xmlns:a16="http://schemas.microsoft.com/office/drawing/2014/main" id="{666CA4D7-F51C-4EC2-9343-E8492AEE210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6194C89-58AD-4E89-A64C-FA32262E59CC}"/>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151396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B9C3-E8CB-44B6-AC4E-A87698326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64279A7D-8A3D-4115-8451-3276D3DB3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72EEE-9FF2-4661-87D6-C21C06116751}"/>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5" name="Footer Placeholder 4">
            <a:extLst>
              <a:ext uri="{FF2B5EF4-FFF2-40B4-BE49-F238E27FC236}">
                <a16:creationId xmlns:a16="http://schemas.microsoft.com/office/drawing/2014/main" id="{E28A7346-2E39-48B6-9E46-283EA9A6902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3A55EBB-E162-422B-B4C1-4E5564FA5CB4}"/>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285806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A9B9-9B9E-454B-BC33-A23C7A512B7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37FF653-FD32-44C8-BDE7-B72E940C5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3A37DB5-D22B-49EF-AA6C-B14993AB4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28360D29-4EE9-4DCF-8B74-2F883FF9EC09}"/>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6" name="Footer Placeholder 5">
            <a:extLst>
              <a:ext uri="{FF2B5EF4-FFF2-40B4-BE49-F238E27FC236}">
                <a16:creationId xmlns:a16="http://schemas.microsoft.com/office/drawing/2014/main" id="{EF47B799-FCB0-4FB4-B3E8-556BF97CC603}"/>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F474558-96AE-4E96-A334-CD3DA7DC33FE}"/>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381963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D260-A758-4552-95DB-C4EBA14C44D7}"/>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DEEA679F-FA1E-4282-96BE-93F7C0E13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DC428-D12F-4733-B772-36369D717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D09AA5E0-0422-4895-BC03-EDF53CEAC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1EAB9-E874-4F2A-9CEF-A07573B78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C095162C-F861-4864-A875-1C6A54709360}"/>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8" name="Footer Placeholder 7">
            <a:extLst>
              <a:ext uri="{FF2B5EF4-FFF2-40B4-BE49-F238E27FC236}">
                <a16:creationId xmlns:a16="http://schemas.microsoft.com/office/drawing/2014/main" id="{56B9E6B5-7369-4994-AF73-F6185E959A13}"/>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E77A494A-45C1-4956-8ECA-D50E9882C588}"/>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26493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36E-C397-41C9-BB6E-CE5B48A9F10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071D1F06-E715-44E3-A80A-BDA4B38EDFD5}"/>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4" name="Footer Placeholder 3">
            <a:extLst>
              <a:ext uri="{FF2B5EF4-FFF2-40B4-BE49-F238E27FC236}">
                <a16:creationId xmlns:a16="http://schemas.microsoft.com/office/drawing/2014/main" id="{2CBA7A4C-5C0B-4C54-ACA5-A74A62114BFD}"/>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190FEC2-1609-4DE1-B5AC-FE2DF6257013}"/>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265193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9BC3-17FE-4FE2-A745-23915576058B}"/>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3" name="Footer Placeholder 2">
            <a:extLst>
              <a:ext uri="{FF2B5EF4-FFF2-40B4-BE49-F238E27FC236}">
                <a16:creationId xmlns:a16="http://schemas.microsoft.com/office/drawing/2014/main" id="{2774797F-15D4-442E-B021-B7D71838DB2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0A06086-89B9-49FD-BAB9-D5AF367F7990}"/>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163391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5336-5725-452F-80F9-5EDFBA547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335EF1-834C-4238-B335-C5FC04AA4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AEB1386-0D35-4595-A1AA-ACE5AC13A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3D713-B15B-4C60-857B-B0A9C55575AA}"/>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6" name="Footer Placeholder 5">
            <a:extLst>
              <a:ext uri="{FF2B5EF4-FFF2-40B4-BE49-F238E27FC236}">
                <a16:creationId xmlns:a16="http://schemas.microsoft.com/office/drawing/2014/main" id="{E0E5A95B-AC49-43C8-9820-043A52FDBA4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3EBFF91-29F7-4B0C-A450-7003C8328533}"/>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26294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6C9F-A375-471C-85A0-4FB121A62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6C6824D-BB3F-4F5E-85F5-0ABA9363C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CE02BBF6-E0BE-46BB-90A3-2A1B1171C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7055B-3531-4B86-980B-C3DC7EA8009A}"/>
              </a:ext>
            </a:extLst>
          </p:cNvPr>
          <p:cNvSpPr>
            <a:spLocks noGrp="1"/>
          </p:cNvSpPr>
          <p:nvPr>
            <p:ph type="dt" sz="half" idx="10"/>
          </p:nvPr>
        </p:nvSpPr>
        <p:spPr/>
        <p:txBody>
          <a:bodyPr/>
          <a:lstStyle/>
          <a:p>
            <a:fld id="{58B53F19-C9C2-4A42-9BA6-3848EC1523C6}" type="datetimeFigureOut">
              <a:rPr lang="he-IL" smtClean="0"/>
              <a:t>כ"ד/סיון/תשפ"א</a:t>
            </a:fld>
            <a:endParaRPr lang="he-IL"/>
          </a:p>
        </p:txBody>
      </p:sp>
      <p:sp>
        <p:nvSpPr>
          <p:cNvPr id="6" name="Footer Placeholder 5">
            <a:extLst>
              <a:ext uri="{FF2B5EF4-FFF2-40B4-BE49-F238E27FC236}">
                <a16:creationId xmlns:a16="http://schemas.microsoft.com/office/drawing/2014/main" id="{C2AC2DB4-650F-45A5-A59D-091E7FA2BF7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BD4E11B-26A6-4F48-AF65-A3632A7EC590}"/>
              </a:ext>
            </a:extLst>
          </p:cNvPr>
          <p:cNvSpPr>
            <a:spLocks noGrp="1"/>
          </p:cNvSpPr>
          <p:nvPr>
            <p:ph type="sldNum" sz="quarter" idx="12"/>
          </p:nvPr>
        </p:nvSpPr>
        <p:spPr/>
        <p:txBody>
          <a:bodyPr/>
          <a:lstStyle/>
          <a:p>
            <a:fld id="{99EB4128-1EF9-4BEB-B7F6-EEBE8CD78A3A}" type="slidenum">
              <a:rPr lang="he-IL" smtClean="0"/>
              <a:t>‹#›</a:t>
            </a:fld>
            <a:endParaRPr lang="he-IL"/>
          </a:p>
        </p:txBody>
      </p:sp>
    </p:spTree>
    <p:extLst>
      <p:ext uri="{BB962C8B-B14F-4D97-AF65-F5344CB8AC3E}">
        <p14:creationId xmlns:p14="http://schemas.microsoft.com/office/powerpoint/2010/main" val="112243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A8371-F1C4-499D-9442-4DD7098B4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C64ADD1-C326-400B-B5B4-9962ADBE8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7B2DB98-5366-4C3F-BD4E-5E21B4062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53F19-C9C2-4A42-9BA6-3848EC1523C6}" type="datetimeFigureOut">
              <a:rPr lang="he-IL" smtClean="0"/>
              <a:t>כ"ד/סיון/תשפ"א</a:t>
            </a:fld>
            <a:endParaRPr lang="he-IL"/>
          </a:p>
        </p:txBody>
      </p:sp>
      <p:sp>
        <p:nvSpPr>
          <p:cNvPr id="5" name="Footer Placeholder 4">
            <a:extLst>
              <a:ext uri="{FF2B5EF4-FFF2-40B4-BE49-F238E27FC236}">
                <a16:creationId xmlns:a16="http://schemas.microsoft.com/office/drawing/2014/main" id="{BF80D131-50BB-4093-90BA-F3EA821BC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885B561-16C9-4701-88B4-47E83BCDC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B4128-1EF9-4BEB-B7F6-EEBE8CD78A3A}" type="slidenum">
              <a:rPr lang="he-IL" smtClean="0"/>
              <a:t>‹#›</a:t>
            </a:fld>
            <a:endParaRPr lang="he-IL"/>
          </a:p>
        </p:txBody>
      </p:sp>
    </p:spTree>
    <p:extLst>
      <p:ext uri="{BB962C8B-B14F-4D97-AF65-F5344CB8AC3E}">
        <p14:creationId xmlns:p14="http://schemas.microsoft.com/office/powerpoint/2010/main" val="85590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F9DE-B7E5-46AF-81FE-C0928EEDC799}"/>
              </a:ext>
            </a:extLst>
          </p:cNvPr>
          <p:cNvSpPr>
            <a:spLocks noGrp="1"/>
          </p:cNvSpPr>
          <p:nvPr>
            <p:ph type="ctrTitle"/>
          </p:nvPr>
        </p:nvSpPr>
        <p:spPr>
          <a:xfrm>
            <a:off x="1524000" y="-1193800"/>
            <a:ext cx="9144000" cy="2387600"/>
          </a:xfrm>
        </p:spPr>
        <p:txBody>
          <a:bodyPr/>
          <a:lstStyle/>
          <a:p>
            <a:pPr rtl="1"/>
            <a:r>
              <a:rPr lang="he-IL" dirty="0"/>
              <a:t>שינויים מאז תחילת הפרויקט</a:t>
            </a:r>
          </a:p>
        </p:txBody>
      </p:sp>
      <p:sp>
        <p:nvSpPr>
          <p:cNvPr id="4" name="TextBox 3">
            <a:extLst>
              <a:ext uri="{FF2B5EF4-FFF2-40B4-BE49-F238E27FC236}">
                <a16:creationId xmlns:a16="http://schemas.microsoft.com/office/drawing/2014/main" id="{EDC3950C-86C1-4DF4-AC7B-FCC31704F96C}"/>
              </a:ext>
            </a:extLst>
          </p:cNvPr>
          <p:cNvSpPr txBox="1"/>
          <p:nvPr/>
        </p:nvSpPr>
        <p:spPr>
          <a:xfrm>
            <a:off x="1194486" y="2150076"/>
            <a:ext cx="1015725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sz="2400" dirty="0"/>
              <a:t>בתחילת הפרויקט אחת מהדרישות הפונקציונליות הייתה רספונסיביות האתר,</a:t>
            </a:r>
            <a:br>
              <a:rPr lang="en-US" sz="2400" dirty="0"/>
            </a:br>
            <a:r>
              <a:rPr lang="he-IL" sz="2400" dirty="0"/>
              <a:t>כרגע האתר לא עומד בדרישה זו באופן מלא.</a:t>
            </a:r>
            <a:br>
              <a:rPr lang="en-US" sz="2400" dirty="0"/>
            </a:br>
            <a:r>
              <a:rPr lang="he-IL" sz="2400" dirty="0"/>
              <a:t>בימים הקרובים נבצע התאמה למסכי מובייל ומסכים בגדלים שונים(לא סטנדרטיים).</a:t>
            </a:r>
          </a:p>
          <a:p>
            <a:pPr marL="285750" indent="-285750" algn="r" rtl="1">
              <a:buFont typeface="Arial" panose="020B0604020202020204" pitchFamily="34" charset="0"/>
              <a:buChar char="•"/>
            </a:pPr>
            <a:endParaRPr lang="he-IL" dirty="0"/>
          </a:p>
        </p:txBody>
      </p:sp>
    </p:spTree>
    <p:extLst>
      <p:ext uri="{BB962C8B-B14F-4D97-AF65-F5344CB8AC3E}">
        <p14:creationId xmlns:p14="http://schemas.microsoft.com/office/powerpoint/2010/main" val="10899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9C35-8E26-4A3F-81F3-677DE9D95697}"/>
              </a:ext>
            </a:extLst>
          </p:cNvPr>
          <p:cNvSpPr>
            <a:spLocks noGrp="1"/>
          </p:cNvSpPr>
          <p:nvPr>
            <p:ph type="title"/>
          </p:nvPr>
        </p:nvSpPr>
        <p:spPr/>
        <p:txBody>
          <a:bodyPr>
            <a:normAutofit/>
          </a:bodyPr>
          <a:lstStyle/>
          <a:p>
            <a:pPr algn="ctr" rtl="1"/>
            <a:r>
              <a:rPr lang="he-IL" sz="6000" dirty="0"/>
              <a:t>ניהול סיכונים</a:t>
            </a:r>
          </a:p>
        </p:txBody>
      </p:sp>
      <p:pic>
        <p:nvPicPr>
          <p:cNvPr id="1026" name="Picture 2" descr="image">
            <a:extLst>
              <a:ext uri="{FF2B5EF4-FFF2-40B4-BE49-F238E27FC236}">
                <a16:creationId xmlns:a16="http://schemas.microsoft.com/office/drawing/2014/main" id="{A1A4CE34-9107-4DE3-97BB-D2B8B177C8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6584" y="1461529"/>
            <a:ext cx="8015416" cy="52649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68F988-5815-432F-8227-7E4002DF6E81}"/>
              </a:ext>
            </a:extLst>
          </p:cNvPr>
          <p:cNvSpPr txBox="1"/>
          <p:nvPr/>
        </p:nvSpPr>
        <p:spPr>
          <a:xfrm>
            <a:off x="387178" y="3219621"/>
            <a:ext cx="3789406" cy="2246769"/>
          </a:xfrm>
          <a:prstGeom prst="rect">
            <a:avLst/>
          </a:prstGeom>
          <a:noFill/>
        </p:spPr>
        <p:txBody>
          <a:bodyPr wrap="square" rtlCol="1">
            <a:spAutoFit/>
          </a:bodyPr>
          <a:lstStyle/>
          <a:p>
            <a:pPr marL="285750" indent="-285750" algn="r" rtl="1">
              <a:buFont typeface="Arial" panose="020B0604020202020204" pitchFamily="34" charset="0"/>
              <a:buChar char="•"/>
            </a:pPr>
            <a:r>
              <a:rPr lang="he-IL" sz="1400" dirty="0"/>
              <a:t>לא הוחלפו חברי הצוות.</a:t>
            </a:r>
            <a:br>
              <a:rPr lang="en-US" sz="1400" dirty="0"/>
            </a:br>
            <a:endParaRPr lang="he-IL" sz="1400" dirty="0"/>
          </a:p>
          <a:p>
            <a:pPr marL="285750" indent="-285750" algn="r" rtl="1">
              <a:buFont typeface="Arial" panose="020B0604020202020204" pitchFamily="34" charset="0"/>
              <a:buChar char="•"/>
            </a:pPr>
            <a:r>
              <a:rPr lang="he-IL" sz="1400" dirty="0"/>
              <a:t>דרישות העמותה לא השתנו מתחילת הפרויקט עד כה.</a:t>
            </a:r>
          </a:p>
          <a:p>
            <a:pPr marL="285750" indent="-285750" algn="r" rtl="1">
              <a:buFont typeface="Arial" panose="020B0604020202020204" pitchFamily="34" charset="0"/>
              <a:buChar char="•"/>
            </a:pPr>
            <a:r>
              <a:rPr lang="he-IL" sz="1400" dirty="0"/>
              <a:t>אשת הקשר של העמותה הביעה שביעות רצון ועמידה בדרישות הפרויקט.</a:t>
            </a:r>
          </a:p>
          <a:p>
            <a:pPr marL="285750" indent="-285750" algn="r" rtl="1">
              <a:buFont typeface="Arial" panose="020B0604020202020204" pitchFamily="34" charset="0"/>
              <a:buChar char="•"/>
            </a:pPr>
            <a:r>
              <a:rPr lang="he-IL" sz="1400" dirty="0"/>
              <a:t>הצוות הציב לעצמו יעדים ועמד בהם במקביל ליעדי הקורס.</a:t>
            </a:r>
          </a:p>
          <a:p>
            <a:pPr marL="285750" indent="-285750" algn="r" rtl="1">
              <a:buFont typeface="Arial" panose="020B0604020202020204" pitchFamily="34" charset="0"/>
              <a:buChar char="•"/>
            </a:pPr>
            <a:r>
              <a:rPr lang="he-IL" sz="1400" dirty="0"/>
              <a:t>הצוות למד סביבת עבודה חדשה(</a:t>
            </a:r>
            <a:r>
              <a:rPr lang="en-US" sz="1400" dirty="0"/>
              <a:t>react js</a:t>
            </a:r>
            <a:r>
              <a:rPr lang="he-IL" sz="1400" dirty="0"/>
              <a:t>) והשתמש בכלי זה לפיתוח האתר. </a:t>
            </a:r>
          </a:p>
        </p:txBody>
      </p:sp>
    </p:spTree>
    <p:extLst>
      <p:ext uri="{BB962C8B-B14F-4D97-AF65-F5344CB8AC3E}">
        <p14:creationId xmlns:p14="http://schemas.microsoft.com/office/powerpoint/2010/main" val="234897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A29F-7167-4ED6-98C0-B92754011252}"/>
              </a:ext>
            </a:extLst>
          </p:cNvPr>
          <p:cNvSpPr>
            <a:spLocks noGrp="1"/>
          </p:cNvSpPr>
          <p:nvPr>
            <p:ph type="title"/>
          </p:nvPr>
        </p:nvSpPr>
        <p:spPr/>
        <p:txBody>
          <a:bodyPr>
            <a:normAutofit/>
          </a:bodyPr>
          <a:lstStyle/>
          <a:p>
            <a:pPr algn="ctr" rtl="1"/>
            <a:r>
              <a:rPr lang="he-IL" sz="6000" dirty="0"/>
              <a:t>בדיקות</a:t>
            </a:r>
          </a:p>
        </p:txBody>
      </p:sp>
      <p:sp>
        <p:nvSpPr>
          <p:cNvPr id="3" name="Content Placeholder 2">
            <a:extLst>
              <a:ext uri="{FF2B5EF4-FFF2-40B4-BE49-F238E27FC236}">
                <a16:creationId xmlns:a16="http://schemas.microsoft.com/office/drawing/2014/main" id="{ADEFB957-8F89-4E5A-AAD3-81C982BB71E8}"/>
              </a:ext>
            </a:extLst>
          </p:cNvPr>
          <p:cNvSpPr>
            <a:spLocks noGrp="1"/>
          </p:cNvSpPr>
          <p:nvPr>
            <p:ph idx="1"/>
          </p:nvPr>
        </p:nvSpPr>
        <p:spPr>
          <a:xfrm>
            <a:off x="838200" y="1825624"/>
            <a:ext cx="10515600" cy="4667251"/>
          </a:xfrm>
        </p:spPr>
        <p:txBody>
          <a:bodyPr>
            <a:normAutofit/>
          </a:bodyPr>
          <a:lstStyle/>
          <a:p>
            <a:pPr algn="r" rtl="1"/>
            <a:r>
              <a:rPr lang="he-IL" b="1" u="sng" dirty="0"/>
              <a:t>"מחיקת סטודנט" </a:t>
            </a:r>
            <a:r>
              <a:rPr lang="he-IL" dirty="0"/>
              <a:t>- </a:t>
            </a:r>
            <a:r>
              <a:rPr lang="he-IL" sz="2000" dirty="0"/>
              <a:t>ממסך המדריך, בלחיצה על כפתור "מחיקת סטודנט" הסטודנט היה נמחק מהרשימה המוצגת באתר אך לאחר ריענון הדף הסטודנט עדיין הופיע, אירוע זה קרה בעקבות כך שהסטודנט לא נמחק מבסיס הנתונים</a:t>
            </a:r>
            <a:r>
              <a:rPr lang="he-IL" sz="2200" dirty="0"/>
              <a:t>.</a:t>
            </a:r>
            <a:br>
              <a:rPr lang="en-US" dirty="0"/>
            </a:br>
            <a:r>
              <a:rPr lang="he-IL" b="1" dirty="0">
                <a:solidFill>
                  <a:srgbClr val="00B050"/>
                </a:solidFill>
              </a:rPr>
              <a:t>כיצד נפתר </a:t>
            </a:r>
            <a:r>
              <a:rPr lang="he-IL" dirty="0"/>
              <a:t>– </a:t>
            </a:r>
            <a:r>
              <a:rPr lang="he-IL" sz="2000" dirty="0"/>
              <a:t>גרמנו לבקשה שנשלחת לבסיס הנתונים להיות סינכרונית עם שאר הפונקציה המטפלת במחיקה</a:t>
            </a:r>
            <a:r>
              <a:rPr lang="he-IL" dirty="0"/>
              <a:t>.</a:t>
            </a:r>
          </a:p>
          <a:p>
            <a:pPr algn="r" rtl="1"/>
            <a:endParaRPr lang="he-IL" dirty="0"/>
          </a:p>
          <a:p>
            <a:pPr algn="r" rtl="1"/>
            <a:r>
              <a:rPr lang="he-IL" b="1" u="sng" dirty="0"/>
              <a:t>"הוספת מדריך" </a:t>
            </a:r>
            <a:r>
              <a:rPr lang="he-IL" dirty="0"/>
              <a:t>– </a:t>
            </a:r>
            <a:r>
              <a:rPr lang="he-IL" sz="2000" dirty="0"/>
              <a:t>ממסך המנהל, בלחיצה על כפתור "הוסף מדריך" ולאחר מילוי הפרטים של מדריך חדש, רשימת המדריכים הייתה מוצגת מחדש ללא המדריך האחרון שנוסף, אירוע זה קרה בעקבות אסינכרוניות של הבקשה שנשלחה לבסיס הנתונים לבין הצגת רשימת המדריכים מחדש.</a:t>
            </a:r>
            <a:br>
              <a:rPr lang="en-US" dirty="0"/>
            </a:br>
            <a:r>
              <a:rPr lang="he-IL" b="1" dirty="0">
                <a:solidFill>
                  <a:srgbClr val="00B050"/>
                </a:solidFill>
              </a:rPr>
              <a:t>כיצד נפתר </a:t>
            </a:r>
            <a:r>
              <a:rPr lang="he-IL" dirty="0"/>
              <a:t>– </a:t>
            </a:r>
            <a:r>
              <a:rPr lang="he-IL" sz="2000" dirty="0"/>
              <a:t>גרמנו לרשימת המדריכים להתרענן רק לאחר קבלת אישור מבסיס הנתונים שהמדריך החדש אכן הוזן במערכת.</a:t>
            </a:r>
          </a:p>
          <a:p>
            <a:pPr algn="r" rtl="1"/>
            <a:endParaRPr lang="he-IL" dirty="0"/>
          </a:p>
        </p:txBody>
      </p:sp>
    </p:spTree>
    <p:extLst>
      <p:ext uri="{BB962C8B-B14F-4D97-AF65-F5344CB8AC3E}">
        <p14:creationId xmlns:p14="http://schemas.microsoft.com/office/powerpoint/2010/main" val="321622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EE29-136A-4878-BFBB-5A42E4341549}"/>
              </a:ext>
            </a:extLst>
          </p:cNvPr>
          <p:cNvSpPr>
            <a:spLocks noGrp="1"/>
          </p:cNvSpPr>
          <p:nvPr>
            <p:ph type="title"/>
          </p:nvPr>
        </p:nvSpPr>
        <p:spPr/>
        <p:txBody>
          <a:bodyPr>
            <a:normAutofit/>
          </a:bodyPr>
          <a:lstStyle/>
          <a:p>
            <a:pPr algn="ctr" rtl="1"/>
            <a:r>
              <a:rPr lang="he-IL" sz="6000" dirty="0"/>
              <a:t>מה למדנו כקבוצה</a:t>
            </a:r>
          </a:p>
        </p:txBody>
      </p:sp>
      <p:sp>
        <p:nvSpPr>
          <p:cNvPr id="3" name="Content Placeholder 2">
            <a:extLst>
              <a:ext uri="{FF2B5EF4-FFF2-40B4-BE49-F238E27FC236}">
                <a16:creationId xmlns:a16="http://schemas.microsoft.com/office/drawing/2014/main" id="{7FC9E2FA-6564-472A-B04F-F9E3CCCFC290}"/>
              </a:ext>
            </a:extLst>
          </p:cNvPr>
          <p:cNvSpPr>
            <a:spLocks noGrp="1"/>
          </p:cNvSpPr>
          <p:nvPr>
            <p:ph idx="1"/>
          </p:nvPr>
        </p:nvSpPr>
        <p:spPr>
          <a:xfrm>
            <a:off x="838200" y="2141537"/>
            <a:ext cx="10515600" cy="4351338"/>
          </a:xfrm>
        </p:spPr>
        <p:txBody>
          <a:bodyPr/>
          <a:lstStyle/>
          <a:p>
            <a:pPr algn="r" rtl="1"/>
            <a:r>
              <a:rPr lang="he-IL" sz="2400" dirty="0"/>
              <a:t>למדנו לעבוד בשיתוף פעולה מרחוק והתמודדנו עם האתגרים שהוצבו לפנינו.</a:t>
            </a:r>
          </a:p>
          <a:p>
            <a:pPr algn="r" rtl="1"/>
            <a:r>
              <a:rPr lang="he-IL" sz="2400" dirty="0"/>
              <a:t>למדנו לנהל מחלוקות בין חברי הצוות ולהגיע לפשרות.</a:t>
            </a:r>
          </a:p>
          <a:p>
            <a:pPr algn="r" rtl="1"/>
            <a:r>
              <a:rPr lang="he-IL" sz="2400" dirty="0"/>
              <a:t>למדנו לנהל חלוקת תפקידים בצורה שווה ונכונה על פי יכולותיו וזמינותו של כל חבר צוות.</a:t>
            </a:r>
          </a:p>
          <a:p>
            <a:pPr algn="r" rtl="1"/>
            <a:r>
              <a:rPr lang="he-IL" sz="2400" dirty="0"/>
              <a:t>למדנו לנהל זמנים ויעדים על מנת ליצור שגרת עבודה יעילה.</a:t>
            </a:r>
          </a:p>
          <a:p>
            <a:pPr algn="r" rtl="1"/>
            <a:r>
              <a:rPr lang="he-IL" sz="2400" dirty="0"/>
              <a:t>למדנו לתעדף משימות שונות על פי חשיבותן ברשימת המטרות.</a:t>
            </a:r>
          </a:p>
          <a:p>
            <a:pPr algn="r" rtl="1"/>
            <a:r>
              <a:rPr lang="he-IL" sz="2400" dirty="0"/>
              <a:t>השתמשנו בכלי לשיתוף קוד על מנת לסנכרן את עבודתם של חברי הצוות(</a:t>
            </a:r>
            <a:r>
              <a:rPr lang="en-US" sz="2400" dirty="0"/>
              <a:t>GitHub</a:t>
            </a:r>
            <a:r>
              <a:rPr lang="he-IL" sz="2400" dirty="0"/>
              <a:t>).</a:t>
            </a:r>
          </a:p>
          <a:p>
            <a:pPr algn="r" rtl="1"/>
            <a:endParaRPr lang="he-IL" dirty="0"/>
          </a:p>
        </p:txBody>
      </p:sp>
    </p:spTree>
    <p:extLst>
      <p:ext uri="{BB962C8B-B14F-4D97-AF65-F5344CB8AC3E}">
        <p14:creationId xmlns:p14="http://schemas.microsoft.com/office/powerpoint/2010/main" val="2077106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291</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שינויים מאז תחילת הפרויקט</vt:lpstr>
      <vt:lpstr>ניהול סיכונים</vt:lpstr>
      <vt:lpstr>בדיקות</vt:lpstr>
      <vt:lpstr>מה למדנו כקבוצה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שינויים מאז תחילת הפרויקט</dc:title>
  <dc:creator>wwin</dc:creator>
  <cp:lastModifiedBy>wwin</cp:lastModifiedBy>
  <cp:revision>17</cp:revision>
  <dcterms:created xsi:type="dcterms:W3CDTF">2021-06-04T13:57:00Z</dcterms:created>
  <dcterms:modified xsi:type="dcterms:W3CDTF">2021-06-04T15:19:03Z</dcterms:modified>
</cp:coreProperties>
</file>