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3" r:id="rId6"/>
    <p:sldId id="262" r:id="rId7"/>
    <p:sldId id="264" r:id="rId8"/>
    <p:sldId id="265" r:id="rId9"/>
    <p:sldId id="266" r:id="rId10"/>
    <p:sldId id="267" r:id="rId11"/>
    <p:sldId id="268" r:id="rId12"/>
    <p:sldId id="269" r:id="rId13"/>
    <p:sldId id="270" r:id="rId14"/>
    <p:sldId id="271" r:id="rId15"/>
    <p:sldId id="272" r:id="rId16"/>
    <p:sldId id="26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a:srgbClr val="344529"/>
    <a:srgbClr val="2B3922"/>
    <a:srgbClr val="2E3722"/>
    <a:srgbClr val="FCF7F1"/>
    <a:srgbClr val="B8D233"/>
    <a:srgbClr val="5CC6D6"/>
    <a:srgbClr val="F8D22F"/>
    <a:srgbClr val="F03F2B"/>
    <a:srgbClr val="3488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19" autoAdjust="0"/>
  </p:normalViewPr>
  <p:slideViewPr>
    <p:cSldViewPr snapToGrid="0">
      <p:cViewPr varScale="1">
        <p:scale>
          <a:sx n="114" d="100"/>
          <a:sy n="114" d="100"/>
        </p:scale>
        <p:origin x="46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ADD92D-BA60-4AF9-890A-45DC5CADE942}" type="doc">
      <dgm:prSet loTypeId="urn:microsoft.com/office/officeart/2005/8/layout/hChevron3" loCatId="process" qsTypeId="urn:microsoft.com/office/officeart/2005/8/quickstyle/3d5" qsCatId="3D" csTypeId="urn:microsoft.com/office/officeart/2005/8/colors/colorful3" csCatId="colorful" phldr="1"/>
      <dgm:spPr/>
      <dgm:t>
        <a:bodyPr/>
        <a:lstStyle/>
        <a:p>
          <a:endParaRPr lang="en-IL"/>
        </a:p>
      </dgm:t>
    </dgm:pt>
    <dgm:pt modelId="{202EFA2B-8F31-489C-97D9-D7F29A373508}">
      <dgm:prSet phldrT="[Text]"/>
      <dgm:spPr/>
      <dgm:t>
        <a:bodyPr/>
        <a:lstStyle/>
        <a:p>
          <a:r>
            <a:rPr lang="en-US" dirty="0"/>
            <a:t>Data Obtaining</a:t>
          </a:r>
          <a:endParaRPr lang="en-IL" dirty="0"/>
        </a:p>
      </dgm:t>
    </dgm:pt>
    <dgm:pt modelId="{B9BB792C-FF20-4F66-AC36-1F958B97706C}" type="parTrans" cxnId="{D13FAC04-122D-43AA-A02A-DD5968AF62B7}">
      <dgm:prSet/>
      <dgm:spPr/>
      <dgm:t>
        <a:bodyPr/>
        <a:lstStyle/>
        <a:p>
          <a:endParaRPr lang="en-IL"/>
        </a:p>
      </dgm:t>
    </dgm:pt>
    <dgm:pt modelId="{9B45FDA3-96D0-4F5F-B191-3C4E30FDC6BD}" type="sibTrans" cxnId="{D13FAC04-122D-43AA-A02A-DD5968AF62B7}">
      <dgm:prSet/>
      <dgm:spPr/>
      <dgm:t>
        <a:bodyPr/>
        <a:lstStyle/>
        <a:p>
          <a:endParaRPr lang="en-IL"/>
        </a:p>
      </dgm:t>
    </dgm:pt>
    <dgm:pt modelId="{94BF2298-4BF0-4672-A416-D9C559C01E04}">
      <dgm:prSet phldrT="[Text]"/>
      <dgm:spPr/>
      <dgm:t>
        <a:bodyPr/>
        <a:lstStyle/>
        <a:p>
          <a:r>
            <a:rPr lang="en-US" dirty="0"/>
            <a:t>Data Cleaning</a:t>
          </a:r>
          <a:endParaRPr lang="en-IL" dirty="0"/>
        </a:p>
      </dgm:t>
    </dgm:pt>
    <dgm:pt modelId="{270A8944-579D-46C9-9FF9-F356BED916CE}" type="parTrans" cxnId="{58A74ABB-90B5-4180-9246-1EB1601B18B2}">
      <dgm:prSet/>
      <dgm:spPr/>
      <dgm:t>
        <a:bodyPr/>
        <a:lstStyle/>
        <a:p>
          <a:endParaRPr lang="en-IL"/>
        </a:p>
      </dgm:t>
    </dgm:pt>
    <dgm:pt modelId="{517B7A70-7C0B-4FD4-9B29-6142063FABB0}" type="sibTrans" cxnId="{58A74ABB-90B5-4180-9246-1EB1601B18B2}">
      <dgm:prSet/>
      <dgm:spPr/>
      <dgm:t>
        <a:bodyPr/>
        <a:lstStyle/>
        <a:p>
          <a:endParaRPr lang="en-IL"/>
        </a:p>
      </dgm:t>
    </dgm:pt>
    <dgm:pt modelId="{DAA48301-26AF-4407-9D84-641138C706BC}">
      <dgm:prSet phldrT="[Text]"/>
      <dgm:spPr/>
      <dgm:t>
        <a:bodyPr/>
        <a:lstStyle/>
        <a:p>
          <a:r>
            <a:rPr lang="en-US" dirty="0"/>
            <a:t>EDA</a:t>
          </a:r>
          <a:endParaRPr lang="en-IL" dirty="0"/>
        </a:p>
      </dgm:t>
    </dgm:pt>
    <dgm:pt modelId="{92351CB2-BF20-4568-9FDD-174EF9587756}" type="parTrans" cxnId="{7381F2CC-FED4-4010-8B32-4F9F9BE2FD29}">
      <dgm:prSet/>
      <dgm:spPr/>
      <dgm:t>
        <a:bodyPr/>
        <a:lstStyle/>
        <a:p>
          <a:endParaRPr lang="en-IL"/>
        </a:p>
      </dgm:t>
    </dgm:pt>
    <dgm:pt modelId="{91EBBB55-D4E6-479B-AD74-6BB656FC5D46}" type="sibTrans" cxnId="{7381F2CC-FED4-4010-8B32-4F9F9BE2FD29}">
      <dgm:prSet/>
      <dgm:spPr/>
      <dgm:t>
        <a:bodyPr/>
        <a:lstStyle/>
        <a:p>
          <a:endParaRPr lang="en-IL"/>
        </a:p>
      </dgm:t>
    </dgm:pt>
    <dgm:pt modelId="{8E3255FE-A0E8-4C60-BD1F-1E8F9473DD92}">
      <dgm:prSet/>
      <dgm:spPr/>
      <dgm:t>
        <a:bodyPr/>
        <a:lstStyle/>
        <a:p>
          <a:r>
            <a:rPr lang="en-US" dirty="0"/>
            <a:t>ML</a:t>
          </a:r>
          <a:endParaRPr lang="en-IL" dirty="0"/>
        </a:p>
      </dgm:t>
    </dgm:pt>
    <dgm:pt modelId="{EA2408EE-3A96-4F0F-8A63-E38BC33C26D7}" type="parTrans" cxnId="{080F7707-B428-4A45-9E45-6F0441CCC945}">
      <dgm:prSet/>
      <dgm:spPr/>
      <dgm:t>
        <a:bodyPr/>
        <a:lstStyle/>
        <a:p>
          <a:endParaRPr lang="en-IL"/>
        </a:p>
      </dgm:t>
    </dgm:pt>
    <dgm:pt modelId="{429A946B-B0DA-42B9-8725-73A1DFF51B44}" type="sibTrans" cxnId="{080F7707-B428-4A45-9E45-6F0441CCC945}">
      <dgm:prSet/>
      <dgm:spPr/>
      <dgm:t>
        <a:bodyPr/>
        <a:lstStyle/>
        <a:p>
          <a:endParaRPr lang="en-IL"/>
        </a:p>
      </dgm:t>
    </dgm:pt>
    <dgm:pt modelId="{B3A86C97-0310-4EA8-A1F2-9732092E6A5E}">
      <dgm:prSet/>
      <dgm:spPr/>
      <dgm:t>
        <a:bodyPr/>
        <a:lstStyle/>
        <a:p>
          <a:r>
            <a:rPr lang="en-US" dirty="0"/>
            <a:t>Evaluation</a:t>
          </a:r>
          <a:endParaRPr lang="en-IL" dirty="0"/>
        </a:p>
      </dgm:t>
    </dgm:pt>
    <dgm:pt modelId="{9A781331-30DF-4DE7-A63B-A35CF08BC768}" type="parTrans" cxnId="{F1C66973-C450-4250-8ACE-183B3D24F806}">
      <dgm:prSet/>
      <dgm:spPr/>
      <dgm:t>
        <a:bodyPr/>
        <a:lstStyle/>
        <a:p>
          <a:endParaRPr lang="en-IL"/>
        </a:p>
      </dgm:t>
    </dgm:pt>
    <dgm:pt modelId="{FB494C81-6C77-440A-9C5E-64D033048821}" type="sibTrans" cxnId="{F1C66973-C450-4250-8ACE-183B3D24F806}">
      <dgm:prSet/>
      <dgm:spPr/>
      <dgm:t>
        <a:bodyPr/>
        <a:lstStyle/>
        <a:p>
          <a:endParaRPr lang="en-IL"/>
        </a:p>
      </dgm:t>
    </dgm:pt>
    <dgm:pt modelId="{9BB42214-D0A9-4B00-AC24-9B592C6B70B1}" type="pres">
      <dgm:prSet presAssocID="{73ADD92D-BA60-4AF9-890A-45DC5CADE942}" presName="Name0" presStyleCnt="0">
        <dgm:presLayoutVars>
          <dgm:dir/>
          <dgm:resizeHandles val="exact"/>
        </dgm:presLayoutVars>
      </dgm:prSet>
      <dgm:spPr/>
    </dgm:pt>
    <dgm:pt modelId="{44272A3F-6E92-4A41-8A3A-AAEC1F2854D8}" type="pres">
      <dgm:prSet presAssocID="{202EFA2B-8F31-489C-97D9-D7F29A373508}" presName="parTxOnly" presStyleLbl="node1" presStyleIdx="0" presStyleCnt="5">
        <dgm:presLayoutVars>
          <dgm:bulletEnabled val="1"/>
        </dgm:presLayoutVars>
      </dgm:prSet>
      <dgm:spPr/>
    </dgm:pt>
    <dgm:pt modelId="{650262B2-E450-4956-A1EB-5DFEF2D586DC}" type="pres">
      <dgm:prSet presAssocID="{9B45FDA3-96D0-4F5F-B191-3C4E30FDC6BD}" presName="parSpace" presStyleCnt="0"/>
      <dgm:spPr/>
    </dgm:pt>
    <dgm:pt modelId="{DE599944-C669-43F5-BF7C-9B4293E323ED}" type="pres">
      <dgm:prSet presAssocID="{94BF2298-4BF0-4672-A416-D9C559C01E04}" presName="parTxOnly" presStyleLbl="node1" presStyleIdx="1" presStyleCnt="5">
        <dgm:presLayoutVars>
          <dgm:bulletEnabled val="1"/>
        </dgm:presLayoutVars>
      </dgm:prSet>
      <dgm:spPr/>
    </dgm:pt>
    <dgm:pt modelId="{A03807BF-293B-4638-B5A8-617E1823A371}" type="pres">
      <dgm:prSet presAssocID="{517B7A70-7C0B-4FD4-9B29-6142063FABB0}" presName="parSpace" presStyleCnt="0"/>
      <dgm:spPr/>
    </dgm:pt>
    <dgm:pt modelId="{DCF8FD9D-2940-4D01-ACB1-E2F6969615C6}" type="pres">
      <dgm:prSet presAssocID="{DAA48301-26AF-4407-9D84-641138C706BC}" presName="parTxOnly" presStyleLbl="node1" presStyleIdx="2" presStyleCnt="5">
        <dgm:presLayoutVars>
          <dgm:bulletEnabled val="1"/>
        </dgm:presLayoutVars>
      </dgm:prSet>
      <dgm:spPr/>
    </dgm:pt>
    <dgm:pt modelId="{02C191C4-08BB-410E-A406-81EDE8949D1E}" type="pres">
      <dgm:prSet presAssocID="{91EBBB55-D4E6-479B-AD74-6BB656FC5D46}" presName="parSpace" presStyleCnt="0"/>
      <dgm:spPr/>
    </dgm:pt>
    <dgm:pt modelId="{150D4E94-A160-427B-A227-515C82AE4BEB}" type="pres">
      <dgm:prSet presAssocID="{8E3255FE-A0E8-4C60-BD1F-1E8F9473DD92}" presName="parTxOnly" presStyleLbl="node1" presStyleIdx="3" presStyleCnt="5">
        <dgm:presLayoutVars>
          <dgm:bulletEnabled val="1"/>
        </dgm:presLayoutVars>
      </dgm:prSet>
      <dgm:spPr/>
    </dgm:pt>
    <dgm:pt modelId="{440723D5-0FCA-4421-9E90-FD0EA3C8BFA7}" type="pres">
      <dgm:prSet presAssocID="{429A946B-B0DA-42B9-8725-73A1DFF51B44}" presName="parSpace" presStyleCnt="0"/>
      <dgm:spPr/>
    </dgm:pt>
    <dgm:pt modelId="{517D4497-81CB-404C-8AB3-2C5D4663A00D}" type="pres">
      <dgm:prSet presAssocID="{B3A86C97-0310-4EA8-A1F2-9732092E6A5E}" presName="parTxOnly" presStyleLbl="node1" presStyleIdx="4" presStyleCnt="5">
        <dgm:presLayoutVars>
          <dgm:bulletEnabled val="1"/>
        </dgm:presLayoutVars>
      </dgm:prSet>
      <dgm:spPr/>
    </dgm:pt>
  </dgm:ptLst>
  <dgm:cxnLst>
    <dgm:cxn modelId="{D13FAC04-122D-43AA-A02A-DD5968AF62B7}" srcId="{73ADD92D-BA60-4AF9-890A-45DC5CADE942}" destId="{202EFA2B-8F31-489C-97D9-D7F29A373508}" srcOrd="0" destOrd="0" parTransId="{B9BB792C-FF20-4F66-AC36-1F958B97706C}" sibTransId="{9B45FDA3-96D0-4F5F-B191-3C4E30FDC6BD}"/>
    <dgm:cxn modelId="{080F7707-B428-4A45-9E45-6F0441CCC945}" srcId="{73ADD92D-BA60-4AF9-890A-45DC5CADE942}" destId="{8E3255FE-A0E8-4C60-BD1F-1E8F9473DD92}" srcOrd="3" destOrd="0" parTransId="{EA2408EE-3A96-4F0F-8A63-E38BC33C26D7}" sibTransId="{429A946B-B0DA-42B9-8725-73A1DFF51B44}"/>
    <dgm:cxn modelId="{F1E66227-77A4-4961-B1F4-06C39BB28577}" type="presOf" srcId="{B3A86C97-0310-4EA8-A1F2-9732092E6A5E}" destId="{517D4497-81CB-404C-8AB3-2C5D4663A00D}" srcOrd="0" destOrd="0" presId="urn:microsoft.com/office/officeart/2005/8/layout/hChevron3"/>
    <dgm:cxn modelId="{D99B7C2D-4F0C-4B50-924D-508BEB665B80}" type="presOf" srcId="{73ADD92D-BA60-4AF9-890A-45DC5CADE942}" destId="{9BB42214-D0A9-4B00-AC24-9B592C6B70B1}" srcOrd="0" destOrd="0" presId="urn:microsoft.com/office/officeart/2005/8/layout/hChevron3"/>
    <dgm:cxn modelId="{86645B72-E5DF-42D0-9C3A-FC2806787D01}" type="presOf" srcId="{94BF2298-4BF0-4672-A416-D9C559C01E04}" destId="{DE599944-C669-43F5-BF7C-9B4293E323ED}" srcOrd="0" destOrd="0" presId="urn:microsoft.com/office/officeart/2005/8/layout/hChevron3"/>
    <dgm:cxn modelId="{F1C66973-C450-4250-8ACE-183B3D24F806}" srcId="{73ADD92D-BA60-4AF9-890A-45DC5CADE942}" destId="{B3A86C97-0310-4EA8-A1F2-9732092E6A5E}" srcOrd="4" destOrd="0" parTransId="{9A781331-30DF-4DE7-A63B-A35CF08BC768}" sibTransId="{FB494C81-6C77-440A-9C5E-64D033048821}"/>
    <dgm:cxn modelId="{58A74ABB-90B5-4180-9246-1EB1601B18B2}" srcId="{73ADD92D-BA60-4AF9-890A-45DC5CADE942}" destId="{94BF2298-4BF0-4672-A416-D9C559C01E04}" srcOrd="1" destOrd="0" parTransId="{270A8944-579D-46C9-9FF9-F356BED916CE}" sibTransId="{517B7A70-7C0B-4FD4-9B29-6142063FABB0}"/>
    <dgm:cxn modelId="{7381F2CC-FED4-4010-8B32-4F9F9BE2FD29}" srcId="{73ADD92D-BA60-4AF9-890A-45DC5CADE942}" destId="{DAA48301-26AF-4407-9D84-641138C706BC}" srcOrd="2" destOrd="0" parTransId="{92351CB2-BF20-4568-9FDD-174EF9587756}" sibTransId="{91EBBB55-D4E6-479B-AD74-6BB656FC5D46}"/>
    <dgm:cxn modelId="{0FC9F7D4-B9CA-4934-8D82-29FAFA56616B}" type="presOf" srcId="{8E3255FE-A0E8-4C60-BD1F-1E8F9473DD92}" destId="{150D4E94-A160-427B-A227-515C82AE4BEB}" srcOrd="0" destOrd="0" presId="urn:microsoft.com/office/officeart/2005/8/layout/hChevron3"/>
    <dgm:cxn modelId="{D3A414EB-9E4B-4C0D-A658-4972867A92C3}" type="presOf" srcId="{DAA48301-26AF-4407-9D84-641138C706BC}" destId="{DCF8FD9D-2940-4D01-ACB1-E2F6969615C6}" srcOrd="0" destOrd="0" presId="urn:microsoft.com/office/officeart/2005/8/layout/hChevron3"/>
    <dgm:cxn modelId="{861AEFEB-A62D-4A25-A89D-2E51A16501F7}" type="presOf" srcId="{202EFA2B-8F31-489C-97D9-D7F29A373508}" destId="{44272A3F-6E92-4A41-8A3A-AAEC1F2854D8}" srcOrd="0" destOrd="0" presId="urn:microsoft.com/office/officeart/2005/8/layout/hChevron3"/>
    <dgm:cxn modelId="{9F820318-F0AC-4506-86C6-7548CB8AC671}" type="presParOf" srcId="{9BB42214-D0A9-4B00-AC24-9B592C6B70B1}" destId="{44272A3F-6E92-4A41-8A3A-AAEC1F2854D8}" srcOrd="0" destOrd="0" presId="urn:microsoft.com/office/officeart/2005/8/layout/hChevron3"/>
    <dgm:cxn modelId="{CE4C47A0-70B4-444C-8657-ABFE9602184B}" type="presParOf" srcId="{9BB42214-D0A9-4B00-AC24-9B592C6B70B1}" destId="{650262B2-E450-4956-A1EB-5DFEF2D586DC}" srcOrd="1" destOrd="0" presId="urn:microsoft.com/office/officeart/2005/8/layout/hChevron3"/>
    <dgm:cxn modelId="{AE8C721B-3FD4-4D28-8A99-2B5FB3DDA390}" type="presParOf" srcId="{9BB42214-D0A9-4B00-AC24-9B592C6B70B1}" destId="{DE599944-C669-43F5-BF7C-9B4293E323ED}" srcOrd="2" destOrd="0" presId="urn:microsoft.com/office/officeart/2005/8/layout/hChevron3"/>
    <dgm:cxn modelId="{296B5868-2860-4C37-91FA-178B4A7E0151}" type="presParOf" srcId="{9BB42214-D0A9-4B00-AC24-9B592C6B70B1}" destId="{A03807BF-293B-4638-B5A8-617E1823A371}" srcOrd="3" destOrd="0" presId="urn:microsoft.com/office/officeart/2005/8/layout/hChevron3"/>
    <dgm:cxn modelId="{4ABC6686-D7CF-4D53-B1ED-DC6A94EB4892}" type="presParOf" srcId="{9BB42214-D0A9-4B00-AC24-9B592C6B70B1}" destId="{DCF8FD9D-2940-4D01-ACB1-E2F6969615C6}" srcOrd="4" destOrd="0" presId="urn:microsoft.com/office/officeart/2005/8/layout/hChevron3"/>
    <dgm:cxn modelId="{A4B72E45-F5A9-4986-916C-040D999F7684}" type="presParOf" srcId="{9BB42214-D0A9-4B00-AC24-9B592C6B70B1}" destId="{02C191C4-08BB-410E-A406-81EDE8949D1E}" srcOrd="5" destOrd="0" presId="urn:microsoft.com/office/officeart/2005/8/layout/hChevron3"/>
    <dgm:cxn modelId="{9EC8CD0B-35CA-4B97-A669-FE410801878B}" type="presParOf" srcId="{9BB42214-D0A9-4B00-AC24-9B592C6B70B1}" destId="{150D4E94-A160-427B-A227-515C82AE4BEB}" srcOrd="6" destOrd="0" presId="urn:microsoft.com/office/officeart/2005/8/layout/hChevron3"/>
    <dgm:cxn modelId="{EC1DD1C3-8812-4BEF-AC48-33336A3216E8}" type="presParOf" srcId="{9BB42214-D0A9-4B00-AC24-9B592C6B70B1}" destId="{440723D5-0FCA-4421-9E90-FD0EA3C8BFA7}" srcOrd="7" destOrd="0" presId="urn:microsoft.com/office/officeart/2005/8/layout/hChevron3"/>
    <dgm:cxn modelId="{B3946BE9-6FDA-4952-9A34-42303B10A809}" type="presParOf" srcId="{9BB42214-D0A9-4B00-AC24-9B592C6B70B1}" destId="{517D4497-81CB-404C-8AB3-2C5D4663A00D}" srcOrd="8"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993390E-D062-48D4-87E8-3D0EE6438678}" type="doc">
      <dgm:prSet loTypeId="urn:microsoft.com/office/officeart/2005/8/layout/hChevron3" loCatId="process" qsTypeId="urn:microsoft.com/office/officeart/2005/8/quickstyle/simple1" qsCatId="simple" csTypeId="urn:microsoft.com/office/officeart/2005/8/colors/colorful3" csCatId="colorful" phldr="1"/>
      <dgm:spPr/>
    </dgm:pt>
    <dgm:pt modelId="{C575F25E-1CD7-4588-90F2-4CA5751E136B}">
      <dgm:prSet phldrT="[Text]"/>
      <dgm:spPr/>
      <dgm:t>
        <a:bodyPr/>
        <a:lstStyle/>
        <a:p>
          <a:r>
            <a:rPr lang="en-US" dirty="0"/>
            <a:t>Data Obtaining</a:t>
          </a:r>
          <a:endParaRPr lang="en-IL" dirty="0"/>
        </a:p>
      </dgm:t>
    </dgm:pt>
    <dgm:pt modelId="{15319144-FD35-4823-980C-B1841981D7B7}" type="parTrans" cxnId="{84A81773-88E1-42E4-9152-169712F46D51}">
      <dgm:prSet/>
      <dgm:spPr/>
      <dgm:t>
        <a:bodyPr/>
        <a:lstStyle/>
        <a:p>
          <a:endParaRPr lang="en-IL"/>
        </a:p>
      </dgm:t>
    </dgm:pt>
    <dgm:pt modelId="{E6BCF6F4-D50E-4FE9-A462-52D13DF4FB02}" type="sibTrans" cxnId="{84A81773-88E1-42E4-9152-169712F46D51}">
      <dgm:prSet/>
      <dgm:spPr/>
      <dgm:t>
        <a:bodyPr/>
        <a:lstStyle/>
        <a:p>
          <a:endParaRPr lang="en-IL"/>
        </a:p>
      </dgm:t>
    </dgm:pt>
    <dgm:pt modelId="{A9FF3EE3-D6A1-44F3-B28B-B04E30CABFA8}">
      <dgm:prSet phldrT="[Text]"/>
      <dgm:spPr/>
      <dgm:t>
        <a:bodyPr/>
        <a:lstStyle/>
        <a:p>
          <a:r>
            <a:rPr lang="en-US" dirty="0"/>
            <a:t>ML</a:t>
          </a:r>
          <a:endParaRPr lang="en-IL" dirty="0"/>
        </a:p>
      </dgm:t>
    </dgm:pt>
    <dgm:pt modelId="{7C94872C-6DAE-47CC-8C01-0ED78819045C}" type="parTrans" cxnId="{1635283B-E94C-4D8C-85D3-29B79A7A0E35}">
      <dgm:prSet/>
      <dgm:spPr/>
      <dgm:t>
        <a:bodyPr/>
        <a:lstStyle/>
        <a:p>
          <a:endParaRPr lang="en-IL"/>
        </a:p>
      </dgm:t>
    </dgm:pt>
    <dgm:pt modelId="{0FD43D1D-0FA6-49F5-82DF-4B0740978F53}" type="sibTrans" cxnId="{1635283B-E94C-4D8C-85D3-29B79A7A0E35}">
      <dgm:prSet/>
      <dgm:spPr/>
      <dgm:t>
        <a:bodyPr/>
        <a:lstStyle/>
        <a:p>
          <a:endParaRPr lang="en-IL"/>
        </a:p>
      </dgm:t>
    </dgm:pt>
    <dgm:pt modelId="{2C8F3B91-33C2-454F-AFCC-9E979B2519A5}">
      <dgm:prSet phldrT="[Text]"/>
      <dgm:spPr/>
      <dgm:t>
        <a:bodyPr/>
        <a:lstStyle/>
        <a:p>
          <a:r>
            <a:rPr lang="en-US" dirty="0"/>
            <a:t>Evaluation</a:t>
          </a:r>
          <a:endParaRPr lang="en-IL" dirty="0"/>
        </a:p>
      </dgm:t>
    </dgm:pt>
    <dgm:pt modelId="{0CA4E4CB-2570-488F-B0EF-0FAC76D6A1F2}" type="parTrans" cxnId="{389207E8-B13D-4C93-AA20-76C99F4D59C1}">
      <dgm:prSet/>
      <dgm:spPr/>
      <dgm:t>
        <a:bodyPr/>
        <a:lstStyle/>
        <a:p>
          <a:endParaRPr lang="en-IL"/>
        </a:p>
      </dgm:t>
    </dgm:pt>
    <dgm:pt modelId="{CCA155F1-768A-4D26-A4F7-B2809E7DE687}" type="sibTrans" cxnId="{389207E8-B13D-4C93-AA20-76C99F4D59C1}">
      <dgm:prSet/>
      <dgm:spPr/>
      <dgm:t>
        <a:bodyPr/>
        <a:lstStyle/>
        <a:p>
          <a:endParaRPr lang="en-IL"/>
        </a:p>
      </dgm:t>
    </dgm:pt>
    <dgm:pt modelId="{C6F866AC-FFF7-427F-882F-87E2FC910002}">
      <dgm:prSet/>
      <dgm:spPr/>
      <dgm:t>
        <a:bodyPr/>
        <a:lstStyle/>
        <a:p>
          <a:r>
            <a:rPr lang="en-US" dirty="0"/>
            <a:t>Data Cleaning</a:t>
          </a:r>
          <a:endParaRPr lang="en-IL" dirty="0"/>
        </a:p>
      </dgm:t>
    </dgm:pt>
    <dgm:pt modelId="{AEB62EB6-6CB6-4C24-8F74-0A7EC069D630}" type="parTrans" cxnId="{1BB43517-034D-4749-9D7B-EB74701474AA}">
      <dgm:prSet/>
      <dgm:spPr/>
      <dgm:t>
        <a:bodyPr/>
        <a:lstStyle/>
        <a:p>
          <a:endParaRPr lang="en-IL"/>
        </a:p>
      </dgm:t>
    </dgm:pt>
    <dgm:pt modelId="{0C49A979-41B1-47D6-8FA7-5E1EF2C94E69}" type="sibTrans" cxnId="{1BB43517-034D-4749-9D7B-EB74701474AA}">
      <dgm:prSet/>
      <dgm:spPr/>
      <dgm:t>
        <a:bodyPr/>
        <a:lstStyle/>
        <a:p>
          <a:endParaRPr lang="en-IL"/>
        </a:p>
      </dgm:t>
    </dgm:pt>
    <dgm:pt modelId="{4ED17D1C-9BDA-4C1C-9DC2-6890CC19D889}">
      <dgm:prSet/>
      <dgm:spPr/>
      <dgm:t>
        <a:bodyPr/>
        <a:lstStyle/>
        <a:p>
          <a:r>
            <a:rPr lang="en-US" dirty="0"/>
            <a:t>EDA</a:t>
          </a:r>
          <a:endParaRPr lang="en-IL" dirty="0"/>
        </a:p>
      </dgm:t>
    </dgm:pt>
    <dgm:pt modelId="{3C013C55-548A-4C0A-BFBE-B78309F67909}" type="parTrans" cxnId="{CB1B0CDC-859F-424C-97B6-A0ACB16C4618}">
      <dgm:prSet/>
      <dgm:spPr/>
      <dgm:t>
        <a:bodyPr/>
        <a:lstStyle/>
        <a:p>
          <a:endParaRPr lang="en-IL"/>
        </a:p>
      </dgm:t>
    </dgm:pt>
    <dgm:pt modelId="{5479196C-8B09-4F5D-8E61-FA76879D98F6}" type="sibTrans" cxnId="{CB1B0CDC-859F-424C-97B6-A0ACB16C4618}">
      <dgm:prSet/>
      <dgm:spPr/>
      <dgm:t>
        <a:bodyPr/>
        <a:lstStyle/>
        <a:p>
          <a:endParaRPr lang="en-IL"/>
        </a:p>
      </dgm:t>
    </dgm:pt>
    <dgm:pt modelId="{7FC4ABAE-60EE-40F9-89A4-00F3D85F7B3B}" type="pres">
      <dgm:prSet presAssocID="{F993390E-D062-48D4-87E8-3D0EE6438678}" presName="Name0" presStyleCnt="0">
        <dgm:presLayoutVars>
          <dgm:dir/>
          <dgm:resizeHandles val="exact"/>
        </dgm:presLayoutVars>
      </dgm:prSet>
      <dgm:spPr/>
    </dgm:pt>
    <dgm:pt modelId="{788F5F43-C7FB-4B1F-8A45-1E267BD500BF}" type="pres">
      <dgm:prSet presAssocID="{C575F25E-1CD7-4588-90F2-4CA5751E136B}" presName="parTxOnly" presStyleLbl="node1" presStyleIdx="0" presStyleCnt="5" custScaleX="246203">
        <dgm:presLayoutVars>
          <dgm:bulletEnabled val="1"/>
        </dgm:presLayoutVars>
      </dgm:prSet>
      <dgm:spPr/>
    </dgm:pt>
    <dgm:pt modelId="{D5618BAB-6DF9-413A-9EE5-45147F75A777}" type="pres">
      <dgm:prSet presAssocID="{E6BCF6F4-D50E-4FE9-A462-52D13DF4FB02}" presName="parSpace" presStyleCnt="0"/>
      <dgm:spPr/>
    </dgm:pt>
    <dgm:pt modelId="{05169B42-B4B0-4B89-B444-8CA58E37CE73}" type="pres">
      <dgm:prSet presAssocID="{C6F866AC-FFF7-427F-882F-87E2FC910002}" presName="parTxOnly" presStyleLbl="node1" presStyleIdx="1" presStyleCnt="5">
        <dgm:presLayoutVars>
          <dgm:bulletEnabled val="1"/>
        </dgm:presLayoutVars>
      </dgm:prSet>
      <dgm:spPr/>
    </dgm:pt>
    <dgm:pt modelId="{6DE7F807-28F4-4CA7-9745-A1F3B328C823}" type="pres">
      <dgm:prSet presAssocID="{0C49A979-41B1-47D6-8FA7-5E1EF2C94E69}" presName="parSpace" presStyleCnt="0"/>
      <dgm:spPr/>
    </dgm:pt>
    <dgm:pt modelId="{78A50DB6-DAE3-42D4-BC49-D7160BD93740}" type="pres">
      <dgm:prSet presAssocID="{4ED17D1C-9BDA-4C1C-9DC2-6890CC19D889}" presName="parTxOnly" presStyleLbl="node1" presStyleIdx="2" presStyleCnt="5">
        <dgm:presLayoutVars>
          <dgm:bulletEnabled val="1"/>
        </dgm:presLayoutVars>
      </dgm:prSet>
      <dgm:spPr/>
    </dgm:pt>
    <dgm:pt modelId="{B26BE967-40BF-45CB-9EBA-D6DD81E9D2DF}" type="pres">
      <dgm:prSet presAssocID="{5479196C-8B09-4F5D-8E61-FA76879D98F6}" presName="parSpace" presStyleCnt="0"/>
      <dgm:spPr/>
    </dgm:pt>
    <dgm:pt modelId="{30F5C880-2D93-47B9-8A10-AF0083B002B1}" type="pres">
      <dgm:prSet presAssocID="{A9FF3EE3-D6A1-44F3-B28B-B04E30CABFA8}" presName="parTxOnly" presStyleLbl="node1" presStyleIdx="3" presStyleCnt="5">
        <dgm:presLayoutVars>
          <dgm:bulletEnabled val="1"/>
        </dgm:presLayoutVars>
      </dgm:prSet>
      <dgm:spPr/>
    </dgm:pt>
    <dgm:pt modelId="{64E4FD7B-666D-40DF-9139-17B57C535478}" type="pres">
      <dgm:prSet presAssocID="{0FD43D1D-0FA6-49F5-82DF-4B0740978F53}" presName="parSpace" presStyleCnt="0"/>
      <dgm:spPr/>
    </dgm:pt>
    <dgm:pt modelId="{EDD487BF-1EE8-4AC8-8A3E-9E6DF89477D9}" type="pres">
      <dgm:prSet presAssocID="{2C8F3B91-33C2-454F-AFCC-9E979B2519A5}" presName="parTxOnly" presStyleLbl="node1" presStyleIdx="4" presStyleCnt="5">
        <dgm:presLayoutVars>
          <dgm:bulletEnabled val="1"/>
        </dgm:presLayoutVars>
      </dgm:prSet>
      <dgm:spPr/>
    </dgm:pt>
  </dgm:ptLst>
  <dgm:cxnLst>
    <dgm:cxn modelId="{1BB43517-034D-4749-9D7B-EB74701474AA}" srcId="{F993390E-D062-48D4-87E8-3D0EE6438678}" destId="{C6F866AC-FFF7-427F-882F-87E2FC910002}" srcOrd="1" destOrd="0" parTransId="{AEB62EB6-6CB6-4C24-8F74-0A7EC069D630}" sibTransId="{0C49A979-41B1-47D6-8FA7-5E1EF2C94E69}"/>
    <dgm:cxn modelId="{08258626-06EE-406D-B48A-9BD7E0F2B5C0}" type="presOf" srcId="{A9FF3EE3-D6A1-44F3-B28B-B04E30CABFA8}" destId="{30F5C880-2D93-47B9-8A10-AF0083B002B1}" srcOrd="0" destOrd="0" presId="urn:microsoft.com/office/officeart/2005/8/layout/hChevron3"/>
    <dgm:cxn modelId="{7F9EC52A-7D5C-4D6A-B62E-030E0CA660D1}" type="presOf" srcId="{F993390E-D062-48D4-87E8-3D0EE6438678}" destId="{7FC4ABAE-60EE-40F9-89A4-00F3D85F7B3B}" srcOrd="0" destOrd="0" presId="urn:microsoft.com/office/officeart/2005/8/layout/hChevron3"/>
    <dgm:cxn modelId="{1635283B-E94C-4D8C-85D3-29B79A7A0E35}" srcId="{F993390E-D062-48D4-87E8-3D0EE6438678}" destId="{A9FF3EE3-D6A1-44F3-B28B-B04E30CABFA8}" srcOrd="3" destOrd="0" parTransId="{7C94872C-6DAE-47CC-8C01-0ED78819045C}" sibTransId="{0FD43D1D-0FA6-49F5-82DF-4B0740978F53}"/>
    <dgm:cxn modelId="{BA6FD252-3AF7-4B31-9C91-858B55C2CF87}" type="presOf" srcId="{4ED17D1C-9BDA-4C1C-9DC2-6890CC19D889}" destId="{78A50DB6-DAE3-42D4-BC49-D7160BD93740}" srcOrd="0" destOrd="0" presId="urn:microsoft.com/office/officeart/2005/8/layout/hChevron3"/>
    <dgm:cxn modelId="{84A81773-88E1-42E4-9152-169712F46D51}" srcId="{F993390E-D062-48D4-87E8-3D0EE6438678}" destId="{C575F25E-1CD7-4588-90F2-4CA5751E136B}" srcOrd="0" destOrd="0" parTransId="{15319144-FD35-4823-980C-B1841981D7B7}" sibTransId="{E6BCF6F4-D50E-4FE9-A462-52D13DF4FB02}"/>
    <dgm:cxn modelId="{00914F54-738C-4EB5-914A-DD2D7A80CC20}" type="presOf" srcId="{2C8F3B91-33C2-454F-AFCC-9E979B2519A5}" destId="{EDD487BF-1EE8-4AC8-8A3E-9E6DF89477D9}" srcOrd="0" destOrd="0" presId="urn:microsoft.com/office/officeart/2005/8/layout/hChevron3"/>
    <dgm:cxn modelId="{B05DAA77-34E9-4B27-8408-7E4D60A0E355}" type="presOf" srcId="{C575F25E-1CD7-4588-90F2-4CA5751E136B}" destId="{788F5F43-C7FB-4B1F-8A45-1E267BD500BF}" srcOrd="0" destOrd="0" presId="urn:microsoft.com/office/officeart/2005/8/layout/hChevron3"/>
    <dgm:cxn modelId="{5649B1B3-7D78-4654-9705-EA6D4762CABB}" type="presOf" srcId="{C6F866AC-FFF7-427F-882F-87E2FC910002}" destId="{05169B42-B4B0-4B89-B444-8CA58E37CE73}" srcOrd="0" destOrd="0" presId="urn:microsoft.com/office/officeart/2005/8/layout/hChevron3"/>
    <dgm:cxn modelId="{CB1B0CDC-859F-424C-97B6-A0ACB16C4618}" srcId="{F993390E-D062-48D4-87E8-3D0EE6438678}" destId="{4ED17D1C-9BDA-4C1C-9DC2-6890CC19D889}" srcOrd="2" destOrd="0" parTransId="{3C013C55-548A-4C0A-BFBE-B78309F67909}" sibTransId="{5479196C-8B09-4F5D-8E61-FA76879D98F6}"/>
    <dgm:cxn modelId="{389207E8-B13D-4C93-AA20-76C99F4D59C1}" srcId="{F993390E-D062-48D4-87E8-3D0EE6438678}" destId="{2C8F3B91-33C2-454F-AFCC-9E979B2519A5}" srcOrd="4" destOrd="0" parTransId="{0CA4E4CB-2570-488F-B0EF-0FAC76D6A1F2}" sibTransId="{CCA155F1-768A-4D26-A4F7-B2809E7DE687}"/>
    <dgm:cxn modelId="{445811A0-E615-4502-AFF8-B3B8E53B35E6}" type="presParOf" srcId="{7FC4ABAE-60EE-40F9-89A4-00F3D85F7B3B}" destId="{788F5F43-C7FB-4B1F-8A45-1E267BD500BF}" srcOrd="0" destOrd="0" presId="urn:microsoft.com/office/officeart/2005/8/layout/hChevron3"/>
    <dgm:cxn modelId="{BD684DA2-C7A0-4411-A4A1-089651DE98DE}" type="presParOf" srcId="{7FC4ABAE-60EE-40F9-89A4-00F3D85F7B3B}" destId="{D5618BAB-6DF9-413A-9EE5-45147F75A777}" srcOrd="1" destOrd="0" presId="urn:microsoft.com/office/officeart/2005/8/layout/hChevron3"/>
    <dgm:cxn modelId="{7023540D-40E8-471C-A55E-7CEECAEEA085}" type="presParOf" srcId="{7FC4ABAE-60EE-40F9-89A4-00F3D85F7B3B}" destId="{05169B42-B4B0-4B89-B444-8CA58E37CE73}" srcOrd="2" destOrd="0" presId="urn:microsoft.com/office/officeart/2005/8/layout/hChevron3"/>
    <dgm:cxn modelId="{4B051D58-A844-47AF-9A5A-7BE1A340D70D}" type="presParOf" srcId="{7FC4ABAE-60EE-40F9-89A4-00F3D85F7B3B}" destId="{6DE7F807-28F4-4CA7-9745-A1F3B328C823}" srcOrd="3" destOrd="0" presId="urn:microsoft.com/office/officeart/2005/8/layout/hChevron3"/>
    <dgm:cxn modelId="{F513D9DE-E775-4A3F-96D5-A10F8D723F81}" type="presParOf" srcId="{7FC4ABAE-60EE-40F9-89A4-00F3D85F7B3B}" destId="{78A50DB6-DAE3-42D4-BC49-D7160BD93740}" srcOrd="4" destOrd="0" presId="urn:microsoft.com/office/officeart/2005/8/layout/hChevron3"/>
    <dgm:cxn modelId="{4CFD3011-75E3-4275-BB4D-1CA7C9B8C33A}" type="presParOf" srcId="{7FC4ABAE-60EE-40F9-89A4-00F3D85F7B3B}" destId="{B26BE967-40BF-45CB-9EBA-D6DD81E9D2DF}" srcOrd="5" destOrd="0" presId="urn:microsoft.com/office/officeart/2005/8/layout/hChevron3"/>
    <dgm:cxn modelId="{F98EB4D2-CE6B-4F6A-976C-BEC89ECDECBE}" type="presParOf" srcId="{7FC4ABAE-60EE-40F9-89A4-00F3D85F7B3B}" destId="{30F5C880-2D93-47B9-8A10-AF0083B002B1}" srcOrd="6" destOrd="0" presId="urn:microsoft.com/office/officeart/2005/8/layout/hChevron3"/>
    <dgm:cxn modelId="{9DA5FD29-E9E3-4A00-B174-13ADFFC55CF7}" type="presParOf" srcId="{7FC4ABAE-60EE-40F9-89A4-00F3D85F7B3B}" destId="{64E4FD7B-666D-40DF-9139-17B57C535478}" srcOrd="7" destOrd="0" presId="urn:microsoft.com/office/officeart/2005/8/layout/hChevron3"/>
    <dgm:cxn modelId="{52B8CEFF-3D26-483F-BC27-054D6DFEACAB}" type="presParOf" srcId="{7FC4ABAE-60EE-40F9-89A4-00F3D85F7B3B}" destId="{EDD487BF-1EE8-4AC8-8A3E-9E6DF89477D9}" srcOrd="8"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993390E-D062-48D4-87E8-3D0EE6438678}" type="doc">
      <dgm:prSet loTypeId="urn:microsoft.com/office/officeart/2005/8/layout/hChevron3" loCatId="process" qsTypeId="urn:microsoft.com/office/officeart/2005/8/quickstyle/simple1" qsCatId="simple" csTypeId="urn:microsoft.com/office/officeart/2005/8/colors/colorful3" csCatId="colorful" phldr="1"/>
      <dgm:spPr/>
    </dgm:pt>
    <dgm:pt modelId="{C575F25E-1CD7-4588-90F2-4CA5751E136B}">
      <dgm:prSet phldrT="[Text]"/>
      <dgm:spPr/>
      <dgm:t>
        <a:bodyPr/>
        <a:lstStyle/>
        <a:p>
          <a:r>
            <a:rPr lang="en-US" dirty="0"/>
            <a:t>Data Obtaining</a:t>
          </a:r>
          <a:endParaRPr lang="en-IL" dirty="0"/>
        </a:p>
      </dgm:t>
    </dgm:pt>
    <dgm:pt modelId="{15319144-FD35-4823-980C-B1841981D7B7}" type="parTrans" cxnId="{84A81773-88E1-42E4-9152-169712F46D51}">
      <dgm:prSet/>
      <dgm:spPr/>
      <dgm:t>
        <a:bodyPr/>
        <a:lstStyle/>
        <a:p>
          <a:endParaRPr lang="en-IL"/>
        </a:p>
      </dgm:t>
    </dgm:pt>
    <dgm:pt modelId="{E6BCF6F4-D50E-4FE9-A462-52D13DF4FB02}" type="sibTrans" cxnId="{84A81773-88E1-42E4-9152-169712F46D51}">
      <dgm:prSet/>
      <dgm:spPr/>
      <dgm:t>
        <a:bodyPr/>
        <a:lstStyle/>
        <a:p>
          <a:endParaRPr lang="en-IL"/>
        </a:p>
      </dgm:t>
    </dgm:pt>
    <dgm:pt modelId="{A9FF3EE3-D6A1-44F3-B28B-B04E30CABFA8}">
      <dgm:prSet phldrT="[Text]"/>
      <dgm:spPr/>
      <dgm:t>
        <a:bodyPr/>
        <a:lstStyle/>
        <a:p>
          <a:r>
            <a:rPr lang="en-US" dirty="0"/>
            <a:t>ML</a:t>
          </a:r>
          <a:endParaRPr lang="en-IL" dirty="0"/>
        </a:p>
      </dgm:t>
    </dgm:pt>
    <dgm:pt modelId="{7C94872C-6DAE-47CC-8C01-0ED78819045C}" type="parTrans" cxnId="{1635283B-E94C-4D8C-85D3-29B79A7A0E35}">
      <dgm:prSet/>
      <dgm:spPr/>
      <dgm:t>
        <a:bodyPr/>
        <a:lstStyle/>
        <a:p>
          <a:endParaRPr lang="en-IL"/>
        </a:p>
      </dgm:t>
    </dgm:pt>
    <dgm:pt modelId="{0FD43D1D-0FA6-49F5-82DF-4B0740978F53}" type="sibTrans" cxnId="{1635283B-E94C-4D8C-85D3-29B79A7A0E35}">
      <dgm:prSet/>
      <dgm:spPr/>
      <dgm:t>
        <a:bodyPr/>
        <a:lstStyle/>
        <a:p>
          <a:endParaRPr lang="en-IL"/>
        </a:p>
      </dgm:t>
    </dgm:pt>
    <dgm:pt modelId="{2C8F3B91-33C2-454F-AFCC-9E979B2519A5}">
      <dgm:prSet phldrT="[Text]"/>
      <dgm:spPr/>
      <dgm:t>
        <a:bodyPr/>
        <a:lstStyle/>
        <a:p>
          <a:r>
            <a:rPr lang="en-US" dirty="0"/>
            <a:t>Evaluation</a:t>
          </a:r>
          <a:endParaRPr lang="en-IL" dirty="0"/>
        </a:p>
      </dgm:t>
    </dgm:pt>
    <dgm:pt modelId="{0CA4E4CB-2570-488F-B0EF-0FAC76D6A1F2}" type="parTrans" cxnId="{389207E8-B13D-4C93-AA20-76C99F4D59C1}">
      <dgm:prSet/>
      <dgm:spPr/>
      <dgm:t>
        <a:bodyPr/>
        <a:lstStyle/>
        <a:p>
          <a:endParaRPr lang="en-IL"/>
        </a:p>
      </dgm:t>
    </dgm:pt>
    <dgm:pt modelId="{CCA155F1-768A-4D26-A4F7-B2809E7DE687}" type="sibTrans" cxnId="{389207E8-B13D-4C93-AA20-76C99F4D59C1}">
      <dgm:prSet/>
      <dgm:spPr/>
      <dgm:t>
        <a:bodyPr/>
        <a:lstStyle/>
        <a:p>
          <a:endParaRPr lang="en-IL"/>
        </a:p>
      </dgm:t>
    </dgm:pt>
    <dgm:pt modelId="{C6F866AC-FFF7-427F-882F-87E2FC910002}">
      <dgm:prSet/>
      <dgm:spPr/>
      <dgm:t>
        <a:bodyPr/>
        <a:lstStyle/>
        <a:p>
          <a:r>
            <a:rPr lang="en-US" dirty="0"/>
            <a:t>Data Cleaning</a:t>
          </a:r>
          <a:endParaRPr lang="en-IL" dirty="0"/>
        </a:p>
      </dgm:t>
    </dgm:pt>
    <dgm:pt modelId="{AEB62EB6-6CB6-4C24-8F74-0A7EC069D630}" type="parTrans" cxnId="{1BB43517-034D-4749-9D7B-EB74701474AA}">
      <dgm:prSet/>
      <dgm:spPr/>
      <dgm:t>
        <a:bodyPr/>
        <a:lstStyle/>
        <a:p>
          <a:endParaRPr lang="en-IL"/>
        </a:p>
      </dgm:t>
    </dgm:pt>
    <dgm:pt modelId="{0C49A979-41B1-47D6-8FA7-5E1EF2C94E69}" type="sibTrans" cxnId="{1BB43517-034D-4749-9D7B-EB74701474AA}">
      <dgm:prSet/>
      <dgm:spPr/>
      <dgm:t>
        <a:bodyPr/>
        <a:lstStyle/>
        <a:p>
          <a:endParaRPr lang="en-IL"/>
        </a:p>
      </dgm:t>
    </dgm:pt>
    <dgm:pt modelId="{4ED17D1C-9BDA-4C1C-9DC2-6890CC19D889}">
      <dgm:prSet/>
      <dgm:spPr/>
      <dgm:t>
        <a:bodyPr/>
        <a:lstStyle/>
        <a:p>
          <a:r>
            <a:rPr lang="en-US" dirty="0"/>
            <a:t>EDA</a:t>
          </a:r>
          <a:endParaRPr lang="en-IL" dirty="0"/>
        </a:p>
      </dgm:t>
    </dgm:pt>
    <dgm:pt modelId="{3C013C55-548A-4C0A-BFBE-B78309F67909}" type="parTrans" cxnId="{CB1B0CDC-859F-424C-97B6-A0ACB16C4618}">
      <dgm:prSet/>
      <dgm:spPr/>
      <dgm:t>
        <a:bodyPr/>
        <a:lstStyle/>
        <a:p>
          <a:endParaRPr lang="en-IL"/>
        </a:p>
      </dgm:t>
    </dgm:pt>
    <dgm:pt modelId="{5479196C-8B09-4F5D-8E61-FA76879D98F6}" type="sibTrans" cxnId="{CB1B0CDC-859F-424C-97B6-A0ACB16C4618}">
      <dgm:prSet/>
      <dgm:spPr/>
      <dgm:t>
        <a:bodyPr/>
        <a:lstStyle/>
        <a:p>
          <a:endParaRPr lang="en-IL"/>
        </a:p>
      </dgm:t>
    </dgm:pt>
    <dgm:pt modelId="{7FC4ABAE-60EE-40F9-89A4-00F3D85F7B3B}" type="pres">
      <dgm:prSet presAssocID="{F993390E-D062-48D4-87E8-3D0EE6438678}" presName="Name0" presStyleCnt="0">
        <dgm:presLayoutVars>
          <dgm:dir/>
          <dgm:resizeHandles val="exact"/>
        </dgm:presLayoutVars>
      </dgm:prSet>
      <dgm:spPr/>
    </dgm:pt>
    <dgm:pt modelId="{788F5F43-C7FB-4B1F-8A45-1E267BD500BF}" type="pres">
      <dgm:prSet presAssocID="{C575F25E-1CD7-4588-90F2-4CA5751E136B}" presName="parTxOnly" presStyleLbl="node1" presStyleIdx="0" presStyleCnt="5" custScaleX="96467">
        <dgm:presLayoutVars>
          <dgm:bulletEnabled val="1"/>
        </dgm:presLayoutVars>
      </dgm:prSet>
      <dgm:spPr/>
    </dgm:pt>
    <dgm:pt modelId="{D5618BAB-6DF9-413A-9EE5-45147F75A777}" type="pres">
      <dgm:prSet presAssocID="{E6BCF6F4-D50E-4FE9-A462-52D13DF4FB02}" presName="parSpace" presStyleCnt="0"/>
      <dgm:spPr/>
    </dgm:pt>
    <dgm:pt modelId="{05169B42-B4B0-4B89-B444-8CA58E37CE73}" type="pres">
      <dgm:prSet presAssocID="{C6F866AC-FFF7-427F-882F-87E2FC910002}" presName="parTxOnly" presStyleLbl="node1" presStyleIdx="1" presStyleCnt="5" custScaleX="223663">
        <dgm:presLayoutVars>
          <dgm:bulletEnabled val="1"/>
        </dgm:presLayoutVars>
      </dgm:prSet>
      <dgm:spPr/>
    </dgm:pt>
    <dgm:pt modelId="{6DE7F807-28F4-4CA7-9745-A1F3B328C823}" type="pres">
      <dgm:prSet presAssocID="{0C49A979-41B1-47D6-8FA7-5E1EF2C94E69}" presName="parSpace" presStyleCnt="0"/>
      <dgm:spPr/>
    </dgm:pt>
    <dgm:pt modelId="{78A50DB6-DAE3-42D4-BC49-D7160BD93740}" type="pres">
      <dgm:prSet presAssocID="{4ED17D1C-9BDA-4C1C-9DC2-6890CC19D889}" presName="parTxOnly" presStyleLbl="node1" presStyleIdx="2" presStyleCnt="5">
        <dgm:presLayoutVars>
          <dgm:bulletEnabled val="1"/>
        </dgm:presLayoutVars>
      </dgm:prSet>
      <dgm:spPr/>
    </dgm:pt>
    <dgm:pt modelId="{B26BE967-40BF-45CB-9EBA-D6DD81E9D2DF}" type="pres">
      <dgm:prSet presAssocID="{5479196C-8B09-4F5D-8E61-FA76879D98F6}" presName="parSpace" presStyleCnt="0"/>
      <dgm:spPr/>
    </dgm:pt>
    <dgm:pt modelId="{30F5C880-2D93-47B9-8A10-AF0083B002B1}" type="pres">
      <dgm:prSet presAssocID="{A9FF3EE3-D6A1-44F3-B28B-B04E30CABFA8}" presName="parTxOnly" presStyleLbl="node1" presStyleIdx="3" presStyleCnt="5">
        <dgm:presLayoutVars>
          <dgm:bulletEnabled val="1"/>
        </dgm:presLayoutVars>
      </dgm:prSet>
      <dgm:spPr/>
    </dgm:pt>
    <dgm:pt modelId="{64E4FD7B-666D-40DF-9139-17B57C535478}" type="pres">
      <dgm:prSet presAssocID="{0FD43D1D-0FA6-49F5-82DF-4B0740978F53}" presName="parSpace" presStyleCnt="0"/>
      <dgm:spPr/>
    </dgm:pt>
    <dgm:pt modelId="{EDD487BF-1EE8-4AC8-8A3E-9E6DF89477D9}" type="pres">
      <dgm:prSet presAssocID="{2C8F3B91-33C2-454F-AFCC-9E979B2519A5}" presName="parTxOnly" presStyleLbl="node1" presStyleIdx="4" presStyleCnt="5">
        <dgm:presLayoutVars>
          <dgm:bulletEnabled val="1"/>
        </dgm:presLayoutVars>
      </dgm:prSet>
      <dgm:spPr/>
    </dgm:pt>
  </dgm:ptLst>
  <dgm:cxnLst>
    <dgm:cxn modelId="{1BB43517-034D-4749-9D7B-EB74701474AA}" srcId="{F993390E-D062-48D4-87E8-3D0EE6438678}" destId="{C6F866AC-FFF7-427F-882F-87E2FC910002}" srcOrd="1" destOrd="0" parTransId="{AEB62EB6-6CB6-4C24-8F74-0A7EC069D630}" sibTransId="{0C49A979-41B1-47D6-8FA7-5E1EF2C94E69}"/>
    <dgm:cxn modelId="{08258626-06EE-406D-B48A-9BD7E0F2B5C0}" type="presOf" srcId="{A9FF3EE3-D6A1-44F3-B28B-B04E30CABFA8}" destId="{30F5C880-2D93-47B9-8A10-AF0083B002B1}" srcOrd="0" destOrd="0" presId="urn:microsoft.com/office/officeart/2005/8/layout/hChevron3"/>
    <dgm:cxn modelId="{7F9EC52A-7D5C-4D6A-B62E-030E0CA660D1}" type="presOf" srcId="{F993390E-D062-48D4-87E8-3D0EE6438678}" destId="{7FC4ABAE-60EE-40F9-89A4-00F3D85F7B3B}" srcOrd="0" destOrd="0" presId="urn:microsoft.com/office/officeart/2005/8/layout/hChevron3"/>
    <dgm:cxn modelId="{1635283B-E94C-4D8C-85D3-29B79A7A0E35}" srcId="{F993390E-D062-48D4-87E8-3D0EE6438678}" destId="{A9FF3EE3-D6A1-44F3-B28B-B04E30CABFA8}" srcOrd="3" destOrd="0" parTransId="{7C94872C-6DAE-47CC-8C01-0ED78819045C}" sibTransId="{0FD43D1D-0FA6-49F5-82DF-4B0740978F53}"/>
    <dgm:cxn modelId="{BA6FD252-3AF7-4B31-9C91-858B55C2CF87}" type="presOf" srcId="{4ED17D1C-9BDA-4C1C-9DC2-6890CC19D889}" destId="{78A50DB6-DAE3-42D4-BC49-D7160BD93740}" srcOrd="0" destOrd="0" presId="urn:microsoft.com/office/officeart/2005/8/layout/hChevron3"/>
    <dgm:cxn modelId="{84A81773-88E1-42E4-9152-169712F46D51}" srcId="{F993390E-D062-48D4-87E8-3D0EE6438678}" destId="{C575F25E-1CD7-4588-90F2-4CA5751E136B}" srcOrd="0" destOrd="0" parTransId="{15319144-FD35-4823-980C-B1841981D7B7}" sibTransId="{E6BCF6F4-D50E-4FE9-A462-52D13DF4FB02}"/>
    <dgm:cxn modelId="{00914F54-738C-4EB5-914A-DD2D7A80CC20}" type="presOf" srcId="{2C8F3B91-33C2-454F-AFCC-9E979B2519A5}" destId="{EDD487BF-1EE8-4AC8-8A3E-9E6DF89477D9}" srcOrd="0" destOrd="0" presId="urn:microsoft.com/office/officeart/2005/8/layout/hChevron3"/>
    <dgm:cxn modelId="{B05DAA77-34E9-4B27-8408-7E4D60A0E355}" type="presOf" srcId="{C575F25E-1CD7-4588-90F2-4CA5751E136B}" destId="{788F5F43-C7FB-4B1F-8A45-1E267BD500BF}" srcOrd="0" destOrd="0" presId="urn:microsoft.com/office/officeart/2005/8/layout/hChevron3"/>
    <dgm:cxn modelId="{5649B1B3-7D78-4654-9705-EA6D4762CABB}" type="presOf" srcId="{C6F866AC-FFF7-427F-882F-87E2FC910002}" destId="{05169B42-B4B0-4B89-B444-8CA58E37CE73}" srcOrd="0" destOrd="0" presId="urn:microsoft.com/office/officeart/2005/8/layout/hChevron3"/>
    <dgm:cxn modelId="{CB1B0CDC-859F-424C-97B6-A0ACB16C4618}" srcId="{F993390E-D062-48D4-87E8-3D0EE6438678}" destId="{4ED17D1C-9BDA-4C1C-9DC2-6890CC19D889}" srcOrd="2" destOrd="0" parTransId="{3C013C55-548A-4C0A-BFBE-B78309F67909}" sibTransId="{5479196C-8B09-4F5D-8E61-FA76879D98F6}"/>
    <dgm:cxn modelId="{389207E8-B13D-4C93-AA20-76C99F4D59C1}" srcId="{F993390E-D062-48D4-87E8-3D0EE6438678}" destId="{2C8F3B91-33C2-454F-AFCC-9E979B2519A5}" srcOrd="4" destOrd="0" parTransId="{0CA4E4CB-2570-488F-B0EF-0FAC76D6A1F2}" sibTransId="{CCA155F1-768A-4D26-A4F7-B2809E7DE687}"/>
    <dgm:cxn modelId="{445811A0-E615-4502-AFF8-B3B8E53B35E6}" type="presParOf" srcId="{7FC4ABAE-60EE-40F9-89A4-00F3D85F7B3B}" destId="{788F5F43-C7FB-4B1F-8A45-1E267BD500BF}" srcOrd="0" destOrd="0" presId="urn:microsoft.com/office/officeart/2005/8/layout/hChevron3"/>
    <dgm:cxn modelId="{BD684DA2-C7A0-4411-A4A1-089651DE98DE}" type="presParOf" srcId="{7FC4ABAE-60EE-40F9-89A4-00F3D85F7B3B}" destId="{D5618BAB-6DF9-413A-9EE5-45147F75A777}" srcOrd="1" destOrd="0" presId="urn:microsoft.com/office/officeart/2005/8/layout/hChevron3"/>
    <dgm:cxn modelId="{7023540D-40E8-471C-A55E-7CEECAEEA085}" type="presParOf" srcId="{7FC4ABAE-60EE-40F9-89A4-00F3D85F7B3B}" destId="{05169B42-B4B0-4B89-B444-8CA58E37CE73}" srcOrd="2" destOrd="0" presId="urn:microsoft.com/office/officeart/2005/8/layout/hChevron3"/>
    <dgm:cxn modelId="{4B051D58-A844-47AF-9A5A-7BE1A340D70D}" type="presParOf" srcId="{7FC4ABAE-60EE-40F9-89A4-00F3D85F7B3B}" destId="{6DE7F807-28F4-4CA7-9745-A1F3B328C823}" srcOrd="3" destOrd="0" presId="urn:microsoft.com/office/officeart/2005/8/layout/hChevron3"/>
    <dgm:cxn modelId="{F513D9DE-E775-4A3F-96D5-A10F8D723F81}" type="presParOf" srcId="{7FC4ABAE-60EE-40F9-89A4-00F3D85F7B3B}" destId="{78A50DB6-DAE3-42D4-BC49-D7160BD93740}" srcOrd="4" destOrd="0" presId="urn:microsoft.com/office/officeart/2005/8/layout/hChevron3"/>
    <dgm:cxn modelId="{4CFD3011-75E3-4275-BB4D-1CA7C9B8C33A}" type="presParOf" srcId="{7FC4ABAE-60EE-40F9-89A4-00F3D85F7B3B}" destId="{B26BE967-40BF-45CB-9EBA-D6DD81E9D2DF}" srcOrd="5" destOrd="0" presId="urn:microsoft.com/office/officeart/2005/8/layout/hChevron3"/>
    <dgm:cxn modelId="{F98EB4D2-CE6B-4F6A-976C-BEC89ECDECBE}" type="presParOf" srcId="{7FC4ABAE-60EE-40F9-89A4-00F3D85F7B3B}" destId="{30F5C880-2D93-47B9-8A10-AF0083B002B1}" srcOrd="6" destOrd="0" presId="urn:microsoft.com/office/officeart/2005/8/layout/hChevron3"/>
    <dgm:cxn modelId="{9DA5FD29-E9E3-4A00-B174-13ADFFC55CF7}" type="presParOf" srcId="{7FC4ABAE-60EE-40F9-89A4-00F3D85F7B3B}" destId="{64E4FD7B-666D-40DF-9139-17B57C535478}" srcOrd="7" destOrd="0" presId="urn:microsoft.com/office/officeart/2005/8/layout/hChevron3"/>
    <dgm:cxn modelId="{52B8CEFF-3D26-483F-BC27-054D6DFEACAB}" type="presParOf" srcId="{7FC4ABAE-60EE-40F9-89A4-00F3D85F7B3B}" destId="{EDD487BF-1EE8-4AC8-8A3E-9E6DF89477D9}"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993390E-D062-48D4-87E8-3D0EE6438678}" type="doc">
      <dgm:prSet loTypeId="urn:microsoft.com/office/officeart/2005/8/layout/hChevron3" loCatId="process" qsTypeId="urn:microsoft.com/office/officeart/2005/8/quickstyle/simple1" qsCatId="simple" csTypeId="urn:microsoft.com/office/officeart/2005/8/colors/colorful3" csCatId="colorful" phldr="1"/>
      <dgm:spPr/>
    </dgm:pt>
    <dgm:pt modelId="{C575F25E-1CD7-4588-90F2-4CA5751E136B}">
      <dgm:prSet phldrT="[Text]"/>
      <dgm:spPr/>
      <dgm:t>
        <a:bodyPr/>
        <a:lstStyle/>
        <a:p>
          <a:r>
            <a:rPr lang="en-US" dirty="0"/>
            <a:t>Data Obtaining</a:t>
          </a:r>
          <a:endParaRPr lang="en-IL" dirty="0"/>
        </a:p>
      </dgm:t>
    </dgm:pt>
    <dgm:pt modelId="{15319144-FD35-4823-980C-B1841981D7B7}" type="parTrans" cxnId="{84A81773-88E1-42E4-9152-169712F46D51}">
      <dgm:prSet/>
      <dgm:spPr/>
      <dgm:t>
        <a:bodyPr/>
        <a:lstStyle/>
        <a:p>
          <a:endParaRPr lang="en-IL"/>
        </a:p>
      </dgm:t>
    </dgm:pt>
    <dgm:pt modelId="{E6BCF6F4-D50E-4FE9-A462-52D13DF4FB02}" type="sibTrans" cxnId="{84A81773-88E1-42E4-9152-169712F46D51}">
      <dgm:prSet/>
      <dgm:spPr/>
      <dgm:t>
        <a:bodyPr/>
        <a:lstStyle/>
        <a:p>
          <a:endParaRPr lang="en-IL"/>
        </a:p>
      </dgm:t>
    </dgm:pt>
    <dgm:pt modelId="{A9FF3EE3-D6A1-44F3-B28B-B04E30CABFA8}">
      <dgm:prSet phldrT="[Text]"/>
      <dgm:spPr/>
      <dgm:t>
        <a:bodyPr/>
        <a:lstStyle/>
        <a:p>
          <a:r>
            <a:rPr lang="en-US" dirty="0"/>
            <a:t>ML</a:t>
          </a:r>
          <a:endParaRPr lang="en-IL" dirty="0"/>
        </a:p>
      </dgm:t>
    </dgm:pt>
    <dgm:pt modelId="{7C94872C-6DAE-47CC-8C01-0ED78819045C}" type="parTrans" cxnId="{1635283B-E94C-4D8C-85D3-29B79A7A0E35}">
      <dgm:prSet/>
      <dgm:spPr/>
      <dgm:t>
        <a:bodyPr/>
        <a:lstStyle/>
        <a:p>
          <a:endParaRPr lang="en-IL"/>
        </a:p>
      </dgm:t>
    </dgm:pt>
    <dgm:pt modelId="{0FD43D1D-0FA6-49F5-82DF-4B0740978F53}" type="sibTrans" cxnId="{1635283B-E94C-4D8C-85D3-29B79A7A0E35}">
      <dgm:prSet/>
      <dgm:spPr/>
      <dgm:t>
        <a:bodyPr/>
        <a:lstStyle/>
        <a:p>
          <a:endParaRPr lang="en-IL"/>
        </a:p>
      </dgm:t>
    </dgm:pt>
    <dgm:pt modelId="{2C8F3B91-33C2-454F-AFCC-9E979B2519A5}">
      <dgm:prSet phldrT="[Text]"/>
      <dgm:spPr/>
      <dgm:t>
        <a:bodyPr/>
        <a:lstStyle/>
        <a:p>
          <a:r>
            <a:rPr lang="en-US" dirty="0"/>
            <a:t>Evaluation</a:t>
          </a:r>
          <a:endParaRPr lang="en-IL" dirty="0"/>
        </a:p>
      </dgm:t>
    </dgm:pt>
    <dgm:pt modelId="{0CA4E4CB-2570-488F-B0EF-0FAC76D6A1F2}" type="parTrans" cxnId="{389207E8-B13D-4C93-AA20-76C99F4D59C1}">
      <dgm:prSet/>
      <dgm:spPr/>
      <dgm:t>
        <a:bodyPr/>
        <a:lstStyle/>
        <a:p>
          <a:endParaRPr lang="en-IL"/>
        </a:p>
      </dgm:t>
    </dgm:pt>
    <dgm:pt modelId="{CCA155F1-768A-4D26-A4F7-B2809E7DE687}" type="sibTrans" cxnId="{389207E8-B13D-4C93-AA20-76C99F4D59C1}">
      <dgm:prSet/>
      <dgm:spPr/>
      <dgm:t>
        <a:bodyPr/>
        <a:lstStyle/>
        <a:p>
          <a:endParaRPr lang="en-IL"/>
        </a:p>
      </dgm:t>
    </dgm:pt>
    <dgm:pt modelId="{C6F866AC-FFF7-427F-882F-87E2FC910002}">
      <dgm:prSet/>
      <dgm:spPr/>
      <dgm:t>
        <a:bodyPr/>
        <a:lstStyle/>
        <a:p>
          <a:r>
            <a:rPr lang="en-US" dirty="0"/>
            <a:t>Data Cleaning</a:t>
          </a:r>
          <a:endParaRPr lang="en-IL" dirty="0"/>
        </a:p>
      </dgm:t>
    </dgm:pt>
    <dgm:pt modelId="{AEB62EB6-6CB6-4C24-8F74-0A7EC069D630}" type="parTrans" cxnId="{1BB43517-034D-4749-9D7B-EB74701474AA}">
      <dgm:prSet/>
      <dgm:spPr/>
      <dgm:t>
        <a:bodyPr/>
        <a:lstStyle/>
        <a:p>
          <a:endParaRPr lang="en-IL"/>
        </a:p>
      </dgm:t>
    </dgm:pt>
    <dgm:pt modelId="{0C49A979-41B1-47D6-8FA7-5E1EF2C94E69}" type="sibTrans" cxnId="{1BB43517-034D-4749-9D7B-EB74701474AA}">
      <dgm:prSet/>
      <dgm:spPr/>
      <dgm:t>
        <a:bodyPr/>
        <a:lstStyle/>
        <a:p>
          <a:endParaRPr lang="en-IL"/>
        </a:p>
      </dgm:t>
    </dgm:pt>
    <dgm:pt modelId="{4ED17D1C-9BDA-4C1C-9DC2-6890CC19D889}">
      <dgm:prSet/>
      <dgm:spPr/>
      <dgm:t>
        <a:bodyPr/>
        <a:lstStyle/>
        <a:p>
          <a:r>
            <a:rPr lang="en-US" dirty="0"/>
            <a:t>EDA</a:t>
          </a:r>
          <a:endParaRPr lang="en-IL" dirty="0"/>
        </a:p>
      </dgm:t>
    </dgm:pt>
    <dgm:pt modelId="{3C013C55-548A-4C0A-BFBE-B78309F67909}" type="parTrans" cxnId="{CB1B0CDC-859F-424C-97B6-A0ACB16C4618}">
      <dgm:prSet/>
      <dgm:spPr/>
      <dgm:t>
        <a:bodyPr/>
        <a:lstStyle/>
        <a:p>
          <a:endParaRPr lang="en-IL"/>
        </a:p>
      </dgm:t>
    </dgm:pt>
    <dgm:pt modelId="{5479196C-8B09-4F5D-8E61-FA76879D98F6}" type="sibTrans" cxnId="{CB1B0CDC-859F-424C-97B6-A0ACB16C4618}">
      <dgm:prSet/>
      <dgm:spPr/>
      <dgm:t>
        <a:bodyPr/>
        <a:lstStyle/>
        <a:p>
          <a:endParaRPr lang="en-IL"/>
        </a:p>
      </dgm:t>
    </dgm:pt>
    <dgm:pt modelId="{7FC4ABAE-60EE-40F9-89A4-00F3D85F7B3B}" type="pres">
      <dgm:prSet presAssocID="{F993390E-D062-48D4-87E8-3D0EE6438678}" presName="Name0" presStyleCnt="0">
        <dgm:presLayoutVars>
          <dgm:dir/>
          <dgm:resizeHandles val="exact"/>
        </dgm:presLayoutVars>
      </dgm:prSet>
      <dgm:spPr/>
    </dgm:pt>
    <dgm:pt modelId="{788F5F43-C7FB-4B1F-8A45-1E267BD500BF}" type="pres">
      <dgm:prSet presAssocID="{C575F25E-1CD7-4588-90F2-4CA5751E136B}" presName="parTxOnly" presStyleLbl="node1" presStyleIdx="0" presStyleCnt="5" custScaleX="96467">
        <dgm:presLayoutVars>
          <dgm:bulletEnabled val="1"/>
        </dgm:presLayoutVars>
      </dgm:prSet>
      <dgm:spPr/>
    </dgm:pt>
    <dgm:pt modelId="{D5618BAB-6DF9-413A-9EE5-45147F75A777}" type="pres">
      <dgm:prSet presAssocID="{E6BCF6F4-D50E-4FE9-A462-52D13DF4FB02}" presName="parSpace" presStyleCnt="0"/>
      <dgm:spPr/>
    </dgm:pt>
    <dgm:pt modelId="{05169B42-B4B0-4B89-B444-8CA58E37CE73}" type="pres">
      <dgm:prSet presAssocID="{C6F866AC-FFF7-427F-882F-87E2FC910002}" presName="parTxOnly" presStyleLbl="node1" presStyleIdx="1" presStyleCnt="5" custScaleX="223663">
        <dgm:presLayoutVars>
          <dgm:bulletEnabled val="1"/>
        </dgm:presLayoutVars>
      </dgm:prSet>
      <dgm:spPr/>
    </dgm:pt>
    <dgm:pt modelId="{6DE7F807-28F4-4CA7-9745-A1F3B328C823}" type="pres">
      <dgm:prSet presAssocID="{0C49A979-41B1-47D6-8FA7-5E1EF2C94E69}" presName="parSpace" presStyleCnt="0"/>
      <dgm:spPr/>
    </dgm:pt>
    <dgm:pt modelId="{78A50DB6-DAE3-42D4-BC49-D7160BD93740}" type="pres">
      <dgm:prSet presAssocID="{4ED17D1C-9BDA-4C1C-9DC2-6890CC19D889}" presName="parTxOnly" presStyleLbl="node1" presStyleIdx="2" presStyleCnt="5">
        <dgm:presLayoutVars>
          <dgm:bulletEnabled val="1"/>
        </dgm:presLayoutVars>
      </dgm:prSet>
      <dgm:spPr/>
    </dgm:pt>
    <dgm:pt modelId="{B26BE967-40BF-45CB-9EBA-D6DD81E9D2DF}" type="pres">
      <dgm:prSet presAssocID="{5479196C-8B09-4F5D-8E61-FA76879D98F6}" presName="parSpace" presStyleCnt="0"/>
      <dgm:spPr/>
    </dgm:pt>
    <dgm:pt modelId="{30F5C880-2D93-47B9-8A10-AF0083B002B1}" type="pres">
      <dgm:prSet presAssocID="{A9FF3EE3-D6A1-44F3-B28B-B04E30CABFA8}" presName="parTxOnly" presStyleLbl="node1" presStyleIdx="3" presStyleCnt="5">
        <dgm:presLayoutVars>
          <dgm:bulletEnabled val="1"/>
        </dgm:presLayoutVars>
      </dgm:prSet>
      <dgm:spPr/>
    </dgm:pt>
    <dgm:pt modelId="{64E4FD7B-666D-40DF-9139-17B57C535478}" type="pres">
      <dgm:prSet presAssocID="{0FD43D1D-0FA6-49F5-82DF-4B0740978F53}" presName="parSpace" presStyleCnt="0"/>
      <dgm:spPr/>
    </dgm:pt>
    <dgm:pt modelId="{EDD487BF-1EE8-4AC8-8A3E-9E6DF89477D9}" type="pres">
      <dgm:prSet presAssocID="{2C8F3B91-33C2-454F-AFCC-9E979B2519A5}" presName="parTxOnly" presStyleLbl="node1" presStyleIdx="4" presStyleCnt="5">
        <dgm:presLayoutVars>
          <dgm:bulletEnabled val="1"/>
        </dgm:presLayoutVars>
      </dgm:prSet>
      <dgm:spPr/>
    </dgm:pt>
  </dgm:ptLst>
  <dgm:cxnLst>
    <dgm:cxn modelId="{1BB43517-034D-4749-9D7B-EB74701474AA}" srcId="{F993390E-D062-48D4-87E8-3D0EE6438678}" destId="{C6F866AC-FFF7-427F-882F-87E2FC910002}" srcOrd="1" destOrd="0" parTransId="{AEB62EB6-6CB6-4C24-8F74-0A7EC069D630}" sibTransId="{0C49A979-41B1-47D6-8FA7-5E1EF2C94E69}"/>
    <dgm:cxn modelId="{08258626-06EE-406D-B48A-9BD7E0F2B5C0}" type="presOf" srcId="{A9FF3EE3-D6A1-44F3-B28B-B04E30CABFA8}" destId="{30F5C880-2D93-47B9-8A10-AF0083B002B1}" srcOrd="0" destOrd="0" presId="urn:microsoft.com/office/officeart/2005/8/layout/hChevron3"/>
    <dgm:cxn modelId="{7F9EC52A-7D5C-4D6A-B62E-030E0CA660D1}" type="presOf" srcId="{F993390E-D062-48D4-87E8-3D0EE6438678}" destId="{7FC4ABAE-60EE-40F9-89A4-00F3D85F7B3B}" srcOrd="0" destOrd="0" presId="urn:microsoft.com/office/officeart/2005/8/layout/hChevron3"/>
    <dgm:cxn modelId="{1635283B-E94C-4D8C-85D3-29B79A7A0E35}" srcId="{F993390E-D062-48D4-87E8-3D0EE6438678}" destId="{A9FF3EE3-D6A1-44F3-B28B-B04E30CABFA8}" srcOrd="3" destOrd="0" parTransId="{7C94872C-6DAE-47CC-8C01-0ED78819045C}" sibTransId="{0FD43D1D-0FA6-49F5-82DF-4B0740978F53}"/>
    <dgm:cxn modelId="{BA6FD252-3AF7-4B31-9C91-858B55C2CF87}" type="presOf" srcId="{4ED17D1C-9BDA-4C1C-9DC2-6890CC19D889}" destId="{78A50DB6-DAE3-42D4-BC49-D7160BD93740}" srcOrd="0" destOrd="0" presId="urn:microsoft.com/office/officeart/2005/8/layout/hChevron3"/>
    <dgm:cxn modelId="{84A81773-88E1-42E4-9152-169712F46D51}" srcId="{F993390E-D062-48D4-87E8-3D0EE6438678}" destId="{C575F25E-1CD7-4588-90F2-4CA5751E136B}" srcOrd="0" destOrd="0" parTransId="{15319144-FD35-4823-980C-B1841981D7B7}" sibTransId="{E6BCF6F4-D50E-4FE9-A462-52D13DF4FB02}"/>
    <dgm:cxn modelId="{00914F54-738C-4EB5-914A-DD2D7A80CC20}" type="presOf" srcId="{2C8F3B91-33C2-454F-AFCC-9E979B2519A5}" destId="{EDD487BF-1EE8-4AC8-8A3E-9E6DF89477D9}" srcOrd="0" destOrd="0" presId="urn:microsoft.com/office/officeart/2005/8/layout/hChevron3"/>
    <dgm:cxn modelId="{B05DAA77-34E9-4B27-8408-7E4D60A0E355}" type="presOf" srcId="{C575F25E-1CD7-4588-90F2-4CA5751E136B}" destId="{788F5F43-C7FB-4B1F-8A45-1E267BD500BF}" srcOrd="0" destOrd="0" presId="urn:microsoft.com/office/officeart/2005/8/layout/hChevron3"/>
    <dgm:cxn modelId="{5649B1B3-7D78-4654-9705-EA6D4762CABB}" type="presOf" srcId="{C6F866AC-FFF7-427F-882F-87E2FC910002}" destId="{05169B42-B4B0-4B89-B444-8CA58E37CE73}" srcOrd="0" destOrd="0" presId="urn:microsoft.com/office/officeart/2005/8/layout/hChevron3"/>
    <dgm:cxn modelId="{CB1B0CDC-859F-424C-97B6-A0ACB16C4618}" srcId="{F993390E-D062-48D4-87E8-3D0EE6438678}" destId="{4ED17D1C-9BDA-4C1C-9DC2-6890CC19D889}" srcOrd="2" destOrd="0" parTransId="{3C013C55-548A-4C0A-BFBE-B78309F67909}" sibTransId="{5479196C-8B09-4F5D-8E61-FA76879D98F6}"/>
    <dgm:cxn modelId="{389207E8-B13D-4C93-AA20-76C99F4D59C1}" srcId="{F993390E-D062-48D4-87E8-3D0EE6438678}" destId="{2C8F3B91-33C2-454F-AFCC-9E979B2519A5}" srcOrd="4" destOrd="0" parTransId="{0CA4E4CB-2570-488F-B0EF-0FAC76D6A1F2}" sibTransId="{CCA155F1-768A-4D26-A4F7-B2809E7DE687}"/>
    <dgm:cxn modelId="{445811A0-E615-4502-AFF8-B3B8E53B35E6}" type="presParOf" srcId="{7FC4ABAE-60EE-40F9-89A4-00F3D85F7B3B}" destId="{788F5F43-C7FB-4B1F-8A45-1E267BD500BF}" srcOrd="0" destOrd="0" presId="urn:microsoft.com/office/officeart/2005/8/layout/hChevron3"/>
    <dgm:cxn modelId="{BD684DA2-C7A0-4411-A4A1-089651DE98DE}" type="presParOf" srcId="{7FC4ABAE-60EE-40F9-89A4-00F3D85F7B3B}" destId="{D5618BAB-6DF9-413A-9EE5-45147F75A777}" srcOrd="1" destOrd="0" presId="urn:microsoft.com/office/officeart/2005/8/layout/hChevron3"/>
    <dgm:cxn modelId="{7023540D-40E8-471C-A55E-7CEECAEEA085}" type="presParOf" srcId="{7FC4ABAE-60EE-40F9-89A4-00F3D85F7B3B}" destId="{05169B42-B4B0-4B89-B444-8CA58E37CE73}" srcOrd="2" destOrd="0" presId="urn:microsoft.com/office/officeart/2005/8/layout/hChevron3"/>
    <dgm:cxn modelId="{4B051D58-A844-47AF-9A5A-7BE1A340D70D}" type="presParOf" srcId="{7FC4ABAE-60EE-40F9-89A4-00F3D85F7B3B}" destId="{6DE7F807-28F4-4CA7-9745-A1F3B328C823}" srcOrd="3" destOrd="0" presId="urn:microsoft.com/office/officeart/2005/8/layout/hChevron3"/>
    <dgm:cxn modelId="{F513D9DE-E775-4A3F-96D5-A10F8D723F81}" type="presParOf" srcId="{7FC4ABAE-60EE-40F9-89A4-00F3D85F7B3B}" destId="{78A50DB6-DAE3-42D4-BC49-D7160BD93740}" srcOrd="4" destOrd="0" presId="urn:microsoft.com/office/officeart/2005/8/layout/hChevron3"/>
    <dgm:cxn modelId="{4CFD3011-75E3-4275-BB4D-1CA7C9B8C33A}" type="presParOf" srcId="{7FC4ABAE-60EE-40F9-89A4-00F3D85F7B3B}" destId="{B26BE967-40BF-45CB-9EBA-D6DD81E9D2DF}" srcOrd="5" destOrd="0" presId="urn:microsoft.com/office/officeart/2005/8/layout/hChevron3"/>
    <dgm:cxn modelId="{F98EB4D2-CE6B-4F6A-976C-BEC89ECDECBE}" type="presParOf" srcId="{7FC4ABAE-60EE-40F9-89A4-00F3D85F7B3B}" destId="{30F5C880-2D93-47B9-8A10-AF0083B002B1}" srcOrd="6" destOrd="0" presId="urn:microsoft.com/office/officeart/2005/8/layout/hChevron3"/>
    <dgm:cxn modelId="{9DA5FD29-E9E3-4A00-B174-13ADFFC55CF7}" type="presParOf" srcId="{7FC4ABAE-60EE-40F9-89A4-00F3D85F7B3B}" destId="{64E4FD7B-666D-40DF-9139-17B57C535478}" srcOrd="7" destOrd="0" presId="urn:microsoft.com/office/officeart/2005/8/layout/hChevron3"/>
    <dgm:cxn modelId="{52B8CEFF-3D26-483F-BC27-054D6DFEACAB}" type="presParOf" srcId="{7FC4ABAE-60EE-40F9-89A4-00F3D85F7B3B}" destId="{EDD487BF-1EE8-4AC8-8A3E-9E6DF89477D9}" srcOrd="8"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993390E-D062-48D4-87E8-3D0EE6438678}" type="doc">
      <dgm:prSet loTypeId="urn:microsoft.com/office/officeart/2005/8/layout/hChevron3" loCatId="process" qsTypeId="urn:microsoft.com/office/officeart/2005/8/quickstyle/simple1" qsCatId="simple" csTypeId="urn:microsoft.com/office/officeart/2005/8/colors/colorful3" csCatId="colorful" phldr="1"/>
      <dgm:spPr/>
    </dgm:pt>
    <dgm:pt modelId="{C575F25E-1CD7-4588-90F2-4CA5751E136B}">
      <dgm:prSet phldrT="[Text]"/>
      <dgm:spPr/>
      <dgm:t>
        <a:bodyPr/>
        <a:lstStyle/>
        <a:p>
          <a:r>
            <a:rPr lang="en-US" dirty="0"/>
            <a:t>Data Obtaining</a:t>
          </a:r>
          <a:endParaRPr lang="en-IL" dirty="0"/>
        </a:p>
      </dgm:t>
    </dgm:pt>
    <dgm:pt modelId="{15319144-FD35-4823-980C-B1841981D7B7}" type="parTrans" cxnId="{84A81773-88E1-42E4-9152-169712F46D51}">
      <dgm:prSet/>
      <dgm:spPr/>
      <dgm:t>
        <a:bodyPr/>
        <a:lstStyle/>
        <a:p>
          <a:endParaRPr lang="en-IL"/>
        </a:p>
      </dgm:t>
    </dgm:pt>
    <dgm:pt modelId="{E6BCF6F4-D50E-4FE9-A462-52D13DF4FB02}" type="sibTrans" cxnId="{84A81773-88E1-42E4-9152-169712F46D51}">
      <dgm:prSet/>
      <dgm:spPr/>
      <dgm:t>
        <a:bodyPr/>
        <a:lstStyle/>
        <a:p>
          <a:endParaRPr lang="en-IL"/>
        </a:p>
      </dgm:t>
    </dgm:pt>
    <dgm:pt modelId="{A9FF3EE3-D6A1-44F3-B28B-B04E30CABFA8}">
      <dgm:prSet phldrT="[Text]"/>
      <dgm:spPr/>
      <dgm:t>
        <a:bodyPr/>
        <a:lstStyle/>
        <a:p>
          <a:r>
            <a:rPr lang="en-US" dirty="0"/>
            <a:t>ML</a:t>
          </a:r>
          <a:endParaRPr lang="en-IL" dirty="0"/>
        </a:p>
      </dgm:t>
    </dgm:pt>
    <dgm:pt modelId="{7C94872C-6DAE-47CC-8C01-0ED78819045C}" type="parTrans" cxnId="{1635283B-E94C-4D8C-85D3-29B79A7A0E35}">
      <dgm:prSet/>
      <dgm:spPr/>
      <dgm:t>
        <a:bodyPr/>
        <a:lstStyle/>
        <a:p>
          <a:endParaRPr lang="en-IL"/>
        </a:p>
      </dgm:t>
    </dgm:pt>
    <dgm:pt modelId="{0FD43D1D-0FA6-49F5-82DF-4B0740978F53}" type="sibTrans" cxnId="{1635283B-E94C-4D8C-85D3-29B79A7A0E35}">
      <dgm:prSet/>
      <dgm:spPr/>
      <dgm:t>
        <a:bodyPr/>
        <a:lstStyle/>
        <a:p>
          <a:endParaRPr lang="en-IL"/>
        </a:p>
      </dgm:t>
    </dgm:pt>
    <dgm:pt modelId="{2C8F3B91-33C2-454F-AFCC-9E979B2519A5}">
      <dgm:prSet phldrT="[Text]"/>
      <dgm:spPr/>
      <dgm:t>
        <a:bodyPr/>
        <a:lstStyle/>
        <a:p>
          <a:r>
            <a:rPr lang="en-US" dirty="0"/>
            <a:t>Evaluation</a:t>
          </a:r>
          <a:endParaRPr lang="en-IL" dirty="0"/>
        </a:p>
      </dgm:t>
    </dgm:pt>
    <dgm:pt modelId="{0CA4E4CB-2570-488F-B0EF-0FAC76D6A1F2}" type="parTrans" cxnId="{389207E8-B13D-4C93-AA20-76C99F4D59C1}">
      <dgm:prSet/>
      <dgm:spPr/>
      <dgm:t>
        <a:bodyPr/>
        <a:lstStyle/>
        <a:p>
          <a:endParaRPr lang="en-IL"/>
        </a:p>
      </dgm:t>
    </dgm:pt>
    <dgm:pt modelId="{CCA155F1-768A-4D26-A4F7-B2809E7DE687}" type="sibTrans" cxnId="{389207E8-B13D-4C93-AA20-76C99F4D59C1}">
      <dgm:prSet/>
      <dgm:spPr/>
      <dgm:t>
        <a:bodyPr/>
        <a:lstStyle/>
        <a:p>
          <a:endParaRPr lang="en-IL"/>
        </a:p>
      </dgm:t>
    </dgm:pt>
    <dgm:pt modelId="{C6F866AC-FFF7-427F-882F-87E2FC910002}">
      <dgm:prSet/>
      <dgm:spPr/>
      <dgm:t>
        <a:bodyPr/>
        <a:lstStyle/>
        <a:p>
          <a:r>
            <a:rPr lang="en-US" dirty="0"/>
            <a:t>Data Cleaning</a:t>
          </a:r>
          <a:endParaRPr lang="en-IL" dirty="0"/>
        </a:p>
      </dgm:t>
    </dgm:pt>
    <dgm:pt modelId="{AEB62EB6-6CB6-4C24-8F74-0A7EC069D630}" type="parTrans" cxnId="{1BB43517-034D-4749-9D7B-EB74701474AA}">
      <dgm:prSet/>
      <dgm:spPr/>
      <dgm:t>
        <a:bodyPr/>
        <a:lstStyle/>
        <a:p>
          <a:endParaRPr lang="en-IL"/>
        </a:p>
      </dgm:t>
    </dgm:pt>
    <dgm:pt modelId="{0C49A979-41B1-47D6-8FA7-5E1EF2C94E69}" type="sibTrans" cxnId="{1BB43517-034D-4749-9D7B-EB74701474AA}">
      <dgm:prSet/>
      <dgm:spPr/>
      <dgm:t>
        <a:bodyPr/>
        <a:lstStyle/>
        <a:p>
          <a:endParaRPr lang="en-IL"/>
        </a:p>
      </dgm:t>
    </dgm:pt>
    <dgm:pt modelId="{4ED17D1C-9BDA-4C1C-9DC2-6890CC19D889}">
      <dgm:prSet/>
      <dgm:spPr/>
      <dgm:t>
        <a:bodyPr/>
        <a:lstStyle/>
        <a:p>
          <a:r>
            <a:rPr lang="en-US" dirty="0"/>
            <a:t>EDA</a:t>
          </a:r>
          <a:endParaRPr lang="en-IL" dirty="0"/>
        </a:p>
      </dgm:t>
    </dgm:pt>
    <dgm:pt modelId="{3C013C55-548A-4C0A-BFBE-B78309F67909}" type="parTrans" cxnId="{CB1B0CDC-859F-424C-97B6-A0ACB16C4618}">
      <dgm:prSet/>
      <dgm:spPr/>
      <dgm:t>
        <a:bodyPr/>
        <a:lstStyle/>
        <a:p>
          <a:endParaRPr lang="en-IL"/>
        </a:p>
      </dgm:t>
    </dgm:pt>
    <dgm:pt modelId="{5479196C-8B09-4F5D-8E61-FA76879D98F6}" type="sibTrans" cxnId="{CB1B0CDC-859F-424C-97B6-A0ACB16C4618}">
      <dgm:prSet/>
      <dgm:spPr/>
      <dgm:t>
        <a:bodyPr/>
        <a:lstStyle/>
        <a:p>
          <a:endParaRPr lang="en-IL"/>
        </a:p>
      </dgm:t>
    </dgm:pt>
    <dgm:pt modelId="{7FC4ABAE-60EE-40F9-89A4-00F3D85F7B3B}" type="pres">
      <dgm:prSet presAssocID="{F993390E-D062-48D4-87E8-3D0EE6438678}" presName="Name0" presStyleCnt="0">
        <dgm:presLayoutVars>
          <dgm:dir/>
          <dgm:resizeHandles val="exact"/>
        </dgm:presLayoutVars>
      </dgm:prSet>
      <dgm:spPr/>
    </dgm:pt>
    <dgm:pt modelId="{788F5F43-C7FB-4B1F-8A45-1E267BD500BF}" type="pres">
      <dgm:prSet presAssocID="{C575F25E-1CD7-4588-90F2-4CA5751E136B}" presName="parTxOnly" presStyleLbl="node1" presStyleIdx="0" presStyleCnt="5" custScaleX="96467">
        <dgm:presLayoutVars>
          <dgm:bulletEnabled val="1"/>
        </dgm:presLayoutVars>
      </dgm:prSet>
      <dgm:spPr/>
    </dgm:pt>
    <dgm:pt modelId="{D5618BAB-6DF9-413A-9EE5-45147F75A777}" type="pres">
      <dgm:prSet presAssocID="{E6BCF6F4-D50E-4FE9-A462-52D13DF4FB02}" presName="parSpace" presStyleCnt="0"/>
      <dgm:spPr/>
    </dgm:pt>
    <dgm:pt modelId="{05169B42-B4B0-4B89-B444-8CA58E37CE73}" type="pres">
      <dgm:prSet presAssocID="{C6F866AC-FFF7-427F-882F-87E2FC910002}" presName="parTxOnly" presStyleLbl="node1" presStyleIdx="1" presStyleCnt="5" custScaleX="104282">
        <dgm:presLayoutVars>
          <dgm:bulletEnabled val="1"/>
        </dgm:presLayoutVars>
      </dgm:prSet>
      <dgm:spPr/>
    </dgm:pt>
    <dgm:pt modelId="{6DE7F807-28F4-4CA7-9745-A1F3B328C823}" type="pres">
      <dgm:prSet presAssocID="{0C49A979-41B1-47D6-8FA7-5E1EF2C94E69}" presName="parSpace" presStyleCnt="0"/>
      <dgm:spPr/>
    </dgm:pt>
    <dgm:pt modelId="{78A50DB6-DAE3-42D4-BC49-D7160BD93740}" type="pres">
      <dgm:prSet presAssocID="{4ED17D1C-9BDA-4C1C-9DC2-6890CC19D889}" presName="parTxOnly" presStyleLbl="node1" presStyleIdx="2" presStyleCnt="5" custScaleX="223122">
        <dgm:presLayoutVars>
          <dgm:bulletEnabled val="1"/>
        </dgm:presLayoutVars>
      </dgm:prSet>
      <dgm:spPr/>
    </dgm:pt>
    <dgm:pt modelId="{B26BE967-40BF-45CB-9EBA-D6DD81E9D2DF}" type="pres">
      <dgm:prSet presAssocID="{5479196C-8B09-4F5D-8E61-FA76879D98F6}" presName="parSpace" presStyleCnt="0"/>
      <dgm:spPr/>
    </dgm:pt>
    <dgm:pt modelId="{30F5C880-2D93-47B9-8A10-AF0083B002B1}" type="pres">
      <dgm:prSet presAssocID="{A9FF3EE3-D6A1-44F3-B28B-B04E30CABFA8}" presName="parTxOnly" presStyleLbl="node1" presStyleIdx="3" presStyleCnt="5">
        <dgm:presLayoutVars>
          <dgm:bulletEnabled val="1"/>
        </dgm:presLayoutVars>
      </dgm:prSet>
      <dgm:spPr/>
    </dgm:pt>
    <dgm:pt modelId="{64E4FD7B-666D-40DF-9139-17B57C535478}" type="pres">
      <dgm:prSet presAssocID="{0FD43D1D-0FA6-49F5-82DF-4B0740978F53}" presName="parSpace" presStyleCnt="0"/>
      <dgm:spPr/>
    </dgm:pt>
    <dgm:pt modelId="{EDD487BF-1EE8-4AC8-8A3E-9E6DF89477D9}" type="pres">
      <dgm:prSet presAssocID="{2C8F3B91-33C2-454F-AFCC-9E979B2519A5}" presName="parTxOnly" presStyleLbl="node1" presStyleIdx="4" presStyleCnt="5">
        <dgm:presLayoutVars>
          <dgm:bulletEnabled val="1"/>
        </dgm:presLayoutVars>
      </dgm:prSet>
      <dgm:spPr/>
    </dgm:pt>
  </dgm:ptLst>
  <dgm:cxnLst>
    <dgm:cxn modelId="{1BB43517-034D-4749-9D7B-EB74701474AA}" srcId="{F993390E-D062-48D4-87E8-3D0EE6438678}" destId="{C6F866AC-FFF7-427F-882F-87E2FC910002}" srcOrd="1" destOrd="0" parTransId="{AEB62EB6-6CB6-4C24-8F74-0A7EC069D630}" sibTransId="{0C49A979-41B1-47D6-8FA7-5E1EF2C94E69}"/>
    <dgm:cxn modelId="{08258626-06EE-406D-B48A-9BD7E0F2B5C0}" type="presOf" srcId="{A9FF3EE3-D6A1-44F3-B28B-B04E30CABFA8}" destId="{30F5C880-2D93-47B9-8A10-AF0083B002B1}" srcOrd="0" destOrd="0" presId="urn:microsoft.com/office/officeart/2005/8/layout/hChevron3"/>
    <dgm:cxn modelId="{7F9EC52A-7D5C-4D6A-B62E-030E0CA660D1}" type="presOf" srcId="{F993390E-D062-48D4-87E8-3D0EE6438678}" destId="{7FC4ABAE-60EE-40F9-89A4-00F3D85F7B3B}" srcOrd="0" destOrd="0" presId="urn:microsoft.com/office/officeart/2005/8/layout/hChevron3"/>
    <dgm:cxn modelId="{1635283B-E94C-4D8C-85D3-29B79A7A0E35}" srcId="{F993390E-D062-48D4-87E8-3D0EE6438678}" destId="{A9FF3EE3-D6A1-44F3-B28B-B04E30CABFA8}" srcOrd="3" destOrd="0" parTransId="{7C94872C-6DAE-47CC-8C01-0ED78819045C}" sibTransId="{0FD43D1D-0FA6-49F5-82DF-4B0740978F53}"/>
    <dgm:cxn modelId="{BA6FD252-3AF7-4B31-9C91-858B55C2CF87}" type="presOf" srcId="{4ED17D1C-9BDA-4C1C-9DC2-6890CC19D889}" destId="{78A50DB6-DAE3-42D4-BC49-D7160BD93740}" srcOrd="0" destOrd="0" presId="urn:microsoft.com/office/officeart/2005/8/layout/hChevron3"/>
    <dgm:cxn modelId="{84A81773-88E1-42E4-9152-169712F46D51}" srcId="{F993390E-D062-48D4-87E8-3D0EE6438678}" destId="{C575F25E-1CD7-4588-90F2-4CA5751E136B}" srcOrd="0" destOrd="0" parTransId="{15319144-FD35-4823-980C-B1841981D7B7}" sibTransId="{E6BCF6F4-D50E-4FE9-A462-52D13DF4FB02}"/>
    <dgm:cxn modelId="{00914F54-738C-4EB5-914A-DD2D7A80CC20}" type="presOf" srcId="{2C8F3B91-33C2-454F-AFCC-9E979B2519A5}" destId="{EDD487BF-1EE8-4AC8-8A3E-9E6DF89477D9}" srcOrd="0" destOrd="0" presId="urn:microsoft.com/office/officeart/2005/8/layout/hChevron3"/>
    <dgm:cxn modelId="{B05DAA77-34E9-4B27-8408-7E4D60A0E355}" type="presOf" srcId="{C575F25E-1CD7-4588-90F2-4CA5751E136B}" destId="{788F5F43-C7FB-4B1F-8A45-1E267BD500BF}" srcOrd="0" destOrd="0" presId="urn:microsoft.com/office/officeart/2005/8/layout/hChevron3"/>
    <dgm:cxn modelId="{5649B1B3-7D78-4654-9705-EA6D4762CABB}" type="presOf" srcId="{C6F866AC-FFF7-427F-882F-87E2FC910002}" destId="{05169B42-B4B0-4B89-B444-8CA58E37CE73}" srcOrd="0" destOrd="0" presId="urn:microsoft.com/office/officeart/2005/8/layout/hChevron3"/>
    <dgm:cxn modelId="{CB1B0CDC-859F-424C-97B6-A0ACB16C4618}" srcId="{F993390E-D062-48D4-87E8-3D0EE6438678}" destId="{4ED17D1C-9BDA-4C1C-9DC2-6890CC19D889}" srcOrd="2" destOrd="0" parTransId="{3C013C55-548A-4C0A-BFBE-B78309F67909}" sibTransId="{5479196C-8B09-4F5D-8E61-FA76879D98F6}"/>
    <dgm:cxn modelId="{389207E8-B13D-4C93-AA20-76C99F4D59C1}" srcId="{F993390E-D062-48D4-87E8-3D0EE6438678}" destId="{2C8F3B91-33C2-454F-AFCC-9E979B2519A5}" srcOrd="4" destOrd="0" parTransId="{0CA4E4CB-2570-488F-B0EF-0FAC76D6A1F2}" sibTransId="{CCA155F1-768A-4D26-A4F7-B2809E7DE687}"/>
    <dgm:cxn modelId="{445811A0-E615-4502-AFF8-B3B8E53B35E6}" type="presParOf" srcId="{7FC4ABAE-60EE-40F9-89A4-00F3D85F7B3B}" destId="{788F5F43-C7FB-4B1F-8A45-1E267BD500BF}" srcOrd="0" destOrd="0" presId="urn:microsoft.com/office/officeart/2005/8/layout/hChevron3"/>
    <dgm:cxn modelId="{BD684DA2-C7A0-4411-A4A1-089651DE98DE}" type="presParOf" srcId="{7FC4ABAE-60EE-40F9-89A4-00F3D85F7B3B}" destId="{D5618BAB-6DF9-413A-9EE5-45147F75A777}" srcOrd="1" destOrd="0" presId="urn:microsoft.com/office/officeart/2005/8/layout/hChevron3"/>
    <dgm:cxn modelId="{7023540D-40E8-471C-A55E-7CEECAEEA085}" type="presParOf" srcId="{7FC4ABAE-60EE-40F9-89A4-00F3D85F7B3B}" destId="{05169B42-B4B0-4B89-B444-8CA58E37CE73}" srcOrd="2" destOrd="0" presId="urn:microsoft.com/office/officeart/2005/8/layout/hChevron3"/>
    <dgm:cxn modelId="{4B051D58-A844-47AF-9A5A-7BE1A340D70D}" type="presParOf" srcId="{7FC4ABAE-60EE-40F9-89A4-00F3D85F7B3B}" destId="{6DE7F807-28F4-4CA7-9745-A1F3B328C823}" srcOrd="3" destOrd="0" presId="urn:microsoft.com/office/officeart/2005/8/layout/hChevron3"/>
    <dgm:cxn modelId="{F513D9DE-E775-4A3F-96D5-A10F8D723F81}" type="presParOf" srcId="{7FC4ABAE-60EE-40F9-89A4-00F3D85F7B3B}" destId="{78A50DB6-DAE3-42D4-BC49-D7160BD93740}" srcOrd="4" destOrd="0" presId="urn:microsoft.com/office/officeart/2005/8/layout/hChevron3"/>
    <dgm:cxn modelId="{4CFD3011-75E3-4275-BB4D-1CA7C9B8C33A}" type="presParOf" srcId="{7FC4ABAE-60EE-40F9-89A4-00F3D85F7B3B}" destId="{B26BE967-40BF-45CB-9EBA-D6DD81E9D2DF}" srcOrd="5" destOrd="0" presId="urn:microsoft.com/office/officeart/2005/8/layout/hChevron3"/>
    <dgm:cxn modelId="{F98EB4D2-CE6B-4F6A-976C-BEC89ECDECBE}" type="presParOf" srcId="{7FC4ABAE-60EE-40F9-89A4-00F3D85F7B3B}" destId="{30F5C880-2D93-47B9-8A10-AF0083B002B1}" srcOrd="6" destOrd="0" presId="urn:microsoft.com/office/officeart/2005/8/layout/hChevron3"/>
    <dgm:cxn modelId="{9DA5FD29-E9E3-4A00-B174-13ADFFC55CF7}" type="presParOf" srcId="{7FC4ABAE-60EE-40F9-89A4-00F3D85F7B3B}" destId="{64E4FD7B-666D-40DF-9139-17B57C535478}" srcOrd="7" destOrd="0" presId="urn:microsoft.com/office/officeart/2005/8/layout/hChevron3"/>
    <dgm:cxn modelId="{52B8CEFF-3D26-483F-BC27-054D6DFEACAB}" type="presParOf" srcId="{7FC4ABAE-60EE-40F9-89A4-00F3D85F7B3B}" destId="{EDD487BF-1EE8-4AC8-8A3E-9E6DF89477D9}"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993390E-D062-48D4-87E8-3D0EE6438678}" type="doc">
      <dgm:prSet loTypeId="urn:microsoft.com/office/officeart/2005/8/layout/hChevron3" loCatId="process" qsTypeId="urn:microsoft.com/office/officeart/2005/8/quickstyle/simple1" qsCatId="simple" csTypeId="urn:microsoft.com/office/officeart/2005/8/colors/colorful3" csCatId="colorful" phldr="1"/>
      <dgm:spPr/>
    </dgm:pt>
    <dgm:pt modelId="{C575F25E-1CD7-4588-90F2-4CA5751E136B}">
      <dgm:prSet phldrT="[Text]"/>
      <dgm:spPr/>
      <dgm:t>
        <a:bodyPr/>
        <a:lstStyle/>
        <a:p>
          <a:r>
            <a:rPr lang="en-US" dirty="0"/>
            <a:t>Data Obtaining</a:t>
          </a:r>
          <a:endParaRPr lang="en-IL" dirty="0"/>
        </a:p>
      </dgm:t>
    </dgm:pt>
    <dgm:pt modelId="{15319144-FD35-4823-980C-B1841981D7B7}" type="parTrans" cxnId="{84A81773-88E1-42E4-9152-169712F46D51}">
      <dgm:prSet/>
      <dgm:spPr/>
      <dgm:t>
        <a:bodyPr/>
        <a:lstStyle/>
        <a:p>
          <a:endParaRPr lang="en-IL"/>
        </a:p>
      </dgm:t>
    </dgm:pt>
    <dgm:pt modelId="{E6BCF6F4-D50E-4FE9-A462-52D13DF4FB02}" type="sibTrans" cxnId="{84A81773-88E1-42E4-9152-169712F46D51}">
      <dgm:prSet/>
      <dgm:spPr/>
      <dgm:t>
        <a:bodyPr/>
        <a:lstStyle/>
        <a:p>
          <a:endParaRPr lang="en-IL"/>
        </a:p>
      </dgm:t>
    </dgm:pt>
    <dgm:pt modelId="{A9FF3EE3-D6A1-44F3-B28B-B04E30CABFA8}">
      <dgm:prSet phldrT="[Text]"/>
      <dgm:spPr/>
      <dgm:t>
        <a:bodyPr/>
        <a:lstStyle/>
        <a:p>
          <a:r>
            <a:rPr lang="en-US" dirty="0"/>
            <a:t>ML</a:t>
          </a:r>
          <a:endParaRPr lang="en-IL" dirty="0"/>
        </a:p>
      </dgm:t>
    </dgm:pt>
    <dgm:pt modelId="{7C94872C-6DAE-47CC-8C01-0ED78819045C}" type="parTrans" cxnId="{1635283B-E94C-4D8C-85D3-29B79A7A0E35}">
      <dgm:prSet/>
      <dgm:spPr/>
      <dgm:t>
        <a:bodyPr/>
        <a:lstStyle/>
        <a:p>
          <a:endParaRPr lang="en-IL"/>
        </a:p>
      </dgm:t>
    </dgm:pt>
    <dgm:pt modelId="{0FD43D1D-0FA6-49F5-82DF-4B0740978F53}" type="sibTrans" cxnId="{1635283B-E94C-4D8C-85D3-29B79A7A0E35}">
      <dgm:prSet/>
      <dgm:spPr/>
      <dgm:t>
        <a:bodyPr/>
        <a:lstStyle/>
        <a:p>
          <a:endParaRPr lang="en-IL"/>
        </a:p>
      </dgm:t>
    </dgm:pt>
    <dgm:pt modelId="{2C8F3B91-33C2-454F-AFCC-9E979B2519A5}">
      <dgm:prSet phldrT="[Text]"/>
      <dgm:spPr/>
      <dgm:t>
        <a:bodyPr/>
        <a:lstStyle/>
        <a:p>
          <a:r>
            <a:rPr lang="en-US" dirty="0"/>
            <a:t>Evaluation</a:t>
          </a:r>
          <a:endParaRPr lang="en-IL" dirty="0"/>
        </a:p>
      </dgm:t>
    </dgm:pt>
    <dgm:pt modelId="{0CA4E4CB-2570-488F-B0EF-0FAC76D6A1F2}" type="parTrans" cxnId="{389207E8-B13D-4C93-AA20-76C99F4D59C1}">
      <dgm:prSet/>
      <dgm:spPr/>
      <dgm:t>
        <a:bodyPr/>
        <a:lstStyle/>
        <a:p>
          <a:endParaRPr lang="en-IL"/>
        </a:p>
      </dgm:t>
    </dgm:pt>
    <dgm:pt modelId="{CCA155F1-768A-4D26-A4F7-B2809E7DE687}" type="sibTrans" cxnId="{389207E8-B13D-4C93-AA20-76C99F4D59C1}">
      <dgm:prSet/>
      <dgm:spPr/>
      <dgm:t>
        <a:bodyPr/>
        <a:lstStyle/>
        <a:p>
          <a:endParaRPr lang="en-IL"/>
        </a:p>
      </dgm:t>
    </dgm:pt>
    <dgm:pt modelId="{C6F866AC-FFF7-427F-882F-87E2FC910002}">
      <dgm:prSet/>
      <dgm:spPr/>
      <dgm:t>
        <a:bodyPr/>
        <a:lstStyle/>
        <a:p>
          <a:r>
            <a:rPr lang="en-US" dirty="0"/>
            <a:t>Data Cleaning</a:t>
          </a:r>
          <a:endParaRPr lang="en-IL" dirty="0"/>
        </a:p>
      </dgm:t>
    </dgm:pt>
    <dgm:pt modelId="{AEB62EB6-6CB6-4C24-8F74-0A7EC069D630}" type="parTrans" cxnId="{1BB43517-034D-4749-9D7B-EB74701474AA}">
      <dgm:prSet/>
      <dgm:spPr/>
      <dgm:t>
        <a:bodyPr/>
        <a:lstStyle/>
        <a:p>
          <a:endParaRPr lang="en-IL"/>
        </a:p>
      </dgm:t>
    </dgm:pt>
    <dgm:pt modelId="{0C49A979-41B1-47D6-8FA7-5E1EF2C94E69}" type="sibTrans" cxnId="{1BB43517-034D-4749-9D7B-EB74701474AA}">
      <dgm:prSet/>
      <dgm:spPr/>
      <dgm:t>
        <a:bodyPr/>
        <a:lstStyle/>
        <a:p>
          <a:endParaRPr lang="en-IL"/>
        </a:p>
      </dgm:t>
    </dgm:pt>
    <dgm:pt modelId="{4ED17D1C-9BDA-4C1C-9DC2-6890CC19D889}">
      <dgm:prSet/>
      <dgm:spPr/>
      <dgm:t>
        <a:bodyPr/>
        <a:lstStyle/>
        <a:p>
          <a:r>
            <a:rPr lang="en-US" dirty="0"/>
            <a:t>EDA</a:t>
          </a:r>
          <a:endParaRPr lang="en-IL" dirty="0"/>
        </a:p>
      </dgm:t>
    </dgm:pt>
    <dgm:pt modelId="{3C013C55-548A-4C0A-BFBE-B78309F67909}" type="parTrans" cxnId="{CB1B0CDC-859F-424C-97B6-A0ACB16C4618}">
      <dgm:prSet/>
      <dgm:spPr/>
      <dgm:t>
        <a:bodyPr/>
        <a:lstStyle/>
        <a:p>
          <a:endParaRPr lang="en-IL"/>
        </a:p>
      </dgm:t>
    </dgm:pt>
    <dgm:pt modelId="{5479196C-8B09-4F5D-8E61-FA76879D98F6}" type="sibTrans" cxnId="{CB1B0CDC-859F-424C-97B6-A0ACB16C4618}">
      <dgm:prSet/>
      <dgm:spPr/>
      <dgm:t>
        <a:bodyPr/>
        <a:lstStyle/>
        <a:p>
          <a:endParaRPr lang="en-IL"/>
        </a:p>
      </dgm:t>
    </dgm:pt>
    <dgm:pt modelId="{7FC4ABAE-60EE-40F9-89A4-00F3D85F7B3B}" type="pres">
      <dgm:prSet presAssocID="{F993390E-D062-48D4-87E8-3D0EE6438678}" presName="Name0" presStyleCnt="0">
        <dgm:presLayoutVars>
          <dgm:dir/>
          <dgm:resizeHandles val="exact"/>
        </dgm:presLayoutVars>
      </dgm:prSet>
      <dgm:spPr/>
    </dgm:pt>
    <dgm:pt modelId="{788F5F43-C7FB-4B1F-8A45-1E267BD500BF}" type="pres">
      <dgm:prSet presAssocID="{C575F25E-1CD7-4588-90F2-4CA5751E136B}" presName="parTxOnly" presStyleLbl="node1" presStyleIdx="0" presStyleCnt="5" custScaleX="96467">
        <dgm:presLayoutVars>
          <dgm:bulletEnabled val="1"/>
        </dgm:presLayoutVars>
      </dgm:prSet>
      <dgm:spPr/>
    </dgm:pt>
    <dgm:pt modelId="{D5618BAB-6DF9-413A-9EE5-45147F75A777}" type="pres">
      <dgm:prSet presAssocID="{E6BCF6F4-D50E-4FE9-A462-52D13DF4FB02}" presName="parSpace" presStyleCnt="0"/>
      <dgm:spPr/>
    </dgm:pt>
    <dgm:pt modelId="{05169B42-B4B0-4B89-B444-8CA58E37CE73}" type="pres">
      <dgm:prSet presAssocID="{C6F866AC-FFF7-427F-882F-87E2FC910002}" presName="parTxOnly" presStyleLbl="node1" presStyleIdx="1" presStyleCnt="5" custScaleX="104282">
        <dgm:presLayoutVars>
          <dgm:bulletEnabled val="1"/>
        </dgm:presLayoutVars>
      </dgm:prSet>
      <dgm:spPr/>
    </dgm:pt>
    <dgm:pt modelId="{6DE7F807-28F4-4CA7-9745-A1F3B328C823}" type="pres">
      <dgm:prSet presAssocID="{0C49A979-41B1-47D6-8FA7-5E1EF2C94E69}" presName="parSpace" presStyleCnt="0"/>
      <dgm:spPr/>
    </dgm:pt>
    <dgm:pt modelId="{78A50DB6-DAE3-42D4-BC49-D7160BD93740}" type="pres">
      <dgm:prSet presAssocID="{4ED17D1C-9BDA-4C1C-9DC2-6890CC19D889}" presName="parTxOnly" presStyleLbl="node1" presStyleIdx="2" presStyleCnt="5" custScaleX="223122">
        <dgm:presLayoutVars>
          <dgm:bulletEnabled val="1"/>
        </dgm:presLayoutVars>
      </dgm:prSet>
      <dgm:spPr/>
    </dgm:pt>
    <dgm:pt modelId="{B26BE967-40BF-45CB-9EBA-D6DD81E9D2DF}" type="pres">
      <dgm:prSet presAssocID="{5479196C-8B09-4F5D-8E61-FA76879D98F6}" presName="parSpace" presStyleCnt="0"/>
      <dgm:spPr/>
    </dgm:pt>
    <dgm:pt modelId="{30F5C880-2D93-47B9-8A10-AF0083B002B1}" type="pres">
      <dgm:prSet presAssocID="{A9FF3EE3-D6A1-44F3-B28B-B04E30CABFA8}" presName="parTxOnly" presStyleLbl="node1" presStyleIdx="3" presStyleCnt="5">
        <dgm:presLayoutVars>
          <dgm:bulletEnabled val="1"/>
        </dgm:presLayoutVars>
      </dgm:prSet>
      <dgm:spPr/>
    </dgm:pt>
    <dgm:pt modelId="{64E4FD7B-666D-40DF-9139-17B57C535478}" type="pres">
      <dgm:prSet presAssocID="{0FD43D1D-0FA6-49F5-82DF-4B0740978F53}" presName="parSpace" presStyleCnt="0"/>
      <dgm:spPr/>
    </dgm:pt>
    <dgm:pt modelId="{EDD487BF-1EE8-4AC8-8A3E-9E6DF89477D9}" type="pres">
      <dgm:prSet presAssocID="{2C8F3B91-33C2-454F-AFCC-9E979B2519A5}" presName="parTxOnly" presStyleLbl="node1" presStyleIdx="4" presStyleCnt="5">
        <dgm:presLayoutVars>
          <dgm:bulletEnabled val="1"/>
        </dgm:presLayoutVars>
      </dgm:prSet>
      <dgm:spPr/>
    </dgm:pt>
  </dgm:ptLst>
  <dgm:cxnLst>
    <dgm:cxn modelId="{1BB43517-034D-4749-9D7B-EB74701474AA}" srcId="{F993390E-D062-48D4-87E8-3D0EE6438678}" destId="{C6F866AC-FFF7-427F-882F-87E2FC910002}" srcOrd="1" destOrd="0" parTransId="{AEB62EB6-6CB6-4C24-8F74-0A7EC069D630}" sibTransId="{0C49A979-41B1-47D6-8FA7-5E1EF2C94E69}"/>
    <dgm:cxn modelId="{08258626-06EE-406D-B48A-9BD7E0F2B5C0}" type="presOf" srcId="{A9FF3EE3-D6A1-44F3-B28B-B04E30CABFA8}" destId="{30F5C880-2D93-47B9-8A10-AF0083B002B1}" srcOrd="0" destOrd="0" presId="urn:microsoft.com/office/officeart/2005/8/layout/hChevron3"/>
    <dgm:cxn modelId="{7F9EC52A-7D5C-4D6A-B62E-030E0CA660D1}" type="presOf" srcId="{F993390E-D062-48D4-87E8-3D0EE6438678}" destId="{7FC4ABAE-60EE-40F9-89A4-00F3D85F7B3B}" srcOrd="0" destOrd="0" presId="urn:microsoft.com/office/officeart/2005/8/layout/hChevron3"/>
    <dgm:cxn modelId="{1635283B-E94C-4D8C-85D3-29B79A7A0E35}" srcId="{F993390E-D062-48D4-87E8-3D0EE6438678}" destId="{A9FF3EE3-D6A1-44F3-B28B-B04E30CABFA8}" srcOrd="3" destOrd="0" parTransId="{7C94872C-6DAE-47CC-8C01-0ED78819045C}" sibTransId="{0FD43D1D-0FA6-49F5-82DF-4B0740978F53}"/>
    <dgm:cxn modelId="{BA6FD252-3AF7-4B31-9C91-858B55C2CF87}" type="presOf" srcId="{4ED17D1C-9BDA-4C1C-9DC2-6890CC19D889}" destId="{78A50DB6-DAE3-42D4-BC49-D7160BD93740}" srcOrd="0" destOrd="0" presId="urn:microsoft.com/office/officeart/2005/8/layout/hChevron3"/>
    <dgm:cxn modelId="{84A81773-88E1-42E4-9152-169712F46D51}" srcId="{F993390E-D062-48D4-87E8-3D0EE6438678}" destId="{C575F25E-1CD7-4588-90F2-4CA5751E136B}" srcOrd="0" destOrd="0" parTransId="{15319144-FD35-4823-980C-B1841981D7B7}" sibTransId="{E6BCF6F4-D50E-4FE9-A462-52D13DF4FB02}"/>
    <dgm:cxn modelId="{00914F54-738C-4EB5-914A-DD2D7A80CC20}" type="presOf" srcId="{2C8F3B91-33C2-454F-AFCC-9E979B2519A5}" destId="{EDD487BF-1EE8-4AC8-8A3E-9E6DF89477D9}" srcOrd="0" destOrd="0" presId="urn:microsoft.com/office/officeart/2005/8/layout/hChevron3"/>
    <dgm:cxn modelId="{B05DAA77-34E9-4B27-8408-7E4D60A0E355}" type="presOf" srcId="{C575F25E-1CD7-4588-90F2-4CA5751E136B}" destId="{788F5F43-C7FB-4B1F-8A45-1E267BD500BF}" srcOrd="0" destOrd="0" presId="urn:microsoft.com/office/officeart/2005/8/layout/hChevron3"/>
    <dgm:cxn modelId="{5649B1B3-7D78-4654-9705-EA6D4762CABB}" type="presOf" srcId="{C6F866AC-FFF7-427F-882F-87E2FC910002}" destId="{05169B42-B4B0-4B89-B444-8CA58E37CE73}" srcOrd="0" destOrd="0" presId="urn:microsoft.com/office/officeart/2005/8/layout/hChevron3"/>
    <dgm:cxn modelId="{CB1B0CDC-859F-424C-97B6-A0ACB16C4618}" srcId="{F993390E-D062-48D4-87E8-3D0EE6438678}" destId="{4ED17D1C-9BDA-4C1C-9DC2-6890CC19D889}" srcOrd="2" destOrd="0" parTransId="{3C013C55-548A-4C0A-BFBE-B78309F67909}" sibTransId="{5479196C-8B09-4F5D-8E61-FA76879D98F6}"/>
    <dgm:cxn modelId="{389207E8-B13D-4C93-AA20-76C99F4D59C1}" srcId="{F993390E-D062-48D4-87E8-3D0EE6438678}" destId="{2C8F3B91-33C2-454F-AFCC-9E979B2519A5}" srcOrd="4" destOrd="0" parTransId="{0CA4E4CB-2570-488F-B0EF-0FAC76D6A1F2}" sibTransId="{CCA155F1-768A-4D26-A4F7-B2809E7DE687}"/>
    <dgm:cxn modelId="{445811A0-E615-4502-AFF8-B3B8E53B35E6}" type="presParOf" srcId="{7FC4ABAE-60EE-40F9-89A4-00F3D85F7B3B}" destId="{788F5F43-C7FB-4B1F-8A45-1E267BD500BF}" srcOrd="0" destOrd="0" presId="urn:microsoft.com/office/officeart/2005/8/layout/hChevron3"/>
    <dgm:cxn modelId="{BD684DA2-C7A0-4411-A4A1-089651DE98DE}" type="presParOf" srcId="{7FC4ABAE-60EE-40F9-89A4-00F3D85F7B3B}" destId="{D5618BAB-6DF9-413A-9EE5-45147F75A777}" srcOrd="1" destOrd="0" presId="urn:microsoft.com/office/officeart/2005/8/layout/hChevron3"/>
    <dgm:cxn modelId="{7023540D-40E8-471C-A55E-7CEECAEEA085}" type="presParOf" srcId="{7FC4ABAE-60EE-40F9-89A4-00F3D85F7B3B}" destId="{05169B42-B4B0-4B89-B444-8CA58E37CE73}" srcOrd="2" destOrd="0" presId="urn:microsoft.com/office/officeart/2005/8/layout/hChevron3"/>
    <dgm:cxn modelId="{4B051D58-A844-47AF-9A5A-7BE1A340D70D}" type="presParOf" srcId="{7FC4ABAE-60EE-40F9-89A4-00F3D85F7B3B}" destId="{6DE7F807-28F4-4CA7-9745-A1F3B328C823}" srcOrd="3" destOrd="0" presId="urn:microsoft.com/office/officeart/2005/8/layout/hChevron3"/>
    <dgm:cxn modelId="{F513D9DE-E775-4A3F-96D5-A10F8D723F81}" type="presParOf" srcId="{7FC4ABAE-60EE-40F9-89A4-00F3D85F7B3B}" destId="{78A50DB6-DAE3-42D4-BC49-D7160BD93740}" srcOrd="4" destOrd="0" presId="urn:microsoft.com/office/officeart/2005/8/layout/hChevron3"/>
    <dgm:cxn modelId="{4CFD3011-75E3-4275-BB4D-1CA7C9B8C33A}" type="presParOf" srcId="{7FC4ABAE-60EE-40F9-89A4-00F3D85F7B3B}" destId="{B26BE967-40BF-45CB-9EBA-D6DD81E9D2DF}" srcOrd="5" destOrd="0" presId="urn:microsoft.com/office/officeart/2005/8/layout/hChevron3"/>
    <dgm:cxn modelId="{F98EB4D2-CE6B-4F6A-976C-BEC89ECDECBE}" type="presParOf" srcId="{7FC4ABAE-60EE-40F9-89A4-00F3D85F7B3B}" destId="{30F5C880-2D93-47B9-8A10-AF0083B002B1}" srcOrd="6" destOrd="0" presId="urn:microsoft.com/office/officeart/2005/8/layout/hChevron3"/>
    <dgm:cxn modelId="{9DA5FD29-E9E3-4A00-B174-13ADFFC55CF7}" type="presParOf" srcId="{7FC4ABAE-60EE-40F9-89A4-00F3D85F7B3B}" destId="{64E4FD7B-666D-40DF-9139-17B57C535478}" srcOrd="7" destOrd="0" presId="urn:microsoft.com/office/officeart/2005/8/layout/hChevron3"/>
    <dgm:cxn modelId="{52B8CEFF-3D26-483F-BC27-054D6DFEACAB}" type="presParOf" srcId="{7FC4ABAE-60EE-40F9-89A4-00F3D85F7B3B}" destId="{EDD487BF-1EE8-4AC8-8A3E-9E6DF89477D9}" srcOrd="8"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993390E-D062-48D4-87E8-3D0EE6438678}" type="doc">
      <dgm:prSet loTypeId="urn:microsoft.com/office/officeart/2005/8/layout/hChevron3" loCatId="process" qsTypeId="urn:microsoft.com/office/officeart/2005/8/quickstyle/simple1" qsCatId="simple" csTypeId="urn:microsoft.com/office/officeart/2005/8/colors/colorful3" csCatId="colorful" phldr="1"/>
      <dgm:spPr/>
    </dgm:pt>
    <dgm:pt modelId="{C575F25E-1CD7-4588-90F2-4CA5751E136B}">
      <dgm:prSet phldrT="[Text]"/>
      <dgm:spPr/>
      <dgm:t>
        <a:bodyPr/>
        <a:lstStyle/>
        <a:p>
          <a:r>
            <a:rPr lang="en-US" dirty="0"/>
            <a:t>Data Obtaining</a:t>
          </a:r>
          <a:endParaRPr lang="en-IL" dirty="0"/>
        </a:p>
      </dgm:t>
    </dgm:pt>
    <dgm:pt modelId="{15319144-FD35-4823-980C-B1841981D7B7}" type="parTrans" cxnId="{84A81773-88E1-42E4-9152-169712F46D51}">
      <dgm:prSet/>
      <dgm:spPr/>
      <dgm:t>
        <a:bodyPr/>
        <a:lstStyle/>
        <a:p>
          <a:endParaRPr lang="en-IL"/>
        </a:p>
      </dgm:t>
    </dgm:pt>
    <dgm:pt modelId="{E6BCF6F4-D50E-4FE9-A462-52D13DF4FB02}" type="sibTrans" cxnId="{84A81773-88E1-42E4-9152-169712F46D51}">
      <dgm:prSet/>
      <dgm:spPr/>
      <dgm:t>
        <a:bodyPr/>
        <a:lstStyle/>
        <a:p>
          <a:endParaRPr lang="en-IL"/>
        </a:p>
      </dgm:t>
    </dgm:pt>
    <dgm:pt modelId="{A9FF3EE3-D6A1-44F3-B28B-B04E30CABFA8}">
      <dgm:prSet phldrT="[Text]"/>
      <dgm:spPr/>
      <dgm:t>
        <a:bodyPr/>
        <a:lstStyle/>
        <a:p>
          <a:r>
            <a:rPr lang="en-US" dirty="0"/>
            <a:t>ML</a:t>
          </a:r>
          <a:endParaRPr lang="en-IL" dirty="0"/>
        </a:p>
      </dgm:t>
    </dgm:pt>
    <dgm:pt modelId="{7C94872C-6DAE-47CC-8C01-0ED78819045C}" type="parTrans" cxnId="{1635283B-E94C-4D8C-85D3-29B79A7A0E35}">
      <dgm:prSet/>
      <dgm:spPr/>
      <dgm:t>
        <a:bodyPr/>
        <a:lstStyle/>
        <a:p>
          <a:endParaRPr lang="en-IL"/>
        </a:p>
      </dgm:t>
    </dgm:pt>
    <dgm:pt modelId="{0FD43D1D-0FA6-49F5-82DF-4B0740978F53}" type="sibTrans" cxnId="{1635283B-E94C-4D8C-85D3-29B79A7A0E35}">
      <dgm:prSet/>
      <dgm:spPr/>
      <dgm:t>
        <a:bodyPr/>
        <a:lstStyle/>
        <a:p>
          <a:endParaRPr lang="en-IL"/>
        </a:p>
      </dgm:t>
    </dgm:pt>
    <dgm:pt modelId="{2C8F3B91-33C2-454F-AFCC-9E979B2519A5}">
      <dgm:prSet phldrT="[Text]"/>
      <dgm:spPr/>
      <dgm:t>
        <a:bodyPr/>
        <a:lstStyle/>
        <a:p>
          <a:r>
            <a:rPr lang="en-US" dirty="0"/>
            <a:t>Evaluation</a:t>
          </a:r>
          <a:endParaRPr lang="en-IL" dirty="0"/>
        </a:p>
      </dgm:t>
    </dgm:pt>
    <dgm:pt modelId="{0CA4E4CB-2570-488F-B0EF-0FAC76D6A1F2}" type="parTrans" cxnId="{389207E8-B13D-4C93-AA20-76C99F4D59C1}">
      <dgm:prSet/>
      <dgm:spPr/>
      <dgm:t>
        <a:bodyPr/>
        <a:lstStyle/>
        <a:p>
          <a:endParaRPr lang="en-IL"/>
        </a:p>
      </dgm:t>
    </dgm:pt>
    <dgm:pt modelId="{CCA155F1-768A-4D26-A4F7-B2809E7DE687}" type="sibTrans" cxnId="{389207E8-B13D-4C93-AA20-76C99F4D59C1}">
      <dgm:prSet/>
      <dgm:spPr/>
      <dgm:t>
        <a:bodyPr/>
        <a:lstStyle/>
        <a:p>
          <a:endParaRPr lang="en-IL"/>
        </a:p>
      </dgm:t>
    </dgm:pt>
    <dgm:pt modelId="{C6F866AC-FFF7-427F-882F-87E2FC910002}">
      <dgm:prSet/>
      <dgm:spPr/>
      <dgm:t>
        <a:bodyPr/>
        <a:lstStyle/>
        <a:p>
          <a:r>
            <a:rPr lang="en-US" dirty="0"/>
            <a:t>Data Cleaning</a:t>
          </a:r>
          <a:endParaRPr lang="en-IL" dirty="0"/>
        </a:p>
      </dgm:t>
    </dgm:pt>
    <dgm:pt modelId="{AEB62EB6-6CB6-4C24-8F74-0A7EC069D630}" type="parTrans" cxnId="{1BB43517-034D-4749-9D7B-EB74701474AA}">
      <dgm:prSet/>
      <dgm:spPr/>
      <dgm:t>
        <a:bodyPr/>
        <a:lstStyle/>
        <a:p>
          <a:endParaRPr lang="en-IL"/>
        </a:p>
      </dgm:t>
    </dgm:pt>
    <dgm:pt modelId="{0C49A979-41B1-47D6-8FA7-5E1EF2C94E69}" type="sibTrans" cxnId="{1BB43517-034D-4749-9D7B-EB74701474AA}">
      <dgm:prSet/>
      <dgm:spPr/>
      <dgm:t>
        <a:bodyPr/>
        <a:lstStyle/>
        <a:p>
          <a:endParaRPr lang="en-IL"/>
        </a:p>
      </dgm:t>
    </dgm:pt>
    <dgm:pt modelId="{4ED17D1C-9BDA-4C1C-9DC2-6890CC19D889}">
      <dgm:prSet/>
      <dgm:spPr/>
      <dgm:t>
        <a:bodyPr/>
        <a:lstStyle/>
        <a:p>
          <a:r>
            <a:rPr lang="en-US" dirty="0"/>
            <a:t>EDA</a:t>
          </a:r>
          <a:endParaRPr lang="en-IL" dirty="0"/>
        </a:p>
      </dgm:t>
    </dgm:pt>
    <dgm:pt modelId="{3C013C55-548A-4C0A-BFBE-B78309F67909}" type="parTrans" cxnId="{CB1B0CDC-859F-424C-97B6-A0ACB16C4618}">
      <dgm:prSet/>
      <dgm:spPr/>
      <dgm:t>
        <a:bodyPr/>
        <a:lstStyle/>
        <a:p>
          <a:endParaRPr lang="en-IL"/>
        </a:p>
      </dgm:t>
    </dgm:pt>
    <dgm:pt modelId="{5479196C-8B09-4F5D-8E61-FA76879D98F6}" type="sibTrans" cxnId="{CB1B0CDC-859F-424C-97B6-A0ACB16C4618}">
      <dgm:prSet/>
      <dgm:spPr/>
      <dgm:t>
        <a:bodyPr/>
        <a:lstStyle/>
        <a:p>
          <a:endParaRPr lang="en-IL"/>
        </a:p>
      </dgm:t>
    </dgm:pt>
    <dgm:pt modelId="{7FC4ABAE-60EE-40F9-89A4-00F3D85F7B3B}" type="pres">
      <dgm:prSet presAssocID="{F993390E-D062-48D4-87E8-3D0EE6438678}" presName="Name0" presStyleCnt="0">
        <dgm:presLayoutVars>
          <dgm:dir/>
          <dgm:resizeHandles val="exact"/>
        </dgm:presLayoutVars>
      </dgm:prSet>
      <dgm:spPr/>
    </dgm:pt>
    <dgm:pt modelId="{788F5F43-C7FB-4B1F-8A45-1E267BD500BF}" type="pres">
      <dgm:prSet presAssocID="{C575F25E-1CD7-4588-90F2-4CA5751E136B}" presName="parTxOnly" presStyleLbl="node1" presStyleIdx="0" presStyleCnt="5" custScaleX="96467">
        <dgm:presLayoutVars>
          <dgm:bulletEnabled val="1"/>
        </dgm:presLayoutVars>
      </dgm:prSet>
      <dgm:spPr/>
    </dgm:pt>
    <dgm:pt modelId="{D5618BAB-6DF9-413A-9EE5-45147F75A777}" type="pres">
      <dgm:prSet presAssocID="{E6BCF6F4-D50E-4FE9-A462-52D13DF4FB02}" presName="parSpace" presStyleCnt="0"/>
      <dgm:spPr/>
    </dgm:pt>
    <dgm:pt modelId="{05169B42-B4B0-4B89-B444-8CA58E37CE73}" type="pres">
      <dgm:prSet presAssocID="{C6F866AC-FFF7-427F-882F-87E2FC910002}" presName="parTxOnly" presStyleLbl="node1" presStyleIdx="1" presStyleCnt="5" custScaleX="104282">
        <dgm:presLayoutVars>
          <dgm:bulletEnabled val="1"/>
        </dgm:presLayoutVars>
      </dgm:prSet>
      <dgm:spPr/>
    </dgm:pt>
    <dgm:pt modelId="{6DE7F807-28F4-4CA7-9745-A1F3B328C823}" type="pres">
      <dgm:prSet presAssocID="{0C49A979-41B1-47D6-8FA7-5E1EF2C94E69}" presName="parSpace" presStyleCnt="0"/>
      <dgm:spPr/>
    </dgm:pt>
    <dgm:pt modelId="{78A50DB6-DAE3-42D4-BC49-D7160BD93740}" type="pres">
      <dgm:prSet presAssocID="{4ED17D1C-9BDA-4C1C-9DC2-6890CC19D889}" presName="parTxOnly" presStyleLbl="node1" presStyleIdx="2" presStyleCnt="5" custScaleX="105243">
        <dgm:presLayoutVars>
          <dgm:bulletEnabled val="1"/>
        </dgm:presLayoutVars>
      </dgm:prSet>
      <dgm:spPr/>
    </dgm:pt>
    <dgm:pt modelId="{B26BE967-40BF-45CB-9EBA-D6DD81E9D2DF}" type="pres">
      <dgm:prSet presAssocID="{5479196C-8B09-4F5D-8E61-FA76879D98F6}" presName="parSpace" presStyleCnt="0"/>
      <dgm:spPr/>
    </dgm:pt>
    <dgm:pt modelId="{30F5C880-2D93-47B9-8A10-AF0083B002B1}" type="pres">
      <dgm:prSet presAssocID="{A9FF3EE3-D6A1-44F3-B28B-B04E30CABFA8}" presName="parTxOnly" presStyleLbl="node1" presStyleIdx="3" presStyleCnt="5" custScaleX="232680">
        <dgm:presLayoutVars>
          <dgm:bulletEnabled val="1"/>
        </dgm:presLayoutVars>
      </dgm:prSet>
      <dgm:spPr/>
    </dgm:pt>
    <dgm:pt modelId="{64E4FD7B-666D-40DF-9139-17B57C535478}" type="pres">
      <dgm:prSet presAssocID="{0FD43D1D-0FA6-49F5-82DF-4B0740978F53}" presName="parSpace" presStyleCnt="0"/>
      <dgm:spPr/>
    </dgm:pt>
    <dgm:pt modelId="{EDD487BF-1EE8-4AC8-8A3E-9E6DF89477D9}" type="pres">
      <dgm:prSet presAssocID="{2C8F3B91-33C2-454F-AFCC-9E979B2519A5}" presName="parTxOnly" presStyleLbl="node1" presStyleIdx="4" presStyleCnt="5">
        <dgm:presLayoutVars>
          <dgm:bulletEnabled val="1"/>
        </dgm:presLayoutVars>
      </dgm:prSet>
      <dgm:spPr/>
    </dgm:pt>
  </dgm:ptLst>
  <dgm:cxnLst>
    <dgm:cxn modelId="{1BB43517-034D-4749-9D7B-EB74701474AA}" srcId="{F993390E-D062-48D4-87E8-3D0EE6438678}" destId="{C6F866AC-FFF7-427F-882F-87E2FC910002}" srcOrd="1" destOrd="0" parTransId="{AEB62EB6-6CB6-4C24-8F74-0A7EC069D630}" sibTransId="{0C49A979-41B1-47D6-8FA7-5E1EF2C94E69}"/>
    <dgm:cxn modelId="{08258626-06EE-406D-B48A-9BD7E0F2B5C0}" type="presOf" srcId="{A9FF3EE3-D6A1-44F3-B28B-B04E30CABFA8}" destId="{30F5C880-2D93-47B9-8A10-AF0083B002B1}" srcOrd="0" destOrd="0" presId="urn:microsoft.com/office/officeart/2005/8/layout/hChevron3"/>
    <dgm:cxn modelId="{7F9EC52A-7D5C-4D6A-B62E-030E0CA660D1}" type="presOf" srcId="{F993390E-D062-48D4-87E8-3D0EE6438678}" destId="{7FC4ABAE-60EE-40F9-89A4-00F3D85F7B3B}" srcOrd="0" destOrd="0" presId="urn:microsoft.com/office/officeart/2005/8/layout/hChevron3"/>
    <dgm:cxn modelId="{1635283B-E94C-4D8C-85D3-29B79A7A0E35}" srcId="{F993390E-D062-48D4-87E8-3D0EE6438678}" destId="{A9FF3EE3-D6A1-44F3-B28B-B04E30CABFA8}" srcOrd="3" destOrd="0" parTransId="{7C94872C-6DAE-47CC-8C01-0ED78819045C}" sibTransId="{0FD43D1D-0FA6-49F5-82DF-4B0740978F53}"/>
    <dgm:cxn modelId="{BA6FD252-3AF7-4B31-9C91-858B55C2CF87}" type="presOf" srcId="{4ED17D1C-9BDA-4C1C-9DC2-6890CC19D889}" destId="{78A50DB6-DAE3-42D4-BC49-D7160BD93740}" srcOrd="0" destOrd="0" presId="urn:microsoft.com/office/officeart/2005/8/layout/hChevron3"/>
    <dgm:cxn modelId="{84A81773-88E1-42E4-9152-169712F46D51}" srcId="{F993390E-D062-48D4-87E8-3D0EE6438678}" destId="{C575F25E-1CD7-4588-90F2-4CA5751E136B}" srcOrd="0" destOrd="0" parTransId="{15319144-FD35-4823-980C-B1841981D7B7}" sibTransId="{E6BCF6F4-D50E-4FE9-A462-52D13DF4FB02}"/>
    <dgm:cxn modelId="{00914F54-738C-4EB5-914A-DD2D7A80CC20}" type="presOf" srcId="{2C8F3B91-33C2-454F-AFCC-9E979B2519A5}" destId="{EDD487BF-1EE8-4AC8-8A3E-9E6DF89477D9}" srcOrd="0" destOrd="0" presId="urn:microsoft.com/office/officeart/2005/8/layout/hChevron3"/>
    <dgm:cxn modelId="{B05DAA77-34E9-4B27-8408-7E4D60A0E355}" type="presOf" srcId="{C575F25E-1CD7-4588-90F2-4CA5751E136B}" destId="{788F5F43-C7FB-4B1F-8A45-1E267BD500BF}" srcOrd="0" destOrd="0" presId="urn:microsoft.com/office/officeart/2005/8/layout/hChevron3"/>
    <dgm:cxn modelId="{5649B1B3-7D78-4654-9705-EA6D4762CABB}" type="presOf" srcId="{C6F866AC-FFF7-427F-882F-87E2FC910002}" destId="{05169B42-B4B0-4B89-B444-8CA58E37CE73}" srcOrd="0" destOrd="0" presId="urn:microsoft.com/office/officeart/2005/8/layout/hChevron3"/>
    <dgm:cxn modelId="{CB1B0CDC-859F-424C-97B6-A0ACB16C4618}" srcId="{F993390E-D062-48D4-87E8-3D0EE6438678}" destId="{4ED17D1C-9BDA-4C1C-9DC2-6890CC19D889}" srcOrd="2" destOrd="0" parTransId="{3C013C55-548A-4C0A-BFBE-B78309F67909}" sibTransId="{5479196C-8B09-4F5D-8E61-FA76879D98F6}"/>
    <dgm:cxn modelId="{389207E8-B13D-4C93-AA20-76C99F4D59C1}" srcId="{F993390E-D062-48D4-87E8-3D0EE6438678}" destId="{2C8F3B91-33C2-454F-AFCC-9E979B2519A5}" srcOrd="4" destOrd="0" parTransId="{0CA4E4CB-2570-488F-B0EF-0FAC76D6A1F2}" sibTransId="{CCA155F1-768A-4D26-A4F7-B2809E7DE687}"/>
    <dgm:cxn modelId="{445811A0-E615-4502-AFF8-B3B8E53B35E6}" type="presParOf" srcId="{7FC4ABAE-60EE-40F9-89A4-00F3D85F7B3B}" destId="{788F5F43-C7FB-4B1F-8A45-1E267BD500BF}" srcOrd="0" destOrd="0" presId="urn:microsoft.com/office/officeart/2005/8/layout/hChevron3"/>
    <dgm:cxn modelId="{BD684DA2-C7A0-4411-A4A1-089651DE98DE}" type="presParOf" srcId="{7FC4ABAE-60EE-40F9-89A4-00F3D85F7B3B}" destId="{D5618BAB-6DF9-413A-9EE5-45147F75A777}" srcOrd="1" destOrd="0" presId="urn:microsoft.com/office/officeart/2005/8/layout/hChevron3"/>
    <dgm:cxn modelId="{7023540D-40E8-471C-A55E-7CEECAEEA085}" type="presParOf" srcId="{7FC4ABAE-60EE-40F9-89A4-00F3D85F7B3B}" destId="{05169B42-B4B0-4B89-B444-8CA58E37CE73}" srcOrd="2" destOrd="0" presId="urn:microsoft.com/office/officeart/2005/8/layout/hChevron3"/>
    <dgm:cxn modelId="{4B051D58-A844-47AF-9A5A-7BE1A340D70D}" type="presParOf" srcId="{7FC4ABAE-60EE-40F9-89A4-00F3D85F7B3B}" destId="{6DE7F807-28F4-4CA7-9745-A1F3B328C823}" srcOrd="3" destOrd="0" presId="urn:microsoft.com/office/officeart/2005/8/layout/hChevron3"/>
    <dgm:cxn modelId="{F513D9DE-E775-4A3F-96D5-A10F8D723F81}" type="presParOf" srcId="{7FC4ABAE-60EE-40F9-89A4-00F3D85F7B3B}" destId="{78A50DB6-DAE3-42D4-BC49-D7160BD93740}" srcOrd="4" destOrd="0" presId="urn:microsoft.com/office/officeart/2005/8/layout/hChevron3"/>
    <dgm:cxn modelId="{4CFD3011-75E3-4275-BB4D-1CA7C9B8C33A}" type="presParOf" srcId="{7FC4ABAE-60EE-40F9-89A4-00F3D85F7B3B}" destId="{B26BE967-40BF-45CB-9EBA-D6DD81E9D2DF}" srcOrd="5" destOrd="0" presId="urn:microsoft.com/office/officeart/2005/8/layout/hChevron3"/>
    <dgm:cxn modelId="{F98EB4D2-CE6B-4F6A-976C-BEC89ECDECBE}" type="presParOf" srcId="{7FC4ABAE-60EE-40F9-89A4-00F3D85F7B3B}" destId="{30F5C880-2D93-47B9-8A10-AF0083B002B1}" srcOrd="6" destOrd="0" presId="urn:microsoft.com/office/officeart/2005/8/layout/hChevron3"/>
    <dgm:cxn modelId="{9DA5FD29-E9E3-4A00-B174-13ADFFC55CF7}" type="presParOf" srcId="{7FC4ABAE-60EE-40F9-89A4-00F3D85F7B3B}" destId="{64E4FD7B-666D-40DF-9139-17B57C535478}" srcOrd="7" destOrd="0" presId="urn:microsoft.com/office/officeart/2005/8/layout/hChevron3"/>
    <dgm:cxn modelId="{52B8CEFF-3D26-483F-BC27-054D6DFEACAB}" type="presParOf" srcId="{7FC4ABAE-60EE-40F9-89A4-00F3D85F7B3B}" destId="{EDD487BF-1EE8-4AC8-8A3E-9E6DF89477D9}" srcOrd="8"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993390E-D062-48D4-87E8-3D0EE6438678}" type="doc">
      <dgm:prSet loTypeId="urn:microsoft.com/office/officeart/2005/8/layout/hChevron3" loCatId="process" qsTypeId="urn:microsoft.com/office/officeart/2005/8/quickstyle/simple1" qsCatId="simple" csTypeId="urn:microsoft.com/office/officeart/2005/8/colors/colorful3" csCatId="colorful" phldr="1"/>
      <dgm:spPr/>
    </dgm:pt>
    <dgm:pt modelId="{C575F25E-1CD7-4588-90F2-4CA5751E136B}">
      <dgm:prSet phldrT="[Text]"/>
      <dgm:spPr/>
      <dgm:t>
        <a:bodyPr/>
        <a:lstStyle/>
        <a:p>
          <a:r>
            <a:rPr lang="en-US" dirty="0"/>
            <a:t>Data Obtaining</a:t>
          </a:r>
          <a:endParaRPr lang="en-IL" dirty="0"/>
        </a:p>
      </dgm:t>
    </dgm:pt>
    <dgm:pt modelId="{15319144-FD35-4823-980C-B1841981D7B7}" type="parTrans" cxnId="{84A81773-88E1-42E4-9152-169712F46D51}">
      <dgm:prSet/>
      <dgm:spPr/>
      <dgm:t>
        <a:bodyPr/>
        <a:lstStyle/>
        <a:p>
          <a:endParaRPr lang="en-IL"/>
        </a:p>
      </dgm:t>
    </dgm:pt>
    <dgm:pt modelId="{E6BCF6F4-D50E-4FE9-A462-52D13DF4FB02}" type="sibTrans" cxnId="{84A81773-88E1-42E4-9152-169712F46D51}">
      <dgm:prSet/>
      <dgm:spPr/>
      <dgm:t>
        <a:bodyPr/>
        <a:lstStyle/>
        <a:p>
          <a:endParaRPr lang="en-IL"/>
        </a:p>
      </dgm:t>
    </dgm:pt>
    <dgm:pt modelId="{A9FF3EE3-D6A1-44F3-B28B-B04E30CABFA8}">
      <dgm:prSet phldrT="[Text]"/>
      <dgm:spPr/>
      <dgm:t>
        <a:bodyPr/>
        <a:lstStyle/>
        <a:p>
          <a:r>
            <a:rPr lang="en-US" dirty="0"/>
            <a:t>ML</a:t>
          </a:r>
          <a:endParaRPr lang="en-IL" dirty="0"/>
        </a:p>
      </dgm:t>
    </dgm:pt>
    <dgm:pt modelId="{7C94872C-6DAE-47CC-8C01-0ED78819045C}" type="parTrans" cxnId="{1635283B-E94C-4D8C-85D3-29B79A7A0E35}">
      <dgm:prSet/>
      <dgm:spPr/>
      <dgm:t>
        <a:bodyPr/>
        <a:lstStyle/>
        <a:p>
          <a:endParaRPr lang="en-IL"/>
        </a:p>
      </dgm:t>
    </dgm:pt>
    <dgm:pt modelId="{0FD43D1D-0FA6-49F5-82DF-4B0740978F53}" type="sibTrans" cxnId="{1635283B-E94C-4D8C-85D3-29B79A7A0E35}">
      <dgm:prSet/>
      <dgm:spPr/>
      <dgm:t>
        <a:bodyPr/>
        <a:lstStyle/>
        <a:p>
          <a:endParaRPr lang="en-IL"/>
        </a:p>
      </dgm:t>
    </dgm:pt>
    <dgm:pt modelId="{2C8F3B91-33C2-454F-AFCC-9E979B2519A5}">
      <dgm:prSet phldrT="[Text]"/>
      <dgm:spPr/>
      <dgm:t>
        <a:bodyPr/>
        <a:lstStyle/>
        <a:p>
          <a:r>
            <a:rPr lang="en-US" dirty="0"/>
            <a:t>Evaluation</a:t>
          </a:r>
          <a:endParaRPr lang="en-IL" dirty="0"/>
        </a:p>
      </dgm:t>
    </dgm:pt>
    <dgm:pt modelId="{0CA4E4CB-2570-488F-B0EF-0FAC76D6A1F2}" type="parTrans" cxnId="{389207E8-B13D-4C93-AA20-76C99F4D59C1}">
      <dgm:prSet/>
      <dgm:spPr/>
      <dgm:t>
        <a:bodyPr/>
        <a:lstStyle/>
        <a:p>
          <a:endParaRPr lang="en-IL"/>
        </a:p>
      </dgm:t>
    </dgm:pt>
    <dgm:pt modelId="{CCA155F1-768A-4D26-A4F7-B2809E7DE687}" type="sibTrans" cxnId="{389207E8-B13D-4C93-AA20-76C99F4D59C1}">
      <dgm:prSet/>
      <dgm:spPr/>
      <dgm:t>
        <a:bodyPr/>
        <a:lstStyle/>
        <a:p>
          <a:endParaRPr lang="en-IL"/>
        </a:p>
      </dgm:t>
    </dgm:pt>
    <dgm:pt modelId="{C6F866AC-FFF7-427F-882F-87E2FC910002}">
      <dgm:prSet/>
      <dgm:spPr/>
      <dgm:t>
        <a:bodyPr/>
        <a:lstStyle/>
        <a:p>
          <a:r>
            <a:rPr lang="en-US" dirty="0"/>
            <a:t>Data Cleaning</a:t>
          </a:r>
          <a:endParaRPr lang="en-IL" dirty="0"/>
        </a:p>
      </dgm:t>
    </dgm:pt>
    <dgm:pt modelId="{AEB62EB6-6CB6-4C24-8F74-0A7EC069D630}" type="parTrans" cxnId="{1BB43517-034D-4749-9D7B-EB74701474AA}">
      <dgm:prSet/>
      <dgm:spPr/>
      <dgm:t>
        <a:bodyPr/>
        <a:lstStyle/>
        <a:p>
          <a:endParaRPr lang="en-IL"/>
        </a:p>
      </dgm:t>
    </dgm:pt>
    <dgm:pt modelId="{0C49A979-41B1-47D6-8FA7-5E1EF2C94E69}" type="sibTrans" cxnId="{1BB43517-034D-4749-9D7B-EB74701474AA}">
      <dgm:prSet/>
      <dgm:spPr/>
      <dgm:t>
        <a:bodyPr/>
        <a:lstStyle/>
        <a:p>
          <a:endParaRPr lang="en-IL"/>
        </a:p>
      </dgm:t>
    </dgm:pt>
    <dgm:pt modelId="{4ED17D1C-9BDA-4C1C-9DC2-6890CC19D889}">
      <dgm:prSet/>
      <dgm:spPr/>
      <dgm:t>
        <a:bodyPr/>
        <a:lstStyle/>
        <a:p>
          <a:r>
            <a:rPr lang="en-US" dirty="0"/>
            <a:t>EDA</a:t>
          </a:r>
          <a:endParaRPr lang="en-IL" dirty="0"/>
        </a:p>
      </dgm:t>
    </dgm:pt>
    <dgm:pt modelId="{3C013C55-548A-4C0A-BFBE-B78309F67909}" type="parTrans" cxnId="{CB1B0CDC-859F-424C-97B6-A0ACB16C4618}">
      <dgm:prSet/>
      <dgm:spPr/>
      <dgm:t>
        <a:bodyPr/>
        <a:lstStyle/>
        <a:p>
          <a:endParaRPr lang="en-IL"/>
        </a:p>
      </dgm:t>
    </dgm:pt>
    <dgm:pt modelId="{5479196C-8B09-4F5D-8E61-FA76879D98F6}" type="sibTrans" cxnId="{CB1B0CDC-859F-424C-97B6-A0ACB16C4618}">
      <dgm:prSet/>
      <dgm:spPr/>
      <dgm:t>
        <a:bodyPr/>
        <a:lstStyle/>
        <a:p>
          <a:endParaRPr lang="en-IL"/>
        </a:p>
      </dgm:t>
    </dgm:pt>
    <dgm:pt modelId="{7FC4ABAE-60EE-40F9-89A4-00F3D85F7B3B}" type="pres">
      <dgm:prSet presAssocID="{F993390E-D062-48D4-87E8-3D0EE6438678}" presName="Name0" presStyleCnt="0">
        <dgm:presLayoutVars>
          <dgm:dir/>
          <dgm:resizeHandles val="exact"/>
        </dgm:presLayoutVars>
      </dgm:prSet>
      <dgm:spPr/>
    </dgm:pt>
    <dgm:pt modelId="{788F5F43-C7FB-4B1F-8A45-1E267BD500BF}" type="pres">
      <dgm:prSet presAssocID="{C575F25E-1CD7-4588-90F2-4CA5751E136B}" presName="parTxOnly" presStyleLbl="node1" presStyleIdx="0" presStyleCnt="5" custScaleX="96467">
        <dgm:presLayoutVars>
          <dgm:bulletEnabled val="1"/>
        </dgm:presLayoutVars>
      </dgm:prSet>
      <dgm:spPr/>
    </dgm:pt>
    <dgm:pt modelId="{D5618BAB-6DF9-413A-9EE5-45147F75A777}" type="pres">
      <dgm:prSet presAssocID="{E6BCF6F4-D50E-4FE9-A462-52D13DF4FB02}" presName="parSpace" presStyleCnt="0"/>
      <dgm:spPr/>
    </dgm:pt>
    <dgm:pt modelId="{05169B42-B4B0-4B89-B444-8CA58E37CE73}" type="pres">
      <dgm:prSet presAssocID="{C6F866AC-FFF7-427F-882F-87E2FC910002}" presName="parTxOnly" presStyleLbl="node1" presStyleIdx="1" presStyleCnt="5" custScaleX="104282">
        <dgm:presLayoutVars>
          <dgm:bulletEnabled val="1"/>
        </dgm:presLayoutVars>
      </dgm:prSet>
      <dgm:spPr/>
    </dgm:pt>
    <dgm:pt modelId="{6DE7F807-28F4-4CA7-9745-A1F3B328C823}" type="pres">
      <dgm:prSet presAssocID="{0C49A979-41B1-47D6-8FA7-5E1EF2C94E69}" presName="parSpace" presStyleCnt="0"/>
      <dgm:spPr/>
    </dgm:pt>
    <dgm:pt modelId="{78A50DB6-DAE3-42D4-BC49-D7160BD93740}" type="pres">
      <dgm:prSet presAssocID="{4ED17D1C-9BDA-4C1C-9DC2-6890CC19D889}" presName="parTxOnly" presStyleLbl="node1" presStyleIdx="2" presStyleCnt="5" custScaleX="105243">
        <dgm:presLayoutVars>
          <dgm:bulletEnabled val="1"/>
        </dgm:presLayoutVars>
      </dgm:prSet>
      <dgm:spPr/>
    </dgm:pt>
    <dgm:pt modelId="{B26BE967-40BF-45CB-9EBA-D6DD81E9D2DF}" type="pres">
      <dgm:prSet presAssocID="{5479196C-8B09-4F5D-8E61-FA76879D98F6}" presName="parSpace" presStyleCnt="0"/>
      <dgm:spPr/>
    </dgm:pt>
    <dgm:pt modelId="{30F5C880-2D93-47B9-8A10-AF0083B002B1}" type="pres">
      <dgm:prSet presAssocID="{A9FF3EE3-D6A1-44F3-B28B-B04E30CABFA8}" presName="parTxOnly" presStyleLbl="node1" presStyleIdx="3" presStyleCnt="5" custScaleX="107158">
        <dgm:presLayoutVars>
          <dgm:bulletEnabled val="1"/>
        </dgm:presLayoutVars>
      </dgm:prSet>
      <dgm:spPr/>
    </dgm:pt>
    <dgm:pt modelId="{64E4FD7B-666D-40DF-9139-17B57C535478}" type="pres">
      <dgm:prSet presAssocID="{0FD43D1D-0FA6-49F5-82DF-4B0740978F53}" presName="parSpace" presStyleCnt="0"/>
      <dgm:spPr/>
    </dgm:pt>
    <dgm:pt modelId="{EDD487BF-1EE8-4AC8-8A3E-9E6DF89477D9}" type="pres">
      <dgm:prSet presAssocID="{2C8F3B91-33C2-454F-AFCC-9E979B2519A5}" presName="parTxOnly" presStyleLbl="node1" presStyleIdx="4" presStyleCnt="5" custScaleX="276197">
        <dgm:presLayoutVars>
          <dgm:bulletEnabled val="1"/>
        </dgm:presLayoutVars>
      </dgm:prSet>
      <dgm:spPr/>
    </dgm:pt>
  </dgm:ptLst>
  <dgm:cxnLst>
    <dgm:cxn modelId="{1BB43517-034D-4749-9D7B-EB74701474AA}" srcId="{F993390E-D062-48D4-87E8-3D0EE6438678}" destId="{C6F866AC-FFF7-427F-882F-87E2FC910002}" srcOrd="1" destOrd="0" parTransId="{AEB62EB6-6CB6-4C24-8F74-0A7EC069D630}" sibTransId="{0C49A979-41B1-47D6-8FA7-5E1EF2C94E69}"/>
    <dgm:cxn modelId="{08258626-06EE-406D-B48A-9BD7E0F2B5C0}" type="presOf" srcId="{A9FF3EE3-D6A1-44F3-B28B-B04E30CABFA8}" destId="{30F5C880-2D93-47B9-8A10-AF0083B002B1}" srcOrd="0" destOrd="0" presId="urn:microsoft.com/office/officeart/2005/8/layout/hChevron3"/>
    <dgm:cxn modelId="{7F9EC52A-7D5C-4D6A-B62E-030E0CA660D1}" type="presOf" srcId="{F993390E-D062-48D4-87E8-3D0EE6438678}" destId="{7FC4ABAE-60EE-40F9-89A4-00F3D85F7B3B}" srcOrd="0" destOrd="0" presId="urn:microsoft.com/office/officeart/2005/8/layout/hChevron3"/>
    <dgm:cxn modelId="{1635283B-E94C-4D8C-85D3-29B79A7A0E35}" srcId="{F993390E-D062-48D4-87E8-3D0EE6438678}" destId="{A9FF3EE3-D6A1-44F3-B28B-B04E30CABFA8}" srcOrd="3" destOrd="0" parTransId="{7C94872C-6DAE-47CC-8C01-0ED78819045C}" sibTransId="{0FD43D1D-0FA6-49F5-82DF-4B0740978F53}"/>
    <dgm:cxn modelId="{BA6FD252-3AF7-4B31-9C91-858B55C2CF87}" type="presOf" srcId="{4ED17D1C-9BDA-4C1C-9DC2-6890CC19D889}" destId="{78A50DB6-DAE3-42D4-BC49-D7160BD93740}" srcOrd="0" destOrd="0" presId="urn:microsoft.com/office/officeart/2005/8/layout/hChevron3"/>
    <dgm:cxn modelId="{84A81773-88E1-42E4-9152-169712F46D51}" srcId="{F993390E-D062-48D4-87E8-3D0EE6438678}" destId="{C575F25E-1CD7-4588-90F2-4CA5751E136B}" srcOrd="0" destOrd="0" parTransId="{15319144-FD35-4823-980C-B1841981D7B7}" sibTransId="{E6BCF6F4-D50E-4FE9-A462-52D13DF4FB02}"/>
    <dgm:cxn modelId="{00914F54-738C-4EB5-914A-DD2D7A80CC20}" type="presOf" srcId="{2C8F3B91-33C2-454F-AFCC-9E979B2519A5}" destId="{EDD487BF-1EE8-4AC8-8A3E-9E6DF89477D9}" srcOrd="0" destOrd="0" presId="urn:microsoft.com/office/officeart/2005/8/layout/hChevron3"/>
    <dgm:cxn modelId="{B05DAA77-34E9-4B27-8408-7E4D60A0E355}" type="presOf" srcId="{C575F25E-1CD7-4588-90F2-4CA5751E136B}" destId="{788F5F43-C7FB-4B1F-8A45-1E267BD500BF}" srcOrd="0" destOrd="0" presId="urn:microsoft.com/office/officeart/2005/8/layout/hChevron3"/>
    <dgm:cxn modelId="{5649B1B3-7D78-4654-9705-EA6D4762CABB}" type="presOf" srcId="{C6F866AC-FFF7-427F-882F-87E2FC910002}" destId="{05169B42-B4B0-4B89-B444-8CA58E37CE73}" srcOrd="0" destOrd="0" presId="urn:microsoft.com/office/officeart/2005/8/layout/hChevron3"/>
    <dgm:cxn modelId="{CB1B0CDC-859F-424C-97B6-A0ACB16C4618}" srcId="{F993390E-D062-48D4-87E8-3D0EE6438678}" destId="{4ED17D1C-9BDA-4C1C-9DC2-6890CC19D889}" srcOrd="2" destOrd="0" parTransId="{3C013C55-548A-4C0A-BFBE-B78309F67909}" sibTransId="{5479196C-8B09-4F5D-8E61-FA76879D98F6}"/>
    <dgm:cxn modelId="{389207E8-B13D-4C93-AA20-76C99F4D59C1}" srcId="{F993390E-D062-48D4-87E8-3D0EE6438678}" destId="{2C8F3B91-33C2-454F-AFCC-9E979B2519A5}" srcOrd="4" destOrd="0" parTransId="{0CA4E4CB-2570-488F-B0EF-0FAC76D6A1F2}" sibTransId="{CCA155F1-768A-4D26-A4F7-B2809E7DE687}"/>
    <dgm:cxn modelId="{445811A0-E615-4502-AFF8-B3B8E53B35E6}" type="presParOf" srcId="{7FC4ABAE-60EE-40F9-89A4-00F3D85F7B3B}" destId="{788F5F43-C7FB-4B1F-8A45-1E267BD500BF}" srcOrd="0" destOrd="0" presId="urn:microsoft.com/office/officeart/2005/8/layout/hChevron3"/>
    <dgm:cxn modelId="{BD684DA2-C7A0-4411-A4A1-089651DE98DE}" type="presParOf" srcId="{7FC4ABAE-60EE-40F9-89A4-00F3D85F7B3B}" destId="{D5618BAB-6DF9-413A-9EE5-45147F75A777}" srcOrd="1" destOrd="0" presId="urn:microsoft.com/office/officeart/2005/8/layout/hChevron3"/>
    <dgm:cxn modelId="{7023540D-40E8-471C-A55E-7CEECAEEA085}" type="presParOf" srcId="{7FC4ABAE-60EE-40F9-89A4-00F3D85F7B3B}" destId="{05169B42-B4B0-4B89-B444-8CA58E37CE73}" srcOrd="2" destOrd="0" presId="urn:microsoft.com/office/officeart/2005/8/layout/hChevron3"/>
    <dgm:cxn modelId="{4B051D58-A844-47AF-9A5A-7BE1A340D70D}" type="presParOf" srcId="{7FC4ABAE-60EE-40F9-89A4-00F3D85F7B3B}" destId="{6DE7F807-28F4-4CA7-9745-A1F3B328C823}" srcOrd="3" destOrd="0" presId="urn:microsoft.com/office/officeart/2005/8/layout/hChevron3"/>
    <dgm:cxn modelId="{F513D9DE-E775-4A3F-96D5-A10F8D723F81}" type="presParOf" srcId="{7FC4ABAE-60EE-40F9-89A4-00F3D85F7B3B}" destId="{78A50DB6-DAE3-42D4-BC49-D7160BD93740}" srcOrd="4" destOrd="0" presId="urn:microsoft.com/office/officeart/2005/8/layout/hChevron3"/>
    <dgm:cxn modelId="{4CFD3011-75E3-4275-BB4D-1CA7C9B8C33A}" type="presParOf" srcId="{7FC4ABAE-60EE-40F9-89A4-00F3D85F7B3B}" destId="{B26BE967-40BF-45CB-9EBA-D6DD81E9D2DF}" srcOrd="5" destOrd="0" presId="urn:microsoft.com/office/officeart/2005/8/layout/hChevron3"/>
    <dgm:cxn modelId="{F98EB4D2-CE6B-4F6A-976C-BEC89ECDECBE}" type="presParOf" srcId="{7FC4ABAE-60EE-40F9-89A4-00F3D85F7B3B}" destId="{30F5C880-2D93-47B9-8A10-AF0083B002B1}" srcOrd="6" destOrd="0" presId="urn:microsoft.com/office/officeart/2005/8/layout/hChevron3"/>
    <dgm:cxn modelId="{9DA5FD29-E9E3-4A00-B174-13ADFFC55CF7}" type="presParOf" srcId="{7FC4ABAE-60EE-40F9-89A4-00F3D85F7B3B}" destId="{64E4FD7B-666D-40DF-9139-17B57C535478}" srcOrd="7" destOrd="0" presId="urn:microsoft.com/office/officeart/2005/8/layout/hChevron3"/>
    <dgm:cxn modelId="{52B8CEFF-3D26-483F-BC27-054D6DFEACAB}" type="presParOf" srcId="{7FC4ABAE-60EE-40F9-89A4-00F3D85F7B3B}" destId="{EDD487BF-1EE8-4AC8-8A3E-9E6DF89477D9}" srcOrd="8"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993390E-D062-48D4-87E8-3D0EE6438678}" type="doc">
      <dgm:prSet loTypeId="urn:microsoft.com/office/officeart/2005/8/layout/hChevron3" loCatId="process" qsTypeId="urn:microsoft.com/office/officeart/2005/8/quickstyle/simple1" qsCatId="simple" csTypeId="urn:microsoft.com/office/officeart/2005/8/colors/colorful3" csCatId="colorful" phldr="1"/>
      <dgm:spPr/>
    </dgm:pt>
    <dgm:pt modelId="{C575F25E-1CD7-4588-90F2-4CA5751E136B}">
      <dgm:prSet phldrT="[Text]"/>
      <dgm:spPr/>
      <dgm:t>
        <a:bodyPr/>
        <a:lstStyle/>
        <a:p>
          <a:r>
            <a:rPr lang="en-US" dirty="0"/>
            <a:t>Data Obtaining</a:t>
          </a:r>
          <a:endParaRPr lang="en-IL" dirty="0"/>
        </a:p>
      </dgm:t>
    </dgm:pt>
    <dgm:pt modelId="{15319144-FD35-4823-980C-B1841981D7B7}" type="parTrans" cxnId="{84A81773-88E1-42E4-9152-169712F46D51}">
      <dgm:prSet/>
      <dgm:spPr/>
      <dgm:t>
        <a:bodyPr/>
        <a:lstStyle/>
        <a:p>
          <a:endParaRPr lang="en-IL"/>
        </a:p>
      </dgm:t>
    </dgm:pt>
    <dgm:pt modelId="{E6BCF6F4-D50E-4FE9-A462-52D13DF4FB02}" type="sibTrans" cxnId="{84A81773-88E1-42E4-9152-169712F46D51}">
      <dgm:prSet/>
      <dgm:spPr/>
      <dgm:t>
        <a:bodyPr/>
        <a:lstStyle/>
        <a:p>
          <a:endParaRPr lang="en-IL"/>
        </a:p>
      </dgm:t>
    </dgm:pt>
    <dgm:pt modelId="{A9FF3EE3-D6A1-44F3-B28B-B04E30CABFA8}">
      <dgm:prSet phldrT="[Text]"/>
      <dgm:spPr/>
      <dgm:t>
        <a:bodyPr/>
        <a:lstStyle/>
        <a:p>
          <a:r>
            <a:rPr lang="en-US" dirty="0"/>
            <a:t>ML</a:t>
          </a:r>
          <a:endParaRPr lang="en-IL" dirty="0"/>
        </a:p>
      </dgm:t>
    </dgm:pt>
    <dgm:pt modelId="{7C94872C-6DAE-47CC-8C01-0ED78819045C}" type="parTrans" cxnId="{1635283B-E94C-4D8C-85D3-29B79A7A0E35}">
      <dgm:prSet/>
      <dgm:spPr/>
      <dgm:t>
        <a:bodyPr/>
        <a:lstStyle/>
        <a:p>
          <a:endParaRPr lang="en-IL"/>
        </a:p>
      </dgm:t>
    </dgm:pt>
    <dgm:pt modelId="{0FD43D1D-0FA6-49F5-82DF-4B0740978F53}" type="sibTrans" cxnId="{1635283B-E94C-4D8C-85D3-29B79A7A0E35}">
      <dgm:prSet/>
      <dgm:spPr/>
      <dgm:t>
        <a:bodyPr/>
        <a:lstStyle/>
        <a:p>
          <a:endParaRPr lang="en-IL"/>
        </a:p>
      </dgm:t>
    </dgm:pt>
    <dgm:pt modelId="{2C8F3B91-33C2-454F-AFCC-9E979B2519A5}">
      <dgm:prSet phldrT="[Text]"/>
      <dgm:spPr/>
      <dgm:t>
        <a:bodyPr/>
        <a:lstStyle/>
        <a:p>
          <a:r>
            <a:rPr lang="en-US" dirty="0"/>
            <a:t>Evaluation</a:t>
          </a:r>
          <a:endParaRPr lang="en-IL" dirty="0"/>
        </a:p>
      </dgm:t>
    </dgm:pt>
    <dgm:pt modelId="{0CA4E4CB-2570-488F-B0EF-0FAC76D6A1F2}" type="parTrans" cxnId="{389207E8-B13D-4C93-AA20-76C99F4D59C1}">
      <dgm:prSet/>
      <dgm:spPr/>
      <dgm:t>
        <a:bodyPr/>
        <a:lstStyle/>
        <a:p>
          <a:endParaRPr lang="en-IL"/>
        </a:p>
      </dgm:t>
    </dgm:pt>
    <dgm:pt modelId="{CCA155F1-768A-4D26-A4F7-B2809E7DE687}" type="sibTrans" cxnId="{389207E8-B13D-4C93-AA20-76C99F4D59C1}">
      <dgm:prSet/>
      <dgm:spPr/>
      <dgm:t>
        <a:bodyPr/>
        <a:lstStyle/>
        <a:p>
          <a:endParaRPr lang="en-IL"/>
        </a:p>
      </dgm:t>
    </dgm:pt>
    <dgm:pt modelId="{C6F866AC-FFF7-427F-882F-87E2FC910002}">
      <dgm:prSet/>
      <dgm:spPr/>
      <dgm:t>
        <a:bodyPr/>
        <a:lstStyle/>
        <a:p>
          <a:r>
            <a:rPr lang="en-US" dirty="0"/>
            <a:t>Data Cleaning</a:t>
          </a:r>
          <a:endParaRPr lang="en-IL" dirty="0"/>
        </a:p>
      </dgm:t>
    </dgm:pt>
    <dgm:pt modelId="{AEB62EB6-6CB6-4C24-8F74-0A7EC069D630}" type="parTrans" cxnId="{1BB43517-034D-4749-9D7B-EB74701474AA}">
      <dgm:prSet/>
      <dgm:spPr/>
      <dgm:t>
        <a:bodyPr/>
        <a:lstStyle/>
        <a:p>
          <a:endParaRPr lang="en-IL"/>
        </a:p>
      </dgm:t>
    </dgm:pt>
    <dgm:pt modelId="{0C49A979-41B1-47D6-8FA7-5E1EF2C94E69}" type="sibTrans" cxnId="{1BB43517-034D-4749-9D7B-EB74701474AA}">
      <dgm:prSet/>
      <dgm:spPr/>
      <dgm:t>
        <a:bodyPr/>
        <a:lstStyle/>
        <a:p>
          <a:endParaRPr lang="en-IL"/>
        </a:p>
      </dgm:t>
    </dgm:pt>
    <dgm:pt modelId="{4ED17D1C-9BDA-4C1C-9DC2-6890CC19D889}">
      <dgm:prSet/>
      <dgm:spPr/>
      <dgm:t>
        <a:bodyPr/>
        <a:lstStyle/>
        <a:p>
          <a:r>
            <a:rPr lang="en-US" dirty="0"/>
            <a:t>EDA</a:t>
          </a:r>
          <a:endParaRPr lang="en-IL" dirty="0"/>
        </a:p>
      </dgm:t>
    </dgm:pt>
    <dgm:pt modelId="{3C013C55-548A-4C0A-BFBE-B78309F67909}" type="parTrans" cxnId="{CB1B0CDC-859F-424C-97B6-A0ACB16C4618}">
      <dgm:prSet/>
      <dgm:spPr/>
      <dgm:t>
        <a:bodyPr/>
        <a:lstStyle/>
        <a:p>
          <a:endParaRPr lang="en-IL"/>
        </a:p>
      </dgm:t>
    </dgm:pt>
    <dgm:pt modelId="{5479196C-8B09-4F5D-8E61-FA76879D98F6}" type="sibTrans" cxnId="{CB1B0CDC-859F-424C-97B6-A0ACB16C4618}">
      <dgm:prSet/>
      <dgm:spPr/>
      <dgm:t>
        <a:bodyPr/>
        <a:lstStyle/>
        <a:p>
          <a:endParaRPr lang="en-IL"/>
        </a:p>
      </dgm:t>
    </dgm:pt>
    <dgm:pt modelId="{7FC4ABAE-60EE-40F9-89A4-00F3D85F7B3B}" type="pres">
      <dgm:prSet presAssocID="{F993390E-D062-48D4-87E8-3D0EE6438678}" presName="Name0" presStyleCnt="0">
        <dgm:presLayoutVars>
          <dgm:dir/>
          <dgm:resizeHandles val="exact"/>
        </dgm:presLayoutVars>
      </dgm:prSet>
      <dgm:spPr/>
    </dgm:pt>
    <dgm:pt modelId="{788F5F43-C7FB-4B1F-8A45-1E267BD500BF}" type="pres">
      <dgm:prSet presAssocID="{C575F25E-1CD7-4588-90F2-4CA5751E136B}" presName="parTxOnly" presStyleLbl="node1" presStyleIdx="0" presStyleCnt="5" custScaleX="96467">
        <dgm:presLayoutVars>
          <dgm:bulletEnabled val="1"/>
        </dgm:presLayoutVars>
      </dgm:prSet>
      <dgm:spPr/>
    </dgm:pt>
    <dgm:pt modelId="{D5618BAB-6DF9-413A-9EE5-45147F75A777}" type="pres">
      <dgm:prSet presAssocID="{E6BCF6F4-D50E-4FE9-A462-52D13DF4FB02}" presName="parSpace" presStyleCnt="0"/>
      <dgm:spPr/>
    </dgm:pt>
    <dgm:pt modelId="{05169B42-B4B0-4B89-B444-8CA58E37CE73}" type="pres">
      <dgm:prSet presAssocID="{C6F866AC-FFF7-427F-882F-87E2FC910002}" presName="parTxOnly" presStyleLbl="node1" presStyleIdx="1" presStyleCnt="5" custScaleX="104282">
        <dgm:presLayoutVars>
          <dgm:bulletEnabled val="1"/>
        </dgm:presLayoutVars>
      </dgm:prSet>
      <dgm:spPr/>
    </dgm:pt>
    <dgm:pt modelId="{6DE7F807-28F4-4CA7-9745-A1F3B328C823}" type="pres">
      <dgm:prSet presAssocID="{0C49A979-41B1-47D6-8FA7-5E1EF2C94E69}" presName="parSpace" presStyleCnt="0"/>
      <dgm:spPr/>
    </dgm:pt>
    <dgm:pt modelId="{78A50DB6-DAE3-42D4-BC49-D7160BD93740}" type="pres">
      <dgm:prSet presAssocID="{4ED17D1C-9BDA-4C1C-9DC2-6890CC19D889}" presName="parTxOnly" presStyleLbl="node1" presStyleIdx="2" presStyleCnt="5" custScaleX="105243">
        <dgm:presLayoutVars>
          <dgm:bulletEnabled val="1"/>
        </dgm:presLayoutVars>
      </dgm:prSet>
      <dgm:spPr/>
    </dgm:pt>
    <dgm:pt modelId="{B26BE967-40BF-45CB-9EBA-D6DD81E9D2DF}" type="pres">
      <dgm:prSet presAssocID="{5479196C-8B09-4F5D-8E61-FA76879D98F6}" presName="parSpace" presStyleCnt="0"/>
      <dgm:spPr/>
    </dgm:pt>
    <dgm:pt modelId="{30F5C880-2D93-47B9-8A10-AF0083B002B1}" type="pres">
      <dgm:prSet presAssocID="{A9FF3EE3-D6A1-44F3-B28B-B04E30CABFA8}" presName="parTxOnly" presStyleLbl="node1" presStyleIdx="3" presStyleCnt="5" custScaleX="107158">
        <dgm:presLayoutVars>
          <dgm:bulletEnabled val="1"/>
        </dgm:presLayoutVars>
      </dgm:prSet>
      <dgm:spPr/>
    </dgm:pt>
    <dgm:pt modelId="{64E4FD7B-666D-40DF-9139-17B57C535478}" type="pres">
      <dgm:prSet presAssocID="{0FD43D1D-0FA6-49F5-82DF-4B0740978F53}" presName="parSpace" presStyleCnt="0"/>
      <dgm:spPr/>
    </dgm:pt>
    <dgm:pt modelId="{EDD487BF-1EE8-4AC8-8A3E-9E6DF89477D9}" type="pres">
      <dgm:prSet presAssocID="{2C8F3B91-33C2-454F-AFCC-9E979B2519A5}" presName="parTxOnly" presStyleLbl="node1" presStyleIdx="4" presStyleCnt="5" custScaleX="276197">
        <dgm:presLayoutVars>
          <dgm:bulletEnabled val="1"/>
        </dgm:presLayoutVars>
      </dgm:prSet>
      <dgm:spPr/>
    </dgm:pt>
  </dgm:ptLst>
  <dgm:cxnLst>
    <dgm:cxn modelId="{1BB43517-034D-4749-9D7B-EB74701474AA}" srcId="{F993390E-D062-48D4-87E8-3D0EE6438678}" destId="{C6F866AC-FFF7-427F-882F-87E2FC910002}" srcOrd="1" destOrd="0" parTransId="{AEB62EB6-6CB6-4C24-8F74-0A7EC069D630}" sibTransId="{0C49A979-41B1-47D6-8FA7-5E1EF2C94E69}"/>
    <dgm:cxn modelId="{08258626-06EE-406D-B48A-9BD7E0F2B5C0}" type="presOf" srcId="{A9FF3EE3-D6A1-44F3-B28B-B04E30CABFA8}" destId="{30F5C880-2D93-47B9-8A10-AF0083B002B1}" srcOrd="0" destOrd="0" presId="urn:microsoft.com/office/officeart/2005/8/layout/hChevron3"/>
    <dgm:cxn modelId="{7F9EC52A-7D5C-4D6A-B62E-030E0CA660D1}" type="presOf" srcId="{F993390E-D062-48D4-87E8-3D0EE6438678}" destId="{7FC4ABAE-60EE-40F9-89A4-00F3D85F7B3B}" srcOrd="0" destOrd="0" presId="urn:microsoft.com/office/officeart/2005/8/layout/hChevron3"/>
    <dgm:cxn modelId="{1635283B-E94C-4D8C-85D3-29B79A7A0E35}" srcId="{F993390E-D062-48D4-87E8-3D0EE6438678}" destId="{A9FF3EE3-D6A1-44F3-B28B-B04E30CABFA8}" srcOrd="3" destOrd="0" parTransId="{7C94872C-6DAE-47CC-8C01-0ED78819045C}" sibTransId="{0FD43D1D-0FA6-49F5-82DF-4B0740978F53}"/>
    <dgm:cxn modelId="{BA6FD252-3AF7-4B31-9C91-858B55C2CF87}" type="presOf" srcId="{4ED17D1C-9BDA-4C1C-9DC2-6890CC19D889}" destId="{78A50DB6-DAE3-42D4-BC49-D7160BD93740}" srcOrd="0" destOrd="0" presId="urn:microsoft.com/office/officeart/2005/8/layout/hChevron3"/>
    <dgm:cxn modelId="{84A81773-88E1-42E4-9152-169712F46D51}" srcId="{F993390E-D062-48D4-87E8-3D0EE6438678}" destId="{C575F25E-1CD7-4588-90F2-4CA5751E136B}" srcOrd="0" destOrd="0" parTransId="{15319144-FD35-4823-980C-B1841981D7B7}" sibTransId="{E6BCF6F4-D50E-4FE9-A462-52D13DF4FB02}"/>
    <dgm:cxn modelId="{00914F54-738C-4EB5-914A-DD2D7A80CC20}" type="presOf" srcId="{2C8F3B91-33C2-454F-AFCC-9E979B2519A5}" destId="{EDD487BF-1EE8-4AC8-8A3E-9E6DF89477D9}" srcOrd="0" destOrd="0" presId="urn:microsoft.com/office/officeart/2005/8/layout/hChevron3"/>
    <dgm:cxn modelId="{B05DAA77-34E9-4B27-8408-7E4D60A0E355}" type="presOf" srcId="{C575F25E-1CD7-4588-90F2-4CA5751E136B}" destId="{788F5F43-C7FB-4B1F-8A45-1E267BD500BF}" srcOrd="0" destOrd="0" presId="urn:microsoft.com/office/officeart/2005/8/layout/hChevron3"/>
    <dgm:cxn modelId="{5649B1B3-7D78-4654-9705-EA6D4762CABB}" type="presOf" srcId="{C6F866AC-FFF7-427F-882F-87E2FC910002}" destId="{05169B42-B4B0-4B89-B444-8CA58E37CE73}" srcOrd="0" destOrd="0" presId="urn:microsoft.com/office/officeart/2005/8/layout/hChevron3"/>
    <dgm:cxn modelId="{CB1B0CDC-859F-424C-97B6-A0ACB16C4618}" srcId="{F993390E-D062-48D4-87E8-3D0EE6438678}" destId="{4ED17D1C-9BDA-4C1C-9DC2-6890CC19D889}" srcOrd="2" destOrd="0" parTransId="{3C013C55-548A-4C0A-BFBE-B78309F67909}" sibTransId="{5479196C-8B09-4F5D-8E61-FA76879D98F6}"/>
    <dgm:cxn modelId="{389207E8-B13D-4C93-AA20-76C99F4D59C1}" srcId="{F993390E-D062-48D4-87E8-3D0EE6438678}" destId="{2C8F3B91-33C2-454F-AFCC-9E979B2519A5}" srcOrd="4" destOrd="0" parTransId="{0CA4E4CB-2570-488F-B0EF-0FAC76D6A1F2}" sibTransId="{CCA155F1-768A-4D26-A4F7-B2809E7DE687}"/>
    <dgm:cxn modelId="{445811A0-E615-4502-AFF8-B3B8E53B35E6}" type="presParOf" srcId="{7FC4ABAE-60EE-40F9-89A4-00F3D85F7B3B}" destId="{788F5F43-C7FB-4B1F-8A45-1E267BD500BF}" srcOrd="0" destOrd="0" presId="urn:microsoft.com/office/officeart/2005/8/layout/hChevron3"/>
    <dgm:cxn modelId="{BD684DA2-C7A0-4411-A4A1-089651DE98DE}" type="presParOf" srcId="{7FC4ABAE-60EE-40F9-89A4-00F3D85F7B3B}" destId="{D5618BAB-6DF9-413A-9EE5-45147F75A777}" srcOrd="1" destOrd="0" presId="urn:microsoft.com/office/officeart/2005/8/layout/hChevron3"/>
    <dgm:cxn modelId="{7023540D-40E8-471C-A55E-7CEECAEEA085}" type="presParOf" srcId="{7FC4ABAE-60EE-40F9-89A4-00F3D85F7B3B}" destId="{05169B42-B4B0-4B89-B444-8CA58E37CE73}" srcOrd="2" destOrd="0" presId="urn:microsoft.com/office/officeart/2005/8/layout/hChevron3"/>
    <dgm:cxn modelId="{4B051D58-A844-47AF-9A5A-7BE1A340D70D}" type="presParOf" srcId="{7FC4ABAE-60EE-40F9-89A4-00F3D85F7B3B}" destId="{6DE7F807-28F4-4CA7-9745-A1F3B328C823}" srcOrd="3" destOrd="0" presId="urn:microsoft.com/office/officeart/2005/8/layout/hChevron3"/>
    <dgm:cxn modelId="{F513D9DE-E775-4A3F-96D5-A10F8D723F81}" type="presParOf" srcId="{7FC4ABAE-60EE-40F9-89A4-00F3D85F7B3B}" destId="{78A50DB6-DAE3-42D4-BC49-D7160BD93740}" srcOrd="4" destOrd="0" presId="urn:microsoft.com/office/officeart/2005/8/layout/hChevron3"/>
    <dgm:cxn modelId="{4CFD3011-75E3-4275-BB4D-1CA7C9B8C33A}" type="presParOf" srcId="{7FC4ABAE-60EE-40F9-89A4-00F3D85F7B3B}" destId="{B26BE967-40BF-45CB-9EBA-D6DD81E9D2DF}" srcOrd="5" destOrd="0" presId="urn:microsoft.com/office/officeart/2005/8/layout/hChevron3"/>
    <dgm:cxn modelId="{F98EB4D2-CE6B-4F6A-976C-BEC89ECDECBE}" type="presParOf" srcId="{7FC4ABAE-60EE-40F9-89A4-00F3D85F7B3B}" destId="{30F5C880-2D93-47B9-8A10-AF0083B002B1}" srcOrd="6" destOrd="0" presId="urn:microsoft.com/office/officeart/2005/8/layout/hChevron3"/>
    <dgm:cxn modelId="{9DA5FD29-E9E3-4A00-B174-13ADFFC55CF7}" type="presParOf" srcId="{7FC4ABAE-60EE-40F9-89A4-00F3D85F7B3B}" destId="{64E4FD7B-666D-40DF-9139-17B57C535478}" srcOrd="7" destOrd="0" presId="urn:microsoft.com/office/officeart/2005/8/layout/hChevron3"/>
    <dgm:cxn modelId="{52B8CEFF-3D26-483F-BC27-054D6DFEACAB}" type="presParOf" srcId="{7FC4ABAE-60EE-40F9-89A4-00F3D85F7B3B}" destId="{EDD487BF-1EE8-4AC8-8A3E-9E6DF89477D9}" srcOrd="8"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272A3F-6E92-4A41-8A3A-AAEC1F2854D8}">
      <dsp:nvSpPr>
        <dsp:cNvPr id="0" name=""/>
        <dsp:cNvSpPr/>
      </dsp:nvSpPr>
      <dsp:spPr>
        <a:xfrm>
          <a:off x="1397" y="1568874"/>
          <a:ext cx="2725756" cy="1090302"/>
        </a:xfrm>
        <a:prstGeom prst="homePlate">
          <a:avLst/>
        </a:prstGeom>
        <a:solidFill>
          <a:schemeClr val="accent3">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22682" tIns="61341" rIns="30671" bIns="61341" numCol="1" spcCol="1270" anchor="ctr" anchorCtr="0">
          <a:noAutofit/>
        </a:bodyPr>
        <a:lstStyle/>
        <a:p>
          <a:pPr marL="0" lvl="0" indent="0" algn="ctr" defTabSz="1022350">
            <a:lnSpc>
              <a:spcPct val="90000"/>
            </a:lnSpc>
            <a:spcBef>
              <a:spcPct val="0"/>
            </a:spcBef>
            <a:spcAft>
              <a:spcPct val="35000"/>
            </a:spcAft>
            <a:buNone/>
          </a:pPr>
          <a:r>
            <a:rPr lang="en-US" sz="2300" kern="1200" dirty="0"/>
            <a:t>Data Obtaining</a:t>
          </a:r>
          <a:endParaRPr lang="en-IL" sz="2300" kern="1200" dirty="0"/>
        </a:p>
      </dsp:txBody>
      <dsp:txXfrm>
        <a:off x="1397" y="1568874"/>
        <a:ext cx="2453181" cy="1090302"/>
      </dsp:txXfrm>
    </dsp:sp>
    <dsp:sp modelId="{DE599944-C669-43F5-BF7C-9B4293E323ED}">
      <dsp:nvSpPr>
        <dsp:cNvPr id="0" name=""/>
        <dsp:cNvSpPr/>
      </dsp:nvSpPr>
      <dsp:spPr>
        <a:xfrm>
          <a:off x="2182002" y="1568874"/>
          <a:ext cx="2725756" cy="1090302"/>
        </a:xfrm>
        <a:prstGeom prst="chevron">
          <a:avLst/>
        </a:prstGeom>
        <a:solidFill>
          <a:schemeClr val="accent3">
            <a:hueOff val="-2170153"/>
            <a:satOff val="10636"/>
            <a:lumOff val="4069"/>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92012" tIns="61341" rIns="30671" bIns="61341" numCol="1" spcCol="1270" anchor="ctr" anchorCtr="0">
          <a:noAutofit/>
        </a:bodyPr>
        <a:lstStyle/>
        <a:p>
          <a:pPr marL="0" lvl="0" indent="0" algn="ctr" defTabSz="1022350">
            <a:lnSpc>
              <a:spcPct val="90000"/>
            </a:lnSpc>
            <a:spcBef>
              <a:spcPct val="0"/>
            </a:spcBef>
            <a:spcAft>
              <a:spcPct val="35000"/>
            </a:spcAft>
            <a:buNone/>
          </a:pPr>
          <a:r>
            <a:rPr lang="en-US" sz="2300" kern="1200" dirty="0"/>
            <a:t>Data Cleaning</a:t>
          </a:r>
          <a:endParaRPr lang="en-IL" sz="2300" kern="1200" dirty="0"/>
        </a:p>
      </dsp:txBody>
      <dsp:txXfrm>
        <a:off x="2727153" y="1568874"/>
        <a:ext cx="1635454" cy="1090302"/>
      </dsp:txXfrm>
    </dsp:sp>
    <dsp:sp modelId="{DCF8FD9D-2940-4D01-ACB1-E2F6969615C6}">
      <dsp:nvSpPr>
        <dsp:cNvPr id="0" name=""/>
        <dsp:cNvSpPr/>
      </dsp:nvSpPr>
      <dsp:spPr>
        <a:xfrm>
          <a:off x="4362607" y="1568874"/>
          <a:ext cx="2725756" cy="1090302"/>
        </a:xfrm>
        <a:prstGeom prst="chevron">
          <a:avLst/>
        </a:prstGeom>
        <a:solidFill>
          <a:schemeClr val="accent3">
            <a:hueOff val="-4340306"/>
            <a:satOff val="21273"/>
            <a:lumOff val="8138"/>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92012" tIns="61341" rIns="30671" bIns="61341" numCol="1" spcCol="1270" anchor="ctr" anchorCtr="0">
          <a:noAutofit/>
        </a:bodyPr>
        <a:lstStyle/>
        <a:p>
          <a:pPr marL="0" lvl="0" indent="0" algn="ctr" defTabSz="1022350">
            <a:lnSpc>
              <a:spcPct val="90000"/>
            </a:lnSpc>
            <a:spcBef>
              <a:spcPct val="0"/>
            </a:spcBef>
            <a:spcAft>
              <a:spcPct val="35000"/>
            </a:spcAft>
            <a:buNone/>
          </a:pPr>
          <a:r>
            <a:rPr lang="en-US" sz="2300" kern="1200" dirty="0"/>
            <a:t>EDA</a:t>
          </a:r>
          <a:endParaRPr lang="en-IL" sz="2300" kern="1200" dirty="0"/>
        </a:p>
      </dsp:txBody>
      <dsp:txXfrm>
        <a:off x="4907758" y="1568874"/>
        <a:ext cx="1635454" cy="1090302"/>
      </dsp:txXfrm>
    </dsp:sp>
    <dsp:sp modelId="{150D4E94-A160-427B-A227-515C82AE4BEB}">
      <dsp:nvSpPr>
        <dsp:cNvPr id="0" name=""/>
        <dsp:cNvSpPr/>
      </dsp:nvSpPr>
      <dsp:spPr>
        <a:xfrm>
          <a:off x="6543212" y="1568874"/>
          <a:ext cx="2725756" cy="1090302"/>
        </a:xfrm>
        <a:prstGeom prst="chevron">
          <a:avLst/>
        </a:prstGeom>
        <a:solidFill>
          <a:schemeClr val="accent3">
            <a:hueOff val="-6510460"/>
            <a:satOff val="31909"/>
            <a:lumOff val="12206"/>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92012" tIns="61341" rIns="30671" bIns="61341" numCol="1" spcCol="1270" anchor="ctr" anchorCtr="0">
          <a:noAutofit/>
        </a:bodyPr>
        <a:lstStyle/>
        <a:p>
          <a:pPr marL="0" lvl="0" indent="0" algn="ctr" defTabSz="1022350">
            <a:lnSpc>
              <a:spcPct val="90000"/>
            </a:lnSpc>
            <a:spcBef>
              <a:spcPct val="0"/>
            </a:spcBef>
            <a:spcAft>
              <a:spcPct val="35000"/>
            </a:spcAft>
            <a:buNone/>
          </a:pPr>
          <a:r>
            <a:rPr lang="en-US" sz="2300" kern="1200" dirty="0"/>
            <a:t>ML</a:t>
          </a:r>
          <a:endParaRPr lang="en-IL" sz="2300" kern="1200" dirty="0"/>
        </a:p>
      </dsp:txBody>
      <dsp:txXfrm>
        <a:off x="7088363" y="1568874"/>
        <a:ext cx="1635454" cy="1090302"/>
      </dsp:txXfrm>
    </dsp:sp>
    <dsp:sp modelId="{517D4497-81CB-404C-8AB3-2C5D4663A00D}">
      <dsp:nvSpPr>
        <dsp:cNvPr id="0" name=""/>
        <dsp:cNvSpPr/>
      </dsp:nvSpPr>
      <dsp:spPr>
        <a:xfrm>
          <a:off x="8723817" y="1568874"/>
          <a:ext cx="2725756" cy="1090302"/>
        </a:xfrm>
        <a:prstGeom prst="chevron">
          <a:avLst/>
        </a:prstGeom>
        <a:solidFill>
          <a:schemeClr val="accent3">
            <a:hueOff val="-8680613"/>
            <a:satOff val="42546"/>
            <a:lumOff val="16275"/>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92012" tIns="61341" rIns="30671" bIns="61341" numCol="1" spcCol="1270" anchor="ctr" anchorCtr="0">
          <a:noAutofit/>
        </a:bodyPr>
        <a:lstStyle/>
        <a:p>
          <a:pPr marL="0" lvl="0" indent="0" algn="ctr" defTabSz="1022350">
            <a:lnSpc>
              <a:spcPct val="90000"/>
            </a:lnSpc>
            <a:spcBef>
              <a:spcPct val="0"/>
            </a:spcBef>
            <a:spcAft>
              <a:spcPct val="35000"/>
            </a:spcAft>
            <a:buNone/>
          </a:pPr>
          <a:r>
            <a:rPr lang="en-US" sz="2300" kern="1200" dirty="0"/>
            <a:t>Evaluation</a:t>
          </a:r>
          <a:endParaRPr lang="en-IL" sz="2300" kern="1200" dirty="0"/>
        </a:p>
      </dsp:txBody>
      <dsp:txXfrm>
        <a:off x="9268968" y="1568874"/>
        <a:ext cx="1635454" cy="10903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8F5F43-C7FB-4B1F-8A45-1E267BD500BF}">
      <dsp:nvSpPr>
        <dsp:cNvPr id="0" name=""/>
        <dsp:cNvSpPr/>
      </dsp:nvSpPr>
      <dsp:spPr>
        <a:xfrm>
          <a:off x="3280" y="0"/>
          <a:ext cx="4965449" cy="641757"/>
        </a:xfrm>
        <a:prstGeom prst="homePlat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346" tIns="50673" rIns="25337" bIns="50673" numCol="1" spcCol="1270" anchor="ctr" anchorCtr="0">
          <a:noAutofit/>
        </a:bodyPr>
        <a:lstStyle/>
        <a:p>
          <a:pPr marL="0" lvl="0" indent="0" algn="ctr" defTabSz="844550">
            <a:lnSpc>
              <a:spcPct val="90000"/>
            </a:lnSpc>
            <a:spcBef>
              <a:spcPct val="0"/>
            </a:spcBef>
            <a:spcAft>
              <a:spcPct val="35000"/>
            </a:spcAft>
            <a:buNone/>
          </a:pPr>
          <a:r>
            <a:rPr lang="en-US" sz="1900" kern="1200" dirty="0"/>
            <a:t>Data Obtaining</a:t>
          </a:r>
          <a:endParaRPr lang="en-IL" sz="1900" kern="1200" dirty="0"/>
        </a:p>
      </dsp:txBody>
      <dsp:txXfrm>
        <a:off x="3280" y="0"/>
        <a:ext cx="4805010" cy="641757"/>
      </dsp:txXfrm>
    </dsp:sp>
    <dsp:sp modelId="{05169B42-B4B0-4B89-B444-8CA58E37CE73}">
      <dsp:nvSpPr>
        <dsp:cNvPr id="0" name=""/>
        <dsp:cNvSpPr/>
      </dsp:nvSpPr>
      <dsp:spPr>
        <a:xfrm>
          <a:off x="4565367" y="0"/>
          <a:ext cx="2016810" cy="641757"/>
        </a:xfrm>
        <a:prstGeom prst="chevron">
          <a:avLst/>
        </a:prstGeom>
        <a:solidFill>
          <a:schemeClr val="accent3">
            <a:hueOff val="-2170153"/>
            <a:satOff val="10636"/>
            <a:lumOff val="406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50673" rIns="25337" bIns="50673" numCol="1" spcCol="1270" anchor="ctr" anchorCtr="0">
          <a:noAutofit/>
        </a:bodyPr>
        <a:lstStyle/>
        <a:p>
          <a:pPr marL="0" lvl="0" indent="0" algn="ctr" defTabSz="844550">
            <a:lnSpc>
              <a:spcPct val="90000"/>
            </a:lnSpc>
            <a:spcBef>
              <a:spcPct val="0"/>
            </a:spcBef>
            <a:spcAft>
              <a:spcPct val="35000"/>
            </a:spcAft>
            <a:buNone/>
          </a:pPr>
          <a:r>
            <a:rPr lang="en-US" sz="1900" kern="1200" dirty="0"/>
            <a:t>Data Cleaning</a:t>
          </a:r>
          <a:endParaRPr lang="en-IL" sz="1900" kern="1200" dirty="0"/>
        </a:p>
      </dsp:txBody>
      <dsp:txXfrm>
        <a:off x="4886246" y="0"/>
        <a:ext cx="1375053" cy="641757"/>
      </dsp:txXfrm>
    </dsp:sp>
    <dsp:sp modelId="{78A50DB6-DAE3-42D4-BC49-D7160BD93740}">
      <dsp:nvSpPr>
        <dsp:cNvPr id="0" name=""/>
        <dsp:cNvSpPr/>
      </dsp:nvSpPr>
      <dsp:spPr>
        <a:xfrm>
          <a:off x="6178816" y="0"/>
          <a:ext cx="2016810" cy="641757"/>
        </a:xfrm>
        <a:prstGeom prst="chevron">
          <a:avLst/>
        </a:prstGeom>
        <a:solidFill>
          <a:schemeClr val="accent3">
            <a:hueOff val="-4340306"/>
            <a:satOff val="21273"/>
            <a:lumOff val="8138"/>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50673" rIns="25337" bIns="50673" numCol="1" spcCol="1270" anchor="ctr" anchorCtr="0">
          <a:noAutofit/>
        </a:bodyPr>
        <a:lstStyle/>
        <a:p>
          <a:pPr marL="0" lvl="0" indent="0" algn="ctr" defTabSz="844550">
            <a:lnSpc>
              <a:spcPct val="90000"/>
            </a:lnSpc>
            <a:spcBef>
              <a:spcPct val="0"/>
            </a:spcBef>
            <a:spcAft>
              <a:spcPct val="35000"/>
            </a:spcAft>
            <a:buNone/>
          </a:pPr>
          <a:r>
            <a:rPr lang="en-US" sz="1900" kern="1200" dirty="0"/>
            <a:t>EDA</a:t>
          </a:r>
          <a:endParaRPr lang="en-IL" sz="1900" kern="1200" dirty="0"/>
        </a:p>
      </dsp:txBody>
      <dsp:txXfrm>
        <a:off x="6499695" y="0"/>
        <a:ext cx="1375053" cy="641757"/>
      </dsp:txXfrm>
    </dsp:sp>
    <dsp:sp modelId="{30F5C880-2D93-47B9-8A10-AF0083B002B1}">
      <dsp:nvSpPr>
        <dsp:cNvPr id="0" name=""/>
        <dsp:cNvSpPr/>
      </dsp:nvSpPr>
      <dsp:spPr>
        <a:xfrm>
          <a:off x="7792265" y="0"/>
          <a:ext cx="2016810" cy="641757"/>
        </a:xfrm>
        <a:prstGeom prst="chevron">
          <a:avLst/>
        </a:prstGeom>
        <a:solidFill>
          <a:schemeClr val="accent3">
            <a:hueOff val="-6510460"/>
            <a:satOff val="31909"/>
            <a:lumOff val="1220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50673" rIns="25337" bIns="50673" numCol="1" spcCol="1270" anchor="ctr" anchorCtr="0">
          <a:noAutofit/>
        </a:bodyPr>
        <a:lstStyle/>
        <a:p>
          <a:pPr marL="0" lvl="0" indent="0" algn="ctr" defTabSz="844550">
            <a:lnSpc>
              <a:spcPct val="90000"/>
            </a:lnSpc>
            <a:spcBef>
              <a:spcPct val="0"/>
            </a:spcBef>
            <a:spcAft>
              <a:spcPct val="35000"/>
            </a:spcAft>
            <a:buNone/>
          </a:pPr>
          <a:r>
            <a:rPr lang="en-US" sz="1900" kern="1200" dirty="0"/>
            <a:t>ML</a:t>
          </a:r>
          <a:endParaRPr lang="en-IL" sz="1900" kern="1200" dirty="0"/>
        </a:p>
      </dsp:txBody>
      <dsp:txXfrm>
        <a:off x="8113144" y="0"/>
        <a:ext cx="1375053" cy="641757"/>
      </dsp:txXfrm>
    </dsp:sp>
    <dsp:sp modelId="{EDD487BF-1EE8-4AC8-8A3E-9E6DF89477D9}">
      <dsp:nvSpPr>
        <dsp:cNvPr id="0" name=""/>
        <dsp:cNvSpPr/>
      </dsp:nvSpPr>
      <dsp:spPr>
        <a:xfrm>
          <a:off x="9405714" y="0"/>
          <a:ext cx="2016810" cy="641757"/>
        </a:xfrm>
        <a:prstGeom prst="chevron">
          <a:avLst/>
        </a:prstGeom>
        <a:solidFill>
          <a:schemeClr val="accent3">
            <a:hueOff val="-8680613"/>
            <a:satOff val="42546"/>
            <a:lumOff val="16275"/>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50673" rIns="25337" bIns="50673" numCol="1" spcCol="1270" anchor="ctr" anchorCtr="0">
          <a:noAutofit/>
        </a:bodyPr>
        <a:lstStyle/>
        <a:p>
          <a:pPr marL="0" lvl="0" indent="0" algn="ctr" defTabSz="844550">
            <a:lnSpc>
              <a:spcPct val="90000"/>
            </a:lnSpc>
            <a:spcBef>
              <a:spcPct val="0"/>
            </a:spcBef>
            <a:spcAft>
              <a:spcPct val="35000"/>
            </a:spcAft>
            <a:buNone/>
          </a:pPr>
          <a:r>
            <a:rPr lang="en-US" sz="1900" kern="1200" dirty="0"/>
            <a:t>Evaluation</a:t>
          </a:r>
          <a:endParaRPr lang="en-IL" sz="1900" kern="1200" dirty="0"/>
        </a:p>
      </dsp:txBody>
      <dsp:txXfrm>
        <a:off x="9726593" y="0"/>
        <a:ext cx="1375053" cy="64175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8F5F43-C7FB-4B1F-8A45-1E267BD500BF}">
      <dsp:nvSpPr>
        <dsp:cNvPr id="0" name=""/>
        <dsp:cNvSpPr/>
      </dsp:nvSpPr>
      <dsp:spPr>
        <a:xfrm>
          <a:off x="2530" y="0"/>
          <a:ext cx="2039740" cy="641757"/>
        </a:xfrm>
        <a:prstGeom prst="homePlat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346" tIns="50673" rIns="25337" bIns="50673" numCol="1" spcCol="1270" anchor="ctr" anchorCtr="0">
          <a:noAutofit/>
        </a:bodyPr>
        <a:lstStyle/>
        <a:p>
          <a:pPr marL="0" lvl="0" indent="0" algn="ctr" defTabSz="844550">
            <a:lnSpc>
              <a:spcPct val="90000"/>
            </a:lnSpc>
            <a:spcBef>
              <a:spcPct val="0"/>
            </a:spcBef>
            <a:spcAft>
              <a:spcPct val="35000"/>
            </a:spcAft>
            <a:buNone/>
          </a:pPr>
          <a:r>
            <a:rPr lang="en-US" sz="1900" kern="1200" dirty="0"/>
            <a:t>Data Obtaining</a:t>
          </a:r>
          <a:endParaRPr lang="en-IL" sz="1900" kern="1200" dirty="0"/>
        </a:p>
      </dsp:txBody>
      <dsp:txXfrm>
        <a:off x="2530" y="0"/>
        <a:ext cx="1879301" cy="641757"/>
      </dsp:txXfrm>
    </dsp:sp>
    <dsp:sp modelId="{05169B42-B4B0-4B89-B444-8CA58E37CE73}">
      <dsp:nvSpPr>
        <dsp:cNvPr id="0" name=""/>
        <dsp:cNvSpPr/>
      </dsp:nvSpPr>
      <dsp:spPr>
        <a:xfrm>
          <a:off x="1619382" y="0"/>
          <a:ext cx="4729227" cy="641757"/>
        </a:xfrm>
        <a:prstGeom prst="chevron">
          <a:avLst/>
        </a:prstGeom>
        <a:solidFill>
          <a:schemeClr val="accent3">
            <a:hueOff val="-2170153"/>
            <a:satOff val="10636"/>
            <a:lumOff val="406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50673" rIns="25337" bIns="50673" numCol="1" spcCol="1270" anchor="ctr" anchorCtr="0">
          <a:noAutofit/>
        </a:bodyPr>
        <a:lstStyle/>
        <a:p>
          <a:pPr marL="0" lvl="0" indent="0" algn="ctr" defTabSz="844550">
            <a:lnSpc>
              <a:spcPct val="90000"/>
            </a:lnSpc>
            <a:spcBef>
              <a:spcPct val="0"/>
            </a:spcBef>
            <a:spcAft>
              <a:spcPct val="35000"/>
            </a:spcAft>
            <a:buNone/>
          </a:pPr>
          <a:r>
            <a:rPr lang="en-US" sz="1900" kern="1200" dirty="0"/>
            <a:t>Data Cleaning</a:t>
          </a:r>
          <a:endParaRPr lang="en-IL" sz="1900" kern="1200" dirty="0"/>
        </a:p>
      </dsp:txBody>
      <dsp:txXfrm>
        <a:off x="1940261" y="0"/>
        <a:ext cx="4087470" cy="641757"/>
      </dsp:txXfrm>
    </dsp:sp>
    <dsp:sp modelId="{78A50DB6-DAE3-42D4-BC49-D7160BD93740}">
      <dsp:nvSpPr>
        <dsp:cNvPr id="0" name=""/>
        <dsp:cNvSpPr/>
      </dsp:nvSpPr>
      <dsp:spPr>
        <a:xfrm>
          <a:off x="5925721" y="0"/>
          <a:ext cx="2114443" cy="641757"/>
        </a:xfrm>
        <a:prstGeom prst="chevron">
          <a:avLst/>
        </a:prstGeom>
        <a:solidFill>
          <a:schemeClr val="accent3">
            <a:hueOff val="-4340306"/>
            <a:satOff val="21273"/>
            <a:lumOff val="8138"/>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50673" rIns="25337" bIns="50673" numCol="1" spcCol="1270" anchor="ctr" anchorCtr="0">
          <a:noAutofit/>
        </a:bodyPr>
        <a:lstStyle/>
        <a:p>
          <a:pPr marL="0" lvl="0" indent="0" algn="ctr" defTabSz="844550">
            <a:lnSpc>
              <a:spcPct val="90000"/>
            </a:lnSpc>
            <a:spcBef>
              <a:spcPct val="0"/>
            </a:spcBef>
            <a:spcAft>
              <a:spcPct val="35000"/>
            </a:spcAft>
            <a:buNone/>
          </a:pPr>
          <a:r>
            <a:rPr lang="en-US" sz="1900" kern="1200" dirty="0"/>
            <a:t>EDA</a:t>
          </a:r>
          <a:endParaRPr lang="en-IL" sz="1900" kern="1200" dirty="0"/>
        </a:p>
      </dsp:txBody>
      <dsp:txXfrm>
        <a:off x="6246600" y="0"/>
        <a:ext cx="1472686" cy="641757"/>
      </dsp:txXfrm>
    </dsp:sp>
    <dsp:sp modelId="{30F5C880-2D93-47B9-8A10-AF0083B002B1}">
      <dsp:nvSpPr>
        <dsp:cNvPr id="0" name=""/>
        <dsp:cNvSpPr/>
      </dsp:nvSpPr>
      <dsp:spPr>
        <a:xfrm>
          <a:off x="7617276" y="0"/>
          <a:ext cx="2114443" cy="641757"/>
        </a:xfrm>
        <a:prstGeom prst="chevron">
          <a:avLst/>
        </a:prstGeom>
        <a:solidFill>
          <a:schemeClr val="accent3">
            <a:hueOff val="-6510460"/>
            <a:satOff val="31909"/>
            <a:lumOff val="1220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50673" rIns="25337" bIns="50673" numCol="1" spcCol="1270" anchor="ctr" anchorCtr="0">
          <a:noAutofit/>
        </a:bodyPr>
        <a:lstStyle/>
        <a:p>
          <a:pPr marL="0" lvl="0" indent="0" algn="ctr" defTabSz="844550">
            <a:lnSpc>
              <a:spcPct val="90000"/>
            </a:lnSpc>
            <a:spcBef>
              <a:spcPct val="0"/>
            </a:spcBef>
            <a:spcAft>
              <a:spcPct val="35000"/>
            </a:spcAft>
            <a:buNone/>
          </a:pPr>
          <a:r>
            <a:rPr lang="en-US" sz="1900" kern="1200" dirty="0"/>
            <a:t>ML</a:t>
          </a:r>
          <a:endParaRPr lang="en-IL" sz="1900" kern="1200" dirty="0"/>
        </a:p>
      </dsp:txBody>
      <dsp:txXfrm>
        <a:off x="7938155" y="0"/>
        <a:ext cx="1472686" cy="641757"/>
      </dsp:txXfrm>
    </dsp:sp>
    <dsp:sp modelId="{EDD487BF-1EE8-4AC8-8A3E-9E6DF89477D9}">
      <dsp:nvSpPr>
        <dsp:cNvPr id="0" name=""/>
        <dsp:cNvSpPr/>
      </dsp:nvSpPr>
      <dsp:spPr>
        <a:xfrm>
          <a:off x="9308831" y="0"/>
          <a:ext cx="2114443" cy="641757"/>
        </a:xfrm>
        <a:prstGeom prst="chevron">
          <a:avLst/>
        </a:prstGeom>
        <a:solidFill>
          <a:schemeClr val="accent3">
            <a:hueOff val="-8680613"/>
            <a:satOff val="42546"/>
            <a:lumOff val="16275"/>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50673" rIns="25337" bIns="50673" numCol="1" spcCol="1270" anchor="ctr" anchorCtr="0">
          <a:noAutofit/>
        </a:bodyPr>
        <a:lstStyle/>
        <a:p>
          <a:pPr marL="0" lvl="0" indent="0" algn="ctr" defTabSz="844550">
            <a:lnSpc>
              <a:spcPct val="90000"/>
            </a:lnSpc>
            <a:spcBef>
              <a:spcPct val="0"/>
            </a:spcBef>
            <a:spcAft>
              <a:spcPct val="35000"/>
            </a:spcAft>
            <a:buNone/>
          </a:pPr>
          <a:r>
            <a:rPr lang="en-US" sz="1900" kern="1200" dirty="0"/>
            <a:t>Evaluation</a:t>
          </a:r>
          <a:endParaRPr lang="en-IL" sz="1900" kern="1200" dirty="0"/>
        </a:p>
      </dsp:txBody>
      <dsp:txXfrm>
        <a:off x="9629710" y="0"/>
        <a:ext cx="1472686" cy="64175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8F5F43-C7FB-4B1F-8A45-1E267BD500BF}">
      <dsp:nvSpPr>
        <dsp:cNvPr id="0" name=""/>
        <dsp:cNvSpPr/>
      </dsp:nvSpPr>
      <dsp:spPr>
        <a:xfrm>
          <a:off x="2530" y="0"/>
          <a:ext cx="2039740" cy="641757"/>
        </a:xfrm>
        <a:prstGeom prst="homePlat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346" tIns="50673" rIns="25337" bIns="50673" numCol="1" spcCol="1270" anchor="ctr" anchorCtr="0">
          <a:noAutofit/>
        </a:bodyPr>
        <a:lstStyle/>
        <a:p>
          <a:pPr marL="0" lvl="0" indent="0" algn="ctr" defTabSz="844550">
            <a:lnSpc>
              <a:spcPct val="90000"/>
            </a:lnSpc>
            <a:spcBef>
              <a:spcPct val="0"/>
            </a:spcBef>
            <a:spcAft>
              <a:spcPct val="35000"/>
            </a:spcAft>
            <a:buNone/>
          </a:pPr>
          <a:r>
            <a:rPr lang="en-US" sz="1900" kern="1200" dirty="0"/>
            <a:t>Data Obtaining</a:t>
          </a:r>
          <a:endParaRPr lang="en-IL" sz="1900" kern="1200" dirty="0"/>
        </a:p>
      </dsp:txBody>
      <dsp:txXfrm>
        <a:off x="2530" y="0"/>
        <a:ext cx="1879301" cy="641757"/>
      </dsp:txXfrm>
    </dsp:sp>
    <dsp:sp modelId="{05169B42-B4B0-4B89-B444-8CA58E37CE73}">
      <dsp:nvSpPr>
        <dsp:cNvPr id="0" name=""/>
        <dsp:cNvSpPr/>
      </dsp:nvSpPr>
      <dsp:spPr>
        <a:xfrm>
          <a:off x="1619382" y="0"/>
          <a:ext cx="4729227" cy="641757"/>
        </a:xfrm>
        <a:prstGeom prst="chevron">
          <a:avLst/>
        </a:prstGeom>
        <a:solidFill>
          <a:schemeClr val="accent3">
            <a:hueOff val="-2170153"/>
            <a:satOff val="10636"/>
            <a:lumOff val="406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50673" rIns="25337" bIns="50673" numCol="1" spcCol="1270" anchor="ctr" anchorCtr="0">
          <a:noAutofit/>
        </a:bodyPr>
        <a:lstStyle/>
        <a:p>
          <a:pPr marL="0" lvl="0" indent="0" algn="ctr" defTabSz="844550">
            <a:lnSpc>
              <a:spcPct val="90000"/>
            </a:lnSpc>
            <a:spcBef>
              <a:spcPct val="0"/>
            </a:spcBef>
            <a:spcAft>
              <a:spcPct val="35000"/>
            </a:spcAft>
            <a:buNone/>
          </a:pPr>
          <a:r>
            <a:rPr lang="en-US" sz="1900" kern="1200" dirty="0"/>
            <a:t>Data Cleaning</a:t>
          </a:r>
          <a:endParaRPr lang="en-IL" sz="1900" kern="1200" dirty="0"/>
        </a:p>
      </dsp:txBody>
      <dsp:txXfrm>
        <a:off x="1940261" y="0"/>
        <a:ext cx="4087470" cy="641757"/>
      </dsp:txXfrm>
    </dsp:sp>
    <dsp:sp modelId="{78A50DB6-DAE3-42D4-BC49-D7160BD93740}">
      <dsp:nvSpPr>
        <dsp:cNvPr id="0" name=""/>
        <dsp:cNvSpPr/>
      </dsp:nvSpPr>
      <dsp:spPr>
        <a:xfrm>
          <a:off x="5925721" y="0"/>
          <a:ext cx="2114443" cy="641757"/>
        </a:xfrm>
        <a:prstGeom prst="chevron">
          <a:avLst/>
        </a:prstGeom>
        <a:solidFill>
          <a:schemeClr val="accent3">
            <a:hueOff val="-4340306"/>
            <a:satOff val="21273"/>
            <a:lumOff val="8138"/>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50673" rIns="25337" bIns="50673" numCol="1" spcCol="1270" anchor="ctr" anchorCtr="0">
          <a:noAutofit/>
        </a:bodyPr>
        <a:lstStyle/>
        <a:p>
          <a:pPr marL="0" lvl="0" indent="0" algn="ctr" defTabSz="844550">
            <a:lnSpc>
              <a:spcPct val="90000"/>
            </a:lnSpc>
            <a:spcBef>
              <a:spcPct val="0"/>
            </a:spcBef>
            <a:spcAft>
              <a:spcPct val="35000"/>
            </a:spcAft>
            <a:buNone/>
          </a:pPr>
          <a:r>
            <a:rPr lang="en-US" sz="1900" kern="1200" dirty="0"/>
            <a:t>EDA</a:t>
          </a:r>
          <a:endParaRPr lang="en-IL" sz="1900" kern="1200" dirty="0"/>
        </a:p>
      </dsp:txBody>
      <dsp:txXfrm>
        <a:off x="6246600" y="0"/>
        <a:ext cx="1472686" cy="641757"/>
      </dsp:txXfrm>
    </dsp:sp>
    <dsp:sp modelId="{30F5C880-2D93-47B9-8A10-AF0083B002B1}">
      <dsp:nvSpPr>
        <dsp:cNvPr id="0" name=""/>
        <dsp:cNvSpPr/>
      </dsp:nvSpPr>
      <dsp:spPr>
        <a:xfrm>
          <a:off x="7617276" y="0"/>
          <a:ext cx="2114443" cy="641757"/>
        </a:xfrm>
        <a:prstGeom prst="chevron">
          <a:avLst/>
        </a:prstGeom>
        <a:solidFill>
          <a:schemeClr val="accent3">
            <a:hueOff val="-6510460"/>
            <a:satOff val="31909"/>
            <a:lumOff val="1220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50673" rIns="25337" bIns="50673" numCol="1" spcCol="1270" anchor="ctr" anchorCtr="0">
          <a:noAutofit/>
        </a:bodyPr>
        <a:lstStyle/>
        <a:p>
          <a:pPr marL="0" lvl="0" indent="0" algn="ctr" defTabSz="844550">
            <a:lnSpc>
              <a:spcPct val="90000"/>
            </a:lnSpc>
            <a:spcBef>
              <a:spcPct val="0"/>
            </a:spcBef>
            <a:spcAft>
              <a:spcPct val="35000"/>
            </a:spcAft>
            <a:buNone/>
          </a:pPr>
          <a:r>
            <a:rPr lang="en-US" sz="1900" kern="1200" dirty="0"/>
            <a:t>ML</a:t>
          </a:r>
          <a:endParaRPr lang="en-IL" sz="1900" kern="1200" dirty="0"/>
        </a:p>
      </dsp:txBody>
      <dsp:txXfrm>
        <a:off x="7938155" y="0"/>
        <a:ext cx="1472686" cy="641757"/>
      </dsp:txXfrm>
    </dsp:sp>
    <dsp:sp modelId="{EDD487BF-1EE8-4AC8-8A3E-9E6DF89477D9}">
      <dsp:nvSpPr>
        <dsp:cNvPr id="0" name=""/>
        <dsp:cNvSpPr/>
      </dsp:nvSpPr>
      <dsp:spPr>
        <a:xfrm>
          <a:off x="9308831" y="0"/>
          <a:ext cx="2114443" cy="641757"/>
        </a:xfrm>
        <a:prstGeom prst="chevron">
          <a:avLst/>
        </a:prstGeom>
        <a:solidFill>
          <a:schemeClr val="accent3">
            <a:hueOff val="-8680613"/>
            <a:satOff val="42546"/>
            <a:lumOff val="16275"/>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50673" rIns="25337" bIns="50673" numCol="1" spcCol="1270" anchor="ctr" anchorCtr="0">
          <a:noAutofit/>
        </a:bodyPr>
        <a:lstStyle/>
        <a:p>
          <a:pPr marL="0" lvl="0" indent="0" algn="ctr" defTabSz="844550">
            <a:lnSpc>
              <a:spcPct val="90000"/>
            </a:lnSpc>
            <a:spcBef>
              <a:spcPct val="0"/>
            </a:spcBef>
            <a:spcAft>
              <a:spcPct val="35000"/>
            </a:spcAft>
            <a:buNone/>
          </a:pPr>
          <a:r>
            <a:rPr lang="en-US" sz="1900" kern="1200" dirty="0"/>
            <a:t>Evaluation</a:t>
          </a:r>
          <a:endParaRPr lang="en-IL" sz="1900" kern="1200" dirty="0"/>
        </a:p>
      </dsp:txBody>
      <dsp:txXfrm>
        <a:off x="9629710" y="0"/>
        <a:ext cx="1472686" cy="64175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8F5F43-C7FB-4B1F-8A45-1E267BD500BF}">
      <dsp:nvSpPr>
        <dsp:cNvPr id="0" name=""/>
        <dsp:cNvSpPr/>
      </dsp:nvSpPr>
      <dsp:spPr>
        <a:xfrm>
          <a:off x="908" y="0"/>
          <a:ext cx="2026285" cy="641757"/>
        </a:xfrm>
        <a:prstGeom prst="homePlat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346" tIns="50673" rIns="25337" bIns="50673" numCol="1" spcCol="1270" anchor="ctr" anchorCtr="0">
          <a:noAutofit/>
        </a:bodyPr>
        <a:lstStyle/>
        <a:p>
          <a:pPr marL="0" lvl="0" indent="0" algn="ctr" defTabSz="844550">
            <a:lnSpc>
              <a:spcPct val="90000"/>
            </a:lnSpc>
            <a:spcBef>
              <a:spcPct val="0"/>
            </a:spcBef>
            <a:spcAft>
              <a:spcPct val="35000"/>
            </a:spcAft>
            <a:buNone/>
          </a:pPr>
          <a:r>
            <a:rPr lang="en-US" sz="1900" kern="1200" dirty="0"/>
            <a:t>Data Obtaining</a:t>
          </a:r>
          <a:endParaRPr lang="en-IL" sz="1900" kern="1200" dirty="0"/>
        </a:p>
      </dsp:txBody>
      <dsp:txXfrm>
        <a:off x="908" y="0"/>
        <a:ext cx="1865846" cy="641757"/>
      </dsp:txXfrm>
    </dsp:sp>
    <dsp:sp modelId="{05169B42-B4B0-4B89-B444-8CA58E37CE73}">
      <dsp:nvSpPr>
        <dsp:cNvPr id="0" name=""/>
        <dsp:cNvSpPr/>
      </dsp:nvSpPr>
      <dsp:spPr>
        <a:xfrm>
          <a:off x="1607094" y="0"/>
          <a:ext cx="2190439" cy="641757"/>
        </a:xfrm>
        <a:prstGeom prst="chevron">
          <a:avLst/>
        </a:prstGeom>
        <a:solidFill>
          <a:schemeClr val="accent3">
            <a:hueOff val="-2170153"/>
            <a:satOff val="10636"/>
            <a:lumOff val="406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50673" rIns="25337" bIns="50673" numCol="1" spcCol="1270" anchor="ctr" anchorCtr="0">
          <a:noAutofit/>
        </a:bodyPr>
        <a:lstStyle/>
        <a:p>
          <a:pPr marL="0" lvl="0" indent="0" algn="ctr" defTabSz="844550">
            <a:lnSpc>
              <a:spcPct val="90000"/>
            </a:lnSpc>
            <a:spcBef>
              <a:spcPct val="0"/>
            </a:spcBef>
            <a:spcAft>
              <a:spcPct val="35000"/>
            </a:spcAft>
            <a:buNone/>
          </a:pPr>
          <a:r>
            <a:rPr lang="en-US" sz="1900" kern="1200" dirty="0"/>
            <a:t>Data Cleaning</a:t>
          </a:r>
          <a:endParaRPr lang="en-IL" sz="1900" kern="1200" dirty="0"/>
        </a:p>
      </dsp:txBody>
      <dsp:txXfrm>
        <a:off x="1927973" y="0"/>
        <a:ext cx="1548682" cy="641757"/>
      </dsp:txXfrm>
    </dsp:sp>
    <dsp:sp modelId="{78A50DB6-DAE3-42D4-BC49-D7160BD93740}">
      <dsp:nvSpPr>
        <dsp:cNvPr id="0" name=""/>
        <dsp:cNvSpPr/>
      </dsp:nvSpPr>
      <dsp:spPr>
        <a:xfrm>
          <a:off x="3377434" y="0"/>
          <a:ext cx="4686668" cy="641757"/>
        </a:xfrm>
        <a:prstGeom prst="chevron">
          <a:avLst/>
        </a:prstGeom>
        <a:solidFill>
          <a:schemeClr val="accent3">
            <a:hueOff val="-4340306"/>
            <a:satOff val="21273"/>
            <a:lumOff val="8138"/>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50673" rIns="25337" bIns="50673" numCol="1" spcCol="1270" anchor="ctr" anchorCtr="0">
          <a:noAutofit/>
        </a:bodyPr>
        <a:lstStyle/>
        <a:p>
          <a:pPr marL="0" lvl="0" indent="0" algn="ctr" defTabSz="844550">
            <a:lnSpc>
              <a:spcPct val="90000"/>
            </a:lnSpc>
            <a:spcBef>
              <a:spcPct val="0"/>
            </a:spcBef>
            <a:spcAft>
              <a:spcPct val="35000"/>
            </a:spcAft>
            <a:buNone/>
          </a:pPr>
          <a:r>
            <a:rPr lang="en-US" sz="1900" kern="1200" dirty="0"/>
            <a:t>EDA</a:t>
          </a:r>
          <a:endParaRPr lang="en-IL" sz="1900" kern="1200" dirty="0"/>
        </a:p>
      </dsp:txBody>
      <dsp:txXfrm>
        <a:off x="3698313" y="0"/>
        <a:ext cx="4044911" cy="641757"/>
      </dsp:txXfrm>
    </dsp:sp>
    <dsp:sp modelId="{30F5C880-2D93-47B9-8A10-AF0083B002B1}">
      <dsp:nvSpPr>
        <dsp:cNvPr id="0" name=""/>
        <dsp:cNvSpPr/>
      </dsp:nvSpPr>
      <dsp:spPr>
        <a:xfrm>
          <a:off x="7644004" y="0"/>
          <a:ext cx="2100496" cy="641757"/>
        </a:xfrm>
        <a:prstGeom prst="chevron">
          <a:avLst/>
        </a:prstGeom>
        <a:solidFill>
          <a:schemeClr val="accent3">
            <a:hueOff val="-6510460"/>
            <a:satOff val="31909"/>
            <a:lumOff val="1220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50673" rIns="25337" bIns="50673" numCol="1" spcCol="1270" anchor="ctr" anchorCtr="0">
          <a:noAutofit/>
        </a:bodyPr>
        <a:lstStyle/>
        <a:p>
          <a:pPr marL="0" lvl="0" indent="0" algn="ctr" defTabSz="844550">
            <a:lnSpc>
              <a:spcPct val="90000"/>
            </a:lnSpc>
            <a:spcBef>
              <a:spcPct val="0"/>
            </a:spcBef>
            <a:spcAft>
              <a:spcPct val="35000"/>
            </a:spcAft>
            <a:buNone/>
          </a:pPr>
          <a:r>
            <a:rPr lang="en-US" sz="1900" kern="1200" dirty="0"/>
            <a:t>ML</a:t>
          </a:r>
          <a:endParaRPr lang="en-IL" sz="1900" kern="1200" dirty="0"/>
        </a:p>
      </dsp:txBody>
      <dsp:txXfrm>
        <a:off x="7964883" y="0"/>
        <a:ext cx="1458739" cy="641757"/>
      </dsp:txXfrm>
    </dsp:sp>
    <dsp:sp modelId="{EDD487BF-1EE8-4AC8-8A3E-9E6DF89477D9}">
      <dsp:nvSpPr>
        <dsp:cNvPr id="0" name=""/>
        <dsp:cNvSpPr/>
      </dsp:nvSpPr>
      <dsp:spPr>
        <a:xfrm>
          <a:off x="9324401" y="0"/>
          <a:ext cx="2100496" cy="641757"/>
        </a:xfrm>
        <a:prstGeom prst="chevron">
          <a:avLst/>
        </a:prstGeom>
        <a:solidFill>
          <a:schemeClr val="accent3">
            <a:hueOff val="-8680613"/>
            <a:satOff val="42546"/>
            <a:lumOff val="16275"/>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50673" rIns="25337" bIns="50673" numCol="1" spcCol="1270" anchor="ctr" anchorCtr="0">
          <a:noAutofit/>
        </a:bodyPr>
        <a:lstStyle/>
        <a:p>
          <a:pPr marL="0" lvl="0" indent="0" algn="ctr" defTabSz="844550">
            <a:lnSpc>
              <a:spcPct val="90000"/>
            </a:lnSpc>
            <a:spcBef>
              <a:spcPct val="0"/>
            </a:spcBef>
            <a:spcAft>
              <a:spcPct val="35000"/>
            </a:spcAft>
            <a:buNone/>
          </a:pPr>
          <a:r>
            <a:rPr lang="en-US" sz="1900" kern="1200" dirty="0"/>
            <a:t>Evaluation</a:t>
          </a:r>
          <a:endParaRPr lang="en-IL" sz="1900" kern="1200" dirty="0"/>
        </a:p>
      </dsp:txBody>
      <dsp:txXfrm>
        <a:off x="9645280" y="0"/>
        <a:ext cx="1458739" cy="64175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8F5F43-C7FB-4B1F-8A45-1E267BD500BF}">
      <dsp:nvSpPr>
        <dsp:cNvPr id="0" name=""/>
        <dsp:cNvSpPr/>
      </dsp:nvSpPr>
      <dsp:spPr>
        <a:xfrm>
          <a:off x="908" y="0"/>
          <a:ext cx="2026285" cy="641757"/>
        </a:xfrm>
        <a:prstGeom prst="homePlat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346" tIns="50673" rIns="25337" bIns="50673" numCol="1" spcCol="1270" anchor="ctr" anchorCtr="0">
          <a:noAutofit/>
        </a:bodyPr>
        <a:lstStyle/>
        <a:p>
          <a:pPr marL="0" lvl="0" indent="0" algn="ctr" defTabSz="844550">
            <a:lnSpc>
              <a:spcPct val="90000"/>
            </a:lnSpc>
            <a:spcBef>
              <a:spcPct val="0"/>
            </a:spcBef>
            <a:spcAft>
              <a:spcPct val="35000"/>
            </a:spcAft>
            <a:buNone/>
          </a:pPr>
          <a:r>
            <a:rPr lang="en-US" sz="1900" kern="1200" dirty="0"/>
            <a:t>Data Obtaining</a:t>
          </a:r>
          <a:endParaRPr lang="en-IL" sz="1900" kern="1200" dirty="0"/>
        </a:p>
      </dsp:txBody>
      <dsp:txXfrm>
        <a:off x="908" y="0"/>
        <a:ext cx="1865846" cy="641757"/>
      </dsp:txXfrm>
    </dsp:sp>
    <dsp:sp modelId="{05169B42-B4B0-4B89-B444-8CA58E37CE73}">
      <dsp:nvSpPr>
        <dsp:cNvPr id="0" name=""/>
        <dsp:cNvSpPr/>
      </dsp:nvSpPr>
      <dsp:spPr>
        <a:xfrm>
          <a:off x="1607094" y="0"/>
          <a:ext cx="2190439" cy="641757"/>
        </a:xfrm>
        <a:prstGeom prst="chevron">
          <a:avLst/>
        </a:prstGeom>
        <a:solidFill>
          <a:schemeClr val="accent3">
            <a:hueOff val="-2170153"/>
            <a:satOff val="10636"/>
            <a:lumOff val="406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50673" rIns="25337" bIns="50673" numCol="1" spcCol="1270" anchor="ctr" anchorCtr="0">
          <a:noAutofit/>
        </a:bodyPr>
        <a:lstStyle/>
        <a:p>
          <a:pPr marL="0" lvl="0" indent="0" algn="ctr" defTabSz="844550">
            <a:lnSpc>
              <a:spcPct val="90000"/>
            </a:lnSpc>
            <a:spcBef>
              <a:spcPct val="0"/>
            </a:spcBef>
            <a:spcAft>
              <a:spcPct val="35000"/>
            </a:spcAft>
            <a:buNone/>
          </a:pPr>
          <a:r>
            <a:rPr lang="en-US" sz="1900" kern="1200" dirty="0"/>
            <a:t>Data Cleaning</a:t>
          </a:r>
          <a:endParaRPr lang="en-IL" sz="1900" kern="1200" dirty="0"/>
        </a:p>
      </dsp:txBody>
      <dsp:txXfrm>
        <a:off x="1927973" y="0"/>
        <a:ext cx="1548682" cy="641757"/>
      </dsp:txXfrm>
    </dsp:sp>
    <dsp:sp modelId="{78A50DB6-DAE3-42D4-BC49-D7160BD93740}">
      <dsp:nvSpPr>
        <dsp:cNvPr id="0" name=""/>
        <dsp:cNvSpPr/>
      </dsp:nvSpPr>
      <dsp:spPr>
        <a:xfrm>
          <a:off x="3377434" y="0"/>
          <a:ext cx="4686668" cy="641757"/>
        </a:xfrm>
        <a:prstGeom prst="chevron">
          <a:avLst/>
        </a:prstGeom>
        <a:solidFill>
          <a:schemeClr val="accent3">
            <a:hueOff val="-4340306"/>
            <a:satOff val="21273"/>
            <a:lumOff val="8138"/>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50673" rIns="25337" bIns="50673" numCol="1" spcCol="1270" anchor="ctr" anchorCtr="0">
          <a:noAutofit/>
        </a:bodyPr>
        <a:lstStyle/>
        <a:p>
          <a:pPr marL="0" lvl="0" indent="0" algn="ctr" defTabSz="844550">
            <a:lnSpc>
              <a:spcPct val="90000"/>
            </a:lnSpc>
            <a:spcBef>
              <a:spcPct val="0"/>
            </a:spcBef>
            <a:spcAft>
              <a:spcPct val="35000"/>
            </a:spcAft>
            <a:buNone/>
          </a:pPr>
          <a:r>
            <a:rPr lang="en-US" sz="1900" kern="1200" dirty="0"/>
            <a:t>EDA</a:t>
          </a:r>
          <a:endParaRPr lang="en-IL" sz="1900" kern="1200" dirty="0"/>
        </a:p>
      </dsp:txBody>
      <dsp:txXfrm>
        <a:off x="3698313" y="0"/>
        <a:ext cx="4044911" cy="641757"/>
      </dsp:txXfrm>
    </dsp:sp>
    <dsp:sp modelId="{30F5C880-2D93-47B9-8A10-AF0083B002B1}">
      <dsp:nvSpPr>
        <dsp:cNvPr id="0" name=""/>
        <dsp:cNvSpPr/>
      </dsp:nvSpPr>
      <dsp:spPr>
        <a:xfrm>
          <a:off x="7644004" y="0"/>
          <a:ext cx="2100496" cy="641757"/>
        </a:xfrm>
        <a:prstGeom prst="chevron">
          <a:avLst/>
        </a:prstGeom>
        <a:solidFill>
          <a:schemeClr val="accent3">
            <a:hueOff val="-6510460"/>
            <a:satOff val="31909"/>
            <a:lumOff val="1220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50673" rIns="25337" bIns="50673" numCol="1" spcCol="1270" anchor="ctr" anchorCtr="0">
          <a:noAutofit/>
        </a:bodyPr>
        <a:lstStyle/>
        <a:p>
          <a:pPr marL="0" lvl="0" indent="0" algn="ctr" defTabSz="844550">
            <a:lnSpc>
              <a:spcPct val="90000"/>
            </a:lnSpc>
            <a:spcBef>
              <a:spcPct val="0"/>
            </a:spcBef>
            <a:spcAft>
              <a:spcPct val="35000"/>
            </a:spcAft>
            <a:buNone/>
          </a:pPr>
          <a:r>
            <a:rPr lang="en-US" sz="1900" kern="1200" dirty="0"/>
            <a:t>ML</a:t>
          </a:r>
          <a:endParaRPr lang="en-IL" sz="1900" kern="1200" dirty="0"/>
        </a:p>
      </dsp:txBody>
      <dsp:txXfrm>
        <a:off x="7964883" y="0"/>
        <a:ext cx="1458739" cy="641757"/>
      </dsp:txXfrm>
    </dsp:sp>
    <dsp:sp modelId="{EDD487BF-1EE8-4AC8-8A3E-9E6DF89477D9}">
      <dsp:nvSpPr>
        <dsp:cNvPr id="0" name=""/>
        <dsp:cNvSpPr/>
      </dsp:nvSpPr>
      <dsp:spPr>
        <a:xfrm>
          <a:off x="9324401" y="0"/>
          <a:ext cx="2100496" cy="641757"/>
        </a:xfrm>
        <a:prstGeom prst="chevron">
          <a:avLst/>
        </a:prstGeom>
        <a:solidFill>
          <a:schemeClr val="accent3">
            <a:hueOff val="-8680613"/>
            <a:satOff val="42546"/>
            <a:lumOff val="16275"/>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50673" rIns="25337" bIns="50673" numCol="1" spcCol="1270" anchor="ctr" anchorCtr="0">
          <a:noAutofit/>
        </a:bodyPr>
        <a:lstStyle/>
        <a:p>
          <a:pPr marL="0" lvl="0" indent="0" algn="ctr" defTabSz="844550">
            <a:lnSpc>
              <a:spcPct val="90000"/>
            </a:lnSpc>
            <a:spcBef>
              <a:spcPct val="0"/>
            </a:spcBef>
            <a:spcAft>
              <a:spcPct val="35000"/>
            </a:spcAft>
            <a:buNone/>
          </a:pPr>
          <a:r>
            <a:rPr lang="en-US" sz="1900" kern="1200" dirty="0"/>
            <a:t>Evaluation</a:t>
          </a:r>
          <a:endParaRPr lang="en-IL" sz="1900" kern="1200" dirty="0"/>
        </a:p>
      </dsp:txBody>
      <dsp:txXfrm>
        <a:off x="9645280" y="0"/>
        <a:ext cx="1458739" cy="64175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8F5F43-C7FB-4B1F-8A45-1E267BD500BF}">
      <dsp:nvSpPr>
        <dsp:cNvPr id="0" name=""/>
        <dsp:cNvSpPr/>
      </dsp:nvSpPr>
      <dsp:spPr>
        <a:xfrm>
          <a:off x="1303" y="0"/>
          <a:ext cx="1972466" cy="641757"/>
        </a:xfrm>
        <a:prstGeom prst="homePlat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346" tIns="50673" rIns="25337" bIns="50673" numCol="1" spcCol="1270" anchor="ctr" anchorCtr="0">
          <a:noAutofit/>
        </a:bodyPr>
        <a:lstStyle/>
        <a:p>
          <a:pPr marL="0" lvl="0" indent="0" algn="ctr" defTabSz="844550">
            <a:lnSpc>
              <a:spcPct val="90000"/>
            </a:lnSpc>
            <a:spcBef>
              <a:spcPct val="0"/>
            </a:spcBef>
            <a:spcAft>
              <a:spcPct val="35000"/>
            </a:spcAft>
            <a:buNone/>
          </a:pPr>
          <a:r>
            <a:rPr lang="en-US" sz="1900" kern="1200" dirty="0"/>
            <a:t>Data Obtaining</a:t>
          </a:r>
          <a:endParaRPr lang="en-IL" sz="1900" kern="1200" dirty="0"/>
        </a:p>
      </dsp:txBody>
      <dsp:txXfrm>
        <a:off x="1303" y="0"/>
        <a:ext cx="1812027" cy="641757"/>
      </dsp:txXfrm>
    </dsp:sp>
    <dsp:sp modelId="{05169B42-B4B0-4B89-B444-8CA58E37CE73}">
      <dsp:nvSpPr>
        <dsp:cNvPr id="0" name=""/>
        <dsp:cNvSpPr/>
      </dsp:nvSpPr>
      <dsp:spPr>
        <a:xfrm>
          <a:off x="1564828" y="0"/>
          <a:ext cx="2132260" cy="641757"/>
        </a:xfrm>
        <a:prstGeom prst="chevron">
          <a:avLst/>
        </a:prstGeom>
        <a:solidFill>
          <a:schemeClr val="accent3">
            <a:hueOff val="-2170153"/>
            <a:satOff val="10636"/>
            <a:lumOff val="406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50673" rIns="25337" bIns="50673" numCol="1" spcCol="1270" anchor="ctr" anchorCtr="0">
          <a:noAutofit/>
        </a:bodyPr>
        <a:lstStyle/>
        <a:p>
          <a:pPr marL="0" lvl="0" indent="0" algn="ctr" defTabSz="844550">
            <a:lnSpc>
              <a:spcPct val="90000"/>
            </a:lnSpc>
            <a:spcBef>
              <a:spcPct val="0"/>
            </a:spcBef>
            <a:spcAft>
              <a:spcPct val="35000"/>
            </a:spcAft>
            <a:buNone/>
          </a:pPr>
          <a:r>
            <a:rPr lang="en-US" sz="1900" kern="1200" dirty="0"/>
            <a:t>Data Cleaning</a:t>
          </a:r>
          <a:endParaRPr lang="en-IL" sz="1900" kern="1200" dirty="0"/>
        </a:p>
      </dsp:txBody>
      <dsp:txXfrm>
        <a:off x="1885707" y="0"/>
        <a:ext cx="1490503" cy="641757"/>
      </dsp:txXfrm>
    </dsp:sp>
    <dsp:sp modelId="{78A50DB6-DAE3-42D4-BC49-D7160BD93740}">
      <dsp:nvSpPr>
        <dsp:cNvPr id="0" name=""/>
        <dsp:cNvSpPr/>
      </dsp:nvSpPr>
      <dsp:spPr>
        <a:xfrm>
          <a:off x="3288147" y="0"/>
          <a:ext cx="2151909" cy="641757"/>
        </a:xfrm>
        <a:prstGeom prst="chevron">
          <a:avLst/>
        </a:prstGeom>
        <a:solidFill>
          <a:schemeClr val="accent3">
            <a:hueOff val="-4340306"/>
            <a:satOff val="21273"/>
            <a:lumOff val="8138"/>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50673" rIns="25337" bIns="50673" numCol="1" spcCol="1270" anchor="ctr" anchorCtr="0">
          <a:noAutofit/>
        </a:bodyPr>
        <a:lstStyle/>
        <a:p>
          <a:pPr marL="0" lvl="0" indent="0" algn="ctr" defTabSz="844550">
            <a:lnSpc>
              <a:spcPct val="90000"/>
            </a:lnSpc>
            <a:spcBef>
              <a:spcPct val="0"/>
            </a:spcBef>
            <a:spcAft>
              <a:spcPct val="35000"/>
            </a:spcAft>
            <a:buNone/>
          </a:pPr>
          <a:r>
            <a:rPr lang="en-US" sz="1900" kern="1200" dirty="0"/>
            <a:t>EDA</a:t>
          </a:r>
          <a:endParaRPr lang="en-IL" sz="1900" kern="1200" dirty="0"/>
        </a:p>
      </dsp:txBody>
      <dsp:txXfrm>
        <a:off x="3609026" y="0"/>
        <a:ext cx="1510152" cy="641757"/>
      </dsp:txXfrm>
    </dsp:sp>
    <dsp:sp modelId="{30F5C880-2D93-47B9-8A10-AF0083B002B1}">
      <dsp:nvSpPr>
        <dsp:cNvPr id="0" name=""/>
        <dsp:cNvSpPr/>
      </dsp:nvSpPr>
      <dsp:spPr>
        <a:xfrm>
          <a:off x="5031116" y="0"/>
          <a:ext cx="4757621" cy="641757"/>
        </a:xfrm>
        <a:prstGeom prst="chevron">
          <a:avLst/>
        </a:prstGeom>
        <a:solidFill>
          <a:schemeClr val="accent3">
            <a:hueOff val="-6510460"/>
            <a:satOff val="31909"/>
            <a:lumOff val="1220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50673" rIns="25337" bIns="50673" numCol="1" spcCol="1270" anchor="ctr" anchorCtr="0">
          <a:noAutofit/>
        </a:bodyPr>
        <a:lstStyle/>
        <a:p>
          <a:pPr marL="0" lvl="0" indent="0" algn="ctr" defTabSz="844550">
            <a:lnSpc>
              <a:spcPct val="90000"/>
            </a:lnSpc>
            <a:spcBef>
              <a:spcPct val="0"/>
            </a:spcBef>
            <a:spcAft>
              <a:spcPct val="35000"/>
            </a:spcAft>
            <a:buNone/>
          </a:pPr>
          <a:r>
            <a:rPr lang="en-US" sz="1900" kern="1200" dirty="0"/>
            <a:t>ML</a:t>
          </a:r>
          <a:endParaRPr lang="en-IL" sz="1900" kern="1200" dirty="0"/>
        </a:p>
      </dsp:txBody>
      <dsp:txXfrm>
        <a:off x="5351995" y="0"/>
        <a:ext cx="4115864" cy="641757"/>
      </dsp:txXfrm>
    </dsp:sp>
    <dsp:sp modelId="{EDD487BF-1EE8-4AC8-8A3E-9E6DF89477D9}">
      <dsp:nvSpPr>
        <dsp:cNvPr id="0" name=""/>
        <dsp:cNvSpPr/>
      </dsp:nvSpPr>
      <dsp:spPr>
        <a:xfrm>
          <a:off x="9379796" y="0"/>
          <a:ext cx="2044706" cy="641757"/>
        </a:xfrm>
        <a:prstGeom prst="chevron">
          <a:avLst/>
        </a:prstGeom>
        <a:solidFill>
          <a:schemeClr val="accent3">
            <a:hueOff val="-8680613"/>
            <a:satOff val="42546"/>
            <a:lumOff val="16275"/>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50673" rIns="25337" bIns="50673" numCol="1" spcCol="1270" anchor="ctr" anchorCtr="0">
          <a:noAutofit/>
        </a:bodyPr>
        <a:lstStyle/>
        <a:p>
          <a:pPr marL="0" lvl="0" indent="0" algn="ctr" defTabSz="844550">
            <a:lnSpc>
              <a:spcPct val="90000"/>
            </a:lnSpc>
            <a:spcBef>
              <a:spcPct val="0"/>
            </a:spcBef>
            <a:spcAft>
              <a:spcPct val="35000"/>
            </a:spcAft>
            <a:buNone/>
          </a:pPr>
          <a:r>
            <a:rPr lang="en-US" sz="1900" kern="1200" dirty="0"/>
            <a:t>Evaluation</a:t>
          </a:r>
          <a:endParaRPr lang="en-IL" sz="1900" kern="1200" dirty="0"/>
        </a:p>
      </dsp:txBody>
      <dsp:txXfrm>
        <a:off x="9700675" y="0"/>
        <a:ext cx="1402949" cy="64175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8F5F43-C7FB-4B1F-8A45-1E267BD500BF}">
      <dsp:nvSpPr>
        <dsp:cNvPr id="0" name=""/>
        <dsp:cNvSpPr/>
      </dsp:nvSpPr>
      <dsp:spPr>
        <a:xfrm>
          <a:off x="1657" y="0"/>
          <a:ext cx="1808318" cy="641757"/>
        </a:xfrm>
        <a:prstGeom prst="homePlat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346" tIns="50673" rIns="25337" bIns="50673" numCol="1" spcCol="1270" anchor="ctr" anchorCtr="0">
          <a:noAutofit/>
        </a:bodyPr>
        <a:lstStyle/>
        <a:p>
          <a:pPr marL="0" lvl="0" indent="0" algn="ctr" defTabSz="844550">
            <a:lnSpc>
              <a:spcPct val="90000"/>
            </a:lnSpc>
            <a:spcBef>
              <a:spcPct val="0"/>
            </a:spcBef>
            <a:spcAft>
              <a:spcPct val="35000"/>
            </a:spcAft>
            <a:buNone/>
          </a:pPr>
          <a:r>
            <a:rPr lang="en-US" sz="1900" kern="1200" dirty="0"/>
            <a:t>Data Obtaining</a:t>
          </a:r>
          <a:endParaRPr lang="en-IL" sz="1900" kern="1200" dirty="0"/>
        </a:p>
      </dsp:txBody>
      <dsp:txXfrm>
        <a:off x="1657" y="0"/>
        <a:ext cx="1647879" cy="641757"/>
      </dsp:txXfrm>
    </dsp:sp>
    <dsp:sp modelId="{05169B42-B4B0-4B89-B444-8CA58E37CE73}">
      <dsp:nvSpPr>
        <dsp:cNvPr id="0" name=""/>
        <dsp:cNvSpPr/>
      </dsp:nvSpPr>
      <dsp:spPr>
        <a:xfrm>
          <a:off x="1435066" y="0"/>
          <a:ext cx="1954814" cy="641757"/>
        </a:xfrm>
        <a:prstGeom prst="chevron">
          <a:avLst/>
        </a:prstGeom>
        <a:solidFill>
          <a:schemeClr val="accent3">
            <a:hueOff val="-2170153"/>
            <a:satOff val="10636"/>
            <a:lumOff val="406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50673" rIns="25337" bIns="50673" numCol="1" spcCol="1270" anchor="ctr" anchorCtr="0">
          <a:noAutofit/>
        </a:bodyPr>
        <a:lstStyle/>
        <a:p>
          <a:pPr marL="0" lvl="0" indent="0" algn="ctr" defTabSz="844550">
            <a:lnSpc>
              <a:spcPct val="90000"/>
            </a:lnSpc>
            <a:spcBef>
              <a:spcPct val="0"/>
            </a:spcBef>
            <a:spcAft>
              <a:spcPct val="35000"/>
            </a:spcAft>
            <a:buNone/>
          </a:pPr>
          <a:r>
            <a:rPr lang="en-US" sz="1900" kern="1200" dirty="0"/>
            <a:t>Data Cleaning</a:t>
          </a:r>
          <a:endParaRPr lang="en-IL" sz="1900" kern="1200" dirty="0"/>
        </a:p>
      </dsp:txBody>
      <dsp:txXfrm>
        <a:off x="1755945" y="0"/>
        <a:ext cx="1313057" cy="641757"/>
      </dsp:txXfrm>
    </dsp:sp>
    <dsp:sp modelId="{78A50DB6-DAE3-42D4-BC49-D7160BD93740}">
      <dsp:nvSpPr>
        <dsp:cNvPr id="0" name=""/>
        <dsp:cNvSpPr/>
      </dsp:nvSpPr>
      <dsp:spPr>
        <a:xfrm>
          <a:off x="3014971" y="0"/>
          <a:ext cx="1972828" cy="641757"/>
        </a:xfrm>
        <a:prstGeom prst="chevron">
          <a:avLst/>
        </a:prstGeom>
        <a:solidFill>
          <a:schemeClr val="accent3">
            <a:hueOff val="-4340306"/>
            <a:satOff val="21273"/>
            <a:lumOff val="8138"/>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50673" rIns="25337" bIns="50673" numCol="1" spcCol="1270" anchor="ctr" anchorCtr="0">
          <a:noAutofit/>
        </a:bodyPr>
        <a:lstStyle/>
        <a:p>
          <a:pPr marL="0" lvl="0" indent="0" algn="ctr" defTabSz="844550">
            <a:lnSpc>
              <a:spcPct val="90000"/>
            </a:lnSpc>
            <a:spcBef>
              <a:spcPct val="0"/>
            </a:spcBef>
            <a:spcAft>
              <a:spcPct val="35000"/>
            </a:spcAft>
            <a:buNone/>
          </a:pPr>
          <a:r>
            <a:rPr lang="en-US" sz="1900" kern="1200" dirty="0"/>
            <a:t>EDA</a:t>
          </a:r>
          <a:endParaRPr lang="en-IL" sz="1900" kern="1200" dirty="0"/>
        </a:p>
      </dsp:txBody>
      <dsp:txXfrm>
        <a:off x="3335850" y="0"/>
        <a:ext cx="1331071" cy="641757"/>
      </dsp:txXfrm>
    </dsp:sp>
    <dsp:sp modelId="{30F5C880-2D93-47B9-8A10-AF0083B002B1}">
      <dsp:nvSpPr>
        <dsp:cNvPr id="0" name=""/>
        <dsp:cNvSpPr/>
      </dsp:nvSpPr>
      <dsp:spPr>
        <a:xfrm>
          <a:off x="4612891" y="0"/>
          <a:ext cx="2008726" cy="641757"/>
        </a:xfrm>
        <a:prstGeom prst="chevron">
          <a:avLst/>
        </a:prstGeom>
        <a:solidFill>
          <a:schemeClr val="accent3">
            <a:hueOff val="-6510460"/>
            <a:satOff val="31909"/>
            <a:lumOff val="1220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50673" rIns="25337" bIns="50673" numCol="1" spcCol="1270" anchor="ctr" anchorCtr="0">
          <a:noAutofit/>
        </a:bodyPr>
        <a:lstStyle/>
        <a:p>
          <a:pPr marL="0" lvl="0" indent="0" algn="ctr" defTabSz="844550">
            <a:lnSpc>
              <a:spcPct val="90000"/>
            </a:lnSpc>
            <a:spcBef>
              <a:spcPct val="0"/>
            </a:spcBef>
            <a:spcAft>
              <a:spcPct val="35000"/>
            </a:spcAft>
            <a:buNone/>
          </a:pPr>
          <a:r>
            <a:rPr lang="en-US" sz="1900" kern="1200" dirty="0"/>
            <a:t>ML</a:t>
          </a:r>
          <a:endParaRPr lang="en-IL" sz="1900" kern="1200" dirty="0"/>
        </a:p>
      </dsp:txBody>
      <dsp:txXfrm>
        <a:off x="4933770" y="0"/>
        <a:ext cx="1366969" cy="641757"/>
      </dsp:txXfrm>
    </dsp:sp>
    <dsp:sp modelId="{EDD487BF-1EE8-4AC8-8A3E-9E6DF89477D9}">
      <dsp:nvSpPr>
        <dsp:cNvPr id="0" name=""/>
        <dsp:cNvSpPr/>
      </dsp:nvSpPr>
      <dsp:spPr>
        <a:xfrm>
          <a:off x="6246708" y="0"/>
          <a:ext cx="5177440" cy="641757"/>
        </a:xfrm>
        <a:prstGeom prst="chevron">
          <a:avLst/>
        </a:prstGeom>
        <a:solidFill>
          <a:schemeClr val="accent3">
            <a:hueOff val="-8680613"/>
            <a:satOff val="42546"/>
            <a:lumOff val="16275"/>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50673" rIns="25337" bIns="50673" numCol="1" spcCol="1270" anchor="ctr" anchorCtr="0">
          <a:noAutofit/>
        </a:bodyPr>
        <a:lstStyle/>
        <a:p>
          <a:pPr marL="0" lvl="0" indent="0" algn="ctr" defTabSz="844550">
            <a:lnSpc>
              <a:spcPct val="90000"/>
            </a:lnSpc>
            <a:spcBef>
              <a:spcPct val="0"/>
            </a:spcBef>
            <a:spcAft>
              <a:spcPct val="35000"/>
            </a:spcAft>
            <a:buNone/>
          </a:pPr>
          <a:r>
            <a:rPr lang="en-US" sz="1900" kern="1200" dirty="0"/>
            <a:t>Evaluation</a:t>
          </a:r>
          <a:endParaRPr lang="en-IL" sz="1900" kern="1200" dirty="0"/>
        </a:p>
      </dsp:txBody>
      <dsp:txXfrm>
        <a:off x="6567587" y="0"/>
        <a:ext cx="4535683" cy="64175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8F5F43-C7FB-4B1F-8A45-1E267BD500BF}">
      <dsp:nvSpPr>
        <dsp:cNvPr id="0" name=""/>
        <dsp:cNvSpPr/>
      </dsp:nvSpPr>
      <dsp:spPr>
        <a:xfrm>
          <a:off x="1657" y="0"/>
          <a:ext cx="1808318" cy="641757"/>
        </a:xfrm>
        <a:prstGeom prst="homePlat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346" tIns="50673" rIns="25337" bIns="50673" numCol="1" spcCol="1270" anchor="ctr" anchorCtr="0">
          <a:noAutofit/>
        </a:bodyPr>
        <a:lstStyle/>
        <a:p>
          <a:pPr marL="0" lvl="0" indent="0" algn="ctr" defTabSz="844550">
            <a:lnSpc>
              <a:spcPct val="90000"/>
            </a:lnSpc>
            <a:spcBef>
              <a:spcPct val="0"/>
            </a:spcBef>
            <a:spcAft>
              <a:spcPct val="35000"/>
            </a:spcAft>
            <a:buNone/>
          </a:pPr>
          <a:r>
            <a:rPr lang="en-US" sz="1900" kern="1200" dirty="0"/>
            <a:t>Data Obtaining</a:t>
          </a:r>
          <a:endParaRPr lang="en-IL" sz="1900" kern="1200" dirty="0"/>
        </a:p>
      </dsp:txBody>
      <dsp:txXfrm>
        <a:off x="1657" y="0"/>
        <a:ext cx="1647879" cy="641757"/>
      </dsp:txXfrm>
    </dsp:sp>
    <dsp:sp modelId="{05169B42-B4B0-4B89-B444-8CA58E37CE73}">
      <dsp:nvSpPr>
        <dsp:cNvPr id="0" name=""/>
        <dsp:cNvSpPr/>
      </dsp:nvSpPr>
      <dsp:spPr>
        <a:xfrm>
          <a:off x="1435066" y="0"/>
          <a:ext cx="1954814" cy="641757"/>
        </a:xfrm>
        <a:prstGeom prst="chevron">
          <a:avLst/>
        </a:prstGeom>
        <a:solidFill>
          <a:schemeClr val="accent3">
            <a:hueOff val="-2170153"/>
            <a:satOff val="10636"/>
            <a:lumOff val="406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50673" rIns="25337" bIns="50673" numCol="1" spcCol="1270" anchor="ctr" anchorCtr="0">
          <a:noAutofit/>
        </a:bodyPr>
        <a:lstStyle/>
        <a:p>
          <a:pPr marL="0" lvl="0" indent="0" algn="ctr" defTabSz="844550">
            <a:lnSpc>
              <a:spcPct val="90000"/>
            </a:lnSpc>
            <a:spcBef>
              <a:spcPct val="0"/>
            </a:spcBef>
            <a:spcAft>
              <a:spcPct val="35000"/>
            </a:spcAft>
            <a:buNone/>
          </a:pPr>
          <a:r>
            <a:rPr lang="en-US" sz="1900" kern="1200" dirty="0"/>
            <a:t>Data Cleaning</a:t>
          </a:r>
          <a:endParaRPr lang="en-IL" sz="1900" kern="1200" dirty="0"/>
        </a:p>
      </dsp:txBody>
      <dsp:txXfrm>
        <a:off x="1755945" y="0"/>
        <a:ext cx="1313057" cy="641757"/>
      </dsp:txXfrm>
    </dsp:sp>
    <dsp:sp modelId="{78A50DB6-DAE3-42D4-BC49-D7160BD93740}">
      <dsp:nvSpPr>
        <dsp:cNvPr id="0" name=""/>
        <dsp:cNvSpPr/>
      </dsp:nvSpPr>
      <dsp:spPr>
        <a:xfrm>
          <a:off x="3014971" y="0"/>
          <a:ext cx="1972828" cy="641757"/>
        </a:xfrm>
        <a:prstGeom prst="chevron">
          <a:avLst/>
        </a:prstGeom>
        <a:solidFill>
          <a:schemeClr val="accent3">
            <a:hueOff val="-4340306"/>
            <a:satOff val="21273"/>
            <a:lumOff val="8138"/>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50673" rIns="25337" bIns="50673" numCol="1" spcCol="1270" anchor="ctr" anchorCtr="0">
          <a:noAutofit/>
        </a:bodyPr>
        <a:lstStyle/>
        <a:p>
          <a:pPr marL="0" lvl="0" indent="0" algn="ctr" defTabSz="844550">
            <a:lnSpc>
              <a:spcPct val="90000"/>
            </a:lnSpc>
            <a:spcBef>
              <a:spcPct val="0"/>
            </a:spcBef>
            <a:spcAft>
              <a:spcPct val="35000"/>
            </a:spcAft>
            <a:buNone/>
          </a:pPr>
          <a:r>
            <a:rPr lang="en-US" sz="1900" kern="1200" dirty="0"/>
            <a:t>EDA</a:t>
          </a:r>
          <a:endParaRPr lang="en-IL" sz="1900" kern="1200" dirty="0"/>
        </a:p>
      </dsp:txBody>
      <dsp:txXfrm>
        <a:off x="3335850" y="0"/>
        <a:ext cx="1331071" cy="641757"/>
      </dsp:txXfrm>
    </dsp:sp>
    <dsp:sp modelId="{30F5C880-2D93-47B9-8A10-AF0083B002B1}">
      <dsp:nvSpPr>
        <dsp:cNvPr id="0" name=""/>
        <dsp:cNvSpPr/>
      </dsp:nvSpPr>
      <dsp:spPr>
        <a:xfrm>
          <a:off x="4612891" y="0"/>
          <a:ext cx="2008726" cy="641757"/>
        </a:xfrm>
        <a:prstGeom prst="chevron">
          <a:avLst/>
        </a:prstGeom>
        <a:solidFill>
          <a:schemeClr val="accent3">
            <a:hueOff val="-6510460"/>
            <a:satOff val="31909"/>
            <a:lumOff val="1220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50673" rIns="25337" bIns="50673" numCol="1" spcCol="1270" anchor="ctr" anchorCtr="0">
          <a:noAutofit/>
        </a:bodyPr>
        <a:lstStyle/>
        <a:p>
          <a:pPr marL="0" lvl="0" indent="0" algn="ctr" defTabSz="844550">
            <a:lnSpc>
              <a:spcPct val="90000"/>
            </a:lnSpc>
            <a:spcBef>
              <a:spcPct val="0"/>
            </a:spcBef>
            <a:spcAft>
              <a:spcPct val="35000"/>
            </a:spcAft>
            <a:buNone/>
          </a:pPr>
          <a:r>
            <a:rPr lang="en-US" sz="1900" kern="1200" dirty="0"/>
            <a:t>ML</a:t>
          </a:r>
          <a:endParaRPr lang="en-IL" sz="1900" kern="1200" dirty="0"/>
        </a:p>
      </dsp:txBody>
      <dsp:txXfrm>
        <a:off x="4933770" y="0"/>
        <a:ext cx="1366969" cy="641757"/>
      </dsp:txXfrm>
    </dsp:sp>
    <dsp:sp modelId="{EDD487BF-1EE8-4AC8-8A3E-9E6DF89477D9}">
      <dsp:nvSpPr>
        <dsp:cNvPr id="0" name=""/>
        <dsp:cNvSpPr/>
      </dsp:nvSpPr>
      <dsp:spPr>
        <a:xfrm>
          <a:off x="6246708" y="0"/>
          <a:ext cx="5177440" cy="641757"/>
        </a:xfrm>
        <a:prstGeom prst="chevron">
          <a:avLst/>
        </a:prstGeom>
        <a:solidFill>
          <a:schemeClr val="accent3">
            <a:hueOff val="-8680613"/>
            <a:satOff val="42546"/>
            <a:lumOff val="16275"/>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50673" rIns="25337" bIns="50673" numCol="1" spcCol="1270" anchor="ctr" anchorCtr="0">
          <a:noAutofit/>
        </a:bodyPr>
        <a:lstStyle/>
        <a:p>
          <a:pPr marL="0" lvl="0" indent="0" algn="ctr" defTabSz="844550">
            <a:lnSpc>
              <a:spcPct val="90000"/>
            </a:lnSpc>
            <a:spcBef>
              <a:spcPct val="0"/>
            </a:spcBef>
            <a:spcAft>
              <a:spcPct val="35000"/>
            </a:spcAft>
            <a:buNone/>
          </a:pPr>
          <a:r>
            <a:rPr lang="en-US" sz="1900" kern="1200" dirty="0"/>
            <a:t>Evaluation</a:t>
          </a:r>
          <a:endParaRPr lang="en-IL" sz="1900" kern="1200" dirty="0"/>
        </a:p>
      </dsp:txBody>
      <dsp:txXfrm>
        <a:off x="6567587" y="0"/>
        <a:ext cx="4535683" cy="641757"/>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1/29/2022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1/29/2022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1/29/2022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1/29/2022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1/29/2022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10.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Layout" Target="../diagrams/layout8.xml"/><Relationship Id="rId7" Type="http://schemas.openxmlformats.org/officeDocument/2006/relationships/image" Target="../media/image11.png"/><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10" Type="http://schemas.openxmlformats.org/officeDocument/2006/relationships/image" Target="../media/image14.png"/><Relationship Id="rId4" Type="http://schemas.openxmlformats.org/officeDocument/2006/relationships/diagramQuickStyle" Target="../diagrams/quickStyle8.xml"/><Relationship Id="rId9" Type="http://schemas.openxmlformats.org/officeDocument/2006/relationships/image" Target="../media/image13.svg"/></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9.xml"/><Relationship Id="rId7" Type="http://schemas.openxmlformats.org/officeDocument/2006/relationships/image" Target="../media/image15.png"/><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Layout" Target="../diagrams/layout2.xml"/><Relationship Id="rId7" Type="http://schemas.openxmlformats.org/officeDocument/2006/relationships/hyperlink" Target="https://www.imdb.com/search/title/?title_type=feature&amp;num_votes=25000,&amp;sort=user_rating,desc&amp;start=1&amp;ref_=adv_nxt" TargetMode="Externa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6.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9.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Data Science project</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Tal Tzabari</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1B054-14D6-46D7-9C84-9419552C0B66}"/>
              </a:ext>
            </a:extLst>
          </p:cNvPr>
          <p:cNvSpPr>
            <a:spLocks noGrp="1"/>
          </p:cNvSpPr>
          <p:nvPr>
            <p:ph type="title"/>
          </p:nvPr>
        </p:nvSpPr>
        <p:spPr/>
        <p:txBody>
          <a:bodyPr>
            <a:normAutofit/>
          </a:bodyPr>
          <a:lstStyle/>
          <a:p>
            <a:r>
              <a:rPr lang="en-US" dirty="0"/>
              <a:t>Machine Learning – Linear Regression</a:t>
            </a:r>
            <a:endParaRPr lang="en-IL" dirty="0"/>
          </a:p>
        </p:txBody>
      </p:sp>
      <p:graphicFrame>
        <p:nvGraphicFramePr>
          <p:cNvPr id="4" name="Content Placeholder 3">
            <a:extLst>
              <a:ext uri="{FF2B5EF4-FFF2-40B4-BE49-F238E27FC236}">
                <a16:creationId xmlns:a16="http://schemas.microsoft.com/office/drawing/2014/main" id="{80187F8C-7050-4A40-A4BB-384B68CA3552}"/>
              </a:ext>
            </a:extLst>
          </p:cNvPr>
          <p:cNvGraphicFramePr>
            <a:graphicFrameLocks noGrp="1"/>
          </p:cNvGraphicFramePr>
          <p:nvPr>
            <p:ph idx="1"/>
            <p:extLst>
              <p:ext uri="{D42A27DB-BD31-4B8C-83A1-F6EECF244321}">
                <p14:modId xmlns:p14="http://schemas.microsoft.com/office/powerpoint/2010/main" val="1501816705"/>
              </p:ext>
            </p:extLst>
          </p:nvPr>
        </p:nvGraphicFramePr>
        <p:xfrm>
          <a:off x="385894" y="5830349"/>
          <a:ext cx="11425806" cy="6417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a:extLst>
              <a:ext uri="{FF2B5EF4-FFF2-40B4-BE49-F238E27FC236}">
                <a16:creationId xmlns:a16="http://schemas.microsoft.com/office/drawing/2014/main" id="{8A666002-CA38-4263-9037-66097F009F22}"/>
              </a:ext>
            </a:extLst>
          </p:cNvPr>
          <p:cNvSpPr txBox="1">
            <a:spLocks/>
          </p:cNvSpPr>
          <p:nvPr/>
        </p:nvSpPr>
        <p:spPr>
          <a:xfrm>
            <a:off x="1066800" y="2014194"/>
            <a:ext cx="4623785" cy="3584616"/>
          </a:xfrm>
          <a:prstGeom prst="rect">
            <a:avLst/>
          </a:prstGeom>
        </p:spPr>
        <p:txBody>
          <a:bodyPr vert="horz" lIns="91440" tIns="45720" rIns="91440" bIns="45720" rtlCol="0" anchor="ctr">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Font typeface="Garamond" pitchFamily="18" charset="0"/>
              <a:buNone/>
            </a:pPr>
            <a:r>
              <a:rPr lang="en-US" dirty="0"/>
              <a:t>The Machine Learning algorithm I used is “Linear Regression”, my label vector is the IMDB rating of the film, because of that I can’t use a classification algorithm, that is why I chose “Linear Regression”.</a:t>
            </a:r>
          </a:p>
        </p:txBody>
      </p:sp>
      <p:pic>
        <p:nvPicPr>
          <p:cNvPr id="7" name="Picture 6">
            <a:extLst>
              <a:ext uri="{FF2B5EF4-FFF2-40B4-BE49-F238E27FC236}">
                <a16:creationId xmlns:a16="http://schemas.microsoft.com/office/drawing/2014/main" id="{201DD1CB-7C42-40DC-97C0-A65C4FC0E353}"/>
              </a:ext>
            </a:extLst>
          </p:cNvPr>
          <p:cNvPicPr>
            <a:picLocks noChangeAspect="1"/>
          </p:cNvPicPr>
          <p:nvPr/>
        </p:nvPicPr>
        <p:blipFill>
          <a:blip r:embed="rId7"/>
          <a:stretch>
            <a:fillRect/>
          </a:stretch>
        </p:blipFill>
        <p:spPr>
          <a:xfrm>
            <a:off x="5761607" y="2014194"/>
            <a:ext cx="5752731" cy="3584616"/>
          </a:xfrm>
          <a:prstGeom prst="rect">
            <a:avLst/>
          </a:prstGeom>
        </p:spPr>
      </p:pic>
    </p:spTree>
    <p:extLst>
      <p:ext uri="{BB962C8B-B14F-4D97-AF65-F5344CB8AC3E}">
        <p14:creationId xmlns:p14="http://schemas.microsoft.com/office/powerpoint/2010/main" val="3136154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1B054-14D6-46D7-9C84-9419552C0B66}"/>
              </a:ext>
            </a:extLst>
          </p:cNvPr>
          <p:cNvSpPr>
            <a:spLocks noGrp="1"/>
          </p:cNvSpPr>
          <p:nvPr>
            <p:ph type="title"/>
          </p:nvPr>
        </p:nvSpPr>
        <p:spPr/>
        <p:txBody>
          <a:bodyPr>
            <a:normAutofit/>
          </a:bodyPr>
          <a:lstStyle/>
          <a:p>
            <a:pPr lvl="0"/>
            <a:r>
              <a:rPr lang="en-US" dirty="0"/>
              <a:t>Evaluation</a:t>
            </a:r>
            <a:endParaRPr lang="en-IL" dirty="0"/>
          </a:p>
        </p:txBody>
      </p:sp>
      <p:graphicFrame>
        <p:nvGraphicFramePr>
          <p:cNvPr id="4" name="Content Placeholder 3">
            <a:extLst>
              <a:ext uri="{FF2B5EF4-FFF2-40B4-BE49-F238E27FC236}">
                <a16:creationId xmlns:a16="http://schemas.microsoft.com/office/drawing/2014/main" id="{80187F8C-7050-4A40-A4BB-384B68CA3552}"/>
              </a:ext>
            </a:extLst>
          </p:cNvPr>
          <p:cNvGraphicFramePr>
            <a:graphicFrameLocks noGrp="1"/>
          </p:cNvGraphicFramePr>
          <p:nvPr>
            <p:ph idx="1"/>
            <p:extLst>
              <p:ext uri="{D42A27DB-BD31-4B8C-83A1-F6EECF244321}">
                <p14:modId xmlns:p14="http://schemas.microsoft.com/office/powerpoint/2010/main" val="2854465104"/>
              </p:ext>
            </p:extLst>
          </p:nvPr>
        </p:nvGraphicFramePr>
        <p:xfrm>
          <a:off x="385894" y="5830349"/>
          <a:ext cx="11425806" cy="6417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a:extLst>
              <a:ext uri="{FF2B5EF4-FFF2-40B4-BE49-F238E27FC236}">
                <a16:creationId xmlns:a16="http://schemas.microsoft.com/office/drawing/2014/main" id="{8A666002-CA38-4263-9037-66097F009F22}"/>
              </a:ext>
            </a:extLst>
          </p:cNvPr>
          <p:cNvSpPr txBox="1">
            <a:spLocks/>
          </p:cNvSpPr>
          <p:nvPr/>
        </p:nvSpPr>
        <p:spPr>
          <a:xfrm>
            <a:off x="1066800" y="2014194"/>
            <a:ext cx="10058400" cy="3584616"/>
          </a:xfrm>
          <a:prstGeom prst="rect">
            <a:avLst/>
          </a:prstGeom>
        </p:spPr>
        <p:txBody>
          <a:bodyPr vert="horz" lIns="91440" tIns="45720" rIns="91440" bIns="45720" rtlCol="0" anchor="t">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Font typeface="Garamond" pitchFamily="18" charset="0"/>
              <a:buNone/>
            </a:pPr>
            <a:r>
              <a:rPr lang="en-US" dirty="0"/>
              <a:t>After creating and implementing my model I calculated my R Squared Score, my prediction score ended up as 0.39 which is not a good score, as we learned in class we should expect a score above 0.5.</a:t>
            </a:r>
          </a:p>
          <a:p>
            <a:pPr marL="0" indent="0">
              <a:buFont typeface="Garamond" pitchFamily="18" charset="0"/>
              <a:buNone/>
            </a:pPr>
            <a:r>
              <a:rPr lang="en-US" dirty="0"/>
              <a:t>I started evaluating my model, I removed the outliners that I ignored before only to get a lower score, so I kept them in as I planned from the beginning.</a:t>
            </a:r>
          </a:p>
          <a:p>
            <a:pPr marL="0" indent="0">
              <a:buFont typeface="Garamond" pitchFamily="18" charset="0"/>
              <a:buNone/>
            </a:pPr>
            <a:r>
              <a:rPr lang="en-US" dirty="0"/>
              <a:t>I added a column of binned numbers of voting users which helped raising the score to 0.43.</a:t>
            </a:r>
          </a:p>
          <a:p>
            <a:pPr marL="0" indent="0">
              <a:buFont typeface="Garamond" pitchFamily="18" charset="0"/>
              <a:buNone/>
            </a:pPr>
            <a:r>
              <a:rPr lang="en-US" dirty="0"/>
              <a:t>That still wasn’t enough.</a:t>
            </a:r>
          </a:p>
        </p:txBody>
      </p:sp>
      <p:pic>
        <p:nvPicPr>
          <p:cNvPr id="5" name="Picture 4">
            <a:extLst>
              <a:ext uri="{FF2B5EF4-FFF2-40B4-BE49-F238E27FC236}">
                <a16:creationId xmlns:a16="http://schemas.microsoft.com/office/drawing/2014/main" id="{3A4A61B3-E277-4EA3-ACAA-4F355F22F019}"/>
              </a:ext>
            </a:extLst>
          </p:cNvPr>
          <p:cNvPicPr>
            <a:picLocks noChangeAspect="1"/>
          </p:cNvPicPr>
          <p:nvPr/>
        </p:nvPicPr>
        <p:blipFill>
          <a:blip r:embed="rId7"/>
          <a:stretch>
            <a:fillRect/>
          </a:stretch>
        </p:blipFill>
        <p:spPr>
          <a:xfrm>
            <a:off x="5286262" y="4152453"/>
            <a:ext cx="1619476" cy="190527"/>
          </a:xfrm>
          <a:prstGeom prst="rect">
            <a:avLst/>
          </a:prstGeom>
        </p:spPr>
      </p:pic>
      <p:pic>
        <p:nvPicPr>
          <p:cNvPr id="9" name="Graphic 8" descr="Left Brain with solid fill">
            <a:extLst>
              <a:ext uri="{FF2B5EF4-FFF2-40B4-BE49-F238E27FC236}">
                <a16:creationId xmlns:a16="http://schemas.microsoft.com/office/drawing/2014/main" id="{AF63ADFF-9212-4A02-A0A5-8BE8DA4AFEA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638800" y="4369614"/>
            <a:ext cx="914400" cy="914400"/>
          </a:xfrm>
          <a:prstGeom prst="rect">
            <a:avLst/>
          </a:prstGeom>
        </p:spPr>
      </p:pic>
      <p:pic>
        <p:nvPicPr>
          <p:cNvPr id="11" name="Picture 10">
            <a:extLst>
              <a:ext uri="{FF2B5EF4-FFF2-40B4-BE49-F238E27FC236}">
                <a16:creationId xmlns:a16="http://schemas.microsoft.com/office/drawing/2014/main" id="{5C298E5C-76B3-44A3-A678-22025C1569CB}"/>
              </a:ext>
            </a:extLst>
          </p:cNvPr>
          <p:cNvPicPr>
            <a:picLocks noChangeAspect="1"/>
          </p:cNvPicPr>
          <p:nvPr/>
        </p:nvPicPr>
        <p:blipFill>
          <a:blip r:embed="rId10"/>
          <a:stretch>
            <a:fillRect/>
          </a:stretch>
        </p:blipFill>
        <p:spPr>
          <a:xfrm>
            <a:off x="5291025" y="5257380"/>
            <a:ext cx="1609950" cy="181000"/>
          </a:xfrm>
          <a:prstGeom prst="rect">
            <a:avLst/>
          </a:prstGeom>
        </p:spPr>
      </p:pic>
    </p:spTree>
    <p:extLst>
      <p:ext uri="{BB962C8B-B14F-4D97-AF65-F5344CB8AC3E}">
        <p14:creationId xmlns:p14="http://schemas.microsoft.com/office/powerpoint/2010/main" val="41154826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1B054-14D6-46D7-9C84-9419552C0B66}"/>
              </a:ext>
            </a:extLst>
          </p:cNvPr>
          <p:cNvSpPr>
            <a:spLocks noGrp="1"/>
          </p:cNvSpPr>
          <p:nvPr>
            <p:ph type="title"/>
          </p:nvPr>
        </p:nvSpPr>
        <p:spPr/>
        <p:txBody>
          <a:bodyPr>
            <a:normAutofit/>
          </a:bodyPr>
          <a:lstStyle/>
          <a:p>
            <a:pPr lvl="0"/>
            <a:r>
              <a:rPr lang="en-US" dirty="0"/>
              <a:t>Evaluation – Regathering Data And Remodeling</a:t>
            </a:r>
            <a:endParaRPr lang="en-IL" dirty="0"/>
          </a:p>
        </p:txBody>
      </p:sp>
      <p:graphicFrame>
        <p:nvGraphicFramePr>
          <p:cNvPr id="4" name="Content Placeholder 3">
            <a:extLst>
              <a:ext uri="{FF2B5EF4-FFF2-40B4-BE49-F238E27FC236}">
                <a16:creationId xmlns:a16="http://schemas.microsoft.com/office/drawing/2014/main" id="{80187F8C-7050-4A40-A4BB-384B68CA3552}"/>
              </a:ext>
            </a:extLst>
          </p:cNvPr>
          <p:cNvGraphicFramePr>
            <a:graphicFrameLocks noGrp="1"/>
          </p:cNvGraphicFramePr>
          <p:nvPr>
            <p:ph idx="1"/>
          </p:nvPr>
        </p:nvGraphicFramePr>
        <p:xfrm>
          <a:off x="385894" y="5830349"/>
          <a:ext cx="11425806" cy="6417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a:extLst>
              <a:ext uri="{FF2B5EF4-FFF2-40B4-BE49-F238E27FC236}">
                <a16:creationId xmlns:a16="http://schemas.microsoft.com/office/drawing/2014/main" id="{8A666002-CA38-4263-9037-66097F009F22}"/>
              </a:ext>
            </a:extLst>
          </p:cNvPr>
          <p:cNvSpPr txBox="1">
            <a:spLocks/>
          </p:cNvSpPr>
          <p:nvPr/>
        </p:nvSpPr>
        <p:spPr>
          <a:xfrm>
            <a:off x="1066800" y="2014194"/>
            <a:ext cx="10058400" cy="3584616"/>
          </a:xfrm>
          <a:prstGeom prst="rect">
            <a:avLst/>
          </a:prstGeom>
        </p:spPr>
        <p:txBody>
          <a:bodyPr vert="horz" lIns="91440" tIns="45720" rIns="91440" bIns="45720" rtlCol="0" anchor="t">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Font typeface="Garamond" pitchFamily="18" charset="0"/>
              <a:buNone/>
            </a:pPr>
            <a:r>
              <a:rPr lang="en-US" dirty="0"/>
              <a:t>I decided to look for a new source of data, I went back to the IMDB website and decided to create another column using the Metascore score of each film, Metascore is a website that collects reviews of critics about movies, shows and many more.</a:t>
            </a:r>
          </a:p>
          <a:p>
            <a:pPr marL="0" indent="0">
              <a:buFont typeface="Garamond" pitchFamily="18" charset="0"/>
              <a:buNone/>
            </a:pPr>
            <a:r>
              <a:rPr lang="en-US" dirty="0"/>
              <a:t>I initially ignored this value because Meta score is a Sirius website, and I was scared I won’t find scores for many of the films, which would have meant removing a lot of films from my data and affecting badly on my prediction score.</a:t>
            </a:r>
          </a:p>
          <a:p>
            <a:pPr marL="0" indent="0">
              <a:buFont typeface="Garamond" pitchFamily="18" charset="0"/>
              <a:buNone/>
            </a:pPr>
            <a:r>
              <a:rPr lang="en-US" dirty="0"/>
              <a:t>Implementing Metascore score did end up with a lot of Nan values which meant removing a lot of films, but after creating and using the new model I ended up with an R Squared Score of 0.67!</a:t>
            </a:r>
          </a:p>
          <a:p>
            <a:pPr marL="0" indent="0">
              <a:buFont typeface="Garamond" pitchFamily="18" charset="0"/>
              <a:buNone/>
            </a:pPr>
            <a:r>
              <a:rPr lang="en-US" dirty="0"/>
              <a:t>I was right to assume it was possible to predict the score of a film on the IMDB website, I believe my question was answered in my favor.</a:t>
            </a:r>
          </a:p>
          <a:p>
            <a:pPr marL="0" indent="0">
              <a:buFont typeface="Garamond" pitchFamily="18" charset="0"/>
              <a:buNone/>
            </a:pPr>
            <a:endParaRPr lang="en-US" dirty="0">
              <a:solidFill>
                <a:srgbClr val="D9D9D9"/>
              </a:solidFill>
            </a:endParaRPr>
          </a:p>
        </p:txBody>
      </p:sp>
      <p:pic>
        <p:nvPicPr>
          <p:cNvPr id="7" name="Picture 6">
            <a:extLst>
              <a:ext uri="{FF2B5EF4-FFF2-40B4-BE49-F238E27FC236}">
                <a16:creationId xmlns:a16="http://schemas.microsoft.com/office/drawing/2014/main" id="{41F6B9EA-1B3C-4117-BE25-6460335F320B}"/>
              </a:ext>
            </a:extLst>
          </p:cNvPr>
          <p:cNvPicPr>
            <a:picLocks noChangeAspect="1"/>
          </p:cNvPicPr>
          <p:nvPr/>
        </p:nvPicPr>
        <p:blipFill>
          <a:blip r:embed="rId7"/>
          <a:stretch>
            <a:fillRect/>
          </a:stretch>
        </p:blipFill>
        <p:spPr>
          <a:xfrm>
            <a:off x="5271972" y="5398757"/>
            <a:ext cx="1648055" cy="200053"/>
          </a:xfrm>
          <a:prstGeom prst="rect">
            <a:avLst/>
          </a:prstGeom>
        </p:spPr>
      </p:pic>
    </p:spTree>
    <p:extLst>
      <p:ext uri="{BB962C8B-B14F-4D97-AF65-F5344CB8AC3E}">
        <p14:creationId xmlns:p14="http://schemas.microsoft.com/office/powerpoint/2010/main" val="1287323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2743200"/>
            <a:ext cx="10058400" cy="1371600"/>
          </a:xfrm>
        </p:spPr>
        <p:txBody>
          <a:bodyPr>
            <a:normAutofit/>
          </a:bodyPr>
          <a:lstStyle/>
          <a:p>
            <a:pPr algn="ctr"/>
            <a:r>
              <a:rPr lang="en-US" dirty="0"/>
              <a:t>Thank You For Listening!</a:t>
            </a:r>
          </a:p>
        </p:txBody>
      </p:sp>
    </p:spTree>
    <p:extLst>
      <p:ext uri="{BB962C8B-B14F-4D97-AF65-F5344CB8AC3E}">
        <p14:creationId xmlns:p14="http://schemas.microsoft.com/office/powerpoint/2010/main" val="183243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BB39E-B535-49AA-86AC-52A5824569A1}"/>
              </a:ext>
            </a:extLst>
          </p:cNvPr>
          <p:cNvSpPr>
            <a:spLocks noGrp="1"/>
          </p:cNvSpPr>
          <p:nvPr>
            <p:ph type="ctrTitle"/>
          </p:nvPr>
        </p:nvSpPr>
        <p:spPr>
          <a:xfrm>
            <a:off x="1629102" y="2210384"/>
            <a:ext cx="8933796" cy="2437232"/>
          </a:xfrm>
        </p:spPr>
        <p:txBody>
          <a:bodyPr>
            <a:normAutofit fontScale="90000"/>
          </a:bodyPr>
          <a:lstStyle/>
          <a:p>
            <a:r>
              <a:rPr lang="en-US" dirty="0"/>
              <a:t>Can We predict the score a movie will get on “imdb”?</a:t>
            </a:r>
            <a:endParaRPr lang="en-IL" dirty="0"/>
          </a:p>
        </p:txBody>
      </p:sp>
    </p:spTree>
    <p:extLst>
      <p:ext uri="{BB962C8B-B14F-4D97-AF65-F5344CB8AC3E}">
        <p14:creationId xmlns:p14="http://schemas.microsoft.com/office/powerpoint/2010/main" val="2337826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47A53-EB34-4458-B8D1-9EEC611E040F}"/>
              </a:ext>
            </a:extLst>
          </p:cNvPr>
          <p:cNvSpPr>
            <a:spLocks noGrp="1"/>
          </p:cNvSpPr>
          <p:nvPr>
            <p:ph type="title"/>
          </p:nvPr>
        </p:nvSpPr>
        <p:spPr/>
        <p:txBody>
          <a:bodyPr/>
          <a:lstStyle/>
          <a:p>
            <a:r>
              <a:rPr lang="en-US" dirty="0"/>
              <a:t>Introduction</a:t>
            </a:r>
            <a:endParaRPr lang="en-IL" dirty="0"/>
          </a:p>
        </p:txBody>
      </p:sp>
      <p:sp>
        <p:nvSpPr>
          <p:cNvPr id="3" name="Content Placeholder 2">
            <a:extLst>
              <a:ext uri="{FF2B5EF4-FFF2-40B4-BE49-F238E27FC236}">
                <a16:creationId xmlns:a16="http://schemas.microsoft.com/office/drawing/2014/main" id="{A381E68F-C322-4098-ABC0-3F6E2AF0E88F}"/>
              </a:ext>
            </a:extLst>
          </p:cNvPr>
          <p:cNvSpPr>
            <a:spLocks noGrp="1"/>
          </p:cNvSpPr>
          <p:nvPr>
            <p:ph idx="1"/>
          </p:nvPr>
        </p:nvSpPr>
        <p:spPr/>
        <p:txBody>
          <a:bodyPr/>
          <a:lstStyle/>
          <a:p>
            <a:pPr marL="0" indent="0">
              <a:buNone/>
            </a:pPr>
            <a:r>
              <a:rPr lang="en-US" dirty="0"/>
              <a:t>After searching the web for data-bases and failing to find a reliable one, and after trying to find a data-base with information I would like to research about, only to find out there is very little known about video games revenue online, I decided to use the data of IMDB as my data-base.</a:t>
            </a:r>
          </a:p>
          <a:p>
            <a:pPr marL="0" indent="0">
              <a:buNone/>
            </a:pPr>
            <a:r>
              <a:rPr lang="en-US" dirty="0"/>
              <a:t>I haven't made this choice because it was the easy way out, I know from the assignments that the data-base is flowed and can’t reach a high R Squared value even with columns of numbers of likes added to it.</a:t>
            </a:r>
          </a:p>
          <a:p>
            <a:pPr marL="0" indent="0">
              <a:buNone/>
            </a:pPr>
            <a:r>
              <a:rPr lang="en-US" dirty="0"/>
              <a:t>Before I decided that this is going to be my data-base, I made sure that it’s not a dead-end like the others. I looked around the information presented in each movie page, I knew revenue won’t be enough, then I found out that movie stars and directors had pages of information as well, only then I decided that I would use this data-base for my project.</a:t>
            </a:r>
            <a:endParaRPr lang="en-IL" dirty="0"/>
          </a:p>
        </p:txBody>
      </p:sp>
    </p:spTree>
    <p:extLst>
      <p:ext uri="{BB962C8B-B14F-4D97-AF65-F5344CB8AC3E}">
        <p14:creationId xmlns:p14="http://schemas.microsoft.com/office/powerpoint/2010/main" val="70263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EB12B18E-18B1-4D96-A1E4-B69A6192D70C}"/>
              </a:ext>
            </a:extLst>
          </p:cNvPr>
          <p:cNvGraphicFramePr/>
          <p:nvPr>
            <p:extLst>
              <p:ext uri="{D42A27DB-BD31-4B8C-83A1-F6EECF244321}">
                <p14:modId xmlns:p14="http://schemas.microsoft.com/office/powerpoint/2010/main" val="1333544407"/>
              </p:ext>
            </p:extLst>
          </p:nvPr>
        </p:nvGraphicFramePr>
        <p:xfrm>
          <a:off x="369116" y="2256638"/>
          <a:ext cx="11450972" cy="42280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1">
            <a:extLst>
              <a:ext uri="{FF2B5EF4-FFF2-40B4-BE49-F238E27FC236}">
                <a16:creationId xmlns:a16="http://schemas.microsoft.com/office/drawing/2014/main" id="{814DF649-61B2-4EC0-8209-346379A0B786}"/>
              </a:ext>
            </a:extLst>
          </p:cNvPr>
          <p:cNvSpPr txBox="1">
            <a:spLocks/>
          </p:cNvSpPr>
          <p:nvPr/>
        </p:nvSpPr>
        <p:spPr>
          <a:xfrm>
            <a:off x="1066800" y="642594"/>
            <a:ext cx="10058400" cy="1371600"/>
          </a:xfrm>
          <a:prstGeom prst="rect">
            <a:avLst/>
          </a:prstGeom>
        </p:spPr>
        <p:txBody>
          <a:bodyPr anchor="ct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en-US" dirty="0"/>
              <a:t>My Process</a:t>
            </a:r>
          </a:p>
        </p:txBody>
      </p:sp>
    </p:spTree>
    <p:extLst>
      <p:ext uri="{BB962C8B-B14F-4D97-AF65-F5344CB8AC3E}">
        <p14:creationId xmlns:p14="http://schemas.microsoft.com/office/powerpoint/2010/main" val="1952515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61236-D1FE-4F22-9ED2-85EE70B7FEF7}"/>
              </a:ext>
            </a:extLst>
          </p:cNvPr>
          <p:cNvSpPr>
            <a:spLocks noGrp="1"/>
          </p:cNvSpPr>
          <p:nvPr>
            <p:ph type="title"/>
          </p:nvPr>
        </p:nvSpPr>
        <p:spPr/>
        <p:txBody>
          <a:bodyPr/>
          <a:lstStyle/>
          <a:p>
            <a:r>
              <a:rPr lang="en-US" dirty="0"/>
              <a:t>Data Obtaining - Crawling</a:t>
            </a:r>
            <a:endParaRPr lang="en-IL" dirty="0"/>
          </a:p>
        </p:txBody>
      </p:sp>
      <p:graphicFrame>
        <p:nvGraphicFramePr>
          <p:cNvPr id="4" name="Content Placeholder 3">
            <a:extLst>
              <a:ext uri="{FF2B5EF4-FFF2-40B4-BE49-F238E27FC236}">
                <a16:creationId xmlns:a16="http://schemas.microsoft.com/office/drawing/2014/main" id="{D7E9FEF9-7FA7-4CD8-BE8B-AC996103884B}"/>
              </a:ext>
            </a:extLst>
          </p:cNvPr>
          <p:cNvGraphicFramePr>
            <a:graphicFrameLocks noGrp="1"/>
          </p:cNvGraphicFramePr>
          <p:nvPr>
            <p:ph idx="1"/>
            <p:extLst>
              <p:ext uri="{D42A27DB-BD31-4B8C-83A1-F6EECF244321}">
                <p14:modId xmlns:p14="http://schemas.microsoft.com/office/powerpoint/2010/main" val="954546300"/>
              </p:ext>
            </p:extLst>
          </p:nvPr>
        </p:nvGraphicFramePr>
        <p:xfrm>
          <a:off x="385894" y="5830349"/>
          <a:ext cx="11425806" cy="6417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2">
            <a:extLst>
              <a:ext uri="{FF2B5EF4-FFF2-40B4-BE49-F238E27FC236}">
                <a16:creationId xmlns:a16="http://schemas.microsoft.com/office/drawing/2014/main" id="{3E9FDE6D-0348-4C90-A6CF-E0E2436802DF}"/>
              </a:ext>
            </a:extLst>
          </p:cNvPr>
          <p:cNvSpPr txBox="1">
            <a:spLocks/>
          </p:cNvSpPr>
          <p:nvPr/>
        </p:nvSpPr>
        <p:spPr>
          <a:xfrm>
            <a:off x="1066800" y="2014194"/>
            <a:ext cx="4755160" cy="3584616"/>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Font typeface="Garamond" pitchFamily="18" charset="0"/>
              <a:buNone/>
            </a:pPr>
            <a:r>
              <a:rPr lang="en-US" dirty="0"/>
              <a:t>I wrote a code using the libraries we learned in class in order to obtain the data from “</a:t>
            </a:r>
            <a:r>
              <a:rPr lang="en-US" dirty="0">
                <a:hlinkClick r:id="rId7"/>
              </a:rPr>
              <a:t>imdb.com</a:t>
            </a:r>
            <a:r>
              <a:rPr lang="en-US" dirty="0"/>
              <a:t>”.</a:t>
            </a:r>
          </a:p>
          <a:p>
            <a:pPr marL="0" indent="0">
              <a:buFont typeface="Garamond" pitchFamily="18" charset="0"/>
              <a:buNone/>
            </a:pPr>
            <a:r>
              <a:rPr lang="en-US" dirty="0"/>
              <a:t>My starting page is a list of 50 movies, there are 5610 movies on the list with 50 at every page (this is the list for movies with over 25K votes on them).</a:t>
            </a:r>
          </a:p>
          <a:p>
            <a:pPr marL="0" indent="0">
              <a:buFont typeface="Garamond" pitchFamily="18" charset="0"/>
              <a:buNone/>
            </a:pPr>
            <a:r>
              <a:rPr lang="en-US" dirty="0"/>
              <a:t>Because I kept opening pages, I ended up with an average time of 10 sec per row, this would have meant that my code would run for 15 hoars, so I created the same file 10 times and ran them simultaneously, this took about 2 hoars to complete, and when I ran into connection errors they weren’t as fatal.</a:t>
            </a:r>
            <a:endParaRPr lang="en-IL" dirty="0"/>
          </a:p>
        </p:txBody>
      </p:sp>
      <p:pic>
        <p:nvPicPr>
          <p:cNvPr id="7" name="Picture 6" descr="Text&#10;&#10;Description automatically generated">
            <a:extLst>
              <a:ext uri="{FF2B5EF4-FFF2-40B4-BE49-F238E27FC236}">
                <a16:creationId xmlns:a16="http://schemas.microsoft.com/office/drawing/2014/main" id="{63A4E98E-6446-47FF-B65B-D4155408C74D}"/>
              </a:ext>
            </a:extLst>
          </p:cNvPr>
          <p:cNvPicPr>
            <a:picLocks noChangeAspect="1"/>
          </p:cNvPicPr>
          <p:nvPr/>
        </p:nvPicPr>
        <p:blipFill>
          <a:blip r:embed="rId8"/>
          <a:stretch>
            <a:fillRect/>
          </a:stretch>
        </p:blipFill>
        <p:spPr>
          <a:xfrm>
            <a:off x="6537565" y="2014194"/>
            <a:ext cx="4731645" cy="3584616"/>
          </a:xfrm>
          <a:prstGeom prst="rect">
            <a:avLst/>
          </a:prstGeom>
        </p:spPr>
      </p:pic>
    </p:spTree>
    <p:extLst>
      <p:ext uri="{BB962C8B-B14F-4D97-AF65-F5344CB8AC3E}">
        <p14:creationId xmlns:p14="http://schemas.microsoft.com/office/powerpoint/2010/main" val="1608853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screenshot of a computer&#10;&#10;Description automatically generated with medium confidence">
            <a:extLst>
              <a:ext uri="{FF2B5EF4-FFF2-40B4-BE49-F238E27FC236}">
                <a16:creationId xmlns:a16="http://schemas.microsoft.com/office/drawing/2014/main" id="{44A6FFD4-2F9B-485F-A650-50F719CD016D}"/>
              </a:ext>
            </a:extLst>
          </p:cNvPr>
          <p:cNvPicPr>
            <a:picLocks noChangeAspect="1"/>
          </p:cNvPicPr>
          <p:nvPr/>
        </p:nvPicPr>
        <p:blipFill>
          <a:blip r:embed="rId2"/>
          <a:stretch>
            <a:fillRect/>
          </a:stretch>
        </p:blipFill>
        <p:spPr>
          <a:xfrm>
            <a:off x="6370042" y="4843807"/>
            <a:ext cx="4989493" cy="552527"/>
          </a:xfrm>
          <a:prstGeom prst="rect">
            <a:avLst/>
          </a:prstGeom>
        </p:spPr>
      </p:pic>
      <p:sp>
        <p:nvSpPr>
          <p:cNvPr id="2" name="Title 1">
            <a:extLst>
              <a:ext uri="{FF2B5EF4-FFF2-40B4-BE49-F238E27FC236}">
                <a16:creationId xmlns:a16="http://schemas.microsoft.com/office/drawing/2014/main" id="{E161B054-14D6-46D7-9C84-9419552C0B66}"/>
              </a:ext>
            </a:extLst>
          </p:cNvPr>
          <p:cNvSpPr>
            <a:spLocks noGrp="1"/>
          </p:cNvSpPr>
          <p:nvPr>
            <p:ph type="title"/>
          </p:nvPr>
        </p:nvSpPr>
        <p:spPr/>
        <p:txBody>
          <a:bodyPr/>
          <a:lstStyle/>
          <a:p>
            <a:r>
              <a:rPr lang="en-US" dirty="0"/>
              <a:t>Data Cleaning</a:t>
            </a:r>
            <a:endParaRPr lang="en-IL" dirty="0"/>
          </a:p>
        </p:txBody>
      </p:sp>
      <p:graphicFrame>
        <p:nvGraphicFramePr>
          <p:cNvPr id="4" name="Content Placeholder 3">
            <a:extLst>
              <a:ext uri="{FF2B5EF4-FFF2-40B4-BE49-F238E27FC236}">
                <a16:creationId xmlns:a16="http://schemas.microsoft.com/office/drawing/2014/main" id="{80187F8C-7050-4A40-A4BB-384B68CA3552}"/>
              </a:ext>
            </a:extLst>
          </p:cNvPr>
          <p:cNvGraphicFramePr>
            <a:graphicFrameLocks noGrp="1"/>
          </p:cNvGraphicFramePr>
          <p:nvPr>
            <p:ph idx="1"/>
            <p:extLst>
              <p:ext uri="{D42A27DB-BD31-4B8C-83A1-F6EECF244321}">
                <p14:modId xmlns:p14="http://schemas.microsoft.com/office/powerpoint/2010/main" val="113969186"/>
              </p:ext>
            </p:extLst>
          </p:nvPr>
        </p:nvGraphicFramePr>
        <p:xfrm>
          <a:off x="385894" y="5830349"/>
          <a:ext cx="11425806" cy="6417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Content Placeholder 2">
            <a:extLst>
              <a:ext uri="{FF2B5EF4-FFF2-40B4-BE49-F238E27FC236}">
                <a16:creationId xmlns:a16="http://schemas.microsoft.com/office/drawing/2014/main" id="{8A666002-CA38-4263-9037-66097F009F22}"/>
              </a:ext>
            </a:extLst>
          </p:cNvPr>
          <p:cNvSpPr txBox="1">
            <a:spLocks/>
          </p:cNvSpPr>
          <p:nvPr/>
        </p:nvSpPr>
        <p:spPr>
          <a:xfrm>
            <a:off x="1066800" y="2014194"/>
            <a:ext cx="4755160" cy="3584616"/>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Font typeface="Garamond" pitchFamily="18" charset="0"/>
              <a:buNone/>
            </a:pPr>
            <a:r>
              <a:rPr lang="en-US" dirty="0"/>
              <a:t>I removed duplicates and Nan values, my Nan values are only in budget and gross, so I removed all rows with Nan values with no conditions for better prediction.</a:t>
            </a:r>
          </a:p>
          <a:p>
            <a:pPr marL="0" indent="0">
              <a:buFont typeface="Garamond" pitchFamily="18" charset="0"/>
              <a:buNone/>
            </a:pPr>
            <a:r>
              <a:rPr lang="en-US" dirty="0"/>
              <a:t>I found that there are many ways to present Unrated in the parental guidance section, so I replaced them all with “UR”.</a:t>
            </a:r>
          </a:p>
          <a:p>
            <a:pPr marL="0" indent="0">
              <a:buFont typeface="Garamond" pitchFamily="18" charset="0"/>
              <a:buNone/>
            </a:pPr>
            <a:r>
              <a:rPr lang="en-US" dirty="0"/>
              <a:t>I declared the director and stars rating columns as categorical and changed the values to numeric, people in the top 100 were presented with their numbers so I replaced them with “Top 100” and replaced all the values with 0,1,2,3.</a:t>
            </a:r>
            <a:endParaRPr lang="en-IL" dirty="0"/>
          </a:p>
        </p:txBody>
      </p:sp>
      <p:pic>
        <p:nvPicPr>
          <p:cNvPr id="9" name="Picture 8" descr="Text&#10;&#10;Description automatically generated">
            <a:extLst>
              <a:ext uri="{FF2B5EF4-FFF2-40B4-BE49-F238E27FC236}">
                <a16:creationId xmlns:a16="http://schemas.microsoft.com/office/drawing/2014/main" id="{72FEC5ED-E6C5-4031-8179-453C0CA6EE75}"/>
              </a:ext>
            </a:extLst>
          </p:cNvPr>
          <p:cNvPicPr>
            <a:picLocks noChangeAspect="1"/>
          </p:cNvPicPr>
          <p:nvPr/>
        </p:nvPicPr>
        <p:blipFill rotWithShape="1">
          <a:blip r:embed="rId8"/>
          <a:srcRect b="8609"/>
          <a:stretch/>
        </p:blipFill>
        <p:spPr>
          <a:xfrm>
            <a:off x="6370042" y="2014194"/>
            <a:ext cx="4989493" cy="2829613"/>
          </a:xfrm>
          <a:prstGeom prst="rect">
            <a:avLst/>
          </a:prstGeom>
        </p:spPr>
      </p:pic>
      <p:cxnSp>
        <p:nvCxnSpPr>
          <p:cNvPr id="13" name="Straight Connector 12">
            <a:extLst>
              <a:ext uri="{FF2B5EF4-FFF2-40B4-BE49-F238E27FC236}">
                <a16:creationId xmlns:a16="http://schemas.microsoft.com/office/drawing/2014/main" id="{E24CB2CB-7BF9-46E3-AD26-3683608CFF86}"/>
              </a:ext>
            </a:extLst>
          </p:cNvPr>
          <p:cNvCxnSpPr>
            <a:cxnSpLocks/>
          </p:cNvCxnSpPr>
          <p:nvPr/>
        </p:nvCxnSpPr>
        <p:spPr>
          <a:xfrm flipH="1">
            <a:off x="6370042" y="4706224"/>
            <a:ext cx="89482" cy="218114"/>
          </a:xfrm>
          <a:prstGeom prst="line">
            <a:avLst/>
          </a:prstGeom>
          <a:ln w="9525" cap="flat" cmpd="sng" algn="ctr">
            <a:solidFill>
              <a:schemeClr val="bg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4" name="Straight Connector 13">
            <a:extLst>
              <a:ext uri="{FF2B5EF4-FFF2-40B4-BE49-F238E27FC236}">
                <a16:creationId xmlns:a16="http://schemas.microsoft.com/office/drawing/2014/main" id="{BF46E67B-FECF-4455-A4FB-749044D508EF}"/>
              </a:ext>
            </a:extLst>
          </p:cNvPr>
          <p:cNvCxnSpPr>
            <a:cxnSpLocks/>
          </p:cNvCxnSpPr>
          <p:nvPr/>
        </p:nvCxnSpPr>
        <p:spPr>
          <a:xfrm>
            <a:off x="8254767" y="4706224"/>
            <a:ext cx="3036815" cy="218114"/>
          </a:xfrm>
          <a:prstGeom prst="line">
            <a:avLst/>
          </a:prstGeom>
          <a:ln w="9525" cap="flat" cmpd="sng" algn="ctr">
            <a:solidFill>
              <a:schemeClr val="bg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917652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1B054-14D6-46D7-9C84-9419552C0B66}"/>
              </a:ext>
            </a:extLst>
          </p:cNvPr>
          <p:cNvSpPr>
            <a:spLocks noGrp="1"/>
          </p:cNvSpPr>
          <p:nvPr>
            <p:ph type="title"/>
          </p:nvPr>
        </p:nvSpPr>
        <p:spPr/>
        <p:txBody>
          <a:bodyPr/>
          <a:lstStyle/>
          <a:p>
            <a:r>
              <a:rPr lang="en-US" dirty="0"/>
              <a:t>Data Cleaning - Outliners</a:t>
            </a:r>
            <a:endParaRPr lang="en-IL" dirty="0"/>
          </a:p>
        </p:txBody>
      </p:sp>
      <p:graphicFrame>
        <p:nvGraphicFramePr>
          <p:cNvPr id="4" name="Content Placeholder 3">
            <a:extLst>
              <a:ext uri="{FF2B5EF4-FFF2-40B4-BE49-F238E27FC236}">
                <a16:creationId xmlns:a16="http://schemas.microsoft.com/office/drawing/2014/main" id="{80187F8C-7050-4A40-A4BB-384B68CA3552}"/>
              </a:ext>
            </a:extLst>
          </p:cNvPr>
          <p:cNvGraphicFramePr>
            <a:graphicFrameLocks noGrp="1"/>
          </p:cNvGraphicFramePr>
          <p:nvPr>
            <p:ph idx="1"/>
          </p:nvPr>
        </p:nvGraphicFramePr>
        <p:xfrm>
          <a:off x="385894" y="5830349"/>
          <a:ext cx="11425806" cy="6417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a:extLst>
              <a:ext uri="{FF2B5EF4-FFF2-40B4-BE49-F238E27FC236}">
                <a16:creationId xmlns:a16="http://schemas.microsoft.com/office/drawing/2014/main" id="{8A666002-CA38-4263-9037-66097F009F22}"/>
              </a:ext>
            </a:extLst>
          </p:cNvPr>
          <p:cNvSpPr txBox="1">
            <a:spLocks/>
          </p:cNvSpPr>
          <p:nvPr/>
        </p:nvSpPr>
        <p:spPr>
          <a:xfrm>
            <a:off x="1066800" y="2014194"/>
            <a:ext cx="4755160" cy="3584616"/>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Font typeface="Garamond" pitchFamily="18" charset="0"/>
              <a:buNone/>
            </a:pPr>
            <a:r>
              <a:rPr lang="en-US" dirty="0"/>
              <a:t>Like we learned in the lesson about outliners, is it possible that someone paid 500$ for a ticket? In that case probably not but is it possible that a film has made a gross of 2.5B$? I think yes.</a:t>
            </a:r>
          </a:p>
          <a:p>
            <a:pPr marL="0" indent="0">
              <a:buFont typeface="Garamond" pitchFamily="18" charset="0"/>
              <a:buNone/>
            </a:pPr>
            <a:r>
              <a:rPr lang="en-US" dirty="0"/>
              <a:t>I fount outliners in all the numeric columns using both methods, but I believe those “outliners” are valid values.</a:t>
            </a:r>
          </a:p>
          <a:p>
            <a:pPr marL="0" indent="0">
              <a:buFont typeface="Garamond" pitchFamily="18" charset="0"/>
              <a:buNone/>
            </a:pPr>
            <a:r>
              <a:rPr lang="en-US" dirty="0"/>
              <a:t>But IMDB could have got false information and the number of voting users could be mixed with bots, so I kept an eye on the outliners at the prediction phase.</a:t>
            </a:r>
            <a:endParaRPr lang="en-IL" dirty="0"/>
          </a:p>
        </p:txBody>
      </p:sp>
      <p:pic>
        <p:nvPicPr>
          <p:cNvPr id="5" name="Picture 4" descr="Chart, box and whisker chart&#10;&#10;Description automatically generated">
            <a:extLst>
              <a:ext uri="{FF2B5EF4-FFF2-40B4-BE49-F238E27FC236}">
                <a16:creationId xmlns:a16="http://schemas.microsoft.com/office/drawing/2014/main" id="{B7500ADD-1D52-48C1-83C7-8154DC7987E8}"/>
              </a:ext>
            </a:extLst>
          </p:cNvPr>
          <p:cNvPicPr>
            <a:picLocks noChangeAspect="1"/>
          </p:cNvPicPr>
          <p:nvPr/>
        </p:nvPicPr>
        <p:blipFill>
          <a:blip r:embed="rId7"/>
          <a:stretch>
            <a:fillRect/>
          </a:stretch>
        </p:blipFill>
        <p:spPr>
          <a:xfrm>
            <a:off x="6644080" y="2014194"/>
            <a:ext cx="4755160" cy="3566370"/>
          </a:xfrm>
          <a:prstGeom prst="rect">
            <a:avLst/>
          </a:prstGeom>
        </p:spPr>
      </p:pic>
      <p:sp>
        <p:nvSpPr>
          <p:cNvPr id="7" name="TextBox 6">
            <a:extLst>
              <a:ext uri="{FF2B5EF4-FFF2-40B4-BE49-F238E27FC236}">
                <a16:creationId xmlns:a16="http://schemas.microsoft.com/office/drawing/2014/main" id="{B71569B1-D623-4755-BB47-90E299A7E1AC}"/>
              </a:ext>
            </a:extLst>
          </p:cNvPr>
          <p:cNvSpPr txBox="1"/>
          <p:nvPr/>
        </p:nvSpPr>
        <p:spPr>
          <a:xfrm>
            <a:off x="8825218" y="2894202"/>
            <a:ext cx="1728132" cy="369332"/>
          </a:xfrm>
          <a:prstGeom prst="rect">
            <a:avLst/>
          </a:prstGeom>
          <a:noFill/>
          <a:ln>
            <a:noFill/>
          </a:ln>
        </p:spPr>
        <p:txBody>
          <a:bodyPr wrap="square" rtlCol="0">
            <a:spAutoFit/>
          </a:bodyPr>
          <a:lstStyle/>
          <a:p>
            <a:r>
              <a:rPr lang="en-US" dirty="0"/>
              <a:t>Outliners???</a:t>
            </a:r>
            <a:endParaRPr lang="en-IL" dirty="0"/>
          </a:p>
        </p:txBody>
      </p:sp>
      <p:cxnSp>
        <p:nvCxnSpPr>
          <p:cNvPr id="10" name="Straight Arrow Connector 9">
            <a:extLst>
              <a:ext uri="{FF2B5EF4-FFF2-40B4-BE49-F238E27FC236}">
                <a16:creationId xmlns:a16="http://schemas.microsoft.com/office/drawing/2014/main" id="{39480074-6D49-42A5-99B9-3C9E636F54DA}"/>
              </a:ext>
            </a:extLst>
          </p:cNvPr>
          <p:cNvCxnSpPr/>
          <p:nvPr/>
        </p:nvCxnSpPr>
        <p:spPr>
          <a:xfrm flipH="1">
            <a:off x="8657439" y="3263534"/>
            <a:ext cx="302003" cy="4360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70323424-052C-4503-9F50-48D29B45060D}"/>
              </a:ext>
            </a:extLst>
          </p:cNvPr>
          <p:cNvCxnSpPr/>
          <p:nvPr/>
        </p:nvCxnSpPr>
        <p:spPr>
          <a:xfrm flipH="1">
            <a:off x="8984609" y="3263534"/>
            <a:ext cx="92279" cy="4527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8CCF23BB-48A6-4C76-943A-B5DE73DCE27D}"/>
              </a:ext>
            </a:extLst>
          </p:cNvPr>
          <p:cNvCxnSpPr>
            <a:cxnSpLocks/>
          </p:cNvCxnSpPr>
          <p:nvPr/>
        </p:nvCxnSpPr>
        <p:spPr>
          <a:xfrm>
            <a:off x="9567645" y="3263534"/>
            <a:ext cx="22370" cy="4511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2CE54905-4EEB-4E08-A3FB-22D902D78D11}"/>
              </a:ext>
            </a:extLst>
          </p:cNvPr>
          <p:cNvCxnSpPr>
            <a:cxnSpLocks/>
          </p:cNvCxnSpPr>
          <p:nvPr/>
        </p:nvCxnSpPr>
        <p:spPr>
          <a:xfrm>
            <a:off x="9801837" y="3261866"/>
            <a:ext cx="107659" cy="4340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283130DC-AE3B-4C79-8CFD-6E76C05D7713}"/>
              </a:ext>
            </a:extLst>
          </p:cNvPr>
          <p:cNvCxnSpPr>
            <a:cxnSpLocks/>
          </p:cNvCxnSpPr>
          <p:nvPr/>
        </p:nvCxnSpPr>
        <p:spPr>
          <a:xfrm>
            <a:off x="10072383" y="3265365"/>
            <a:ext cx="168478" cy="4305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FD3707A7-7CFD-478D-A244-0FE385E1AFEB}"/>
              </a:ext>
            </a:extLst>
          </p:cNvPr>
          <p:cNvCxnSpPr>
            <a:cxnSpLocks/>
          </p:cNvCxnSpPr>
          <p:nvPr/>
        </p:nvCxnSpPr>
        <p:spPr>
          <a:xfrm>
            <a:off x="10240861" y="3276644"/>
            <a:ext cx="421546" cy="4380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5A523201-2FA6-4822-BCB5-A169B98C79C5}"/>
              </a:ext>
            </a:extLst>
          </p:cNvPr>
          <p:cNvCxnSpPr>
            <a:cxnSpLocks/>
          </p:cNvCxnSpPr>
          <p:nvPr/>
        </p:nvCxnSpPr>
        <p:spPr>
          <a:xfrm flipH="1">
            <a:off x="9334500" y="3276644"/>
            <a:ext cx="18878" cy="4380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63125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9FA0E01-170A-4697-A1E4-9CC6F997D83E}"/>
              </a:ext>
            </a:extLst>
          </p:cNvPr>
          <p:cNvPicPr>
            <a:picLocks noChangeAspect="1"/>
          </p:cNvPicPr>
          <p:nvPr/>
        </p:nvPicPr>
        <p:blipFill rotWithShape="1">
          <a:blip r:embed="rId2"/>
          <a:srcRect l="27652" t="12981" r="24573" b="5288"/>
          <a:stretch/>
        </p:blipFill>
        <p:spPr>
          <a:xfrm>
            <a:off x="7525328" y="1669003"/>
            <a:ext cx="2240576" cy="1946435"/>
          </a:xfrm>
          <a:prstGeom prst="rect">
            <a:avLst/>
          </a:prstGeom>
        </p:spPr>
      </p:pic>
      <p:sp>
        <p:nvSpPr>
          <p:cNvPr id="2" name="Title 1">
            <a:extLst>
              <a:ext uri="{FF2B5EF4-FFF2-40B4-BE49-F238E27FC236}">
                <a16:creationId xmlns:a16="http://schemas.microsoft.com/office/drawing/2014/main" id="{E161B054-14D6-46D7-9C84-9419552C0B66}"/>
              </a:ext>
            </a:extLst>
          </p:cNvPr>
          <p:cNvSpPr>
            <a:spLocks noGrp="1"/>
          </p:cNvSpPr>
          <p:nvPr>
            <p:ph type="title"/>
          </p:nvPr>
        </p:nvSpPr>
        <p:spPr/>
        <p:txBody>
          <a:bodyPr/>
          <a:lstStyle/>
          <a:p>
            <a:r>
              <a:rPr lang="en-US" dirty="0"/>
              <a:t>EDA – Gross, Budget And IMDB Rating</a:t>
            </a:r>
            <a:endParaRPr lang="en-IL" dirty="0"/>
          </a:p>
        </p:txBody>
      </p:sp>
      <p:graphicFrame>
        <p:nvGraphicFramePr>
          <p:cNvPr id="4" name="Content Placeholder 3">
            <a:extLst>
              <a:ext uri="{FF2B5EF4-FFF2-40B4-BE49-F238E27FC236}">
                <a16:creationId xmlns:a16="http://schemas.microsoft.com/office/drawing/2014/main" id="{80187F8C-7050-4A40-A4BB-384B68CA3552}"/>
              </a:ext>
            </a:extLst>
          </p:cNvPr>
          <p:cNvGraphicFramePr>
            <a:graphicFrameLocks noGrp="1"/>
          </p:cNvGraphicFramePr>
          <p:nvPr>
            <p:ph idx="1"/>
            <p:extLst>
              <p:ext uri="{D42A27DB-BD31-4B8C-83A1-F6EECF244321}">
                <p14:modId xmlns:p14="http://schemas.microsoft.com/office/powerpoint/2010/main" val="2478341188"/>
              </p:ext>
            </p:extLst>
          </p:nvPr>
        </p:nvGraphicFramePr>
        <p:xfrm>
          <a:off x="385894" y="5830349"/>
          <a:ext cx="11425806" cy="6417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Content Placeholder 2">
            <a:extLst>
              <a:ext uri="{FF2B5EF4-FFF2-40B4-BE49-F238E27FC236}">
                <a16:creationId xmlns:a16="http://schemas.microsoft.com/office/drawing/2014/main" id="{8A666002-CA38-4263-9037-66097F009F22}"/>
              </a:ext>
            </a:extLst>
          </p:cNvPr>
          <p:cNvSpPr txBox="1">
            <a:spLocks/>
          </p:cNvSpPr>
          <p:nvPr/>
        </p:nvSpPr>
        <p:spPr>
          <a:xfrm>
            <a:off x="1066800" y="2014194"/>
            <a:ext cx="4755160" cy="3584616"/>
          </a:xfrm>
          <a:prstGeom prst="rect">
            <a:avLst/>
          </a:prstGeom>
        </p:spPr>
        <p:txBody>
          <a:bodyPr vert="horz" lIns="91440" tIns="45720" rIns="91440" bIns="45720" rtlCol="0" anchor="ctr">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Font typeface="Garamond" pitchFamily="18" charset="0"/>
              <a:buNone/>
            </a:pPr>
            <a:r>
              <a:rPr lang="en-US" dirty="0"/>
              <a:t>We can see there are films that have high budget and gross also have a high score.</a:t>
            </a:r>
          </a:p>
          <a:p>
            <a:pPr marL="0" indent="0">
              <a:buFont typeface="Garamond" pitchFamily="18" charset="0"/>
              <a:buNone/>
            </a:pPr>
            <a:r>
              <a:rPr lang="en-US" dirty="0"/>
              <a:t>But We also can see that a high score is not limited to those high-profile films.</a:t>
            </a:r>
          </a:p>
          <a:p>
            <a:pPr marL="0" indent="0">
              <a:buFont typeface="Garamond" pitchFamily="18" charset="0"/>
              <a:buNone/>
            </a:pPr>
            <a:r>
              <a:rPr lang="en-US" dirty="0"/>
              <a:t>We can find high IMDB rating in films that are more independence as well.</a:t>
            </a:r>
            <a:endParaRPr lang="en-IL" dirty="0"/>
          </a:p>
        </p:txBody>
      </p:sp>
      <p:pic>
        <p:nvPicPr>
          <p:cNvPr id="11" name="Picture 10">
            <a:extLst>
              <a:ext uri="{FF2B5EF4-FFF2-40B4-BE49-F238E27FC236}">
                <a16:creationId xmlns:a16="http://schemas.microsoft.com/office/drawing/2014/main" id="{5DB74BB9-9502-4CCD-BBEA-3AFF8A4B560F}"/>
              </a:ext>
            </a:extLst>
          </p:cNvPr>
          <p:cNvPicPr>
            <a:picLocks noChangeAspect="1"/>
          </p:cNvPicPr>
          <p:nvPr/>
        </p:nvPicPr>
        <p:blipFill rotWithShape="1">
          <a:blip r:embed="rId8"/>
          <a:srcRect l="6372" t="4515" r="4096"/>
          <a:stretch/>
        </p:blipFill>
        <p:spPr>
          <a:xfrm>
            <a:off x="6774133" y="3681974"/>
            <a:ext cx="3719740" cy="2014494"/>
          </a:xfrm>
          <a:prstGeom prst="rect">
            <a:avLst/>
          </a:prstGeom>
        </p:spPr>
      </p:pic>
    </p:spTree>
    <p:extLst>
      <p:ext uri="{BB962C8B-B14F-4D97-AF65-F5344CB8AC3E}">
        <p14:creationId xmlns:p14="http://schemas.microsoft.com/office/powerpoint/2010/main" val="812681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1B054-14D6-46D7-9C84-9419552C0B66}"/>
              </a:ext>
            </a:extLst>
          </p:cNvPr>
          <p:cNvSpPr>
            <a:spLocks noGrp="1"/>
          </p:cNvSpPr>
          <p:nvPr>
            <p:ph type="title"/>
          </p:nvPr>
        </p:nvSpPr>
        <p:spPr/>
        <p:txBody>
          <a:bodyPr>
            <a:normAutofit fontScale="90000"/>
          </a:bodyPr>
          <a:lstStyle/>
          <a:p>
            <a:r>
              <a:rPr lang="en-US" dirty="0"/>
              <a:t>EDA – Director And Stars Rating And IMDB Rating (Binned), Relative Frequency</a:t>
            </a:r>
            <a:endParaRPr lang="en-IL" dirty="0"/>
          </a:p>
        </p:txBody>
      </p:sp>
      <p:graphicFrame>
        <p:nvGraphicFramePr>
          <p:cNvPr id="4" name="Content Placeholder 3">
            <a:extLst>
              <a:ext uri="{FF2B5EF4-FFF2-40B4-BE49-F238E27FC236}">
                <a16:creationId xmlns:a16="http://schemas.microsoft.com/office/drawing/2014/main" id="{80187F8C-7050-4A40-A4BB-384B68CA3552}"/>
              </a:ext>
            </a:extLst>
          </p:cNvPr>
          <p:cNvGraphicFramePr>
            <a:graphicFrameLocks noGrp="1"/>
          </p:cNvGraphicFramePr>
          <p:nvPr>
            <p:ph idx="1"/>
          </p:nvPr>
        </p:nvGraphicFramePr>
        <p:xfrm>
          <a:off x="385894" y="5830349"/>
          <a:ext cx="11425806" cy="6417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a:extLst>
              <a:ext uri="{FF2B5EF4-FFF2-40B4-BE49-F238E27FC236}">
                <a16:creationId xmlns:a16="http://schemas.microsoft.com/office/drawing/2014/main" id="{8A666002-CA38-4263-9037-66097F009F22}"/>
              </a:ext>
            </a:extLst>
          </p:cNvPr>
          <p:cNvSpPr txBox="1">
            <a:spLocks/>
          </p:cNvSpPr>
          <p:nvPr/>
        </p:nvSpPr>
        <p:spPr>
          <a:xfrm>
            <a:off x="1066800" y="2014194"/>
            <a:ext cx="4623785" cy="3584616"/>
          </a:xfrm>
          <a:prstGeom prst="rect">
            <a:avLst/>
          </a:prstGeom>
        </p:spPr>
        <p:txBody>
          <a:bodyPr vert="horz" lIns="91440" tIns="45720" rIns="91440" bIns="45720" rtlCol="0" anchor="t">
            <a:normAutofit fontScale="85000" lnSpcReduction="10000"/>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Font typeface="Garamond" pitchFamily="18" charset="0"/>
              <a:buNone/>
            </a:pPr>
            <a:r>
              <a:rPr lang="en-US" dirty="0"/>
              <a:t>You should know that there are many famous movie stars that are placed in the “top 5000”, I believe that if I had access to further knowledge about each actor, I could have got even higher R Squared Score.</a:t>
            </a:r>
          </a:p>
          <a:p>
            <a:pPr marL="0" indent="0">
              <a:buFont typeface="Garamond" pitchFamily="18" charset="0"/>
              <a:buNone/>
            </a:pPr>
            <a:r>
              <a:rPr lang="en-US" dirty="0"/>
              <a:t>We can see the “Low” decreasing and “top 5000” increasing the more the score rises in the director’s graph.</a:t>
            </a:r>
          </a:p>
          <a:p>
            <a:pPr marL="0" indent="0">
              <a:buFont typeface="Garamond" pitchFamily="18" charset="0"/>
              <a:buNone/>
            </a:pPr>
            <a:r>
              <a:rPr lang="en-US" dirty="0"/>
              <a:t>In the first star rating’s the “Low” is decreasing after the scores are starting to rise and its place taking the “top 100” and “top 500”, the very high scores are only “top 5000” or “top 500”.</a:t>
            </a:r>
          </a:p>
          <a:p>
            <a:pPr marL="0" indent="0">
              <a:buNone/>
            </a:pPr>
            <a:r>
              <a:rPr lang="en-US" dirty="0"/>
              <a:t>In the second star and the third star rating’s you can’t see an exact trend, but you can see an increasing of the “top 100” and “top 500” along the rising of the scores, but they do disappear at the very high levels.</a:t>
            </a:r>
            <a:endParaRPr lang="en-IL" dirty="0"/>
          </a:p>
          <a:p>
            <a:pPr marL="0" indent="0">
              <a:buFont typeface="Garamond" pitchFamily="18" charset="0"/>
              <a:buNone/>
            </a:pPr>
            <a:endParaRPr lang="en-US" dirty="0"/>
          </a:p>
        </p:txBody>
      </p:sp>
      <p:pic>
        <p:nvPicPr>
          <p:cNvPr id="5" name="Picture 4">
            <a:extLst>
              <a:ext uri="{FF2B5EF4-FFF2-40B4-BE49-F238E27FC236}">
                <a16:creationId xmlns:a16="http://schemas.microsoft.com/office/drawing/2014/main" id="{03E12360-0055-4E28-88AD-66683BD1E86A}"/>
              </a:ext>
            </a:extLst>
          </p:cNvPr>
          <p:cNvPicPr>
            <a:picLocks noChangeAspect="1"/>
          </p:cNvPicPr>
          <p:nvPr/>
        </p:nvPicPr>
        <p:blipFill>
          <a:blip r:embed="rId7"/>
          <a:stretch>
            <a:fillRect/>
          </a:stretch>
        </p:blipFill>
        <p:spPr>
          <a:xfrm>
            <a:off x="5690585" y="2189108"/>
            <a:ext cx="5968015" cy="3234787"/>
          </a:xfrm>
          <a:prstGeom prst="rect">
            <a:avLst/>
          </a:prstGeom>
        </p:spPr>
      </p:pic>
    </p:spTree>
    <p:extLst>
      <p:ext uri="{BB962C8B-B14F-4D97-AF65-F5344CB8AC3E}">
        <p14:creationId xmlns:p14="http://schemas.microsoft.com/office/powerpoint/2010/main" val="9966390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CDB58277-F8DF-46FF-84EC-EF41B835E69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{7136EF35-281D-4396-B9E3-64FB8C22A6B8}tf78438558_win32</Template>
  <TotalTime>1614</TotalTime>
  <Words>1146</Words>
  <Application>Microsoft Office PowerPoint</Application>
  <PresentationFormat>Widescreen</PresentationFormat>
  <Paragraphs>88</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Century Gothic</vt:lpstr>
      <vt:lpstr>Garamond</vt:lpstr>
      <vt:lpstr>SavonVTI</vt:lpstr>
      <vt:lpstr>Data Science project</vt:lpstr>
      <vt:lpstr>Can We predict the score a movie will get on “imdb”?</vt:lpstr>
      <vt:lpstr>Introduction</vt:lpstr>
      <vt:lpstr>PowerPoint Presentation</vt:lpstr>
      <vt:lpstr>Data Obtaining - Crawling</vt:lpstr>
      <vt:lpstr>Data Cleaning</vt:lpstr>
      <vt:lpstr>Data Cleaning - Outliners</vt:lpstr>
      <vt:lpstr>EDA – Gross, Budget And IMDB Rating</vt:lpstr>
      <vt:lpstr>EDA – Director And Stars Rating And IMDB Rating (Binned), Relative Frequency</vt:lpstr>
      <vt:lpstr>Machine Learning – Linear Regression</vt:lpstr>
      <vt:lpstr>Evaluation</vt:lpstr>
      <vt:lpstr>Evaluation – Regathering Data And Remodeling</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project</dc:title>
  <dc:creator>Tal Tzabari</dc:creator>
  <cp:lastModifiedBy>Tal Tzabari</cp:lastModifiedBy>
  <cp:revision>23</cp:revision>
  <dcterms:created xsi:type="dcterms:W3CDTF">2022-01-27T18:44:45Z</dcterms:created>
  <dcterms:modified xsi:type="dcterms:W3CDTF">2022-01-29T20:51:23Z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