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18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73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57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6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182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349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218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374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8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040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53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1175-439F-4176-B87B-D52E5408CB3F}" type="datetimeFigureOut">
              <a:rPr lang="et-EE" smtClean="0"/>
              <a:t>25.10.2015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15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2198" y="355285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SensorBoard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(STM32F4)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4913894" y="3706738"/>
            <a:ext cx="684076" cy="484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endParaRPr lang="et-EE" dirty="0">
              <a:solidFill>
                <a:schemeClr val="tx1"/>
              </a:solidFill>
            </a:endParaRPr>
          </a:p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XRF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00350" y="3801803"/>
            <a:ext cx="81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671" y="3488225"/>
            <a:ext cx="66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USART</a:t>
            </a:r>
            <a:endParaRPr lang="et-EE" sz="1400" dirty="0"/>
          </a:p>
        </p:txBody>
      </p:sp>
      <p:sp>
        <p:nvSpPr>
          <p:cNvPr id="11" name="Rectangle 10"/>
          <p:cNvSpPr/>
          <p:nvPr/>
        </p:nvSpPr>
        <p:spPr>
          <a:xfrm>
            <a:off x="5685491" y="5711762"/>
            <a:ext cx="22349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Power module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23928" y="4337186"/>
            <a:ext cx="4877" cy="477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4542" y="453273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 V</a:t>
            </a:r>
            <a:endParaRPr lang="et-EE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00350" y="4027128"/>
            <a:ext cx="813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6888" y="403716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 V</a:t>
            </a:r>
            <a:endParaRPr lang="et-EE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32198" y="5157192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Motor Controller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20" name="Rectangle 19"/>
          <p:cNvSpPr/>
          <p:nvPr/>
        </p:nvSpPr>
        <p:spPr>
          <a:xfrm>
            <a:off x="750709" y="5547654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Motor Controller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43608" y="4725144"/>
            <a:ext cx="23726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3608" y="2924944"/>
            <a:ext cx="0" cy="2622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0"/>
          </p:cNvCxnSpPr>
          <p:nvPr/>
        </p:nvCxnSpPr>
        <p:spPr>
          <a:xfrm>
            <a:off x="3416274" y="4534830"/>
            <a:ext cx="0" cy="6223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>
            <a:off x="3416274" y="4344938"/>
            <a:ext cx="0" cy="3802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990" y="368287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B050"/>
                </a:solidFill>
              </a:rPr>
              <a:t>CAN</a:t>
            </a:r>
            <a:endParaRPr lang="et-EE" sz="14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50709" y="3386137"/>
            <a:ext cx="77097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56720" y="1484784"/>
            <a:ext cx="13344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PC (Zotac)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41" name="Rectangle 40"/>
          <p:cNvSpPr/>
          <p:nvPr/>
        </p:nvSpPr>
        <p:spPr>
          <a:xfrm>
            <a:off x="6602086" y="1268761"/>
            <a:ext cx="1858346" cy="504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Kinect ONE</a:t>
            </a:r>
            <a:endParaRPr lang="et-EE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28805" y="4814204"/>
            <a:ext cx="24866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5496" y="3109156"/>
            <a:ext cx="0" cy="2602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12161" y="2400970"/>
            <a:ext cx="1440160" cy="708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Pan/Tilt</a:t>
            </a:r>
            <a:r>
              <a:rPr lang="et-EE" dirty="0" smtClean="0"/>
              <a:t>r B</a:t>
            </a:r>
            <a:r>
              <a:rPr lang="et-EE" dirty="0" smtClean="0">
                <a:solidFill>
                  <a:schemeClr val="tx1"/>
                </a:solidFill>
              </a:rPr>
              <a:t>(STM32F4)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923928" y="2062572"/>
            <a:ext cx="0" cy="692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7633" y="2400970"/>
            <a:ext cx="66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USART</a:t>
            </a:r>
            <a:endParaRPr lang="et-EE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43608" y="2924944"/>
            <a:ext cx="49685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9" idx="3"/>
          </p:cNvCxnSpPr>
          <p:nvPr/>
        </p:nvCxnSpPr>
        <p:spPr>
          <a:xfrm flipH="1" flipV="1">
            <a:off x="4100350" y="5553236"/>
            <a:ext cx="1726728" cy="11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18862" y="6107806"/>
            <a:ext cx="25856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704542" y="5547654"/>
            <a:ext cx="0" cy="560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20492" y="5564767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B0F0"/>
                </a:solidFill>
              </a:rPr>
              <a:t>Vbat</a:t>
            </a:r>
            <a:endParaRPr lang="et-EE" sz="1400" dirty="0">
              <a:solidFill>
                <a:srgbClr val="00B0F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596336" y="1772816"/>
            <a:ext cx="0" cy="3938946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96336" y="389755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CC00"/>
                </a:solidFill>
              </a:rPr>
              <a:t>12 V</a:t>
            </a:r>
            <a:endParaRPr lang="et-EE" sz="1400" dirty="0">
              <a:solidFill>
                <a:srgbClr val="FFCC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591136" y="1628800"/>
            <a:ext cx="199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72150" y="135979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70C0"/>
                </a:solidFill>
              </a:rPr>
              <a:t>USB</a:t>
            </a:r>
            <a:endParaRPr lang="et-EE" sz="1400" dirty="0">
              <a:solidFill>
                <a:srgbClr val="0070C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5811607" y="1914919"/>
            <a:ext cx="15471" cy="3771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605593" y="1916832"/>
            <a:ext cx="120601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48" idx="1"/>
          </p:cNvCxnSpPr>
          <p:nvPr/>
        </p:nvCxnSpPr>
        <p:spPr>
          <a:xfrm>
            <a:off x="3923928" y="2755063"/>
            <a:ext cx="2088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868740" y="2078186"/>
            <a:ext cx="0" cy="2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60492" y="206257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PWM</a:t>
            </a:r>
            <a:endParaRPr lang="et-EE" sz="14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118862" y="3800765"/>
            <a:ext cx="613336" cy="1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368419" y="3682876"/>
            <a:ext cx="750442" cy="513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URF</a:t>
            </a:r>
            <a:r>
              <a:rPr lang="et-EE" dirty="0" smtClean="0"/>
              <a:t>s Board</a:t>
            </a:r>
            <a:endParaRPr lang="et-EE" dirty="0"/>
          </a:p>
        </p:txBody>
      </p:sp>
      <p:sp>
        <p:nvSpPr>
          <p:cNvPr id="112" name="TextBox 111"/>
          <p:cNvSpPr txBox="1"/>
          <p:nvPr/>
        </p:nvSpPr>
        <p:spPr>
          <a:xfrm>
            <a:off x="2185721" y="355284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/>
              <a:t>2</a:t>
            </a:r>
            <a:r>
              <a:rPr lang="et-EE" sz="1400" dirty="0" smtClean="0"/>
              <a:t> IO</a:t>
            </a:r>
            <a:endParaRPr lang="et-EE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19672" y="33681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8x</a:t>
            </a:r>
            <a:endParaRPr lang="et-EE" dirty="0"/>
          </a:p>
        </p:txBody>
      </p:sp>
      <p:cxnSp>
        <p:nvCxnSpPr>
          <p:cNvPr id="114" name="Straight Connector 113"/>
          <p:cNvCxnSpPr>
            <a:stCxn id="110" idx="3"/>
            <a:endCxn id="4" idx="1"/>
          </p:cNvCxnSpPr>
          <p:nvPr/>
        </p:nvCxnSpPr>
        <p:spPr>
          <a:xfrm>
            <a:off x="2118861" y="3939498"/>
            <a:ext cx="613337" cy="9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49803" y="399216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 V</a:t>
            </a:r>
            <a:endParaRPr lang="et-EE" sz="14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851374" y="1836030"/>
            <a:ext cx="825082" cy="484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endParaRPr lang="et-EE" dirty="0">
              <a:solidFill>
                <a:schemeClr val="tx1"/>
              </a:solidFill>
            </a:endParaRP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Servo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122" name="Straight Connector 121"/>
          <p:cNvCxnSpPr>
            <a:endCxn id="121" idx="1"/>
          </p:cNvCxnSpPr>
          <p:nvPr/>
        </p:nvCxnSpPr>
        <p:spPr>
          <a:xfrm>
            <a:off x="6876256" y="2078186"/>
            <a:ext cx="9751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670540" y="19345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2</a:t>
            </a:r>
            <a:r>
              <a:rPr lang="et-EE" dirty="0" smtClean="0"/>
              <a:t>x</a:t>
            </a:r>
            <a:endParaRPr lang="et-EE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8479" y="240097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5V ?</a:t>
            </a:r>
            <a:endParaRPr lang="et-E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peeter</dc:creator>
  <cp:lastModifiedBy>peeter</cp:lastModifiedBy>
  <cp:revision>11</cp:revision>
  <dcterms:created xsi:type="dcterms:W3CDTF">2015-10-25T12:07:21Z</dcterms:created>
  <dcterms:modified xsi:type="dcterms:W3CDTF">2015-10-25T12:45:04Z</dcterms:modified>
</cp:coreProperties>
</file>