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07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F61AA-5A98-4049-A93E-477E5505141A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9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016B7-0745-4249-A1FF-45B42DE3B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535" r="-1" b="1219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9BE75-C6C4-4311-AACE-86B3B424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Arial Black" panose="020B0A04020102020204" pitchFamily="34" charset="0"/>
              </a:rPr>
              <a:t>Ecommerce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DDBB7-EE8F-40E9-8D54-5E21BE59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Vîlceanu</a:t>
            </a:r>
            <a:r>
              <a:rPr lang="en-US" sz="2200" dirty="0">
                <a:solidFill>
                  <a:srgbClr val="FFFFFF"/>
                </a:solidFill>
                <a:latin typeface="Arial Black" panose="020B0A04020102020204" pitchFamily="34" charset="0"/>
              </a:rPr>
              <a:t> Robert</a:t>
            </a:r>
          </a:p>
          <a:p>
            <a:r>
              <a:rPr lang="en-US" sz="2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Talabă</a:t>
            </a:r>
            <a:r>
              <a:rPr lang="en-US" sz="2200" dirty="0">
                <a:solidFill>
                  <a:srgbClr val="FFFFFF"/>
                </a:solidFill>
                <a:latin typeface="Arial Black" panose="020B0A04020102020204" pitchFamily="34" charset="0"/>
              </a:rPr>
              <a:t> Bogdan</a:t>
            </a:r>
          </a:p>
          <a:p>
            <a:r>
              <a:rPr lang="en-US" sz="2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Preda</a:t>
            </a:r>
            <a:r>
              <a:rPr lang="en-US" sz="22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Alexandru</a:t>
            </a:r>
            <a:endParaRPr lang="en-US" sz="2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73DE6-FC4B-4724-9331-FFC4444B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624" y="0"/>
            <a:ext cx="1254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99B89-6D5E-4440-9F0C-A1E1239A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6" y="0"/>
            <a:ext cx="1229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D0A85-CFBE-421C-90B3-51679690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BCD14-26EE-4423-9C8A-8E2F269F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124"/>
            <a:ext cx="6320118" cy="50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956A5-108A-41CD-A94E-66A3B65C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8" y="1762124"/>
            <a:ext cx="5871881" cy="520345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10343A-ABF5-4798-AB7C-4DDE56E3D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803" y="713063"/>
            <a:ext cx="9440034" cy="7860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Exemplu</a:t>
            </a:r>
            <a:r>
              <a:rPr lang="en-US" dirty="0"/>
              <a:t> de user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60055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5517-271C-4D96-8734-DD9342D2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D1E61-88EC-436C-835D-B0982CD7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921080"/>
            <a:ext cx="12192001" cy="49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Calisto MT</vt:lpstr>
      <vt:lpstr>Wingdings 2</vt:lpstr>
      <vt:lpstr>Slate</vt:lpstr>
      <vt:lpstr>Ecommerce</vt:lpstr>
      <vt:lpstr>PowerPoint Presentation</vt:lpstr>
      <vt:lpstr>PowerPoint Presentation</vt:lpstr>
      <vt:lpstr>PowerPoint Presentation</vt:lpstr>
      <vt:lpstr>      Exemplu de user si produs din baza de date</vt:lpstr>
      <vt:lpstr>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</dc:title>
  <dc:creator>Robert Mocanu</dc:creator>
  <cp:lastModifiedBy>Robert Mocanu</cp:lastModifiedBy>
  <cp:revision>2</cp:revision>
  <dcterms:created xsi:type="dcterms:W3CDTF">2021-01-05T10:31:06Z</dcterms:created>
  <dcterms:modified xsi:type="dcterms:W3CDTF">2021-01-05T10:47:34Z</dcterms:modified>
</cp:coreProperties>
</file>