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36F3-E86C-4675-9C35-A35B53F7C94D}" type="datetimeFigureOut">
              <a:rPr lang="pt-BR" smtClean="0"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391-089D-4E8E-9333-76E41ACD13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36F3-E86C-4675-9C35-A35B53F7C94D}" type="datetimeFigureOut">
              <a:rPr lang="pt-BR" smtClean="0"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391-089D-4E8E-9333-76E41ACD13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36F3-E86C-4675-9C35-A35B53F7C94D}" type="datetimeFigureOut">
              <a:rPr lang="pt-BR" smtClean="0"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391-089D-4E8E-9333-76E41ACD13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36F3-E86C-4675-9C35-A35B53F7C94D}" type="datetimeFigureOut">
              <a:rPr lang="pt-BR" smtClean="0"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391-089D-4E8E-9333-76E41ACD13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36F3-E86C-4675-9C35-A35B53F7C94D}" type="datetimeFigureOut">
              <a:rPr lang="pt-BR" smtClean="0"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391-089D-4E8E-9333-76E41ACD13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36F3-E86C-4675-9C35-A35B53F7C94D}" type="datetimeFigureOut">
              <a:rPr lang="pt-BR" smtClean="0"/>
              <a:t>02/07/2015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391-089D-4E8E-9333-76E41ACD13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36F3-E86C-4675-9C35-A35B53F7C94D}" type="datetimeFigureOut">
              <a:rPr lang="pt-BR" smtClean="0"/>
              <a:t>02/07/2015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391-089D-4E8E-9333-76E41ACD13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36F3-E86C-4675-9C35-A35B53F7C94D}" type="datetimeFigureOut">
              <a:rPr lang="pt-BR" smtClean="0"/>
              <a:t>02/07/2015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391-089D-4E8E-9333-76E41ACD13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36F3-E86C-4675-9C35-A35B53F7C94D}" type="datetimeFigureOut">
              <a:rPr lang="pt-BR" smtClean="0"/>
              <a:t>02/07/2015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391-089D-4E8E-9333-76E41ACD13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36F3-E86C-4675-9C35-A35B53F7C94D}" type="datetimeFigureOut">
              <a:rPr lang="pt-BR" smtClean="0"/>
              <a:t>02/07/2015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391-089D-4E8E-9333-76E41ACD13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36F3-E86C-4675-9C35-A35B53F7C94D}" type="datetimeFigureOut">
              <a:rPr lang="pt-BR" smtClean="0"/>
              <a:t>02/07/2015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391-089D-4E8E-9333-76E41ACD13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36F3-E86C-4675-9C35-A35B53F7C94D}" type="datetimeFigureOut">
              <a:rPr lang="pt-BR" smtClean="0"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5E391-089D-4E8E-9333-76E41ACD138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8032" y="1412776"/>
            <a:ext cx="7772400" cy="1470025"/>
          </a:xfrm>
        </p:spPr>
        <p:txBody>
          <a:bodyPr/>
          <a:lstStyle/>
          <a:p>
            <a:r>
              <a:rPr lang="pt-BR" dirty="0" err="1" smtClean="0"/>
              <a:t>DeskDrive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Adriano Duarte</a:t>
            </a:r>
          </a:p>
          <a:p>
            <a:r>
              <a:rPr lang="pt-BR" dirty="0" smtClean="0"/>
              <a:t>Bruno </a:t>
            </a:r>
            <a:r>
              <a:rPr lang="pt-BR" dirty="0" err="1" smtClean="0"/>
              <a:t>Ledesma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2116832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		O </a:t>
            </a:r>
            <a:r>
              <a:rPr lang="pt-BR" dirty="0" err="1" smtClean="0"/>
              <a:t>DeskDrive</a:t>
            </a:r>
            <a:r>
              <a:rPr lang="pt-BR" dirty="0" smtClean="0"/>
              <a:t> é uma aplicação desktop baseada no </a:t>
            </a:r>
            <a:r>
              <a:rPr lang="pt-BR" dirty="0" err="1" smtClean="0"/>
              <a:t>GoogleDrive</a:t>
            </a:r>
            <a:r>
              <a:rPr lang="pt-BR" dirty="0" smtClean="0"/>
              <a:t>, onde usuários podem editar documentos de texto simultaneamente. 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pic>
        <p:nvPicPr>
          <p:cNvPr id="1026" name="Picture 2" descr="C:\Users\Adriano\Desktop\deskdriv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772816"/>
            <a:ext cx="2638425" cy="1924050"/>
          </a:xfrm>
          <a:prstGeom prst="rect">
            <a:avLst/>
          </a:prstGeom>
          <a:noFill/>
        </p:spPr>
      </p:pic>
      <p:pic>
        <p:nvPicPr>
          <p:cNvPr id="1027" name="Picture 3" descr="C:\Users\Adriano\Desktop\deskdriv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149080"/>
            <a:ext cx="5189843" cy="2304256"/>
          </a:xfrm>
          <a:prstGeom prst="rect">
            <a:avLst/>
          </a:prstGeom>
          <a:noFill/>
        </p:spPr>
      </p:pic>
      <p:pic>
        <p:nvPicPr>
          <p:cNvPr id="1028" name="Picture 4" descr="C:\Users\Adriano\Desktop\deskdriv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1700808"/>
            <a:ext cx="2171700" cy="23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que auxiliam o </a:t>
            </a:r>
            <a:r>
              <a:rPr lang="pt-BR" dirty="0" err="1" smtClean="0"/>
              <a:t>DeskDrive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</a:p>
          <a:p>
            <a:pPr lvl="1"/>
            <a:r>
              <a:rPr lang="pt-BR" dirty="0" smtClean="0"/>
              <a:t>Autenticação</a:t>
            </a:r>
          </a:p>
          <a:p>
            <a:pPr lvl="1"/>
            <a:r>
              <a:rPr lang="pt-BR" dirty="0" smtClean="0"/>
              <a:t>Controle de Acesso</a:t>
            </a:r>
          </a:p>
          <a:p>
            <a:r>
              <a:rPr lang="pt-BR" dirty="0" smtClean="0"/>
              <a:t>Sincronização</a:t>
            </a:r>
          </a:p>
          <a:p>
            <a:r>
              <a:rPr lang="pt-BR" dirty="0" smtClean="0"/>
              <a:t>Tolerância a falhas</a:t>
            </a:r>
          </a:p>
          <a:p>
            <a:pPr lvl="1"/>
            <a:r>
              <a:rPr lang="pt-BR" dirty="0" smtClean="0"/>
              <a:t>Redundância de software</a:t>
            </a:r>
          </a:p>
          <a:p>
            <a:pPr lvl="1"/>
            <a:r>
              <a:rPr lang="pt-BR" dirty="0" smtClean="0"/>
              <a:t>Redundância dinâmica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204864"/>
            <a:ext cx="4248472" cy="2116832"/>
          </a:xfrm>
        </p:spPr>
        <p:txBody>
          <a:bodyPr>
            <a:normAutofit/>
          </a:bodyPr>
          <a:lstStyle/>
          <a:p>
            <a:r>
              <a:rPr lang="pt-BR" dirty="0" smtClean="0"/>
              <a:t>Autenticação</a:t>
            </a:r>
          </a:p>
          <a:p>
            <a:endParaRPr lang="pt-BR" dirty="0" smtClean="0"/>
          </a:p>
          <a:p>
            <a:r>
              <a:rPr lang="pt-BR" dirty="0" smtClean="0"/>
              <a:t>Controle de acesso</a:t>
            </a:r>
          </a:p>
        </p:txBody>
      </p:sp>
      <p:pic>
        <p:nvPicPr>
          <p:cNvPr id="2050" name="Picture 2" descr="C:\Users\Adriano\Desktop\cade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068960"/>
            <a:ext cx="2808312" cy="2808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</a:t>
            </a:r>
            <a:endParaRPr lang="pt-BR" dirty="0"/>
          </a:p>
        </p:txBody>
      </p:sp>
      <p:pic>
        <p:nvPicPr>
          <p:cNvPr id="3074" name="Picture 2" descr="C:\Users\Adriano\Desktop\icon_sy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2420888"/>
            <a:ext cx="2088232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Tolerância a falhas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492896"/>
            <a:ext cx="5410944" cy="2404864"/>
          </a:xfrm>
        </p:spPr>
        <p:txBody>
          <a:bodyPr/>
          <a:lstStyle/>
          <a:p>
            <a:r>
              <a:rPr lang="pt-BR" dirty="0" smtClean="0"/>
              <a:t>Redundância de Software</a:t>
            </a:r>
          </a:p>
          <a:p>
            <a:endParaRPr lang="pt-BR" dirty="0"/>
          </a:p>
          <a:p>
            <a:r>
              <a:rPr lang="pt-BR" dirty="0" smtClean="0"/>
              <a:t>Redundância dinâmica</a:t>
            </a:r>
            <a:endParaRPr lang="pt-BR" dirty="0"/>
          </a:p>
        </p:txBody>
      </p:sp>
      <p:pic>
        <p:nvPicPr>
          <p:cNvPr id="4098" name="Picture 2" descr="C:\Users\Adriano\Desktop\err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636912"/>
            <a:ext cx="2047875" cy="206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</Words>
  <Application>Microsoft Office PowerPoint</Application>
  <PresentationFormat>Apresentação na tela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DeskDrive</vt:lpstr>
      <vt:lpstr>O que é ?</vt:lpstr>
      <vt:lpstr>Funcionamento</vt:lpstr>
      <vt:lpstr>Soluções que auxiliam o DeskDrive</vt:lpstr>
      <vt:lpstr>Segurança</vt:lpstr>
      <vt:lpstr>Sincronização</vt:lpstr>
      <vt:lpstr>Tolerância a falhas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DeskDrive</dc:title>
  <dc:creator>Adriano</dc:creator>
  <cp:lastModifiedBy>Adriano</cp:lastModifiedBy>
  <cp:revision>2</cp:revision>
  <dcterms:created xsi:type="dcterms:W3CDTF">2015-07-03T01:18:19Z</dcterms:created>
  <dcterms:modified xsi:type="dcterms:W3CDTF">2015-07-03T01:31:32Z</dcterms:modified>
</cp:coreProperties>
</file>