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740" y="-84"/>
      </p:cViewPr>
      <p:guideLst>
        <p:guide orient="horz" pos="2160"/>
        <p:guide pos="2880"/>
      </p:guideLst>
    </p:cSldViewPr>
  </p:slideViewPr>
  <p:notesTextViewPr>
    <p:cViewPr>
      <p:scale>
        <a:sx n="1" d="1"/>
        <a:sy n="1" d="1"/>
      </p:scale>
      <p:origin x="0" y="498"/>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C9317C-6826-46E9-83EE-1460EEBE3D10}" type="datetimeFigureOut">
              <a:rPr lang="en-US" smtClean="0"/>
              <a:t>10/8/2012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BE2D7E-B3EB-4C06-A73F-C53AB30298EF}" type="slidenum">
              <a:rPr lang="en-US" smtClean="0"/>
              <a:t>‹#›</a:t>
            </a:fld>
            <a:endParaRPr lang="en-US"/>
          </a:p>
        </p:txBody>
      </p:sp>
    </p:spTree>
    <p:extLst>
      <p:ext uri="{BB962C8B-B14F-4D97-AF65-F5344CB8AC3E}">
        <p14:creationId xmlns:p14="http://schemas.microsoft.com/office/powerpoint/2010/main" val="304891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Device fragmentation</a:t>
            </a:r>
            <a:r>
              <a:rPr lang="en-US" baseline="0" dirty="0" smtClean="0"/>
              <a:t> – with the diversity of android phone types out there, developing an app that works properly on all of them is integral to what we are trying to accomplish.</a:t>
            </a:r>
          </a:p>
          <a:p>
            <a:r>
              <a:rPr lang="en-US" baseline="0" dirty="0" smtClean="0"/>
              <a:t>Lack of data encryption – for most typical users, data encryption is turned off on their phones and we must deal with also encrypting our messages we send out with the phone to other services.</a:t>
            </a:r>
          </a:p>
          <a:p>
            <a:r>
              <a:rPr lang="en-US" baseline="0" dirty="0" smtClean="0"/>
              <a:t>Lost androids – when people lose their phone, this application has nothing to do with securing their phone once it is no longer in their hands. The person who stole the phone now has full access to their phone and all accounts attached to it.</a:t>
            </a:r>
          </a:p>
          <a:p>
            <a:r>
              <a:rPr lang="en-US" baseline="0" dirty="0" smtClean="0"/>
              <a:t>Account security – as mentioned before, all accounts that are tied into the application that the program uses will be fully accessible for those who have control of the phone. Passwords will be stored locally on the phone, increasing the usability of the application but lowering </a:t>
            </a:r>
            <a:r>
              <a:rPr lang="en-US" baseline="0" smtClean="0"/>
              <a:t>the security.</a:t>
            </a:r>
            <a:endParaRPr lang="en-US"/>
          </a:p>
        </p:txBody>
      </p:sp>
      <p:sp>
        <p:nvSpPr>
          <p:cNvPr id="4" name="Slide Number Placeholder 3"/>
          <p:cNvSpPr>
            <a:spLocks noGrp="1"/>
          </p:cNvSpPr>
          <p:nvPr>
            <p:ph type="sldNum" sz="quarter" idx="10"/>
          </p:nvPr>
        </p:nvSpPr>
        <p:spPr/>
        <p:txBody>
          <a:bodyPr/>
          <a:lstStyle/>
          <a:p>
            <a:fld id="{78BE2D7E-B3EB-4C06-A73F-C53AB30298EF}" type="slidenum">
              <a:rPr lang="en-US" smtClean="0"/>
              <a:t>1</a:t>
            </a:fld>
            <a:endParaRPr lang="en-US"/>
          </a:p>
        </p:txBody>
      </p:sp>
    </p:spTree>
    <p:extLst>
      <p:ext uri="{BB962C8B-B14F-4D97-AF65-F5344CB8AC3E}">
        <p14:creationId xmlns:p14="http://schemas.microsoft.com/office/powerpoint/2010/main" val="1858312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A802A2-0764-49B1-BCDD-EE23419D30A9}" type="datetimeFigureOut">
              <a:rPr lang="en-US" smtClean="0"/>
              <a:t>10/8/2012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F442A-E698-4099-9E69-D98663E7E5C2}" type="slidenum">
              <a:rPr lang="en-US" smtClean="0"/>
              <a:t>‹#›</a:t>
            </a:fld>
            <a:endParaRPr lang="en-US"/>
          </a:p>
        </p:txBody>
      </p:sp>
    </p:spTree>
    <p:extLst>
      <p:ext uri="{BB962C8B-B14F-4D97-AF65-F5344CB8AC3E}">
        <p14:creationId xmlns:p14="http://schemas.microsoft.com/office/powerpoint/2010/main" val="1010914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A802A2-0764-49B1-BCDD-EE23419D30A9}" type="datetimeFigureOut">
              <a:rPr lang="en-US" smtClean="0"/>
              <a:t>10/8/2012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F442A-E698-4099-9E69-D98663E7E5C2}" type="slidenum">
              <a:rPr lang="en-US" smtClean="0"/>
              <a:t>‹#›</a:t>
            </a:fld>
            <a:endParaRPr lang="en-US"/>
          </a:p>
        </p:txBody>
      </p:sp>
    </p:spTree>
    <p:extLst>
      <p:ext uri="{BB962C8B-B14F-4D97-AF65-F5344CB8AC3E}">
        <p14:creationId xmlns:p14="http://schemas.microsoft.com/office/powerpoint/2010/main" val="1555896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A802A2-0764-49B1-BCDD-EE23419D30A9}" type="datetimeFigureOut">
              <a:rPr lang="en-US" smtClean="0"/>
              <a:t>10/8/2012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F442A-E698-4099-9E69-D98663E7E5C2}" type="slidenum">
              <a:rPr lang="en-US" smtClean="0"/>
              <a:t>‹#›</a:t>
            </a:fld>
            <a:endParaRPr lang="en-US"/>
          </a:p>
        </p:txBody>
      </p:sp>
    </p:spTree>
    <p:extLst>
      <p:ext uri="{BB962C8B-B14F-4D97-AF65-F5344CB8AC3E}">
        <p14:creationId xmlns:p14="http://schemas.microsoft.com/office/powerpoint/2010/main" val="1516349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A802A2-0764-49B1-BCDD-EE23419D30A9}" type="datetimeFigureOut">
              <a:rPr lang="en-US" smtClean="0"/>
              <a:t>10/8/2012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F442A-E698-4099-9E69-D98663E7E5C2}" type="slidenum">
              <a:rPr lang="en-US" smtClean="0"/>
              <a:t>‹#›</a:t>
            </a:fld>
            <a:endParaRPr lang="en-US"/>
          </a:p>
        </p:txBody>
      </p:sp>
    </p:spTree>
    <p:extLst>
      <p:ext uri="{BB962C8B-B14F-4D97-AF65-F5344CB8AC3E}">
        <p14:creationId xmlns:p14="http://schemas.microsoft.com/office/powerpoint/2010/main" val="2232337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A802A2-0764-49B1-BCDD-EE23419D30A9}" type="datetimeFigureOut">
              <a:rPr lang="en-US" smtClean="0"/>
              <a:t>10/8/2012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F442A-E698-4099-9E69-D98663E7E5C2}" type="slidenum">
              <a:rPr lang="en-US" smtClean="0"/>
              <a:t>‹#›</a:t>
            </a:fld>
            <a:endParaRPr lang="en-US"/>
          </a:p>
        </p:txBody>
      </p:sp>
    </p:spTree>
    <p:extLst>
      <p:ext uri="{BB962C8B-B14F-4D97-AF65-F5344CB8AC3E}">
        <p14:creationId xmlns:p14="http://schemas.microsoft.com/office/powerpoint/2010/main" val="2984165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A802A2-0764-49B1-BCDD-EE23419D30A9}" type="datetimeFigureOut">
              <a:rPr lang="en-US" smtClean="0"/>
              <a:t>10/8/2012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9F442A-E698-4099-9E69-D98663E7E5C2}" type="slidenum">
              <a:rPr lang="en-US" smtClean="0"/>
              <a:t>‹#›</a:t>
            </a:fld>
            <a:endParaRPr lang="en-US"/>
          </a:p>
        </p:txBody>
      </p:sp>
    </p:spTree>
    <p:extLst>
      <p:ext uri="{BB962C8B-B14F-4D97-AF65-F5344CB8AC3E}">
        <p14:creationId xmlns:p14="http://schemas.microsoft.com/office/powerpoint/2010/main" val="408391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A802A2-0764-49B1-BCDD-EE23419D30A9}" type="datetimeFigureOut">
              <a:rPr lang="en-US" smtClean="0"/>
              <a:t>10/8/2012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9F442A-E698-4099-9E69-D98663E7E5C2}" type="slidenum">
              <a:rPr lang="en-US" smtClean="0"/>
              <a:t>‹#›</a:t>
            </a:fld>
            <a:endParaRPr lang="en-US"/>
          </a:p>
        </p:txBody>
      </p:sp>
    </p:spTree>
    <p:extLst>
      <p:ext uri="{BB962C8B-B14F-4D97-AF65-F5344CB8AC3E}">
        <p14:creationId xmlns:p14="http://schemas.microsoft.com/office/powerpoint/2010/main" val="422566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A802A2-0764-49B1-BCDD-EE23419D30A9}" type="datetimeFigureOut">
              <a:rPr lang="en-US" smtClean="0"/>
              <a:t>10/8/2012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9F442A-E698-4099-9E69-D98663E7E5C2}" type="slidenum">
              <a:rPr lang="en-US" smtClean="0"/>
              <a:t>‹#›</a:t>
            </a:fld>
            <a:endParaRPr lang="en-US"/>
          </a:p>
        </p:txBody>
      </p:sp>
    </p:spTree>
    <p:extLst>
      <p:ext uri="{BB962C8B-B14F-4D97-AF65-F5344CB8AC3E}">
        <p14:creationId xmlns:p14="http://schemas.microsoft.com/office/powerpoint/2010/main" val="4006559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802A2-0764-49B1-BCDD-EE23419D30A9}" type="datetimeFigureOut">
              <a:rPr lang="en-US" smtClean="0"/>
              <a:t>10/8/2012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9F442A-E698-4099-9E69-D98663E7E5C2}" type="slidenum">
              <a:rPr lang="en-US" smtClean="0"/>
              <a:t>‹#›</a:t>
            </a:fld>
            <a:endParaRPr lang="en-US"/>
          </a:p>
        </p:txBody>
      </p:sp>
    </p:spTree>
    <p:extLst>
      <p:ext uri="{BB962C8B-B14F-4D97-AF65-F5344CB8AC3E}">
        <p14:creationId xmlns:p14="http://schemas.microsoft.com/office/powerpoint/2010/main" val="284600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A802A2-0764-49B1-BCDD-EE23419D30A9}" type="datetimeFigureOut">
              <a:rPr lang="en-US" smtClean="0"/>
              <a:t>10/8/2012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9F442A-E698-4099-9E69-D98663E7E5C2}" type="slidenum">
              <a:rPr lang="en-US" smtClean="0"/>
              <a:t>‹#›</a:t>
            </a:fld>
            <a:endParaRPr lang="en-US"/>
          </a:p>
        </p:txBody>
      </p:sp>
    </p:spTree>
    <p:extLst>
      <p:ext uri="{BB962C8B-B14F-4D97-AF65-F5344CB8AC3E}">
        <p14:creationId xmlns:p14="http://schemas.microsoft.com/office/powerpoint/2010/main" val="4132866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A802A2-0764-49B1-BCDD-EE23419D30A9}" type="datetimeFigureOut">
              <a:rPr lang="en-US" smtClean="0"/>
              <a:t>10/8/2012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9F442A-E698-4099-9E69-D98663E7E5C2}" type="slidenum">
              <a:rPr lang="en-US" smtClean="0"/>
              <a:t>‹#›</a:t>
            </a:fld>
            <a:endParaRPr lang="en-US"/>
          </a:p>
        </p:txBody>
      </p:sp>
    </p:spTree>
    <p:extLst>
      <p:ext uri="{BB962C8B-B14F-4D97-AF65-F5344CB8AC3E}">
        <p14:creationId xmlns:p14="http://schemas.microsoft.com/office/powerpoint/2010/main" val="1190308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A802A2-0764-49B1-BCDD-EE23419D30A9}" type="datetimeFigureOut">
              <a:rPr lang="en-US" smtClean="0"/>
              <a:t>10/8/2012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F442A-E698-4099-9E69-D98663E7E5C2}" type="slidenum">
              <a:rPr lang="en-US" smtClean="0"/>
              <a:t>‹#›</a:t>
            </a:fld>
            <a:endParaRPr lang="en-US"/>
          </a:p>
        </p:txBody>
      </p:sp>
    </p:spTree>
    <p:extLst>
      <p:ext uri="{BB962C8B-B14F-4D97-AF65-F5344CB8AC3E}">
        <p14:creationId xmlns:p14="http://schemas.microsoft.com/office/powerpoint/2010/main" val="694259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Security</a:t>
            </a:r>
            <a:endParaRPr lang="en-US" dirty="0"/>
          </a:p>
        </p:txBody>
      </p:sp>
      <p:sp>
        <p:nvSpPr>
          <p:cNvPr id="3" name="Content Placeholder 2"/>
          <p:cNvSpPr>
            <a:spLocks noGrp="1"/>
          </p:cNvSpPr>
          <p:nvPr>
            <p:ph sz="half" idx="1"/>
          </p:nvPr>
        </p:nvSpPr>
        <p:spPr/>
        <p:txBody>
          <a:bodyPr/>
          <a:lstStyle/>
          <a:p>
            <a:r>
              <a:rPr lang="en-US" dirty="0" smtClean="0"/>
              <a:t>Device fragmentation</a:t>
            </a:r>
          </a:p>
          <a:p>
            <a:endParaRPr lang="en-US" dirty="0" smtClean="0"/>
          </a:p>
          <a:p>
            <a:r>
              <a:rPr lang="en-US" dirty="0" smtClean="0"/>
              <a:t>Lack of data encryption</a:t>
            </a:r>
          </a:p>
          <a:p>
            <a:endParaRPr lang="en-US" dirty="0" smtClean="0"/>
          </a:p>
          <a:p>
            <a:r>
              <a:rPr lang="en-US" dirty="0" smtClean="0"/>
              <a:t>Lost androids</a:t>
            </a:r>
          </a:p>
          <a:p>
            <a:endParaRPr lang="en-US" dirty="0" smtClean="0"/>
          </a:p>
          <a:p>
            <a:r>
              <a:rPr lang="en-US" dirty="0" smtClean="0"/>
              <a:t>Account security</a:t>
            </a:r>
          </a:p>
        </p:txBody>
      </p:sp>
      <p:pic>
        <p:nvPicPr>
          <p:cNvPr id="1026"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4565" l="10000" r="90000">
                        <a14:foregroundMark x1="47424" y1="23913" x2="47424" y2="23913"/>
                        <a14:foregroundMark x1="27879" y1="47609" x2="27879" y2="47609"/>
                        <a14:foregroundMark x1="72424" y1="50000" x2="72424" y2="50000"/>
                        <a14:foregroundMark x1="57121" y1="91957" x2="57121" y2="91957"/>
                        <a14:foregroundMark x1="43030" y1="93043" x2="43030" y2="93043"/>
                        <a14:foregroundMark x1="56667" y1="93043" x2="56667" y2="94565"/>
                        <a14:foregroundMark x1="40152" y1="35652" x2="40152" y2="35652"/>
                      </a14:backgroundRemoval>
                    </a14:imgEffect>
                  </a14:imgLayer>
                </a14:imgProps>
              </a:ext>
              <a:ext uri="{28A0092B-C50C-407E-A947-70E740481C1C}">
                <a14:useLocalDpi xmlns:a14="http://schemas.microsoft.com/office/drawing/2010/main" val="0"/>
              </a:ext>
            </a:extLst>
          </a:blip>
          <a:srcRect l="18925" r="20042"/>
          <a:stretch/>
        </p:blipFill>
        <p:spPr bwMode="auto">
          <a:xfrm>
            <a:off x="5512037" y="2133600"/>
            <a:ext cx="300279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9467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183</Words>
  <Application>Microsoft Office PowerPoint</Application>
  <PresentationFormat>On-screen Show (4:3)</PresentationFormat>
  <Paragraphs>13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Android Security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Security</dc:title>
  <dc:creator>Matt</dc:creator>
  <cp:lastModifiedBy>Matt</cp:lastModifiedBy>
  <cp:revision>2</cp:revision>
  <dcterms:created xsi:type="dcterms:W3CDTF">2012-10-08T16:31:20Z</dcterms:created>
  <dcterms:modified xsi:type="dcterms:W3CDTF">2012-10-08T16:45:13Z</dcterms:modified>
</cp:coreProperties>
</file>