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03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807A-E5B0-422B-AA02-1D137F5B8FF7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8B-78F1-4AB2-B1B0-D82C4345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807A-E5B0-422B-AA02-1D137F5B8FF7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8B-78F1-4AB2-B1B0-D82C4345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2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807A-E5B0-422B-AA02-1D137F5B8FF7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8B-78F1-4AB2-B1B0-D82C4345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807A-E5B0-422B-AA02-1D137F5B8FF7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8B-78F1-4AB2-B1B0-D82C4345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4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807A-E5B0-422B-AA02-1D137F5B8FF7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8B-78F1-4AB2-B1B0-D82C4345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807A-E5B0-422B-AA02-1D137F5B8FF7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8B-78F1-4AB2-B1B0-D82C4345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807A-E5B0-422B-AA02-1D137F5B8FF7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8B-78F1-4AB2-B1B0-D82C4345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807A-E5B0-422B-AA02-1D137F5B8FF7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8B-78F1-4AB2-B1B0-D82C4345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2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807A-E5B0-422B-AA02-1D137F5B8FF7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8B-78F1-4AB2-B1B0-D82C4345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1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807A-E5B0-422B-AA02-1D137F5B8FF7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8B-78F1-4AB2-B1B0-D82C4345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807A-E5B0-422B-AA02-1D137F5B8FF7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8B-78F1-4AB2-B1B0-D82C4345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807A-E5B0-422B-AA02-1D137F5B8FF7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4C08B-78F1-4AB2-B1B0-D82C4345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Proposed Budget: $0.00</a:t>
            </a:r>
          </a:p>
          <a:p>
            <a:r>
              <a:rPr lang="en-US" dirty="0" smtClean="0"/>
              <a:t>Equipment: Free</a:t>
            </a:r>
          </a:p>
          <a:p>
            <a:pPr lvl="1"/>
            <a:r>
              <a:rPr lang="en-US" dirty="0" smtClean="0"/>
              <a:t>4 mobile devices borrowed from Samsung Mobile</a:t>
            </a:r>
          </a:p>
          <a:p>
            <a:r>
              <a:rPr lang="en-US" dirty="0" smtClean="0"/>
              <a:t>Software Environment: Free, Open Source</a:t>
            </a:r>
          </a:p>
          <a:p>
            <a:pPr lvl="1"/>
            <a:r>
              <a:rPr lang="en-US" dirty="0" smtClean="0"/>
              <a:t>Eclipse IDE</a:t>
            </a:r>
          </a:p>
          <a:p>
            <a:pPr lvl="1"/>
            <a:r>
              <a:rPr lang="en-US" dirty="0" err="1" smtClean="0"/>
              <a:t>Bitbucket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Mercurial Source Control</a:t>
            </a:r>
          </a:p>
          <a:p>
            <a:pPr lvl="1"/>
            <a:r>
              <a:rPr lang="en-US" dirty="0" smtClean="0"/>
              <a:t>Android Open Source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9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Proposed Budget</vt:lpstr>
    </vt:vector>
  </TitlesOfParts>
  <Company>Southern Methodist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Budget</dc:title>
  <dc:creator>Tomin Kozhimala</dc:creator>
  <cp:lastModifiedBy>Tomin Kozhimala</cp:lastModifiedBy>
  <cp:revision>1</cp:revision>
  <dcterms:created xsi:type="dcterms:W3CDTF">2012-10-08T19:52:20Z</dcterms:created>
  <dcterms:modified xsi:type="dcterms:W3CDTF">2012-10-08T19:56:27Z</dcterms:modified>
</cp:coreProperties>
</file>