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3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49A8-1DF4-4CE6-8767-29362F806794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6C4B-0D9E-443A-871D-6B5789AAF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672981"/>
            <a:ext cx="3733800" cy="5410200"/>
          </a:xfrm>
          <a:prstGeom prst="roundRect">
            <a:avLst>
              <a:gd name="adj" fmla="val 6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1333500" y="672981"/>
            <a:ext cx="3733800" cy="381000"/>
          </a:xfrm>
          <a:prstGeom prst="round2SameRect">
            <a:avLst>
              <a:gd name="adj1" fmla="val 3685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28916" y="2352020"/>
            <a:ext cx="2895600" cy="53340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17000">
                <a:srgbClr val="85C2FF"/>
              </a:gs>
              <a:gs pos="49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7516" y="2362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</a:t>
            </a:r>
            <a:r>
              <a:rPr lang="en-US" sz="2800" dirty="0" smtClean="0"/>
              <a:t>New Rule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672981"/>
            <a:ext cx="289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list of rules would append either below or above the add new rule button, keeping a simplistic main GUI.</a:t>
            </a:r>
          </a:p>
          <a:p>
            <a:endParaRPr lang="en-US" dirty="0"/>
          </a:p>
          <a:p>
            <a:r>
              <a:rPr lang="en-US" dirty="0" smtClean="0"/>
              <a:t>The options/settings would be kept under the menu button, commonly found on all android devices.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3106291"/>
            <a:ext cx="2895600" cy="53340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17000">
                <a:srgbClr val="85C2FF"/>
              </a:gs>
              <a:gs pos="49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3116471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My Rules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1752600" y="3876020"/>
            <a:ext cx="2895600" cy="53340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17000">
                <a:srgbClr val="85C2FF"/>
              </a:gs>
              <a:gs pos="49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81200" y="3886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Help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1727886" y="4638020"/>
            <a:ext cx="2895600" cy="53340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17000">
                <a:srgbClr val="85C2FF"/>
              </a:gs>
              <a:gs pos="49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56486" y="4648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My Accounts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745551" y="1418279"/>
            <a:ext cx="28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*Insert Samsung Logo Here*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752600" y="5319818"/>
            <a:ext cx="2895600" cy="53340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17000">
                <a:srgbClr val="85C2FF"/>
              </a:gs>
              <a:gs pos="49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81200" y="532999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Transfer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824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685800"/>
            <a:ext cx="3733800" cy="5410200"/>
          </a:xfrm>
          <a:prstGeom prst="roundRect">
            <a:avLst>
              <a:gd name="adj" fmla="val 6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762000" y="685800"/>
            <a:ext cx="3733800" cy="381000"/>
          </a:xfrm>
          <a:prstGeom prst="round2SameRect">
            <a:avLst>
              <a:gd name="adj1" fmla="val 3685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3884" y="227604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Notifications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23884" y="30215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Suggestions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51753" y="2270210"/>
            <a:ext cx="357316" cy="38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151753" y="3015734"/>
            <a:ext cx="357316" cy="38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BigGreenCheck.gif (106×10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05" y="2335694"/>
            <a:ext cx="252412" cy="2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BigGreenCheck.gif (106×10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05" y="3081218"/>
            <a:ext cx="252412" cy="2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151753" y="3810000"/>
            <a:ext cx="357316" cy="38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23884" y="3821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Tutorial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5976" y="1295400"/>
            <a:ext cx="2505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2700" cmpd="sng">
                  <a:solidFill>
                    <a:schemeClr val="tx2"/>
                  </a:solidFill>
                </a:ln>
              </a:rPr>
              <a:t>Settings</a:t>
            </a:r>
            <a:endParaRPr lang="en-US" sz="3200" dirty="0">
              <a:ln w="12700" cmpd="sng">
                <a:solidFill>
                  <a:schemeClr val="tx2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3000" y="8763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 with check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6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9587" y="1916086"/>
            <a:ext cx="503260" cy="47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62000" y="685800"/>
            <a:ext cx="3733800" cy="5410200"/>
          </a:xfrm>
          <a:prstGeom prst="roundRect">
            <a:avLst>
              <a:gd name="adj" fmla="val 6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762000" y="685800"/>
            <a:ext cx="3733800" cy="381000"/>
          </a:xfrm>
          <a:prstGeom prst="round2SameRect">
            <a:avLst>
              <a:gd name="adj1" fmla="val 3685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5976" y="1293341"/>
            <a:ext cx="2505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2700" cmpd="sng">
                  <a:solidFill>
                    <a:schemeClr val="tx2"/>
                  </a:solidFill>
                </a:ln>
              </a:rPr>
              <a:t>My Accounts</a:t>
            </a:r>
            <a:endParaRPr lang="en-US" sz="3200" dirty="0">
              <a:ln w="12700" cmpd="sng">
                <a:solidFill>
                  <a:schemeClr val="tx2"/>
                </a:solidFill>
              </a:ln>
            </a:endParaRPr>
          </a:p>
        </p:txBody>
      </p:sp>
      <p:pic>
        <p:nvPicPr>
          <p:cNvPr id="4098" name="Picture 2" descr="http://aux3.iconpedia.net/uploads/66413265317466503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58" y="1924569"/>
            <a:ext cx="469518" cy="46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ux.iconpedia.net/uploads/21208675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27" y="1914138"/>
            <a:ext cx="473507" cy="4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ithenticate.com/Portals/92785/images/reddi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24" y="1878116"/>
            <a:ext cx="376176" cy="51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14" y="1832179"/>
            <a:ext cx="607841" cy="6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1066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buttons (like tabs) that will display information for below.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19965" y="1335971"/>
            <a:ext cx="1600200" cy="579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6" name="Picture 10" descr="http://ellipsispress.com/wp-content/uploads/Ellipsis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01" y="1368459"/>
            <a:ext cx="1600200" cy="109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91216" y="1876498"/>
            <a:ext cx="304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with more icons that they are using.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91000" y="2097862"/>
            <a:ext cx="629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2716" y="2819400"/>
            <a:ext cx="17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Name: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2716" y="3962400"/>
            <a:ext cx="17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3390900"/>
            <a:ext cx="33528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500" y="4453066"/>
            <a:ext cx="33528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" y="2394742"/>
            <a:ext cx="37435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466261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asked info can go here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447535" y="4876229"/>
            <a:ext cx="1600200" cy="579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685800"/>
            <a:ext cx="3733800" cy="5410200"/>
          </a:xfrm>
          <a:prstGeom prst="roundRect">
            <a:avLst>
              <a:gd name="adj" fmla="val 6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762000" y="685800"/>
            <a:ext cx="3733800" cy="381000"/>
          </a:xfrm>
          <a:prstGeom prst="round2SameRect">
            <a:avLst>
              <a:gd name="adj1" fmla="val 3685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5976" y="1293341"/>
            <a:ext cx="2505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2700" cmpd="sng">
                  <a:solidFill>
                    <a:schemeClr val="tx2"/>
                  </a:solidFill>
                </a:ln>
              </a:rPr>
              <a:t>Transfer</a:t>
            </a:r>
            <a:endParaRPr lang="en-US" sz="3200" dirty="0">
              <a:ln w="12700" cmpd="sng">
                <a:solidFill>
                  <a:schemeClr val="tx2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9686" y="2031998"/>
            <a:ext cx="316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would you like to transfer?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0677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remember all the options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5976" y="3067734"/>
            <a:ext cx="14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5976" y="4343400"/>
            <a:ext cx="14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5976" y="3714065"/>
            <a:ext cx="14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62000" y="3581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1999" y="41910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1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evel 12"/>
          <p:cNvSpPr/>
          <p:nvPr/>
        </p:nvSpPr>
        <p:spPr>
          <a:xfrm>
            <a:off x="1022177" y="2743200"/>
            <a:ext cx="2278428" cy="533400"/>
          </a:xfrm>
          <a:prstGeom prst="bevel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62000" y="685800"/>
            <a:ext cx="3733800" cy="5410200"/>
          </a:xfrm>
          <a:prstGeom prst="roundRect">
            <a:avLst>
              <a:gd name="adj" fmla="val 6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762000" y="685800"/>
            <a:ext cx="3733800" cy="381000"/>
          </a:xfrm>
          <a:prstGeom prst="round2SameRect">
            <a:avLst>
              <a:gd name="adj1" fmla="val 3685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5976" y="1293341"/>
            <a:ext cx="2505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2700" cmpd="sng">
                  <a:solidFill>
                    <a:schemeClr val="tx2"/>
                  </a:solidFill>
                </a:ln>
              </a:rPr>
              <a:t>My Rules</a:t>
            </a:r>
            <a:endParaRPr lang="en-US" sz="3200" dirty="0">
              <a:ln w="12700" cmpd="sng">
                <a:solidFill>
                  <a:schemeClr val="tx2"/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2177" y="1973369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Active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2438400"/>
            <a:ext cx="373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 Same Side Corner Rectangle 7"/>
          <p:cNvSpPr/>
          <p:nvPr/>
        </p:nvSpPr>
        <p:spPr>
          <a:xfrm>
            <a:off x="762000" y="1878116"/>
            <a:ext cx="1219200" cy="560284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>
            <a:off x="2011062" y="1877893"/>
            <a:ext cx="1219200" cy="560284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>
            <a:off x="3276600" y="1878116"/>
            <a:ext cx="1195195" cy="560284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00605" y="1973369"/>
            <a:ext cx="1195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Suggestions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2311" y="1988981"/>
            <a:ext cx="836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Inactive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2177" y="2825234"/>
            <a:ext cx="227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Rule 1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2" descr="Red Cross X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21" y="2815966"/>
            <a:ext cx="370162" cy="3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05400" y="1877893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Depressed to (de)activate or possibly change colors when active or not (green and gray?)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1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685800"/>
            <a:ext cx="3733800" cy="5410200"/>
          </a:xfrm>
          <a:prstGeom prst="roundRect">
            <a:avLst>
              <a:gd name="adj" fmla="val 6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762000" y="685800"/>
            <a:ext cx="3733800" cy="381000"/>
          </a:xfrm>
          <a:prstGeom prst="round2SameRect">
            <a:avLst>
              <a:gd name="adj1" fmla="val 3685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1403" y="1752600"/>
            <a:ext cx="3014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liked the idea from Keith’s</a:t>
            </a:r>
          </a:p>
          <a:p>
            <a:r>
              <a:rPr lang="en-US" dirty="0" smtClean="0"/>
              <a:t>design for finding the causes</a:t>
            </a:r>
          </a:p>
          <a:p>
            <a:r>
              <a:rPr lang="en-US" dirty="0"/>
              <a:t>a</a:t>
            </a:r>
            <a:r>
              <a:rPr lang="en-US" dirty="0" smtClean="0"/>
              <a:t>nd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1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2976" y="693634"/>
            <a:ext cx="3733800" cy="5410200"/>
          </a:xfrm>
          <a:prstGeom prst="roundRect">
            <a:avLst>
              <a:gd name="adj" fmla="val 6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912976" y="693634"/>
            <a:ext cx="3733800" cy="381000"/>
          </a:xfrm>
          <a:prstGeom prst="round2SameRect">
            <a:avLst>
              <a:gd name="adj1" fmla="val 3685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8776" y="122703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 #1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6936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Editable text box, click to edit.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3505200" y="878300"/>
            <a:ext cx="1600200" cy="579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05000" y="1227034"/>
            <a:ext cx="167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828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Causes: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0700" y="2209800"/>
            <a:ext cx="17907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81200" y="2209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Cause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180681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790700" y="2746761"/>
            <a:ext cx="17907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54234" y="27671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1"/>
          </p:cNvCxnSpPr>
          <p:nvPr/>
        </p:nvCxnSpPr>
        <p:spPr>
          <a:xfrm flipH="1">
            <a:off x="3581400" y="1991485"/>
            <a:ext cx="16764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5900" y="23285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delete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191000" y="2375416"/>
            <a:ext cx="1104900" cy="137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19500" y="2951860"/>
            <a:ext cx="1676400" cy="92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5900" y="281336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add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1480580" y="2447402"/>
            <a:ext cx="3777221" cy="1057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0" y="3429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activate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098207" y="2222562"/>
            <a:ext cx="357316" cy="38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0" descr="BigGreenCheck.gif (106×10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59" y="2288046"/>
            <a:ext cx="252412" cy="2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d Cross X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838" y="2215219"/>
            <a:ext cx="370162" cy="3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6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2976" y="693634"/>
            <a:ext cx="3733800" cy="5410200"/>
          </a:xfrm>
          <a:prstGeom prst="roundRect">
            <a:avLst>
              <a:gd name="adj" fmla="val 6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912976" y="693634"/>
            <a:ext cx="3733800" cy="381000"/>
          </a:xfrm>
          <a:prstGeom prst="round2SameRect">
            <a:avLst>
              <a:gd name="adj1" fmla="val 3685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8776" y="122703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 #1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6936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Editable text box, click to edit.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3505200" y="878300"/>
            <a:ext cx="1600200" cy="579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05000" y="1227034"/>
            <a:ext cx="167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828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0700" y="2209800"/>
            <a:ext cx="17907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81200" y="2209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Effect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180681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790700" y="2746761"/>
            <a:ext cx="17907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54234" y="27671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1"/>
          </p:cNvCxnSpPr>
          <p:nvPr/>
        </p:nvCxnSpPr>
        <p:spPr>
          <a:xfrm flipH="1">
            <a:off x="3581400" y="1991485"/>
            <a:ext cx="16764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5900" y="23285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delete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191000" y="2375416"/>
            <a:ext cx="1104900" cy="137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19500" y="2951860"/>
            <a:ext cx="1676400" cy="92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5900" y="281336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add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1480580" y="2447402"/>
            <a:ext cx="3777221" cy="1057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0" y="3429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activate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150659" y="2209800"/>
            <a:ext cx="357316" cy="38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0" descr="BigGreenCheck.gif (106×10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11" y="2275284"/>
            <a:ext cx="252412" cy="2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d Cross X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838" y="2215219"/>
            <a:ext cx="370162" cy="3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212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21</cp:revision>
  <dcterms:created xsi:type="dcterms:W3CDTF">2012-09-25T05:45:10Z</dcterms:created>
  <dcterms:modified xsi:type="dcterms:W3CDTF">2012-09-27T07:58:29Z</dcterms:modified>
</cp:coreProperties>
</file>