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0" r:id="rId2"/>
    <p:sldId id="261" r:id="rId3"/>
    <p:sldId id="262" r:id="rId4"/>
    <p:sldId id="256" r:id="rId5"/>
    <p:sldId id="263" r:id="rId6"/>
    <p:sldId id="264" r:id="rId7"/>
    <p:sldId id="265" r:id="rId8"/>
    <p:sldId id="270" r:id="rId9"/>
    <p:sldId id="267" r:id="rId10"/>
    <p:sldId id="268" r:id="rId11"/>
  </p:sldIdLst>
  <p:sldSz cx="8229600" cy="146304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09" autoAdjust="0"/>
  </p:normalViewPr>
  <p:slideViewPr>
    <p:cSldViewPr>
      <p:cViewPr varScale="1">
        <p:scale>
          <a:sx n="29" d="100"/>
          <a:sy n="29" d="100"/>
        </p:scale>
        <p:origin x="-2995" y="-67"/>
      </p:cViewPr>
      <p:guideLst>
        <p:guide orient="horz" pos="46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AD349-C7BE-4278-B887-84D50C28B623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772E7-FA25-4D59-A7F3-3E445431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1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Fifth</a:t>
            </a:r>
            <a:r>
              <a:rPr lang="en-US" baseline="0" dirty="0" smtClean="0"/>
              <a:t> item, share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72E7-FA25-4D59-A7F3-3E445431FE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72E7-FA25-4D59-A7F3-3E445431FE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03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General, Accounts,</a:t>
            </a:r>
            <a:r>
              <a:rPr lang="en-US" baseline="0" dirty="0" smtClean="0"/>
              <a:t> Security,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72E7-FA25-4D59-A7F3-3E445431FE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6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Android Sync Settings</a:t>
            </a:r>
            <a:r>
              <a:rPr lang="en-US" baseline="0" dirty="0" smtClean="0"/>
              <a:t> page, search menu for different kinds of accounts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72E7-FA25-4D59-A7F3-3E445431FE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86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A-Z</a:t>
            </a:r>
            <a:r>
              <a:rPr lang="en-US" baseline="0" dirty="0" smtClean="0"/>
              <a:t> sorting of my rules</a:t>
            </a:r>
          </a:p>
          <a:p>
            <a:r>
              <a:rPr lang="en-US" baseline="0" dirty="0" smtClean="0"/>
              <a:t>Toggle on/off button</a:t>
            </a:r>
          </a:p>
          <a:p>
            <a:r>
              <a:rPr lang="en-US" baseline="0" dirty="0" smtClean="0"/>
              <a:t>Tap to edit/delete</a:t>
            </a:r>
          </a:p>
          <a:p>
            <a:r>
              <a:rPr lang="en-US" baseline="0" dirty="0" smtClean="0"/>
              <a:t>Dock: new, global, playlists, search</a:t>
            </a:r>
          </a:p>
          <a:p>
            <a:r>
              <a:rPr lang="en-US" baseline="0" dirty="0" smtClean="0"/>
              <a:t>different view types</a:t>
            </a:r>
          </a:p>
          <a:p>
            <a:r>
              <a:rPr lang="en-US" baseline="0" dirty="0" smtClean="0"/>
              <a:t>Override menu  button with views</a:t>
            </a:r>
          </a:p>
          <a:p>
            <a:r>
              <a:rPr lang="en-US" baseline="0" dirty="0" smtClean="0"/>
              <a:t>Static menu button</a:t>
            </a:r>
          </a:p>
          <a:p>
            <a:r>
              <a:rPr lang="en-US" baseline="0" dirty="0" smtClean="0"/>
              <a:t>A-z, categories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72E7-FA25-4D59-A7F3-3E445431FE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9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Edit:</a:t>
            </a:r>
          </a:p>
          <a:p>
            <a:r>
              <a:rPr lang="en-US" dirty="0" smtClean="0"/>
              <a:t>Left causes, right effect (icons)</a:t>
            </a:r>
          </a:p>
          <a:p>
            <a:r>
              <a:rPr lang="en-US" dirty="0" smtClean="0"/>
              <a:t>X</a:t>
            </a:r>
            <a:r>
              <a:rPr lang="en-US" baseline="0" dirty="0" smtClean="0"/>
              <a:t> for each cause/effect to delete</a:t>
            </a:r>
          </a:p>
          <a:p>
            <a:r>
              <a:rPr lang="en-US" baseline="0" dirty="0" smtClean="0"/>
              <a:t>+ at bottom for add new cause/effect</a:t>
            </a:r>
          </a:p>
          <a:p>
            <a:r>
              <a:rPr lang="en-US" baseline="0" dirty="0" smtClean="0"/>
              <a:t>Dock: on, share, delete</a:t>
            </a:r>
          </a:p>
          <a:p>
            <a:r>
              <a:rPr lang="en-US" baseline="0" dirty="0" smtClean="0"/>
              <a:t>AUTOSAVE</a:t>
            </a:r>
          </a:p>
          <a:p>
            <a:r>
              <a:rPr lang="en-US" baseline="0" dirty="0" smtClean="0"/>
              <a:t>Be able to have unfinished rules (draft) not able to turn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72E7-FA25-4D59-A7F3-3E445431FE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2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help menu, tutorial, table of contents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72E7-FA25-4D59-A7F3-3E445431FE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17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adding a new cause that needs</a:t>
            </a:r>
            <a:r>
              <a:rPr lang="en-US" baseline="0" dirty="0" smtClean="0"/>
              <a:t> account access, take to sync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72E7-FA25-4D59-A7F3-3E445431FE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3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adding a new cause that needs</a:t>
            </a:r>
            <a:r>
              <a:rPr lang="en-US" baseline="0" dirty="0" smtClean="0"/>
              <a:t> account access, take to sync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72E7-FA25-4D59-A7F3-3E445431FE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34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button</a:t>
            </a:r>
            <a:r>
              <a:rPr lang="en-US" baseline="0" dirty="0" smtClean="0"/>
              <a:t> with autocomplete like in Google Play</a:t>
            </a:r>
          </a:p>
          <a:p>
            <a:r>
              <a:rPr lang="en-US" baseline="0" dirty="0" smtClean="0"/>
              <a:t>List of causes</a:t>
            </a:r>
          </a:p>
          <a:p>
            <a:r>
              <a:rPr lang="en-US" baseline="0" dirty="0" smtClean="0"/>
              <a:t>Menu: Grid, list,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, search</a:t>
            </a:r>
          </a:p>
          <a:p>
            <a:r>
              <a:rPr lang="en-US" baseline="0" dirty="0" smtClean="0"/>
              <a:t>Dock: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72E7-FA25-4D59-A7F3-3E445431FE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6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4544908"/>
            <a:ext cx="6995160" cy="3136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8290560"/>
            <a:ext cx="5760720" cy="3738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5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585896"/>
            <a:ext cx="1851660" cy="124832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585896"/>
            <a:ext cx="5417820" cy="124832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7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3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9401388"/>
            <a:ext cx="6995160" cy="29057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6200989"/>
            <a:ext cx="6995160" cy="3200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7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3413761"/>
            <a:ext cx="3634740" cy="965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3413761"/>
            <a:ext cx="3634740" cy="965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3274908"/>
            <a:ext cx="3636169" cy="13648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4639734"/>
            <a:ext cx="3636169" cy="84294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3274908"/>
            <a:ext cx="3637598" cy="13648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4639734"/>
            <a:ext cx="3637598" cy="84294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82507"/>
            <a:ext cx="2707482" cy="24790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582508"/>
            <a:ext cx="4600575" cy="124866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3061548"/>
            <a:ext cx="2707482" cy="100076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8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10241280"/>
            <a:ext cx="4937760" cy="120904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1307253"/>
            <a:ext cx="4937760" cy="8778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11450321"/>
            <a:ext cx="4937760" cy="1717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A644-8CA9-478C-AC43-F294B15DAE1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7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585894"/>
            <a:ext cx="740664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3413761"/>
            <a:ext cx="7406640" cy="965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13560215"/>
            <a:ext cx="19202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3A644-8CA9-478C-AC43-F294B15DAE1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13560215"/>
            <a:ext cx="26060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13560215"/>
            <a:ext cx="19202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9CBF3-4CC9-48F1-BD4B-EC4ADDA0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03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2/24/Samsung_Logo.svg/698px-Samsung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922" y="12247385"/>
            <a:ext cx="4667250" cy="157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9536" y="763012"/>
            <a:ext cx="71920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Roboto" pitchFamily="2" charset="0"/>
                <a:ea typeface="Roboto" pitchFamily="2" charset="0"/>
              </a:rPr>
              <a:t>Cause &amp; Effect</a:t>
            </a:r>
            <a:endParaRPr lang="en-US" sz="96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62347" y="4275395"/>
            <a:ext cx="5486400" cy="914400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Roboto" pitchFamily="2" charset="0"/>
                <a:ea typeface="Roboto" pitchFamily="2" charset="0"/>
              </a:rPr>
              <a:t>My Rules</a:t>
            </a:r>
            <a:endParaRPr lang="en-US" sz="36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62347" y="5533573"/>
            <a:ext cx="5486400" cy="914400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Roboto" pitchFamily="2" charset="0"/>
                <a:ea typeface="Roboto" pitchFamily="2" charset="0"/>
              </a:rPr>
              <a:t>New Rule</a:t>
            </a:r>
            <a:endParaRPr lang="en-US" sz="36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62347" y="6705854"/>
            <a:ext cx="5486400" cy="914400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Roboto" pitchFamily="2" charset="0"/>
                <a:ea typeface="Roboto" pitchFamily="2" charset="0"/>
              </a:rPr>
              <a:t>Preferences</a:t>
            </a:r>
            <a:endParaRPr lang="en-US" sz="36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62347" y="7935824"/>
            <a:ext cx="5486400" cy="914400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Roboto" pitchFamily="2" charset="0"/>
                <a:ea typeface="Roboto" pitchFamily="2" charset="0"/>
              </a:rPr>
              <a:t>Help</a:t>
            </a:r>
            <a:endParaRPr lang="en-US" sz="36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2347" y="9159378"/>
            <a:ext cx="5486400" cy="914400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Roboto" pitchFamily="2" charset="0"/>
                <a:ea typeface="Roboto" pitchFamily="2" charset="0"/>
              </a:rPr>
              <a:t>Share</a:t>
            </a:r>
            <a:endParaRPr lang="en-US" sz="36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13716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5400" b="1" dirty="0" smtClean="0">
                <a:latin typeface="Roboto" pitchFamily="2" charset="0"/>
                <a:ea typeface="Roboto" pitchFamily="2" charset="0"/>
              </a:rPr>
              <a:t>Social Media</a:t>
            </a:r>
            <a:endParaRPr lang="en-US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258800"/>
            <a:ext cx="8229600" cy="137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1826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Post to Facebook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0114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Post to Twitter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371601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Post to Google+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54" y="68402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Post to </a:t>
            </a:r>
            <a:r>
              <a:rPr lang="en-US" sz="3600" dirty="0" err="1" smtClean="0">
                <a:latin typeface="Roboto" pitchFamily="2" charset="0"/>
                <a:ea typeface="Roboto" pitchFamily="2" charset="0"/>
              </a:rPr>
              <a:t>Instagram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54" y="86690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Post to Foursquare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9236" y="13691136"/>
            <a:ext cx="1627909" cy="53860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Search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9091" y="13691137"/>
            <a:ext cx="1295400" cy="538609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A-Z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1" y="13666274"/>
            <a:ext cx="2133598" cy="538609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Categories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58000" y="1524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Menu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7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12293011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…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8229600" cy="13716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5400" b="1" dirty="0" smtClean="0">
                <a:latin typeface="Roboto" pitchFamily="2" charset="0"/>
                <a:ea typeface="Roboto" pitchFamily="2" charset="0"/>
              </a:rPr>
              <a:t>Preferences</a:t>
            </a:r>
            <a:endParaRPr lang="en-US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258800"/>
            <a:ext cx="8229600" cy="137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18391" y="134112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Accounts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14800" y="134112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Security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134112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General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86400" y="134112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About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1826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Setting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0114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Setting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8402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…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86690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…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04978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…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371601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Sync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858000" y="1524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Menu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13716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5400" b="1" dirty="0" smtClean="0">
                <a:latin typeface="Roboto" pitchFamily="2" charset="0"/>
                <a:ea typeface="Roboto" pitchFamily="2" charset="0"/>
              </a:rPr>
              <a:t>My Accounts</a:t>
            </a:r>
            <a:endParaRPr lang="en-US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200401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latin typeface="Roboto" pitchFamily="2" charset="0"/>
                <a:ea typeface="Roboto" pitchFamily="2" charset="0"/>
              </a:rPr>
              <a:t>Dropbox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029201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Twitter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858001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Facebook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8686801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Roboto" pitchFamily="2" charset="0"/>
                <a:ea typeface="Roboto" pitchFamily="2" charset="0"/>
              </a:rPr>
              <a:t>+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1371601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Google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3258800"/>
            <a:ext cx="8229600" cy="137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718391" y="13411200"/>
            <a:ext cx="1066800" cy="10668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Accounts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14800" y="134112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Security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71600" y="134112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General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486400" y="134112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About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Circular Arrow 1"/>
          <p:cNvSpPr/>
          <p:nvPr/>
        </p:nvSpPr>
        <p:spPr>
          <a:xfrm>
            <a:off x="6705600" y="3656077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7337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>
            <a:off x="6705600" y="7283197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7337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>
            <a:off x="6705600" y="5454397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7337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ircular Arrow 27"/>
          <p:cNvSpPr/>
          <p:nvPr/>
        </p:nvSpPr>
        <p:spPr>
          <a:xfrm>
            <a:off x="6705600" y="182945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7337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858000" y="1524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Menu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13716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5400" b="1" dirty="0" smtClean="0">
                <a:latin typeface="Roboto" pitchFamily="2" charset="0"/>
                <a:ea typeface="Roboto" pitchFamily="2" charset="0"/>
              </a:rPr>
              <a:t>My Rules</a:t>
            </a:r>
            <a:endParaRPr lang="en-US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0" y="3212806"/>
            <a:ext cx="8229600" cy="18288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6527" y="3811732"/>
            <a:ext cx="2590800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Roboto" pitchFamily="2" charset="0"/>
                <a:ea typeface="Roboto" pitchFamily="2" charset="0"/>
              </a:rPr>
              <a:t>Wi-Fi On</a:t>
            </a:r>
            <a:endParaRPr lang="en-US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80812" y="3811732"/>
            <a:ext cx="838200" cy="538609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On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13258800"/>
            <a:ext cx="8229600" cy="137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7287" y="13639800"/>
            <a:ext cx="973282" cy="53860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New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50569" y="13639798"/>
            <a:ext cx="2057401" cy="538609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Global On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5041606"/>
            <a:ext cx="8229600" cy="18288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0" y="6870406"/>
            <a:ext cx="8229600" cy="18288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1718" y="5686701"/>
            <a:ext cx="2590800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Roboto" pitchFamily="2" charset="0"/>
                <a:ea typeface="Roboto" pitchFamily="2" charset="0"/>
              </a:rPr>
              <a:t>GPS On</a:t>
            </a:r>
            <a:endParaRPr lang="en-US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56003" y="5640534"/>
            <a:ext cx="838200" cy="538609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Off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6909" y="7515501"/>
            <a:ext cx="2590800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Roboto" pitchFamily="2" charset="0"/>
                <a:ea typeface="Roboto" pitchFamily="2" charset="0"/>
              </a:rPr>
              <a:t>Set Alarm</a:t>
            </a:r>
            <a:endParaRPr lang="en-US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31194" y="7469334"/>
            <a:ext cx="838200" cy="538609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On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-24809" y="8699206"/>
            <a:ext cx="8229600" cy="18288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+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38450" y="13639797"/>
            <a:ext cx="2057401" cy="538609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Playlists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87472" y="13631943"/>
            <a:ext cx="1556328" cy="538609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Search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0" y="1371601"/>
            <a:ext cx="8229600" cy="18288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6909" y="2016696"/>
            <a:ext cx="2590800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Roboto" pitchFamily="2" charset="0"/>
                <a:ea typeface="Roboto" pitchFamily="2" charset="0"/>
              </a:rPr>
              <a:t>Text Wife</a:t>
            </a:r>
            <a:endParaRPr lang="en-US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31194" y="1970529"/>
            <a:ext cx="838200" cy="538609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On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858000" y="1524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Menu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13716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5400" b="1" dirty="0" smtClean="0">
                <a:latin typeface="Roboto" pitchFamily="2" charset="0"/>
                <a:ea typeface="Roboto" pitchFamily="2" charset="0"/>
              </a:rPr>
              <a:t>Wi-Fi On</a:t>
            </a:r>
            <a:endParaRPr lang="en-US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-24809" y="1371601"/>
            <a:ext cx="8229600" cy="1188719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1828800"/>
            <a:ext cx="2590800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Roboto" pitchFamily="2" charset="0"/>
                <a:ea typeface="Roboto" pitchFamily="2" charset="0"/>
              </a:rPr>
              <a:t>Wi-Fi On</a:t>
            </a:r>
            <a:endParaRPr lang="en-US" sz="32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13258800"/>
            <a:ext cx="8229600" cy="137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2516" y="2817668"/>
            <a:ext cx="2590800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Roboto" pitchFamily="2" charset="0"/>
                <a:ea typeface="Roboto" pitchFamily="2" charset="0"/>
              </a:rPr>
              <a:t>Cause:</a:t>
            </a:r>
            <a:endParaRPr lang="en-US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98868" y="2833318"/>
            <a:ext cx="2590800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Roboto" pitchFamily="2" charset="0"/>
                <a:ea typeface="Roboto" pitchFamily="2" charset="0"/>
              </a:rPr>
              <a:t>Effect:</a:t>
            </a:r>
            <a:endParaRPr lang="en-US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80413" y="3839833"/>
            <a:ext cx="1828800" cy="18288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At Home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858000" y="1524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Menu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0882" y="13675295"/>
            <a:ext cx="838200" cy="538609"/>
          </a:xfrm>
          <a:prstGeom prst="rect">
            <a:avLst/>
          </a:prstGeom>
          <a:solidFill>
            <a:schemeClr val="bg2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On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17202" y="13675294"/>
            <a:ext cx="1283398" cy="538609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Share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31971" y="13675295"/>
            <a:ext cx="1371600" cy="538609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Delete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74998" y="6019800"/>
            <a:ext cx="1828800" cy="18288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Screen On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80413" y="8229600"/>
            <a:ext cx="1828800" cy="18288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+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079868" y="3839833"/>
            <a:ext cx="1828800" cy="18288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Wi-Fi On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029200" y="6019800"/>
            <a:ext cx="1828800" cy="18288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+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089991" y="1828800"/>
            <a:ext cx="0" cy="111252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Summing Junction 36"/>
          <p:cNvSpPr/>
          <p:nvPr/>
        </p:nvSpPr>
        <p:spPr>
          <a:xfrm>
            <a:off x="3301409" y="4542099"/>
            <a:ext cx="400091" cy="400091"/>
          </a:xfrm>
          <a:prstGeom prst="flowChartSummingJunction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Summing Junction 37"/>
          <p:cNvSpPr/>
          <p:nvPr/>
        </p:nvSpPr>
        <p:spPr>
          <a:xfrm>
            <a:off x="3276600" y="6734154"/>
            <a:ext cx="400091" cy="400091"/>
          </a:xfrm>
          <a:prstGeom prst="flowChartSummingJunction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Summing Junction 38"/>
          <p:cNvSpPr/>
          <p:nvPr/>
        </p:nvSpPr>
        <p:spPr>
          <a:xfrm>
            <a:off x="7143709" y="4495800"/>
            <a:ext cx="400091" cy="400091"/>
          </a:xfrm>
          <a:prstGeom prst="flowChartSummingJunction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13716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5400" b="1" dirty="0" smtClean="0">
                <a:latin typeface="Roboto" pitchFamily="2" charset="0"/>
                <a:ea typeface="Roboto" pitchFamily="2" charset="0"/>
              </a:rPr>
              <a:t>Help</a:t>
            </a:r>
            <a:endParaRPr lang="en-US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258800"/>
            <a:ext cx="8229600" cy="137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1826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Tutorial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0114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About Cause &amp; Effect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8402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…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86690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…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04978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…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58000" y="1524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Menu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371601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Table of Contents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13716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5400" b="1" dirty="0" smtClean="0">
                <a:latin typeface="Roboto" pitchFamily="2" charset="0"/>
                <a:ea typeface="Roboto" pitchFamily="2" charset="0"/>
              </a:rPr>
              <a:t>Wi-Fi On</a:t>
            </a:r>
            <a:endParaRPr lang="en-US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-24809" y="1371601"/>
            <a:ext cx="8229600" cy="1188719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1718" y="2133600"/>
            <a:ext cx="2590800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Roboto" pitchFamily="2" charset="0"/>
                <a:ea typeface="Roboto" pitchFamily="2" charset="0"/>
              </a:rPr>
              <a:t>Wi-Fi On</a:t>
            </a:r>
            <a:endParaRPr lang="en-US" sz="32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13258800"/>
            <a:ext cx="8229600" cy="137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9091" y="13691137"/>
            <a:ext cx="1295400" cy="538609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Cause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00845" y="13666274"/>
            <a:ext cx="1627909" cy="53860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Effect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1718" y="3122468"/>
            <a:ext cx="2590800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Roboto" pitchFamily="2" charset="0"/>
                <a:ea typeface="Roboto" pitchFamily="2" charset="0"/>
              </a:rPr>
              <a:t>Cause:</a:t>
            </a:r>
            <a:endParaRPr lang="en-US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175591" y="3827745"/>
            <a:ext cx="1828800" cy="18288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At Home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95185" y="6019800"/>
            <a:ext cx="1828800" cy="18288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Screen On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195185" y="8305800"/>
            <a:ext cx="1828800" cy="18288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+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Flowchart: Summing Junction 1"/>
          <p:cNvSpPr/>
          <p:nvPr/>
        </p:nvSpPr>
        <p:spPr>
          <a:xfrm>
            <a:off x="5476532" y="4542099"/>
            <a:ext cx="400091" cy="400091"/>
          </a:xfrm>
          <a:prstGeom prst="flowChartSummingJunction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Summing Junction 20"/>
          <p:cNvSpPr/>
          <p:nvPr/>
        </p:nvSpPr>
        <p:spPr>
          <a:xfrm>
            <a:off x="5451723" y="6734154"/>
            <a:ext cx="400091" cy="400091"/>
          </a:xfrm>
          <a:prstGeom prst="flowChartSummingJunction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19236" y="13691136"/>
            <a:ext cx="1627909" cy="53860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Done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58000" y="1524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Menu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13716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5400" b="1" dirty="0" smtClean="0">
                <a:latin typeface="Roboto" pitchFamily="2" charset="0"/>
                <a:ea typeface="Roboto" pitchFamily="2" charset="0"/>
              </a:rPr>
              <a:t>Wi-Fi On</a:t>
            </a:r>
            <a:endParaRPr lang="en-US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-24809" y="1371601"/>
            <a:ext cx="8229600" cy="1188719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1718" y="2133600"/>
            <a:ext cx="2590800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Roboto" pitchFamily="2" charset="0"/>
                <a:ea typeface="Roboto" pitchFamily="2" charset="0"/>
              </a:rPr>
              <a:t>Wi-Fi On</a:t>
            </a:r>
            <a:endParaRPr lang="en-US" sz="32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13258800"/>
            <a:ext cx="8229600" cy="137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9091" y="13691137"/>
            <a:ext cx="1295400" cy="538609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Cause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00845" y="13666274"/>
            <a:ext cx="1627909" cy="538609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Effect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1718" y="3122468"/>
            <a:ext cx="2590800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smtClean="0">
                <a:latin typeface="Roboto" pitchFamily="2" charset="0"/>
                <a:ea typeface="Roboto" pitchFamily="2" charset="0"/>
              </a:rPr>
              <a:t>Effect:</a:t>
            </a:r>
            <a:endParaRPr lang="en-US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175591" y="3827745"/>
            <a:ext cx="1828800" cy="18288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Wi-Fi On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95185" y="6019800"/>
            <a:ext cx="1828800" cy="18288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+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Flowchart: Summing Junction 1"/>
          <p:cNvSpPr/>
          <p:nvPr/>
        </p:nvSpPr>
        <p:spPr>
          <a:xfrm>
            <a:off x="5476532" y="4542099"/>
            <a:ext cx="400091" cy="400091"/>
          </a:xfrm>
          <a:prstGeom prst="flowChartSummingJunction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19236" y="13691136"/>
            <a:ext cx="1627909" cy="53860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Done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58000" y="1524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Menu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13716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5400" b="1" dirty="0" smtClean="0">
                <a:latin typeface="Roboto" pitchFamily="2" charset="0"/>
                <a:ea typeface="Roboto" pitchFamily="2" charset="0"/>
              </a:rPr>
              <a:t>New Cause</a:t>
            </a:r>
            <a:endParaRPr lang="en-US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258800"/>
            <a:ext cx="8229600" cy="137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1826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Social Media &gt;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0114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Phone Settings &gt;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8402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Location &gt;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86690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…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0497880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…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9236" y="13691136"/>
            <a:ext cx="1627909" cy="53860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Search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" y="13691137"/>
            <a:ext cx="1295400" cy="538609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A-Z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602" y="13666274"/>
            <a:ext cx="2133598" cy="538609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Categories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58000" y="152400"/>
            <a:ext cx="1066800" cy="10668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Menu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423246"/>
            <a:ext cx="82296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Roboto" pitchFamily="2" charset="0"/>
                <a:ea typeface="Roboto" pitchFamily="2" charset="0"/>
              </a:rPr>
              <a:t>Wireless Settings &gt;</a:t>
            </a:r>
            <a:endParaRPr lang="en-US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7400" y="13666273"/>
            <a:ext cx="1295400" cy="538609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Grid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334</Words>
  <Application>Microsoft Office PowerPoint</Application>
  <PresentationFormat>Custom</PresentationFormat>
  <Paragraphs>142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Southern Methodist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Tomin Kozhimala</dc:creator>
  <cp:lastModifiedBy>Tomin Kozhimala</cp:lastModifiedBy>
  <cp:revision>40</cp:revision>
  <dcterms:created xsi:type="dcterms:W3CDTF">2012-09-25T14:37:01Z</dcterms:created>
  <dcterms:modified xsi:type="dcterms:W3CDTF">2012-09-28T19:43:17Z</dcterms:modified>
</cp:coreProperties>
</file>