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61" r:id="rId3"/>
    <p:sldId id="262" r:id="rId4"/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8229600" cy="146304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9" autoAdjust="0"/>
  </p:normalViewPr>
  <p:slideViewPr>
    <p:cSldViewPr>
      <p:cViewPr varScale="1">
        <p:scale>
          <a:sx n="29" d="100"/>
          <a:sy n="29" d="100"/>
        </p:scale>
        <p:origin x="-2995" y="-67"/>
      </p:cViewPr>
      <p:guideLst>
        <p:guide orient="horz" pos="46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D349-C7BE-4278-B887-84D50C28B62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72E7-FA25-4D59-A7F3-3E445431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Fifth</a:t>
            </a:r>
            <a:r>
              <a:rPr lang="en-US" baseline="0" dirty="0" smtClean="0"/>
              <a:t> item, share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Tomin – rules edit, </a:t>
            </a:r>
            <a:r>
              <a:rPr lang="en-US" dirty="0" err="1" smtClean="0"/>
              <a:t>hhelp</a:t>
            </a:r>
            <a:endParaRPr lang="en-US" dirty="0" smtClean="0"/>
          </a:p>
          <a:p>
            <a:r>
              <a:rPr lang="en-US" dirty="0" smtClean="0"/>
              <a:t>Keith</a:t>
            </a:r>
            <a:r>
              <a:rPr lang="en-US" baseline="0" dirty="0" smtClean="0"/>
              <a:t> – menu my rules</a:t>
            </a:r>
          </a:p>
          <a:p>
            <a:r>
              <a:rPr lang="en-US" baseline="0" dirty="0" smtClean="0"/>
              <a:t>Will – preferences, sync</a:t>
            </a:r>
          </a:p>
          <a:p>
            <a:r>
              <a:rPr lang="en-US" baseline="0" dirty="0" smtClean="0"/>
              <a:t>Matt – cause effect</a:t>
            </a:r>
            <a:endParaRPr lang="en-US" dirty="0" smtClean="0"/>
          </a:p>
          <a:p>
            <a:r>
              <a:rPr lang="en-US" dirty="0" smtClean="0"/>
              <a:t>Put on first </a:t>
            </a:r>
            <a:r>
              <a:rPr lang="en-US" smtClean="0"/>
              <a:t>iteration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General, Accounts,</a:t>
            </a:r>
            <a:r>
              <a:rPr lang="en-US" baseline="0" dirty="0" smtClean="0"/>
              <a:t> Security,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Android Sync Settings</a:t>
            </a:r>
            <a:r>
              <a:rPr lang="en-US" baseline="0" dirty="0" smtClean="0"/>
              <a:t> page, search menu for different kinds of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A-Z</a:t>
            </a:r>
            <a:r>
              <a:rPr lang="en-US" baseline="0" dirty="0" smtClean="0"/>
              <a:t> sorting of my rules</a:t>
            </a:r>
          </a:p>
          <a:p>
            <a:r>
              <a:rPr lang="en-US" baseline="0" dirty="0" smtClean="0"/>
              <a:t>Toggle on/off button</a:t>
            </a:r>
          </a:p>
          <a:p>
            <a:r>
              <a:rPr lang="en-US" baseline="0" dirty="0" smtClean="0"/>
              <a:t>Tap to edit/delete</a:t>
            </a:r>
          </a:p>
          <a:p>
            <a:r>
              <a:rPr lang="en-US" baseline="0" dirty="0" smtClean="0"/>
              <a:t>Dock: new, global, playlists, search</a:t>
            </a:r>
          </a:p>
          <a:p>
            <a:r>
              <a:rPr lang="en-US" baseline="0" dirty="0" smtClean="0"/>
              <a:t>different view types</a:t>
            </a:r>
          </a:p>
          <a:p>
            <a:r>
              <a:rPr lang="en-US" baseline="0" dirty="0" smtClean="0"/>
              <a:t>Override menu  button with views</a:t>
            </a:r>
          </a:p>
          <a:p>
            <a:r>
              <a:rPr lang="en-US" baseline="0" dirty="0" smtClean="0"/>
              <a:t>Static menu button</a:t>
            </a:r>
          </a:p>
          <a:p>
            <a:r>
              <a:rPr lang="en-US" baseline="0" dirty="0" smtClean="0"/>
              <a:t>A-z,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Edit:</a:t>
            </a:r>
          </a:p>
          <a:p>
            <a:r>
              <a:rPr lang="en-US" dirty="0" smtClean="0"/>
              <a:t>Left causes, right effect (icons)</a:t>
            </a:r>
          </a:p>
          <a:p>
            <a:r>
              <a:rPr lang="en-US" dirty="0" smtClean="0"/>
              <a:t>X</a:t>
            </a:r>
            <a:r>
              <a:rPr lang="en-US" baseline="0" dirty="0" smtClean="0"/>
              <a:t> for each cause/effect to delete</a:t>
            </a:r>
          </a:p>
          <a:p>
            <a:r>
              <a:rPr lang="en-US" baseline="0" dirty="0" smtClean="0"/>
              <a:t>+ at bottom for add new cause/effect</a:t>
            </a:r>
          </a:p>
          <a:p>
            <a:r>
              <a:rPr lang="en-US" baseline="0" dirty="0" smtClean="0"/>
              <a:t>Dock: on, share, delete</a:t>
            </a:r>
          </a:p>
          <a:p>
            <a:r>
              <a:rPr lang="en-US" baseline="0" dirty="0" smtClean="0"/>
              <a:t>AUTOSAVE</a:t>
            </a:r>
          </a:p>
          <a:p>
            <a:r>
              <a:rPr lang="en-US" baseline="0" dirty="0" smtClean="0"/>
              <a:t>Be able to have unfinished rules (draft) not able to turn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help menu, tutorial, table of contents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adding a new cause that needs</a:t>
            </a:r>
            <a:r>
              <a:rPr lang="en-US" baseline="0" dirty="0" smtClean="0"/>
              <a:t> account access, take to sync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thing as cause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button</a:t>
            </a:r>
            <a:r>
              <a:rPr lang="en-US" baseline="0" dirty="0" smtClean="0"/>
              <a:t> with autocomplete like in Google Play</a:t>
            </a:r>
          </a:p>
          <a:p>
            <a:r>
              <a:rPr lang="en-US" baseline="0" dirty="0" smtClean="0"/>
              <a:t>List of causes</a:t>
            </a:r>
          </a:p>
          <a:p>
            <a:r>
              <a:rPr lang="en-US" baseline="0" dirty="0" smtClean="0"/>
              <a:t>Menu: Grid, list,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, search</a:t>
            </a:r>
          </a:p>
          <a:p>
            <a:r>
              <a:rPr lang="en-US" baseline="0" dirty="0" smtClean="0"/>
              <a:t>Dock: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544908"/>
            <a:ext cx="699516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8290560"/>
            <a:ext cx="576072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585896"/>
            <a:ext cx="1851660" cy="12483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585896"/>
            <a:ext cx="5417820" cy="12483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9401388"/>
            <a:ext cx="6995160" cy="29057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6200989"/>
            <a:ext cx="6995160" cy="3200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3413761"/>
            <a:ext cx="3634740" cy="965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3413761"/>
            <a:ext cx="3634740" cy="965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274908"/>
            <a:ext cx="3636169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4639734"/>
            <a:ext cx="3636169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3274908"/>
            <a:ext cx="3637598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4639734"/>
            <a:ext cx="3637598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2507"/>
            <a:ext cx="2707482" cy="24790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582508"/>
            <a:ext cx="4600575" cy="124866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3061548"/>
            <a:ext cx="2707482" cy="100076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0241280"/>
            <a:ext cx="4937760" cy="12090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307253"/>
            <a:ext cx="4937760" cy="877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1450321"/>
            <a:ext cx="4937760" cy="1717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585894"/>
            <a:ext cx="740664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413761"/>
            <a:ext cx="7406640" cy="965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A644-8CA9-478C-AC43-F294B15DAE1F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3560215"/>
            <a:ext cx="26060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3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4/Samsung_Logo.svg/698px-Samsung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247385"/>
            <a:ext cx="4667250" cy="15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178" y="763012"/>
            <a:ext cx="7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Roboto" pitchFamily="2" charset="0"/>
                <a:ea typeface="Roboto" pitchFamily="2" charset="0"/>
              </a:rPr>
              <a:t>Cause &amp; Effect</a:t>
            </a:r>
            <a:endParaRPr lang="en-US" sz="9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56989" y="5178771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My Rules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6989" y="6406831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New Rule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6989" y="7609230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Preferences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6989" y="8839200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Help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Social Media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Facebook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Twitter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Google+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</a:t>
            </a:r>
            <a:r>
              <a:rPr lang="en-US" sz="3600" dirty="0" err="1" smtClean="0">
                <a:latin typeface="Roboto" pitchFamily="2" charset="0"/>
                <a:ea typeface="Roboto" pitchFamily="2" charset="0"/>
              </a:rPr>
              <a:t>Instagram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Foursquare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3544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27467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54899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Search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A-Z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1" y="13666274"/>
            <a:ext cx="2133598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Categories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229301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Preferences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18391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Sync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Setting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35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2746744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54899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Sync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8391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2004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Google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292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Twitter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580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Facebook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868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boto" pitchFamily="2" charset="0"/>
                <a:ea typeface="Roboto" pitchFamily="2" charset="0"/>
              </a:rPr>
              <a:t>+</a:t>
            </a:r>
          </a:p>
        </p:txBody>
      </p:sp>
      <p:sp>
        <p:nvSpPr>
          <p:cNvPr id="22" name="Round Same Side Corner Rectangle 21"/>
          <p:cNvSpPr/>
          <p:nvPr/>
        </p:nvSpPr>
        <p:spPr>
          <a:xfrm>
            <a:off x="0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2743200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5486400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My Rules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0" y="32128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6527" y="3811732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3009" y="3857899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1209" y="3857898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Edit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9409" y="3857899"/>
            <a:ext cx="13716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Delete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1718" y="13639800"/>
            <a:ext cx="973282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New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58691" y="13675295"/>
            <a:ext cx="2057401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Global 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50416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0" y="68704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718" y="5686701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GPS On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5686701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Off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5686700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Edit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5686701"/>
            <a:ext cx="1371599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Delete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6909" y="7515501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Set Alarm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3391" y="7515501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1591" y="7515500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Edit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9791" y="7515501"/>
            <a:ext cx="1371599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Delete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-24809" y="86992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0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>
            <a:off x="2743200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6" name="Round Same Side Corner Rectangle 55"/>
          <p:cNvSpPr/>
          <p:nvPr/>
        </p:nvSpPr>
        <p:spPr>
          <a:xfrm>
            <a:off x="5486400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3212806"/>
            <a:ext cx="8229600" cy="1004599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718" y="3811732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3857899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6400" y="3857898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Edit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4600" y="3857899"/>
            <a:ext cx="13716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Delete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1718" y="13639800"/>
            <a:ext cx="973282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New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58691" y="13675295"/>
            <a:ext cx="2057401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Global 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14177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>
            <a:off x="2757377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6" name="Round Same Side Corner Rectangle 55"/>
          <p:cNvSpPr/>
          <p:nvPr/>
        </p:nvSpPr>
        <p:spPr>
          <a:xfrm>
            <a:off x="5500577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18" y="48006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Cause: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6402" y="8787825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Effect: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13813" y="5505877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Home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13813" y="6464501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Work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13813" y="9489542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Wi-Fi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Help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Tutorial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About Cause &amp; Effect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35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27467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5489944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3212806"/>
            <a:ext cx="8229600" cy="1004599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718" y="3811732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Cause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845" y="13666274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Effect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-24809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>
            <a:off x="2718391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6" name="Round Same Side Corner Rectangle 55"/>
          <p:cNvSpPr/>
          <p:nvPr/>
        </p:nvSpPr>
        <p:spPr>
          <a:xfrm>
            <a:off x="5461591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18" y="48006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Cause: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13813" y="5505877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Home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13813" y="6464501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Work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13813" y="7393903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Flowchart: Summing Junction 1"/>
          <p:cNvSpPr/>
          <p:nvPr/>
        </p:nvSpPr>
        <p:spPr>
          <a:xfrm>
            <a:off x="5924509" y="5662006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5924509" y="6620630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Done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3212806"/>
            <a:ext cx="8229600" cy="1004599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718" y="3811732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Cause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845" y="13666274"/>
            <a:ext cx="1627909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Effect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-24809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5" name="Round Same Side Corner Rectangle 54"/>
          <p:cNvSpPr/>
          <p:nvPr/>
        </p:nvSpPr>
        <p:spPr>
          <a:xfrm>
            <a:off x="2718391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6" name="Round Same Side Corner Rectangle 55"/>
          <p:cNvSpPr/>
          <p:nvPr/>
        </p:nvSpPr>
        <p:spPr>
          <a:xfrm>
            <a:off x="5461591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18" y="48006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Effect: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13813" y="5505877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Wi-Fi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13813" y="6464501"/>
            <a:ext cx="4873578" cy="71235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Flowchart: Summing Junction 1"/>
          <p:cNvSpPr/>
          <p:nvPr/>
        </p:nvSpPr>
        <p:spPr>
          <a:xfrm>
            <a:off x="5924509" y="5662006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Done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New Cause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Social Media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Phone Settings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Location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3544" y="1371601"/>
            <a:ext cx="2743200" cy="1828800"/>
          </a:xfrm>
          <a:prstGeom prst="round2Same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My Rules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27467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Preferences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5489944" y="1371601"/>
            <a:ext cx="2743200" cy="1828800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Help</a:t>
            </a:r>
            <a:endParaRPr lang="en-US" sz="3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Search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A-Z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1" y="13666274"/>
            <a:ext cx="2133598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Categories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360</Words>
  <Application>Microsoft Office PowerPoint</Application>
  <PresentationFormat>Custom</PresentationFormat>
  <Paragraphs>154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Tomin Kozhimala</dc:creator>
  <cp:lastModifiedBy>Tomin Kozhimala</cp:lastModifiedBy>
  <cp:revision>35</cp:revision>
  <dcterms:created xsi:type="dcterms:W3CDTF">2012-09-25T14:37:01Z</dcterms:created>
  <dcterms:modified xsi:type="dcterms:W3CDTF">2012-09-27T18:52:54Z</dcterms:modified>
</cp:coreProperties>
</file>