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1061-8A0F-AA41-B7A5-BA0851A2A942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DAA9-5AC5-A745-89FF-30D10EDF6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1061-8A0F-AA41-B7A5-BA0851A2A942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DAA9-5AC5-A745-89FF-30D10EDF6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1061-8A0F-AA41-B7A5-BA0851A2A942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DAA9-5AC5-A745-89FF-30D10EDF6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1061-8A0F-AA41-B7A5-BA0851A2A942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DAA9-5AC5-A745-89FF-30D10EDF6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1061-8A0F-AA41-B7A5-BA0851A2A942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DAA9-5AC5-A745-89FF-30D10EDF6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1061-8A0F-AA41-B7A5-BA0851A2A942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DAA9-5AC5-A745-89FF-30D10EDF6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1061-8A0F-AA41-B7A5-BA0851A2A942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DAA9-5AC5-A745-89FF-30D10EDF6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1061-8A0F-AA41-B7A5-BA0851A2A942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DAA9-5AC5-A745-89FF-30D10EDF6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1061-8A0F-AA41-B7A5-BA0851A2A942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DAA9-5AC5-A745-89FF-30D10EDF6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1061-8A0F-AA41-B7A5-BA0851A2A942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DAA9-5AC5-A745-89FF-30D10EDF6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1061-8A0F-AA41-B7A5-BA0851A2A942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DAA9-5AC5-A745-89FF-30D10EDF6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1061-8A0F-AA41-B7A5-BA0851A2A942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9DAA9-5AC5-A745-89FF-30D10EDF6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650" y="2260041"/>
            <a:ext cx="1312334" cy="917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Intent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1584" y="2260041"/>
            <a:ext cx="1312334" cy="917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Broadcast Receiver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9339" y="2260041"/>
            <a:ext cx="1289756" cy="917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Handler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70650" y="2260041"/>
            <a:ext cx="1312334" cy="917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Rules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487972" y="2260041"/>
            <a:ext cx="1312334" cy="917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Executer</a:t>
            </a:r>
          </a:p>
        </p:txBody>
      </p: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>
            <a:off x="1748984" y="2718652"/>
            <a:ext cx="482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3"/>
            <a:endCxn id="6" idx="1"/>
          </p:cNvCxnSpPr>
          <p:nvPr/>
        </p:nvCxnSpPr>
        <p:spPr>
          <a:xfrm>
            <a:off x="3543918" y="2718652"/>
            <a:ext cx="48542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3"/>
            <a:endCxn id="7" idx="1"/>
          </p:cNvCxnSpPr>
          <p:nvPr/>
        </p:nvCxnSpPr>
        <p:spPr>
          <a:xfrm>
            <a:off x="5319095" y="2718652"/>
            <a:ext cx="451555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  <a:endCxn id="8" idx="1"/>
          </p:cNvCxnSpPr>
          <p:nvPr/>
        </p:nvCxnSpPr>
        <p:spPr>
          <a:xfrm>
            <a:off x="7082984" y="2718652"/>
            <a:ext cx="40498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7" idx="2"/>
          </p:cNvCxnSpPr>
          <p:nvPr/>
        </p:nvCxnSpPr>
        <p:spPr>
          <a:xfrm rot="5400000" flipH="1" flipV="1">
            <a:off x="6223000" y="3381080"/>
            <a:ext cx="40763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4001" y="262002"/>
            <a:ext cx="223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action another app attempts to do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27729" y="539001"/>
            <a:ext cx="223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Picks up these intents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3434" y="3950316"/>
            <a:ext cx="245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Checks to see if intent is supported by CE;</a:t>
            </a:r>
          </a:p>
          <a:p>
            <a:r>
              <a:rPr lang="en-US" dirty="0" smtClean="0"/>
              <a:t>If it is, format intent to be incoming event for CE</a:t>
            </a:r>
            <a:endParaRPr lang="en-US" dirty="0"/>
          </a:p>
        </p:txBody>
      </p:sp>
      <p:cxnSp>
        <p:nvCxnSpPr>
          <p:cNvPr id="35" name="Shape 34"/>
          <p:cNvCxnSpPr>
            <a:stCxn id="29" idx="2"/>
            <a:endCxn id="4" idx="0"/>
          </p:cNvCxnSpPr>
          <p:nvPr/>
        </p:nvCxnSpPr>
        <p:spPr>
          <a:xfrm rot="5400000">
            <a:off x="555650" y="1445501"/>
            <a:ext cx="1351708" cy="2773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0" idx="2"/>
            <a:endCxn id="5" idx="0"/>
          </p:cNvCxnSpPr>
          <p:nvPr/>
        </p:nvCxnSpPr>
        <p:spPr>
          <a:xfrm rot="5400000">
            <a:off x="2539981" y="1256104"/>
            <a:ext cx="1351708" cy="6561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1" idx="3"/>
            <a:endCxn id="6" idx="2"/>
          </p:cNvCxnSpPr>
          <p:nvPr/>
        </p:nvCxnSpPr>
        <p:spPr>
          <a:xfrm flipV="1">
            <a:off x="2974534" y="3177263"/>
            <a:ext cx="1699683" cy="15117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74218" y="262002"/>
            <a:ext cx="3946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Checks to see if the formatted event matches any rules from the database; queries database for rules that match; returns list of rules; processes if statement to see if rule is fulfilled</a:t>
            </a:r>
          </a:p>
        </p:txBody>
      </p:sp>
      <p:cxnSp>
        <p:nvCxnSpPr>
          <p:cNvPr id="57" name="Elbow Connector 56"/>
          <p:cNvCxnSpPr>
            <a:stCxn id="55" idx="2"/>
            <a:endCxn id="7" idx="0"/>
          </p:cNvCxnSpPr>
          <p:nvPr/>
        </p:nvCxnSpPr>
        <p:spPr>
          <a:xfrm rot="5400000">
            <a:off x="6276684" y="1889464"/>
            <a:ext cx="520711" cy="2204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1362" y="5220227"/>
            <a:ext cx="3506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stores all rules that user creates in an understandable format; can be queried to return list of rules that match a query; can return filtered list of rules </a:t>
            </a:r>
            <a:endParaRPr lang="en-US" dirty="0"/>
          </a:p>
        </p:txBody>
      </p:sp>
      <p:cxnSp>
        <p:nvCxnSpPr>
          <p:cNvPr id="67" name="Elbow Connector 66"/>
          <p:cNvCxnSpPr/>
          <p:nvPr/>
        </p:nvCxnSpPr>
        <p:spPr>
          <a:xfrm rot="5400000" flipH="1" flipV="1">
            <a:off x="5739679" y="4533090"/>
            <a:ext cx="718108" cy="6561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487972" y="3763455"/>
            <a:ext cx="1656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rule is fulfilled, action is executed; can communicate with system, other apps, or web</a:t>
            </a:r>
            <a:endParaRPr lang="en-US" dirty="0"/>
          </a:p>
        </p:txBody>
      </p:sp>
      <p:sp>
        <p:nvSpPr>
          <p:cNvPr id="69" name="Magnetic Disk 68"/>
          <p:cNvSpPr/>
          <p:nvPr/>
        </p:nvSpPr>
        <p:spPr>
          <a:xfrm>
            <a:off x="5770649" y="3585691"/>
            <a:ext cx="1312335" cy="91642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Rules Database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650" y="2260041"/>
            <a:ext cx="1312334" cy="917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Rule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853885" y="1807781"/>
            <a:ext cx="1312334" cy="917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Broadcast Receiver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876463" y="3771758"/>
            <a:ext cx="1289756" cy="917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Handler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70650" y="2260041"/>
            <a:ext cx="1312334" cy="917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Rules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487972" y="2260041"/>
            <a:ext cx="1312334" cy="917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Executer</a:t>
            </a:r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1771562" y="2260041"/>
            <a:ext cx="1127479" cy="458611"/>
          </a:xfrm>
          <a:prstGeom prst="bentConnector3">
            <a:avLst>
              <a:gd name="adj1" fmla="val 287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6" idx="1"/>
          </p:cNvCxnSpPr>
          <p:nvPr/>
        </p:nvCxnSpPr>
        <p:spPr>
          <a:xfrm>
            <a:off x="1748984" y="2718652"/>
            <a:ext cx="1127479" cy="1511717"/>
          </a:xfrm>
          <a:prstGeom prst="bentConnector3">
            <a:avLst>
              <a:gd name="adj1" fmla="val 325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3"/>
            <a:endCxn id="7" idx="1"/>
          </p:cNvCxnSpPr>
          <p:nvPr/>
        </p:nvCxnSpPr>
        <p:spPr>
          <a:xfrm flipV="1">
            <a:off x="4166219" y="2718652"/>
            <a:ext cx="1604431" cy="15117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  <a:endCxn id="8" idx="1"/>
          </p:cNvCxnSpPr>
          <p:nvPr/>
        </p:nvCxnSpPr>
        <p:spPr>
          <a:xfrm>
            <a:off x="7082984" y="2718652"/>
            <a:ext cx="40498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7" idx="2"/>
          </p:cNvCxnSpPr>
          <p:nvPr/>
        </p:nvCxnSpPr>
        <p:spPr>
          <a:xfrm rot="5400000" flipH="1" flipV="1">
            <a:off x="6223000" y="3381080"/>
            <a:ext cx="40763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279" y="631334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Rule is turned on.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86379" y="262002"/>
            <a:ext cx="251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Android specific events: picks </a:t>
            </a:r>
            <a:r>
              <a:rPr lang="en-US" dirty="0" smtClean="0"/>
              <a:t>up these </a:t>
            </a:r>
            <a:r>
              <a:rPr lang="en-US" dirty="0" smtClean="0"/>
              <a:t>intents, formats intent for rules engine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4001" y="5056116"/>
            <a:ext cx="245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events not handled by Android (external events): picks up these intents, formats intent for rules engine</a:t>
            </a:r>
            <a:endParaRPr lang="en-US" dirty="0"/>
          </a:p>
        </p:txBody>
      </p:sp>
      <p:cxnSp>
        <p:nvCxnSpPr>
          <p:cNvPr id="35" name="Shape 34"/>
          <p:cNvCxnSpPr>
            <a:stCxn id="29" idx="2"/>
            <a:endCxn id="4" idx="0"/>
          </p:cNvCxnSpPr>
          <p:nvPr/>
        </p:nvCxnSpPr>
        <p:spPr>
          <a:xfrm rot="5400000">
            <a:off x="547136" y="1546347"/>
            <a:ext cx="1259375" cy="1680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0" idx="2"/>
            <a:endCxn id="5" idx="0"/>
          </p:cNvCxnSpPr>
          <p:nvPr/>
        </p:nvCxnSpPr>
        <p:spPr>
          <a:xfrm rot="5400000">
            <a:off x="3452999" y="1519385"/>
            <a:ext cx="345450" cy="2313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1" idx="3"/>
            <a:endCxn id="6" idx="2"/>
          </p:cNvCxnSpPr>
          <p:nvPr/>
        </p:nvCxnSpPr>
        <p:spPr>
          <a:xfrm flipV="1">
            <a:off x="2705101" y="4688980"/>
            <a:ext cx="816240" cy="1105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09942" y="0"/>
            <a:ext cx="3946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Checks to see if the formatted event matches any rules from the database; queries database for rules that match; returns list of rules; processes if statement to see if rule is fulfilled</a:t>
            </a:r>
          </a:p>
        </p:txBody>
      </p:sp>
      <p:cxnSp>
        <p:nvCxnSpPr>
          <p:cNvPr id="57" name="Elbow Connector 56"/>
          <p:cNvCxnSpPr>
            <a:stCxn id="55" idx="2"/>
            <a:endCxn id="7" idx="0"/>
          </p:cNvCxnSpPr>
          <p:nvPr/>
        </p:nvCxnSpPr>
        <p:spPr>
          <a:xfrm rot="5400000">
            <a:off x="6363545" y="1540601"/>
            <a:ext cx="782713" cy="6561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1362" y="5220227"/>
            <a:ext cx="3506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stores all rules that user creates in an understandable format; can be queried to return list of rules that match a query; can return filtered list of rules </a:t>
            </a:r>
            <a:endParaRPr lang="en-US" dirty="0"/>
          </a:p>
        </p:txBody>
      </p:sp>
      <p:cxnSp>
        <p:nvCxnSpPr>
          <p:cNvPr id="67" name="Elbow Connector 66"/>
          <p:cNvCxnSpPr/>
          <p:nvPr/>
        </p:nvCxnSpPr>
        <p:spPr>
          <a:xfrm rot="5400000" flipH="1" flipV="1">
            <a:off x="5739679" y="4533090"/>
            <a:ext cx="718108" cy="6561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487972" y="3763455"/>
            <a:ext cx="1656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rule is fulfilled, action is executed; can communicate with system, other apps, or web</a:t>
            </a:r>
            <a:endParaRPr lang="en-US" dirty="0"/>
          </a:p>
        </p:txBody>
      </p:sp>
      <p:sp>
        <p:nvSpPr>
          <p:cNvPr id="69" name="Magnetic Disk 68"/>
          <p:cNvSpPr/>
          <p:nvPr/>
        </p:nvSpPr>
        <p:spPr>
          <a:xfrm>
            <a:off x="5770649" y="3585691"/>
            <a:ext cx="1312335" cy="91642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Rules Database</a:t>
            </a:r>
            <a:endParaRPr lang="en-US" dirty="0"/>
          </a:p>
        </p:txBody>
      </p:sp>
      <p:cxnSp>
        <p:nvCxnSpPr>
          <p:cNvPr id="43" name="Elbow Connector 42"/>
          <p:cNvCxnSpPr>
            <a:stCxn id="5" idx="3"/>
          </p:cNvCxnSpPr>
          <p:nvPr/>
        </p:nvCxnSpPr>
        <p:spPr>
          <a:xfrm>
            <a:off x="4166219" y="2266392"/>
            <a:ext cx="1581852" cy="4586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5400000" flipH="1" flipV="1">
            <a:off x="7884312" y="3533480"/>
            <a:ext cx="40763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670754" y="2513366"/>
            <a:ext cx="1312334" cy="917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 Installed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65687" y="2513366"/>
            <a:ext cx="2470856" cy="917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all current apps for compatibility with CE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70754" y="3582988"/>
            <a:ext cx="1312334" cy="917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app installed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65687" y="3582988"/>
            <a:ext cx="2470855" cy="917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if app is compatible with CE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92710" y="2971977"/>
            <a:ext cx="1312334" cy="917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app to database</a:t>
            </a:r>
          </a:p>
        </p:txBody>
      </p:sp>
      <p:cxnSp>
        <p:nvCxnSpPr>
          <p:cNvPr id="31" name="Elbow Connector 30"/>
          <p:cNvCxnSpPr>
            <a:stCxn id="25" idx="3"/>
            <a:endCxn id="26" idx="1"/>
          </p:cNvCxnSpPr>
          <p:nvPr/>
        </p:nvCxnSpPr>
        <p:spPr>
          <a:xfrm>
            <a:off x="2983088" y="2971977"/>
            <a:ext cx="48259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7" idx="3"/>
            <a:endCxn id="28" idx="1"/>
          </p:cNvCxnSpPr>
          <p:nvPr/>
        </p:nvCxnSpPr>
        <p:spPr>
          <a:xfrm>
            <a:off x="2983088" y="4041599"/>
            <a:ext cx="48259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6" idx="3"/>
            <a:endCxn id="29" idx="1"/>
          </p:cNvCxnSpPr>
          <p:nvPr/>
        </p:nvCxnSpPr>
        <p:spPr>
          <a:xfrm>
            <a:off x="5936543" y="2971977"/>
            <a:ext cx="656167" cy="4586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8" idx="3"/>
            <a:endCxn id="29" idx="1"/>
          </p:cNvCxnSpPr>
          <p:nvPr/>
        </p:nvCxnSpPr>
        <p:spPr>
          <a:xfrm flipV="1">
            <a:off x="5936542" y="3430588"/>
            <a:ext cx="656168" cy="6110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99138" y="1223889"/>
            <a:ext cx="387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Application </a:t>
            </a:r>
            <a:r>
              <a:rPr lang="en-US" dirty="0" smtClean="0"/>
              <a:t>E</a:t>
            </a:r>
            <a:r>
              <a:rPr lang="en-US" dirty="0" smtClean="0"/>
              <a:t>xtensibility Workflow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296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Tømås</dc:creator>
  <cp:lastModifiedBy>2keitha@mail.com</cp:lastModifiedBy>
  <cp:revision>15</cp:revision>
  <dcterms:created xsi:type="dcterms:W3CDTF">2012-10-09T11:45:16Z</dcterms:created>
  <dcterms:modified xsi:type="dcterms:W3CDTF">2012-10-19T18:16:05Z</dcterms:modified>
</cp:coreProperties>
</file>