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5" r:id="rId5"/>
    <p:sldId id="269" r:id="rId6"/>
    <p:sldId id="271" r:id="rId7"/>
    <p:sldId id="261" r:id="rId8"/>
    <p:sldId id="283" r:id="rId9"/>
    <p:sldId id="273" r:id="rId10"/>
    <p:sldId id="274" r:id="rId11"/>
    <p:sldId id="279" r:id="rId12"/>
    <p:sldId id="280" r:id="rId13"/>
    <p:sldId id="278" r:id="rId14"/>
    <p:sldId id="282" r:id="rId15"/>
    <p:sldId id="276" r:id="rId16"/>
    <p:sldId id="270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2" autoAdjust="0"/>
    <p:restoredTop sz="90360" autoAdjust="0"/>
  </p:normalViewPr>
  <p:slideViewPr>
    <p:cSldViewPr>
      <p:cViewPr varScale="1">
        <p:scale>
          <a:sx n="66" d="100"/>
          <a:sy n="66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51914-4D9A-4E3A-8D88-EA4134495D15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7C912-4056-4709-B6EB-A9B8CDAAA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986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995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D40F7F1-3A30-4887-ACF9-300EAF4AEFF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D40F7F1-3A30-4887-ACF9-300EAF4AEFF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343400"/>
            <a:ext cx="8077200" cy="1673352"/>
          </a:xfrm>
        </p:spPr>
        <p:txBody>
          <a:bodyPr/>
          <a:lstStyle/>
          <a:p>
            <a:r>
              <a:rPr lang="en-US" dirty="0" smtClean="0"/>
              <a:t>Cause And Effect </a:t>
            </a:r>
            <a:r>
              <a:rPr lang="en-US" dirty="0"/>
              <a:t>P</a:t>
            </a:r>
            <a:r>
              <a:rPr lang="en-US" dirty="0" smtClean="0"/>
              <a:t>DR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181600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By:</a:t>
            </a:r>
            <a:endParaRPr lang="en-US" dirty="0" smtClean="0"/>
          </a:p>
          <a:p>
            <a:r>
              <a:rPr lang="en-US" b="1" dirty="0" smtClean="0"/>
              <a:t>Keith Adler</a:t>
            </a:r>
            <a:endParaRPr lang="en-US" dirty="0" smtClean="0"/>
          </a:p>
          <a:p>
            <a:r>
              <a:rPr lang="en-US" b="1" dirty="0" smtClean="0"/>
              <a:t>Matthew Brannick</a:t>
            </a:r>
            <a:endParaRPr lang="en-US" dirty="0" smtClean="0"/>
          </a:p>
          <a:p>
            <a:r>
              <a:rPr lang="en-US" b="1" dirty="0" smtClean="0"/>
              <a:t>Tomin Kozhimala</a:t>
            </a:r>
            <a:endParaRPr lang="en-US" dirty="0" smtClean="0"/>
          </a:p>
          <a:p>
            <a:r>
              <a:rPr lang="en-US" b="1" dirty="0" smtClean="0"/>
              <a:t>William Vennes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3124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 descr="http://mumbailoot.com/images/samsung_logo_black.21242421_st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600200"/>
            <a:ext cx="2743200" cy="1886287"/>
          </a:xfrm>
          <a:prstGeom prst="rect">
            <a:avLst/>
          </a:prstGeom>
          <a:noFill/>
        </p:spPr>
      </p:pic>
      <p:pic>
        <p:nvPicPr>
          <p:cNvPr id="26630" name="Picture 6" descr="http://www.thebiblescholar.com/android_aweso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371600"/>
            <a:ext cx="2685916" cy="2389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 – Cause Trees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882409"/>
          </a:xfrm>
        </p:spPr>
        <p:txBody>
          <a:bodyPr>
            <a:normAutofit/>
          </a:bodyPr>
          <a:lstStyle/>
          <a:p>
            <a:r>
              <a:rPr lang="en-US" dirty="0" smtClean="0"/>
              <a:t>Stored in DB as “+:&amp;:1234@:1551@@:&amp;:1656@:1847$”</a:t>
            </a:r>
          </a:p>
          <a:p>
            <a:r>
              <a:rPr lang="en-US" dirty="0" smtClean="0"/>
              <a:t>Expression tree, evaluated recursively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15717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3124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3124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6640" y="3981450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1551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39966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1656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40063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1847</a:t>
            </a:r>
            <a:endParaRPr lang="en-US" dirty="0"/>
          </a:p>
        </p:txBody>
      </p: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>
            <a:off x="4267200" y="1941076"/>
            <a:ext cx="0" cy="42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8" idx="0"/>
          </p:cNvCxnSpPr>
          <p:nvPr/>
        </p:nvCxnSpPr>
        <p:spPr>
          <a:xfrm flipH="1">
            <a:off x="3390900" y="2731532"/>
            <a:ext cx="876300" cy="3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0"/>
          </p:cNvCxnSpPr>
          <p:nvPr/>
        </p:nvCxnSpPr>
        <p:spPr>
          <a:xfrm>
            <a:off x="4267200" y="2731532"/>
            <a:ext cx="876300" cy="3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 flipH="1">
            <a:off x="2819400" y="3493532"/>
            <a:ext cx="571500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1" idx="0"/>
          </p:cNvCxnSpPr>
          <p:nvPr/>
        </p:nvCxnSpPr>
        <p:spPr>
          <a:xfrm>
            <a:off x="3390900" y="3493532"/>
            <a:ext cx="518160" cy="48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12" idx="0"/>
          </p:cNvCxnSpPr>
          <p:nvPr/>
        </p:nvCxnSpPr>
        <p:spPr>
          <a:xfrm flipH="1">
            <a:off x="4610100" y="3493532"/>
            <a:ext cx="533400" cy="5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  <a:endCxn id="13" idx="0"/>
          </p:cNvCxnSpPr>
          <p:nvPr/>
        </p:nvCxnSpPr>
        <p:spPr>
          <a:xfrm>
            <a:off x="5143500" y="3493532"/>
            <a:ext cx="533400" cy="51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43500" y="215163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(1234 &amp; 1551) + (1656 &amp; 1847)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Executer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Called by the Rules Engine</a:t>
            </a:r>
          </a:p>
          <a:p>
            <a:r>
              <a:rPr lang="en-US" dirty="0" smtClean="0"/>
              <a:t>Purpose is to carry out the actions associated with a evaluated rule in a lightweight class</a:t>
            </a:r>
          </a:p>
          <a:p>
            <a:r>
              <a:rPr lang="en-US" dirty="0" smtClean="0"/>
              <a:t>Passed the </a:t>
            </a:r>
            <a:r>
              <a:rPr lang="en-US" dirty="0"/>
              <a:t>application context and list of effects to be executed</a:t>
            </a:r>
          </a:p>
          <a:p>
            <a:r>
              <a:rPr lang="en-US" dirty="0" smtClean="0"/>
              <a:t>Each action is executed in its own thread as an </a:t>
            </a:r>
            <a:r>
              <a:rPr lang="en-US" dirty="0" err="1" smtClean="0"/>
              <a:t>AsyncTask</a:t>
            </a:r>
            <a:r>
              <a:rPr lang="en-US" dirty="0"/>
              <a:t> </a:t>
            </a:r>
            <a:r>
              <a:rPr lang="en-US" dirty="0" smtClean="0"/>
              <a:t>for parallelization</a:t>
            </a:r>
          </a:p>
          <a:p>
            <a:r>
              <a:rPr lang="en-US" dirty="0" smtClean="0"/>
              <a:t>Each action is given a unique parameter to be interpreted by the constructor</a:t>
            </a:r>
          </a:p>
        </p:txBody>
      </p:sp>
    </p:spTree>
    <p:extLst>
      <p:ext uri="{BB962C8B-B14F-4D97-AF65-F5344CB8AC3E}">
        <p14:creationId xmlns="" xmlns:p14="http://schemas.microsoft.com/office/powerpoint/2010/main" val="40937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fragmentation</a:t>
            </a:r>
          </a:p>
          <a:p>
            <a:r>
              <a:rPr lang="en-US" dirty="0" smtClean="0"/>
              <a:t>Account security</a:t>
            </a:r>
          </a:p>
          <a:p>
            <a:r>
              <a:rPr lang="en-US" dirty="0" smtClean="0"/>
              <a:t>Unavailable team members</a:t>
            </a:r>
          </a:p>
          <a:p>
            <a:r>
              <a:rPr lang="en-US" dirty="0" smtClean="0"/>
              <a:t>Requirements changes</a:t>
            </a:r>
          </a:p>
          <a:p>
            <a:r>
              <a:rPr lang="en-US" dirty="0" smtClean="0"/>
              <a:t>Schedule is underestimated or not met</a:t>
            </a:r>
          </a:p>
          <a:p>
            <a:r>
              <a:rPr lang="en-US" dirty="0" smtClean="0"/>
              <a:t>Inefficient algorithms</a:t>
            </a:r>
          </a:p>
          <a:p>
            <a:r>
              <a:rPr lang="en-US" dirty="0" smtClean="0"/>
              <a:t>Insufficient testing devices</a:t>
            </a:r>
          </a:p>
        </p:txBody>
      </p:sp>
    </p:spTree>
    <p:extLst>
      <p:ext uri="{BB962C8B-B14F-4D97-AF65-F5344CB8AC3E}">
        <p14:creationId xmlns="" xmlns:p14="http://schemas.microsoft.com/office/powerpoint/2010/main" val="37945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Schedule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Iterations</a:t>
            </a:r>
          </a:p>
          <a:p>
            <a:pPr lvl="1"/>
            <a:r>
              <a:rPr lang="en-US" dirty="0" smtClean="0"/>
              <a:t>Each 2 Weeks in Length</a:t>
            </a:r>
          </a:p>
          <a:p>
            <a:r>
              <a:rPr lang="en-US" dirty="0" smtClean="0"/>
              <a:t>5 Fall Iterations</a:t>
            </a:r>
          </a:p>
          <a:p>
            <a:r>
              <a:rPr lang="en-US" dirty="0" smtClean="0"/>
              <a:t>6 Spring Iterations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6849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Condensed Budget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Employee Salaries and </a:t>
            </a:r>
            <a:r>
              <a:rPr lang="en-US" dirty="0"/>
              <a:t>Benefits – </a:t>
            </a:r>
            <a:r>
              <a:rPr lang="en-US" dirty="0" smtClean="0"/>
              <a:t>$66,385.00</a:t>
            </a:r>
          </a:p>
          <a:p>
            <a:r>
              <a:rPr lang="en-US" dirty="0" smtClean="0"/>
              <a:t>Equipment on loan from Samsung Mobile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smartphones – </a:t>
            </a:r>
            <a:r>
              <a:rPr lang="en-US" dirty="0" smtClean="0"/>
              <a:t>$0.00</a:t>
            </a:r>
          </a:p>
          <a:p>
            <a:pPr lvl="1"/>
            <a:r>
              <a:rPr lang="en-US" dirty="0" smtClean="0"/>
              <a:t>1 tablet </a:t>
            </a:r>
            <a:r>
              <a:rPr lang="en-US" dirty="0"/>
              <a:t>–</a:t>
            </a:r>
            <a:r>
              <a:rPr lang="en-US" dirty="0" smtClean="0"/>
              <a:t> $0.00</a:t>
            </a:r>
          </a:p>
          <a:p>
            <a:r>
              <a:rPr lang="en-US" dirty="0" smtClean="0"/>
              <a:t>Software, free and open source</a:t>
            </a:r>
          </a:p>
          <a:p>
            <a:pPr lvl="1"/>
            <a:r>
              <a:rPr lang="en-US" dirty="0" smtClean="0"/>
              <a:t>Eclipse and Android SDK – $0.00</a:t>
            </a:r>
          </a:p>
          <a:p>
            <a:pPr lvl="1"/>
            <a:r>
              <a:rPr lang="en-US" dirty="0" err="1" smtClean="0"/>
              <a:t>Bitbucket</a:t>
            </a:r>
            <a:r>
              <a:rPr lang="en-US" dirty="0" smtClean="0"/>
              <a:t> repository </a:t>
            </a:r>
            <a:r>
              <a:rPr lang="en-US" dirty="0"/>
              <a:t>–</a:t>
            </a:r>
            <a:r>
              <a:rPr lang="en-US" dirty="0" smtClean="0"/>
              <a:t> $0.00</a:t>
            </a:r>
          </a:p>
          <a:p>
            <a:pPr lvl="1"/>
            <a:r>
              <a:rPr lang="en-US" dirty="0" smtClean="0"/>
              <a:t>Mercurial source control – $0.00</a:t>
            </a:r>
          </a:p>
          <a:p>
            <a:r>
              <a:rPr lang="en-US" dirty="0" smtClean="0"/>
              <a:t>Contingency (20%) </a:t>
            </a:r>
            <a:r>
              <a:rPr lang="en-US" dirty="0"/>
              <a:t>–</a:t>
            </a:r>
            <a:r>
              <a:rPr lang="en-US" dirty="0" smtClean="0"/>
              <a:t> $0.00</a:t>
            </a:r>
          </a:p>
          <a:p>
            <a:r>
              <a:rPr lang="en-US" dirty="0"/>
              <a:t>Total Cost – </a:t>
            </a:r>
            <a:r>
              <a:rPr lang="en-US" dirty="0" smtClean="0"/>
              <a:t>$0.00</a:t>
            </a:r>
          </a:p>
        </p:txBody>
      </p:sp>
    </p:spTree>
    <p:extLst>
      <p:ext uri="{BB962C8B-B14F-4D97-AF65-F5344CB8AC3E}">
        <p14:creationId xmlns="" xmlns:p14="http://schemas.microsoft.com/office/powerpoint/2010/main" val="28307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Winter Break</a:t>
            </a:r>
          </a:p>
          <a:p>
            <a:pPr lvl="1"/>
            <a:r>
              <a:rPr lang="en-US" dirty="0" smtClean="0"/>
              <a:t>Backlog User Stories</a:t>
            </a:r>
          </a:p>
          <a:p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6 Iterations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2637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4" descr="Y:\SourceCodeRepository\CEandroid\res\drawable-mdpi\logo.pn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286000"/>
            <a:ext cx="5001269" cy="315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</p:txBody>
      </p:sp>
      <p:pic>
        <p:nvPicPr>
          <p:cNvPr id="27650" name="Picture 2" descr="http://www.hyphenet.com/blog/wp-content/uploads/2012/04/confuzzled-android-m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3622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Users not taking advantage of functionality on their phones.</a:t>
            </a:r>
          </a:p>
          <a:p>
            <a:r>
              <a:rPr lang="en-US" dirty="0" smtClean="0"/>
              <a:t>Android Application</a:t>
            </a:r>
          </a:p>
          <a:p>
            <a:r>
              <a:rPr lang="en-US" dirty="0" smtClean="0"/>
              <a:t>Create Rules</a:t>
            </a:r>
          </a:p>
          <a:p>
            <a:pPr lvl="1"/>
            <a:r>
              <a:rPr lang="en-US" dirty="0" smtClean="0"/>
              <a:t>Cause Triggers</a:t>
            </a:r>
          </a:p>
          <a:p>
            <a:pPr lvl="1"/>
            <a:r>
              <a:rPr lang="en-US" dirty="0" smtClean="0"/>
              <a:t>Effect Actions</a:t>
            </a:r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Needs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effective UI</a:t>
            </a:r>
          </a:p>
          <a:p>
            <a:r>
              <a:rPr lang="en-US" dirty="0" smtClean="0"/>
              <a:t>Rules Engine</a:t>
            </a:r>
          </a:p>
          <a:p>
            <a:r>
              <a:rPr lang="en-US" dirty="0" smtClean="0"/>
              <a:t>Compatible with all devices and tablets</a:t>
            </a:r>
          </a:p>
          <a:p>
            <a:r>
              <a:rPr lang="en-US" dirty="0" smtClean="0"/>
              <a:t>Extensible to third parties</a:t>
            </a:r>
          </a:p>
          <a:p>
            <a:r>
              <a:rPr lang="en-US" dirty="0" smtClean="0"/>
              <a:t>Rules need to be sharable</a:t>
            </a:r>
          </a:p>
          <a:p>
            <a:r>
              <a:rPr lang="en-US" dirty="0" smtClean="0"/>
              <a:t>Must include </a:t>
            </a:r>
            <a:r>
              <a:rPr lang="en-US" dirty="0" err="1" smtClean="0"/>
              <a:t>Wifi</a:t>
            </a:r>
            <a:r>
              <a:rPr lang="en-US" dirty="0" smtClean="0"/>
              <a:t> and location based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Backend Structure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85800" y="2057400"/>
            <a:ext cx="12192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114800"/>
            <a:ext cx="1219200" cy="175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Broadcast Receiver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4114800"/>
            <a:ext cx="4191000" cy="175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Rules Engine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4072890"/>
            <a:ext cx="1219200" cy="175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Action Executer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2362200" y="2057400"/>
            <a:ext cx="5638800" cy="114300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905000" y="23241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1905000" y="262890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048000" y="3200400"/>
            <a:ext cx="381000" cy="872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 flipH="1">
            <a:off x="3611878" y="3200400"/>
            <a:ext cx="350522" cy="872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562600" y="3200401"/>
            <a:ext cx="381000" cy="872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0800000">
            <a:off x="6248400" y="3200401"/>
            <a:ext cx="381000" cy="872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781800" y="4724400"/>
            <a:ext cx="7620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905000" y="4825365"/>
            <a:ext cx="6858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Flow Diagram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Y:\Dropbox\Senior Year\Senior Design\Senior Design\Documentation\IDR\parts\Screen Flow 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524000"/>
            <a:ext cx="7620000" cy="55111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Receives messages</a:t>
            </a:r>
          </a:p>
          <a:p>
            <a:pPr lvl="1"/>
            <a:r>
              <a:rPr lang="en-US" dirty="0" smtClean="0"/>
              <a:t>Android OS</a:t>
            </a:r>
          </a:p>
          <a:p>
            <a:pPr lvl="1"/>
            <a:r>
              <a:rPr lang="en-US" dirty="0" smtClean="0"/>
              <a:t>External Services</a:t>
            </a:r>
          </a:p>
          <a:p>
            <a:r>
              <a:rPr lang="en-US" dirty="0" smtClean="0"/>
              <a:t>Lightweight</a:t>
            </a:r>
          </a:p>
        </p:txBody>
      </p:sp>
    </p:spTree>
    <p:extLst>
      <p:ext uri="{BB962C8B-B14F-4D97-AF65-F5344CB8AC3E}">
        <p14:creationId xmlns="" xmlns:p14="http://schemas.microsoft.com/office/powerpoint/2010/main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</a:p>
          <a:p>
            <a:r>
              <a:rPr lang="en-US" dirty="0" smtClean="0"/>
              <a:t>6 Tables: Rules, </a:t>
            </a:r>
            <a:r>
              <a:rPr lang="en-US" dirty="0" err="1" smtClean="0"/>
              <a:t>rCauses</a:t>
            </a:r>
            <a:r>
              <a:rPr lang="en-US" dirty="0" smtClean="0"/>
              <a:t>, Causes, </a:t>
            </a:r>
            <a:r>
              <a:rPr lang="en-US" dirty="0" err="1" smtClean="0"/>
              <a:t>rEffects</a:t>
            </a:r>
            <a:r>
              <a:rPr lang="en-US" dirty="0" smtClean="0"/>
              <a:t>, Effects, Accounts</a:t>
            </a:r>
          </a:p>
          <a:p>
            <a:r>
              <a:rPr lang="en-US" dirty="0" smtClean="0"/>
              <a:t>Purpose is to hold all of the information that the android is not currently using.</a:t>
            </a:r>
          </a:p>
          <a:p>
            <a:r>
              <a:rPr lang="en-US" dirty="0" smtClean="0"/>
              <a:t>Must return quickly with necessary data and be small enough on the phone to conserve space.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(cont.)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Called by the broadcast receiver</a:t>
            </a:r>
          </a:p>
          <a:p>
            <a:r>
              <a:rPr lang="en-US" dirty="0" smtClean="0"/>
              <a:t>Purpose is to request rules from database related to trigger and evaluate whether the rule is active or not.</a:t>
            </a:r>
          </a:p>
          <a:p>
            <a:pPr lvl="1"/>
            <a:r>
              <a:rPr lang="en-US" dirty="0" smtClean="0"/>
              <a:t>Each cause associated with a rule has its own “isTrue” method which returns whether the cause is currently true or not. </a:t>
            </a:r>
          </a:p>
          <a:p>
            <a:pPr lvl="1"/>
            <a:r>
              <a:rPr lang="en-US" dirty="0" smtClean="0"/>
              <a:t>Rule evaluation utilizes Android AsyncTask.</a:t>
            </a:r>
          </a:p>
          <a:p>
            <a:pPr lvl="1"/>
            <a:r>
              <a:rPr lang="en-US" dirty="0" smtClean="0"/>
              <a:t>If rule is true, send an effects list to Action Executer object.</a:t>
            </a:r>
          </a:p>
        </p:txBody>
      </p:sp>
    </p:spTree>
    <p:extLst>
      <p:ext uri="{BB962C8B-B14F-4D97-AF65-F5344CB8AC3E}">
        <p14:creationId xmlns="" xmlns:p14="http://schemas.microsoft.com/office/powerpoint/2010/main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228</TotalTime>
  <Words>426</Words>
  <Application>Microsoft Office PowerPoint</Application>
  <PresentationFormat>On-screen Show (4:3)</PresentationFormat>
  <Paragraphs>104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Cause And Effect PDR</vt:lpstr>
      <vt:lpstr>Summary</vt:lpstr>
      <vt:lpstr>User Needs</vt:lpstr>
      <vt:lpstr>Current Backend Structure</vt:lpstr>
      <vt:lpstr>Screen Flow Diagram</vt:lpstr>
      <vt:lpstr>Broadcast Receiver</vt:lpstr>
      <vt:lpstr>Database</vt:lpstr>
      <vt:lpstr>Database (cont.)</vt:lpstr>
      <vt:lpstr>Rules Engine</vt:lpstr>
      <vt:lpstr>Rules Engine – Cause Trees</vt:lpstr>
      <vt:lpstr>Action Executer</vt:lpstr>
      <vt:lpstr>Risk Assessment</vt:lpstr>
      <vt:lpstr>Work Schedule</vt:lpstr>
      <vt:lpstr>Condensed Budget</vt:lpstr>
      <vt:lpstr>What’s Next?</vt:lpstr>
      <vt:lpstr>Demo</vt:lpstr>
      <vt:lpstr>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Talador</dc:creator>
  <cp:lastModifiedBy>2keitha@mail.com</cp:lastModifiedBy>
  <cp:revision>49</cp:revision>
  <dcterms:created xsi:type="dcterms:W3CDTF">2012-10-09T03:44:31Z</dcterms:created>
  <dcterms:modified xsi:type="dcterms:W3CDTF">2012-11-30T22:29:59Z</dcterms:modified>
</cp:coreProperties>
</file>