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AE3-E9F5-2043-9B20-6BA7772207B1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87FA-7B0F-9941-97EE-B52672F7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Pre-Processing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" y="4618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Group: Jimmy Le, Dianna </a:t>
            </a:r>
            <a:r>
              <a:rPr lang="en-US" dirty="0" err="1" smtClean="0"/>
              <a:t>Mendelez</a:t>
            </a:r>
            <a:r>
              <a:rPr lang="en-US" dirty="0" smtClean="0"/>
              <a:t>, Tom Amir, An Lam, </a:t>
            </a:r>
          </a:p>
          <a:p>
            <a:pPr algn="l"/>
            <a:r>
              <a:rPr lang="en-US" dirty="0" err="1" smtClean="0"/>
              <a:t>Talal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, Min Li, </a:t>
            </a:r>
            <a:r>
              <a:rPr lang="en-US" dirty="0" err="1" smtClean="0"/>
              <a:t>Amrit</a:t>
            </a:r>
            <a:r>
              <a:rPr lang="en-US" dirty="0" smtClean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05280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Familiarization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Tutorial 4: Data Preprocessing</a:t>
            </a:r>
          </a:p>
          <a:p>
            <a:r>
              <a:rPr lang="en-US" dirty="0" smtClean="0"/>
              <a:t>Got familiar with Anaconda and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Went through the tutorial step-by-step</a:t>
            </a:r>
          </a:p>
          <a:p>
            <a:r>
              <a:rPr lang="en-US" dirty="0" smtClean="0"/>
              <a:t>Did an analysis on all of the techniques covered in the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Went through all of the techniques as a group</a:t>
            </a:r>
          </a:p>
          <a:p>
            <a:r>
              <a:rPr lang="en-US" dirty="0" smtClean="0"/>
              <a:t>We thought that it’d be easy to find some dirty data. It wasn’t</a:t>
            </a:r>
          </a:p>
          <a:p>
            <a:r>
              <a:rPr lang="en-US" dirty="0" smtClean="0"/>
              <a:t>Found two interesting data sets: Drugs &amp; London Air</a:t>
            </a:r>
          </a:p>
          <a:p>
            <a:r>
              <a:rPr lang="en-US" dirty="0" smtClean="0"/>
              <a:t>Picked the most useful techniques to perform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Training Data and Test Data was really interesting and seemed straight-forward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training, we found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8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Data-Preprocessing is a really important step in Data Mining</a:t>
            </a:r>
          </a:p>
          <a:p>
            <a:r>
              <a:rPr lang="en-US" dirty="0" smtClean="0"/>
              <a:t>Visually seeing the removal of a lot of useless data:</a:t>
            </a:r>
          </a:p>
          <a:p>
            <a:pPr lvl="1"/>
            <a:r>
              <a:rPr lang="en-US" dirty="0" smtClean="0"/>
              <a:t>Junk Data</a:t>
            </a:r>
          </a:p>
          <a:p>
            <a:pPr lvl="1"/>
            <a:r>
              <a:rPr lang="en-US" dirty="0" smtClean="0"/>
              <a:t>Redundant Data</a:t>
            </a:r>
          </a:p>
          <a:p>
            <a:pPr lvl="1"/>
            <a:r>
              <a:rPr lang="en-US" dirty="0" smtClean="0"/>
              <a:t>Empty Data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149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Pre-Processing Data</vt:lpstr>
      <vt:lpstr>Familiarization</vt:lpstr>
      <vt:lpstr>Process</vt:lpstr>
      <vt:lpstr>Expectations</vt:lpstr>
      <vt:lpstr>Findings</vt:lpstr>
      <vt:lpstr>Interpretation</vt:lpstr>
      <vt:lpstr>Conclusion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Pre-Processing Data</dc:title>
  <dc:creator>Le, Jimmy</dc:creator>
  <cp:lastModifiedBy>Le, Jimmy</cp:lastModifiedBy>
  <cp:revision>4</cp:revision>
  <dcterms:created xsi:type="dcterms:W3CDTF">2019-06-01T19:11:24Z</dcterms:created>
  <dcterms:modified xsi:type="dcterms:W3CDTF">2019-06-06T07:27:30Z</dcterms:modified>
</cp:coreProperties>
</file>