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9144000"/>
  <p:notesSz cx="6858000" cy="9144000"/>
  <p:embeddedFontLst>
    <p:embeddedFont>
      <p:font typeface="Tahoma"/>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0587134-31D8-4AD7-BC7E-46F1EF80CA3D}">
  <a:tblStyle styleId="{40587134-31D8-4AD7-BC7E-46F1EF80CA3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Tahoma-bold.fntdata"/><Relationship Id="rId21" Type="http://schemas.openxmlformats.org/officeDocument/2006/relationships/slide" Target="slides/slide16.xml"/><Relationship Id="rId43" Type="http://schemas.openxmlformats.org/officeDocument/2006/relationships/font" Target="fonts/Tahoma-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98" name="Google Shape;98;p3:notes"/>
          <p:cNvSpPr txBox="1"/>
          <p:nvPr/>
        </p:nvSpPr>
        <p:spPr>
          <a:xfrm>
            <a:off x="3884613" y="8685213"/>
            <a:ext cx="2971800" cy="457200"/>
          </a:xfrm>
          <a:prstGeom prst="rect">
            <a:avLst/>
          </a:prstGeom>
          <a:noFill/>
          <a:ln>
            <a:noFill/>
          </a:ln>
        </p:spPr>
        <p:txBody>
          <a:bodyPr anchorCtr="0" anchor="b" bIns="44900" lIns="89800" spcFirstLastPara="1" rIns="89800" wrap="square" tIns="449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0" name="Google Shape;100;p3:notes"/>
          <p:cNvSpPr txBox="1"/>
          <p:nvPr>
            <p:ph idx="1" type="body"/>
          </p:nvPr>
        </p:nvSpPr>
        <p:spPr>
          <a:xfrm>
            <a:off x="685800" y="4343400"/>
            <a:ext cx="5486400" cy="4114800"/>
          </a:xfrm>
          <a:prstGeom prst="rect">
            <a:avLst/>
          </a:prstGeom>
          <a:noFill/>
          <a:ln cap="flat" cmpd="sng" w="9525">
            <a:solidFill>
              <a:srgbClr val="000000"/>
            </a:solidFill>
            <a:prstDash val="solid"/>
            <a:round/>
            <a:headEnd len="sm" w="sm" type="none"/>
            <a:tailEnd len="sm" w="sm" type="none"/>
          </a:ln>
        </p:spPr>
        <p:txBody>
          <a:bodyPr anchorCtr="0" anchor="t" bIns="44900" lIns="89800" spcFirstLastPara="1" rIns="89800" wrap="square" tIns="449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87" name="Google Shape;187;p12:notes"/>
          <p:cNvSpPr txBox="1"/>
          <p:nvPr/>
        </p:nvSpPr>
        <p:spPr>
          <a:xfrm>
            <a:off x="3884613" y="8685213"/>
            <a:ext cx="2971800" cy="457200"/>
          </a:xfrm>
          <a:prstGeom prst="rect">
            <a:avLst/>
          </a:prstGeom>
          <a:noFill/>
          <a:ln>
            <a:noFill/>
          </a:ln>
        </p:spPr>
        <p:txBody>
          <a:bodyPr anchorCtr="0" anchor="b" bIns="44900" lIns="89800" spcFirstLastPara="1" rIns="89800" wrap="square" tIns="449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88" name="Google Shape;18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9" name="Google Shape;189;p12:notes"/>
          <p:cNvSpPr txBox="1"/>
          <p:nvPr>
            <p:ph idx="1" type="body"/>
          </p:nvPr>
        </p:nvSpPr>
        <p:spPr>
          <a:xfrm>
            <a:off x="685800" y="4343400"/>
            <a:ext cx="5486400" cy="4114800"/>
          </a:xfrm>
          <a:prstGeom prst="rect">
            <a:avLst/>
          </a:prstGeom>
          <a:noFill/>
          <a:ln cap="flat" cmpd="sng" w="9525">
            <a:solidFill>
              <a:srgbClr val="000000"/>
            </a:solidFill>
            <a:prstDash val="solid"/>
            <a:round/>
            <a:headEnd len="sm" w="sm" type="none"/>
            <a:tailEnd len="sm" w="sm" type="none"/>
          </a:ln>
        </p:spPr>
        <p:txBody>
          <a:bodyPr anchorCtr="0" anchor="t" bIns="44900" lIns="89800" spcFirstLastPara="1" rIns="89800" wrap="square" tIns="449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95" name="Google Shape;195;p13:notes"/>
          <p:cNvSpPr txBox="1"/>
          <p:nvPr/>
        </p:nvSpPr>
        <p:spPr>
          <a:xfrm>
            <a:off x="3884613" y="8685213"/>
            <a:ext cx="2971800" cy="457200"/>
          </a:xfrm>
          <a:prstGeom prst="rect">
            <a:avLst/>
          </a:prstGeom>
          <a:noFill/>
          <a:ln>
            <a:noFill/>
          </a:ln>
        </p:spPr>
        <p:txBody>
          <a:bodyPr anchorCtr="0" anchor="b" bIns="44900" lIns="89800" spcFirstLastPara="1" rIns="89800" wrap="square" tIns="449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96" name="Google Shape;19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7" name="Google Shape;197;p13:notes"/>
          <p:cNvSpPr txBox="1"/>
          <p:nvPr>
            <p:ph idx="1" type="body"/>
          </p:nvPr>
        </p:nvSpPr>
        <p:spPr>
          <a:xfrm>
            <a:off x="685800" y="4343400"/>
            <a:ext cx="5486400" cy="4114800"/>
          </a:xfrm>
          <a:prstGeom prst="rect">
            <a:avLst/>
          </a:prstGeom>
          <a:noFill/>
          <a:ln cap="flat" cmpd="sng" w="9525">
            <a:solidFill>
              <a:srgbClr val="000000"/>
            </a:solidFill>
            <a:prstDash val="solid"/>
            <a:round/>
            <a:headEnd len="sm" w="sm" type="none"/>
            <a:tailEnd len="sm" w="sm" type="none"/>
          </a:ln>
        </p:spPr>
        <p:txBody>
          <a:bodyPr anchorCtr="0" anchor="t" bIns="44900" lIns="89800" spcFirstLastPara="1" rIns="89800" wrap="square" tIns="449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03" name="Google Shape;203;p14:notes"/>
          <p:cNvSpPr txBox="1"/>
          <p:nvPr/>
        </p:nvSpPr>
        <p:spPr>
          <a:xfrm>
            <a:off x="3884613" y="8685213"/>
            <a:ext cx="2971800" cy="457200"/>
          </a:xfrm>
          <a:prstGeom prst="rect">
            <a:avLst/>
          </a:prstGeom>
          <a:noFill/>
          <a:ln>
            <a:noFill/>
          </a:ln>
        </p:spPr>
        <p:txBody>
          <a:bodyPr anchorCtr="0" anchor="b" bIns="44900" lIns="89800" spcFirstLastPara="1" rIns="89800" wrap="square" tIns="449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04" name="Google Shape;20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5" name="Google Shape;205;p14:notes"/>
          <p:cNvSpPr txBox="1"/>
          <p:nvPr>
            <p:ph idx="1" type="body"/>
          </p:nvPr>
        </p:nvSpPr>
        <p:spPr>
          <a:xfrm>
            <a:off x="685800" y="4343400"/>
            <a:ext cx="5486400" cy="4114800"/>
          </a:xfrm>
          <a:prstGeom prst="rect">
            <a:avLst/>
          </a:prstGeom>
          <a:noFill/>
          <a:ln cap="flat" cmpd="sng" w="9525">
            <a:solidFill>
              <a:srgbClr val="000000"/>
            </a:solidFill>
            <a:prstDash val="solid"/>
            <a:round/>
            <a:headEnd len="sm" w="sm" type="none"/>
            <a:tailEnd len="sm" w="sm" type="none"/>
          </a:ln>
        </p:spPr>
        <p:txBody>
          <a:bodyPr anchorCtr="0" anchor="t" bIns="44900" lIns="89800" spcFirstLastPara="1" rIns="89800" wrap="square" tIns="449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11" name="Google Shape;211;p15:notes"/>
          <p:cNvSpPr txBox="1"/>
          <p:nvPr/>
        </p:nvSpPr>
        <p:spPr>
          <a:xfrm>
            <a:off x="3884613" y="8685213"/>
            <a:ext cx="2971800" cy="457200"/>
          </a:xfrm>
          <a:prstGeom prst="rect">
            <a:avLst/>
          </a:prstGeom>
          <a:noFill/>
          <a:ln>
            <a:noFill/>
          </a:ln>
        </p:spPr>
        <p:txBody>
          <a:bodyPr anchorCtr="0" anchor="b" bIns="44900" lIns="89800" spcFirstLastPara="1" rIns="89800" wrap="square" tIns="449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12" name="Google Shape;21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15:notes"/>
          <p:cNvSpPr txBox="1"/>
          <p:nvPr>
            <p:ph idx="1" type="body"/>
          </p:nvPr>
        </p:nvSpPr>
        <p:spPr>
          <a:xfrm>
            <a:off x="685800" y="4343400"/>
            <a:ext cx="5486400" cy="4114800"/>
          </a:xfrm>
          <a:prstGeom prst="rect">
            <a:avLst/>
          </a:prstGeom>
          <a:noFill/>
          <a:ln cap="flat" cmpd="sng" w="9525">
            <a:solidFill>
              <a:srgbClr val="000000"/>
            </a:solidFill>
            <a:prstDash val="solid"/>
            <a:round/>
            <a:headEnd len="sm" w="sm" type="none"/>
            <a:tailEnd len="sm" w="sm" type="none"/>
          </a:ln>
        </p:spPr>
        <p:txBody>
          <a:bodyPr anchorCtr="0" anchor="t" bIns="44900" lIns="89800" spcFirstLastPara="1" rIns="89800" wrap="square" tIns="449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32" name="Google Shape;23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55" name="Google Shape;25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83" name="Google Shape;283;p18:notes"/>
          <p:cNvSpPr txBox="1"/>
          <p:nvPr/>
        </p:nvSpPr>
        <p:spPr>
          <a:xfrm>
            <a:off x="3884613" y="8685213"/>
            <a:ext cx="2971800" cy="457200"/>
          </a:xfrm>
          <a:prstGeom prst="rect">
            <a:avLst/>
          </a:prstGeom>
          <a:noFill/>
          <a:ln>
            <a:noFill/>
          </a:ln>
        </p:spPr>
        <p:txBody>
          <a:bodyPr anchorCtr="0" anchor="b" bIns="44900" lIns="89800" spcFirstLastPara="1" rIns="89800" wrap="square" tIns="449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84" name="Google Shape;28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5" name="Google Shape;285;p18:notes"/>
          <p:cNvSpPr txBox="1"/>
          <p:nvPr>
            <p:ph idx="1" type="body"/>
          </p:nvPr>
        </p:nvSpPr>
        <p:spPr>
          <a:xfrm>
            <a:off x="685800" y="4343400"/>
            <a:ext cx="5486400" cy="4114800"/>
          </a:xfrm>
          <a:prstGeom prst="rect">
            <a:avLst/>
          </a:prstGeom>
          <a:noFill/>
          <a:ln cap="flat" cmpd="sng" w="9525">
            <a:solidFill>
              <a:srgbClr val="000000"/>
            </a:solidFill>
            <a:prstDash val="solid"/>
            <a:round/>
            <a:headEnd len="sm" w="sm" type="none"/>
            <a:tailEnd len="sm" w="sm" type="none"/>
          </a:ln>
        </p:spPr>
        <p:txBody>
          <a:bodyPr anchorCtr="0" anchor="t" bIns="44900" lIns="89800" spcFirstLastPara="1" rIns="89800" wrap="square" tIns="449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00" name="Google Shape;300;p19:notes"/>
          <p:cNvSpPr txBox="1"/>
          <p:nvPr/>
        </p:nvSpPr>
        <p:spPr>
          <a:xfrm>
            <a:off x="3884613" y="8685213"/>
            <a:ext cx="2971800" cy="457200"/>
          </a:xfrm>
          <a:prstGeom prst="rect">
            <a:avLst/>
          </a:prstGeom>
          <a:noFill/>
          <a:ln>
            <a:noFill/>
          </a:ln>
        </p:spPr>
        <p:txBody>
          <a:bodyPr anchorCtr="0" anchor="b" bIns="44900" lIns="89800" spcFirstLastPara="1" rIns="89800" wrap="square" tIns="449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01" name="Google Shape;30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2" name="Google Shape;302;p19:notes"/>
          <p:cNvSpPr txBox="1"/>
          <p:nvPr>
            <p:ph idx="1" type="body"/>
          </p:nvPr>
        </p:nvSpPr>
        <p:spPr>
          <a:xfrm>
            <a:off x="685800" y="4343400"/>
            <a:ext cx="5486400" cy="4114800"/>
          </a:xfrm>
          <a:prstGeom prst="rect">
            <a:avLst/>
          </a:prstGeom>
          <a:noFill/>
          <a:ln cap="flat" cmpd="sng" w="9525">
            <a:solidFill>
              <a:srgbClr val="000000"/>
            </a:solidFill>
            <a:prstDash val="solid"/>
            <a:round/>
            <a:headEnd len="sm" w="sm" type="none"/>
            <a:tailEnd len="sm" w="sm" type="none"/>
          </a:ln>
        </p:spPr>
        <p:txBody>
          <a:bodyPr anchorCtr="0" anchor="t" bIns="44900" lIns="89800" spcFirstLastPara="1" rIns="89800" wrap="square" tIns="449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22" name="Google Shape;32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69" name="Google Shape;36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05" name="Google Shape;105;p4:notes"/>
          <p:cNvSpPr txBox="1"/>
          <p:nvPr/>
        </p:nvSpPr>
        <p:spPr>
          <a:xfrm>
            <a:off x="3884613" y="8685213"/>
            <a:ext cx="2971800" cy="457200"/>
          </a:xfrm>
          <a:prstGeom prst="rect">
            <a:avLst/>
          </a:prstGeom>
          <a:noFill/>
          <a:ln>
            <a:noFill/>
          </a:ln>
        </p:spPr>
        <p:txBody>
          <a:bodyPr anchorCtr="0" anchor="b" bIns="44900" lIns="89800" spcFirstLastPara="1" rIns="89800" wrap="square" tIns="449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06" name="Google Shape;10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7" name="Google Shape;107;p4:notes"/>
          <p:cNvSpPr txBox="1"/>
          <p:nvPr>
            <p:ph idx="1" type="body"/>
          </p:nvPr>
        </p:nvSpPr>
        <p:spPr>
          <a:xfrm>
            <a:off x="685800" y="4343400"/>
            <a:ext cx="5486400" cy="4114800"/>
          </a:xfrm>
          <a:prstGeom prst="rect">
            <a:avLst/>
          </a:prstGeom>
          <a:noFill/>
          <a:ln cap="flat" cmpd="sng" w="9525">
            <a:solidFill>
              <a:srgbClr val="000000"/>
            </a:solidFill>
            <a:prstDash val="solid"/>
            <a:round/>
            <a:headEnd len="sm" w="sm" type="none"/>
            <a:tailEnd len="sm" w="sm" type="none"/>
          </a:ln>
        </p:spPr>
        <p:txBody>
          <a:bodyPr anchorCtr="0" anchor="t" bIns="44900" lIns="89800" spcFirstLastPara="1" rIns="89800" wrap="square" tIns="449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400" name="Google Shape;40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414" name="Google Shape;41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420" name="Google Shape;42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429" name="Google Shape;42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468" name="Google Shape;46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474" name="Google Shape;47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480" name="Google Shape;48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486" name="Google Shape;48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553" name="Google Shape;55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575" name="Google Shape;57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13" name="Google Shape;113;p5:notes"/>
          <p:cNvSpPr txBox="1"/>
          <p:nvPr/>
        </p:nvSpPr>
        <p:spPr>
          <a:xfrm>
            <a:off x="3884613" y="8685213"/>
            <a:ext cx="2971800" cy="457200"/>
          </a:xfrm>
          <a:prstGeom prst="rect">
            <a:avLst/>
          </a:prstGeom>
          <a:noFill/>
          <a:ln>
            <a:noFill/>
          </a:ln>
        </p:spPr>
        <p:txBody>
          <a:bodyPr anchorCtr="0" anchor="b" bIns="44900" lIns="89800" spcFirstLastPara="1" rIns="89800" wrap="square" tIns="449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14" name="Google Shape;11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5" name="Google Shape;115;p5:notes"/>
          <p:cNvSpPr txBox="1"/>
          <p:nvPr>
            <p:ph idx="1" type="body"/>
          </p:nvPr>
        </p:nvSpPr>
        <p:spPr>
          <a:xfrm>
            <a:off x="685800" y="4343400"/>
            <a:ext cx="5486400" cy="4114800"/>
          </a:xfrm>
          <a:prstGeom prst="rect">
            <a:avLst/>
          </a:prstGeom>
          <a:noFill/>
          <a:ln cap="flat" cmpd="sng" w="9525">
            <a:solidFill>
              <a:srgbClr val="000000"/>
            </a:solidFill>
            <a:prstDash val="solid"/>
            <a:round/>
            <a:headEnd len="sm" w="sm" type="none"/>
            <a:tailEnd len="sm" w="sm" type="none"/>
          </a:ln>
        </p:spPr>
        <p:txBody>
          <a:bodyPr anchorCtr="0" anchor="t" bIns="44900" lIns="89800" spcFirstLastPara="1" rIns="89800" wrap="square" tIns="449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37" name="Google Shape;63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43" name="Google Shape;64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50" name="Google Shape;65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Google Shape;655;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56" name="Google Shape;65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Google Shape;661;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62" name="Google Shape;66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Google Shape;667;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68" name="Google Shape;66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Google Shape;673;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74" name="Google Shape;67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8" name="Shape 678"/>
        <p:cNvGrpSpPr/>
        <p:nvPr/>
      </p:nvGrpSpPr>
      <p:grpSpPr>
        <a:xfrm>
          <a:off x="0" y="0"/>
          <a:ext cx="0" cy="0"/>
          <a:chOff x="0" y="0"/>
          <a:chExt cx="0" cy="0"/>
        </a:xfrm>
      </p:grpSpPr>
      <p:sp>
        <p:nvSpPr>
          <p:cNvPr id="679" name="Google Shape;679;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80" name="Google Shape;68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23" name="Google Shape;123;p6:notes"/>
          <p:cNvSpPr txBox="1"/>
          <p:nvPr/>
        </p:nvSpPr>
        <p:spPr>
          <a:xfrm>
            <a:off x="3884613" y="8685213"/>
            <a:ext cx="2971800" cy="457200"/>
          </a:xfrm>
          <a:prstGeom prst="rect">
            <a:avLst/>
          </a:prstGeom>
          <a:noFill/>
          <a:ln>
            <a:noFill/>
          </a:ln>
        </p:spPr>
        <p:txBody>
          <a:bodyPr anchorCtr="0" anchor="b" bIns="44900" lIns="89800" spcFirstLastPara="1" rIns="89800" wrap="square" tIns="449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24" name="Google Shape;12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5" name="Google Shape;125;p6:notes"/>
          <p:cNvSpPr txBox="1"/>
          <p:nvPr>
            <p:ph idx="1" type="body"/>
          </p:nvPr>
        </p:nvSpPr>
        <p:spPr>
          <a:xfrm>
            <a:off x="685800" y="4343400"/>
            <a:ext cx="5486400" cy="4114800"/>
          </a:xfrm>
          <a:prstGeom prst="rect">
            <a:avLst/>
          </a:prstGeom>
          <a:noFill/>
          <a:ln cap="flat" cmpd="sng" w="9525">
            <a:solidFill>
              <a:srgbClr val="000000"/>
            </a:solidFill>
            <a:prstDash val="solid"/>
            <a:round/>
            <a:headEnd len="sm" w="sm" type="none"/>
            <a:tailEnd len="sm" w="sm" type="none"/>
          </a:ln>
        </p:spPr>
        <p:txBody>
          <a:bodyPr anchorCtr="0" anchor="t" bIns="44900" lIns="89800" spcFirstLastPara="1" rIns="89800" wrap="square" tIns="449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31" name="Google Shape;131;p7:notes"/>
          <p:cNvSpPr txBox="1"/>
          <p:nvPr/>
        </p:nvSpPr>
        <p:spPr>
          <a:xfrm>
            <a:off x="3884613" y="8685213"/>
            <a:ext cx="2971800" cy="457200"/>
          </a:xfrm>
          <a:prstGeom prst="rect">
            <a:avLst/>
          </a:prstGeom>
          <a:noFill/>
          <a:ln>
            <a:noFill/>
          </a:ln>
        </p:spPr>
        <p:txBody>
          <a:bodyPr anchorCtr="0" anchor="b" bIns="44900" lIns="89800" spcFirstLastPara="1" rIns="89800" wrap="square" tIns="449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32" name="Google Shape;13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3" name="Google Shape;133;p7:notes"/>
          <p:cNvSpPr txBox="1"/>
          <p:nvPr>
            <p:ph idx="1" type="body"/>
          </p:nvPr>
        </p:nvSpPr>
        <p:spPr>
          <a:xfrm>
            <a:off x="685800" y="4343400"/>
            <a:ext cx="5486400" cy="4114800"/>
          </a:xfrm>
          <a:prstGeom prst="rect">
            <a:avLst/>
          </a:prstGeom>
          <a:noFill/>
          <a:ln cap="flat" cmpd="sng" w="9525">
            <a:solidFill>
              <a:srgbClr val="000000"/>
            </a:solidFill>
            <a:prstDash val="solid"/>
            <a:round/>
            <a:headEnd len="sm" w="sm" type="none"/>
            <a:tailEnd len="sm" w="sm" type="none"/>
          </a:ln>
        </p:spPr>
        <p:txBody>
          <a:bodyPr anchorCtr="0" anchor="t" bIns="44900" lIns="89800" spcFirstLastPara="1" rIns="89800" wrap="square" tIns="449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39" name="Google Shape;139;p8:notes"/>
          <p:cNvSpPr txBox="1"/>
          <p:nvPr/>
        </p:nvSpPr>
        <p:spPr>
          <a:xfrm>
            <a:off x="3884613" y="8685213"/>
            <a:ext cx="2971800" cy="457200"/>
          </a:xfrm>
          <a:prstGeom prst="rect">
            <a:avLst/>
          </a:prstGeom>
          <a:noFill/>
          <a:ln>
            <a:noFill/>
          </a:ln>
        </p:spPr>
        <p:txBody>
          <a:bodyPr anchorCtr="0" anchor="b" bIns="44900" lIns="89800" spcFirstLastPara="1" rIns="89800" wrap="square" tIns="449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40" name="Google Shape;14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1" name="Google Shape;141;p8:notes"/>
          <p:cNvSpPr txBox="1"/>
          <p:nvPr>
            <p:ph idx="1" type="body"/>
          </p:nvPr>
        </p:nvSpPr>
        <p:spPr>
          <a:xfrm>
            <a:off x="685800" y="4343400"/>
            <a:ext cx="5486400" cy="4114800"/>
          </a:xfrm>
          <a:prstGeom prst="rect">
            <a:avLst/>
          </a:prstGeom>
          <a:noFill/>
          <a:ln cap="flat" cmpd="sng" w="9525">
            <a:solidFill>
              <a:srgbClr val="000000"/>
            </a:solidFill>
            <a:prstDash val="solid"/>
            <a:round/>
            <a:headEnd len="sm" w="sm" type="none"/>
            <a:tailEnd len="sm" w="sm" type="none"/>
          </a:ln>
        </p:spPr>
        <p:txBody>
          <a:bodyPr anchorCtr="0" anchor="t" bIns="44900" lIns="89800" spcFirstLastPara="1" rIns="89800" wrap="square" tIns="449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47" name="Google Shape;147;p9:notes"/>
          <p:cNvSpPr txBox="1"/>
          <p:nvPr/>
        </p:nvSpPr>
        <p:spPr>
          <a:xfrm>
            <a:off x="3884613" y="8685213"/>
            <a:ext cx="2971800" cy="457200"/>
          </a:xfrm>
          <a:prstGeom prst="rect">
            <a:avLst/>
          </a:prstGeom>
          <a:noFill/>
          <a:ln>
            <a:noFill/>
          </a:ln>
        </p:spPr>
        <p:txBody>
          <a:bodyPr anchorCtr="0" anchor="b" bIns="44900" lIns="89800" spcFirstLastPara="1" rIns="89800" wrap="square" tIns="449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48" name="Google Shape;14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9" name="Google Shape;149;p9: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4900" lIns="89800" spcFirstLastPara="1" rIns="89800" wrap="square" tIns="449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71" name="Google Shape;171;p10:notes"/>
          <p:cNvSpPr txBox="1"/>
          <p:nvPr/>
        </p:nvSpPr>
        <p:spPr>
          <a:xfrm>
            <a:off x="3884613" y="8685213"/>
            <a:ext cx="2971800" cy="457200"/>
          </a:xfrm>
          <a:prstGeom prst="rect">
            <a:avLst/>
          </a:prstGeom>
          <a:noFill/>
          <a:ln>
            <a:noFill/>
          </a:ln>
        </p:spPr>
        <p:txBody>
          <a:bodyPr anchorCtr="0" anchor="b" bIns="44900" lIns="89800" spcFirstLastPara="1" rIns="89800" wrap="square" tIns="449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72" name="Google Shape;17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3" name="Google Shape;173;p10:notes"/>
          <p:cNvSpPr txBox="1"/>
          <p:nvPr>
            <p:ph idx="1" type="body"/>
          </p:nvPr>
        </p:nvSpPr>
        <p:spPr>
          <a:xfrm>
            <a:off x="685800" y="4343400"/>
            <a:ext cx="5486400" cy="4114800"/>
          </a:xfrm>
          <a:prstGeom prst="rect">
            <a:avLst/>
          </a:prstGeom>
          <a:noFill/>
          <a:ln cap="flat" cmpd="sng" w="9525">
            <a:solidFill>
              <a:srgbClr val="000000"/>
            </a:solidFill>
            <a:prstDash val="solid"/>
            <a:round/>
            <a:headEnd len="sm" w="sm" type="none"/>
            <a:tailEnd len="sm" w="sm" type="none"/>
          </a:ln>
        </p:spPr>
        <p:txBody>
          <a:bodyPr anchorCtr="0" anchor="t" bIns="44900" lIns="89800" spcFirstLastPara="1" rIns="89800" wrap="square" tIns="449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79" name="Google Shape;179;p11:notes"/>
          <p:cNvSpPr txBox="1"/>
          <p:nvPr/>
        </p:nvSpPr>
        <p:spPr>
          <a:xfrm>
            <a:off x="3884613" y="8685213"/>
            <a:ext cx="2971800" cy="457200"/>
          </a:xfrm>
          <a:prstGeom prst="rect">
            <a:avLst/>
          </a:prstGeom>
          <a:noFill/>
          <a:ln>
            <a:noFill/>
          </a:ln>
        </p:spPr>
        <p:txBody>
          <a:bodyPr anchorCtr="0" anchor="b" bIns="44900" lIns="89800" spcFirstLastPara="1" rIns="89800" wrap="square" tIns="449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80" name="Google Shape;18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1" name="Google Shape;181;p11:notes"/>
          <p:cNvSpPr txBox="1"/>
          <p:nvPr>
            <p:ph idx="1" type="body"/>
          </p:nvPr>
        </p:nvSpPr>
        <p:spPr>
          <a:xfrm>
            <a:off x="685800" y="4343400"/>
            <a:ext cx="5486400" cy="4114800"/>
          </a:xfrm>
          <a:prstGeom prst="rect">
            <a:avLst/>
          </a:prstGeom>
          <a:noFill/>
          <a:ln cap="flat" cmpd="sng" w="9525">
            <a:solidFill>
              <a:srgbClr val="000000"/>
            </a:solidFill>
            <a:prstDash val="solid"/>
            <a:round/>
            <a:headEnd len="sm" w="sm" type="none"/>
            <a:tailEnd len="sm" w="sm" type="none"/>
          </a:ln>
        </p:spPr>
        <p:txBody>
          <a:bodyPr anchorCtr="0" anchor="t" bIns="44900" lIns="89800" spcFirstLastPara="1" rIns="89800" wrap="square" tIns="449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245225"/>
            <a:ext cx="2133600" cy="47625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4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17" name="Google Shape;17;p2"/>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b="0" i="0" sz="14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18" name="Google Shape;18;p2"/>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lt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lt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lt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lt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lt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lt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lt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381000"/>
            <a:ext cx="8229600" cy="13716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9pPr>
          </a:lstStyle>
          <a:p/>
        </p:txBody>
      </p:sp>
      <p:sp>
        <p:nvSpPr>
          <p:cNvPr id="74" name="Google Shape;74;p11"/>
          <p:cNvSpPr txBox="1"/>
          <p:nvPr>
            <p:ph idx="1" type="body"/>
          </p:nvPr>
        </p:nvSpPr>
        <p:spPr>
          <a:xfrm rot="5400000">
            <a:off x="2514600" y="-76200"/>
            <a:ext cx="4114800" cy="8229600"/>
          </a:xfrm>
          <a:prstGeom prst="rect">
            <a:avLst/>
          </a:prstGeom>
          <a:noFill/>
          <a:ln>
            <a:noFill/>
          </a:ln>
        </p:spPr>
        <p:txBody>
          <a:bodyPr anchorCtr="0" anchor="t" bIns="91425" lIns="91425" spcFirstLastPara="1" rIns="91425" wrap="square" tIns="91425">
            <a:noAutofit/>
          </a:bodyPr>
          <a:lstStyle>
            <a:lvl1pPr indent="-360680" lvl="0" marL="457200" marR="0" rtl="0" algn="l">
              <a:spcBef>
                <a:spcPts val="640"/>
              </a:spcBef>
              <a:spcAft>
                <a:spcPts val="0"/>
              </a:spcAft>
              <a:buClr>
                <a:schemeClr val="hlink"/>
              </a:buClr>
              <a:buSzPts val="2080"/>
              <a:buFont typeface="Noto Sans Symbols"/>
              <a:buChar char="■"/>
              <a:defRPr b="0" i="0" sz="3200" u="none" cap="none" strike="noStrike">
                <a:solidFill>
                  <a:schemeClr val="lt1"/>
                </a:solidFill>
                <a:latin typeface="Tahoma"/>
                <a:ea typeface="Tahoma"/>
                <a:cs typeface="Tahoma"/>
                <a:sym typeface="Tahoma"/>
              </a:defRPr>
            </a:lvl1pPr>
            <a:lvl2pPr indent="-344169" lvl="1" marL="914400" marR="0" rtl="0" algn="l">
              <a:spcBef>
                <a:spcPts val="560"/>
              </a:spcBef>
              <a:spcAft>
                <a:spcPts val="0"/>
              </a:spcAft>
              <a:buClr>
                <a:schemeClr val="folHlink"/>
              </a:buClr>
              <a:buSzPts val="1820"/>
              <a:buFont typeface="Noto Sans Symbols"/>
              <a:buChar char="■"/>
              <a:defRPr b="0" i="0" sz="2800" u="none" cap="none" strike="noStrike">
                <a:solidFill>
                  <a:schemeClr val="lt1"/>
                </a:solidFill>
                <a:latin typeface="Tahoma"/>
                <a:ea typeface="Tahoma"/>
                <a:cs typeface="Tahoma"/>
                <a:sym typeface="Tahoma"/>
              </a:defRPr>
            </a:lvl2pPr>
            <a:lvl3pPr indent="-327660" lvl="2" marL="1371600" marR="0" rtl="0" algn="l">
              <a:spcBef>
                <a:spcPts val="480"/>
              </a:spcBef>
              <a:spcAft>
                <a:spcPts val="0"/>
              </a:spcAft>
              <a:buClr>
                <a:schemeClr val="hlink"/>
              </a:buClr>
              <a:buSzPts val="1560"/>
              <a:buFont typeface="Noto Sans Symbols"/>
              <a:buChar char="■"/>
              <a:defRPr b="0" i="0" sz="2400" u="none" cap="none" strike="noStrike">
                <a:solidFill>
                  <a:schemeClr val="lt1"/>
                </a:solidFill>
                <a:latin typeface="Tahoma"/>
                <a:ea typeface="Tahoma"/>
                <a:cs typeface="Tahoma"/>
                <a:sym typeface="Tahoma"/>
              </a:defRPr>
            </a:lvl3pPr>
            <a:lvl4pPr indent="-311150" lvl="3" marL="1828800" marR="0" rtl="0" algn="l">
              <a:spcBef>
                <a:spcPts val="400"/>
              </a:spcBef>
              <a:spcAft>
                <a:spcPts val="0"/>
              </a:spcAft>
              <a:buClr>
                <a:schemeClr val="folHlink"/>
              </a:buClr>
              <a:buSzPts val="1300"/>
              <a:buFont typeface="Noto Sans Symbols"/>
              <a:buChar char="■"/>
              <a:defRPr b="0" i="0" sz="2000" u="none" cap="none" strike="noStrike">
                <a:solidFill>
                  <a:schemeClr val="lt1"/>
                </a:solidFill>
                <a:latin typeface="Tahoma"/>
                <a:ea typeface="Tahoma"/>
                <a:cs typeface="Tahoma"/>
                <a:sym typeface="Tahoma"/>
              </a:defRPr>
            </a:lvl4pPr>
            <a:lvl5pPr indent="-311150" lvl="4" marL="22860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5pPr>
            <a:lvl6pPr indent="-311150" lvl="5" marL="27432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6pPr>
            <a:lvl7pPr indent="-311150" lvl="6" marL="32004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7pPr>
            <a:lvl8pPr indent="-311150" lvl="7" marL="36576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8pPr>
            <a:lvl9pPr indent="-311150" lvl="8" marL="41148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9pPr>
          </a:lstStyle>
          <a:p/>
        </p:txBody>
      </p:sp>
      <p:sp>
        <p:nvSpPr>
          <p:cNvPr id="75" name="Google Shape;75;p11"/>
          <p:cNvSpPr txBox="1"/>
          <p:nvPr>
            <p:ph idx="10" type="dt"/>
          </p:nvPr>
        </p:nvSpPr>
        <p:spPr>
          <a:xfrm>
            <a:off x="457200" y="6245225"/>
            <a:ext cx="2133600" cy="47625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sz="14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76" name="Google Shape;76;p11"/>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sz="14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77" name="Google Shape;77;p11"/>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sz="1400">
                <a:solidFill>
                  <a:schemeClr val="lt1"/>
                </a:solidFill>
                <a:latin typeface="Arial"/>
                <a:ea typeface="Arial"/>
                <a:cs typeface="Arial"/>
                <a:sym typeface="Arial"/>
              </a:defRPr>
            </a:lvl1pPr>
            <a:lvl2pPr indent="0" lvl="1" marL="0" marR="0" rtl="0" algn="r">
              <a:spcBef>
                <a:spcPts val="0"/>
              </a:spcBef>
              <a:spcAft>
                <a:spcPts val="0"/>
              </a:spcAft>
              <a:buNone/>
              <a:defRPr sz="1400">
                <a:solidFill>
                  <a:schemeClr val="lt1"/>
                </a:solidFill>
                <a:latin typeface="Arial"/>
                <a:ea typeface="Arial"/>
                <a:cs typeface="Arial"/>
                <a:sym typeface="Arial"/>
              </a:defRPr>
            </a:lvl2pPr>
            <a:lvl3pPr indent="0" lvl="2" marL="0" marR="0" rtl="0" algn="r">
              <a:spcBef>
                <a:spcPts val="0"/>
              </a:spcBef>
              <a:spcAft>
                <a:spcPts val="0"/>
              </a:spcAft>
              <a:buNone/>
              <a:defRPr sz="1400">
                <a:solidFill>
                  <a:schemeClr val="lt1"/>
                </a:solidFill>
                <a:latin typeface="Arial"/>
                <a:ea typeface="Arial"/>
                <a:cs typeface="Arial"/>
                <a:sym typeface="Arial"/>
              </a:defRPr>
            </a:lvl3pPr>
            <a:lvl4pPr indent="0" lvl="3" marL="0" marR="0" rtl="0" algn="r">
              <a:spcBef>
                <a:spcPts val="0"/>
              </a:spcBef>
              <a:spcAft>
                <a:spcPts val="0"/>
              </a:spcAft>
              <a:buNone/>
              <a:defRPr sz="1400">
                <a:solidFill>
                  <a:schemeClr val="lt1"/>
                </a:solidFill>
                <a:latin typeface="Arial"/>
                <a:ea typeface="Arial"/>
                <a:cs typeface="Arial"/>
                <a:sym typeface="Arial"/>
              </a:defRPr>
            </a:lvl4pPr>
            <a:lvl5pPr indent="0" lvl="4" marL="0" marR="0" rtl="0" algn="r">
              <a:spcBef>
                <a:spcPts val="0"/>
              </a:spcBef>
              <a:spcAft>
                <a:spcPts val="0"/>
              </a:spcAft>
              <a:buNone/>
              <a:defRPr sz="1400">
                <a:solidFill>
                  <a:schemeClr val="lt1"/>
                </a:solidFill>
                <a:latin typeface="Arial"/>
                <a:ea typeface="Arial"/>
                <a:cs typeface="Arial"/>
                <a:sym typeface="Arial"/>
              </a:defRPr>
            </a:lvl5pPr>
            <a:lvl6pPr indent="0" lvl="5" marL="0" marR="0" rtl="0" algn="r">
              <a:spcBef>
                <a:spcPts val="0"/>
              </a:spcBef>
              <a:spcAft>
                <a:spcPts val="0"/>
              </a:spcAft>
              <a:buNone/>
              <a:defRPr sz="1400">
                <a:solidFill>
                  <a:schemeClr val="lt1"/>
                </a:solidFill>
                <a:latin typeface="Arial"/>
                <a:ea typeface="Arial"/>
                <a:cs typeface="Arial"/>
                <a:sym typeface="Arial"/>
              </a:defRPr>
            </a:lvl6pPr>
            <a:lvl7pPr indent="0" lvl="6" marL="0" marR="0" rtl="0" algn="r">
              <a:spcBef>
                <a:spcPts val="0"/>
              </a:spcBef>
              <a:spcAft>
                <a:spcPts val="0"/>
              </a:spcAft>
              <a:buNone/>
              <a:defRPr sz="1400">
                <a:solidFill>
                  <a:schemeClr val="lt1"/>
                </a:solidFill>
                <a:latin typeface="Arial"/>
                <a:ea typeface="Arial"/>
                <a:cs typeface="Arial"/>
                <a:sym typeface="Arial"/>
              </a:defRPr>
            </a:lvl7pPr>
            <a:lvl8pPr indent="0" lvl="7" marL="0" marR="0" rtl="0" algn="r">
              <a:spcBef>
                <a:spcPts val="0"/>
              </a:spcBef>
              <a:spcAft>
                <a:spcPts val="0"/>
              </a:spcAft>
              <a:buNone/>
              <a:defRPr sz="1400">
                <a:solidFill>
                  <a:schemeClr val="lt1"/>
                </a:solidFill>
                <a:latin typeface="Arial"/>
                <a:ea typeface="Arial"/>
                <a:cs typeface="Arial"/>
                <a:sym typeface="Arial"/>
              </a:defRPr>
            </a:lvl8pPr>
            <a:lvl9pPr indent="0" lvl="8" marL="0" marR="0" rtl="0" algn="r">
              <a:spcBef>
                <a:spcPts val="0"/>
              </a:spcBef>
              <a:spcAft>
                <a:spcPts val="0"/>
              </a:spcAft>
              <a:buNone/>
              <a:defRPr sz="14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800600" y="2209800"/>
            <a:ext cx="5715000" cy="20574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9pPr>
          </a:lstStyle>
          <a:p/>
        </p:txBody>
      </p:sp>
      <p:sp>
        <p:nvSpPr>
          <p:cNvPr id="80" name="Google Shape;80;p12"/>
          <p:cNvSpPr txBox="1"/>
          <p:nvPr>
            <p:ph idx="1" type="body"/>
          </p:nvPr>
        </p:nvSpPr>
        <p:spPr>
          <a:xfrm rot="5400000">
            <a:off x="609600" y="228600"/>
            <a:ext cx="5715000" cy="6019800"/>
          </a:xfrm>
          <a:prstGeom prst="rect">
            <a:avLst/>
          </a:prstGeom>
          <a:noFill/>
          <a:ln>
            <a:noFill/>
          </a:ln>
        </p:spPr>
        <p:txBody>
          <a:bodyPr anchorCtr="0" anchor="t" bIns="91425" lIns="91425" spcFirstLastPara="1" rIns="91425" wrap="square" tIns="91425">
            <a:noAutofit/>
          </a:bodyPr>
          <a:lstStyle>
            <a:lvl1pPr indent="-360680" lvl="0" marL="457200" marR="0" rtl="0" algn="l">
              <a:spcBef>
                <a:spcPts val="640"/>
              </a:spcBef>
              <a:spcAft>
                <a:spcPts val="0"/>
              </a:spcAft>
              <a:buClr>
                <a:schemeClr val="hlink"/>
              </a:buClr>
              <a:buSzPts val="2080"/>
              <a:buFont typeface="Noto Sans Symbols"/>
              <a:buChar char="■"/>
              <a:defRPr b="0" i="0" sz="3200" u="none" cap="none" strike="noStrike">
                <a:solidFill>
                  <a:schemeClr val="lt1"/>
                </a:solidFill>
                <a:latin typeface="Tahoma"/>
                <a:ea typeface="Tahoma"/>
                <a:cs typeface="Tahoma"/>
                <a:sym typeface="Tahoma"/>
              </a:defRPr>
            </a:lvl1pPr>
            <a:lvl2pPr indent="-344169" lvl="1" marL="914400" marR="0" rtl="0" algn="l">
              <a:spcBef>
                <a:spcPts val="560"/>
              </a:spcBef>
              <a:spcAft>
                <a:spcPts val="0"/>
              </a:spcAft>
              <a:buClr>
                <a:schemeClr val="folHlink"/>
              </a:buClr>
              <a:buSzPts val="1820"/>
              <a:buFont typeface="Noto Sans Symbols"/>
              <a:buChar char="■"/>
              <a:defRPr b="0" i="0" sz="2800" u="none" cap="none" strike="noStrike">
                <a:solidFill>
                  <a:schemeClr val="lt1"/>
                </a:solidFill>
                <a:latin typeface="Tahoma"/>
                <a:ea typeface="Tahoma"/>
                <a:cs typeface="Tahoma"/>
                <a:sym typeface="Tahoma"/>
              </a:defRPr>
            </a:lvl2pPr>
            <a:lvl3pPr indent="-327660" lvl="2" marL="1371600" marR="0" rtl="0" algn="l">
              <a:spcBef>
                <a:spcPts val="480"/>
              </a:spcBef>
              <a:spcAft>
                <a:spcPts val="0"/>
              </a:spcAft>
              <a:buClr>
                <a:schemeClr val="hlink"/>
              </a:buClr>
              <a:buSzPts val="1560"/>
              <a:buFont typeface="Noto Sans Symbols"/>
              <a:buChar char="■"/>
              <a:defRPr b="0" i="0" sz="2400" u="none" cap="none" strike="noStrike">
                <a:solidFill>
                  <a:schemeClr val="lt1"/>
                </a:solidFill>
                <a:latin typeface="Tahoma"/>
                <a:ea typeface="Tahoma"/>
                <a:cs typeface="Tahoma"/>
                <a:sym typeface="Tahoma"/>
              </a:defRPr>
            </a:lvl3pPr>
            <a:lvl4pPr indent="-311150" lvl="3" marL="1828800" marR="0" rtl="0" algn="l">
              <a:spcBef>
                <a:spcPts val="400"/>
              </a:spcBef>
              <a:spcAft>
                <a:spcPts val="0"/>
              </a:spcAft>
              <a:buClr>
                <a:schemeClr val="folHlink"/>
              </a:buClr>
              <a:buSzPts val="1300"/>
              <a:buFont typeface="Noto Sans Symbols"/>
              <a:buChar char="■"/>
              <a:defRPr b="0" i="0" sz="2000" u="none" cap="none" strike="noStrike">
                <a:solidFill>
                  <a:schemeClr val="lt1"/>
                </a:solidFill>
                <a:latin typeface="Tahoma"/>
                <a:ea typeface="Tahoma"/>
                <a:cs typeface="Tahoma"/>
                <a:sym typeface="Tahoma"/>
              </a:defRPr>
            </a:lvl4pPr>
            <a:lvl5pPr indent="-311150" lvl="4" marL="22860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5pPr>
            <a:lvl6pPr indent="-311150" lvl="5" marL="27432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6pPr>
            <a:lvl7pPr indent="-311150" lvl="6" marL="32004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7pPr>
            <a:lvl8pPr indent="-311150" lvl="7" marL="36576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8pPr>
            <a:lvl9pPr indent="-311150" lvl="8" marL="41148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9pPr>
          </a:lstStyle>
          <a:p/>
        </p:txBody>
      </p:sp>
      <p:sp>
        <p:nvSpPr>
          <p:cNvPr id="81" name="Google Shape;81;p12"/>
          <p:cNvSpPr txBox="1"/>
          <p:nvPr>
            <p:ph idx="10" type="dt"/>
          </p:nvPr>
        </p:nvSpPr>
        <p:spPr>
          <a:xfrm>
            <a:off x="457200" y="6245225"/>
            <a:ext cx="2133600" cy="47625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sz="14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82" name="Google Shape;82;p12"/>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sz="14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83" name="Google Shape;83;p12"/>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sz="1400">
                <a:solidFill>
                  <a:schemeClr val="lt1"/>
                </a:solidFill>
                <a:latin typeface="Arial"/>
                <a:ea typeface="Arial"/>
                <a:cs typeface="Arial"/>
                <a:sym typeface="Arial"/>
              </a:defRPr>
            </a:lvl1pPr>
            <a:lvl2pPr indent="0" lvl="1" marL="0" marR="0" rtl="0" algn="r">
              <a:spcBef>
                <a:spcPts val="0"/>
              </a:spcBef>
              <a:spcAft>
                <a:spcPts val="0"/>
              </a:spcAft>
              <a:buNone/>
              <a:defRPr sz="1400">
                <a:solidFill>
                  <a:schemeClr val="lt1"/>
                </a:solidFill>
                <a:latin typeface="Arial"/>
                <a:ea typeface="Arial"/>
                <a:cs typeface="Arial"/>
                <a:sym typeface="Arial"/>
              </a:defRPr>
            </a:lvl2pPr>
            <a:lvl3pPr indent="0" lvl="2" marL="0" marR="0" rtl="0" algn="r">
              <a:spcBef>
                <a:spcPts val="0"/>
              </a:spcBef>
              <a:spcAft>
                <a:spcPts val="0"/>
              </a:spcAft>
              <a:buNone/>
              <a:defRPr sz="1400">
                <a:solidFill>
                  <a:schemeClr val="lt1"/>
                </a:solidFill>
                <a:latin typeface="Arial"/>
                <a:ea typeface="Arial"/>
                <a:cs typeface="Arial"/>
                <a:sym typeface="Arial"/>
              </a:defRPr>
            </a:lvl3pPr>
            <a:lvl4pPr indent="0" lvl="3" marL="0" marR="0" rtl="0" algn="r">
              <a:spcBef>
                <a:spcPts val="0"/>
              </a:spcBef>
              <a:spcAft>
                <a:spcPts val="0"/>
              </a:spcAft>
              <a:buNone/>
              <a:defRPr sz="1400">
                <a:solidFill>
                  <a:schemeClr val="lt1"/>
                </a:solidFill>
                <a:latin typeface="Arial"/>
                <a:ea typeface="Arial"/>
                <a:cs typeface="Arial"/>
                <a:sym typeface="Arial"/>
              </a:defRPr>
            </a:lvl4pPr>
            <a:lvl5pPr indent="0" lvl="4" marL="0" marR="0" rtl="0" algn="r">
              <a:spcBef>
                <a:spcPts val="0"/>
              </a:spcBef>
              <a:spcAft>
                <a:spcPts val="0"/>
              </a:spcAft>
              <a:buNone/>
              <a:defRPr sz="1400">
                <a:solidFill>
                  <a:schemeClr val="lt1"/>
                </a:solidFill>
                <a:latin typeface="Arial"/>
                <a:ea typeface="Arial"/>
                <a:cs typeface="Arial"/>
                <a:sym typeface="Arial"/>
              </a:defRPr>
            </a:lvl5pPr>
            <a:lvl6pPr indent="0" lvl="5" marL="0" marR="0" rtl="0" algn="r">
              <a:spcBef>
                <a:spcPts val="0"/>
              </a:spcBef>
              <a:spcAft>
                <a:spcPts val="0"/>
              </a:spcAft>
              <a:buNone/>
              <a:defRPr sz="1400">
                <a:solidFill>
                  <a:schemeClr val="lt1"/>
                </a:solidFill>
                <a:latin typeface="Arial"/>
                <a:ea typeface="Arial"/>
                <a:cs typeface="Arial"/>
                <a:sym typeface="Arial"/>
              </a:defRPr>
            </a:lvl6pPr>
            <a:lvl7pPr indent="0" lvl="6" marL="0" marR="0" rtl="0" algn="r">
              <a:spcBef>
                <a:spcPts val="0"/>
              </a:spcBef>
              <a:spcAft>
                <a:spcPts val="0"/>
              </a:spcAft>
              <a:buNone/>
              <a:defRPr sz="1400">
                <a:solidFill>
                  <a:schemeClr val="lt1"/>
                </a:solidFill>
                <a:latin typeface="Arial"/>
                <a:ea typeface="Arial"/>
                <a:cs typeface="Arial"/>
                <a:sym typeface="Arial"/>
              </a:defRPr>
            </a:lvl7pPr>
            <a:lvl8pPr indent="0" lvl="7" marL="0" marR="0" rtl="0" algn="r">
              <a:spcBef>
                <a:spcPts val="0"/>
              </a:spcBef>
              <a:spcAft>
                <a:spcPts val="0"/>
              </a:spcAft>
              <a:buNone/>
              <a:defRPr sz="1400">
                <a:solidFill>
                  <a:schemeClr val="lt1"/>
                </a:solidFill>
                <a:latin typeface="Arial"/>
                <a:ea typeface="Arial"/>
                <a:cs typeface="Arial"/>
                <a:sym typeface="Arial"/>
              </a:defRPr>
            </a:lvl8pPr>
            <a:lvl9pPr indent="0" lvl="8" marL="0" marR="0" rtl="0" algn="r">
              <a:spcBef>
                <a:spcPts val="0"/>
              </a:spcBef>
              <a:spcAft>
                <a:spcPts val="0"/>
              </a:spcAft>
              <a:buNone/>
              <a:defRPr sz="14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84" name="Shape 84"/>
        <p:cNvGrpSpPr/>
        <p:nvPr/>
      </p:nvGrpSpPr>
      <p:grpSpPr>
        <a:xfrm>
          <a:off x="0" y="0"/>
          <a:ext cx="0" cy="0"/>
          <a:chOff x="0" y="0"/>
          <a:chExt cx="0" cy="0"/>
        </a:xfrm>
      </p:grpSpPr>
      <p:sp>
        <p:nvSpPr>
          <p:cNvPr id="85" name="Google Shape;85;p13"/>
          <p:cNvSpPr txBox="1"/>
          <p:nvPr>
            <p:ph type="title"/>
          </p:nvPr>
        </p:nvSpPr>
        <p:spPr>
          <a:xfrm>
            <a:off x="457200" y="381000"/>
            <a:ext cx="8229600" cy="13716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9pPr>
          </a:lstStyle>
          <a:p/>
        </p:txBody>
      </p:sp>
      <p:sp>
        <p:nvSpPr>
          <p:cNvPr id="86" name="Google Shape;86;p13"/>
          <p:cNvSpPr txBox="1"/>
          <p:nvPr>
            <p:ph idx="10" type="dt"/>
          </p:nvPr>
        </p:nvSpPr>
        <p:spPr>
          <a:xfrm>
            <a:off x="457200" y="6245225"/>
            <a:ext cx="2133600" cy="47625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sz="14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87" name="Google Shape;87;p13"/>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sz="14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88" name="Google Shape;88;p13"/>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sz="1400">
                <a:solidFill>
                  <a:schemeClr val="lt1"/>
                </a:solidFill>
                <a:latin typeface="Arial"/>
                <a:ea typeface="Arial"/>
                <a:cs typeface="Arial"/>
                <a:sym typeface="Arial"/>
              </a:defRPr>
            </a:lvl1pPr>
            <a:lvl2pPr indent="0" lvl="1" marL="0" marR="0" rtl="0" algn="r">
              <a:spcBef>
                <a:spcPts val="0"/>
              </a:spcBef>
              <a:spcAft>
                <a:spcPts val="0"/>
              </a:spcAft>
              <a:buNone/>
              <a:defRPr sz="1400">
                <a:solidFill>
                  <a:schemeClr val="lt1"/>
                </a:solidFill>
                <a:latin typeface="Arial"/>
                <a:ea typeface="Arial"/>
                <a:cs typeface="Arial"/>
                <a:sym typeface="Arial"/>
              </a:defRPr>
            </a:lvl2pPr>
            <a:lvl3pPr indent="0" lvl="2" marL="0" marR="0" rtl="0" algn="r">
              <a:spcBef>
                <a:spcPts val="0"/>
              </a:spcBef>
              <a:spcAft>
                <a:spcPts val="0"/>
              </a:spcAft>
              <a:buNone/>
              <a:defRPr sz="1400">
                <a:solidFill>
                  <a:schemeClr val="lt1"/>
                </a:solidFill>
                <a:latin typeface="Arial"/>
                <a:ea typeface="Arial"/>
                <a:cs typeface="Arial"/>
                <a:sym typeface="Arial"/>
              </a:defRPr>
            </a:lvl3pPr>
            <a:lvl4pPr indent="0" lvl="3" marL="0" marR="0" rtl="0" algn="r">
              <a:spcBef>
                <a:spcPts val="0"/>
              </a:spcBef>
              <a:spcAft>
                <a:spcPts val="0"/>
              </a:spcAft>
              <a:buNone/>
              <a:defRPr sz="1400">
                <a:solidFill>
                  <a:schemeClr val="lt1"/>
                </a:solidFill>
                <a:latin typeface="Arial"/>
                <a:ea typeface="Arial"/>
                <a:cs typeface="Arial"/>
                <a:sym typeface="Arial"/>
              </a:defRPr>
            </a:lvl4pPr>
            <a:lvl5pPr indent="0" lvl="4" marL="0" marR="0" rtl="0" algn="r">
              <a:spcBef>
                <a:spcPts val="0"/>
              </a:spcBef>
              <a:spcAft>
                <a:spcPts val="0"/>
              </a:spcAft>
              <a:buNone/>
              <a:defRPr sz="1400">
                <a:solidFill>
                  <a:schemeClr val="lt1"/>
                </a:solidFill>
                <a:latin typeface="Arial"/>
                <a:ea typeface="Arial"/>
                <a:cs typeface="Arial"/>
                <a:sym typeface="Arial"/>
              </a:defRPr>
            </a:lvl5pPr>
            <a:lvl6pPr indent="0" lvl="5" marL="0" marR="0" rtl="0" algn="r">
              <a:spcBef>
                <a:spcPts val="0"/>
              </a:spcBef>
              <a:spcAft>
                <a:spcPts val="0"/>
              </a:spcAft>
              <a:buNone/>
              <a:defRPr sz="1400">
                <a:solidFill>
                  <a:schemeClr val="lt1"/>
                </a:solidFill>
                <a:latin typeface="Arial"/>
                <a:ea typeface="Arial"/>
                <a:cs typeface="Arial"/>
                <a:sym typeface="Arial"/>
              </a:defRPr>
            </a:lvl6pPr>
            <a:lvl7pPr indent="0" lvl="6" marL="0" marR="0" rtl="0" algn="r">
              <a:spcBef>
                <a:spcPts val="0"/>
              </a:spcBef>
              <a:spcAft>
                <a:spcPts val="0"/>
              </a:spcAft>
              <a:buNone/>
              <a:defRPr sz="1400">
                <a:solidFill>
                  <a:schemeClr val="lt1"/>
                </a:solidFill>
                <a:latin typeface="Arial"/>
                <a:ea typeface="Arial"/>
                <a:cs typeface="Arial"/>
                <a:sym typeface="Arial"/>
              </a:defRPr>
            </a:lvl7pPr>
            <a:lvl8pPr indent="0" lvl="7" marL="0" marR="0" rtl="0" algn="r">
              <a:spcBef>
                <a:spcPts val="0"/>
              </a:spcBef>
              <a:spcAft>
                <a:spcPts val="0"/>
              </a:spcAft>
              <a:buNone/>
              <a:defRPr sz="1400">
                <a:solidFill>
                  <a:schemeClr val="lt1"/>
                </a:solidFill>
                <a:latin typeface="Arial"/>
                <a:ea typeface="Arial"/>
                <a:cs typeface="Arial"/>
                <a:sym typeface="Arial"/>
              </a:defRPr>
            </a:lvl8pPr>
            <a:lvl9pPr indent="0" lvl="8" marL="0" marR="0" rtl="0" algn="r">
              <a:spcBef>
                <a:spcPts val="0"/>
              </a:spcBef>
              <a:spcAft>
                <a:spcPts val="0"/>
              </a:spcAft>
              <a:buNone/>
              <a:defRPr sz="14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89" name="Shape 89"/>
        <p:cNvGrpSpPr/>
        <p:nvPr/>
      </p:nvGrpSpPr>
      <p:grpSpPr>
        <a:xfrm>
          <a:off x="0" y="0"/>
          <a:ext cx="0" cy="0"/>
          <a:chOff x="0" y="0"/>
          <a:chExt cx="0" cy="0"/>
        </a:xfrm>
      </p:grpSpPr>
      <p:sp>
        <p:nvSpPr>
          <p:cNvPr id="90" name="Google Shape;90;p14"/>
          <p:cNvSpPr txBox="1"/>
          <p:nvPr>
            <p:ph type="title"/>
          </p:nvPr>
        </p:nvSpPr>
        <p:spPr>
          <a:xfrm>
            <a:off x="457200" y="381000"/>
            <a:ext cx="8229600" cy="13716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9pPr>
          </a:lstStyle>
          <a:p/>
        </p:txBody>
      </p:sp>
      <p:sp>
        <p:nvSpPr>
          <p:cNvPr id="91" name="Google Shape;91;p14"/>
          <p:cNvSpPr txBox="1"/>
          <p:nvPr>
            <p:ph idx="1" type="body"/>
          </p:nvPr>
        </p:nvSpPr>
        <p:spPr>
          <a:xfrm>
            <a:off x="457200" y="1981200"/>
            <a:ext cx="4038600" cy="4114800"/>
          </a:xfrm>
          <a:prstGeom prst="rect">
            <a:avLst/>
          </a:prstGeom>
          <a:noFill/>
          <a:ln>
            <a:noFill/>
          </a:ln>
        </p:spPr>
        <p:txBody>
          <a:bodyPr anchorCtr="0" anchor="t" bIns="91425" lIns="91425" spcFirstLastPara="1" rIns="91425" wrap="square" tIns="91425">
            <a:noAutofit/>
          </a:bodyPr>
          <a:lstStyle>
            <a:lvl1pPr indent="-360680" lvl="0" marL="457200" marR="0" rtl="0" algn="l">
              <a:spcBef>
                <a:spcPts val="640"/>
              </a:spcBef>
              <a:spcAft>
                <a:spcPts val="0"/>
              </a:spcAft>
              <a:buClr>
                <a:schemeClr val="hlink"/>
              </a:buClr>
              <a:buSzPts val="2080"/>
              <a:buFont typeface="Noto Sans Symbols"/>
              <a:buChar char="■"/>
              <a:defRPr b="0" i="0" sz="3200" u="none" cap="none" strike="noStrike">
                <a:solidFill>
                  <a:schemeClr val="lt1"/>
                </a:solidFill>
                <a:latin typeface="Tahoma"/>
                <a:ea typeface="Tahoma"/>
                <a:cs typeface="Tahoma"/>
                <a:sym typeface="Tahoma"/>
              </a:defRPr>
            </a:lvl1pPr>
            <a:lvl2pPr indent="-344169" lvl="1" marL="914400" marR="0" rtl="0" algn="l">
              <a:spcBef>
                <a:spcPts val="560"/>
              </a:spcBef>
              <a:spcAft>
                <a:spcPts val="0"/>
              </a:spcAft>
              <a:buClr>
                <a:schemeClr val="folHlink"/>
              </a:buClr>
              <a:buSzPts val="1820"/>
              <a:buFont typeface="Noto Sans Symbols"/>
              <a:buChar char="■"/>
              <a:defRPr b="0" i="0" sz="2800" u="none" cap="none" strike="noStrike">
                <a:solidFill>
                  <a:schemeClr val="lt1"/>
                </a:solidFill>
                <a:latin typeface="Tahoma"/>
                <a:ea typeface="Tahoma"/>
                <a:cs typeface="Tahoma"/>
                <a:sym typeface="Tahoma"/>
              </a:defRPr>
            </a:lvl2pPr>
            <a:lvl3pPr indent="-327660" lvl="2" marL="1371600" marR="0" rtl="0" algn="l">
              <a:spcBef>
                <a:spcPts val="480"/>
              </a:spcBef>
              <a:spcAft>
                <a:spcPts val="0"/>
              </a:spcAft>
              <a:buClr>
                <a:schemeClr val="hlink"/>
              </a:buClr>
              <a:buSzPts val="1560"/>
              <a:buFont typeface="Noto Sans Symbols"/>
              <a:buChar char="■"/>
              <a:defRPr b="0" i="0" sz="2400" u="none" cap="none" strike="noStrike">
                <a:solidFill>
                  <a:schemeClr val="lt1"/>
                </a:solidFill>
                <a:latin typeface="Tahoma"/>
                <a:ea typeface="Tahoma"/>
                <a:cs typeface="Tahoma"/>
                <a:sym typeface="Tahoma"/>
              </a:defRPr>
            </a:lvl3pPr>
            <a:lvl4pPr indent="-311150" lvl="3" marL="1828800" marR="0" rtl="0" algn="l">
              <a:spcBef>
                <a:spcPts val="400"/>
              </a:spcBef>
              <a:spcAft>
                <a:spcPts val="0"/>
              </a:spcAft>
              <a:buClr>
                <a:schemeClr val="folHlink"/>
              </a:buClr>
              <a:buSzPts val="1300"/>
              <a:buFont typeface="Noto Sans Symbols"/>
              <a:buChar char="■"/>
              <a:defRPr b="0" i="0" sz="2000" u="none" cap="none" strike="noStrike">
                <a:solidFill>
                  <a:schemeClr val="lt1"/>
                </a:solidFill>
                <a:latin typeface="Tahoma"/>
                <a:ea typeface="Tahoma"/>
                <a:cs typeface="Tahoma"/>
                <a:sym typeface="Tahoma"/>
              </a:defRPr>
            </a:lvl4pPr>
            <a:lvl5pPr indent="-311150" lvl="4" marL="22860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5pPr>
            <a:lvl6pPr indent="-311150" lvl="5" marL="27432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6pPr>
            <a:lvl7pPr indent="-311150" lvl="6" marL="32004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7pPr>
            <a:lvl8pPr indent="-311150" lvl="7" marL="36576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8pPr>
            <a:lvl9pPr indent="-311150" lvl="8" marL="41148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9pPr>
          </a:lstStyle>
          <a:p/>
        </p:txBody>
      </p:sp>
      <p:sp>
        <p:nvSpPr>
          <p:cNvPr id="92" name="Google Shape;92;p14"/>
          <p:cNvSpPr txBox="1"/>
          <p:nvPr>
            <p:ph idx="2" type="body"/>
          </p:nvPr>
        </p:nvSpPr>
        <p:spPr>
          <a:xfrm>
            <a:off x="4648200" y="1981200"/>
            <a:ext cx="4038600" cy="4114800"/>
          </a:xfrm>
          <a:prstGeom prst="rect">
            <a:avLst/>
          </a:prstGeom>
          <a:noFill/>
          <a:ln>
            <a:noFill/>
          </a:ln>
        </p:spPr>
        <p:txBody>
          <a:bodyPr anchorCtr="0" anchor="t" bIns="91425" lIns="91425" spcFirstLastPara="1" rIns="91425" wrap="square" tIns="91425">
            <a:noAutofit/>
          </a:bodyPr>
          <a:lstStyle>
            <a:lvl1pPr indent="-360680" lvl="0" marL="457200" marR="0" rtl="0" algn="l">
              <a:spcBef>
                <a:spcPts val="640"/>
              </a:spcBef>
              <a:spcAft>
                <a:spcPts val="0"/>
              </a:spcAft>
              <a:buClr>
                <a:schemeClr val="hlink"/>
              </a:buClr>
              <a:buSzPts val="2080"/>
              <a:buFont typeface="Noto Sans Symbols"/>
              <a:buChar char="■"/>
              <a:defRPr b="0" i="0" sz="3200" u="none" cap="none" strike="noStrike">
                <a:solidFill>
                  <a:schemeClr val="lt1"/>
                </a:solidFill>
                <a:latin typeface="Tahoma"/>
                <a:ea typeface="Tahoma"/>
                <a:cs typeface="Tahoma"/>
                <a:sym typeface="Tahoma"/>
              </a:defRPr>
            </a:lvl1pPr>
            <a:lvl2pPr indent="-344169" lvl="1" marL="914400" marR="0" rtl="0" algn="l">
              <a:spcBef>
                <a:spcPts val="560"/>
              </a:spcBef>
              <a:spcAft>
                <a:spcPts val="0"/>
              </a:spcAft>
              <a:buClr>
                <a:schemeClr val="folHlink"/>
              </a:buClr>
              <a:buSzPts val="1820"/>
              <a:buFont typeface="Noto Sans Symbols"/>
              <a:buChar char="■"/>
              <a:defRPr b="0" i="0" sz="2800" u="none" cap="none" strike="noStrike">
                <a:solidFill>
                  <a:schemeClr val="lt1"/>
                </a:solidFill>
                <a:latin typeface="Tahoma"/>
                <a:ea typeface="Tahoma"/>
                <a:cs typeface="Tahoma"/>
                <a:sym typeface="Tahoma"/>
              </a:defRPr>
            </a:lvl2pPr>
            <a:lvl3pPr indent="-327660" lvl="2" marL="1371600" marR="0" rtl="0" algn="l">
              <a:spcBef>
                <a:spcPts val="480"/>
              </a:spcBef>
              <a:spcAft>
                <a:spcPts val="0"/>
              </a:spcAft>
              <a:buClr>
                <a:schemeClr val="hlink"/>
              </a:buClr>
              <a:buSzPts val="1560"/>
              <a:buFont typeface="Noto Sans Symbols"/>
              <a:buChar char="■"/>
              <a:defRPr b="0" i="0" sz="2400" u="none" cap="none" strike="noStrike">
                <a:solidFill>
                  <a:schemeClr val="lt1"/>
                </a:solidFill>
                <a:latin typeface="Tahoma"/>
                <a:ea typeface="Tahoma"/>
                <a:cs typeface="Tahoma"/>
                <a:sym typeface="Tahoma"/>
              </a:defRPr>
            </a:lvl3pPr>
            <a:lvl4pPr indent="-311150" lvl="3" marL="1828800" marR="0" rtl="0" algn="l">
              <a:spcBef>
                <a:spcPts val="400"/>
              </a:spcBef>
              <a:spcAft>
                <a:spcPts val="0"/>
              </a:spcAft>
              <a:buClr>
                <a:schemeClr val="folHlink"/>
              </a:buClr>
              <a:buSzPts val="1300"/>
              <a:buFont typeface="Noto Sans Symbols"/>
              <a:buChar char="■"/>
              <a:defRPr b="0" i="0" sz="2000" u="none" cap="none" strike="noStrike">
                <a:solidFill>
                  <a:schemeClr val="lt1"/>
                </a:solidFill>
                <a:latin typeface="Tahoma"/>
                <a:ea typeface="Tahoma"/>
                <a:cs typeface="Tahoma"/>
                <a:sym typeface="Tahoma"/>
              </a:defRPr>
            </a:lvl4pPr>
            <a:lvl5pPr indent="-311150" lvl="4" marL="22860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5pPr>
            <a:lvl6pPr indent="-311150" lvl="5" marL="27432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6pPr>
            <a:lvl7pPr indent="-311150" lvl="6" marL="32004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7pPr>
            <a:lvl8pPr indent="-311150" lvl="7" marL="36576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8pPr>
            <a:lvl9pPr indent="-311150" lvl="8" marL="41148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9pPr>
          </a:lstStyle>
          <a:p/>
        </p:txBody>
      </p:sp>
      <p:sp>
        <p:nvSpPr>
          <p:cNvPr id="93" name="Google Shape;93;p14"/>
          <p:cNvSpPr txBox="1"/>
          <p:nvPr>
            <p:ph idx="10" type="dt"/>
          </p:nvPr>
        </p:nvSpPr>
        <p:spPr>
          <a:xfrm>
            <a:off x="457200" y="6245225"/>
            <a:ext cx="2133600" cy="47625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sz="14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94" name="Google Shape;94;p14"/>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sz="14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95" name="Google Shape;95;p14"/>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sz="1400">
                <a:solidFill>
                  <a:schemeClr val="lt1"/>
                </a:solidFill>
                <a:latin typeface="Arial"/>
                <a:ea typeface="Arial"/>
                <a:cs typeface="Arial"/>
                <a:sym typeface="Arial"/>
              </a:defRPr>
            </a:lvl1pPr>
            <a:lvl2pPr indent="0" lvl="1" marL="0" marR="0" rtl="0" algn="r">
              <a:spcBef>
                <a:spcPts val="0"/>
              </a:spcBef>
              <a:spcAft>
                <a:spcPts val="0"/>
              </a:spcAft>
              <a:buNone/>
              <a:defRPr sz="1400">
                <a:solidFill>
                  <a:schemeClr val="lt1"/>
                </a:solidFill>
                <a:latin typeface="Arial"/>
                <a:ea typeface="Arial"/>
                <a:cs typeface="Arial"/>
                <a:sym typeface="Arial"/>
              </a:defRPr>
            </a:lvl2pPr>
            <a:lvl3pPr indent="0" lvl="2" marL="0" marR="0" rtl="0" algn="r">
              <a:spcBef>
                <a:spcPts val="0"/>
              </a:spcBef>
              <a:spcAft>
                <a:spcPts val="0"/>
              </a:spcAft>
              <a:buNone/>
              <a:defRPr sz="1400">
                <a:solidFill>
                  <a:schemeClr val="lt1"/>
                </a:solidFill>
                <a:latin typeface="Arial"/>
                <a:ea typeface="Arial"/>
                <a:cs typeface="Arial"/>
                <a:sym typeface="Arial"/>
              </a:defRPr>
            </a:lvl3pPr>
            <a:lvl4pPr indent="0" lvl="3" marL="0" marR="0" rtl="0" algn="r">
              <a:spcBef>
                <a:spcPts val="0"/>
              </a:spcBef>
              <a:spcAft>
                <a:spcPts val="0"/>
              </a:spcAft>
              <a:buNone/>
              <a:defRPr sz="1400">
                <a:solidFill>
                  <a:schemeClr val="lt1"/>
                </a:solidFill>
                <a:latin typeface="Arial"/>
                <a:ea typeface="Arial"/>
                <a:cs typeface="Arial"/>
                <a:sym typeface="Arial"/>
              </a:defRPr>
            </a:lvl4pPr>
            <a:lvl5pPr indent="0" lvl="4" marL="0" marR="0" rtl="0" algn="r">
              <a:spcBef>
                <a:spcPts val="0"/>
              </a:spcBef>
              <a:spcAft>
                <a:spcPts val="0"/>
              </a:spcAft>
              <a:buNone/>
              <a:defRPr sz="1400">
                <a:solidFill>
                  <a:schemeClr val="lt1"/>
                </a:solidFill>
                <a:latin typeface="Arial"/>
                <a:ea typeface="Arial"/>
                <a:cs typeface="Arial"/>
                <a:sym typeface="Arial"/>
              </a:defRPr>
            </a:lvl5pPr>
            <a:lvl6pPr indent="0" lvl="5" marL="0" marR="0" rtl="0" algn="r">
              <a:spcBef>
                <a:spcPts val="0"/>
              </a:spcBef>
              <a:spcAft>
                <a:spcPts val="0"/>
              </a:spcAft>
              <a:buNone/>
              <a:defRPr sz="1400">
                <a:solidFill>
                  <a:schemeClr val="lt1"/>
                </a:solidFill>
                <a:latin typeface="Arial"/>
                <a:ea typeface="Arial"/>
                <a:cs typeface="Arial"/>
                <a:sym typeface="Arial"/>
              </a:defRPr>
            </a:lvl6pPr>
            <a:lvl7pPr indent="0" lvl="6" marL="0" marR="0" rtl="0" algn="r">
              <a:spcBef>
                <a:spcPts val="0"/>
              </a:spcBef>
              <a:spcAft>
                <a:spcPts val="0"/>
              </a:spcAft>
              <a:buNone/>
              <a:defRPr sz="1400">
                <a:solidFill>
                  <a:schemeClr val="lt1"/>
                </a:solidFill>
                <a:latin typeface="Arial"/>
                <a:ea typeface="Arial"/>
                <a:cs typeface="Arial"/>
                <a:sym typeface="Arial"/>
              </a:defRPr>
            </a:lvl7pPr>
            <a:lvl8pPr indent="0" lvl="7" marL="0" marR="0" rtl="0" algn="r">
              <a:spcBef>
                <a:spcPts val="0"/>
              </a:spcBef>
              <a:spcAft>
                <a:spcPts val="0"/>
              </a:spcAft>
              <a:buNone/>
              <a:defRPr sz="1400">
                <a:solidFill>
                  <a:schemeClr val="lt1"/>
                </a:solidFill>
                <a:latin typeface="Arial"/>
                <a:ea typeface="Arial"/>
                <a:cs typeface="Arial"/>
                <a:sym typeface="Arial"/>
              </a:defRPr>
            </a:lvl8pPr>
            <a:lvl9pPr indent="0" lvl="8" marL="0" marR="0" rtl="0" algn="r">
              <a:spcBef>
                <a:spcPts val="0"/>
              </a:spcBef>
              <a:spcAft>
                <a:spcPts val="0"/>
              </a:spcAft>
              <a:buNone/>
              <a:defRPr sz="14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457200" y="381000"/>
            <a:ext cx="8229600" cy="13716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9pPr>
          </a:lstStyle>
          <a:p/>
        </p:txBody>
      </p:sp>
      <p:sp>
        <p:nvSpPr>
          <p:cNvPr id="21" name="Google Shape;21;p3"/>
          <p:cNvSpPr txBox="1"/>
          <p:nvPr>
            <p:ph idx="1" type="body"/>
          </p:nvPr>
        </p:nvSpPr>
        <p:spPr>
          <a:xfrm>
            <a:off x="457200" y="1981200"/>
            <a:ext cx="8229600" cy="4114800"/>
          </a:xfrm>
          <a:prstGeom prst="rect">
            <a:avLst/>
          </a:prstGeom>
          <a:noFill/>
          <a:ln>
            <a:noFill/>
          </a:ln>
        </p:spPr>
        <p:txBody>
          <a:bodyPr anchorCtr="0" anchor="t" bIns="91425" lIns="91425" spcFirstLastPara="1" rIns="91425" wrap="square" tIns="91425">
            <a:noAutofit/>
          </a:bodyPr>
          <a:lstStyle>
            <a:lvl1pPr indent="-360680" lvl="0" marL="457200" marR="0" rtl="0" algn="l">
              <a:spcBef>
                <a:spcPts val="640"/>
              </a:spcBef>
              <a:spcAft>
                <a:spcPts val="0"/>
              </a:spcAft>
              <a:buClr>
                <a:schemeClr val="hlink"/>
              </a:buClr>
              <a:buSzPts val="2080"/>
              <a:buFont typeface="Noto Sans Symbols"/>
              <a:buChar char="■"/>
              <a:defRPr b="0" i="0" sz="3200" u="none" cap="none" strike="noStrike">
                <a:solidFill>
                  <a:schemeClr val="lt1"/>
                </a:solidFill>
                <a:latin typeface="Tahoma"/>
                <a:ea typeface="Tahoma"/>
                <a:cs typeface="Tahoma"/>
                <a:sym typeface="Tahoma"/>
              </a:defRPr>
            </a:lvl1pPr>
            <a:lvl2pPr indent="-344169" lvl="1" marL="914400" marR="0" rtl="0" algn="l">
              <a:spcBef>
                <a:spcPts val="560"/>
              </a:spcBef>
              <a:spcAft>
                <a:spcPts val="0"/>
              </a:spcAft>
              <a:buClr>
                <a:schemeClr val="folHlink"/>
              </a:buClr>
              <a:buSzPts val="1820"/>
              <a:buFont typeface="Noto Sans Symbols"/>
              <a:buChar char="■"/>
              <a:defRPr b="0" i="0" sz="2800" u="none" cap="none" strike="noStrike">
                <a:solidFill>
                  <a:schemeClr val="lt1"/>
                </a:solidFill>
                <a:latin typeface="Tahoma"/>
                <a:ea typeface="Tahoma"/>
                <a:cs typeface="Tahoma"/>
                <a:sym typeface="Tahoma"/>
              </a:defRPr>
            </a:lvl2pPr>
            <a:lvl3pPr indent="-327660" lvl="2" marL="1371600" marR="0" rtl="0" algn="l">
              <a:spcBef>
                <a:spcPts val="480"/>
              </a:spcBef>
              <a:spcAft>
                <a:spcPts val="0"/>
              </a:spcAft>
              <a:buClr>
                <a:schemeClr val="hlink"/>
              </a:buClr>
              <a:buSzPts val="1560"/>
              <a:buFont typeface="Noto Sans Symbols"/>
              <a:buChar char="■"/>
              <a:defRPr b="0" i="0" sz="2400" u="none" cap="none" strike="noStrike">
                <a:solidFill>
                  <a:schemeClr val="lt1"/>
                </a:solidFill>
                <a:latin typeface="Tahoma"/>
                <a:ea typeface="Tahoma"/>
                <a:cs typeface="Tahoma"/>
                <a:sym typeface="Tahoma"/>
              </a:defRPr>
            </a:lvl3pPr>
            <a:lvl4pPr indent="-311150" lvl="3" marL="1828800" marR="0" rtl="0" algn="l">
              <a:spcBef>
                <a:spcPts val="400"/>
              </a:spcBef>
              <a:spcAft>
                <a:spcPts val="0"/>
              </a:spcAft>
              <a:buClr>
                <a:schemeClr val="folHlink"/>
              </a:buClr>
              <a:buSzPts val="1300"/>
              <a:buFont typeface="Noto Sans Symbols"/>
              <a:buChar char="■"/>
              <a:defRPr b="0" i="0" sz="2000" u="none" cap="none" strike="noStrike">
                <a:solidFill>
                  <a:schemeClr val="lt1"/>
                </a:solidFill>
                <a:latin typeface="Tahoma"/>
                <a:ea typeface="Tahoma"/>
                <a:cs typeface="Tahoma"/>
                <a:sym typeface="Tahoma"/>
              </a:defRPr>
            </a:lvl4pPr>
            <a:lvl5pPr indent="-311150" lvl="4" marL="22860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5pPr>
            <a:lvl6pPr indent="-311150" lvl="5" marL="27432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6pPr>
            <a:lvl7pPr indent="-311150" lvl="6" marL="32004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7pPr>
            <a:lvl8pPr indent="-311150" lvl="7" marL="36576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8pPr>
            <a:lvl9pPr indent="-311150" lvl="8" marL="41148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9pPr>
          </a:lstStyle>
          <a:p/>
        </p:txBody>
      </p:sp>
      <p:sp>
        <p:nvSpPr>
          <p:cNvPr id="22" name="Google Shape;22;p3"/>
          <p:cNvSpPr txBox="1"/>
          <p:nvPr>
            <p:ph idx="10" type="dt"/>
          </p:nvPr>
        </p:nvSpPr>
        <p:spPr>
          <a:xfrm>
            <a:off x="457200" y="6245225"/>
            <a:ext cx="2133600" cy="47625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sz="14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23" name="Google Shape;23;p3"/>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sz="14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24" name="Google Shape;24;p3"/>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sz="1400">
                <a:solidFill>
                  <a:schemeClr val="lt1"/>
                </a:solidFill>
                <a:latin typeface="Arial"/>
                <a:ea typeface="Arial"/>
                <a:cs typeface="Arial"/>
                <a:sym typeface="Arial"/>
              </a:defRPr>
            </a:lvl1pPr>
            <a:lvl2pPr indent="0" lvl="1" marL="0" marR="0" rtl="0" algn="r">
              <a:spcBef>
                <a:spcPts val="0"/>
              </a:spcBef>
              <a:spcAft>
                <a:spcPts val="0"/>
              </a:spcAft>
              <a:buNone/>
              <a:defRPr sz="1400">
                <a:solidFill>
                  <a:schemeClr val="lt1"/>
                </a:solidFill>
                <a:latin typeface="Arial"/>
                <a:ea typeface="Arial"/>
                <a:cs typeface="Arial"/>
                <a:sym typeface="Arial"/>
              </a:defRPr>
            </a:lvl2pPr>
            <a:lvl3pPr indent="0" lvl="2" marL="0" marR="0" rtl="0" algn="r">
              <a:spcBef>
                <a:spcPts val="0"/>
              </a:spcBef>
              <a:spcAft>
                <a:spcPts val="0"/>
              </a:spcAft>
              <a:buNone/>
              <a:defRPr sz="1400">
                <a:solidFill>
                  <a:schemeClr val="lt1"/>
                </a:solidFill>
                <a:latin typeface="Arial"/>
                <a:ea typeface="Arial"/>
                <a:cs typeface="Arial"/>
                <a:sym typeface="Arial"/>
              </a:defRPr>
            </a:lvl3pPr>
            <a:lvl4pPr indent="0" lvl="3" marL="0" marR="0" rtl="0" algn="r">
              <a:spcBef>
                <a:spcPts val="0"/>
              </a:spcBef>
              <a:spcAft>
                <a:spcPts val="0"/>
              </a:spcAft>
              <a:buNone/>
              <a:defRPr sz="1400">
                <a:solidFill>
                  <a:schemeClr val="lt1"/>
                </a:solidFill>
                <a:latin typeface="Arial"/>
                <a:ea typeface="Arial"/>
                <a:cs typeface="Arial"/>
                <a:sym typeface="Arial"/>
              </a:defRPr>
            </a:lvl4pPr>
            <a:lvl5pPr indent="0" lvl="4" marL="0" marR="0" rtl="0" algn="r">
              <a:spcBef>
                <a:spcPts val="0"/>
              </a:spcBef>
              <a:spcAft>
                <a:spcPts val="0"/>
              </a:spcAft>
              <a:buNone/>
              <a:defRPr sz="1400">
                <a:solidFill>
                  <a:schemeClr val="lt1"/>
                </a:solidFill>
                <a:latin typeface="Arial"/>
                <a:ea typeface="Arial"/>
                <a:cs typeface="Arial"/>
                <a:sym typeface="Arial"/>
              </a:defRPr>
            </a:lvl5pPr>
            <a:lvl6pPr indent="0" lvl="5" marL="0" marR="0" rtl="0" algn="r">
              <a:spcBef>
                <a:spcPts val="0"/>
              </a:spcBef>
              <a:spcAft>
                <a:spcPts val="0"/>
              </a:spcAft>
              <a:buNone/>
              <a:defRPr sz="1400">
                <a:solidFill>
                  <a:schemeClr val="lt1"/>
                </a:solidFill>
                <a:latin typeface="Arial"/>
                <a:ea typeface="Arial"/>
                <a:cs typeface="Arial"/>
                <a:sym typeface="Arial"/>
              </a:defRPr>
            </a:lvl6pPr>
            <a:lvl7pPr indent="0" lvl="6" marL="0" marR="0" rtl="0" algn="r">
              <a:spcBef>
                <a:spcPts val="0"/>
              </a:spcBef>
              <a:spcAft>
                <a:spcPts val="0"/>
              </a:spcAft>
              <a:buNone/>
              <a:defRPr sz="1400">
                <a:solidFill>
                  <a:schemeClr val="lt1"/>
                </a:solidFill>
                <a:latin typeface="Arial"/>
                <a:ea typeface="Arial"/>
                <a:cs typeface="Arial"/>
                <a:sym typeface="Arial"/>
              </a:defRPr>
            </a:lvl7pPr>
            <a:lvl8pPr indent="0" lvl="7" marL="0" marR="0" rtl="0" algn="r">
              <a:spcBef>
                <a:spcPts val="0"/>
              </a:spcBef>
              <a:spcAft>
                <a:spcPts val="0"/>
              </a:spcAft>
              <a:buNone/>
              <a:defRPr sz="1400">
                <a:solidFill>
                  <a:schemeClr val="lt1"/>
                </a:solidFill>
                <a:latin typeface="Arial"/>
                <a:ea typeface="Arial"/>
                <a:cs typeface="Arial"/>
                <a:sym typeface="Arial"/>
              </a:defRPr>
            </a:lvl8pPr>
            <a:lvl9pPr indent="0" lvl="8" marL="0" marR="0" rtl="0" algn="r">
              <a:spcBef>
                <a:spcPts val="0"/>
              </a:spcBef>
              <a:spcAft>
                <a:spcPts val="0"/>
              </a:spcAft>
              <a:buNone/>
              <a:defRPr sz="14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5" name="Shape 25"/>
        <p:cNvGrpSpPr/>
        <p:nvPr/>
      </p:nvGrpSpPr>
      <p:grpSpPr>
        <a:xfrm>
          <a:off x="0" y="0"/>
          <a:ext cx="0" cy="0"/>
          <a:chOff x="0" y="0"/>
          <a:chExt cx="0" cy="0"/>
        </a:xfrm>
      </p:grpSpPr>
      <p:sp>
        <p:nvSpPr>
          <p:cNvPr id="26" name="Google Shape;26;p4"/>
          <p:cNvSpPr txBox="1"/>
          <p:nvPr>
            <p:ph type="ctrTitle"/>
          </p:nvPr>
        </p:nvSpPr>
        <p:spPr>
          <a:xfrm>
            <a:off x="685800" y="1676400"/>
            <a:ext cx="7772400" cy="18288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9pPr>
          </a:lstStyle>
          <a:p/>
        </p:txBody>
      </p:sp>
      <p:sp>
        <p:nvSpPr>
          <p:cNvPr id="27" name="Google Shape;27;p4"/>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lvl="0" marR="0" rtl="0" algn="ctr">
              <a:spcBef>
                <a:spcPts val="640"/>
              </a:spcBef>
              <a:spcAft>
                <a:spcPts val="0"/>
              </a:spcAft>
              <a:buClr>
                <a:schemeClr val="hlink"/>
              </a:buClr>
              <a:buSzPts val="2080"/>
              <a:buFont typeface="Noto Sans Symbols"/>
              <a:buNone/>
              <a:defRPr b="0" i="0" sz="3200" u="none" cap="none" strike="noStrike">
                <a:solidFill>
                  <a:schemeClr val="lt1"/>
                </a:solidFill>
                <a:latin typeface="Tahoma"/>
                <a:ea typeface="Tahoma"/>
                <a:cs typeface="Tahoma"/>
                <a:sym typeface="Tahoma"/>
              </a:defRPr>
            </a:lvl1pPr>
            <a:lvl2pPr lvl="1" marR="0" rtl="0" algn="l">
              <a:spcBef>
                <a:spcPts val="560"/>
              </a:spcBef>
              <a:spcAft>
                <a:spcPts val="0"/>
              </a:spcAft>
              <a:buClr>
                <a:schemeClr val="folHlink"/>
              </a:buClr>
              <a:buSzPts val="1820"/>
              <a:buFont typeface="Noto Sans Symbols"/>
              <a:buChar char="■"/>
              <a:defRPr b="0" i="0" sz="2800" u="none" cap="none" strike="noStrike">
                <a:solidFill>
                  <a:schemeClr val="lt1"/>
                </a:solidFill>
                <a:latin typeface="Tahoma"/>
                <a:ea typeface="Tahoma"/>
                <a:cs typeface="Tahoma"/>
                <a:sym typeface="Tahoma"/>
              </a:defRPr>
            </a:lvl2pPr>
            <a:lvl3pPr lvl="2" marR="0" rtl="0" algn="l">
              <a:spcBef>
                <a:spcPts val="480"/>
              </a:spcBef>
              <a:spcAft>
                <a:spcPts val="0"/>
              </a:spcAft>
              <a:buClr>
                <a:schemeClr val="hlink"/>
              </a:buClr>
              <a:buSzPts val="1560"/>
              <a:buFont typeface="Noto Sans Symbols"/>
              <a:buChar char="■"/>
              <a:defRPr b="0" i="0" sz="2400" u="none" cap="none" strike="noStrike">
                <a:solidFill>
                  <a:schemeClr val="lt1"/>
                </a:solidFill>
                <a:latin typeface="Tahoma"/>
                <a:ea typeface="Tahoma"/>
                <a:cs typeface="Tahoma"/>
                <a:sym typeface="Tahoma"/>
              </a:defRPr>
            </a:lvl3pPr>
            <a:lvl4pPr lvl="3" marR="0" rtl="0" algn="l">
              <a:spcBef>
                <a:spcPts val="400"/>
              </a:spcBef>
              <a:spcAft>
                <a:spcPts val="0"/>
              </a:spcAft>
              <a:buClr>
                <a:schemeClr val="folHlink"/>
              </a:buClr>
              <a:buSzPts val="1300"/>
              <a:buFont typeface="Noto Sans Symbols"/>
              <a:buChar char="■"/>
              <a:defRPr b="0" i="0" sz="2000" u="none" cap="none" strike="noStrike">
                <a:solidFill>
                  <a:schemeClr val="lt1"/>
                </a:solidFill>
                <a:latin typeface="Tahoma"/>
                <a:ea typeface="Tahoma"/>
                <a:cs typeface="Tahoma"/>
                <a:sym typeface="Tahoma"/>
              </a:defRPr>
            </a:lvl4pPr>
            <a:lvl5pPr lvl="4"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5pPr>
            <a:lvl6pPr lvl="5"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6pPr>
            <a:lvl7pPr lvl="6"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7pPr>
            <a:lvl8pPr lvl="7"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8pPr>
            <a:lvl9pPr lvl="8"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9pPr>
          </a:lstStyle>
          <a:p/>
        </p:txBody>
      </p:sp>
      <p:sp>
        <p:nvSpPr>
          <p:cNvPr id="28" name="Google Shape;28;p4"/>
          <p:cNvSpPr txBox="1"/>
          <p:nvPr>
            <p:ph idx="10" type="dt"/>
          </p:nvPr>
        </p:nvSpPr>
        <p:spPr>
          <a:xfrm>
            <a:off x="457200" y="6245225"/>
            <a:ext cx="2133600" cy="47625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sz="14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29" name="Google Shape;29;p4"/>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sz="14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30" name="Google Shape;30;p4"/>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sz="1400">
                <a:solidFill>
                  <a:schemeClr val="lt1"/>
                </a:solidFill>
                <a:latin typeface="Arial"/>
                <a:ea typeface="Arial"/>
                <a:cs typeface="Arial"/>
                <a:sym typeface="Arial"/>
              </a:defRPr>
            </a:lvl1pPr>
            <a:lvl2pPr indent="0" lvl="1" marL="0" marR="0" rtl="0" algn="r">
              <a:spcBef>
                <a:spcPts val="0"/>
              </a:spcBef>
              <a:spcAft>
                <a:spcPts val="0"/>
              </a:spcAft>
              <a:buNone/>
              <a:defRPr sz="1400">
                <a:solidFill>
                  <a:schemeClr val="lt1"/>
                </a:solidFill>
                <a:latin typeface="Arial"/>
                <a:ea typeface="Arial"/>
                <a:cs typeface="Arial"/>
                <a:sym typeface="Arial"/>
              </a:defRPr>
            </a:lvl2pPr>
            <a:lvl3pPr indent="0" lvl="2" marL="0" marR="0" rtl="0" algn="r">
              <a:spcBef>
                <a:spcPts val="0"/>
              </a:spcBef>
              <a:spcAft>
                <a:spcPts val="0"/>
              </a:spcAft>
              <a:buNone/>
              <a:defRPr sz="1400">
                <a:solidFill>
                  <a:schemeClr val="lt1"/>
                </a:solidFill>
                <a:latin typeface="Arial"/>
                <a:ea typeface="Arial"/>
                <a:cs typeface="Arial"/>
                <a:sym typeface="Arial"/>
              </a:defRPr>
            </a:lvl3pPr>
            <a:lvl4pPr indent="0" lvl="3" marL="0" marR="0" rtl="0" algn="r">
              <a:spcBef>
                <a:spcPts val="0"/>
              </a:spcBef>
              <a:spcAft>
                <a:spcPts val="0"/>
              </a:spcAft>
              <a:buNone/>
              <a:defRPr sz="1400">
                <a:solidFill>
                  <a:schemeClr val="lt1"/>
                </a:solidFill>
                <a:latin typeface="Arial"/>
                <a:ea typeface="Arial"/>
                <a:cs typeface="Arial"/>
                <a:sym typeface="Arial"/>
              </a:defRPr>
            </a:lvl4pPr>
            <a:lvl5pPr indent="0" lvl="4" marL="0" marR="0" rtl="0" algn="r">
              <a:spcBef>
                <a:spcPts val="0"/>
              </a:spcBef>
              <a:spcAft>
                <a:spcPts val="0"/>
              </a:spcAft>
              <a:buNone/>
              <a:defRPr sz="1400">
                <a:solidFill>
                  <a:schemeClr val="lt1"/>
                </a:solidFill>
                <a:latin typeface="Arial"/>
                <a:ea typeface="Arial"/>
                <a:cs typeface="Arial"/>
                <a:sym typeface="Arial"/>
              </a:defRPr>
            </a:lvl5pPr>
            <a:lvl6pPr indent="0" lvl="5" marL="0" marR="0" rtl="0" algn="r">
              <a:spcBef>
                <a:spcPts val="0"/>
              </a:spcBef>
              <a:spcAft>
                <a:spcPts val="0"/>
              </a:spcAft>
              <a:buNone/>
              <a:defRPr sz="1400">
                <a:solidFill>
                  <a:schemeClr val="lt1"/>
                </a:solidFill>
                <a:latin typeface="Arial"/>
                <a:ea typeface="Arial"/>
                <a:cs typeface="Arial"/>
                <a:sym typeface="Arial"/>
              </a:defRPr>
            </a:lvl6pPr>
            <a:lvl7pPr indent="0" lvl="6" marL="0" marR="0" rtl="0" algn="r">
              <a:spcBef>
                <a:spcPts val="0"/>
              </a:spcBef>
              <a:spcAft>
                <a:spcPts val="0"/>
              </a:spcAft>
              <a:buNone/>
              <a:defRPr sz="1400">
                <a:solidFill>
                  <a:schemeClr val="lt1"/>
                </a:solidFill>
                <a:latin typeface="Arial"/>
                <a:ea typeface="Arial"/>
                <a:cs typeface="Arial"/>
                <a:sym typeface="Arial"/>
              </a:defRPr>
            </a:lvl7pPr>
            <a:lvl8pPr indent="0" lvl="7" marL="0" marR="0" rtl="0" algn="r">
              <a:spcBef>
                <a:spcPts val="0"/>
              </a:spcBef>
              <a:spcAft>
                <a:spcPts val="0"/>
              </a:spcAft>
              <a:buNone/>
              <a:defRPr sz="1400">
                <a:solidFill>
                  <a:schemeClr val="lt1"/>
                </a:solidFill>
                <a:latin typeface="Arial"/>
                <a:ea typeface="Arial"/>
                <a:cs typeface="Arial"/>
                <a:sym typeface="Arial"/>
              </a:defRPr>
            </a:lvl8pPr>
            <a:lvl9pPr indent="0" lvl="8" marL="0" marR="0" rtl="0" algn="r">
              <a:spcBef>
                <a:spcPts val="0"/>
              </a:spcBef>
              <a:spcAft>
                <a:spcPts val="0"/>
              </a:spcAft>
              <a:buNone/>
              <a:defRPr sz="14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1" i="0" sz="4000" u="none" cap="none" strike="noStrike">
                <a:solidFill>
                  <a:schemeClr val="lt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hlink"/>
              </a:buClr>
              <a:buSzPts val="1300"/>
              <a:buFont typeface="Noto Sans Symbols"/>
              <a:buNone/>
              <a:defRPr b="0" i="0" sz="2000" u="none" cap="none" strike="noStrike">
                <a:solidFill>
                  <a:schemeClr val="lt1"/>
                </a:solidFill>
                <a:latin typeface="Tahoma"/>
                <a:ea typeface="Tahoma"/>
                <a:cs typeface="Tahoma"/>
                <a:sym typeface="Tahoma"/>
              </a:defRPr>
            </a:lvl1pPr>
            <a:lvl2pPr indent="-228600" lvl="1" marL="914400" marR="0" rtl="0" algn="l">
              <a:spcBef>
                <a:spcPts val="360"/>
              </a:spcBef>
              <a:spcAft>
                <a:spcPts val="0"/>
              </a:spcAft>
              <a:buClr>
                <a:schemeClr val="folHlink"/>
              </a:buClr>
              <a:buSzPts val="1170"/>
              <a:buFont typeface="Noto Sans Symbols"/>
              <a:buNone/>
              <a:defRPr b="0" i="0" sz="1800" u="none" cap="none" strike="noStrike">
                <a:solidFill>
                  <a:schemeClr val="lt1"/>
                </a:solidFill>
                <a:latin typeface="Tahoma"/>
                <a:ea typeface="Tahoma"/>
                <a:cs typeface="Tahoma"/>
                <a:sym typeface="Tahoma"/>
              </a:defRPr>
            </a:lvl2pPr>
            <a:lvl3pPr indent="-228600" lvl="2" marL="1371600" marR="0" rtl="0" algn="l">
              <a:spcBef>
                <a:spcPts val="320"/>
              </a:spcBef>
              <a:spcAft>
                <a:spcPts val="0"/>
              </a:spcAft>
              <a:buClr>
                <a:schemeClr val="hlink"/>
              </a:buClr>
              <a:buSzPts val="1040"/>
              <a:buFont typeface="Noto Sans Symbols"/>
              <a:buNone/>
              <a:defRPr b="0" i="0" sz="1600" u="none" cap="none" strike="noStrike">
                <a:solidFill>
                  <a:schemeClr val="lt1"/>
                </a:solidFill>
                <a:latin typeface="Tahoma"/>
                <a:ea typeface="Tahoma"/>
                <a:cs typeface="Tahoma"/>
                <a:sym typeface="Tahoma"/>
              </a:defRPr>
            </a:lvl3pPr>
            <a:lvl4pPr indent="-228600" lvl="3" marL="1828800" marR="0" rtl="0" algn="l">
              <a:spcBef>
                <a:spcPts val="280"/>
              </a:spcBef>
              <a:spcAft>
                <a:spcPts val="0"/>
              </a:spcAft>
              <a:buClr>
                <a:schemeClr val="folHlink"/>
              </a:buClr>
              <a:buSzPts val="910"/>
              <a:buFont typeface="Noto Sans Symbols"/>
              <a:buNone/>
              <a:defRPr b="0" i="0" sz="1400" u="none" cap="none" strike="noStrike">
                <a:solidFill>
                  <a:schemeClr val="lt1"/>
                </a:solidFill>
                <a:latin typeface="Tahoma"/>
                <a:ea typeface="Tahoma"/>
                <a:cs typeface="Tahoma"/>
                <a:sym typeface="Tahoma"/>
              </a:defRPr>
            </a:lvl4pPr>
            <a:lvl5pPr indent="-228600" lvl="4" marL="2286000" marR="0" rtl="0" algn="l">
              <a:spcBef>
                <a:spcPts val="280"/>
              </a:spcBef>
              <a:spcAft>
                <a:spcPts val="0"/>
              </a:spcAft>
              <a:buClr>
                <a:schemeClr val="hlink"/>
              </a:buClr>
              <a:buSzPts val="910"/>
              <a:buFont typeface="Noto Sans Symbols"/>
              <a:buNone/>
              <a:defRPr b="0" i="0" sz="1400" u="none" cap="none" strike="noStrike">
                <a:solidFill>
                  <a:schemeClr val="lt1"/>
                </a:solidFill>
                <a:latin typeface="Tahoma"/>
                <a:ea typeface="Tahoma"/>
                <a:cs typeface="Tahoma"/>
                <a:sym typeface="Tahoma"/>
              </a:defRPr>
            </a:lvl5pPr>
            <a:lvl6pPr indent="-228600" lvl="5" marL="2743200" marR="0" rtl="0" algn="l">
              <a:spcBef>
                <a:spcPts val="280"/>
              </a:spcBef>
              <a:spcAft>
                <a:spcPts val="0"/>
              </a:spcAft>
              <a:buClr>
                <a:schemeClr val="hlink"/>
              </a:buClr>
              <a:buSzPts val="910"/>
              <a:buFont typeface="Noto Sans Symbols"/>
              <a:buNone/>
              <a:defRPr b="0" i="0" sz="1400" u="none" cap="none" strike="noStrike">
                <a:solidFill>
                  <a:schemeClr val="lt1"/>
                </a:solidFill>
                <a:latin typeface="Tahoma"/>
                <a:ea typeface="Tahoma"/>
                <a:cs typeface="Tahoma"/>
                <a:sym typeface="Tahoma"/>
              </a:defRPr>
            </a:lvl6pPr>
            <a:lvl7pPr indent="-228600" lvl="6" marL="3200400" marR="0" rtl="0" algn="l">
              <a:spcBef>
                <a:spcPts val="280"/>
              </a:spcBef>
              <a:spcAft>
                <a:spcPts val="0"/>
              </a:spcAft>
              <a:buClr>
                <a:schemeClr val="hlink"/>
              </a:buClr>
              <a:buSzPts val="910"/>
              <a:buFont typeface="Noto Sans Symbols"/>
              <a:buNone/>
              <a:defRPr b="0" i="0" sz="1400" u="none" cap="none" strike="noStrike">
                <a:solidFill>
                  <a:schemeClr val="lt1"/>
                </a:solidFill>
                <a:latin typeface="Tahoma"/>
                <a:ea typeface="Tahoma"/>
                <a:cs typeface="Tahoma"/>
                <a:sym typeface="Tahoma"/>
              </a:defRPr>
            </a:lvl7pPr>
            <a:lvl8pPr indent="-228600" lvl="7" marL="3657600" marR="0" rtl="0" algn="l">
              <a:spcBef>
                <a:spcPts val="280"/>
              </a:spcBef>
              <a:spcAft>
                <a:spcPts val="0"/>
              </a:spcAft>
              <a:buClr>
                <a:schemeClr val="hlink"/>
              </a:buClr>
              <a:buSzPts val="910"/>
              <a:buFont typeface="Noto Sans Symbols"/>
              <a:buNone/>
              <a:defRPr b="0" i="0" sz="1400" u="none" cap="none" strike="noStrike">
                <a:solidFill>
                  <a:schemeClr val="lt1"/>
                </a:solidFill>
                <a:latin typeface="Tahoma"/>
                <a:ea typeface="Tahoma"/>
                <a:cs typeface="Tahoma"/>
                <a:sym typeface="Tahoma"/>
              </a:defRPr>
            </a:lvl8pPr>
            <a:lvl9pPr indent="-228600" lvl="8" marL="4114800" marR="0" rtl="0" algn="l">
              <a:spcBef>
                <a:spcPts val="280"/>
              </a:spcBef>
              <a:spcAft>
                <a:spcPts val="0"/>
              </a:spcAft>
              <a:buClr>
                <a:schemeClr val="hlink"/>
              </a:buClr>
              <a:buSzPts val="910"/>
              <a:buFont typeface="Noto Sans Symbols"/>
              <a:buNone/>
              <a:defRPr b="0" i="0" sz="1400" u="none" cap="none" strike="noStrike">
                <a:solidFill>
                  <a:schemeClr val="lt1"/>
                </a:solidFill>
                <a:latin typeface="Tahoma"/>
                <a:ea typeface="Tahoma"/>
                <a:cs typeface="Tahoma"/>
                <a:sym typeface="Tahoma"/>
              </a:defRPr>
            </a:lvl9pPr>
          </a:lstStyle>
          <a:p/>
        </p:txBody>
      </p:sp>
      <p:sp>
        <p:nvSpPr>
          <p:cNvPr id="34" name="Google Shape;34;p5"/>
          <p:cNvSpPr txBox="1"/>
          <p:nvPr>
            <p:ph idx="10" type="dt"/>
          </p:nvPr>
        </p:nvSpPr>
        <p:spPr>
          <a:xfrm>
            <a:off x="457200" y="6245225"/>
            <a:ext cx="2133600" cy="47625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sz="14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35" name="Google Shape;35;p5"/>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sz="14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36" name="Google Shape;36;p5"/>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sz="1400">
                <a:solidFill>
                  <a:schemeClr val="lt1"/>
                </a:solidFill>
                <a:latin typeface="Arial"/>
                <a:ea typeface="Arial"/>
                <a:cs typeface="Arial"/>
                <a:sym typeface="Arial"/>
              </a:defRPr>
            </a:lvl1pPr>
            <a:lvl2pPr indent="0" lvl="1" marL="0" marR="0" rtl="0" algn="r">
              <a:spcBef>
                <a:spcPts val="0"/>
              </a:spcBef>
              <a:spcAft>
                <a:spcPts val="0"/>
              </a:spcAft>
              <a:buNone/>
              <a:defRPr sz="1400">
                <a:solidFill>
                  <a:schemeClr val="lt1"/>
                </a:solidFill>
                <a:latin typeface="Arial"/>
                <a:ea typeface="Arial"/>
                <a:cs typeface="Arial"/>
                <a:sym typeface="Arial"/>
              </a:defRPr>
            </a:lvl2pPr>
            <a:lvl3pPr indent="0" lvl="2" marL="0" marR="0" rtl="0" algn="r">
              <a:spcBef>
                <a:spcPts val="0"/>
              </a:spcBef>
              <a:spcAft>
                <a:spcPts val="0"/>
              </a:spcAft>
              <a:buNone/>
              <a:defRPr sz="1400">
                <a:solidFill>
                  <a:schemeClr val="lt1"/>
                </a:solidFill>
                <a:latin typeface="Arial"/>
                <a:ea typeface="Arial"/>
                <a:cs typeface="Arial"/>
                <a:sym typeface="Arial"/>
              </a:defRPr>
            </a:lvl3pPr>
            <a:lvl4pPr indent="0" lvl="3" marL="0" marR="0" rtl="0" algn="r">
              <a:spcBef>
                <a:spcPts val="0"/>
              </a:spcBef>
              <a:spcAft>
                <a:spcPts val="0"/>
              </a:spcAft>
              <a:buNone/>
              <a:defRPr sz="1400">
                <a:solidFill>
                  <a:schemeClr val="lt1"/>
                </a:solidFill>
                <a:latin typeface="Arial"/>
                <a:ea typeface="Arial"/>
                <a:cs typeface="Arial"/>
                <a:sym typeface="Arial"/>
              </a:defRPr>
            </a:lvl4pPr>
            <a:lvl5pPr indent="0" lvl="4" marL="0" marR="0" rtl="0" algn="r">
              <a:spcBef>
                <a:spcPts val="0"/>
              </a:spcBef>
              <a:spcAft>
                <a:spcPts val="0"/>
              </a:spcAft>
              <a:buNone/>
              <a:defRPr sz="1400">
                <a:solidFill>
                  <a:schemeClr val="lt1"/>
                </a:solidFill>
                <a:latin typeface="Arial"/>
                <a:ea typeface="Arial"/>
                <a:cs typeface="Arial"/>
                <a:sym typeface="Arial"/>
              </a:defRPr>
            </a:lvl5pPr>
            <a:lvl6pPr indent="0" lvl="5" marL="0" marR="0" rtl="0" algn="r">
              <a:spcBef>
                <a:spcPts val="0"/>
              </a:spcBef>
              <a:spcAft>
                <a:spcPts val="0"/>
              </a:spcAft>
              <a:buNone/>
              <a:defRPr sz="1400">
                <a:solidFill>
                  <a:schemeClr val="lt1"/>
                </a:solidFill>
                <a:latin typeface="Arial"/>
                <a:ea typeface="Arial"/>
                <a:cs typeface="Arial"/>
                <a:sym typeface="Arial"/>
              </a:defRPr>
            </a:lvl6pPr>
            <a:lvl7pPr indent="0" lvl="6" marL="0" marR="0" rtl="0" algn="r">
              <a:spcBef>
                <a:spcPts val="0"/>
              </a:spcBef>
              <a:spcAft>
                <a:spcPts val="0"/>
              </a:spcAft>
              <a:buNone/>
              <a:defRPr sz="1400">
                <a:solidFill>
                  <a:schemeClr val="lt1"/>
                </a:solidFill>
                <a:latin typeface="Arial"/>
                <a:ea typeface="Arial"/>
                <a:cs typeface="Arial"/>
                <a:sym typeface="Arial"/>
              </a:defRPr>
            </a:lvl7pPr>
            <a:lvl8pPr indent="0" lvl="7" marL="0" marR="0" rtl="0" algn="r">
              <a:spcBef>
                <a:spcPts val="0"/>
              </a:spcBef>
              <a:spcAft>
                <a:spcPts val="0"/>
              </a:spcAft>
              <a:buNone/>
              <a:defRPr sz="1400">
                <a:solidFill>
                  <a:schemeClr val="lt1"/>
                </a:solidFill>
                <a:latin typeface="Arial"/>
                <a:ea typeface="Arial"/>
                <a:cs typeface="Arial"/>
                <a:sym typeface="Arial"/>
              </a:defRPr>
            </a:lvl8pPr>
            <a:lvl9pPr indent="0" lvl="8" marL="0" marR="0" rtl="0" algn="r">
              <a:spcBef>
                <a:spcPts val="0"/>
              </a:spcBef>
              <a:spcAft>
                <a:spcPts val="0"/>
              </a:spcAft>
              <a:buNone/>
              <a:defRPr sz="14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381000"/>
            <a:ext cx="8229600" cy="13716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9pPr>
          </a:lstStyle>
          <a:p/>
        </p:txBody>
      </p:sp>
      <p:sp>
        <p:nvSpPr>
          <p:cNvPr id="39" name="Google Shape;39;p6"/>
          <p:cNvSpPr txBox="1"/>
          <p:nvPr>
            <p:ph idx="1" type="body"/>
          </p:nvPr>
        </p:nvSpPr>
        <p:spPr>
          <a:xfrm>
            <a:off x="457200" y="1981200"/>
            <a:ext cx="4038600" cy="4114800"/>
          </a:xfrm>
          <a:prstGeom prst="rect">
            <a:avLst/>
          </a:prstGeom>
          <a:noFill/>
          <a:ln>
            <a:noFill/>
          </a:ln>
        </p:spPr>
        <p:txBody>
          <a:bodyPr anchorCtr="0" anchor="t" bIns="91425" lIns="91425" spcFirstLastPara="1" rIns="91425" wrap="square" tIns="91425">
            <a:noAutofit/>
          </a:bodyPr>
          <a:lstStyle>
            <a:lvl1pPr indent="-344170" lvl="0" marL="457200" marR="0" rtl="0" algn="l">
              <a:spcBef>
                <a:spcPts val="560"/>
              </a:spcBef>
              <a:spcAft>
                <a:spcPts val="0"/>
              </a:spcAft>
              <a:buClr>
                <a:schemeClr val="hlink"/>
              </a:buClr>
              <a:buSzPts val="1820"/>
              <a:buFont typeface="Noto Sans Symbols"/>
              <a:buChar char="■"/>
              <a:defRPr b="0" i="0" sz="2800" u="none" cap="none" strike="noStrike">
                <a:solidFill>
                  <a:schemeClr val="lt1"/>
                </a:solidFill>
                <a:latin typeface="Tahoma"/>
                <a:ea typeface="Tahoma"/>
                <a:cs typeface="Tahoma"/>
                <a:sym typeface="Tahoma"/>
              </a:defRPr>
            </a:lvl1pPr>
            <a:lvl2pPr indent="-327660" lvl="1" marL="914400" marR="0" rtl="0" algn="l">
              <a:spcBef>
                <a:spcPts val="480"/>
              </a:spcBef>
              <a:spcAft>
                <a:spcPts val="0"/>
              </a:spcAft>
              <a:buClr>
                <a:schemeClr val="folHlink"/>
              </a:buClr>
              <a:buSzPts val="1560"/>
              <a:buFont typeface="Noto Sans Symbols"/>
              <a:buChar char="■"/>
              <a:defRPr b="0" i="0" sz="2400" u="none" cap="none" strike="noStrike">
                <a:solidFill>
                  <a:schemeClr val="lt1"/>
                </a:solidFill>
                <a:latin typeface="Tahoma"/>
                <a:ea typeface="Tahoma"/>
                <a:cs typeface="Tahoma"/>
                <a:sym typeface="Tahoma"/>
              </a:defRPr>
            </a:lvl2pPr>
            <a:lvl3pPr indent="-311150" lvl="2" marL="13716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3pPr>
            <a:lvl4pPr indent="-302894" lvl="3" marL="1828800" marR="0" rtl="0" algn="l">
              <a:spcBef>
                <a:spcPts val="360"/>
              </a:spcBef>
              <a:spcAft>
                <a:spcPts val="0"/>
              </a:spcAft>
              <a:buClr>
                <a:schemeClr val="folHlink"/>
              </a:buClr>
              <a:buSzPts val="1170"/>
              <a:buFont typeface="Noto Sans Symbols"/>
              <a:buChar char="■"/>
              <a:defRPr b="0" i="0" sz="1800" u="none" cap="none" strike="noStrike">
                <a:solidFill>
                  <a:schemeClr val="lt1"/>
                </a:solidFill>
                <a:latin typeface="Tahoma"/>
                <a:ea typeface="Tahoma"/>
                <a:cs typeface="Tahoma"/>
                <a:sym typeface="Tahoma"/>
              </a:defRPr>
            </a:lvl4pPr>
            <a:lvl5pPr indent="-302895" lvl="4" marL="2286000" marR="0" rtl="0" algn="l">
              <a:spcBef>
                <a:spcPts val="360"/>
              </a:spcBef>
              <a:spcAft>
                <a:spcPts val="0"/>
              </a:spcAft>
              <a:buClr>
                <a:schemeClr val="hlink"/>
              </a:buClr>
              <a:buSzPts val="1170"/>
              <a:buFont typeface="Noto Sans Symbols"/>
              <a:buChar char="■"/>
              <a:defRPr b="0" i="0" sz="1800" u="none" cap="none" strike="noStrike">
                <a:solidFill>
                  <a:schemeClr val="lt1"/>
                </a:solidFill>
                <a:latin typeface="Tahoma"/>
                <a:ea typeface="Tahoma"/>
                <a:cs typeface="Tahoma"/>
                <a:sym typeface="Tahoma"/>
              </a:defRPr>
            </a:lvl5pPr>
            <a:lvl6pPr indent="-302895" lvl="5" marL="2743200" marR="0" rtl="0" algn="l">
              <a:spcBef>
                <a:spcPts val="360"/>
              </a:spcBef>
              <a:spcAft>
                <a:spcPts val="0"/>
              </a:spcAft>
              <a:buClr>
                <a:schemeClr val="hlink"/>
              </a:buClr>
              <a:buSzPts val="1170"/>
              <a:buFont typeface="Noto Sans Symbols"/>
              <a:buChar char="■"/>
              <a:defRPr b="0" i="0" sz="1800" u="none" cap="none" strike="noStrike">
                <a:solidFill>
                  <a:schemeClr val="lt1"/>
                </a:solidFill>
                <a:latin typeface="Tahoma"/>
                <a:ea typeface="Tahoma"/>
                <a:cs typeface="Tahoma"/>
                <a:sym typeface="Tahoma"/>
              </a:defRPr>
            </a:lvl6pPr>
            <a:lvl7pPr indent="-302895" lvl="6" marL="3200400" marR="0" rtl="0" algn="l">
              <a:spcBef>
                <a:spcPts val="360"/>
              </a:spcBef>
              <a:spcAft>
                <a:spcPts val="0"/>
              </a:spcAft>
              <a:buClr>
                <a:schemeClr val="hlink"/>
              </a:buClr>
              <a:buSzPts val="1170"/>
              <a:buFont typeface="Noto Sans Symbols"/>
              <a:buChar char="■"/>
              <a:defRPr b="0" i="0" sz="1800" u="none" cap="none" strike="noStrike">
                <a:solidFill>
                  <a:schemeClr val="lt1"/>
                </a:solidFill>
                <a:latin typeface="Tahoma"/>
                <a:ea typeface="Tahoma"/>
                <a:cs typeface="Tahoma"/>
                <a:sym typeface="Tahoma"/>
              </a:defRPr>
            </a:lvl7pPr>
            <a:lvl8pPr indent="-302895" lvl="7" marL="3657600" marR="0" rtl="0" algn="l">
              <a:spcBef>
                <a:spcPts val="360"/>
              </a:spcBef>
              <a:spcAft>
                <a:spcPts val="0"/>
              </a:spcAft>
              <a:buClr>
                <a:schemeClr val="hlink"/>
              </a:buClr>
              <a:buSzPts val="1170"/>
              <a:buFont typeface="Noto Sans Symbols"/>
              <a:buChar char="■"/>
              <a:defRPr b="0" i="0" sz="1800" u="none" cap="none" strike="noStrike">
                <a:solidFill>
                  <a:schemeClr val="lt1"/>
                </a:solidFill>
                <a:latin typeface="Tahoma"/>
                <a:ea typeface="Tahoma"/>
                <a:cs typeface="Tahoma"/>
                <a:sym typeface="Tahoma"/>
              </a:defRPr>
            </a:lvl8pPr>
            <a:lvl9pPr indent="-302895" lvl="8" marL="4114800" marR="0" rtl="0" algn="l">
              <a:spcBef>
                <a:spcPts val="360"/>
              </a:spcBef>
              <a:spcAft>
                <a:spcPts val="0"/>
              </a:spcAft>
              <a:buClr>
                <a:schemeClr val="hlink"/>
              </a:buClr>
              <a:buSzPts val="1170"/>
              <a:buFont typeface="Noto Sans Symbols"/>
              <a:buChar char="■"/>
              <a:defRPr b="0" i="0" sz="1800" u="none" cap="none" strike="noStrike">
                <a:solidFill>
                  <a:schemeClr val="lt1"/>
                </a:solidFill>
                <a:latin typeface="Tahoma"/>
                <a:ea typeface="Tahoma"/>
                <a:cs typeface="Tahoma"/>
                <a:sym typeface="Tahoma"/>
              </a:defRPr>
            </a:lvl9pPr>
          </a:lstStyle>
          <a:p/>
        </p:txBody>
      </p:sp>
      <p:sp>
        <p:nvSpPr>
          <p:cNvPr id="40" name="Google Shape;40;p6"/>
          <p:cNvSpPr txBox="1"/>
          <p:nvPr>
            <p:ph idx="2" type="body"/>
          </p:nvPr>
        </p:nvSpPr>
        <p:spPr>
          <a:xfrm>
            <a:off x="4648200" y="1981200"/>
            <a:ext cx="4038600" cy="4114800"/>
          </a:xfrm>
          <a:prstGeom prst="rect">
            <a:avLst/>
          </a:prstGeom>
          <a:noFill/>
          <a:ln>
            <a:noFill/>
          </a:ln>
        </p:spPr>
        <p:txBody>
          <a:bodyPr anchorCtr="0" anchor="t" bIns="91425" lIns="91425" spcFirstLastPara="1" rIns="91425" wrap="square" tIns="91425">
            <a:noAutofit/>
          </a:bodyPr>
          <a:lstStyle>
            <a:lvl1pPr indent="-344170" lvl="0" marL="457200" marR="0" rtl="0" algn="l">
              <a:spcBef>
                <a:spcPts val="560"/>
              </a:spcBef>
              <a:spcAft>
                <a:spcPts val="0"/>
              </a:spcAft>
              <a:buClr>
                <a:schemeClr val="hlink"/>
              </a:buClr>
              <a:buSzPts val="1820"/>
              <a:buFont typeface="Noto Sans Symbols"/>
              <a:buChar char="■"/>
              <a:defRPr b="0" i="0" sz="2800" u="none" cap="none" strike="noStrike">
                <a:solidFill>
                  <a:schemeClr val="lt1"/>
                </a:solidFill>
                <a:latin typeface="Tahoma"/>
                <a:ea typeface="Tahoma"/>
                <a:cs typeface="Tahoma"/>
                <a:sym typeface="Tahoma"/>
              </a:defRPr>
            </a:lvl1pPr>
            <a:lvl2pPr indent="-327660" lvl="1" marL="914400" marR="0" rtl="0" algn="l">
              <a:spcBef>
                <a:spcPts val="480"/>
              </a:spcBef>
              <a:spcAft>
                <a:spcPts val="0"/>
              </a:spcAft>
              <a:buClr>
                <a:schemeClr val="folHlink"/>
              </a:buClr>
              <a:buSzPts val="1560"/>
              <a:buFont typeface="Noto Sans Symbols"/>
              <a:buChar char="■"/>
              <a:defRPr b="0" i="0" sz="2400" u="none" cap="none" strike="noStrike">
                <a:solidFill>
                  <a:schemeClr val="lt1"/>
                </a:solidFill>
                <a:latin typeface="Tahoma"/>
                <a:ea typeface="Tahoma"/>
                <a:cs typeface="Tahoma"/>
                <a:sym typeface="Tahoma"/>
              </a:defRPr>
            </a:lvl2pPr>
            <a:lvl3pPr indent="-311150" lvl="2" marL="13716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3pPr>
            <a:lvl4pPr indent="-302894" lvl="3" marL="1828800" marR="0" rtl="0" algn="l">
              <a:spcBef>
                <a:spcPts val="360"/>
              </a:spcBef>
              <a:spcAft>
                <a:spcPts val="0"/>
              </a:spcAft>
              <a:buClr>
                <a:schemeClr val="folHlink"/>
              </a:buClr>
              <a:buSzPts val="1170"/>
              <a:buFont typeface="Noto Sans Symbols"/>
              <a:buChar char="■"/>
              <a:defRPr b="0" i="0" sz="1800" u="none" cap="none" strike="noStrike">
                <a:solidFill>
                  <a:schemeClr val="lt1"/>
                </a:solidFill>
                <a:latin typeface="Tahoma"/>
                <a:ea typeface="Tahoma"/>
                <a:cs typeface="Tahoma"/>
                <a:sym typeface="Tahoma"/>
              </a:defRPr>
            </a:lvl4pPr>
            <a:lvl5pPr indent="-302895" lvl="4" marL="2286000" marR="0" rtl="0" algn="l">
              <a:spcBef>
                <a:spcPts val="360"/>
              </a:spcBef>
              <a:spcAft>
                <a:spcPts val="0"/>
              </a:spcAft>
              <a:buClr>
                <a:schemeClr val="hlink"/>
              </a:buClr>
              <a:buSzPts val="1170"/>
              <a:buFont typeface="Noto Sans Symbols"/>
              <a:buChar char="■"/>
              <a:defRPr b="0" i="0" sz="1800" u="none" cap="none" strike="noStrike">
                <a:solidFill>
                  <a:schemeClr val="lt1"/>
                </a:solidFill>
                <a:latin typeface="Tahoma"/>
                <a:ea typeface="Tahoma"/>
                <a:cs typeface="Tahoma"/>
                <a:sym typeface="Tahoma"/>
              </a:defRPr>
            </a:lvl5pPr>
            <a:lvl6pPr indent="-302895" lvl="5" marL="2743200" marR="0" rtl="0" algn="l">
              <a:spcBef>
                <a:spcPts val="360"/>
              </a:spcBef>
              <a:spcAft>
                <a:spcPts val="0"/>
              </a:spcAft>
              <a:buClr>
                <a:schemeClr val="hlink"/>
              </a:buClr>
              <a:buSzPts val="1170"/>
              <a:buFont typeface="Noto Sans Symbols"/>
              <a:buChar char="■"/>
              <a:defRPr b="0" i="0" sz="1800" u="none" cap="none" strike="noStrike">
                <a:solidFill>
                  <a:schemeClr val="lt1"/>
                </a:solidFill>
                <a:latin typeface="Tahoma"/>
                <a:ea typeface="Tahoma"/>
                <a:cs typeface="Tahoma"/>
                <a:sym typeface="Tahoma"/>
              </a:defRPr>
            </a:lvl6pPr>
            <a:lvl7pPr indent="-302895" lvl="6" marL="3200400" marR="0" rtl="0" algn="l">
              <a:spcBef>
                <a:spcPts val="360"/>
              </a:spcBef>
              <a:spcAft>
                <a:spcPts val="0"/>
              </a:spcAft>
              <a:buClr>
                <a:schemeClr val="hlink"/>
              </a:buClr>
              <a:buSzPts val="1170"/>
              <a:buFont typeface="Noto Sans Symbols"/>
              <a:buChar char="■"/>
              <a:defRPr b="0" i="0" sz="1800" u="none" cap="none" strike="noStrike">
                <a:solidFill>
                  <a:schemeClr val="lt1"/>
                </a:solidFill>
                <a:latin typeface="Tahoma"/>
                <a:ea typeface="Tahoma"/>
                <a:cs typeface="Tahoma"/>
                <a:sym typeface="Tahoma"/>
              </a:defRPr>
            </a:lvl7pPr>
            <a:lvl8pPr indent="-302895" lvl="7" marL="3657600" marR="0" rtl="0" algn="l">
              <a:spcBef>
                <a:spcPts val="360"/>
              </a:spcBef>
              <a:spcAft>
                <a:spcPts val="0"/>
              </a:spcAft>
              <a:buClr>
                <a:schemeClr val="hlink"/>
              </a:buClr>
              <a:buSzPts val="1170"/>
              <a:buFont typeface="Noto Sans Symbols"/>
              <a:buChar char="■"/>
              <a:defRPr b="0" i="0" sz="1800" u="none" cap="none" strike="noStrike">
                <a:solidFill>
                  <a:schemeClr val="lt1"/>
                </a:solidFill>
                <a:latin typeface="Tahoma"/>
                <a:ea typeface="Tahoma"/>
                <a:cs typeface="Tahoma"/>
                <a:sym typeface="Tahoma"/>
              </a:defRPr>
            </a:lvl8pPr>
            <a:lvl9pPr indent="-302895" lvl="8" marL="4114800" marR="0" rtl="0" algn="l">
              <a:spcBef>
                <a:spcPts val="360"/>
              </a:spcBef>
              <a:spcAft>
                <a:spcPts val="0"/>
              </a:spcAft>
              <a:buClr>
                <a:schemeClr val="hlink"/>
              </a:buClr>
              <a:buSzPts val="1170"/>
              <a:buFont typeface="Noto Sans Symbols"/>
              <a:buChar char="■"/>
              <a:defRPr b="0" i="0" sz="1800" u="none" cap="none" strike="noStrike">
                <a:solidFill>
                  <a:schemeClr val="lt1"/>
                </a:solidFill>
                <a:latin typeface="Tahoma"/>
                <a:ea typeface="Tahoma"/>
                <a:cs typeface="Tahoma"/>
                <a:sym typeface="Tahoma"/>
              </a:defRPr>
            </a:lvl9pPr>
          </a:lstStyle>
          <a:p/>
        </p:txBody>
      </p:sp>
      <p:sp>
        <p:nvSpPr>
          <p:cNvPr id="41" name="Google Shape;41;p6"/>
          <p:cNvSpPr txBox="1"/>
          <p:nvPr>
            <p:ph idx="10" type="dt"/>
          </p:nvPr>
        </p:nvSpPr>
        <p:spPr>
          <a:xfrm>
            <a:off x="457200" y="6245225"/>
            <a:ext cx="2133600" cy="47625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sz="14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42" name="Google Shape;42;p6"/>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sz="14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43" name="Google Shape;43;p6"/>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sz="1400">
                <a:solidFill>
                  <a:schemeClr val="lt1"/>
                </a:solidFill>
                <a:latin typeface="Arial"/>
                <a:ea typeface="Arial"/>
                <a:cs typeface="Arial"/>
                <a:sym typeface="Arial"/>
              </a:defRPr>
            </a:lvl1pPr>
            <a:lvl2pPr indent="0" lvl="1" marL="0" marR="0" rtl="0" algn="r">
              <a:spcBef>
                <a:spcPts val="0"/>
              </a:spcBef>
              <a:spcAft>
                <a:spcPts val="0"/>
              </a:spcAft>
              <a:buNone/>
              <a:defRPr sz="1400">
                <a:solidFill>
                  <a:schemeClr val="lt1"/>
                </a:solidFill>
                <a:latin typeface="Arial"/>
                <a:ea typeface="Arial"/>
                <a:cs typeface="Arial"/>
                <a:sym typeface="Arial"/>
              </a:defRPr>
            </a:lvl2pPr>
            <a:lvl3pPr indent="0" lvl="2" marL="0" marR="0" rtl="0" algn="r">
              <a:spcBef>
                <a:spcPts val="0"/>
              </a:spcBef>
              <a:spcAft>
                <a:spcPts val="0"/>
              </a:spcAft>
              <a:buNone/>
              <a:defRPr sz="1400">
                <a:solidFill>
                  <a:schemeClr val="lt1"/>
                </a:solidFill>
                <a:latin typeface="Arial"/>
                <a:ea typeface="Arial"/>
                <a:cs typeface="Arial"/>
                <a:sym typeface="Arial"/>
              </a:defRPr>
            </a:lvl3pPr>
            <a:lvl4pPr indent="0" lvl="3" marL="0" marR="0" rtl="0" algn="r">
              <a:spcBef>
                <a:spcPts val="0"/>
              </a:spcBef>
              <a:spcAft>
                <a:spcPts val="0"/>
              </a:spcAft>
              <a:buNone/>
              <a:defRPr sz="1400">
                <a:solidFill>
                  <a:schemeClr val="lt1"/>
                </a:solidFill>
                <a:latin typeface="Arial"/>
                <a:ea typeface="Arial"/>
                <a:cs typeface="Arial"/>
                <a:sym typeface="Arial"/>
              </a:defRPr>
            </a:lvl4pPr>
            <a:lvl5pPr indent="0" lvl="4" marL="0" marR="0" rtl="0" algn="r">
              <a:spcBef>
                <a:spcPts val="0"/>
              </a:spcBef>
              <a:spcAft>
                <a:spcPts val="0"/>
              </a:spcAft>
              <a:buNone/>
              <a:defRPr sz="1400">
                <a:solidFill>
                  <a:schemeClr val="lt1"/>
                </a:solidFill>
                <a:latin typeface="Arial"/>
                <a:ea typeface="Arial"/>
                <a:cs typeface="Arial"/>
                <a:sym typeface="Arial"/>
              </a:defRPr>
            </a:lvl5pPr>
            <a:lvl6pPr indent="0" lvl="5" marL="0" marR="0" rtl="0" algn="r">
              <a:spcBef>
                <a:spcPts val="0"/>
              </a:spcBef>
              <a:spcAft>
                <a:spcPts val="0"/>
              </a:spcAft>
              <a:buNone/>
              <a:defRPr sz="1400">
                <a:solidFill>
                  <a:schemeClr val="lt1"/>
                </a:solidFill>
                <a:latin typeface="Arial"/>
                <a:ea typeface="Arial"/>
                <a:cs typeface="Arial"/>
                <a:sym typeface="Arial"/>
              </a:defRPr>
            </a:lvl6pPr>
            <a:lvl7pPr indent="0" lvl="6" marL="0" marR="0" rtl="0" algn="r">
              <a:spcBef>
                <a:spcPts val="0"/>
              </a:spcBef>
              <a:spcAft>
                <a:spcPts val="0"/>
              </a:spcAft>
              <a:buNone/>
              <a:defRPr sz="1400">
                <a:solidFill>
                  <a:schemeClr val="lt1"/>
                </a:solidFill>
                <a:latin typeface="Arial"/>
                <a:ea typeface="Arial"/>
                <a:cs typeface="Arial"/>
                <a:sym typeface="Arial"/>
              </a:defRPr>
            </a:lvl7pPr>
            <a:lvl8pPr indent="0" lvl="7" marL="0" marR="0" rtl="0" algn="r">
              <a:spcBef>
                <a:spcPts val="0"/>
              </a:spcBef>
              <a:spcAft>
                <a:spcPts val="0"/>
              </a:spcAft>
              <a:buNone/>
              <a:defRPr sz="1400">
                <a:solidFill>
                  <a:schemeClr val="lt1"/>
                </a:solidFill>
                <a:latin typeface="Arial"/>
                <a:ea typeface="Arial"/>
                <a:cs typeface="Arial"/>
                <a:sym typeface="Arial"/>
              </a:defRPr>
            </a:lvl8pPr>
            <a:lvl9pPr indent="0" lvl="8" marL="0" marR="0" rtl="0" algn="r">
              <a:spcBef>
                <a:spcPts val="0"/>
              </a:spcBef>
              <a:spcAft>
                <a:spcPts val="0"/>
              </a:spcAft>
              <a:buNone/>
              <a:defRPr sz="14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hlink"/>
              </a:buClr>
              <a:buSzPts val="1560"/>
              <a:buFont typeface="Noto Sans Symbols"/>
              <a:buNone/>
              <a:defRPr b="1" i="0" sz="2400" u="none" cap="none" strike="noStrike">
                <a:solidFill>
                  <a:schemeClr val="lt1"/>
                </a:solidFill>
                <a:latin typeface="Tahoma"/>
                <a:ea typeface="Tahoma"/>
                <a:cs typeface="Tahoma"/>
                <a:sym typeface="Tahoma"/>
              </a:defRPr>
            </a:lvl1pPr>
            <a:lvl2pPr indent="-228600" lvl="1" marL="914400" marR="0" rtl="0" algn="l">
              <a:spcBef>
                <a:spcPts val="400"/>
              </a:spcBef>
              <a:spcAft>
                <a:spcPts val="0"/>
              </a:spcAft>
              <a:buClr>
                <a:schemeClr val="folHlink"/>
              </a:buClr>
              <a:buSzPts val="1300"/>
              <a:buFont typeface="Noto Sans Symbols"/>
              <a:buNone/>
              <a:defRPr b="1" i="0" sz="2000" u="none" cap="none" strike="noStrike">
                <a:solidFill>
                  <a:schemeClr val="lt1"/>
                </a:solidFill>
                <a:latin typeface="Tahoma"/>
                <a:ea typeface="Tahoma"/>
                <a:cs typeface="Tahoma"/>
                <a:sym typeface="Tahoma"/>
              </a:defRPr>
            </a:lvl2pPr>
            <a:lvl3pPr indent="-228600" lvl="2" marL="1371600" marR="0" rtl="0" algn="l">
              <a:spcBef>
                <a:spcPts val="360"/>
              </a:spcBef>
              <a:spcAft>
                <a:spcPts val="0"/>
              </a:spcAft>
              <a:buClr>
                <a:schemeClr val="hlink"/>
              </a:buClr>
              <a:buSzPts val="1170"/>
              <a:buFont typeface="Noto Sans Symbols"/>
              <a:buNone/>
              <a:defRPr b="1" i="0" sz="1800" u="none" cap="none" strike="noStrike">
                <a:solidFill>
                  <a:schemeClr val="lt1"/>
                </a:solidFill>
                <a:latin typeface="Tahoma"/>
                <a:ea typeface="Tahoma"/>
                <a:cs typeface="Tahoma"/>
                <a:sym typeface="Tahoma"/>
              </a:defRPr>
            </a:lvl3pPr>
            <a:lvl4pPr indent="-228600" lvl="3" marL="1828800" marR="0" rtl="0" algn="l">
              <a:spcBef>
                <a:spcPts val="320"/>
              </a:spcBef>
              <a:spcAft>
                <a:spcPts val="0"/>
              </a:spcAft>
              <a:buClr>
                <a:schemeClr val="folHlink"/>
              </a:buClr>
              <a:buSzPts val="1040"/>
              <a:buFont typeface="Noto Sans Symbols"/>
              <a:buNone/>
              <a:defRPr b="1" i="0" sz="1600" u="none" cap="none" strike="noStrike">
                <a:solidFill>
                  <a:schemeClr val="lt1"/>
                </a:solidFill>
                <a:latin typeface="Tahoma"/>
                <a:ea typeface="Tahoma"/>
                <a:cs typeface="Tahoma"/>
                <a:sym typeface="Tahoma"/>
              </a:defRPr>
            </a:lvl4pPr>
            <a:lvl5pPr indent="-228600" lvl="4" marL="2286000" marR="0" rtl="0" algn="l">
              <a:spcBef>
                <a:spcPts val="320"/>
              </a:spcBef>
              <a:spcAft>
                <a:spcPts val="0"/>
              </a:spcAft>
              <a:buClr>
                <a:schemeClr val="hlink"/>
              </a:buClr>
              <a:buSzPts val="1040"/>
              <a:buFont typeface="Noto Sans Symbols"/>
              <a:buNone/>
              <a:defRPr b="1" i="0" sz="1600" u="none" cap="none" strike="noStrike">
                <a:solidFill>
                  <a:schemeClr val="lt1"/>
                </a:solidFill>
                <a:latin typeface="Tahoma"/>
                <a:ea typeface="Tahoma"/>
                <a:cs typeface="Tahoma"/>
                <a:sym typeface="Tahoma"/>
              </a:defRPr>
            </a:lvl5pPr>
            <a:lvl6pPr indent="-228600" lvl="5" marL="2743200" marR="0" rtl="0" algn="l">
              <a:spcBef>
                <a:spcPts val="320"/>
              </a:spcBef>
              <a:spcAft>
                <a:spcPts val="0"/>
              </a:spcAft>
              <a:buClr>
                <a:schemeClr val="hlink"/>
              </a:buClr>
              <a:buSzPts val="1040"/>
              <a:buFont typeface="Noto Sans Symbols"/>
              <a:buNone/>
              <a:defRPr b="1" i="0" sz="1600" u="none" cap="none" strike="noStrike">
                <a:solidFill>
                  <a:schemeClr val="lt1"/>
                </a:solidFill>
                <a:latin typeface="Tahoma"/>
                <a:ea typeface="Tahoma"/>
                <a:cs typeface="Tahoma"/>
                <a:sym typeface="Tahoma"/>
              </a:defRPr>
            </a:lvl6pPr>
            <a:lvl7pPr indent="-228600" lvl="6" marL="3200400" marR="0" rtl="0" algn="l">
              <a:spcBef>
                <a:spcPts val="320"/>
              </a:spcBef>
              <a:spcAft>
                <a:spcPts val="0"/>
              </a:spcAft>
              <a:buClr>
                <a:schemeClr val="hlink"/>
              </a:buClr>
              <a:buSzPts val="1040"/>
              <a:buFont typeface="Noto Sans Symbols"/>
              <a:buNone/>
              <a:defRPr b="1" i="0" sz="1600" u="none" cap="none" strike="noStrike">
                <a:solidFill>
                  <a:schemeClr val="lt1"/>
                </a:solidFill>
                <a:latin typeface="Tahoma"/>
                <a:ea typeface="Tahoma"/>
                <a:cs typeface="Tahoma"/>
                <a:sym typeface="Tahoma"/>
              </a:defRPr>
            </a:lvl7pPr>
            <a:lvl8pPr indent="-228600" lvl="7" marL="3657600" marR="0" rtl="0" algn="l">
              <a:spcBef>
                <a:spcPts val="320"/>
              </a:spcBef>
              <a:spcAft>
                <a:spcPts val="0"/>
              </a:spcAft>
              <a:buClr>
                <a:schemeClr val="hlink"/>
              </a:buClr>
              <a:buSzPts val="1040"/>
              <a:buFont typeface="Noto Sans Symbols"/>
              <a:buNone/>
              <a:defRPr b="1" i="0" sz="1600" u="none" cap="none" strike="noStrike">
                <a:solidFill>
                  <a:schemeClr val="lt1"/>
                </a:solidFill>
                <a:latin typeface="Tahoma"/>
                <a:ea typeface="Tahoma"/>
                <a:cs typeface="Tahoma"/>
                <a:sym typeface="Tahoma"/>
              </a:defRPr>
            </a:lvl8pPr>
            <a:lvl9pPr indent="-228600" lvl="8" marL="4114800" marR="0" rtl="0" algn="l">
              <a:spcBef>
                <a:spcPts val="320"/>
              </a:spcBef>
              <a:spcAft>
                <a:spcPts val="0"/>
              </a:spcAft>
              <a:buClr>
                <a:schemeClr val="hlink"/>
              </a:buClr>
              <a:buSzPts val="1040"/>
              <a:buFont typeface="Noto Sans Symbols"/>
              <a:buNone/>
              <a:defRPr b="1" i="0" sz="1600" u="none" cap="none" strike="noStrike">
                <a:solidFill>
                  <a:schemeClr val="lt1"/>
                </a:solidFill>
                <a:latin typeface="Tahoma"/>
                <a:ea typeface="Tahoma"/>
                <a:cs typeface="Tahoma"/>
                <a:sym typeface="Tahoma"/>
              </a:defRPr>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27660" lvl="0" marL="457200" marR="0" rtl="0" algn="l">
              <a:spcBef>
                <a:spcPts val="480"/>
              </a:spcBef>
              <a:spcAft>
                <a:spcPts val="0"/>
              </a:spcAft>
              <a:buClr>
                <a:schemeClr val="hlink"/>
              </a:buClr>
              <a:buSzPts val="1560"/>
              <a:buFont typeface="Noto Sans Symbols"/>
              <a:buChar char="■"/>
              <a:defRPr b="0" i="0" sz="2400" u="none" cap="none" strike="noStrike">
                <a:solidFill>
                  <a:schemeClr val="lt1"/>
                </a:solidFill>
                <a:latin typeface="Tahoma"/>
                <a:ea typeface="Tahoma"/>
                <a:cs typeface="Tahoma"/>
                <a:sym typeface="Tahoma"/>
              </a:defRPr>
            </a:lvl1pPr>
            <a:lvl2pPr indent="-311150" lvl="1" marL="914400" marR="0" rtl="0" algn="l">
              <a:spcBef>
                <a:spcPts val="400"/>
              </a:spcBef>
              <a:spcAft>
                <a:spcPts val="0"/>
              </a:spcAft>
              <a:buClr>
                <a:schemeClr val="folHlink"/>
              </a:buClr>
              <a:buSzPts val="1300"/>
              <a:buFont typeface="Noto Sans Symbols"/>
              <a:buChar char="■"/>
              <a:defRPr b="0" i="0" sz="2000" u="none" cap="none" strike="noStrike">
                <a:solidFill>
                  <a:schemeClr val="lt1"/>
                </a:solidFill>
                <a:latin typeface="Tahoma"/>
                <a:ea typeface="Tahoma"/>
                <a:cs typeface="Tahoma"/>
                <a:sym typeface="Tahoma"/>
              </a:defRPr>
            </a:lvl2pPr>
            <a:lvl3pPr indent="-302894" lvl="2" marL="1371600" marR="0" rtl="0" algn="l">
              <a:spcBef>
                <a:spcPts val="360"/>
              </a:spcBef>
              <a:spcAft>
                <a:spcPts val="0"/>
              </a:spcAft>
              <a:buClr>
                <a:schemeClr val="hlink"/>
              </a:buClr>
              <a:buSzPts val="1170"/>
              <a:buFont typeface="Noto Sans Symbols"/>
              <a:buChar char="■"/>
              <a:defRPr b="0" i="0" sz="1800" u="none" cap="none" strike="noStrike">
                <a:solidFill>
                  <a:schemeClr val="lt1"/>
                </a:solidFill>
                <a:latin typeface="Tahoma"/>
                <a:ea typeface="Tahoma"/>
                <a:cs typeface="Tahoma"/>
                <a:sym typeface="Tahoma"/>
              </a:defRPr>
            </a:lvl3pPr>
            <a:lvl4pPr indent="-294639" lvl="3" marL="1828800" marR="0" rtl="0" algn="l">
              <a:spcBef>
                <a:spcPts val="320"/>
              </a:spcBef>
              <a:spcAft>
                <a:spcPts val="0"/>
              </a:spcAft>
              <a:buClr>
                <a:schemeClr val="folHlink"/>
              </a:buClr>
              <a:buSzPts val="1040"/>
              <a:buFont typeface="Noto Sans Symbols"/>
              <a:buChar char="■"/>
              <a:defRPr b="0" i="0" sz="1600" u="none" cap="none" strike="noStrike">
                <a:solidFill>
                  <a:schemeClr val="lt1"/>
                </a:solidFill>
                <a:latin typeface="Tahoma"/>
                <a:ea typeface="Tahoma"/>
                <a:cs typeface="Tahoma"/>
                <a:sym typeface="Tahoma"/>
              </a:defRPr>
            </a:lvl4pPr>
            <a:lvl5pPr indent="-294639" lvl="4" marL="2286000" marR="0" rtl="0" algn="l">
              <a:spcBef>
                <a:spcPts val="320"/>
              </a:spcBef>
              <a:spcAft>
                <a:spcPts val="0"/>
              </a:spcAft>
              <a:buClr>
                <a:schemeClr val="hlink"/>
              </a:buClr>
              <a:buSzPts val="1040"/>
              <a:buFont typeface="Noto Sans Symbols"/>
              <a:buChar char="■"/>
              <a:defRPr b="0" i="0" sz="1600" u="none" cap="none" strike="noStrike">
                <a:solidFill>
                  <a:schemeClr val="lt1"/>
                </a:solidFill>
                <a:latin typeface="Tahoma"/>
                <a:ea typeface="Tahoma"/>
                <a:cs typeface="Tahoma"/>
                <a:sym typeface="Tahoma"/>
              </a:defRPr>
            </a:lvl5pPr>
            <a:lvl6pPr indent="-294639" lvl="5" marL="2743200" marR="0" rtl="0" algn="l">
              <a:spcBef>
                <a:spcPts val="320"/>
              </a:spcBef>
              <a:spcAft>
                <a:spcPts val="0"/>
              </a:spcAft>
              <a:buClr>
                <a:schemeClr val="hlink"/>
              </a:buClr>
              <a:buSzPts val="1040"/>
              <a:buFont typeface="Noto Sans Symbols"/>
              <a:buChar char="■"/>
              <a:defRPr b="0" i="0" sz="1600" u="none" cap="none" strike="noStrike">
                <a:solidFill>
                  <a:schemeClr val="lt1"/>
                </a:solidFill>
                <a:latin typeface="Tahoma"/>
                <a:ea typeface="Tahoma"/>
                <a:cs typeface="Tahoma"/>
                <a:sym typeface="Tahoma"/>
              </a:defRPr>
            </a:lvl6pPr>
            <a:lvl7pPr indent="-294639" lvl="6" marL="3200400" marR="0" rtl="0" algn="l">
              <a:spcBef>
                <a:spcPts val="320"/>
              </a:spcBef>
              <a:spcAft>
                <a:spcPts val="0"/>
              </a:spcAft>
              <a:buClr>
                <a:schemeClr val="hlink"/>
              </a:buClr>
              <a:buSzPts val="1040"/>
              <a:buFont typeface="Noto Sans Symbols"/>
              <a:buChar char="■"/>
              <a:defRPr b="0" i="0" sz="1600" u="none" cap="none" strike="noStrike">
                <a:solidFill>
                  <a:schemeClr val="lt1"/>
                </a:solidFill>
                <a:latin typeface="Tahoma"/>
                <a:ea typeface="Tahoma"/>
                <a:cs typeface="Tahoma"/>
                <a:sym typeface="Tahoma"/>
              </a:defRPr>
            </a:lvl7pPr>
            <a:lvl8pPr indent="-294640" lvl="7" marL="3657600" marR="0" rtl="0" algn="l">
              <a:spcBef>
                <a:spcPts val="320"/>
              </a:spcBef>
              <a:spcAft>
                <a:spcPts val="0"/>
              </a:spcAft>
              <a:buClr>
                <a:schemeClr val="hlink"/>
              </a:buClr>
              <a:buSzPts val="1040"/>
              <a:buFont typeface="Noto Sans Symbols"/>
              <a:buChar char="■"/>
              <a:defRPr b="0" i="0" sz="1600" u="none" cap="none" strike="noStrike">
                <a:solidFill>
                  <a:schemeClr val="lt1"/>
                </a:solidFill>
                <a:latin typeface="Tahoma"/>
                <a:ea typeface="Tahoma"/>
                <a:cs typeface="Tahoma"/>
                <a:sym typeface="Tahoma"/>
              </a:defRPr>
            </a:lvl8pPr>
            <a:lvl9pPr indent="-294640" lvl="8" marL="4114800" marR="0" rtl="0" algn="l">
              <a:spcBef>
                <a:spcPts val="320"/>
              </a:spcBef>
              <a:spcAft>
                <a:spcPts val="0"/>
              </a:spcAft>
              <a:buClr>
                <a:schemeClr val="hlink"/>
              </a:buClr>
              <a:buSzPts val="1040"/>
              <a:buFont typeface="Noto Sans Symbols"/>
              <a:buChar char="■"/>
              <a:defRPr b="0" i="0" sz="1600" u="none" cap="none" strike="noStrike">
                <a:solidFill>
                  <a:schemeClr val="lt1"/>
                </a:solidFill>
                <a:latin typeface="Tahoma"/>
                <a:ea typeface="Tahoma"/>
                <a:cs typeface="Tahoma"/>
                <a:sym typeface="Tahoma"/>
              </a:defRPr>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hlink"/>
              </a:buClr>
              <a:buSzPts val="1560"/>
              <a:buFont typeface="Noto Sans Symbols"/>
              <a:buNone/>
              <a:defRPr b="1" i="0" sz="2400" u="none" cap="none" strike="noStrike">
                <a:solidFill>
                  <a:schemeClr val="lt1"/>
                </a:solidFill>
                <a:latin typeface="Tahoma"/>
                <a:ea typeface="Tahoma"/>
                <a:cs typeface="Tahoma"/>
                <a:sym typeface="Tahoma"/>
              </a:defRPr>
            </a:lvl1pPr>
            <a:lvl2pPr indent="-228600" lvl="1" marL="914400" marR="0" rtl="0" algn="l">
              <a:spcBef>
                <a:spcPts val="400"/>
              </a:spcBef>
              <a:spcAft>
                <a:spcPts val="0"/>
              </a:spcAft>
              <a:buClr>
                <a:schemeClr val="folHlink"/>
              </a:buClr>
              <a:buSzPts val="1300"/>
              <a:buFont typeface="Noto Sans Symbols"/>
              <a:buNone/>
              <a:defRPr b="1" i="0" sz="2000" u="none" cap="none" strike="noStrike">
                <a:solidFill>
                  <a:schemeClr val="lt1"/>
                </a:solidFill>
                <a:latin typeface="Tahoma"/>
                <a:ea typeface="Tahoma"/>
                <a:cs typeface="Tahoma"/>
                <a:sym typeface="Tahoma"/>
              </a:defRPr>
            </a:lvl2pPr>
            <a:lvl3pPr indent="-228600" lvl="2" marL="1371600" marR="0" rtl="0" algn="l">
              <a:spcBef>
                <a:spcPts val="360"/>
              </a:spcBef>
              <a:spcAft>
                <a:spcPts val="0"/>
              </a:spcAft>
              <a:buClr>
                <a:schemeClr val="hlink"/>
              </a:buClr>
              <a:buSzPts val="1170"/>
              <a:buFont typeface="Noto Sans Symbols"/>
              <a:buNone/>
              <a:defRPr b="1" i="0" sz="1800" u="none" cap="none" strike="noStrike">
                <a:solidFill>
                  <a:schemeClr val="lt1"/>
                </a:solidFill>
                <a:latin typeface="Tahoma"/>
                <a:ea typeface="Tahoma"/>
                <a:cs typeface="Tahoma"/>
                <a:sym typeface="Tahoma"/>
              </a:defRPr>
            </a:lvl3pPr>
            <a:lvl4pPr indent="-228600" lvl="3" marL="1828800" marR="0" rtl="0" algn="l">
              <a:spcBef>
                <a:spcPts val="320"/>
              </a:spcBef>
              <a:spcAft>
                <a:spcPts val="0"/>
              </a:spcAft>
              <a:buClr>
                <a:schemeClr val="folHlink"/>
              </a:buClr>
              <a:buSzPts val="1040"/>
              <a:buFont typeface="Noto Sans Symbols"/>
              <a:buNone/>
              <a:defRPr b="1" i="0" sz="1600" u="none" cap="none" strike="noStrike">
                <a:solidFill>
                  <a:schemeClr val="lt1"/>
                </a:solidFill>
                <a:latin typeface="Tahoma"/>
                <a:ea typeface="Tahoma"/>
                <a:cs typeface="Tahoma"/>
                <a:sym typeface="Tahoma"/>
              </a:defRPr>
            </a:lvl4pPr>
            <a:lvl5pPr indent="-228600" lvl="4" marL="2286000" marR="0" rtl="0" algn="l">
              <a:spcBef>
                <a:spcPts val="320"/>
              </a:spcBef>
              <a:spcAft>
                <a:spcPts val="0"/>
              </a:spcAft>
              <a:buClr>
                <a:schemeClr val="hlink"/>
              </a:buClr>
              <a:buSzPts val="1040"/>
              <a:buFont typeface="Noto Sans Symbols"/>
              <a:buNone/>
              <a:defRPr b="1" i="0" sz="1600" u="none" cap="none" strike="noStrike">
                <a:solidFill>
                  <a:schemeClr val="lt1"/>
                </a:solidFill>
                <a:latin typeface="Tahoma"/>
                <a:ea typeface="Tahoma"/>
                <a:cs typeface="Tahoma"/>
                <a:sym typeface="Tahoma"/>
              </a:defRPr>
            </a:lvl5pPr>
            <a:lvl6pPr indent="-228600" lvl="5" marL="2743200" marR="0" rtl="0" algn="l">
              <a:spcBef>
                <a:spcPts val="320"/>
              </a:spcBef>
              <a:spcAft>
                <a:spcPts val="0"/>
              </a:spcAft>
              <a:buClr>
                <a:schemeClr val="hlink"/>
              </a:buClr>
              <a:buSzPts val="1040"/>
              <a:buFont typeface="Noto Sans Symbols"/>
              <a:buNone/>
              <a:defRPr b="1" i="0" sz="1600" u="none" cap="none" strike="noStrike">
                <a:solidFill>
                  <a:schemeClr val="lt1"/>
                </a:solidFill>
                <a:latin typeface="Tahoma"/>
                <a:ea typeface="Tahoma"/>
                <a:cs typeface="Tahoma"/>
                <a:sym typeface="Tahoma"/>
              </a:defRPr>
            </a:lvl6pPr>
            <a:lvl7pPr indent="-228600" lvl="6" marL="3200400" marR="0" rtl="0" algn="l">
              <a:spcBef>
                <a:spcPts val="320"/>
              </a:spcBef>
              <a:spcAft>
                <a:spcPts val="0"/>
              </a:spcAft>
              <a:buClr>
                <a:schemeClr val="hlink"/>
              </a:buClr>
              <a:buSzPts val="1040"/>
              <a:buFont typeface="Noto Sans Symbols"/>
              <a:buNone/>
              <a:defRPr b="1" i="0" sz="1600" u="none" cap="none" strike="noStrike">
                <a:solidFill>
                  <a:schemeClr val="lt1"/>
                </a:solidFill>
                <a:latin typeface="Tahoma"/>
                <a:ea typeface="Tahoma"/>
                <a:cs typeface="Tahoma"/>
                <a:sym typeface="Tahoma"/>
              </a:defRPr>
            </a:lvl7pPr>
            <a:lvl8pPr indent="-228600" lvl="7" marL="3657600" marR="0" rtl="0" algn="l">
              <a:spcBef>
                <a:spcPts val="320"/>
              </a:spcBef>
              <a:spcAft>
                <a:spcPts val="0"/>
              </a:spcAft>
              <a:buClr>
                <a:schemeClr val="hlink"/>
              </a:buClr>
              <a:buSzPts val="1040"/>
              <a:buFont typeface="Noto Sans Symbols"/>
              <a:buNone/>
              <a:defRPr b="1" i="0" sz="1600" u="none" cap="none" strike="noStrike">
                <a:solidFill>
                  <a:schemeClr val="lt1"/>
                </a:solidFill>
                <a:latin typeface="Tahoma"/>
                <a:ea typeface="Tahoma"/>
                <a:cs typeface="Tahoma"/>
                <a:sym typeface="Tahoma"/>
              </a:defRPr>
            </a:lvl8pPr>
            <a:lvl9pPr indent="-228600" lvl="8" marL="4114800" marR="0" rtl="0" algn="l">
              <a:spcBef>
                <a:spcPts val="320"/>
              </a:spcBef>
              <a:spcAft>
                <a:spcPts val="0"/>
              </a:spcAft>
              <a:buClr>
                <a:schemeClr val="hlink"/>
              </a:buClr>
              <a:buSzPts val="1040"/>
              <a:buFont typeface="Noto Sans Symbols"/>
              <a:buNone/>
              <a:defRPr b="1" i="0" sz="1600" u="none" cap="none" strike="noStrike">
                <a:solidFill>
                  <a:schemeClr val="lt1"/>
                </a:solidFill>
                <a:latin typeface="Tahoma"/>
                <a:ea typeface="Tahoma"/>
                <a:cs typeface="Tahoma"/>
                <a:sym typeface="Tahoma"/>
              </a:defRPr>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27660" lvl="0" marL="457200" marR="0" rtl="0" algn="l">
              <a:spcBef>
                <a:spcPts val="480"/>
              </a:spcBef>
              <a:spcAft>
                <a:spcPts val="0"/>
              </a:spcAft>
              <a:buClr>
                <a:schemeClr val="hlink"/>
              </a:buClr>
              <a:buSzPts val="1560"/>
              <a:buFont typeface="Noto Sans Symbols"/>
              <a:buChar char="■"/>
              <a:defRPr b="0" i="0" sz="2400" u="none" cap="none" strike="noStrike">
                <a:solidFill>
                  <a:schemeClr val="lt1"/>
                </a:solidFill>
                <a:latin typeface="Tahoma"/>
                <a:ea typeface="Tahoma"/>
                <a:cs typeface="Tahoma"/>
                <a:sym typeface="Tahoma"/>
              </a:defRPr>
            </a:lvl1pPr>
            <a:lvl2pPr indent="-311150" lvl="1" marL="914400" marR="0" rtl="0" algn="l">
              <a:spcBef>
                <a:spcPts val="400"/>
              </a:spcBef>
              <a:spcAft>
                <a:spcPts val="0"/>
              </a:spcAft>
              <a:buClr>
                <a:schemeClr val="folHlink"/>
              </a:buClr>
              <a:buSzPts val="1300"/>
              <a:buFont typeface="Noto Sans Symbols"/>
              <a:buChar char="■"/>
              <a:defRPr b="0" i="0" sz="2000" u="none" cap="none" strike="noStrike">
                <a:solidFill>
                  <a:schemeClr val="lt1"/>
                </a:solidFill>
                <a:latin typeface="Tahoma"/>
                <a:ea typeface="Tahoma"/>
                <a:cs typeface="Tahoma"/>
                <a:sym typeface="Tahoma"/>
              </a:defRPr>
            </a:lvl2pPr>
            <a:lvl3pPr indent="-302894" lvl="2" marL="1371600" marR="0" rtl="0" algn="l">
              <a:spcBef>
                <a:spcPts val="360"/>
              </a:spcBef>
              <a:spcAft>
                <a:spcPts val="0"/>
              </a:spcAft>
              <a:buClr>
                <a:schemeClr val="hlink"/>
              </a:buClr>
              <a:buSzPts val="1170"/>
              <a:buFont typeface="Noto Sans Symbols"/>
              <a:buChar char="■"/>
              <a:defRPr b="0" i="0" sz="1800" u="none" cap="none" strike="noStrike">
                <a:solidFill>
                  <a:schemeClr val="lt1"/>
                </a:solidFill>
                <a:latin typeface="Tahoma"/>
                <a:ea typeface="Tahoma"/>
                <a:cs typeface="Tahoma"/>
                <a:sym typeface="Tahoma"/>
              </a:defRPr>
            </a:lvl3pPr>
            <a:lvl4pPr indent="-294639" lvl="3" marL="1828800" marR="0" rtl="0" algn="l">
              <a:spcBef>
                <a:spcPts val="320"/>
              </a:spcBef>
              <a:spcAft>
                <a:spcPts val="0"/>
              </a:spcAft>
              <a:buClr>
                <a:schemeClr val="folHlink"/>
              </a:buClr>
              <a:buSzPts val="1040"/>
              <a:buFont typeface="Noto Sans Symbols"/>
              <a:buChar char="■"/>
              <a:defRPr b="0" i="0" sz="1600" u="none" cap="none" strike="noStrike">
                <a:solidFill>
                  <a:schemeClr val="lt1"/>
                </a:solidFill>
                <a:latin typeface="Tahoma"/>
                <a:ea typeface="Tahoma"/>
                <a:cs typeface="Tahoma"/>
                <a:sym typeface="Tahoma"/>
              </a:defRPr>
            </a:lvl4pPr>
            <a:lvl5pPr indent="-294639" lvl="4" marL="2286000" marR="0" rtl="0" algn="l">
              <a:spcBef>
                <a:spcPts val="320"/>
              </a:spcBef>
              <a:spcAft>
                <a:spcPts val="0"/>
              </a:spcAft>
              <a:buClr>
                <a:schemeClr val="hlink"/>
              </a:buClr>
              <a:buSzPts val="1040"/>
              <a:buFont typeface="Noto Sans Symbols"/>
              <a:buChar char="■"/>
              <a:defRPr b="0" i="0" sz="1600" u="none" cap="none" strike="noStrike">
                <a:solidFill>
                  <a:schemeClr val="lt1"/>
                </a:solidFill>
                <a:latin typeface="Tahoma"/>
                <a:ea typeface="Tahoma"/>
                <a:cs typeface="Tahoma"/>
                <a:sym typeface="Tahoma"/>
              </a:defRPr>
            </a:lvl5pPr>
            <a:lvl6pPr indent="-294639" lvl="5" marL="2743200" marR="0" rtl="0" algn="l">
              <a:spcBef>
                <a:spcPts val="320"/>
              </a:spcBef>
              <a:spcAft>
                <a:spcPts val="0"/>
              </a:spcAft>
              <a:buClr>
                <a:schemeClr val="hlink"/>
              </a:buClr>
              <a:buSzPts val="1040"/>
              <a:buFont typeface="Noto Sans Symbols"/>
              <a:buChar char="■"/>
              <a:defRPr b="0" i="0" sz="1600" u="none" cap="none" strike="noStrike">
                <a:solidFill>
                  <a:schemeClr val="lt1"/>
                </a:solidFill>
                <a:latin typeface="Tahoma"/>
                <a:ea typeface="Tahoma"/>
                <a:cs typeface="Tahoma"/>
                <a:sym typeface="Tahoma"/>
              </a:defRPr>
            </a:lvl6pPr>
            <a:lvl7pPr indent="-294639" lvl="6" marL="3200400" marR="0" rtl="0" algn="l">
              <a:spcBef>
                <a:spcPts val="320"/>
              </a:spcBef>
              <a:spcAft>
                <a:spcPts val="0"/>
              </a:spcAft>
              <a:buClr>
                <a:schemeClr val="hlink"/>
              </a:buClr>
              <a:buSzPts val="1040"/>
              <a:buFont typeface="Noto Sans Symbols"/>
              <a:buChar char="■"/>
              <a:defRPr b="0" i="0" sz="1600" u="none" cap="none" strike="noStrike">
                <a:solidFill>
                  <a:schemeClr val="lt1"/>
                </a:solidFill>
                <a:latin typeface="Tahoma"/>
                <a:ea typeface="Tahoma"/>
                <a:cs typeface="Tahoma"/>
                <a:sym typeface="Tahoma"/>
              </a:defRPr>
            </a:lvl7pPr>
            <a:lvl8pPr indent="-294640" lvl="7" marL="3657600" marR="0" rtl="0" algn="l">
              <a:spcBef>
                <a:spcPts val="320"/>
              </a:spcBef>
              <a:spcAft>
                <a:spcPts val="0"/>
              </a:spcAft>
              <a:buClr>
                <a:schemeClr val="hlink"/>
              </a:buClr>
              <a:buSzPts val="1040"/>
              <a:buFont typeface="Noto Sans Symbols"/>
              <a:buChar char="■"/>
              <a:defRPr b="0" i="0" sz="1600" u="none" cap="none" strike="noStrike">
                <a:solidFill>
                  <a:schemeClr val="lt1"/>
                </a:solidFill>
                <a:latin typeface="Tahoma"/>
                <a:ea typeface="Tahoma"/>
                <a:cs typeface="Tahoma"/>
                <a:sym typeface="Tahoma"/>
              </a:defRPr>
            </a:lvl8pPr>
            <a:lvl9pPr indent="-294640" lvl="8" marL="4114800" marR="0" rtl="0" algn="l">
              <a:spcBef>
                <a:spcPts val="320"/>
              </a:spcBef>
              <a:spcAft>
                <a:spcPts val="0"/>
              </a:spcAft>
              <a:buClr>
                <a:schemeClr val="hlink"/>
              </a:buClr>
              <a:buSzPts val="1040"/>
              <a:buFont typeface="Noto Sans Symbols"/>
              <a:buChar char="■"/>
              <a:defRPr b="0" i="0" sz="1600" u="none" cap="none" strike="noStrike">
                <a:solidFill>
                  <a:schemeClr val="lt1"/>
                </a:solidFill>
                <a:latin typeface="Tahoma"/>
                <a:ea typeface="Tahoma"/>
                <a:cs typeface="Tahoma"/>
                <a:sym typeface="Tahoma"/>
              </a:defRPr>
            </a:lvl9pPr>
          </a:lstStyle>
          <a:p/>
        </p:txBody>
      </p:sp>
      <p:sp>
        <p:nvSpPr>
          <p:cNvPr id="50" name="Google Shape;50;p7"/>
          <p:cNvSpPr txBox="1"/>
          <p:nvPr>
            <p:ph idx="10" type="dt"/>
          </p:nvPr>
        </p:nvSpPr>
        <p:spPr>
          <a:xfrm>
            <a:off x="457200" y="6245225"/>
            <a:ext cx="2133600" cy="47625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sz="14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51" name="Google Shape;51;p7"/>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sz="14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52" name="Google Shape;52;p7"/>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sz="1400">
                <a:solidFill>
                  <a:schemeClr val="lt1"/>
                </a:solidFill>
                <a:latin typeface="Arial"/>
                <a:ea typeface="Arial"/>
                <a:cs typeface="Arial"/>
                <a:sym typeface="Arial"/>
              </a:defRPr>
            </a:lvl1pPr>
            <a:lvl2pPr indent="0" lvl="1" marL="0" marR="0" rtl="0" algn="r">
              <a:spcBef>
                <a:spcPts val="0"/>
              </a:spcBef>
              <a:spcAft>
                <a:spcPts val="0"/>
              </a:spcAft>
              <a:buNone/>
              <a:defRPr sz="1400">
                <a:solidFill>
                  <a:schemeClr val="lt1"/>
                </a:solidFill>
                <a:latin typeface="Arial"/>
                <a:ea typeface="Arial"/>
                <a:cs typeface="Arial"/>
                <a:sym typeface="Arial"/>
              </a:defRPr>
            </a:lvl2pPr>
            <a:lvl3pPr indent="0" lvl="2" marL="0" marR="0" rtl="0" algn="r">
              <a:spcBef>
                <a:spcPts val="0"/>
              </a:spcBef>
              <a:spcAft>
                <a:spcPts val="0"/>
              </a:spcAft>
              <a:buNone/>
              <a:defRPr sz="1400">
                <a:solidFill>
                  <a:schemeClr val="lt1"/>
                </a:solidFill>
                <a:latin typeface="Arial"/>
                <a:ea typeface="Arial"/>
                <a:cs typeface="Arial"/>
                <a:sym typeface="Arial"/>
              </a:defRPr>
            </a:lvl3pPr>
            <a:lvl4pPr indent="0" lvl="3" marL="0" marR="0" rtl="0" algn="r">
              <a:spcBef>
                <a:spcPts val="0"/>
              </a:spcBef>
              <a:spcAft>
                <a:spcPts val="0"/>
              </a:spcAft>
              <a:buNone/>
              <a:defRPr sz="1400">
                <a:solidFill>
                  <a:schemeClr val="lt1"/>
                </a:solidFill>
                <a:latin typeface="Arial"/>
                <a:ea typeface="Arial"/>
                <a:cs typeface="Arial"/>
                <a:sym typeface="Arial"/>
              </a:defRPr>
            </a:lvl4pPr>
            <a:lvl5pPr indent="0" lvl="4" marL="0" marR="0" rtl="0" algn="r">
              <a:spcBef>
                <a:spcPts val="0"/>
              </a:spcBef>
              <a:spcAft>
                <a:spcPts val="0"/>
              </a:spcAft>
              <a:buNone/>
              <a:defRPr sz="1400">
                <a:solidFill>
                  <a:schemeClr val="lt1"/>
                </a:solidFill>
                <a:latin typeface="Arial"/>
                <a:ea typeface="Arial"/>
                <a:cs typeface="Arial"/>
                <a:sym typeface="Arial"/>
              </a:defRPr>
            </a:lvl5pPr>
            <a:lvl6pPr indent="0" lvl="5" marL="0" marR="0" rtl="0" algn="r">
              <a:spcBef>
                <a:spcPts val="0"/>
              </a:spcBef>
              <a:spcAft>
                <a:spcPts val="0"/>
              </a:spcAft>
              <a:buNone/>
              <a:defRPr sz="1400">
                <a:solidFill>
                  <a:schemeClr val="lt1"/>
                </a:solidFill>
                <a:latin typeface="Arial"/>
                <a:ea typeface="Arial"/>
                <a:cs typeface="Arial"/>
                <a:sym typeface="Arial"/>
              </a:defRPr>
            </a:lvl6pPr>
            <a:lvl7pPr indent="0" lvl="6" marL="0" marR="0" rtl="0" algn="r">
              <a:spcBef>
                <a:spcPts val="0"/>
              </a:spcBef>
              <a:spcAft>
                <a:spcPts val="0"/>
              </a:spcAft>
              <a:buNone/>
              <a:defRPr sz="1400">
                <a:solidFill>
                  <a:schemeClr val="lt1"/>
                </a:solidFill>
                <a:latin typeface="Arial"/>
                <a:ea typeface="Arial"/>
                <a:cs typeface="Arial"/>
                <a:sym typeface="Arial"/>
              </a:defRPr>
            </a:lvl7pPr>
            <a:lvl8pPr indent="0" lvl="7" marL="0" marR="0" rtl="0" algn="r">
              <a:spcBef>
                <a:spcPts val="0"/>
              </a:spcBef>
              <a:spcAft>
                <a:spcPts val="0"/>
              </a:spcAft>
              <a:buNone/>
              <a:defRPr sz="1400">
                <a:solidFill>
                  <a:schemeClr val="lt1"/>
                </a:solidFill>
                <a:latin typeface="Arial"/>
                <a:ea typeface="Arial"/>
                <a:cs typeface="Arial"/>
                <a:sym typeface="Arial"/>
              </a:defRPr>
            </a:lvl8pPr>
            <a:lvl9pPr indent="0" lvl="8" marL="0" marR="0" rtl="0" algn="r">
              <a:spcBef>
                <a:spcPts val="0"/>
              </a:spcBef>
              <a:spcAft>
                <a:spcPts val="0"/>
              </a:spcAft>
              <a:buNone/>
              <a:defRPr sz="14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381000"/>
            <a:ext cx="8229600" cy="13716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9pPr>
          </a:lstStyle>
          <a:p/>
        </p:txBody>
      </p:sp>
      <p:sp>
        <p:nvSpPr>
          <p:cNvPr id="55" name="Google Shape;55;p8"/>
          <p:cNvSpPr txBox="1"/>
          <p:nvPr>
            <p:ph idx="10" type="dt"/>
          </p:nvPr>
        </p:nvSpPr>
        <p:spPr>
          <a:xfrm>
            <a:off x="457200" y="6245225"/>
            <a:ext cx="2133600" cy="47625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sz="14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56" name="Google Shape;56;p8"/>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sz="14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57" name="Google Shape;57;p8"/>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sz="1400">
                <a:solidFill>
                  <a:schemeClr val="lt1"/>
                </a:solidFill>
                <a:latin typeface="Arial"/>
                <a:ea typeface="Arial"/>
                <a:cs typeface="Arial"/>
                <a:sym typeface="Arial"/>
              </a:defRPr>
            </a:lvl1pPr>
            <a:lvl2pPr indent="0" lvl="1" marL="0" marR="0" rtl="0" algn="r">
              <a:spcBef>
                <a:spcPts val="0"/>
              </a:spcBef>
              <a:spcAft>
                <a:spcPts val="0"/>
              </a:spcAft>
              <a:buNone/>
              <a:defRPr sz="1400">
                <a:solidFill>
                  <a:schemeClr val="lt1"/>
                </a:solidFill>
                <a:latin typeface="Arial"/>
                <a:ea typeface="Arial"/>
                <a:cs typeface="Arial"/>
                <a:sym typeface="Arial"/>
              </a:defRPr>
            </a:lvl2pPr>
            <a:lvl3pPr indent="0" lvl="2" marL="0" marR="0" rtl="0" algn="r">
              <a:spcBef>
                <a:spcPts val="0"/>
              </a:spcBef>
              <a:spcAft>
                <a:spcPts val="0"/>
              </a:spcAft>
              <a:buNone/>
              <a:defRPr sz="1400">
                <a:solidFill>
                  <a:schemeClr val="lt1"/>
                </a:solidFill>
                <a:latin typeface="Arial"/>
                <a:ea typeface="Arial"/>
                <a:cs typeface="Arial"/>
                <a:sym typeface="Arial"/>
              </a:defRPr>
            </a:lvl3pPr>
            <a:lvl4pPr indent="0" lvl="3" marL="0" marR="0" rtl="0" algn="r">
              <a:spcBef>
                <a:spcPts val="0"/>
              </a:spcBef>
              <a:spcAft>
                <a:spcPts val="0"/>
              </a:spcAft>
              <a:buNone/>
              <a:defRPr sz="1400">
                <a:solidFill>
                  <a:schemeClr val="lt1"/>
                </a:solidFill>
                <a:latin typeface="Arial"/>
                <a:ea typeface="Arial"/>
                <a:cs typeface="Arial"/>
                <a:sym typeface="Arial"/>
              </a:defRPr>
            </a:lvl4pPr>
            <a:lvl5pPr indent="0" lvl="4" marL="0" marR="0" rtl="0" algn="r">
              <a:spcBef>
                <a:spcPts val="0"/>
              </a:spcBef>
              <a:spcAft>
                <a:spcPts val="0"/>
              </a:spcAft>
              <a:buNone/>
              <a:defRPr sz="1400">
                <a:solidFill>
                  <a:schemeClr val="lt1"/>
                </a:solidFill>
                <a:latin typeface="Arial"/>
                <a:ea typeface="Arial"/>
                <a:cs typeface="Arial"/>
                <a:sym typeface="Arial"/>
              </a:defRPr>
            </a:lvl5pPr>
            <a:lvl6pPr indent="0" lvl="5" marL="0" marR="0" rtl="0" algn="r">
              <a:spcBef>
                <a:spcPts val="0"/>
              </a:spcBef>
              <a:spcAft>
                <a:spcPts val="0"/>
              </a:spcAft>
              <a:buNone/>
              <a:defRPr sz="1400">
                <a:solidFill>
                  <a:schemeClr val="lt1"/>
                </a:solidFill>
                <a:latin typeface="Arial"/>
                <a:ea typeface="Arial"/>
                <a:cs typeface="Arial"/>
                <a:sym typeface="Arial"/>
              </a:defRPr>
            </a:lvl6pPr>
            <a:lvl7pPr indent="0" lvl="6" marL="0" marR="0" rtl="0" algn="r">
              <a:spcBef>
                <a:spcPts val="0"/>
              </a:spcBef>
              <a:spcAft>
                <a:spcPts val="0"/>
              </a:spcAft>
              <a:buNone/>
              <a:defRPr sz="1400">
                <a:solidFill>
                  <a:schemeClr val="lt1"/>
                </a:solidFill>
                <a:latin typeface="Arial"/>
                <a:ea typeface="Arial"/>
                <a:cs typeface="Arial"/>
                <a:sym typeface="Arial"/>
              </a:defRPr>
            </a:lvl7pPr>
            <a:lvl8pPr indent="0" lvl="7" marL="0" marR="0" rtl="0" algn="r">
              <a:spcBef>
                <a:spcPts val="0"/>
              </a:spcBef>
              <a:spcAft>
                <a:spcPts val="0"/>
              </a:spcAft>
              <a:buNone/>
              <a:defRPr sz="1400">
                <a:solidFill>
                  <a:schemeClr val="lt1"/>
                </a:solidFill>
                <a:latin typeface="Arial"/>
                <a:ea typeface="Arial"/>
                <a:cs typeface="Arial"/>
                <a:sym typeface="Arial"/>
              </a:defRPr>
            </a:lvl8pPr>
            <a:lvl9pPr indent="0" lvl="8" marL="0" marR="0" rtl="0" algn="r">
              <a:spcBef>
                <a:spcPts val="0"/>
              </a:spcBef>
              <a:spcAft>
                <a:spcPts val="0"/>
              </a:spcAft>
              <a:buNone/>
              <a:defRPr sz="14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1" i="0" sz="2000" u="none" cap="none" strike="noStrike">
                <a:solidFill>
                  <a:schemeClr val="lt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60680" lvl="0" marL="457200" marR="0" rtl="0" algn="l">
              <a:spcBef>
                <a:spcPts val="640"/>
              </a:spcBef>
              <a:spcAft>
                <a:spcPts val="0"/>
              </a:spcAft>
              <a:buClr>
                <a:schemeClr val="hlink"/>
              </a:buClr>
              <a:buSzPts val="2080"/>
              <a:buFont typeface="Noto Sans Symbols"/>
              <a:buChar char="■"/>
              <a:defRPr b="0" i="0" sz="3200" u="none" cap="none" strike="noStrike">
                <a:solidFill>
                  <a:schemeClr val="lt1"/>
                </a:solidFill>
                <a:latin typeface="Tahoma"/>
                <a:ea typeface="Tahoma"/>
                <a:cs typeface="Tahoma"/>
                <a:sym typeface="Tahoma"/>
              </a:defRPr>
            </a:lvl1pPr>
            <a:lvl2pPr indent="-344169" lvl="1" marL="914400" marR="0" rtl="0" algn="l">
              <a:spcBef>
                <a:spcPts val="560"/>
              </a:spcBef>
              <a:spcAft>
                <a:spcPts val="0"/>
              </a:spcAft>
              <a:buClr>
                <a:schemeClr val="folHlink"/>
              </a:buClr>
              <a:buSzPts val="1820"/>
              <a:buFont typeface="Noto Sans Symbols"/>
              <a:buChar char="■"/>
              <a:defRPr b="0" i="0" sz="2800" u="none" cap="none" strike="noStrike">
                <a:solidFill>
                  <a:schemeClr val="lt1"/>
                </a:solidFill>
                <a:latin typeface="Tahoma"/>
                <a:ea typeface="Tahoma"/>
                <a:cs typeface="Tahoma"/>
                <a:sym typeface="Tahoma"/>
              </a:defRPr>
            </a:lvl2pPr>
            <a:lvl3pPr indent="-327660" lvl="2" marL="1371600" marR="0" rtl="0" algn="l">
              <a:spcBef>
                <a:spcPts val="480"/>
              </a:spcBef>
              <a:spcAft>
                <a:spcPts val="0"/>
              </a:spcAft>
              <a:buClr>
                <a:schemeClr val="hlink"/>
              </a:buClr>
              <a:buSzPts val="1560"/>
              <a:buFont typeface="Noto Sans Symbols"/>
              <a:buChar char="■"/>
              <a:defRPr b="0" i="0" sz="2400" u="none" cap="none" strike="noStrike">
                <a:solidFill>
                  <a:schemeClr val="lt1"/>
                </a:solidFill>
                <a:latin typeface="Tahoma"/>
                <a:ea typeface="Tahoma"/>
                <a:cs typeface="Tahoma"/>
                <a:sym typeface="Tahoma"/>
              </a:defRPr>
            </a:lvl3pPr>
            <a:lvl4pPr indent="-311150" lvl="3" marL="1828800" marR="0" rtl="0" algn="l">
              <a:spcBef>
                <a:spcPts val="400"/>
              </a:spcBef>
              <a:spcAft>
                <a:spcPts val="0"/>
              </a:spcAft>
              <a:buClr>
                <a:schemeClr val="folHlink"/>
              </a:buClr>
              <a:buSzPts val="1300"/>
              <a:buFont typeface="Noto Sans Symbols"/>
              <a:buChar char="■"/>
              <a:defRPr b="0" i="0" sz="2000" u="none" cap="none" strike="noStrike">
                <a:solidFill>
                  <a:schemeClr val="lt1"/>
                </a:solidFill>
                <a:latin typeface="Tahoma"/>
                <a:ea typeface="Tahoma"/>
                <a:cs typeface="Tahoma"/>
                <a:sym typeface="Tahoma"/>
              </a:defRPr>
            </a:lvl4pPr>
            <a:lvl5pPr indent="-311150" lvl="4" marL="22860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5pPr>
            <a:lvl6pPr indent="-311150" lvl="5" marL="27432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6pPr>
            <a:lvl7pPr indent="-311150" lvl="6" marL="32004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7pPr>
            <a:lvl8pPr indent="-311150" lvl="7" marL="36576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8pPr>
            <a:lvl9pPr indent="-311150" lvl="8" marL="41148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hlink"/>
              </a:buClr>
              <a:buSzPts val="910"/>
              <a:buFont typeface="Noto Sans Symbols"/>
              <a:buNone/>
              <a:defRPr b="0" i="0" sz="1400" u="none" cap="none" strike="noStrike">
                <a:solidFill>
                  <a:schemeClr val="lt1"/>
                </a:solidFill>
                <a:latin typeface="Tahoma"/>
                <a:ea typeface="Tahoma"/>
                <a:cs typeface="Tahoma"/>
                <a:sym typeface="Tahoma"/>
              </a:defRPr>
            </a:lvl1pPr>
            <a:lvl2pPr indent="-228600" lvl="1" marL="914400" marR="0" rtl="0" algn="l">
              <a:spcBef>
                <a:spcPts val="240"/>
              </a:spcBef>
              <a:spcAft>
                <a:spcPts val="0"/>
              </a:spcAft>
              <a:buClr>
                <a:schemeClr val="folHlink"/>
              </a:buClr>
              <a:buSzPts val="780"/>
              <a:buFont typeface="Noto Sans Symbols"/>
              <a:buNone/>
              <a:defRPr b="0" i="0" sz="1200" u="none" cap="none" strike="noStrike">
                <a:solidFill>
                  <a:schemeClr val="lt1"/>
                </a:solidFill>
                <a:latin typeface="Tahoma"/>
                <a:ea typeface="Tahoma"/>
                <a:cs typeface="Tahoma"/>
                <a:sym typeface="Tahoma"/>
              </a:defRPr>
            </a:lvl2pPr>
            <a:lvl3pPr indent="-228600" lvl="2" marL="1371600" marR="0" rtl="0" algn="l">
              <a:spcBef>
                <a:spcPts val="200"/>
              </a:spcBef>
              <a:spcAft>
                <a:spcPts val="0"/>
              </a:spcAft>
              <a:buClr>
                <a:schemeClr val="hlink"/>
              </a:buClr>
              <a:buSzPts val="650"/>
              <a:buFont typeface="Noto Sans Symbols"/>
              <a:buNone/>
              <a:defRPr b="0" i="0" sz="1000" u="none" cap="none" strike="noStrike">
                <a:solidFill>
                  <a:schemeClr val="lt1"/>
                </a:solidFill>
                <a:latin typeface="Tahoma"/>
                <a:ea typeface="Tahoma"/>
                <a:cs typeface="Tahoma"/>
                <a:sym typeface="Tahoma"/>
              </a:defRPr>
            </a:lvl3pPr>
            <a:lvl4pPr indent="-228600" lvl="3" marL="1828800" marR="0" rtl="0" algn="l">
              <a:spcBef>
                <a:spcPts val="180"/>
              </a:spcBef>
              <a:spcAft>
                <a:spcPts val="0"/>
              </a:spcAft>
              <a:buClr>
                <a:schemeClr val="folHlink"/>
              </a:buClr>
              <a:buSzPts val="585"/>
              <a:buFont typeface="Noto Sans Symbols"/>
              <a:buNone/>
              <a:defRPr b="0" i="0" sz="900" u="none" cap="none" strike="noStrike">
                <a:solidFill>
                  <a:schemeClr val="lt1"/>
                </a:solidFill>
                <a:latin typeface="Tahoma"/>
                <a:ea typeface="Tahoma"/>
                <a:cs typeface="Tahoma"/>
                <a:sym typeface="Tahoma"/>
              </a:defRPr>
            </a:lvl4pPr>
            <a:lvl5pPr indent="-228600" lvl="4" marL="2286000" marR="0" rtl="0" algn="l">
              <a:spcBef>
                <a:spcPts val="180"/>
              </a:spcBef>
              <a:spcAft>
                <a:spcPts val="0"/>
              </a:spcAft>
              <a:buClr>
                <a:schemeClr val="hlink"/>
              </a:buClr>
              <a:buSzPts val="585"/>
              <a:buFont typeface="Noto Sans Symbols"/>
              <a:buNone/>
              <a:defRPr b="0" i="0" sz="900" u="none" cap="none" strike="noStrike">
                <a:solidFill>
                  <a:schemeClr val="lt1"/>
                </a:solidFill>
                <a:latin typeface="Tahoma"/>
                <a:ea typeface="Tahoma"/>
                <a:cs typeface="Tahoma"/>
                <a:sym typeface="Tahoma"/>
              </a:defRPr>
            </a:lvl5pPr>
            <a:lvl6pPr indent="-228600" lvl="5" marL="2743200" marR="0" rtl="0" algn="l">
              <a:spcBef>
                <a:spcPts val="180"/>
              </a:spcBef>
              <a:spcAft>
                <a:spcPts val="0"/>
              </a:spcAft>
              <a:buClr>
                <a:schemeClr val="hlink"/>
              </a:buClr>
              <a:buSzPts val="585"/>
              <a:buFont typeface="Noto Sans Symbols"/>
              <a:buNone/>
              <a:defRPr b="0" i="0" sz="900" u="none" cap="none" strike="noStrike">
                <a:solidFill>
                  <a:schemeClr val="lt1"/>
                </a:solidFill>
                <a:latin typeface="Tahoma"/>
                <a:ea typeface="Tahoma"/>
                <a:cs typeface="Tahoma"/>
                <a:sym typeface="Tahoma"/>
              </a:defRPr>
            </a:lvl6pPr>
            <a:lvl7pPr indent="-228600" lvl="6" marL="3200400" marR="0" rtl="0" algn="l">
              <a:spcBef>
                <a:spcPts val="180"/>
              </a:spcBef>
              <a:spcAft>
                <a:spcPts val="0"/>
              </a:spcAft>
              <a:buClr>
                <a:schemeClr val="hlink"/>
              </a:buClr>
              <a:buSzPts val="585"/>
              <a:buFont typeface="Noto Sans Symbols"/>
              <a:buNone/>
              <a:defRPr b="0" i="0" sz="900" u="none" cap="none" strike="noStrike">
                <a:solidFill>
                  <a:schemeClr val="lt1"/>
                </a:solidFill>
                <a:latin typeface="Tahoma"/>
                <a:ea typeface="Tahoma"/>
                <a:cs typeface="Tahoma"/>
                <a:sym typeface="Tahoma"/>
              </a:defRPr>
            </a:lvl7pPr>
            <a:lvl8pPr indent="-228600" lvl="7" marL="3657600" marR="0" rtl="0" algn="l">
              <a:spcBef>
                <a:spcPts val="180"/>
              </a:spcBef>
              <a:spcAft>
                <a:spcPts val="0"/>
              </a:spcAft>
              <a:buClr>
                <a:schemeClr val="hlink"/>
              </a:buClr>
              <a:buSzPts val="585"/>
              <a:buFont typeface="Noto Sans Symbols"/>
              <a:buNone/>
              <a:defRPr b="0" i="0" sz="900" u="none" cap="none" strike="noStrike">
                <a:solidFill>
                  <a:schemeClr val="lt1"/>
                </a:solidFill>
                <a:latin typeface="Tahoma"/>
                <a:ea typeface="Tahoma"/>
                <a:cs typeface="Tahoma"/>
                <a:sym typeface="Tahoma"/>
              </a:defRPr>
            </a:lvl8pPr>
            <a:lvl9pPr indent="-228600" lvl="8" marL="4114800" marR="0" rtl="0" algn="l">
              <a:spcBef>
                <a:spcPts val="180"/>
              </a:spcBef>
              <a:spcAft>
                <a:spcPts val="0"/>
              </a:spcAft>
              <a:buClr>
                <a:schemeClr val="hlink"/>
              </a:buClr>
              <a:buSzPts val="585"/>
              <a:buFont typeface="Noto Sans Symbols"/>
              <a:buNone/>
              <a:defRPr b="0" i="0" sz="900" u="none" cap="none" strike="noStrike">
                <a:solidFill>
                  <a:schemeClr val="lt1"/>
                </a:solidFill>
                <a:latin typeface="Tahoma"/>
                <a:ea typeface="Tahoma"/>
                <a:cs typeface="Tahoma"/>
                <a:sym typeface="Tahoma"/>
              </a:defRPr>
            </a:lvl9pPr>
          </a:lstStyle>
          <a:p/>
        </p:txBody>
      </p:sp>
      <p:sp>
        <p:nvSpPr>
          <p:cNvPr id="62" name="Google Shape;62;p9"/>
          <p:cNvSpPr txBox="1"/>
          <p:nvPr>
            <p:ph idx="10" type="dt"/>
          </p:nvPr>
        </p:nvSpPr>
        <p:spPr>
          <a:xfrm>
            <a:off x="457200" y="6245225"/>
            <a:ext cx="2133600" cy="47625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sz="14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63" name="Google Shape;63;p9"/>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sz="14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64" name="Google Shape;64;p9"/>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sz="1400">
                <a:solidFill>
                  <a:schemeClr val="lt1"/>
                </a:solidFill>
                <a:latin typeface="Arial"/>
                <a:ea typeface="Arial"/>
                <a:cs typeface="Arial"/>
                <a:sym typeface="Arial"/>
              </a:defRPr>
            </a:lvl1pPr>
            <a:lvl2pPr indent="0" lvl="1" marL="0" marR="0" rtl="0" algn="r">
              <a:spcBef>
                <a:spcPts val="0"/>
              </a:spcBef>
              <a:spcAft>
                <a:spcPts val="0"/>
              </a:spcAft>
              <a:buNone/>
              <a:defRPr sz="1400">
                <a:solidFill>
                  <a:schemeClr val="lt1"/>
                </a:solidFill>
                <a:latin typeface="Arial"/>
                <a:ea typeface="Arial"/>
                <a:cs typeface="Arial"/>
                <a:sym typeface="Arial"/>
              </a:defRPr>
            </a:lvl2pPr>
            <a:lvl3pPr indent="0" lvl="2" marL="0" marR="0" rtl="0" algn="r">
              <a:spcBef>
                <a:spcPts val="0"/>
              </a:spcBef>
              <a:spcAft>
                <a:spcPts val="0"/>
              </a:spcAft>
              <a:buNone/>
              <a:defRPr sz="1400">
                <a:solidFill>
                  <a:schemeClr val="lt1"/>
                </a:solidFill>
                <a:latin typeface="Arial"/>
                <a:ea typeface="Arial"/>
                <a:cs typeface="Arial"/>
                <a:sym typeface="Arial"/>
              </a:defRPr>
            </a:lvl3pPr>
            <a:lvl4pPr indent="0" lvl="3" marL="0" marR="0" rtl="0" algn="r">
              <a:spcBef>
                <a:spcPts val="0"/>
              </a:spcBef>
              <a:spcAft>
                <a:spcPts val="0"/>
              </a:spcAft>
              <a:buNone/>
              <a:defRPr sz="1400">
                <a:solidFill>
                  <a:schemeClr val="lt1"/>
                </a:solidFill>
                <a:latin typeface="Arial"/>
                <a:ea typeface="Arial"/>
                <a:cs typeface="Arial"/>
                <a:sym typeface="Arial"/>
              </a:defRPr>
            </a:lvl4pPr>
            <a:lvl5pPr indent="0" lvl="4" marL="0" marR="0" rtl="0" algn="r">
              <a:spcBef>
                <a:spcPts val="0"/>
              </a:spcBef>
              <a:spcAft>
                <a:spcPts val="0"/>
              </a:spcAft>
              <a:buNone/>
              <a:defRPr sz="1400">
                <a:solidFill>
                  <a:schemeClr val="lt1"/>
                </a:solidFill>
                <a:latin typeface="Arial"/>
                <a:ea typeface="Arial"/>
                <a:cs typeface="Arial"/>
                <a:sym typeface="Arial"/>
              </a:defRPr>
            </a:lvl5pPr>
            <a:lvl6pPr indent="0" lvl="5" marL="0" marR="0" rtl="0" algn="r">
              <a:spcBef>
                <a:spcPts val="0"/>
              </a:spcBef>
              <a:spcAft>
                <a:spcPts val="0"/>
              </a:spcAft>
              <a:buNone/>
              <a:defRPr sz="1400">
                <a:solidFill>
                  <a:schemeClr val="lt1"/>
                </a:solidFill>
                <a:latin typeface="Arial"/>
                <a:ea typeface="Arial"/>
                <a:cs typeface="Arial"/>
                <a:sym typeface="Arial"/>
              </a:defRPr>
            </a:lvl6pPr>
            <a:lvl7pPr indent="0" lvl="6" marL="0" marR="0" rtl="0" algn="r">
              <a:spcBef>
                <a:spcPts val="0"/>
              </a:spcBef>
              <a:spcAft>
                <a:spcPts val="0"/>
              </a:spcAft>
              <a:buNone/>
              <a:defRPr sz="1400">
                <a:solidFill>
                  <a:schemeClr val="lt1"/>
                </a:solidFill>
                <a:latin typeface="Arial"/>
                <a:ea typeface="Arial"/>
                <a:cs typeface="Arial"/>
                <a:sym typeface="Arial"/>
              </a:defRPr>
            </a:lvl7pPr>
            <a:lvl8pPr indent="0" lvl="7" marL="0" marR="0" rtl="0" algn="r">
              <a:spcBef>
                <a:spcPts val="0"/>
              </a:spcBef>
              <a:spcAft>
                <a:spcPts val="0"/>
              </a:spcAft>
              <a:buNone/>
              <a:defRPr sz="1400">
                <a:solidFill>
                  <a:schemeClr val="lt1"/>
                </a:solidFill>
                <a:latin typeface="Arial"/>
                <a:ea typeface="Arial"/>
                <a:cs typeface="Arial"/>
                <a:sym typeface="Arial"/>
              </a:defRPr>
            </a:lvl8pPr>
            <a:lvl9pPr indent="0" lvl="8" marL="0" marR="0" rtl="0" algn="r">
              <a:spcBef>
                <a:spcPts val="0"/>
              </a:spcBef>
              <a:spcAft>
                <a:spcPts val="0"/>
              </a:spcAft>
              <a:buNone/>
              <a:defRPr sz="14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1" i="0" sz="2000" u="none" cap="none" strike="noStrike">
                <a:solidFill>
                  <a:schemeClr val="lt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lvl="0" marR="0" rtl="0" algn="l">
              <a:spcBef>
                <a:spcPts val="640"/>
              </a:spcBef>
              <a:spcAft>
                <a:spcPts val="0"/>
              </a:spcAft>
              <a:buClr>
                <a:schemeClr val="hlink"/>
              </a:buClr>
              <a:buSzPts val="2080"/>
              <a:buFont typeface="Noto Sans Symbols"/>
              <a:buNone/>
              <a:defRPr b="0" i="0" sz="3200" u="none" cap="none" strike="noStrike">
                <a:solidFill>
                  <a:schemeClr val="lt1"/>
                </a:solidFill>
                <a:latin typeface="Tahoma"/>
                <a:ea typeface="Tahoma"/>
                <a:cs typeface="Tahoma"/>
                <a:sym typeface="Tahoma"/>
              </a:defRPr>
            </a:lvl1pPr>
            <a:lvl2pPr lvl="1" marR="0" rtl="0" algn="l">
              <a:spcBef>
                <a:spcPts val="560"/>
              </a:spcBef>
              <a:spcAft>
                <a:spcPts val="0"/>
              </a:spcAft>
              <a:buClr>
                <a:schemeClr val="folHlink"/>
              </a:buClr>
              <a:buSzPts val="1820"/>
              <a:buFont typeface="Noto Sans Symbols"/>
              <a:buNone/>
              <a:defRPr b="0" i="0" sz="2800" u="none" cap="none" strike="noStrike">
                <a:solidFill>
                  <a:schemeClr val="lt1"/>
                </a:solidFill>
                <a:latin typeface="Tahoma"/>
                <a:ea typeface="Tahoma"/>
                <a:cs typeface="Tahoma"/>
                <a:sym typeface="Tahoma"/>
              </a:defRPr>
            </a:lvl2pPr>
            <a:lvl3pPr lvl="2" marR="0" rtl="0" algn="l">
              <a:spcBef>
                <a:spcPts val="480"/>
              </a:spcBef>
              <a:spcAft>
                <a:spcPts val="0"/>
              </a:spcAft>
              <a:buClr>
                <a:schemeClr val="hlink"/>
              </a:buClr>
              <a:buSzPts val="1560"/>
              <a:buFont typeface="Noto Sans Symbols"/>
              <a:buNone/>
              <a:defRPr b="0" i="0" sz="2400" u="none" cap="none" strike="noStrike">
                <a:solidFill>
                  <a:schemeClr val="lt1"/>
                </a:solidFill>
                <a:latin typeface="Tahoma"/>
                <a:ea typeface="Tahoma"/>
                <a:cs typeface="Tahoma"/>
                <a:sym typeface="Tahoma"/>
              </a:defRPr>
            </a:lvl3pPr>
            <a:lvl4pPr lvl="3" marR="0" rtl="0" algn="l">
              <a:spcBef>
                <a:spcPts val="400"/>
              </a:spcBef>
              <a:spcAft>
                <a:spcPts val="0"/>
              </a:spcAft>
              <a:buClr>
                <a:schemeClr val="folHlink"/>
              </a:buClr>
              <a:buSzPts val="1300"/>
              <a:buFont typeface="Noto Sans Symbols"/>
              <a:buNone/>
              <a:defRPr b="0" i="0" sz="2000" u="none" cap="none" strike="noStrike">
                <a:solidFill>
                  <a:schemeClr val="lt1"/>
                </a:solidFill>
                <a:latin typeface="Tahoma"/>
                <a:ea typeface="Tahoma"/>
                <a:cs typeface="Tahoma"/>
                <a:sym typeface="Tahoma"/>
              </a:defRPr>
            </a:lvl4pPr>
            <a:lvl5pPr lvl="4" marR="0" rtl="0" algn="l">
              <a:spcBef>
                <a:spcPts val="400"/>
              </a:spcBef>
              <a:spcAft>
                <a:spcPts val="0"/>
              </a:spcAft>
              <a:buClr>
                <a:schemeClr val="hlink"/>
              </a:buClr>
              <a:buSzPts val="1300"/>
              <a:buFont typeface="Noto Sans Symbols"/>
              <a:buNone/>
              <a:defRPr b="0" i="0" sz="2000" u="none" cap="none" strike="noStrike">
                <a:solidFill>
                  <a:schemeClr val="lt1"/>
                </a:solidFill>
                <a:latin typeface="Tahoma"/>
                <a:ea typeface="Tahoma"/>
                <a:cs typeface="Tahoma"/>
                <a:sym typeface="Tahoma"/>
              </a:defRPr>
            </a:lvl5pPr>
            <a:lvl6pPr lvl="5" marR="0" rtl="0" algn="l">
              <a:spcBef>
                <a:spcPts val="400"/>
              </a:spcBef>
              <a:spcAft>
                <a:spcPts val="0"/>
              </a:spcAft>
              <a:buClr>
                <a:schemeClr val="hlink"/>
              </a:buClr>
              <a:buSzPts val="1300"/>
              <a:buFont typeface="Noto Sans Symbols"/>
              <a:buNone/>
              <a:defRPr b="0" i="0" sz="2000" u="none" cap="none" strike="noStrike">
                <a:solidFill>
                  <a:schemeClr val="lt1"/>
                </a:solidFill>
                <a:latin typeface="Tahoma"/>
                <a:ea typeface="Tahoma"/>
                <a:cs typeface="Tahoma"/>
                <a:sym typeface="Tahoma"/>
              </a:defRPr>
            </a:lvl6pPr>
            <a:lvl7pPr lvl="6" marR="0" rtl="0" algn="l">
              <a:spcBef>
                <a:spcPts val="400"/>
              </a:spcBef>
              <a:spcAft>
                <a:spcPts val="0"/>
              </a:spcAft>
              <a:buClr>
                <a:schemeClr val="hlink"/>
              </a:buClr>
              <a:buSzPts val="1300"/>
              <a:buFont typeface="Noto Sans Symbols"/>
              <a:buNone/>
              <a:defRPr b="0" i="0" sz="2000" u="none" cap="none" strike="noStrike">
                <a:solidFill>
                  <a:schemeClr val="lt1"/>
                </a:solidFill>
                <a:latin typeface="Tahoma"/>
                <a:ea typeface="Tahoma"/>
                <a:cs typeface="Tahoma"/>
                <a:sym typeface="Tahoma"/>
              </a:defRPr>
            </a:lvl7pPr>
            <a:lvl8pPr lvl="7" marR="0" rtl="0" algn="l">
              <a:spcBef>
                <a:spcPts val="400"/>
              </a:spcBef>
              <a:spcAft>
                <a:spcPts val="0"/>
              </a:spcAft>
              <a:buClr>
                <a:schemeClr val="hlink"/>
              </a:buClr>
              <a:buSzPts val="1300"/>
              <a:buFont typeface="Noto Sans Symbols"/>
              <a:buNone/>
              <a:defRPr b="0" i="0" sz="2000" u="none" cap="none" strike="noStrike">
                <a:solidFill>
                  <a:schemeClr val="lt1"/>
                </a:solidFill>
                <a:latin typeface="Tahoma"/>
                <a:ea typeface="Tahoma"/>
                <a:cs typeface="Tahoma"/>
                <a:sym typeface="Tahoma"/>
              </a:defRPr>
            </a:lvl8pPr>
            <a:lvl9pPr lvl="8" marR="0" rtl="0" algn="l">
              <a:spcBef>
                <a:spcPts val="400"/>
              </a:spcBef>
              <a:spcAft>
                <a:spcPts val="0"/>
              </a:spcAft>
              <a:buClr>
                <a:schemeClr val="hlink"/>
              </a:buClr>
              <a:buSzPts val="1300"/>
              <a:buFont typeface="Noto Sans Symbols"/>
              <a:buNone/>
              <a:defRPr b="0" i="0" sz="2000" u="none" cap="none" strike="noStrike">
                <a:solidFill>
                  <a:schemeClr val="lt1"/>
                </a:solidFill>
                <a:latin typeface="Tahoma"/>
                <a:ea typeface="Tahoma"/>
                <a:cs typeface="Tahoma"/>
                <a:sym typeface="Tahoma"/>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hlink"/>
              </a:buClr>
              <a:buSzPts val="910"/>
              <a:buFont typeface="Noto Sans Symbols"/>
              <a:buNone/>
              <a:defRPr b="0" i="0" sz="1400" u="none" cap="none" strike="noStrike">
                <a:solidFill>
                  <a:schemeClr val="lt1"/>
                </a:solidFill>
                <a:latin typeface="Tahoma"/>
                <a:ea typeface="Tahoma"/>
                <a:cs typeface="Tahoma"/>
                <a:sym typeface="Tahoma"/>
              </a:defRPr>
            </a:lvl1pPr>
            <a:lvl2pPr indent="-228600" lvl="1" marL="914400" marR="0" rtl="0" algn="l">
              <a:spcBef>
                <a:spcPts val="240"/>
              </a:spcBef>
              <a:spcAft>
                <a:spcPts val="0"/>
              </a:spcAft>
              <a:buClr>
                <a:schemeClr val="folHlink"/>
              </a:buClr>
              <a:buSzPts val="780"/>
              <a:buFont typeface="Noto Sans Symbols"/>
              <a:buNone/>
              <a:defRPr b="0" i="0" sz="1200" u="none" cap="none" strike="noStrike">
                <a:solidFill>
                  <a:schemeClr val="lt1"/>
                </a:solidFill>
                <a:latin typeface="Tahoma"/>
                <a:ea typeface="Tahoma"/>
                <a:cs typeface="Tahoma"/>
                <a:sym typeface="Tahoma"/>
              </a:defRPr>
            </a:lvl2pPr>
            <a:lvl3pPr indent="-228600" lvl="2" marL="1371600" marR="0" rtl="0" algn="l">
              <a:spcBef>
                <a:spcPts val="200"/>
              </a:spcBef>
              <a:spcAft>
                <a:spcPts val="0"/>
              </a:spcAft>
              <a:buClr>
                <a:schemeClr val="hlink"/>
              </a:buClr>
              <a:buSzPts val="650"/>
              <a:buFont typeface="Noto Sans Symbols"/>
              <a:buNone/>
              <a:defRPr b="0" i="0" sz="1000" u="none" cap="none" strike="noStrike">
                <a:solidFill>
                  <a:schemeClr val="lt1"/>
                </a:solidFill>
                <a:latin typeface="Tahoma"/>
                <a:ea typeface="Tahoma"/>
                <a:cs typeface="Tahoma"/>
                <a:sym typeface="Tahoma"/>
              </a:defRPr>
            </a:lvl3pPr>
            <a:lvl4pPr indent="-228600" lvl="3" marL="1828800" marR="0" rtl="0" algn="l">
              <a:spcBef>
                <a:spcPts val="180"/>
              </a:spcBef>
              <a:spcAft>
                <a:spcPts val="0"/>
              </a:spcAft>
              <a:buClr>
                <a:schemeClr val="folHlink"/>
              </a:buClr>
              <a:buSzPts val="585"/>
              <a:buFont typeface="Noto Sans Symbols"/>
              <a:buNone/>
              <a:defRPr b="0" i="0" sz="900" u="none" cap="none" strike="noStrike">
                <a:solidFill>
                  <a:schemeClr val="lt1"/>
                </a:solidFill>
                <a:latin typeface="Tahoma"/>
                <a:ea typeface="Tahoma"/>
                <a:cs typeface="Tahoma"/>
                <a:sym typeface="Tahoma"/>
              </a:defRPr>
            </a:lvl4pPr>
            <a:lvl5pPr indent="-228600" lvl="4" marL="2286000" marR="0" rtl="0" algn="l">
              <a:spcBef>
                <a:spcPts val="180"/>
              </a:spcBef>
              <a:spcAft>
                <a:spcPts val="0"/>
              </a:spcAft>
              <a:buClr>
                <a:schemeClr val="hlink"/>
              </a:buClr>
              <a:buSzPts val="585"/>
              <a:buFont typeface="Noto Sans Symbols"/>
              <a:buNone/>
              <a:defRPr b="0" i="0" sz="900" u="none" cap="none" strike="noStrike">
                <a:solidFill>
                  <a:schemeClr val="lt1"/>
                </a:solidFill>
                <a:latin typeface="Tahoma"/>
                <a:ea typeface="Tahoma"/>
                <a:cs typeface="Tahoma"/>
                <a:sym typeface="Tahoma"/>
              </a:defRPr>
            </a:lvl5pPr>
            <a:lvl6pPr indent="-228600" lvl="5" marL="2743200" marR="0" rtl="0" algn="l">
              <a:spcBef>
                <a:spcPts val="180"/>
              </a:spcBef>
              <a:spcAft>
                <a:spcPts val="0"/>
              </a:spcAft>
              <a:buClr>
                <a:schemeClr val="hlink"/>
              </a:buClr>
              <a:buSzPts val="585"/>
              <a:buFont typeface="Noto Sans Symbols"/>
              <a:buNone/>
              <a:defRPr b="0" i="0" sz="900" u="none" cap="none" strike="noStrike">
                <a:solidFill>
                  <a:schemeClr val="lt1"/>
                </a:solidFill>
                <a:latin typeface="Tahoma"/>
                <a:ea typeface="Tahoma"/>
                <a:cs typeface="Tahoma"/>
                <a:sym typeface="Tahoma"/>
              </a:defRPr>
            </a:lvl6pPr>
            <a:lvl7pPr indent="-228600" lvl="6" marL="3200400" marR="0" rtl="0" algn="l">
              <a:spcBef>
                <a:spcPts val="180"/>
              </a:spcBef>
              <a:spcAft>
                <a:spcPts val="0"/>
              </a:spcAft>
              <a:buClr>
                <a:schemeClr val="hlink"/>
              </a:buClr>
              <a:buSzPts val="585"/>
              <a:buFont typeface="Noto Sans Symbols"/>
              <a:buNone/>
              <a:defRPr b="0" i="0" sz="900" u="none" cap="none" strike="noStrike">
                <a:solidFill>
                  <a:schemeClr val="lt1"/>
                </a:solidFill>
                <a:latin typeface="Tahoma"/>
                <a:ea typeface="Tahoma"/>
                <a:cs typeface="Tahoma"/>
                <a:sym typeface="Tahoma"/>
              </a:defRPr>
            </a:lvl7pPr>
            <a:lvl8pPr indent="-228600" lvl="7" marL="3657600" marR="0" rtl="0" algn="l">
              <a:spcBef>
                <a:spcPts val="180"/>
              </a:spcBef>
              <a:spcAft>
                <a:spcPts val="0"/>
              </a:spcAft>
              <a:buClr>
                <a:schemeClr val="hlink"/>
              </a:buClr>
              <a:buSzPts val="585"/>
              <a:buFont typeface="Noto Sans Symbols"/>
              <a:buNone/>
              <a:defRPr b="0" i="0" sz="900" u="none" cap="none" strike="noStrike">
                <a:solidFill>
                  <a:schemeClr val="lt1"/>
                </a:solidFill>
                <a:latin typeface="Tahoma"/>
                <a:ea typeface="Tahoma"/>
                <a:cs typeface="Tahoma"/>
                <a:sym typeface="Tahoma"/>
              </a:defRPr>
            </a:lvl8pPr>
            <a:lvl9pPr indent="-228600" lvl="8" marL="4114800" marR="0" rtl="0" algn="l">
              <a:spcBef>
                <a:spcPts val="180"/>
              </a:spcBef>
              <a:spcAft>
                <a:spcPts val="0"/>
              </a:spcAft>
              <a:buClr>
                <a:schemeClr val="hlink"/>
              </a:buClr>
              <a:buSzPts val="585"/>
              <a:buFont typeface="Noto Sans Symbols"/>
              <a:buNone/>
              <a:defRPr b="0" i="0" sz="900" u="none" cap="none" strike="noStrike">
                <a:solidFill>
                  <a:schemeClr val="lt1"/>
                </a:solidFill>
                <a:latin typeface="Tahoma"/>
                <a:ea typeface="Tahoma"/>
                <a:cs typeface="Tahoma"/>
                <a:sym typeface="Tahoma"/>
              </a:defRPr>
            </a:lvl9pPr>
          </a:lstStyle>
          <a:p/>
        </p:txBody>
      </p:sp>
      <p:sp>
        <p:nvSpPr>
          <p:cNvPr id="69" name="Google Shape;69;p10"/>
          <p:cNvSpPr txBox="1"/>
          <p:nvPr>
            <p:ph idx="10" type="dt"/>
          </p:nvPr>
        </p:nvSpPr>
        <p:spPr>
          <a:xfrm>
            <a:off x="457200" y="6245225"/>
            <a:ext cx="2133600" cy="47625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sz="14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70" name="Google Shape;70;p10"/>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sz="14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71" name="Google Shape;71;p10"/>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sz="1400">
                <a:solidFill>
                  <a:schemeClr val="lt1"/>
                </a:solidFill>
                <a:latin typeface="Arial"/>
                <a:ea typeface="Arial"/>
                <a:cs typeface="Arial"/>
                <a:sym typeface="Arial"/>
              </a:defRPr>
            </a:lvl1pPr>
            <a:lvl2pPr indent="0" lvl="1" marL="0" marR="0" rtl="0" algn="r">
              <a:spcBef>
                <a:spcPts val="0"/>
              </a:spcBef>
              <a:spcAft>
                <a:spcPts val="0"/>
              </a:spcAft>
              <a:buNone/>
              <a:defRPr sz="1400">
                <a:solidFill>
                  <a:schemeClr val="lt1"/>
                </a:solidFill>
                <a:latin typeface="Arial"/>
                <a:ea typeface="Arial"/>
                <a:cs typeface="Arial"/>
                <a:sym typeface="Arial"/>
              </a:defRPr>
            </a:lvl2pPr>
            <a:lvl3pPr indent="0" lvl="2" marL="0" marR="0" rtl="0" algn="r">
              <a:spcBef>
                <a:spcPts val="0"/>
              </a:spcBef>
              <a:spcAft>
                <a:spcPts val="0"/>
              </a:spcAft>
              <a:buNone/>
              <a:defRPr sz="1400">
                <a:solidFill>
                  <a:schemeClr val="lt1"/>
                </a:solidFill>
                <a:latin typeface="Arial"/>
                <a:ea typeface="Arial"/>
                <a:cs typeface="Arial"/>
                <a:sym typeface="Arial"/>
              </a:defRPr>
            </a:lvl3pPr>
            <a:lvl4pPr indent="0" lvl="3" marL="0" marR="0" rtl="0" algn="r">
              <a:spcBef>
                <a:spcPts val="0"/>
              </a:spcBef>
              <a:spcAft>
                <a:spcPts val="0"/>
              </a:spcAft>
              <a:buNone/>
              <a:defRPr sz="1400">
                <a:solidFill>
                  <a:schemeClr val="lt1"/>
                </a:solidFill>
                <a:latin typeface="Arial"/>
                <a:ea typeface="Arial"/>
                <a:cs typeface="Arial"/>
                <a:sym typeface="Arial"/>
              </a:defRPr>
            </a:lvl4pPr>
            <a:lvl5pPr indent="0" lvl="4" marL="0" marR="0" rtl="0" algn="r">
              <a:spcBef>
                <a:spcPts val="0"/>
              </a:spcBef>
              <a:spcAft>
                <a:spcPts val="0"/>
              </a:spcAft>
              <a:buNone/>
              <a:defRPr sz="1400">
                <a:solidFill>
                  <a:schemeClr val="lt1"/>
                </a:solidFill>
                <a:latin typeface="Arial"/>
                <a:ea typeface="Arial"/>
                <a:cs typeface="Arial"/>
                <a:sym typeface="Arial"/>
              </a:defRPr>
            </a:lvl5pPr>
            <a:lvl6pPr indent="0" lvl="5" marL="0" marR="0" rtl="0" algn="r">
              <a:spcBef>
                <a:spcPts val="0"/>
              </a:spcBef>
              <a:spcAft>
                <a:spcPts val="0"/>
              </a:spcAft>
              <a:buNone/>
              <a:defRPr sz="1400">
                <a:solidFill>
                  <a:schemeClr val="lt1"/>
                </a:solidFill>
                <a:latin typeface="Arial"/>
                <a:ea typeface="Arial"/>
                <a:cs typeface="Arial"/>
                <a:sym typeface="Arial"/>
              </a:defRPr>
            </a:lvl6pPr>
            <a:lvl7pPr indent="0" lvl="6" marL="0" marR="0" rtl="0" algn="r">
              <a:spcBef>
                <a:spcPts val="0"/>
              </a:spcBef>
              <a:spcAft>
                <a:spcPts val="0"/>
              </a:spcAft>
              <a:buNone/>
              <a:defRPr sz="1400">
                <a:solidFill>
                  <a:schemeClr val="lt1"/>
                </a:solidFill>
                <a:latin typeface="Arial"/>
                <a:ea typeface="Arial"/>
                <a:cs typeface="Arial"/>
                <a:sym typeface="Arial"/>
              </a:defRPr>
            </a:lvl7pPr>
            <a:lvl8pPr indent="0" lvl="7" marL="0" marR="0" rtl="0" algn="r">
              <a:spcBef>
                <a:spcPts val="0"/>
              </a:spcBef>
              <a:spcAft>
                <a:spcPts val="0"/>
              </a:spcAft>
              <a:buNone/>
              <a:defRPr sz="1400">
                <a:solidFill>
                  <a:schemeClr val="lt1"/>
                </a:solidFill>
                <a:latin typeface="Arial"/>
                <a:ea typeface="Arial"/>
                <a:cs typeface="Arial"/>
                <a:sym typeface="Arial"/>
              </a:defRPr>
            </a:lvl8pPr>
            <a:lvl9pPr indent="0" lvl="8" marL="0" marR="0" rtl="0" algn="r">
              <a:spcBef>
                <a:spcPts val="0"/>
              </a:spcBef>
              <a:spcAft>
                <a:spcPts val="0"/>
              </a:spcAft>
              <a:buNone/>
              <a:defRPr sz="14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381000"/>
            <a:ext cx="8229600" cy="13716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9pPr>
          </a:lstStyle>
          <a:p/>
        </p:txBody>
      </p:sp>
      <p:sp>
        <p:nvSpPr>
          <p:cNvPr id="11" name="Google Shape;11;p1"/>
          <p:cNvSpPr txBox="1"/>
          <p:nvPr>
            <p:ph idx="1" type="body"/>
          </p:nvPr>
        </p:nvSpPr>
        <p:spPr>
          <a:xfrm>
            <a:off x="457200" y="1981200"/>
            <a:ext cx="8229600" cy="4114800"/>
          </a:xfrm>
          <a:prstGeom prst="rect">
            <a:avLst/>
          </a:prstGeom>
          <a:noFill/>
          <a:ln>
            <a:noFill/>
          </a:ln>
        </p:spPr>
        <p:txBody>
          <a:bodyPr anchorCtr="0" anchor="t" bIns="91425" lIns="91425" spcFirstLastPara="1" rIns="91425" wrap="square" tIns="91425">
            <a:noAutofit/>
          </a:bodyPr>
          <a:lstStyle>
            <a:lvl1pPr indent="-360680" lvl="0" marL="457200" marR="0" rtl="0" algn="l">
              <a:spcBef>
                <a:spcPts val="640"/>
              </a:spcBef>
              <a:spcAft>
                <a:spcPts val="0"/>
              </a:spcAft>
              <a:buClr>
                <a:schemeClr val="hlink"/>
              </a:buClr>
              <a:buSzPts val="2080"/>
              <a:buFont typeface="Noto Sans Symbols"/>
              <a:buChar char="■"/>
              <a:defRPr b="0" i="0" sz="3200" u="none" cap="none" strike="noStrike">
                <a:solidFill>
                  <a:schemeClr val="lt1"/>
                </a:solidFill>
                <a:latin typeface="Tahoma"/>
                <a:ea typeface="Tahoma"/>
                <a:cs typeface="Tahoma"/>
                <a:sym typeface="Tahoma"/>
              </a:defRPr>
            </a:lvl1pPr>
            <a:lvl2pPr indent="-344169" lvl="1" marL="914400" marR="0" rtl="0" algn="l">
              <a:spcBef>
                <a:spcPts val="560"/>
              </a:spcBef>
              <a:spcAft>
                <a:spcPts val="0"/>
              </a:spcAft>
              <a:buClr>
                <a:schemeClr val="folHlink"/>
              </a:buClr>
              <a:buSzPts val="1820"/>
              <a:buFont typeface="Noto Sans Symbols"/>
              <a:buChar char="■"/>
              <a:defRPr b="0" i="0" sz="2800" u="none" cap="none" strike="noStrike">
                <a:solidFill>
                  <a:schemeClr val="lt1"/>
                </a:solidFill>
                <a:latin typeface="Tahoma"/>
                <a:ea typeface="Tahoma"/>
                <a:cs typeface="Tahoma"/>
                <a:sym typeface="Tahoma"/>
              </a:defRPr>
            </a:lvl2pPr>
            <a:lvl3pPr indent="-327660" lvl="2" marL="1371600" marR="0" rtl="0" algn="l">
              <a:spcBef>
                <a:spcPts val="480"/>
              </a:spcBef>
              <a:spcAft>
                <a:spcPts val="0"/>
              </a:spcAft>
              <a:buClr>
                <a:schemeClr val="hlink"/>
              </a:buClr>
              <a:buSzPts val="1560"/>
              <a:buFont typeface="Noto Sans Symbols"/>
              <a:buChar char="■"/>
              <a:defRPr b="0" i="0" sz="2400" u="none" cap="none" strike="noStrike">
                <a:solidFill>
                  <a:schemeClr val="lt1"/>
                </a:solidFill>
                <a:latin typeface="Tahoma"/>
                <a:ea typeface="Tahoma"/>
                <a:cs typeface="Tahoma"/>
                <a:sym typeface="Tahoma"/>
              </a:defRPr>
            </a:lvl3pPr>
            <a:lvl4pPr indent="-311150" lvl="3" marL="1828800" marR="0" rtl="0" algn="l">
              <a:spcBef>
                <a:spcPts val="400"/>
              </a:spcBef>
              <a:spcAft>
                <a:spcPts val="0"/>
              </a:spcAft>
              <a:buClr>
                <a:schemeClr val="folHlink"/>
              </a:buClr>
              <a:buSzPts val="1300"/>
              <a:buFont typeface="Noto Sans Symbols"/>
              <a:buChar char="■"/>
              <a:defRPr b="0" i="0" sz="2000" u="none" cap="none" strike="noStrike">
                <a:solidFill>
                  <a:schemeClr val="lt1"/>
                </a:solidFill>
                <a:latin typeface="Tahoma"/>
                <a:ea typeface="Tahoma"/>
                <a:cs typeface="Tahoma"/>
                <a:sym typeface="Tahoma"/>
              </a:defRPr>
            </a:lvl4pPr>
            <a:lvl5pPr indent="-311150" lvl="4" marL="22860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5pPr>
            <a:lvl6pPr indent="-311150" lvl="5" marL="27432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6pPr>
            <a:lvl7pPr indent="-311150" lvl="6" marL="32004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7pPr>
            <a:lvl8pPr indent="-311150" lvl="7" marL="36576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8pPr>
            <a:lvl9pPr indent="-311150" lvl="8" marL="41148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9pPr>
          </a:lstStyle>
          <a:p/>
        </p:txBody>
      </p:sp>
      <p:sp>
        <p:nvSpPr>
          <p:cNvPr id="12" name="Google Shape;12;p1"/>
          <p:cNvSpPr txBox="1"/>
          <p:nvPr>
            <p:ph idx="10" type="dt"/>
          </p:nvPr>
        </p:nvSpPr>
        <p:spPr>
          <a:xfrm>
            <a:off x="457200" y="6245225"/>
            <a:ext cx="2133600" cy="47625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4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13" name="Google Shape;13;p1"/>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b="0" i="0" sz="14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14" name="Google Shape;14;p1"/>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lt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lt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lt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lt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lt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lt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lt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nvSpPr>
        <p:spPr>
          <a:xfrm>
            <a:off x="533400" y="3016250"/>
            <a:ext cx="8305800" cy="701675"/>
          </a:xfrm>
          <a:prstGeom prst="rect">
            <a:avLst/>
          </a:prstGeom>
          <a:noFill/>
          <a:ln>
            <a:noFill/>
          </a:ln>
        </p:spPr>
        <p:txBody>
          <a:bodyPr anchorCtr="0" anchor="t" bIns="45700" lIns="91425" spcFirstLastPara="1" rIns="91425" wrap="square" tIns="45700">
            <a:noAutofit/>
          </a:bodyPr>
          <a:lstStyle/>
          <a:p>
            <a:pPr indent="-1825625" lvl="0" marL="1825625" marR="0" rtl="0" algn="ctr">
              <a:spcBef>
                <a:spcPts val="0"/>
              </a:spcBef>
              <a:spcAft>
                <a:spcPts val="0"/>
              </a:spcAft>
              <a:buNone/>
            </a:pPr>
            <a:r>
              <a:rPr b="1" i="0" lang="en-US" sz="4000" u="none" cap="none" strike="noStrike">
                <a:solidFill>
                  <a:schemeClr val="lt2"/>
                </a:solidFill>
                <a:latin typeface="Tahoma"/>
                <a:ea typeface="Tahoma"/>
                <a:cs typeface="Tahoma"/>
                <a:sym typeface="Tahoma"/>
              </a:rPr>
              <a:t>Introduction to Data Structures</a:t>
            </a:r>
            <a:endParaRPr b="0" i="0" sz="4000" u="none" cap="none" strike="noStrike">
              <a:solidFill>
                <a:schemeClr val="lt2"/>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4"/>
          <p:cNvSpPr txBox="1"/>
          <p:nvPr>
            <p:ph idx="4294967295" type="title"/>
          </p:nvPr>
        </p:nvSpPr>
        <p:spPr>
          <a:xfrm>
            <a:off x="0" y="152400"/>
            <a:ext cx="7620000" cy="838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lt2"/>
                </a:solidFill>
                <a:latin typeface="Tahoma"/>
                <a:ea typeface="Tahoma"/>
                <a:cs typeface="Tahoma"/>
                <a:sym typeface="Tahoma"/>
              </a:rPr>
              <a:t>Complex Numbers</a:t>
            </a:r>
            <a:r>
              <a:rPr b="0" i="0" lang="en-US" sz="4400" u="none" cap="none" strike="noStrike">
                <a:solidFill>
                  <a:schemeClr val="lt2"/>
                </a:solidFill>
                <a:latin typeface="Tahoma"/>
                <a:ea typeface="Tahoma"/>
                <a:cs typeface="Tahoma"/>
                <a:sym typeface="Tahoma"/>
              </a:rPr>
              <a:t> </a:t>
            </a:r>
            <a:r>
              <a:rPr b="0" i="0" lang="en-US" sz="2800" u="none" cap="none" strike="noStrike">
                <a:solidFill>
                  <a:schemeClr val="lt2"/>
                </a:solidFill>
                <a:latin typeface="Tahoma"/>
                <a:ea typeface="Tahoma"/>
                <a:cs typeface="Tahoma"/>
                <a:sym typeface="Tahoma"/>
              </a:rPr>
              <a:t>conti.</a:t>
            </a:r>
            <a:endParaRPr b="0" i="0" sz="2800" u="none" cap="none" strike="noStrike">
              <a:solidFill>
                <a:schemeClr val="lt2"/>
              </a:solidFill>
              <a:latin typeface="Tahoma"/>
              <a:ea typeface="Tahoma"/>
              <a:cs typeface="Tahoma"/>
              <a:sym typeface="Tahoma"/>
            </a:endParaRPr>
          </a:p>
        </p:txBody>
      </p:sp>
      <p:sp>
        <p:nvSpPr>
          <p:cNvPr id="192" name="Google Shape;192;p24"/>
          <p:cNvSpPr txBox="1"/>
          <p:nvPr>
            <p:ph idx="4294967295" type="body"/>
          </p:nvPr>
        </p:nvSpPr>
        <p:spPr>
          <a:xfrm>
            <a:off x="381000" y="1143000"/>
            <a:ext cx="8763000" cy="5257800"/>
          </a:xfrm>
          <a:prstGeom prst="rect">
            <a:avLst/>
          </a:prstGeom>
          <a:solidFill>
            <a:schemeClr val="dk1">
              <a:alpha val="49803"/>
            </a:scheme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533400" lvl="0" marL="533400" marR="0" rtl="0" algn="l">
              <a:lnSpc>
                <a:spcPct val="90000"/>
              </a:lnSpc>
              <a:spcBef>
                <a:spcPts val="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 Representation 2 */</a:t>
            </a:r>
            <a:endParaRPr/>
          </a:p>
          <a:p>
            <a:pPr indent="-533400" lvl="0" marL="533400" marR="0" rtl="0" algn="l">
              <a:lnSpc>
                <a:spcPct val="90000"/>
              </a:lnSpc>
              <a:spcBef>
                <a:spcPts val="48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class Complex {</a:t>
            </a:r>
            <a:endParaRPr/>
          </a:p>
          <a:p>
            <a:pPr indent="-533400" lvl="0" marL="533400" marR="0" rtl="0" algn="l">
              <a:lnSpc>
                <a:spcPct val="90000"/>
              </a:lnSpc>
              <a:spcBef>
                <a:spcPts val="48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	private double vals[2];</a:t>
            </a:r>
            <a:endParaRPr/>
          </a:p>
          <a:p>
            <a:pPr indent="-533400" lvl="0" marL="533400" marR="0" rtl="0" algn="l">
              <a:lnSpc>
                <a:spcPct val="90000"/>
              </a:lnSpc>
              <a:spcBef>
                <a:spcPts val="48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	// Constructor</a:t>
            </a:r>
            <a:endParaRPr/>
          </a:p>
          <a:p>
            <a:pPr indent="-533400" lvl="0" marL="533400" marR="0" rtl="0" algn="l">
              <a:lnSpc>
                <a:spcPct val="90000"/>
              </a:lnSpc>
              <a:spcBef>
                <a:spcPts val="48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	public Complex(double x, double y) {</a:t>
            </a:r>
            <a:endParaRPr/>
          </a:p>
          <a:p>
            <a:pPr indent="-533400" lvl="0" marL="533400" marR="0" rtl="0" algn="l">
              <a:lnSpc>
                <a:spcPct val="90000"/>
              </a:lnSpc>
              <a:spcBef>
                <a:spcPts val="48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		vals = new double[2];</a:t>
            </a:r>
            <a:endParaRPr/>
          </a:p>
          <a:p>
            <a:pPr indent="-533400" lvl="0" marL="533400" marR="0" rtl="0" algn="l">
              <a:lnSpc>
                <a:spcPct val="90000"/>
              </a:lnSpc>
              <a:spcBef>
                <a:spcPts val="48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		vals[0] = x; vals[1] = y;</a:t>
            </a:r>
            <a:endParaRPr/>
          </a:p>
          <a:p>
            <a:pPr indent="-533400" lvl="0" marL="533400" marR="0" rtl="0" algn="l">
              <a:lnSpc>
                <a:spcPct val="90000"/>
              </a:lnSpc>
              <a:spcBef>
                <a:spcPts val="48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	}</a:t>
            </a:r>
            <a:endParaRPr/>
          </a:p>
          <a:p>
            <a:pPr indent="-533400" lvl="0" marL="533400" marR="0" rtl="0" algn="l">
              <a:lnSpc>
                <a:spcPct val="90000"/>
              </a:lnSpc>
              <a:spcBef>
                <a:spcPts val="48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	// Accessors</a:t>
            </a:r>
            <a:endParaRPr/>
          </a:p>
          <a:p>
            <a:pPr indent="-533400" lvl="0" marL="533400" marR="0" rtl="0" algn="l">
              <a:lnSpc>
                <a:spcPct val="90000"/>
              </a:lnSpc>
              <a:spcBef>
                <a:spcPts val="48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	double re () { return vals[0];}</a:t>
            </a:r>
            <a:endParaRPr/>
          </a:p>
          <a:p>
            <a:pPr indent="-533400" lvl="0" marL="533400" marR="0" rtl="0" algn="l">
              <a:lnSpc>
                <a:spcPct val="90000"/>
              </a:lnSpc>
              <a:spcBef>
                <a:spcPts val="48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	double im () { return vals[1];}</a:t>
            </a:r>
            <a:endParaRPr/>
          </a:p>
          <a:p>
            <a:pPr indent="-533400" lvl="0" marL="533400" marR="0" rtl="0" algn="l">
              <a:lnSpc>
                <a:spcPct val="90000"/>
              </a:lnSpc>
              <a:spcBef>
                <a:spcPts val="48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a:t>
            </a:r>
            <a:endParaRPr b="0" i="0" sz="2400" u="none" cap="none" strike="noStrike">
              <a:solidFill>
                <a:schemeClr val="lt1"/>
              </a:solidFill>
              <a:latin typeface="Tahoma"/>
              <a:ea typeface="Tahoma"/>
              <a:cs typeface="Tahoma"/>
              <a:sym typeface="Tahoma"/>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5"/>
          <p:cNvSpPr txBox="1"/>
          <p:nvPr>
            <p:ph idx="4294967295" type="title"/>
          </p:nvPr>
        </p:nvSpPr>
        <p:spPr>
          <a:xfrm>
            <a:off x="0" y="304800"/>
            <a:ext cx="7620000" cy="838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lt2"/>
                </a:solidFill>
                <a:latin typeface="Tahoma"/>
                <a:ea typeface="Tahoma"/>
                <a:cs typeface="Tahoma"/>
                <a:sym typeface="Tahoma"/>
              </a:rPr>
              <a:t>Complex Numbers</a:t>
            </a:r>
            <a:r>
              <a:rPr b="0" i="0" lang="en-US" sz="4400" u="none" cap="none" strike="noStrike">
                <a:solidFill>
                  <a:schemeClr val="lt2"/>
                </a:solidFill>
                <a:latin typeface="Tahoma"/>
                <a:ea typeface="Tahoma"/>
                <a:cs typeface="Tahoma"/>
                <a:sym typeface="Tahoma"/>
              </a:rPr>
              <a:t> </a:t>
            </a:r>
            <a:r>
              <a:rPr b="0" i="0" lang="en-US" sz="2800" u="none" cap="none" strike="noStrike">
                <a:solidFill>
                  <a:schemeClr val="lt2"/>
                </a:solidFill>
                <a:latin typeface="Tahoma"/>
                <a:ea typeface="Tahoma"/>
                <a:cs typeface="Tahoma"/>
                <a:sym typeface="Tahoma"/>
              </a:rPr>
              <a:t>conti.</a:t>
            </a:r>
            <a:endParaRPr b="0" i="0" sz="2800" u="none" cap="none" strike="noStrike">
              <a:solidFill>
                <a:schemeClr val="lt2"/>
              </a:solidFill>
              <a:latin typeface="Tahoma"/>
              <a:ea typeface="Tahoma"/>
              <a:cs typeface="Tahoma"/>
              <a:sym typeface="Tahoma"/>
            </a:endParaRPr>
          </a:p>
        </p:txBody>
      </p:sp>
      <p:sp>
        <p:nvSpPr>
          <p:cNvPr id="200" name="Google Shape;200;p25"/>
          <p:cNvSpPr txBox="1"/>
          <p:nvPr>
            <p:ph idx="4294967295" type="body"/>
          </p:nvPr>
        </p:nvSpPr>
        <p:spPr>
          <a:xfrm>
            <a:off x="685800" y="1295400"/>
            <a:ext cx="8458200" cy="4495800"/>
          </a:xfrm>
          <a:prstGeom prst="rect">
            <a:avLst/>
          </a:prstGeom>
          <a:solidFill>
            <a:schemeClr val="dk1">
              <a:alpha val="49803"/>
            </a:scheme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457200" lvl="0" marL="457200" marR="0" rtl="0" algn="l">
              <a:lnSpc>
                <a:spcPct val="80000"/>
              </a:lnSpc>
              <a:spcBef>
                <a:spcPts val="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 Implementation of operations */</a:t>
            </a:r>
            <a:endParaRPr/>
          </a:p>
          <a:p>
            <a:pPr indent="-457200" lvl="0" marL="457200" marR="0" rtl="0" algn="l">
              <a:lnSpc>
                <a:spcPct val="80000"/>
              </a:lnSpc>
              <a:spcBef>
                <a:spcPts val="480"/>
              </a:spcBef>
              <a:spcAft>
                <a:spcPts val="0"/>
              </a:spcAft>
              <a:buClr>
                <a:schemeClr val="hlink"/>
              </a:buClr>
              <a:buSzPts val="1560"/>
              <a:buFont typeface="Noto Sans Symbols"/>
              <a:buNone/>
            </a:pPr>
            <a:r>
              <a:t/>
            </a:r>
            <a:endParaRPr b="0" i="0" sz="2400" u="none" cap="none" strike="noStrike">
              <a:solidFill>
                <a:schemeClr val="lt1"/>
              </a:solidFill>
              <a:latin typeface="Tahoma"/>
              <a:ea typeface="Tahoma"/>
              <a:cs typeface="Tahoma"/>
              <a:sym typeface="Tahoma"/>
            </a:endParaRPr>
          </a:p>
          <a:p>
            <a:pPr indent="-457200" lvl="0" marL="457200" marR="0" rtl="0" algn="l">
              <a:lnSpc>
                <a:spcPct val="80000"/>
              </a:lnSpc>
              <a:spcBef>
                <a:spcPts val="48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Complex add(Complex C1, Complex C2) {</a:t>
            </a:r>
            <a:endParaRPr/>
          </a:p>
          <a:p>
            <a:pPr indent="-457200" lvl="0" marL="457200" marR="0" rtl="0" algn="l">
              <a:lnSpc>
                <a:spcPct val="80000"/>
              </a:lnSpc>
              <a:spcBef>
                <a:spcPts val="48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	return Complex(C1.re()+C2.re(), C1.im()+C2.im());</a:t>
            </a:r>
            <a:endParaRPr/>
          </a:p>
          <a:p>
            <a:pPr indent="-457200" lvl="0" marL="457200" marR="0" rtl="0" algn="l">
              <a:lnSpc>
                <a:spcPct val="80000"/>
              </a:lnSpc>
              <a:spcBef>
                <a:spcPts val="48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a:t>
            </a:r>
            <a:endParaRPr/>
          </a:p>
          <a:p>
            <a:pPr indent="-457200" lvl="0" marL="457200" marR="0" rtl="0" algn="l">
              <a:lnSpc>
                <a:spcPct val="80000"/>
              </a:lnSpc>
              <a:spcBef>
                <a:spcPts val="480"/>
              </a:spcBef>
              <a:spcAft>
                <a:spcPts val="0"/>
              </a:spcAft>
              <a:buClr>
                <a:schemeClr val="hlink"/>
              </a:buClr>
              <a:buSzPts val="1560"/>
              <a:buFont typeface="Noto Sans Symbols"/>
              <a:buNone/>
            </a:pPr>
            <a:r>
              <a:t/>
            </a:r>
            <a:endParaRPr b="0" i="0" sz="2400" u="none" cap="none" strike="noStrike">
              <a:solidFill>
                <a:schemeClr val="lt1"/>
              </a:solidFill>
              <a:latin typeface="Tahoma"/>
              <a:ea typeface="Tahoma"/>
              <a:cs typeface="Tahoma"/>
              <a:sym typeface="Tahoma"/>
            </a:endParaRPr>
          </a:p>
          <a:p>
            <a:pPr indent="-457200" lvl="0" marL="457200" marR="0" rtl="0" algn="l">
              <a:lnSpc>
                <a:spcPct val="80000"/>
              </a:lnSpc>
              <a:spcBef>
                <a:spcPts val="48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Complex mul(Complex C1, Complex C2) {</a:t>
            </a:r>
            <a:endParaRPr/>
          </a:p>
          <a:p>
            <a:pPr indent="-457200" lvl="0" marL="457200" marR="0" rtl="0" algn="l">
              <a:lnSpc>
                <a:spcPct val="80000"/>
              </a:lnSpc>
              <a:spcBef>
                <a:spcPts val="48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	double r1, r2, i1, i2;</a:t>
            </a:r>
            <a:endParaRPr/>
          </a:p>
          <a:p>
            <a:pPr indent="-457200" lvl="0" marL="457200" marR="0" rtl="0" algn="l">
              <a:lnSpc>
                <a:spcPct val="80000"/>
              </a:lnSpc>
              <a:spcBef>
                <a:spcPts val="48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	r1 = C1.re(); i1 = C1.im();</a:t>
            </a:r>
            <a:endParaRPr/>
          </a:p>
          <a:p>
            <a:pPr indent="-457200" lvl="0" marL="457200" marR="0" rtl="0" algn="l">
              <a:lnSpc>
                <a:spcPct val="80000"/>
              </a:lnSpc>
              <a:spcBef>
                <a:spcPts val="48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	r2 = C2.re(); i2 = C2.im();</a:t>
            </a:r>
            <a:endParaRPr/>
          </a:p>
          <a:p>
            <a:pPr indent="-457200" lvl="0" marL="457200" marR="0" rtl="0" algn="l">
              <a:lnSpc>
                <a:spcPct val="80000"/>
              </a:lnSpc>
              <a:spcBef>
                <a:spcPts val="48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   return Complex( r1*r2-i1*i2, r1*i2 + r2*i1);</a:t>
            </a:r>
            <a:endParaRPr/>
          </a:p>
          <a:p>
            <a:pPr indent="-457200" lvl="0" marL="457200" marR="0" rtl="0" algn="l">
              <a:lnSpc>
                <a:spcPct val="80000"/>
              </a:lnSpc>
              <a:spcBef>
                <a:spcPts val="48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a:t>
            </a:r>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6"/>
          <p:cNvSpPr txBox="1"/>
          <p:nvPr>
            <p:ph idx="4294967295" type="title"/>
          </p:nvPr>
        </p:nvSpPr>
        <p:spPr>
          <a:xfrm>
            <a:off x="152400" y="914400"/>
            <a:ext cx="82296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600" u="none" cap="none" strike="noStrike">
                <a:solidFill>
                  <a:schemeClr val="lt2"/>
                </a:solidFill>
                <a:latin typeface="Tahoma"/>
                <a:ea typeface="Tahoma"/>
                <a:cs typeface="Tahoma"/>
                <a:sym typeface="Tahoma"/>
              </a:rPr>
              <a:t>Methods for representing data values</a:t>
            </a:r>
            <a:endParaRPr/>
          </a:p>
        </p:txBody>
      </p:sp>
      <p:sp>
        <p:nvSpPr>
          <p:cNvPr id="208" name="Google Shape;208;p26"/>
          <p:cNvSpPr/>
          <p:nvPr/>
        </p:nvSpPr>
        <p:spPr>
          <a:xfrm>
            <a:off x="228600" y="2667000"/>
            <a:ext cx="8686800" cy="990600"/>
          </a:xfrm>
          <a:prstGeom prst="rect">
            <a:avLst/>
          </a:prstGeom>
          <a:solidFill>
            <a:schemeClr val="dk1">
              <a:alpha val="49803"/>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609600" lvl="0" marL="609600" marR="0" rtl="0" algn="l">
              <a:spcBef>
                <a:spcPts val="0"/>
              </a:spcBef>
              <a:spcAft>
                <a:spcPts val="0"/>
              </a:spcAft>
              <a:buClr>
                <a:schemeClr val="folHlink"/>
              </a:buClr>
              <a:buSzPts val="2800"/>
              <a:buFont typeface="Tahoma"/>
              <a:buAutoNum type="arabicPeriod"/>
            </a:pPr>
            <a:r>
              <a:rPr b="0" i="0" lang="en-US" sz="2800" u="none" cap="none" strike="noStrike">
                <a:solidFill>
                  <a:schemeClr val="lt1"/>
                </a:solidFill>
                <a:latin typeface="Tahoma"/>
                <a:ea typeface="Tahoma"/>
                <a:cs typeface="Tahoma"/>
                <a:sym typeface="Tahoma"/>
              </a:rPr>
              <a:t>Array based</a:t>
            </a:r>
            <a:endParaRPr/>
          </a:p>
          <a:p>
            <a:pPr indent="-609600" lvl="0" marL="609600" marR="0" rtl="0" algn="l">
              <a:spcBef>
                <a:spcPts val="560"/>
              </a:spcBef>
              <a:spcAft>
                <a:spcPts val="0"/>
              </a:spcAft>
              <a:buClr>
                <a:schemeClr val="folHlink"/>
              </a:buClr>
              <a:buSzPts val="2800"/>
              <a:buFont typeface="Tahoma"/>
              <a:buAutoNum type="arabicPeriod"/>
            </a:pPr>
            <a:r>
              <a:rPr b="0" i="0" lang="en-US" sz="2800" u="none" cap="none" strike="noStrike">
                <a:solidFill>
                  <a:schemeClr val="lt1"/>
                </a:solidFill>
                <a:latin typeface="Tahoma"/>
                <a:ea typeface="Tahoma"/>
                <a:cs typeface="Tahoma"/>
                <a:sym typeface="Tahoma"/>
              </a:rPr>
              <a:t>Reference based/pointer based/Linked/Chaining</a:t>
            </a:r>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7"/>
          <p:cNvSpPr txBox="1"/>
          <p:nvPr>
            <p:ph idx="4294967295" type="title"/>
          </p:nvPr>
        </p:nvSpPr>
        <p:spPr>
          <a:xfrm>
            <a:off x="0" y="152400"/>
            <a:ext cx="82296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lt2"/>
                </a:solidFill>
                <a:latin typeface="Tahoma"/>
                <a:ea typeface="Tahoma"/>
                <a:cs typeface="Tahoma"/>
                <a:sym typeface="Tahoma"/>
              </a:rPr>
              <a:t>Stack ADT</a:t>
            </a:r>
            <a:endParaRPr/>
          </a:p>
        </p:txBody>
      </p:sp>
      <p:sp>
        <p:nvSpPr>
          <p:cNvPr id="216" name="Google Shape;216;p27"/>
          <p:cNvSpPr/>
          <p:nvPr/>
        </p:nvSpPr>
        <p:spPr>
          <a:xfrm>
            <a:off x="381000" y="990600"/>
            <a:ext cx="8458200" cy="1295400"/>
          </a:xfrm>
          <a:prstGeom prst="rect">
            <a:avLst/>
          </a:prstGeom>
          <a:solidFill>
            <a:schemeClr val="dk1">
              <a:alpha val="49803"/>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231775" lvl="0" marL="231775" marR="0" rtl="0" algn="l">
              <a:spcBef>
                <a:spcPts val="0"/>
              </a:spcBef>
              <a:spcAft>
                <a:spcPts val="0"/>
              </a:spcAft>
              <a:buClr>
                <a:schemeClr val="folHlink"/>
              </a:buClr>
              <a:buSzPts val="2400"/>
              <a:buFont typeface="Noto Sans Symbols"/>
              <a:buChar char="▪"/>
            </a:pPr>
            <a:r>
              <a:rPr b="0" i="0" lang="en-US" sz="2400" u="none" cap="none" strike="noStrike">
                <a:solidFill>
                  <a:schemeClr val="lt1"/>
                </a:solidFill>
                <a:latin typeface="Tahoma"/>
                <a:ea typeface="Tahoma"/>
                <a:cs typeface="Tahoma"/>
                <a:sym typeface="Tahoma"/>
              </a:rPr>
              <a:t>A stack is a list in which insertions and deletions take place at the same end. This end is called the </a:t>
            </a:r>
            <a:r>
              <a:rPr b="0" i="0" lang="en-US" sz="2400" u="none" cap="none" strike="noStrike">
                <a:solidFill>
                  <a:schemeClr val="hlink"/>
                </a:solidFill>
                <a:latin typeface="Tahoma"/>
                <a:ea typeface="Tahoma"/>
                <a:cs typeface="Tahoma"/>
                <a:sym typeface="Tahoma"/>
              </a:rPr>
              <a:t>top</a:t>
            </a:r>
            <a:r>
              <a:rPr b="0" i="0" lang="en-US" sz="2400" u="none" cap="none" strike="noStrike">
                <a:solidFill>
                  <a:schemeClr val="lt1"/>
                </a:solidFill>
                <a:latin typeface="Tahoma"/>
                <a:ea typeface="Tahoma"/>
                <a:cs typeface="Tahoma"/>
                <a:sym typeface="Tahoma"/>
              </a:rPr>
              <a:t> of the stack.</a:t>
            </a:r>
            <a:endParaRPr/>
          </a:p>
          <a:p>
            <a:pPr indent="-231775" lvl="0" marL="231775" marR="0" rtl="0" algn="l">
              <a:spcBef>
                <a:spcPts val="480"/>
              </a:spcBef>
              <a:spcAft>
                <a:spcPts val="0"/>
              </a:spcAft>
              <a:buClr>
                <a:schemeClr val="folHlink"/>
              </a:buClr>
              <a:buSzPts val="2400"/>
              <a:buFont typeface="Noto Sans Symbols"/>
              <a:buChar char="▪"/>
            </a:pPr>
            <a:r>
              <a:rPr b="0" i="0" lang="en-US" sz="2400" u="none" cap="none" strike="noStrike">
                <a:solidFill>
                  <a:schemeClr val="lt1"/>
                </a:solidFill>
                <a:latin typeface="Tahoma"/>
                <a:ea typeface="Tahoma"/>
                <a:cs typeface="Tahoma"/>
                <a:sym typeface="Tahoma"/>
              </a:rPr>
              <a:t>A stack is know as a LIFO (Last in First Out) list.</a:t>
            </a:r>
            <a:endParaRPr/>
          </a:p>
        </p:txBody>
      </p:sp>
      <p:sp>
        <p:nvSpPr>
          <p:cNvPr id="217" name="Google Shape;217;p27"/>
          <p:cNvSpPr/>
          <p:nvPr/>
        </p:nvSpPr>
        <p:spPr>
          <a:xfrm>
            <a:off x="3505200" y="4038600"/>
            <a:ext cx="1143000" cy="228600"/>
          </a:xfrm>
          <a:prstGeom prst="ellipse">
            <a:avLst/>
          </a:prstGeom>
          <a:solidFill>
            <a:srgbClr val="CCEC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9999"/>
              </a:solidFill>
              <a:latin typeface="Times New Roman"/>
              <a:ea typeface="Times New Roman"/>
              <a:cs typeface="Times New Roman"/>
              <a:sym typeface="Times New Roman"/>
            </a:endParaRPr>
          </a:p>
        </p:txBody>
      </p:sp>
      <p:sp>
        <p:nvSpPr>
          <p:cNvPr id="218" name="Google Shape;218;p27"/>
          <p:cNvSpPr/>
          <p:nvPr/>
        </p:nvSpPr>
        <p:spPr>
          <a:xfrm>
            <a:off x="3505200" y="3886200"/>
            <a:ext cx="1143000" cy="228600"/>
          </a:xfrm>
          <a:prstGeom prst="ellipse">
            <a:avLst/>
          </a:prstGeom>
          <a:solidFill>
            <a:srgbClr val="CCEC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9999"/>
              </a:solidFill>
              <a:latin typeface="Times New Roman"/>
              <a:ea typeface="Times New Roman"/>
              <a:cs typeface="Times New Roman"/>
              <a:sym typeface="Times New Roman"/>
            </a:endParaRPr>
          </a:p>
        </p:txBody>
      </p:sp>
      <p:sp>
        <p:nvSpPr>
          <p:cNvPr id="219" name="Google Shape;219;p27"/>
          <p:cNvSpPr/>
          <p:nvPr/>
        </p:nvSpPr>
        <p:spPr>
          <a:xfrm>
            <a:off x="4343400" y="2743200"/>
            <a:ext cx="1143000" cy="228600"/>
          </a:xfrm>
          <a:prstGeom prst="ellipse">
            <a:avLst/>
          </a:prstGeom>
          <a:solidFill>
            <a:srgbClr val="CCEC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9999"/>
              </a:solidFill>
              <a:latin typeface="Times New Roman"/>
              <a:ea typeface="Times New Roman"/>
              <a:cs typeface="Times New Roman"/>
              <a:sym typeface="Times New Roman"/>
            </a:endParaRPr>
          </a:p>
        </p:txBody>
      </p:sp>
      <p:sp>
        <p:nvSpPr>
          <p:cNvPr id="220" name="Google Shape;220;p27"/>
          <p:cNvSpPr/>
          <p:nvPr/>
        </p:nvSpPr>
        <p:spPr>
          <a:xfrm>
            <a:off x="3505200" y="3733800"/>
            <a:ext cx="1143000" cy="228600"/>
          </a:xfrm>
          <a:prstGeom prst="ellipse">
            <a:avLst/>
          </a:prstGeom>
          <a:solidFill>
            <a:srgbClr val="CCEC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9999"/>
              </a:solidFill>
              <a:latin typeface="Times New Roman"/>
              <a:ea typeface="Times New Roman"/>
              <a:cs typeface="Times New Roman"/>
              <a:sym typeface="Times New Roman"/>
            </a:endParaRPr>
          </a:p>
        </p:txBody>
      </p:sp>
      <p:sp>
        <p:nvSpPr>
          <p:cNvPr id="221" name="Google Shape;221;p27"/>
          <p:cNvSpPr/>
          <p:nvPr/>
        </p:nvSpPr>
        <p:spPr>
          <a:xfrm>
            <a:off x="3505200" y="3581400"/>
            <a:ext cx="1143000" cy="228600"/>
          </a:xfrm>
          <a:prstGeom prst="ellipse">
            <a:avLst/>
          </a:prstGeom>
          <a:solidFill>
            <a:srgbClr val="CCEC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9999"/>
              </a:solidFill>
              <a:latin typeface="Times New Roman"/>
              <a:ea typeface="Times New Roman"/>
              <a:cs typeface="Times New Roman"/>
              <a:sym typeface="Times New Roman"/>
            </a:endParaRPr>
          </a:p>
        </p:txBody>
      </p:sp>
      <p:cxnSp>
        <p:nvCxnSpPr>
          <p:cNvPr id="222" name="Google Shape;222;p27"/>
          <p:cNvCxnSpPr/>
          <p:nvPr/>
        </p:nvCxnSpPr>
        <p:spPr>
          <a:xfrm rot="10800000">
            <a:off x="4086225" y="3276600"/>
            <a:ext cx="0" cy="381000"/>
          </a:xfrm>
          <a:prstGeom prst="straightConnector1">
            <a:avLst/>
          </a:prstGeom>
          <a:noFill/>
          <a:ln cap="flat" cmpd="sng" w="38100">
            <a:solidFill>
              <a:schemeClr val="dk1"/>
            </a:solidFill>
            <a:prstDash val="solid"/>
            <a:round/>
            <a:headEnd len="med" w="med" type="none"/>
            <a:tailEnd len="med" w="med" type="none"/>
          </a:ln>
        </p:spPr>
      </p:cxnSp>
      <p:cxnSp>
        <p:nvCxnSpPr>
          <p:cNvPr id="223" name="Google Shape;223;p27"/>
          <p:cNvCxnSpPr/>
          <p:nvPr/>
        </p:nvCxnSpPr>
        <p:spPr>
          <a:xfrm>
            <a:off x="4900613" y="2852738"/>
            <a:ext cx="52387" cy="0"/>
          </a:xfrm>
          <a:prstGeom prst="straightConnector1">
            <a:avLst/>
          </a:prstGeom>
          <a:noFill/>
          <a:ln cap="flat" cmpd="sng" w="9525">
            <a:solidFill>
              <a:schemeClr val="lt1"/>
            </a:solidFill>
            <a:prstDash val="solid"/>
            <a:round/>
            <a:headEnd len="med" w="med" type="none"/>
            <a:tailEnd len="med" w="med" type="none"/>
          </a:ln>
        </p:spPr>
      </p:cxnSp>
      <p:cxnSp>
        <p:nvCxnSpPr>
          <p:cNvPr id="224" name="Google Shape;224;p27"/>
          <p:cNvCxnSpPr/>
          <p:nvPr/>
        </p:nvCxnSpPr>
        <p:spPr>
          <a:xfrm flipH="1">
            <a:off x="4321175" y="3036888"/>
            <a:ext cx="357188" cy="363537"/>
          </a:xfrm>
          <a:prstGeom prst="straightConnector1">
            <a:avLst/>
          </a:prstGeom>
          <a:noFill/>
          <a:ln cap="flat" cmpd="sng" w="9525">
            <a:solidFill>
              <a:srgbClr val="FF3300"/>
            </a:solidFill>
            <a:prstDash val="solid"/>
            <a:round/>
            <a:headEnd len="med" w="med" type="none"/>
            <a:tailEnd len="med" w="med" type="triangle"/>
          </a:ln>
        </p:spPr>
      </p:cxnSp>
      <p:cxnSp>
        <p:nvCxnSpPr>
          <p:cNvPr id="225" name="Google Shape;225;p27"/>
          <p:cNvCxnSpPr/>
          <p:nvPr/>
        </p:nvCxnSpPr>
        <p:spPr>
          <a:xfrm flipH="1" rot="5400000">
            <a:off x="3501231" y="3128169"/>
            <a:ext cx="500063" cy="339725"/>
          </a:xfrm>
          <a:prstGeom prst="straightConnector1">
            <a:avLst/>
          </a:prstGeom>
          <a:noFill/>
          <a:ln cap="flat" cmpd="sng" w="9525">
            <a:solidFill>
              <a:srgbClr val="FF3300"/>
            </a:solidFill>
            <a:prstDash val="solid"/>
            <a:round/>
            <a:headEnd len="med" w="med" type="none"/>
            <a:tailEnd len="med" w="med" type="triangle"/>
          </a:ln>
        </p:spPr>
      </p:cxnSp>
      <p:sp>
        <p:nvSpPr>
          <p:cNvPr id="226" name="Google Shape;226;p27"/>
          <p:cNvSpPr txBox="1"/>
          <p:nvPr/>
        </p:nvSpPr>
        <p:spPr>
          <a:xfrm>
            <a:off x="4648200" y="3124200"/>
            <a:ext cx="914400" cy="3968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lt1"/>
                </a:solidFill>
                <a:latin typeface="Arial"/>
                <a:ea typeface="Arial"/>
                <a:cs typeface="Arial"/>
                <a:sym typeface="Arial"/>
              </a:rPr>
              <a:t>insert</a:t>
            </a:r>
            <a:endParaRPr/>
          </a:p>
        </p:txBody>
      </p:sp>
      <p:sp>
        <p:nvSpPr>
          <p:cNvPr id="227" name="Google Shape;227;p27"/>
          <p:cNvSpPr txBox="1"/>
          <p:nvPr/>
        </p:nvSpPr>
        <p:spPr>
          <a:xfrm>
            <a:off x="2743200" y="2514600"/>
            <a:ext cx="914400" cy="3968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lt1"/>
                </a:solidFill>
                <a:latin typeface="Arial"/>
                <a:ea typeface="Arial"/>
                <a:cs typeface="Arial"/>
                <a:sym typeface="Arial"/>
              </a:rPr>
              <a:t>delete</a:t>
            </a:r>
            <a:endParaRPr/>
          </a:p>
        </p:txBody>
      </p:sp>
      <p:cxnSp>
        <p:nvCxnSpPr>
          <p:cNvPr id="228" name="Google Shape;228;p27"/>
          <p:cNvCxnSpPr/>
          <p:nvPr/>
        </p:nvCxnSpPr>
        <p:spPr>
          <a:xfrm>
            <a:off x="4048125" y="3667125"/>
            <a:ext cx="52388" cy="0"/>
          </a:xfrm>
          <a:prstGeom prst="straightConnector1">
            <a:avLst/>
          </a:prstGeom>
          <a:noFill/>
          <a:ln cap="flat" cmpd="sng" w="9525">
            <a:solidFill>
              <a:srgbClr val="000000"/>
            </a:solidFill>
            <a:prstDash val="solid"/>
            <a:round/>
            <a:headEnd len="med" w="med" type="none"/>
            <a:tailEnd len="med" w="med" type="none"/>
          </a:ln>
        </p:spPr>
      </p:cxnSp>
      <p:sp>
        <p:nvSpPr>
          <p:cNvPr id="229" name="Google Shape;229;p27"/>
          <p:cNvSpPr/>
          <p:nvPr/>
        </p:nvSpPr>
        <p:spPr>
          <a:xfrm>
            <a:off x="228600" y="4495800"/>
            <a:ext cx="8686800" cy="2286000"/>
          </a:xfrm>
          <a:prstGeom prst="rect">
            <a:avLst/>
          </a:prstGeom>
          <a:solidFill>
            <a:schemeClr val="dk1">
              <a:alpha val="49803"/>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465138" lvl="0" marL="465138" marR="0" rtl="0" algn="l">
              <a:spcBef>
                <a:spcPts val="0"/>
              </a:spcBef>
              <a:spcAft>
                <a:spcPts val="0"/>
              </a:spcAft>
              <a:buClr>
                <a:schemeClr val="folHlink"/>
              </a:buClr>
              <a:buSzPts val="1560"/>
              <a:buFont typeface="Noto Sans Symbols"/>
              <a:buChar char="■"/>
            </a:pPr>
            <a:r>
              <a:rPr b="0" i="0" lang="en-US" sz="2400" u="none" cap="none" strike="noStrike">
                <a:solidFill>
                  <a:schemeClr val="lt1"/>
                </a:solidFill>
                <a:latin typeface="Tahoma"/>
                <a:ea typeface="Tahoma"/>
                <a:cs typeface="Tahoma"/>
                <a:sym typeface="Tahoma"/>
              </a:rPr>
              <a:t>Primary operations:</a:t>
            </a:r>
            <a:endParaRPr/>
          </a:p>
          <a:p>
            <a:pPr indent="-334963" lvl="1" marL="914400" marR="0" rtl="0" algn="l">
              <a:spcBef>
                <a:spcPts val="480"/>
              </a:spcBef>
              <a:spcAft>
                <a:spcPts val="0"/>
              </a:spcAft>
              <a:buClr>
                <a:schemeClr val="folHlink"/>
              </a:buClr>
              <a:buSzPts val="2400"/>
              <a:buFont typeface="Tahoma"/>
              <a:buChar char="•"/>
            </a:pPr>
            <a:r>
              <a:rPr b="0" i="0" lang="en-US" sz="2400" u="none" cap="none" strike="noStrike">
                <a:solidFill>
                  <a:schemeClr val="lt1"/>
                </a:solidFill>
                <a:latin typeface="Tahoma"/>
                <a:ea typeface="Tahoma"/>
                <a:cs typeface="Tahoma"/>
                <a:sym typeface="Tahoma"/>
              </a:rPr>
              <a:t>push(e) – Add an element e to the top of the stack.</a:t>
            </a:r>
            <a:endParaRPr/>
          </a:p>
          <a:p>
            <a:pPr indent="-334963" lvl="1" marL="914400" marR="0" rtl="0" algn="l">
              <a:spcBef>
                <a:spcPts val="480"/>
              </a:spcBef>
              <a:spcAft>
                <a:spcPts val="0"/>
              </a:spcAft>
              <a:buClr>
                <a:schemeClr val="folHlink"/>
              </a:buClr>
              <a:buSzPts val="2400"/>
              <a:buFont typeface="Tahoma"/>
              <a:buChar char="•"/>
            </a:pPr>
            <a:r>
              <a:rPr b="0" i="0" lang="en-US" sz="2400" u="none" cap="none" strike="noStrike">
                <a:solidFill>
                  <a:schemeClr val="lt1"/>
                </a:solidFill>
                <a:latin typeface="Tahoma"/>
                <a:ea typeface="Tahoma"/>
                <a:cs typeface="Tahoma"/>
                <a:sym typeface="Tahoma"/>
              </a:rPr>
              <a:t>pop() – Remove an element from the top of the stack.</a:t>
            </a:r>
            <a:endParaRPr/>
          </a:p>
          <a:p>
            <a:pPr indent="-334963" lvl="1" marL="914400" marR="0" rtl="0" algn="l">
              <a:spcBef>
                <a:spcPts val="480"/>
              </a:spcBef>
              <a:spcAft>
                <a:spcPts val="0"/>
              </a:spcAft>
              <a:buClr>
                <a:schemeClr val="folHlink"/>
              </a:buClr>
              <a:buSzPts val="2400"/>
              <a:buFont typeface="Tahoma"/>
              <a:buChar char="•"/>
            </a:pPr>
            <a:r>
              <a:rPr b="0" i="0" lang="en-US" sz="2400" u="none" cap="none" strike="noStrike">
                <a:solidFill>
                  <a:schemeClr val="lt1"/>
                </a:solidFill>
                <a:latin typeface="Tahoma"/>
                <a:ea typeface="Tahoma"/>
                <a:cs typeface="Tahoma"/>
                <a:sym typeface="Tahoma"/>
              </a:rPr>
              <a:t>top() – returns the top element.</a:t>
            </a:r>
            <a:endParaRPr/>
          </a:p>
          <a:p>
            <a:pPr indent="-334963" lvl="1" marL="914400" marR="0" rtl="0" algn="l">
              <a:spcBef>
                <a:spcPts val="480"/>
              </a:spcBef>
              <a:spcAft>
                <a:spcPts val="0"/>
              </a:spcAft>
              <a:buClr>
                <a:schemeClr val="folHlink"/>
              </a:buClr>
              <a:buSzPts val="2400"/>
              <a:buFont typeface="Tahoma"/>
              <a:buChar char="•"/>
            </a:pPr>
            <a:r>
              <a:rPr b="0" i="0" lang="en-US" sz="2400" u="none" cap="none" strike="noStrike">
                <a:solidFill>
                  <a:schemeClr val="lt1"/>
                </a:solidFill>
                <a:latin typeface="Tahoma"/>
                <a:ea typeface="Tahoma"/>
                <a:cs typeface="Tahoma"/>
                <a:sym typeface="Tahoma"/>
              </a:rPr>
              <a:t>isEmpty – Returns true if the stack is empty.</a:t>
            </a:r>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8"/>
          <p:cNvSpPr txBox="1"/>
          <p:nvPr>
            <p:ph idx="4294967295" type="title"/>
          </p:nvPr>
        </p:nvSpPr>
        <p:spPr>
          <a:xfrm>
            <a:off x="0" y="76200"/>
            <a:ext cx="7696200" cy="838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lt2"/>
                </a:solidFill>
                <a:latin typeface="Tahoma"/>
                <a:ea typeface="Tahoma"/>
                <a:cs typeface="Tahoma"/>
                <a:sym typeface="Tahoma"/>
              </a:rPr>
              <a:t>Array Implementation </a:t>
            </a:r>
            <a:r>
              <a:rPr b="0" i="0" lang="en-US" sz="2000" u="none" cap="none" strike="noStrike">
                <a:solidFill>
                  <a:schemeClr val="lt2"/>
                </a:solidFill>
                <a:latin typeface="Tahoma"/>
                <a:ea typeface="Tahoma"/>
                <a:cs typeface="Tahoma"/>
                <a:sym typeface="Tahoma"/>
              </a:rPr>
              <a:t>Stack ADT</a:t>
            </a:r>
            <a:endParaRPr/>
          </a:p>
        </p:txBody>
      </p:sp>
      <p:sp>
        <p:nvSpPr>
          <p:cNvPr id="235" name="Google Shape;235;p28"/>
          <p:cNvSpPr txBox="1"/>
          <p:nvPr>
            <p:ph idx="4294967295" type="body"/>
          </p:nvPr>
        </p:nvSpPr>
        <p:spPr>
          <a:xfrm>
            <a:off x="0" y="914400"/>
            <a:ext cx="8839200" cy="4800600"/>
          </a:xfrm>
          <a:prstGeom prst="rect">
            <a:avLst/>
          </a:prstGeom>
          <a:solidFill>
            <a:schemeClr val="dk1">
              <a:alpha val="49803"/>
            </a:schemeClr>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hlink"/>
              </a:buClr>
              <a:buSzPts val="1300"/>
              <a:buFont typeface="Noto Sans Symbols"/>
              <a:buNone/>
            </a:pPr>
            <a:r>
              <a:rPr b="0" i="0" lang="en-US" sz="2000" u="none" cap="none" strike="noStrike">
                <a:solidFill>
                  <a:schemeClr val="lt1"/>
                </a:solidFill>
                <a:latin typeface="Tahoma"/>
                <a:ea typeface="Tahoma"/>
                <a:cs typeface="Tahoma"/>
                <a:sym typeface="Tahoma"/>
              </a:rPr>
              <a:t>public class Stack {</a:t>
            </a:r>
            <a:endParaRPr/>
          </a:p>
          <a:p>
            <a:pPr indent="0" lvl="1" marL="114300" marR="0" rtl="0" algn="l">
              <a:lnSpc>
                <a:spcPct val="90000"/>
              </a:lnSpc>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private int topIndx = -1, capacity = </a:t>
            </a:r>
            <a:r>
              <a:rPr b="0" i="1" lang="en-US" sz="2000" u="none" cap="none" strike="noStrike">
                <a:solidFill>
                  <a:schemeClr val="hlink"/>
                </a:solidFill>
                <a:latin typeface="Tahoma"/>
                <a:ea typeface="Tahoma"/>
                <a:cs typeface="Tahoma"/>
                <a:sym typeface="Tahoma"/>
              </a:rPr>
              <a:t>default</a:t>
            </a:r>
            <a:r>
              <a:rPr b="0" i="0" lang="en-US" sz="2000" u="none" cap="none" strike="noStrike">
                <a:solidFill>
                  <a:schemeClr val="lt1"/>
                </a:solidFill>
                <a:latin typeface="Tahoma"/>
                <a:ea typeface="Tahoma"/>
                <a:cs typeface="Tahoma"/>
                <a:sym typeface="Tahoma"/>
              </a:rPr>
              <a:t>;</a:t>
            </a:r>
            <a:endParaRPr/>
          </a:p>
          <a:p>
            <a:pPr indent="0" lvl="1" marL="114300" marR="0" rtl="0" algn="l">
              <a:lnSpc>
                <a:spcPct val="90000"/>
              </a:lnSpc>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private Object S[];</a:t>
            </a:r>
            <a:endParaRPr/>
          </a:p>
          <a:p>
            <a:pPr indent="0" lvl="1" marL="114300" marR="0" rtl="0" algn="l">
              <a:lnSpc>
                <a:spcPct val="90000"/>
              </a:lnSpc>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public Stack(int size) { capacity = size; S = new Object[capacity]; }</a:t>
            </a:r>
            <a:endParaRPr/>
          </a:p>
          <a:p>
            <a:pPr indent="0" lvl="1" marL="114300" marR="0" rtl="0" algn="l">
              <a:lnSpc>
                <a:spcPct val="90000"/>
              </a:lnSpc>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public boolean isempty() { return topIndx&lt;0; }</a:t>
            </a:r>
            <a:endParaRPr/>
          </a:p>
          <a:p>
            <a:pPr indent="0" lvl="1" marL="114300" marR="0" rtl="0" algn="l">
              <a:lnSpc>
                <a:spcPct val="90000"/>
              </a:lnSpc>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public void push(Object Element) { S[++topIndx] = Element; }</a:t>
            </a:r>
            <a:endParaRPr/>
          </a:p>
          <a:p>
            <a:pPr indent="0" lvl="1" marL="114300" marR="0" rtl="0" algn="l">
              <a:lnSpc>
                <a:spcPct val="90000"/>
              </a:lnSpc>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public Object pop() {</a:t>
            </a:r>
            <a:endParaRPr/>
          </a:p>
          <a:p>
            <a:pPr indent="0" lvl="1" marL="114300" marR="0" rtl="0" algn="l">
              <a:lnSpc>
                <a:spcPct val="90000"/>
              </a:lnSpc>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Object Element;</a:t>
            </a:r>
            <a:endParaRPr/>
          </a:p>
          <a:p>
            <a:pPr indent="0" lvl="1" marL="114300" marR="0" rtl="0" algn="l">
              <a:lnSpc>
                <a:spcPct val="90000"/>
              </a:lnSpc>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Element =  S[topIndx];</a:t>
            </a:r>
            <a:endParaRPr/>
          </a:p>
          <a:p>
            <a:pPr indent="0" lvl="1" marL="114300" marR="0" rtl="0" algn="l">
              <a:lnSpc>
                <a:spcPct val="90000"/>
              </a:lnSpc>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S[topIndx--] = null;</a:t>
            </a:r>
            <a:endParaRPr/>
          </a:p>
          <a:p>
            <a:pPr indent="0" lvl="1" marL="114300" marR="0" rtl="0" algn="l">
              <a:lnSpc>
                <a:spcPct val="90000"/>
              </a:lnSpc>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return Element;</a:t>
            </a:r>
            <a:endParaRPr/>
          </a:p>
          <a:p>
            <a:pPr indent="0" lvl="1" marL="114300" marR="0" rtl="0" algn="l">
              <a:lnSpc>
                <a:spcPct val="90000"/>
              </a:lnSpc>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a:t>
            </a:r>
            <a:endParaRPr/>
          </a:p>
          <a:p>
            <a:pPr indent="0" lvl="1" marL="114300" marR="0" rtl="0" algn="l">
              <a:lnSpc>
                <a:spcPct val="90000"/>
              </a:lnSpc>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public Object top() { return S[topIndx]; }</a:t>
            </a:r>
            <a:endParaRPr/>
          </a:p>
          <a:p>
            <a:pPr indent="0" lvl="1" marL="114300" marR="0" rtl="0" algn="l">
              <a:lnSpc>
                <a:spcPct val="90000"/>
              </a:lnSpc>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a:t>
            </a:r>
            <a:endParaRPr/>
          </a:p>
        </p:txBody>
      </p:sp>
      <p:cxnSp>
        <p:nvCxnSpPr>
          <p:cNvPr id="236" name="Google Shape;236;p28"/>
          <p:cNvCxnSpPr/>
          <p:nvPr/>
        </p:nvCxnSpPr>
        <p:spPr>
          <a:xfrm flipH="1" rot="10800000">
            <a:off x="7072313" y="5291138"/>
            <a:ext cx="457200" cy="42862"/>
          </a:xfrm>
          <a:prstGeom prst="straightConnector1">
            <a:avLst/>
          </a:prstGeom>
          <a:noFill/>
          <a:ln cap="flat" cmpd="sng" w="12700">
            <a:solidFill>
              <a:schemeClr val="lt1"/>
            </a:solidFill>
            <a:prstDash val="solid"/>
            <a:round/>
            <a:headEnd len="med" w="med" type="none"/>
            <a:tailEnd len="med" w="med" type="triangle"/>
          </a:ln>
        </p:spPr>
      </p:cxnSp>
      <p:sp>
        <p:nvSpPr>
          <p:cNvPr id="237" name="Google Shape;237;p28"/>
          <p:cNvSpPr txBox="1"/>
          <p:nvPr/>
        </p:nvSpPr>
        <p:spPr>
          <a:xfrm>
            <a:off x="5867400" y="5054600"/>
            <a:ext cx="1222375"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lt1"/>
                </a:solidFill>
                <a:latin typeface="Tahoma"/>
                <a:ea typeface="Tahoma"/>
                <a:cs typeface="Tahoma"/>
                <a:sym typeface="Tahoma"/>
              </a:rPr>
              <a:t>topIndx</a:t>
            </a:r>
            <a:endParaRPr/>
          </a:p>
        </p:txBody>
      </p:sp>
      <p:sp>
        <p:nvSpPr>
          <p:cNvPr id="238" name="Google Shape;238;p28"/>
          <p:cNvSpPr/>
          <p:nvPr/>
        </p:nvSpPr>
        <p:spPr>
          <a:xfrm>
            <a:off x="7605713" y="6051550"/>
            <a:ext cx="990600" cy="304800"/>
          </a:xfrm>
          <a:prstGeom prst="rect">
            <a:avLst/>
          </a:prstGeom>
          <a:solidFill>
            <a:schemeClr val="hlink"/>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b="0" i="0" sz="2800" u="none" cap="none" strike="noStrike">
              <a:solidFill>
                <a:schemeClr val="lt1"/>
              </a:solidFill>
              <a:latin typeface="Tahoma"/>
              <a:ea typeface="Tahoma"/>
              <a:cs typeface="Tahoma"/>
              <a:sym typeface="Tahoma"/>
            </a:endParaRPr>
          </a:p>
        </p:txBody>
      </p:sp>
      <p:sp>
        <p:nvSpPr>
          <p:cNvPr id="239" name="Google Shape;239;p28"/>
          <p:cNvSpPr/>
          <p:nvPr/>
        </p:nvSpPr>
        <p:spPr>
          <a:xfrm>
            <a:off x="7605713" y="5441950"/>
            <a:ext cx="990600" cy="304800"/>
          </a:xfrm>
          <a:prstGeom prst="rect">
            <a:avLst/>
          </a:prstGeom>
          <a:solidFill>
            <a:schemeClr val="hlink"/>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b="0" i="0" sz="2800" u="none" cap="none" strike="noStrike">
              <a:solidFill>
                <a:schemeClr val="lt1"/>
              </a:solidFill>
              <a:latin typeface="Tahoma"/>
              <a:ea typeface="Tahoma"/>
              <a:cs typeface="Tahoma"/>
              <a:sym typeface="Tahoma"/>
            </a:endParaRPr>
          </a:p>
        </p:txBody>
      </p:sp>
      <p:sp>
        <p:nvSpPr>
          <p:cNvPr id="240" name="Google Shape;240;p28"/>
          <p:cNvSpPr/>
          <p:nvPr/>
        </p:nvSpPr>
        <p:spPr>
          <a:xfrm>
            <a:off x="7605713" y="5746750"/>
            <a:ext cx="990600" cy="304800"/>
          </a:xfrm>
          <a:prstGeom prst="rect">
            <a:avLst/>
          </a:prstGeom>
          <a:solidFill>
            <a:schemeClr val="hlink"/>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b="0" i="0" sz="2800" u="none" cap="none" strike="noStrike">
              <a:solidFill>
                <a:schemeClr val="lt1"/>
              </a:solidFill>
              <a:latin typeface="Tahoma"/>
              <a:ea typeface="Tahoma"/>
              <a:cs typeface="Tahoma"/>
              <a:sym typeface="Tahoma"/>
            </a:endParaRPr>
          </a:p>
        </p:txBody>
      </p:sp>
      <p:sp>
        <p:nvSpPr>
          <p:cNvPr id="241" name="Google Shape;241;p28"/>
          <p:cNvSpPr/>
          <p:nvPr/>
        </p:nvSpPr>
        <p:spPr>
          <a:xfrm>
            <a:off x="7605713" y="5137150"/>
            <a:ext cx="990600" cy="304800"/>
          </a:xfrm>
          <a:prstGeom prst="rect">
            <a:avLst/>
          </a:prstGeom>
          <a:solidFill>
            <a:schemeClr val="hlink"/>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b="0" i="0" sz="2800" u="none" cap="none" strike="noStrike">
              <a:solidFill>
                <a:schemeClr val="lt1"/>
              </a:solidFill>
              <a:latin typeface="Tahoma"/>
              <a:ea typeface="Tahoma"/>
              <a:cs typeface="Tahoma"/>
              <a:sym typeface="Tahoma"/>
            </a:endParaRPr>
          </a:p>
        </p:txBody>
      </p:sp>
      <p:sp>
        <p:nvSpPr>
          <p:cNvPr id="242" name="Google Shape;242;p28"/>
          <p:cNvSpPr txBox="1"/>
          <p:nvPr/>
        </p:nvSpPr>
        <p:spPr>
          <a:xfrm>
            <a:off x="8027988" y="6400800"/>
            <a:ext cx="354012"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lt1"/>
                </a:solidFill>
                <a:latin typeface="Tahoma"/>
                <a:ea typeface="Tahoma"/>
                <a:cs typeface="Tahoma"/>
                <a:sym typeface="Tahoma"/>
              </a:rPr>
              <a:t>S</a:t>
            </a:r>
            <a:endParaRPr/>
          </a:p>
        </p:txBody>
      </p:sp>
      <p:sp>
        <p:nvSpPr>
          <p:cNvPr id="243" name="Google Shape;243;p28"/>
          <p:cNvSpPr txBox="1"/>
          <p:nvPr/>
        </p:nvSpPr>
        <p:spPr>
          <a:xfrm>
            <a:off x="8713788" y="6126163"/>
            <a:ext cx="266700" cy="2746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lt1"/>
                </a:solidFill>
                <a:latin typeface="Tahoma"/>
                <a:ea typeface="Tahoma"/>
                <a:cs typeface="Tahoma"/>
                <a:sym typeface="Tahoma"/>
              </a:rPr>
              <a:t>0</a:t>
            </a:r>
            <a:endParaRPr/>
          </a:p>
        </p:txBody>
      </p:sp>
      <p:sp>
        <p:nvSpPr>
          <p:cNvPr id="244" name="Google Shape;244;p28"/>
          <p:cNvSpPr txBox="1"/>
          <p:nvPr/>
        </p:nvSpPr>
        <p:spPr>
          <a:xfrm>
            <a:off x="8724900" y="5746750"/>
            <a:ext cx="266700"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1</a:t>
            </a:r>
            <a:endParaRPr/>
          </a:p>
        </p:txBody>
      </p:sp>
      <p:sp>
        <p:nvSpPr>
          <p:cNvPr id="245" name="Google Shape;245;p28"/>
          <p:cNvSpPr txBox="1"/>
          <p:nvPr/>
        </p:nvSpPr>
        <p:spPr>
          <a:xfrm>
            <a:off x="8724900" y="5441950"/>
            <a:ext cx="266700"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2</a:t>
            </a:r>
            <a:endParaRPr/>
          </a:p>
        </p:txBody>
      </p:sp>
      <p:sp>
        <p:nvSpPr>
          <p:cNvPr id="246" name="Google Shape;246;p28"/>
          <p:cNvSpPr txBox="1"/>
          <p:nvPr/>
        </p:nvSpPr>
        <p:spPr>
          <a:xfrm>
            <a:off x="8724900" y="5167313"/>
            <a:ext cx="266700" cy="2746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3</a:t>
            </a:r>
            <a:endParaRPr/>
          </a:p>
        </p:txBody>
      </p:sp>
      <p:sp>
        <p:nvSpPr>
          <p:cNvPr id="247" name="Google Shape;247;p28"/>
          <p:cNvSpPr/>
          <p:nvPr/>
        </p:nvSpPr>
        <p:spPr>
          <a:xfrm>
            <a:off x="7605713" y="4832350"/>
            <a:ext cx="990600" cy="304800"/>
          </a:xfrm>
          <a:prstGeom prst="rect">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248" name="Google Shape;248;p28"/>
          <p:cNvSpPr/>
          <p:nvPr/>
        </p:nvSpPr>
        <p:spPr>
          <a:xfrm>
            <a:off x="7605713" y="4527550"/>
            <a:ext cx="990600" cy="304800"/>
          </a:xfrm>
          <a:prstGeom prst="rect">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249" name="Google Shape;249;p28"/>
          <p:cNvSpPr txBox="1"/>
          <p:nvPr/>
        </p:nvSpPr>
        <p:spPr>
          <a:xfrm>
            <a:off x="8710613" y="4862513"/>
            <a:ext cx="266700" cy="2746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4</a:t>
            </a:r>
            <a:endParaRPr/>
          </a:p>
        </p:txBody>
      </p:sp>
      <p:sp>
        <p:nvSpPr>
          <p:cNvPr id="250" name="Google Shape;250;p28"/>
          <p:cNvSpPr txBox="1"/>
          <p:nvPr/>
        </p:nvSpPr>
        <p:spPr>
          <a:xfrm>
            <a:off x="8710613" y="4557713"/>
            <a:ext cx="266700" cy="2746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5</a:t>
            </a:r>
            <a:endParaRPr/>
          </a:p>
        </p:txBody>
      </p:sp>
      <p:sp>
        <p:nvSpPr>
          <p:cNvPr id="251" name="Google Shape;251;p28"/>
          <p:cNvSpPr txBox="1"/>
          <p:nvPr/>
        </p:nvSpPr>
        <p:spPr>
          <a:xfrm>
            <a:off x="228600" y="2590800"/>
            <a:ext cx="6953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3300"/>
                </a:solidFill>
                <a:latin typeface="Tahoma"/>
                <a:ea typeface="Tahoma"/>
                <a:cs typeface="Tahoma"/>
                <a:sym typeface="Tahoma"/>
              </a:rPr>
              <a:t>O(1)</a:t>
            </a:r>
            <a:endParaRPr/>
          </a:p>
        </p:txBody>
      </p:sp>
      <p:sp>
        <p:nvSpPr>
          <p:cNvPr id="252" name="Google Shape;252;p28"/>
          <p:cNvSpPr txBox="1"/>
          <p:nvPr/>
        </p:nvSpPr>
        <p:spPr>
          <a:xfrm>
            <a:off x="228600" y="2971800"/>
            <a:ext cx="6953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3300"/>
                </a:solidFill>
                <a:latin typeface="Tahoma"/>
                <a:ea typeface="Tahoma"/>
                <a:cs typeface="Tahoma"/>
                <a:sym typeface="Tahoma"/>
              </a:rPr>
              <a:t>O(1)</a:t>
            </a:r>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9"/>
          <p:cNvSpPr txBox="1"/>
          <p:nvPr>
            <p:ph idx="4294967295" type="title"/>
          </p:nvPr>
        </p:nvSpPr>
        <p:spPr>
          <a:xfrm>
            <a:off x="0" y="152400"/>
            <a:ext cx="7267575"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lt2"/>
                </a:solidFill>
                <a:latin typeface="Tahoma"/>
                <a:ea typeface="Tahoma"/>
                <a:cs typeface="Tahoma"/>
                <a:sym typeface="Tahoma"/>
              </a:rPr>
              <a:t>Linked Implementation</a:t>
            </a:r>
            <a:r>
              <a:rPr b="0" i="0" lang="en-US" sz="4400" u="none" cap="none" strike="noStrike">
                <a:solidFill>
                  <a:schemeClr val="lt2"/>
                </a:solidFill>
                <a:latin typeface="Tahoma"/>
                <a:ea typeface="Tahoma"/>
                <a:cs typeface="Tahoma"/>
                <a:sym typeface="Tahoma"/>
              </a:rPr>
              <a:t> </a:t>
            </a:r>
            <a:r>
              <a:rPr b="0" i="0" lang="en-US" sz="2000" u="none" cap="none" strike="noStrike">
                <a:solidFill>
                  <a:schemeClr val="lt2"/>
                </a:solidFill>
                <a:latin typeface="Tahoma"/>
                <a:ea typeface="Tahoma"/>
                <a:cs typeface="Tahoma"/>
                <a:sym typeface="Tahoma"/>
              </a:rPr>
              <a:t>Stack ADT</a:t>
            </a:r>
            <a:endParaRPr/>
          </a:p>
        </p:txBody>
      </p:sp>
      <p:sp>
        <p:nvSpPr>
          <p:cNvPr id="258" name="Google Shape;258;p29"/>
          <p:cNvSpPr txBox="1"/>
          <p:nvPr>
            <p:ph idx="4294967295" type="body"/>
          </p:nvPr>
        </p:nvSpPr>
        <p:spPr>
          <a:xfrm>
            <a:off x="0" y="914400"/>
            <a:ext cx="8686800" cy="5257800"/>
          </a:xfrm>
          <a:prstGeom prst="rect">
            <a:avLst/>
          </a:prstGeom>
          <a:solidFill>
            <a:schemeClr val="dk1">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hlink"/>
              </a:buClr>
              <a:buSzPts val="1300"/>
              <a:buFont typeface="Noto Sans Symbols"/>
              <a:buNone/>
            </a:pPr>
            <a:r>
              <a:rPr b="0" i="0" lang="en-US" sz="2000" u="none" cap="none" strike="noStrike">
                <a:solidFill>
                  <a:schemeClr val="lt1"/>
                </a:solidFill>
                <a:latin typeface="Tahoma"/>
                <a:ea typeface="Tahoma"/>
                <a:cs typeface="Tahoma"/>
                <a:sym typeface="Tahoma"/>
              </a:rPr>
              <a:t>public class Stack {</a:t>
            </a:r>
            <a:endParaRPr/>
          </a:p>
          <a:p>
            <a:pPr indent="0" lvl="1" marL="114300" marR="0" rtl="0" algn="l">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private Node Top = null;</a:t>
            </a:r>
            <a:endParaRPr/>
          </a:p>
          <a:p>
            <a:pPr indent="0" lvl="1" marL="114300" marR="0" rtl="0" algn="l">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private int size = 0;</a:t>
            </a:r>
            <a:endParaRPr/>
          </a:p>
          <a:p>
            <a:pPr indent="0" lvl="1" marL="114300" marR="0" rtl="0" algn="l">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public boolean isEmpty() { return Top==null; }</a:t>
            </a:r>
            <a:endParaRPr/>
          </a:p>
          <a:p>
            <a:pPr indent="0" lvl="1" marL="114300" marR="0" rtl="0" algn="l">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public void push(Object Element) {</a:t>
            </a:r>
            <a:endParaRPr/>
          </a:p>
          <a:p>
            <a:pPr indent="0" lvl="1" marL="114300" marR="0" rtl="0" algn="l">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Node Tmp = new Node(Element);</a:t>
            </a:r>
            <a:endParaRPr/>
          </a:p>
          <a:p>
            <a:pPr indent="0" lvl="1" marL="114300" marR="0" rtl="0" algn="l">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Tmp.setNext(Top); Top = Tmp; size++;</a:t>
            </a:r>
            <a:endParaRPr/>
          </a:p>
          <a:p>
            <a:pPr indent="0" lvl="1" marL="114300" marR="0" rtl="0" algn="l">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a:t>
            </a:r>
            <a:endParaRPr/>
          </a:p>
          <a:p>
            <a:pPr indent="0" lvl="1" marL="114300" marR="0" rtl="0" algn="l">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public Object pop() {</a:t>
            </a:r>
            <a:endParaRPr/>
          </a:p>
          <a:p>
            <a:pPr indent="0" lvl="1" marL="114300" marR="0" rtl="0" algn="l">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Node Tmp = Top;</a:t>
            </a:r>
            <a:endParaRPr/>
          </a:p>
          <a:p>
            <a:pPr indent="0" lvl="1" marL="114300" marR="0" rtl="0" algn="l">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Top =  Top.getNext(); size--;</a:t>
            </a:r>
            <a:endParaRPr/>
          </a:p>
          <a:p>
            <a:pPr indent="0" lvl="1" marL="114300" marR="0" rtl="0" algn="l">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return Tmp.getElement();</a:t>
            </a:r>
            <a:endParaRPr/>
          </a:p>
          <a:p>
            <a:pPr indent="0" lvl="1" marL="114300" marR="0" rtl="0" algn="l">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a:t>
            </a:r>
            <a:endParaRPr/>
          </a:p>
          <a:p>
            <a:pPr indent="0" lvl="1" marL="114300" marR="0" rtl="0" algn="l">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a:t>
            </a:r>
            <a:endParaRPr/>
          </a:p>
        </p:txBody>
      </p:sp>
      <p:sp>
        <p:nvSpPr>
          <p:cNvPr id="259" name="Google Shape;259;p29"/>
          <p:cNvSpPr/>
          <p:nvPr/>
        </p:nvSpPr>
        <p:spPr>
          <a:xfrm>
            <a:off x="4038600" y="5867400"/>
            <a:ext cx="152400" cy="304800"/>
          </a:xfrm>
          <a:prstGeom prst="rect">
            <a:avLst/>
          </a:prstGeom>
          <a:solidFill>
            <a:srgbClr val="CCCCFF"/>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260" name="Google Shape;260;p29"/>
          <p:cNvSpPr/>
          <p:nvPr/>
        </p:nvSpPr>
        <p:spPr>
          <a:xfrm>
            <a:off x="4572000" y="5867400"/>
            <a:ext cx="457200" cy="304800"/>
          </a:xfrm>
          <a:prstGeom prst="rect">
            <a:avLst/>
          </a:prstGeom>
          <a:solidFill>
            <a:schemeClr val="hlink"/>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261" name="Google Shape;261;p29"/>
          <p:cNvSpPr/>
          <p:nvPr/>
        </p:nvSpPr>
        <p:spPr>
          <a:xfrm>
            <a:off x="5562600" y="5867400"/>
            <a:ext cx="457200" cy="304800"/>
          </a:xfrm>
          <a:prstGeom prst="rect">
            <a:avLst/>
          </a:prstGeom>
          <a:solidFill>
            <a:schemeClr val="hlink"/>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262" name="Google Shape;262;p29"/>
          <p:cNvSpPr/>
          <p:nvPr/>
        </p:nvSpPr>
        <p:spPr>
          <a:xfrm>
            <a:off x="5029200" y="5867400"/>
            <a:ext cx="152400" cy="304800"/>
          </a:xfrm>
          <a:prstGeom prst="rect">
            <a:avLst/>
          </a:prstGeom>
          <a:solidFill>
            <a:srgbClr val="CCCCFF"/>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263" name="Google Shape;263;p29"/>
          <p:cNvSpPr/>
          <p:nvPr/>
        </p:nvSpPr>
        <p:spPr>
          <a:xfrm>
            <a:off x="6019800" y="5867400"/>
            <a:ext cx="152400" cy="304800"/>
          </a:xfrm>
          <a:prstGeom prst="rect">
            <a:avLst/>
          </a:prstGeom>
          <a:solidFill>
            <a:srgbClr val="CCCCFF"/>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264" name="Google Shape;264;p29"/>
          <p:cNvSpPr/>
          <p:nvPr/>
        </p:nvSpPr>
        <p:spPr>
          <a:xfrm>
            <a:off x="6553200" y="5867400"/>
            <a:ext cx="457200" cy="304800"/>
          </a:xfrm>
          <a:prstGeom prst="rect">
            <a:avLst/>
          </a:prstGeom>
          <a:solidFill>
            <a:schemeClr val="hlink"/>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265" name="Google Shape;265;p29"/>
          <p:cNvSpPr/>
          <p:nvPr/>
        </p:nvSpPr>
        <p:spPr>
          <a:xfrm>
            <a:off x="7010400" y="5867400"/>
            <a:ext cx="152400" cy="304800"/>
          </a:xfrm>
          <a:prstGeom prst="rect">
            <a:avLst/>
          </a:prstGeom>
          <a:solidFill>
            <a:srgbClr val="CCCCFF"/>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266" name="Google Shape;266;p29"/>
          <p:cNvSpPr/>
          <p:nvPr/>
        </p:nvSpPr>
        <p:spPr>
          <a:xfrm>
            <a:off x="7543800" y="5867400"/>
            <a:ext cx="457200" cy="304800"/>
          </a:xfrm>
          <a:prstGeom prst="rect">
            <a:avLst/>
          </a:prstGeom>
          <a:solidFill>
            <a:schemeClr val="hlink"/>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267" name="Google Shape;267;p29"/>
          <p:cNvSpPr/>
          <p:nvPr/>
        </p:nvSpPr>
        <p:spPr>
          <a:xfrm>
            <a:off x="8001000" y="5867400"/>
            <a:ext cx="152400" cy="304800"/>
          </a:xfrm>
          <a:prstGeom prst="rect">
            <a:avLst/>
          </a:prstGeom>
          <a:solidFill>
            <a:srgbClr val="CCCCFF"/>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268" name="Google Shape;268;p29"/>
          <p:cNvSpPr txBox="1"/>
          <p:nvPr/>
        </p:nvSpPr>
        <p:spPr>
          <a:xfrm>
            <a:off x="3886200" y="5591175"/>
            <a:ext cx="439738"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Top</a:t>
            </a:r>
            <a:endParaRPr/>
          </a:p>
        </p:txBody>
      </p:sp>
      <p:sp>
        <p:nvSpPr>
          <p:cNvPr id="269" name="Google Shape;269;p29"/>
          <p:cNvSpPr txBox="1"/>
          <p:nvPr/>
        </p:nvSpPr>
        <p:spPr>
          <a:xfrm>
            <a:off x="5410200" y="6477000"/>
            <a:ext cx="914400"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Element</a:t>
            </a:r>
            <a:endParaRPr/>
          </a:p>
        </p:txBody>
      </p:sp>
      <p:sp>
        <p:nvSpPr>
          <p:cNvPr id="270" name="Google Shape;270;p29"/>
          <p:cNvSpPr/>
          <p:nvPr/>
        </p:nvSpPr>
        <p:spPr>
          <a:xfrm>
            <a:off x="5626100" y="6096000"/>
            <a:ext cx="241300" cy="381000"/>
          </a:xfrm>
          <a:custGeom>
            <a:rect b="b" l="l" r="r" t="t"/>
            <a:pathLst>
              <a:path extrusionOk="0" h="336" w="112">
                <a:moveTo>
                  <a:pt x="56" y="0"/>
                </a:moveTo>
                <a:cubicBezTo>
                  <a:pt x="28" y="52"/>
                  <a:pt x="0" y="104"/>
                  <a:pt x="8" y="144"/>
                </a:cubicBezTo>
                <a:cubicBezTo>
                  <a:pt x="16" y="184"/>
                  <a:pt x="96" y="208"/>
                  <a:pt x="104" y="240"/>
                </a:cubicBezTo>
                <a:cubicBezTo>
                  <a:pt x="112" y="272"/>
                  <a:pt x="64" y="320"/>
                  <a:pt x="56" y="336"/>
                </a:cubicBezTo>
              </a:path>
            </a:pathLst>
          </a:custGeom>
          <a:noFill/>
          <a:ln cap="flat" cmpd="sng" w="9525">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cxnSp>
        <p:nvCxnSpPr>
          <p:cNvPr id="271" name="Google Shape;271;p29"/>
          <p:cNvCxnSpPr/>
          <p:nvPr/>
        </p:nvCxnSpPr>
        <p:spPr>
          <a:xfrm>
            <a:off x="7086600" y="6019800"/>
            <a:ext cx="457200" cy="0"/>
          </a:xfrm>
          <a:prstGeom prst="straightConnector1">
            <a:avLst/>
          </a:prstGeom>
          <a:noFill/>
          <a:ln cap="flat" cmpd="sng" w="9525">
            <a:solidFill>
              <a:schemeClr val="lt1"/>
            </a:solidFill>
            <a:prstDash val="solid"/>
            <a:round/>
            <a:headEnd len="med" w="med" type="none"/>
            <a:tailEnd len="med" w="med" type="triangle"/>
          </a:ln>
        </p:spPr>
      </p:cxnSp>
      <p:sp>
        <p:nvSpPr>
          <p:cNvPr id="272" name="Google Shape;272;p29"/>
          <p:cNvSpPr txBox="1"/>
          <p:nvPr/>
        </p:nvSpPr>
        <p:spPr>
          <a:xfrm>
            <a:off x="8458200" y="5867400"/>
            <a:ext cx="533400"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null</a:t>
            </a:r>
            <a:endParaRPr/>
          </a:p>
        </p:txBody>
      </p:sp>
      <p:sp>
        <p:nvSpPr>
          <p:cNvPr id="273" name="Google Shape;273;p29"/>
          <p:cNvSpPr txBox="1"/>
          <p:nvPr/>
        </p:nvSpPr>
        <p:spPr>
          <a:xfrm>
            <a:off x="5486400" y="5561013"/>
            <a:ext cx="496888" cy="2746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Data</a:t>
            </a:r>
            <a:endParaRPr/>
          </a:p>
        </p:txBody>
      </p:sp>
      <p:sp>
        <p:nvSpPr>
          <p:cNvPr id="274" name="Google Shape;274;p29"/>
          <p:cNvSpPr txBox="1"/>
          <p:nvPr/>
        </p:nvSpPr>
        <p:spPr>
          <a:xfrm>
            <a:off x="5943600" y="5561013"/>
            <a:ext cx="493713" cy="2746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Next</a:t>
            </a:r>
            <a:endParaRPr/>
          </a:p>
        </p:txBody>
      </p:sp>
      <p:cxnSp>
        <p:nvCxnSpPr>
          <p:cNvPr id="275" name="Google Shape;275;p29"/>
          <p:cNvCxnSpPr/>
          <p:nvPr/>
        </p:nvCxnSpPr>
        <p:spPr>
          <a:xfrm>
            <a:off x="8077200" y="6019800"/>
            <a:ext cx="457200" cy="0"/>
          </a:xfrm>
          <a:prstGeom prst="straightConnector1">
            <a:avLst/>
          </a:prstGeom>
          <a:noFill/>
          <a:ln cap="flat" cmpd="sng" w="9525">
            <a:solidFill>
              <a:schemeClr val="lt1"/>
            </a:solidFill>
            <a:prstDash val="solid"/>
            <a:round/>
            <a:headEnd len="med" w="med" type="none"/>
            <a:tailEnd len="med" w="med" type="triangle"/>
          </a:ln>
        </p:spPr>
      </p:cxnSp>
      <p:cxnSp>
        <p:nvCxnSpPr>
          <p:cNvPr id="276" name="Google Shape;276;p29"/>
          <p:cNvCxnSpPr/>
          <p:nvPr/>
        </p:nvCxnSpPr>
        <p:spPr>
          <a:xfrm>
            <a:off x="6096000" y="6019800"/>
            <a:ext cx="457200" cy="0"/>
          </a:xfrm>
          <a:prstGeom prst="straightConnector1">
            <a:avLst/>
          </a:prstGeom>
          <a:noFill/>
          <a:ln cap="flat" cmpd="sng" w="9525">
            <a:solidFill>
              <a:schemeClr val="lt1"/>
            </a:solidFill>
            <a:prstDash val="solid"/>
            <a:round/>
            <a:headEnd len="med" w="med" type="none"/>
            <a:tailEnd len="med" w="med" type="triangle"/>
          </a:ln>
        </p:spPr>
      </p:cxnSp>
      <p:cxnSp>
        <p:nvCxnSpPr>
          <p:cNvPr id="277" name="Google Shape;277;p29"/>
          <p:cNvCxnSpPr/>
          <p:nvPr/>
        </p:nvCxnSpPr>
        <p:spPr>
          <a:xfrm>
            <a:off x="5105400" y="6019800"/>
            <a:ext cx="457200" cy="0"/>
          </a:xfrm>
          <a:prstGeom prst="straightConnector1">
            <a:avLst/>
          </a:prstGeom>
          <a:noFill/>
          <a:ln cap="flat" cmpd="sng" w="9525">
            <a:solidFill>
              <a:schemeClr val="lt1"/>
            </a:solidFill>
            <a:prstDash val="solid"/>
            <a:round/>
            <a:headEnd len="med" w="med" type="none"/>
            <a:tailEnd len="med" w="med" type="triangle"/>
          </a:ln>
        </p:spPr>
      </p:cxnSp>
      <p:cxnSp>
        <p:nvCxnSpPr>
          <p:cNvPr id="278" name="Google Shape;278;p29"/>
          <p:cNvCxnSpPr/>
          <p:nvPr/>
        </p:nvCxnSpPr>
        <p:spPr>
          <a:xfrm>
            <a:off x="4114800" y="6019800"/>
            <a:ext cx="457200" cy="0"/>
          </a:xfrm>
          <a:prstGeom prst="straightConnector1">
            <a:avLst/>
          </a:prstGeom>
          <a:noFill/>
          <a:ln cap="flat" cmpd="sng" w="9525">
            <a:solidFill>
              <a:schemeClr val="lt1"/>
            </a:solidFill>
            <a:prstDash val="solid"/>
            <a:round/>
            <a:headEnd len="med" w="med" type="none"/>
            <a:tailEnd len="med" w="med" type="triangle"/>
          </a:ln>
        </p:spPr>
      </p:cxnSp>
      <p:sp>
        <p:nvSpPr>
          <p:cNvPr id="279" name="Google Shape;279;p29"/>
          <p:cNvSpPr txBox="1"/>
          <p:nvPr/>
        </p:nvSpPr>
        <p:spPr>
          <a:xfrm>
            <a:off x="295275" y="2422525"/>
            <a:ext cx="6953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3300"/>
                </a:solidFill>
                <a:latin typeface="Tahoma"/>
                <a:ea typeface="Tahoma"/>
                <a:cs typeface="Tahoma"/>
                <a:sym typeface="Tahoma"/>
              </a:rPr>
              <a:t>O(1)</a:t>
            </a:r>
            <a:endParaRPr/>
          </a:p>
        </p:txBody>
      </p:sp>
      <p:sp>
        <p:nvSpPr>
          <p:cNvPr id="280" name="Google Shape;280;p29"/>
          <p:cNvSpPr txBox="1"/>
          <p:nvPr/>
        </p:nvSpPr>
        <p:spPr>
          <a:xfrm>
            <a:off x="295275" y="3870325"/>
            <a:ext cx="6953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3300"/>
                </a:solidFill>
                <a:latin typeface="Tahoma"/>
                <a:ea typeface="Tahoma"/>
                <a:cs typeface="Tahoma"/>
                <a:sym typeface="Tahoma"/>
              </a:rPr>
              <a:t>O(1)</a:t>
            </a:r>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0"/>
          <p:cNvSpPr txBox="1"/>
          <p:nvPr>
            <p:ph idx="4294967295" type="title"/>
          </p:nvPr>
        </p:nvSpPr>
        <p:spPr>
          <a:xfrm>
            <a:off x="228600" y="990600"/>
            <a:ext cx="82296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600" u="none" cap="none" strike="noStrike">
                <a:solidFill>
                  <a:schemeClr val="lt2"/>
                </a:solidFill>
                <a:latin typeface="Tahoma"/>
                <a:ea typeface="Tahoma"/>
                <a:cs typeface="Tahoma"/>
                <a:sym typeface="Tahoma"/>
              </a:rPr>
              <a:t>Representation of nodes</a:t>
            </a:r>
            <a:endParaRPr/>
          </a:p>
        </p:txBody>
      </p:sp>
      <p:sp>
        <p:nvSpPr>
          <p:cNvPr id="288" name="Google Shape;288;p30"/>
          <p:cNvSpPr txBox="1"/>
          <p:nvPr>
            <p:ph idx="4294967295" type="body"/>
          </p:nvPr>
        </p:nvSpPr>
        <p:spPr>
          <a:xfrm>
            <a:off x="0" y="2227263"/>
            <a:ext cx="8382000" cy="3030537"/>
          </a:xfrm>
          <a:prstGeom prst="rect">
            <a:avLst/>
          </a:prstGeom>
          <a:solidFill>
            <a:schemeClr val="dk1">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hlink"/>
              </a:buClr>
              <a:buSzPts val="1300"/>
              <a:buFont typeface="Noto Sans Symbols"/>
              <a:buNone/>
            </a:pPr>
            <a:r>
              <a:rPr b="0" i="0" lang="en-US" sz="2000" u="none" cap="none" strike="noStrike">
                <a:solidFill>
                  <a:schemeClr val="lt1"/>
                </a:solidFill>
                <a:latin typeface="Tahoma"/>
                <a:ea typeface="Tahoma"/>
                <a:cs typeface="Tahoma"/>
                <a:sym typeface="Tahoma"/>
              </a:rPr>
              <a:t>public class Node {</a:t>
            </a:r>
            <a:endParaRPr/>
          </a:p>
          <a:p>
            <a:pPr indent="0" lvl="1" marL="114300" marR="0" rtl="0" algn="l">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private Object Data = null;</a:t>
            </a:r>
            <a:endParaRPr/>
          </a:p>
          <a:p>
            <a:pPr indent="0" lvl="1" marL="114300" marR="0" rtl="0" algn="l">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private Node Next = null;</a:t>
            </a:r>
            <a:endParaRPr/>
          </a:p>
          <a:p>
            <a:pPr indent="0" lvl="1" marL="114300" marR="0" rtl="0" algn="l">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public Node(Object Element) { Data = Element; }</a:t>
            </a:r>
            <a:endParaRPr/>
          </a:p>
          <a:p>
            <a:pPr indent="0" lvl="1" marL="114300" marR="0" rtl="0" algn="l">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public void setNext(Node N) { Next = N; }</a:t>
            </a:r>
            <a:endParaRPr/>
          </a:p>
          <a:p>
            <a:pPr indent="0" lvl="1" marL="114300" marR="0" rtl="0" algn="l">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public Node getNext() {  return Next; }</a:t>
            </a:r>
            <a:endParaRPr/>
          </a:p>
          <a:p>
            <a:pPr indent="0" lvl="1" marL="114300" marR="0" rtl="0" algn="l">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public Object getElement() {  return Data; }</a:t>
            </a:r>
            <a:endParaRPr/>
          </a:p>
          <a:p>
            <a:pPr indent="0" lvl="1" marL="114300" marR="0" rtl="0" algn="l">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a:t>
            </a:r>
            <a:endParaRPr/>
          </a:p>
        </p:txBody>
      </p:sp>
      <p:sp>
        <p:nvSpPr>
          <p:cNvPr id="289" name="Google Shape;289;p30"/>
          <p:cNvSpPr/>
          <p:nvPr/>
        </p:nvSpPr>
        <p:spPr>
          <a:xfrm>
            <a:off x="2819400" y="5643563"/>
            <a:ext cx="457200" cy="254000"/>
          </a:xfrm>
          <a:prstGeom prst="rect">
            <a:avLst/>
          </a:prstGeom>
          <a:solidFill>
            <a:schemeClr val="hlink"/>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290" name="Google Shape;290;p30"/>
          <p:cNvSpPr/>
          <p:nvPr/>
        </p:nvSpPr>
        <p:spPr>
          <a:xfrm>
            <a:off x="3276600" y="5643563"/>
            <a:ext cx="152400" cy="254000"/>
          </a:xfrm>
          <a:prstGeom prst="rect">
            <a:avLst/>
          </a:prstGeom>
          <a:solidFill>
            <a:srgbClr val="CCCCFF"/>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cxnSp>
        <p:nvCxnSpPr>
          <p:cNvPr id="291" name="Google Shape;291;p30"/>
          <p:cNvCxnSpPr/>
          <p:nvPr/>
        </p:nvCxnSpPr>
        <p:spPr>
          <a:xfrm>
            <a:off x="3352800" y="5745163"/>
            <a:ext cx="685800" cy="1587"/>
          </a:xfrm>
          <a:prstGeom prst="straightConnector1">
            <a:avLst/>
          </a:prstGeom>
          <a:noFill/>
          <a:ln cap="flat" cmpd="sng" w="9525">
            <a:solidFill>
              <a:srgbClr val="FF3300"/>
            </a:solidFill>
            <a:prstDash val="solid"/>
            <a:round/>
            <a:headEnd len="med" w="med" type="none"/>
            <a:tailEnd len="med" w="med" type="triangle"/>
          </a:ln>
        </p:spPr>
      </p:cxnSp>
      <p:sp>
        <p:nvSpPr>
          <p:cNvPr id="292" name="Google Shape;292;p30"/>
          <p:cNvSpPr/>
          <p:nvPr/>
        </p:nvSpPr>
        <p:spPr>
          <a:xfrm>
            <a:off x="2882900" y="5884863"/>
            <a:ext cx="241300" cy="317500"/>
          </a:xfrm>
          <a:custGeom>
            <a:rect b="b" l="l" r="r" t="t"/>
            <a:pathLst>
              <a:path extrusionOk="0" h="336" w="112">
                <a:moveTo>
                  <a:pt x="56" y="0"/>
                </a:moveTo>
                <a:cubicBezTo>
                  <a:pt x="28" y="52"/>
                  <a:pt x="0" y="104"/>
                  <a:pt x="8" y="144"/>
                </a:cubicBezTo>
                <a:cubicBezTo>
                  <a:pt x="16" y="184"/>
                  <a:pt x="96" y="208"/>
                  <a:pt x="104" y="240"/>
                </a:cubicBezTo>
                <a:cubicBezTo>
                  <a:pt x="112" y="272"/>
                  <a:pt x="64" y="320"/>
                  <a:pt x="56" y="336"/>
                </a:cubicBezTo>
              </a:path>
            </a:pathLst>
          </a:custGeom>
          <a:noFill/>
          <a:ln cap="flat" cmpd="sng" w="9525">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293" name="Google Shape;293;p30"/>
          <p:cNvSpPr txBox="1"/>
          <p:nvPr/>
        </p:nvSpPr>
        <p:spPr>
          <a:xfrm>
            <a:off x="2763838" y="5337175"/>
            <a:ext cx="550862"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Tahoma"/>
                <a:ea typeface="Tahoma"/>
                <a:cs typeface="Tahoma"/>
                <a:sym typeface="Tahoma"/>
              </a:rPr>
              <a:t>Data</a:t>
            </a:r>
            <a:endParaRPr/>
          </a:p>
        </p:txBody>
      </p:sp>
      <p:sp>
        <p:nvSpPr>
          <p:cNvPr id="294" name="Google Shape;294;p30"/>
          <p:cNvSpPr txBox="1"/>
          <p:nvPr/>
        </p:nvSpPr>
        <p:spPr>
          <a:xfrm>
            <a:off x="3200400" y="5337175"/>
            <a:ext cx="542925"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Tahoma"/>
                <a:ea typeface="Tahoma"/>
                <a:cs typeface="Tahoma"/>
                <a:sym typeface="Tahoma"/>
              </a:rPr>
              <a:t>Next</a:t>
            </a:r>
            <a:endParaRPr/>
          </a:p>
        </p:txBody>
      </p:sp>
      <p:sp>
        <p:nvSpPr>
          <p:cNvPr id="295" name="Google Shape;295;p30"/>
          <p:cNvSpPr/>
          <p:nvPr/>
        </p:nvSpPr>
        <p:spPr>
          <a:xfrm>
            <a:off x="4114800" y="5643563"/>
            <a:ext cx="457200" cy="254000"/>
          </a:xfrm>
          <a:prstGeom prst="rect">
            <a:avLst/>
          </a:prstGeom>
          <a:no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296" name="Google Shape;296;p30"/>
          <p:cNvSpPr/>
          <p:nvPr/>
        </p:nvSpPr>
        <p:spPr>
          <a:xfrm>
            <a:off x="4572000" y="5643563"/>
            <a:ext cx="152400" cy="254000"/>
          </a:xfrm>
          <a:prstGeom prst="rect">
            <a:avLst/>
          </a:prstGeom>
          <a:no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297" name="Google Shape;297;p30"/>
          <p:cNvSpPr txBox="1"/>
          <p:nvPr/>
        </p:nvSpPr>
        <p:spPr>
          <a:xfrm>
            <a:off x="2667000" y="6172200"/>
            <a:ext cx="9144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Tahoma"/>
                <a:ea typeface="Tahoma"/>
                <a:cs typeface="Tahoma"/>
                <a:sym typeface="Tahoma"/>
              </a:rPr>
              <a:t>Element</a:t>
            </a:r>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1"/>
          <p:cNvSpPr txBox="1"/>
          <p:nvPr>
            <p:ph idx="4294967295" type="title"/>
          </p:nvPr>
        </p:nvSpPr>
        <p:spPr>
          <a:xfrm>
            <a:off x="0" y="152400"/>
            <a:ext cx="81534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lt2"/>
                </a:solidFill>
                <a:latin typeface="Tahoma"/>
                <a:ea typeface="Tahoma"/>
                <a:cs typeface="Tahoma"/>
                <a:sym typeface="Tahoma"/>
              </a:rPr>
              <a:t>Queue ADT</a:t>
            </a:r>
            <a:endParaRPr/>
          </a:p>
        </p:txBody>
      </p:sp>
      <p:sp>
        <p:nvSpPr>
          <p:cNvPr id="305" name="Google Shape;305;p31"/>
          <p:cNvSpPr/>
          <p:nvPr/>
        </p:nvSpPr>
        <p:spPr>
          <a:xfrm>
            <a:off x="304800" y="914400"/>
            <a:ext cx="8458200" cy="1752600"/>
          </a:xfrm>
          <a:prstGeom prst="rect">
            <a:avLst/>
          </a:prstGeom>
          <a:solidFill>
            <a:schemeClr val="dk1">
              <a:alpha val="49803"/>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231775" lvl="0" marL="231775" marR="0" rtl="0" algn="l">
              <a:spcBef>
                <a:spcPts val="0"/>
              </a:spcBef>
              <a:spcAft>
                <a:spcPts val="0"/>
              </a:spcAft>
              <a:buClr>
                <a:schemeClr val="folHlink"/>
              </a:buClr>
              <a:buSzPts val="2400"/>
              <a:buFont typeface="Noto Sans Symbols"/>
              <a:buChar char="▪"/>
            </a:pPr>
            <a:r>
              <a:rPr lang="en-US" sz="2400">
                <a:solidFill>
                  <a:schemeClr val="lt1"/>
                </a:solidFill>
                <a:latin typeface="Tahoma"/>
                <a:ea typeface="Tahoma"/>
                <a:cs typeface="Tahoma"/>
                <a:sym typeface="Tahoma"/>
              </a:rPr>
              <a:t>A queue is a list in which insertions take place at one end called the </a:t>
            </a:r>
            <a:r>
              <a:rPr lang="en-US" sz="2400">
                <a:solidFill>
                  <a:schemeClr val="hlink"/>
                </a:solidFill>
                <a:latin typeface="Tahoma"/>
                <a:ea typeface="Tahoma"/>
                <a:cs typeface="Tahoma"/>
                <a:sym typeface="Tahoma"/>
              </a:rPr>
              <a:t>rear</a:t>
            </a:r>
            <a:r>
              <a:rPr lang="en-US" sz="2400">
                <a:solidFill>
                  <a:schemeClr val="lt1"/>
                </a:solidFill>
                <a:latin typeface="Tahoma"/>
                <a:ea typeface="Tahoma"/>
                <a:cs typeface="Tahoma"/>
                <a:sym typeface="Tahoma"/>
              </a:rPr>
              <a:t> of the queue and deletions take place at the other end called the </a:t>
            </a:r>
            <a:r>
              <a:rPr lang="en-US" sz="2400">
                <a:solidFill>
                  <a:schemeClr val="hlink"/>
                </a:solidFill>
                <a:latin typeface="Tahoma"/>
                <a:ea typeface="Tahoma"/>
                <a:cs typeface="Tahoma"/>
                <a:sym typeface="Tahoma"/>
              </a:rPr>
              <a:t>front</a:t>
            </a:r>
            <a:r>
              <a:rPr lang="en-US" sz="2400">
                <a:solidFill>
                  <a:schemeClr val="lt1"/>
                </a:solidFill>
                <a:latin typeface="Tahoma"/>
                <a:ea typeface="Tahoma"/>
                <a:cs typeface="Tahoma"/>
                <a:sym typeface="Tahoma"/>
              </a:rPr>
              <a:t> of the queue.</a:t>
            </a:r>
            <a:endParaRPr/>
          </a:p>
          <a:p>
            <a:pPr indent="-231775" lvl="0" marL="231775" marR="0" rtl="0" algn="l">
              <a:spcBef>
                <a:spcPts val="480"/>
              </a:spcBef>
              <a:spcAft>
                <a:spcPts val="0"/>
              </a:spcAft>
              <a:buClr>
                <a:schemeClr val="folHlink"/>
              </a:buClr>
              <a:buSzPts val="2400"/>
              <a:buFont typeface="Noto Sans Symbols"/>
              <a:buChar char="▪"/>
            </a:pPr>
            <a:r>
              <a:rPr lang="en-US" sz="2400">
                <a:solidFill>
                  <a:schemeClr val="lt1"/>
                </a:solidFill>
                <a:latin typeface="Tahoma"/>
                <a:ea typeface="Tahoma"/>
                <a:cs typeface="Tahoma"/>
                <a:sym typeface="Tahoma"/>
              </a:rPr>
              <a:t>A queue is know as a FIFO (First in First Out) list. </a:t>
            </a:r>
            <a:endParaRPr/>
          </a:p>
        </p:txBody>
      </p:sp>
      <p:cxnSp>
        <p:nvCxnSpPr>
          <p:cNvPr id="306" name="Google Shape;306;p31"/>
          <p:cNvCxnSpPr/>
          <p:nvPr/>
        </p:nvCxnSpPr>
        <p:spPr>
          <a:xfrm>
            <a:off x="4419600" y="3825875"/>
            <a:ext cx="0" cy="304800"/>
          </a:xfrm>
          <a:prstGeom prst="straightConnector1">
            <a:avLst/>
          </a:prstGeom>
          <a:noFill/>
          <a:ln cap="flat" cmpd="sng" w="12700">
            <a:solidFill>
              <a:schemeClr val="lt1"/>
            </a:solidFill>
            <a:prstDash val="solid"/>
            <a:round/>
            <a:headEnd len="med" w="med" type="stealth"/>
            <a:tailEnd len="med" w="med" type="none"/>
          </a:ln>
        </p:spPr>
      </p:cxnSp>
      <p:sp>
        <p:nvSpPr>
          <p:cNvPr id="307" name="Google Shape;307;p31"/>
          <p:cNvSpPr txBox="1"/>
          <p:nvPr/>
        </p:nvSpPr>
        <p:spPr>
          <a:xfrm>
            <a:off x="4343400" y="4054475"/>
            <a:ext cx="63500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2"/>
                </a:solidFill>
                <a:latin typeface="Tahoma"/>
                <a:ea typeface="Tahoma"/>
                <a:cs typeface="Tahoma"/>
                <a:sym typeface="Tahoma"/>
              </a:rPr>
              <a:t>rear</a:t>
            </a:r>
            <a:endParaRPr/>
          </a:p>
        </p:txBody>
      </p:sp>
      <p:sp>
        <p:nvSpPr>
          <p:cNvPr id="308" name="Google Shape;308;p31"/>
          <p:cNvSpPr txBox="1"/>
          <p:nvPr/>
        </p:nvSpPr>
        <p:spPr>
          <a:xfrm>
            <a:off x="3087688" y="4054475"/>
            <a:ext cx="722312"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2"/>
                </a:solidFill>
                <a:latin typeface="Tahoma"/>
                <a:ea typeface="Tahoma"/>
                <a:cs typeface="Tahoma"/>
                <a:sym typeface="Tahoma"/>
              </a:rPr>
              <a:t>front</a:t>
            </a:r>
            <a:endParaRPr/>
          </a:p>
        </p:txBody>
      </p:sp>
      <p:cxnSp>
        <p:nvCxnSpPr>
          <p:cNvPr id="309" name="Google Shape;309;p31"/>
          <p:cNvCxnSpPr/>
          <p:nvPr/>
        </p:nvCxnSpPr>
        <p:spPr>
          <a:xfrm>
            <a:off x="3200400" y="3825875"/>
            <a:ext cx="0" cy="304800"/>
          </a:xfrm>
          <a:prstGeom prst="straightConnector1">
            <a:avLst/>
          </a:prstGeom>
          <a:noFill/>
          <a:ln cap="flat" cmpd="sng" w="12700">
            <a:solidFill>
              <a:schemeClr val="lt1"/>
            </a:solidFill>
            <a:prstDash val="solid"/>
            <a:round/>
            <a:headEnd len="med" w="med" type="stealth"/>
            <a:tailEnd len="med" w="med" type="none"/>
          </a:ln>
        </p:spPr>
      </p:cxnSp>
      <p:sp>
        <p:nvSpPr>
          <p:cNvPr id="310" name="Google Shape;310;p31"/>
          <p:cNvSpPr/>
          <p:nvPr/>
        </p:nvSpPr>
        <p:spPr>
          <a:xfrm>
            <a:off x="3068638" y="3521075"/>
            <a:ext cx="263525" cy="263525"/>
          </a:xfrm>
          <a:prstGeom prst="rect">
            <a:avLst/>
          </a:prstGeom>
          <a:solidFill>
            <a:srgbClr val="66FFFF"/>
          </a:solidFill>
          <a:ln>
            <a:noFill/>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311" name="Google Shape;311;p31"/>
          <p:cNvSpPr/>
          <p:nvPr/>
        </p:nvSpPr>
        <p:spPr>
          <a:xfrm>
            <a:off x="3470275" y="3521075"/>
            <a:ext cx="263525" cy="263525"/>
          </a:xfrm>
          <a:prstGeom prst="rect">
            <a:avLst/>
          </a:prstGeom>
          <a:solidFill>
            <a:srgbClr val="66FFFF"/>
          </a:solidFill>
          <a:ln>
            <a:noFill/>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312" name="Google Shape;312;p31"/>
          <p:cNvSpPr/>
          <p:nvPr/>
        </p:nvSpPr>
        <p:spPr>
          <a:xfrm>
            <a:off x="3886200" y="3521075"/>
            <a:ext cx="263525" cy="263525"/>
          </a:xfrm>
          <a:prstGeom prst="rect">
            <a:avLst/>
          </a:prstGeom>
          <a:solidFill>
            <a:srgbClr val="66FFFF"/>
          </a:solidFill>
          <a:ln>
            <a:noFill/>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313" name="Google Shape;313;p31"/>
          <p:cNvSpPr/>
          <p:nvPr/>
        </p:nvSpPr>
        <p:spPr>
          <a:xfrm>
            <a:off x="4308475" y="3521075"/>
            <a:ext cx="263525" cy="263525"/>
          </a:xfrm>
          <a:prstGeom prst="rect">
            <a:avLst/>
          </a:prstGeom>
          <a:solidFill>
            <a:srgbClr val="66FFFF"/>
          </a:solidFill>
          <a:ln>
            <a:noFill/>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314" name="Google Shape;314;p31"/>
          <p:cNvSpPr/>
          <p:nvPr/>
        </p:nvSpPr>
        <p:spPr>
          <a:xfrm>
            <a:off x="5146675" y="2835275"/>
            <a:ext cx="263525" cy="263525"/>
          </a:xfrm>
          <a:prstGeom prst="rect">
            <a:avLst/>
          </a:prstGeom>
          <a:solidFill>
            <a:srgbClr val="66FFFF"/>
          </a:solidFill>
          <a:ln>
            <a:noFill/>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cxnSp>
        <p:nvCxnSpPr>
          <p:cNvPr id="315" name="Google Shape;315;p31"/>
          <p:cNvCxnSpPr/>
          <p:nvPr/>
        </p:nvCxnSpPr>
        <p:spPr>
          <a:xfrm flipH="1">
            <a:off x="4800600" y="3140075"/>
            <a:ext cx="381000" cy="381000"/>
          </a:xfrm>
          <a:prstGeom prst="straightConnector1">
            <a:avLst/>
          </a:prstGeom>
          <a:noFill/>
          <a:ln cap="flat" cmpd="sng" w="9525">
            <a:solidFill>
              <a:srgbClr val="FF3300"/>
            </a:solidFill>
            <a:prstDash val="solid"/>
            <a:round/>
            <a:headEnd len="med" w="med" type="none"/>
            <a:tailEnd len="med" w="med" type="triangle"/>
          </a:ln>
        </p:spPr>
      </p:cxnSp>
      <p:cxnSp>
        <p:nvCxnSpPr>
          <p:cNvPr id="316" name="Google Shape;316;p31"/>
          <p:cNvCxnSpPr/>
          <p:nvPr/>
        </p:nvCxnSpPr>
        <p:spPr>
          <a:xfrm flipH="1" rot="5400000">
            <a:off x="2590800" y="3140075"/>
            <a:ext cx="381000" cy="381000"/>
          </a:xfrm>
          <a:prstGeom prst="straightConnector1">
            <a:avLst/>
          </a:prstGeom>
          <a:noFill/>
          <a:ln cap="flat" cmpd="sng" w="9525">
            <a:solidFill>
              <a:srgbClr val="FF3300"/>
            </a:solidFill>
            <a:prstDash val="solid"/>
            <a:round/>
            <a:headEnd len="med" w="med" type="none"/>
            <a:tailEnd len="med" w="med" type="triangle"/>
          </a:ln>
        </p:spPr>
      </p:cxnSp>
      <p:sp>
        <p:nvSpPr>
          <p:cNvPr id="317" name="Google Shape;317;p31"/>
          <p:cNvSpPr txBox="1"/>
          <p:nvPr/>
        </p:nvSpPr>
        <p:spPr>
          <a:xfrm>
            <a:off x="5257800" y="3140075"/>
            <a:ext cx="914400" cy="3968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Arial"/>
                <a:ea typeface="Arial"/>
                <a:cs typeface="Arial"/>
                <a:sym typeface="Arial"/>
              </a:rPr>
              <a:t>insert</a:t>
            </a:r>
            <a:endParaRPr/>
          </a:p>
        </p:txBody>
      </p:sp>
      <p:sp>
        <p:nvSpPr>
          <p:cNvPr id="318" name="Google Shape;318;p31"/>
          <p:cNvSpPr txBox="1"/>
          <p:nvPr/>
        </p:nvSpPr>
        <p:spPr>
          <a:xfrm>
            <a:off x="1981200" y="2743200"/>
            <a:ext cx="1295400" cy="3968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Arial"/>
                <a:ea typeface="Arial"/>
                <a:cs typeface="Arial"/>
                <a:sym typeface="Arial"/>
              </a:rPr>
              <a:t>delete</a:t>
            </a:r>
            <a:endParaRPr/>
          </a:p>
        </p:txBody>
      </p:sp>
      <p:sp>
        <p:nvSpPr>
          <p:cNvPr id="319" name="Google Shape;319;p31"/>
          <p:cNvSpPr/>
          <p:nvPr/>
        </p:nvSpPr>
        <p:spPr>
          <a:xfrm>
            <a:off x="152400" y="4495800"/>
            <a:ext cx="8839200" cy="2209800"/>
          </a:xfrm>
          <a:prstGeom prst="rect">
            <a:avLst/>
          </a:prstGeom>
          <a:solidFill>
            <a:schemeClr val="dk1">
              <a:alpha val="49803"/>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347663" lvl="0" marL="347663" marR="0" rtl="0" algn="l">
              <a:spcBef>
                <a:spcPts val="0"/>
              </a:spcBef>
              <a:spcAft>
                <a:spcPts val="0"/>
              </a:spcAft>
              <a:buClr>
                <a:schemeClr val="folHlink"/>
              </a:buClr>
              <a:buSzPts val="1560"/>
              <a:buFont typeface="Noto Sans Symbols"/>
              <a:buNone/>
            </a:pPr>
            <a:r>
              <a:rPr lang="en-US" sz="2400">
                <a:solidFill>
                  <a:schemeClr val="lt1"/>
                </a:solidFill>
                <a:latin typeface="Tahoma"/>
                <a:ea typeface="Tahoma"/>
                <a:cs typeface="Tahoma"/>
                <a:sym typeface="Tahoma"/>
              </a:rPr>
              <a:t>Primary operations:</a:t>
            </a:r>
            <a:endParaRPr/>
          </a:p>
          <a:p>
            <a:pPr indent="-347663" lvl="0" marL="347663" marR="0" rtl="0" algn="l">
              <a:spcBef>
                <a:spcPts val="480"/>
              </a:spcBef>
              <a:spcAft>
                <a:spcPts val="0"/>
              </a:spcAft>
              <a:buClr>
                <a:schemeClr val="folHlink"/>
              </a:buClr>
              <a:buSzPts val="2400"/>
              <a:buFont typeface="Noto Sans Symbols"/>
              <a:buChar char="▪"/>
            </a:pPr>
            <a:r>
              <a:rPr lang="en-US" sz="2400">
                <a:solidFill>
                  <a:schemeClr val="lt1"/>
                </a:solidFill>
                <a:latin typeface="Tahoma"/>
                <a:ea typeface="Tahoma"/>
                <a:cs typeface="Tahoma"/>
                <a:sym typeface="Tahoma"/>
              </a:rPr>
              <a:t>enqueue(e) – Add element e to the rear of the queue.</a:t>
            </a:r>
            <a:endParaRPr/>
          </a:p>
          <a:p>
            <a:pPr indent="-347663" lvl="0" marL="347663" marR="0" rtl="0" algn="l">
              <a:spcBef>
                <a:spcPts val="480"/>
              </a:spcBef>
              <a:spcAft>
                <a:spcPts val="0"/>
              </a:spcAft>
              <a:buClr>
                <a:schemeClr val="folHlink"/>
              </a:buClr>
              <a:buSzPts val="2400"/>
              <a:buFont typeface="Noto Sans Symbols"/>
              <a:buChar char="▪"/>
            </a:pPr>
            <a:r>
              <a:rPr lang="en-US" sz="2400">
                <a:solidFill>
                  <a:schemeClr val="lt1"/>
                </a:solidFill>
                <a:latin typeface="Tahoma"/>
                <a:ea typeface="Tahoma"/>
                <a:cs typeface="Tahoma"/>
                <a:sym typeface="Tahoma"/>
              </a:rPr>
              <a:t>dequeue() – Remove the front element from the queue.</a:t>
            </a:r>
            <a:endParaRPr/>
          </a:p>
          <a:p>
            <a:pPr indent="-347663" lvl="0" marL="347663" marR="0" rtl="0" algn="l">
              <a:spcBef>
                <a:spcPts val="480"/>
              </a:spcBef>
              <a:spcAft>
                <a:spcPts val="0"/>
              </a:spcAft>
              <a:buClr>
                <a:schemeClr val="folHlink"/>
              </a:buClr>
              <a:buSzPts val="2400"/>
              <a:buFont typeface="Noto Sans Symbols"/>
              <a:buChar char="▪"/>
            </a:pPr>
            <a:r>
              <a:rPr lang="en-US" sz="2400">
                <a:solidFill>
                  <a:schemeClr val="lt1"/>
                </a:solidFill>
                <a:latin typeface="Tahoma"/>
                <a:ea typeface="Tahoma"/>
                <a:cs typeface="Tahoma"/>
                <a:sym typeface="Tahoma"/>
              </a:rPr>
              <a:t>first() – returns the front element.</a:t>
            </a:r>
            <a:endParaRPr/>
          </a:p>
          <a:p>
            <a:pPr indent="-347663" lvl="0" marL="347663" marR="0" rtl="0" algn="l">
              <a:spcBef>
                <a:spcPts val="480"/>
              </a:spcBef>
              <a:spcAft>
                <a:spcPts val="0"/>
              </a:spcAft>
              <a:buClr>
                <a:schemeClr val="folHlink"/>
              </a:buClr>
              <a:buSzPts val="2400"/>
              <a:buFont typeface="Noto Sans Symbols"/>
              <a:buChar char="▪"/>
            </a:pPr>
            <a:r>
              <a:rPr lang="en-US" sz="2400">
                <a:solidFill>
                  <a:schemeClr val="lt1"/>
                </a:solidFill>
                <a:latin typeface="Tahoma"/>
                <a:ea typeface="Tahoma"/>
                <a:cs typeface="Tahoma"/>
                <a:sym typeface="Tahoma"/>
              </a:rPr>
              <a:t>isEmpty – Returns true if the queue is empty.</a:t>
            </a:r>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32"/>
          <p:cNvSpPr txBox="1"/>
          <p:nvPr>
            <p:ph idx="4294967295" type="title"/>
          </p:nvPr>
        </p:nvSpPr>
        <p:spPr>
          <a:xfrm>
            <a:off x="0" y="76200"/>
            <a:ext cx="7696200" cy="533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lt2"/>
                </a:solidFill>
                <a:latin typeface="Tahoma"/>
                <a:ea typeface="Tahoma"/>
                <a:cs typeface="Tahoma"/>
                <a:sym typeface="Tahoma"/>
              </a:rPr>
              <a:t>Array Implementation </a:t>
            </a:r>
            <a:r>
              <a:rPr b="0" i="0" lang="en-US" sz="2000" u="none" cap="none" strike="noStrike">
                <a:solidFill>
                  <a:schemeClr val="lt2"/>
                </a:solidFill>
                <a:latin typeface="Tahoma"/>
                <a:ea typeface="Tahoma"/>
                <a:cs typeface="Tahoma"/>
                <a:sym typeface="Tahoma"/>
              </a:rPr>
              <a:t>Queue ADT</a:t>
            </a:r>
            <a:endParaRPr/>
          </a:p>
        </p:txBody>
      </p:sp>
      <p:sp>
        <p:nvSpPr>
          <p:cNvPr id="325" name="Google Shape;325;p32"/>
          <p:cNvSpPr txBox="1"/>
          <p:nvPr>
            <p:ph idx="4294967295" type="body"/>
          </p:nvPr>
        </p:nvSpPr>
        <p:spPr>
          <a:xfrm>
            <a:off x="0" y="762000"/>
            <a:ext cx="8763000" cy="5181600"/>
          </a:xfrm>
          <a:prstGeom prst="rect">
            <a:avLst/>
          </a:prstGeom>
          <a:solidFill>
            <a:schemeClr val="dk1">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hlink"/>
              </a:buClr>
              <a:buSzPts val="1300"/>
              <a:buFont typeface="Noto Sans Symbols"/>
              <a:buNone/>
            </a:pPr>
            <a:r>
              <a:rPr b="0" i="0" lang="en-US" sz="2000" u="none" cap="none" strike="noStrike">
                <a:solidFill>
                  <a:schemeClr val="lt1"/>
                </a:solidFill>
                <a:latin typeface="Tahoma"/>
                <a:ea typeface="Tahoma"/>
                <a:cs typeface="Tahoma"/>
                <a:sym typeface="Tahoma"/>
              </a:rPr>
              <a:t>public class Queue {</a:t>
            </a:r>
            <a:endParaRPr/>
          </a:p>
          <a:p>
            <a:pPr indent="-342900" lvl="1" marL="457200" marR="0" rtl="0" algn="l">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private int front = 0, rear = -1, capacity = </a:t>
            </a:r>
            <a:r>
              <a:rPr b="0" i="1" lang="en-US" sz="2000" u="none" cap="none" strike="noStrike">
                <a:solidFill>
                  <a:schemeClr val="hlink"/>
                </a:solidFill>
                <a:latin typeface="Tahoma"/>
                <a:ea typeface="Tahoma"/>
                <a:cs typeface="Tahoma"/>
                <a:sym typeface="Tahoma"/>
              </a:rPr>
              <a:t>default</a:t>
            </a:r>
            <a:r>
              <a:rPr b="0" i="0" lang="en-US" sz="2000" u="none" cap="none" strike="noStrike">
                <a:solidFill>
                  <a:schemeClr val="lt1"/>
                </a:solidFill>
                <a:latin typeface="Tahoma"/>
                <a:ea typeface="Tahoma"/>
                <a:cs typeface="Tahoma"/>
                <a:sym typeface="Tahoma"/>
              </a:rPr>
              <a:t>;</a:t>
            </a:r>
            <a:endParaRPr/>
          </a:p>
          <a:p>
            <a:pPr indent="-342900" lvl="1" marL="457200" marR="0" rtl="0" algn="l">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private Object S[];</a:t>
            </a:r>
            <a:endParaRPr/>
          </a:p>
          <a:p>
            <a:pPr indent="-342900" lvl="1" marL="457200" marR="0" rtl="0" algn="l">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public Queue(int size) { capacity = size; S = new Object[capacity]; }</a:t>
            </a:r>
            <a:endParaRPr/>
          </a:p>
          <a:p>
            <a:pPr indent="-342900" lvl="1" marL="457200" marR="0" rtl="0" algn="l">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public boolean isEmpty() { return front==rear; }</a:t>
            </a:r>
            <a:endParaRPr/>
          </a:p>
          <a:p>
            <a:pPr indent="-342900" lvl="1" marL="457200" marR="0" rtl="0" algn="l">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public void enqueue(Object Element) {</a:t>
            </a:r>
            <a:endParaRPr/>
          </a:p>
          <a:p>
            <a:pPr indent="-342900" lvl="1" marL="457200" marR="0" rtl="0" algn="l">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rear = (rear+1)%capacity; S[rear] = Element;</a:t>
            </a:r>
            <a:endParaRPr/>
          </a:p>
          <a:p>
            <a:pPr indent="-342900" lvl="1" marL="457200" marR="0" rtl="0" algn="l">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a:t>
            </a:r>
            <a:endParaRPr/>
          </a:p>
          <a:p>
            <a:pPr indent="-342900" lvl="1" marL="457200" marR="0" rtl="0" algn="l">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public Object dequeue() {</a:t>
            </a:r>
            <a:endParaRPr/>
          </a:p>
          <a:p>
            <a:pPr indent="-342900" lvl="1" marL="457200" marR="0" rtl="0" algn="l">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Object Element =  S[front]; S[front] = null;</a:t>
            </a:r>
            <a:endParaRPr/>
          </a:p>
          <a:p>
            <a:pPr indent="-342900" lvl="1" marL="457200" marR="0" rtl="0" algn="l">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front = (front+1) % capacity; </a:t>
            </a:r>
            <a:endParaRPr/>
          </a:p>
          <a:p>
            <a:pPr indent="-342900" lvl="1" marL="457200" marR="0" rtl="0" algn="l">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return Element;</a:t>
            </a:r>
            <a:endParaRPr/>
          </a:p>
          <a:p>
            <a:pPr indent="-342900" lvl="1" marL="457200" marR="0" rtl="0" algn="l">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	}</a:t>
            </a:r>
            <a:endParaRPr/>
          </a:p>
          <a:p>
            <a:pPr indent="-342900" lvl="1" marL="457200" marR="0" rtl="0" algn="l">
              <a:spcBef>
                <a:spcPts val="400"/>
              </a:spcBef>
              <a:spcAft>
                <a:spcPts val="0"/>
              </a:spcAft>
              <a:buClr>
                <a:schemeClr val="folHlink"/>
              </a:buClr>
              <a:buSzPts val="1300"/>
              <a:buFont typeface="Noto Sans Symbols"/>
              <a:buNone/>
            </a:pPr>
            <a:r>
              <a:rPr b="0" i="0" lang="en-US" sz="2000" u="none" cap="none" strike="noStrike">
                <a:solidFill>
                  <a:schemeClr val="lt1"/>
                </a:solidFill>
                <a:latin typeface="Tahoma"/>
                <a:ea typeface="Tahoma"/>
                <a:cs typeface="Tahoma"/>
                <a:sym typeface="Tahoma"/>
              </a:rPr>
              <a:t>}</a:t>
            </a:r>
            <a:endParaRPr/>
          </a:p>
        </p:txBody>
      </p:sp>
      <p:sp>
        <p:nvSpPr>
          <p:cNvPr id="326" name="Google Shape;326;p32"/>
          <p:cNvSpPr txBox="1"/>
          <p:nvPr/>
        </p:nvSpPr>
        <p:spPr>
          <a:xfrm>
            <a:off x="7904163" y="4724400"/>
            <a:ext cx="3111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ahoma"/>
                <a:ea typeface="Tahoma"/>
                <a:cs typeface="Tahoma"/>
                <a:sym typeface="Tahoma"/>
              </a:rPr>
              <a:t>S</a:t>
            </a:r>
            <a:endParaRPr/>
          </a:p>
        </p:txBody>
      </p:sp>
      <p:sp>
        <p:nvSpPr>
          <p:cNvPr id="327" name="Google Shape;327;p32"/>
          <p:cNvSpPr txBox="1"/>
          <p:nvPr/>
        </p:nvSpPr>
        <p:spPr>
          <a:xfrm>
            <a:off x="7162800" y="4470400"/>
            <a:ext cx="266700"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0</a:t>
            </a:r>
            <a:endParaRPr/>
          </a:p>
        </p:txBody>
      </p:sp>
      <p:sp>
        <p:nvSpPr>
          <p:cNvPr id="328" name="Google Shape;328;p32"/>
          <p:cNvSpPr txBox="1"/>
          <p:nvPr/>
        </p:nvSpPr>
        <p:spPr>
          <a:xfrm>
            <a:off x="7391400" y="4470400"/>
            <a:ext cx="266700"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1</a:t>
            </a:r>
            <a:endParaRPr/>
          </a:p>
        </p:txBody>
      </p:sp>
      <p:sp>
        <p:nvSpPr>
          <p:cNvPr id="329" name="Google Shape;329;p32"/>
          <p:cNvSpPr txBox="1"/>
          <p:nvPr/>
        </p:nvSpPr>
        <p:spPr>
          <a:xfrm>
            <a:off x="7658100" y="4470400"/>
            <a:ext cx="266700"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2</a:t>
            </a:r>
            <a:endParaRPr/>
          </a:p>
        </p:txBody>
      </p:sp>
      <p:sp>
        <p:nvSpPr>
          <p:cNvPr id="330" name="Google Shape;330;p32"/>
          <p:cNvSpPr txBox="1"/>
          <p:nvPr/>
        </p:nvSpPr>
        <p:spPr>
          <a:xfrm>
            <a:off x="7924800" y="4470400"/>
            <a:ext cx="266700"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3</a:t>
            </a:r>
            <a:endParaRPr/>
          </a:p>
        </p:txBody>
      </p:sp>
      <p:sp>
        <p:nvSpPr>
          <p:cNvPr id="331" name="Google Shape;331;p32"/>
          <p:cNvSpPr/>
          <p:nvPr/>
        </p:nvSpPr>
        <p:spPr>
          <a:xfrm>
            <a:off x="7377113" y="4192588"/>
            <a:ext cx="254000" cy="277812"/>
          </a:xfrm>
          <a:prstGeom prst="rect">
            <a:avLst/>
          </a:prstGeom>
          <a:solidFill>
            <a:schemeClr val="hlink"/>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332" name="Google Shape;332;p32"/>
          <p:cNvSpPr/>
          <p:nvPr/>
        </p:nvSpPr>
        <p:spPr>
          <a:xfrm>
            <a:off x="7631113" y="4192588"/>
            <a:ext cx="254000" cy="277812"/>
          </a:xfrm>
          <a:prstGeom prst="rect">
            <a:avLst/>
          </a:prstGeom>
          <a:solidFill>
            <a:schemeClr val="hlink"/>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333" name="Google Shape;333;p32"/>
          <p:cNvSpPr/>
          <p:nvPr/>
        </p:nvSpPr>
        <p:spPr>
          <a:xfrm>
            <a:off x="7910513" y="4192588"/>
            <a:ext cx="254000" cy="277812"/>
          </a:xfrm>
          <a:prstGeom prst="rect">
            <a:avLst/>
          </a:prstGeom>
          <a:solidFill>
            <a:schemeClr val="hlink"/>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334" name="Google Shape;334;p32"/>
          <p:cNvSpPr/>
          <p:nvPr/>
        </p:nvSpPr>
        <p:spPr>
          <a:xfrm>
            <a:off x="8164513" y="4192588"/>
            <a:ext cx="254000" cy="277812"/>
          </a:xfrm>
          <a:prstGeom prst="rect">
            <a:avLst/>
          </a:prstGeom>
          <a:solidFill>
            <a:schemeClr val="hlink"/>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cxnSp>
        <p:nvCxnSpPr>
          <p:cNvPr id="335" name="Google Shape;335;p32"/>
          <p:cNvCxnSpPr/>
          <p:nvPr/>
        </p:nvCxnSpPr>
        <p:spPr>
          <a:xfrm>
            <a:off x="7467600" y="3887788"/>
            <a:ext cx="0" cy="304800"/>
          </a:xfrm>
          <a:prstGeom prst="straightConnector1">
            <a:avLst/>
          </a:prstGeom>
          <a:noFill/>
          <a:ln cap="flat" cmpd="sng" w="12700">
            <a:solidFill>
              <a:schemeClr val="lt1"/>
            </a:solidFill>
            <a:prstDash val="solid"/>
            <a:round/>
            <a:headEnd len="med" w="med" type="none"/>
            <a:tailEnd len="med" w="med" type="triangle"/>
          </a:ln>
        </p:spPr>
      </p:cxnSp>
      <p:sp>
        <p:nvSpPr>
          <p:cNvPr id="336" name="Google Shape;336;p32"/>
          <p:cNvSpPr txBox="1"/>
          <p:nvPr/>
        </p:nvSpPr>
        <p:spPr>
          <a:xfrm>
            <a:off x="7962900" y="3505200"/>
            <a:ext cx="5905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2"/>
                </a:solidFill>
                <a:latin typeface="Tahoma"/>
                <a:ea typeface="Tahoma"/>
                <a:cs typeface="Tahoma"/>
                <a:sym typeface="Tahoma"/>
              </a:rPr>
              <a:t>rear</a:t>
            </a:r>
            <a:endParaRPr/>
          </a:p>
        </p:txBody>
      </p:sp>
      <p:cxnSp>
        <p:nvCxnSpPr>
          <p:cNvPr id="337" name="Google Shape;337;p32"/>
          <p:cNvCxnSpPr/>
          <p:nvPr/>
        </p:nvCxnSpPr>
        <p:spPr>
          <a:xfrm>
            <a:off x="8305800" y="3887788"/>
            <a:ext cx="11113" cy="304800"/>
          </a:xfrm>
          <a:prstGeom prst="straightConnector1">
            <a:avLst/>
          </a:prstGeom>
          <a:noFill/>
          <a:ln cap="flat" cmpd="sng" w="12700">
            <a:solidFill>
              <a:schemeClr val="lt1"/>
            </a:solidFill>
            <a:prstDash val="solid"/>
            <a:round/>
            <a:headEnd len="med" w="med" type="none"/>
            <a:tailEnd len="med" w="med" type="triangle"/>
          </a:ln>
        </p:spPr>
      </p:cxnSp>
      <p:sp>
        <p:nvSpPr>
          <p:cNvPr id="338" name="Google Shape;338;p32"/>
          <p:cNvSpPr txBox="1"/>
          <p:nvPr/>
        </p:nvSpPr>
        <p:spPr>
          <a:xfrm>
            <a:off x="7181850" y="3505200"/>
            <a:ext cx="6667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2"/>
                </a:solidFill>
                <a:latin typeface="Tahoma"/>
                <a:ea typeface="Tahoma"/>
                <a:cs typeface="Tahoma"/>
                <a:sym typeface="Tahoma"/>
              </a:rPr>
              <a:t>front</a:t>
            </a:r>
            <a:endParaRPr/>
          </a:p>
        </p:txBody>
      </p:sp>
      <p:sp>
        <p:nvSpPr>
          <p:cNvPr id="339" name="Google Shape;339;p32"/>
          <p:cNvSpPr/>
          <p:nvPr/>
        </p:nvSpPr>
        <p:spPr>
          <a:xfrm>
            <a:off x="7137400" y="4192588"/>
            <a:ext cx="254000" cy="277812"/>
          </a:xfrm>
          <a:prstGeom prst="rect">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340" name="Google Shape;340;p32"/>
          <p:cNvSpPr txBox="1"/>
          <p:nvPr/>
        </p:nvSpPr>
        <p:spPr>
          <a:xfrm>
            <a:off x="8153400" y="4470400"/>
            <a:ext cx="266700"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4</a:t>
            </a:r>
            <a:endParaRPr/>
          </a:p>
        </p:txBody>
      </p:sp>
      <p:sp>
        <p:nvSpPr>
          <p:cNvPr id="341" name="Google Shape;341;p32"/>
          <p:cNvSpPr/>
          <p:nvPr/>
        </p:nvSpPr>
        <p:spPr>
          <a:xfrm>
            <a:off x="8382000" y="4192588"/>
            <a:ext cx="254000" cy="277812"/>
          </a:xfrm>
          <a:prstGeom prst="rect">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342" name="Google Shape;342;p32"/>
          <p:cNvSpPr/>
          <p:nvPr/>
        </p:nvSpPr>
        <p:spPr>
          <a:xfrm>
            <a:off x="8661400" y="4192588"/>
            <a:ext cx="254000" cy="277812"/>
          </a:xfrm>
          <a:prstGeom prst="rect">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343" name="Google Shape;343;p32"/>
          <p:cNvSpPr txBox="1"/>
          <p:nvPr/>
        </p:nvSpPr>
        <p:spPr>
          <a:xfrm>
            <a:off x="8420100" y="4470400"/>
            <a:ext cx="266700"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5</a:t>
            </a:r>
            <a:endParaRPr/>
          </a:p>
        </p:txBody>
      </p:sp>
      <p:sp>
        <p:nvSpPr>
          <p:cNvPr id="344" name="Google Shape;344;p32"/>
          <p:cNvSpPr txBox="1"/>
          <p:nvPr/>
        </p:nvSpPr>
        <p:spPr>
          <a:xfrm>
            <a:off x="8648700" y="4470400"/>
            <a:ext cx="266700"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6</a:t>
            </a:r>
            <a:endParaRPr/>
          </a:p>
        </p:txBody>
      </p:sp>
      <p:sp>
        <p:nvSpPr>
          <p:cNvPr id="345" name="Google Shape;345;p32"/>
          <p:cNvSpPr txBox="1"/>
          <p:nvPr/>
        </p:nvSpPr>
        <p:spPr>
          <a:xfrm>
            <a:off x="0" y="2514600"/>
            <a:ext cx="6953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3300"/>
                </a:solidFill>
                <a:latin typeface="Tahoma"/>
                <a:ea typeface="Tahoma"/>
                <a:cs typeface="Tahoma"/>
                <a:sym typeface="Tahoma"/>
              </a:rPr>
              <a:t>O(1)</a:t>
            </a:r>
            <a:endParaRPr/>
          </a:p>
        </p:txBody>
      </p:sp>
      <p:sp>
        <p:nvSpPr>
          <p:cNvPr id="346" name="Google Shape;346;p32"/>
          <p:cNvSpPr txBox="1"/>
          <p:nvPr/>
        </p:nvSpPr>
        <p:spPr>
          <a:xfrm>
            <a:off x="0" y="3657600"/>
            <a:ext cx="6953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3300"/>
                </a:solidFill>
                <a:latin typeface="Tahoma"/>
                <a:ea typeface="Tahoma"/>
                <a:cs typeface="Tahoma"/>
                <a:sym typeface="Tahoma"/>
              </a:rPr>
              <a:t>O(1)</a:t>
            </a:r>
            <a:endParaRPr/>
          </a:p>
        </p:txBody>
      </p:sp>
      <p:sp>
        <p:nvSpPr>
          <p:cNvPr id="347" name="Google Shape;347;p32"/>
          <p:cNvSpPr/>
          <p:nvPr/>
        </p:nvSpPr>
        <p:spPr>
          <a:xfrm>
            <a:off x="152400" y="6248400"/>
            <a:ext cx="6248400" cy="457200"/>
          </a:xfrm>
          <a:prstGeom prst="rect">
            <a:avLst/>
          </a:prstGeom>
          <a:noFill/>
          <a:ln>
            <a:noFill/>
          </a:ln>
        </p:spPr>
        <p:txBody>
          <a:bodyPr anchorCtr="0" anchor="t" bIns="45700" lIns="91425" spcFirstLastPara="1" rIns="91425" wrap="square" tIns="45700">
            <a:noAutofit/>
          </a:bodyPr>
          <a:lstStyle/>
          <a:p>
            <a:pPr indent="-228600" lvl="0" marL="228600" marR="0" rtl="0" algn="l">
              <a:spcBef>
                <a:spcPts val="0"/>
              </a:spcBef>
              <a:spcAft>
                <a:spcPts val="0"/>
              </a:spcAft>
              <a:buClr>
                <a:schemeClr val="folHlink"/>
              </a:buClr>
              <a:buSzPts val="1300"/>
              <a:buFont typeface="Noto Sans Symbols"/>
              <a:buChar char="■"/>
            </a:pPr>
            <a:r>
              <a:rPr lang="en-US" sz="2000">
                <a:solidFill>
                  <a:schemeClr val="hlink"/>
                </a:solidFill>
                <a:latin typeface="Tahoma"/>
                <a:ea typeface="Tahoma"/>
                <a:cs typeface="Tahoma"/>
                <a:sym typeface="Tahoma"/>
              </a:rPr>
              <a:t>Array S is treated as circular (joined at the ends)</a:t>
            </a:r>
            <a:endParaRPr/>
          </a:p>
        </p:txBody>
      </p:sp>
      <p:sp>
        <p:nvSpPr>
          <p:cNvPr id="348" name="Google Shape;348;p32"/>
          <p:cNvSpPr txBox="1"/>
          <p:nvPr/>
        </p:nvSpPr>
        <p:spPr>
          <a:xfrm>
            <a:off x="7994650" y="6486525"/>
            <a:ext cx="3111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ahoma"/>
                <a:ea typeface="Tahoma"/>
                <a:cs typeface="Tahoma"/>
                <a:sym typeface="Tahoma"/>
              </a:rPr>
              <a:t>S</a:t>
            </a:r>
            <a:endParaRPr/>
          </a:p>
        </p:txBody>
      </p:sp>
      <p:sp>
        <p:nvSpPr>
          <p:cNvPr id="349" name="Google Shape;349;p32"/>
          <p:cNvSpPr txBox="1"/>
          <p:nvPr/>
        </p:nvSpPr>
        <p:spPr>
          <a:xfrm>
            <a:off x="7239000" y="6202363"/>
            <a:ext cx="266700" cy="2746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0</a:t>
            </a:r>
            <a:endParaRPr/>
          </a:p>
        </p:txBody>
      </p:sp>
      <p:sp>
        <p:nvSpPr>
          <p:cNvPr id="350" name="Google Shape;350;p32"/>
          <p:cNvSpPr txBox="1"/>
          <p:nvPr/>
        </p:nvSpPr>
        <p:spPr>
          <a:xfrm>
            <a:off x="7467600" y="6202363"/>
            <a:ext cx="266700" cy="2746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1</a:t>
            </a:r>
            <a:endParaRPr/>
          </a:p>
        </p:txBody>
      </p:sp>
      <p:sp>
        <p:nvSpPr>
          <p:cNvPr id="351" name="Google Shape;351;p32"/>
          <p:cNvSpPr txBox="1"/>
          <p:nvPr/>
        </p:nvSpPr>
        <p:spPr>
          <a:xfrm>
            <a:off x="7734300" y="6202363"/>
            <a:ext cx="266700" cy="2746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2</a:t>
            </a:r>
            <a:endParaRPr/>
          </a:p>
        </p:txBody>
      </p:sp>
      <p:sp>
        <p:nvSpPr>
          <p:cNvPr id="352" name="Google Shape;352;p32"/>
          <p:cNvSpPr txBox="1"/>
          <p:nvPr/>
        </p:nvSpPr>
        <p:spPr>
          <a:xfrm>
            <a:off x="8001000" y="6202363"/>
            <a:ext cx="266700" cy="2746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3</a:t>
            </a:r>
            <a:endParaRPr/>
          </a:p>
        </p:txBody>
      </p:sp>
      <p:sp>
        <p:nvSpPr>
          <p:cNvPr id="353" name="Google Shape;353;p32"/>
          <p:cNvSpPr/>
          <p:nvPr/>
        </p:nvSpPr>
        <p:spPr>
          <a:xfrm>
            <a:off x="7453313" y="5924550"/>
            <a:ext cx="254000" cy="277813"/>
          </a:xfrm>
          <a:prstGeom prst="rect">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354" name="Google Shape;354;p32"/>
          <p:cNvSpPr/>
          <p:nvPr/>
        </p:nvSpPr>
        <p:spPr>
          <a:xfrm>
            <a:off x="7707313" y="5924550"/>
            <a:ext cx="254000" cy="277813"/>
          </a:xfrm>
          <a:prstGeom prst="rect">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355" name="Google Shape;355;p32"/>
          <p:cNvSpPr/>
          <p:nvPr/>
        </p:nvSpPr>
        <p:spPr>
          <a:xfrm>
            <a:off x="7986713" y="5924550"/>
            <a:ext cx="254000" cy="277813"/>
          </a:xfrm>
          <a:prstGeom prst="rect">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356" name="Google Shape;356;p32"/>
          <p:cNvSpPr/>
          <p:nvPr/>
        </p:nvSpPr>
        <p:spPr>
          <a:xfrm>
            <a:off x="8240713" y="5924550"/>
            <a:ext cx="254000" cy="277813"/>
          </a:xfrm>
          <a:prstGeom prst="rect">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cxnSp>
        <p:nvCxnSpPr>
          <p:cNvPr id="357" name="Google Shape;357;p32"/>
          <p:cNvCxnSpPr/>
          <p:nvPr/>
        </p:nvCxnSpPr>
        <p:spPr>
          <a:xfrm>
            <a:off x="7315200" y="5619750"/>
            <a:ext cx="0" cy="304800"/>
          </a:xfrm>
          <a:prstGeom prst="straightConnector1">
            <a:avLst/>
          </a:prstGeom>
          <a:noFill/>
          <a:ln cap="flat" cmpd="sng" w="12700">
            <a:solidFill>
              <a:schemeClr val="lt1"/>
            </a:solidFill>
            <a:prstDash val="solid"/>
            <a:round/>
            <a:headEnd len="med" w="med" type="none"/>
            <a:tailEnd len="med" w="med" type="triangle"/>
          </a:ln>
        </p:spPr>
      </p:cxnSp>
      <p:sp>
        <p:nvSpPr>
          <p:cNvPr id="358" name="Google Shape;358;p32"/>
          <p:cNvSpPr txBox="1"/>
          <p:nvPr/>
        </p:nvSpPr>
        <p:spPr>
          <a:xfrm>
            <a:off x="8172450" y="5237163"/>
            <a:ext cx="6667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2"/>
                </a:solidFill>
                <a:latin typeface="Tahoma"/>
                <a:ea typeface="Tahoma"/>
                <a:cs typeface="Tahoma"/>
                <a:sym typeface="Tahoma"/>
              </a:rPr>
              <a:t>front</a:t>
            </a:r>
            <a:endParaRPr/>
          </a:p>
        </p:txBody>
      </p:sp>
      <p:cxnSp>
        <p:nvCxnSpPr>
          <p:cNvPr id="359" name="Google Shape;359;p32"/>
          <p:cNvCxnSpPr/>
          <p:nvPr/>
        </p:nvCxnSpPr>
        <p:spPr>
          <a:xfrm>
            <a:off x="8523287" y="5619750"/>
            <a:ext cx="11113" cy="304800"/>
          </a:xfrm>
          <a:prstGeom prst="straightConnector1">
            <a:avLst/>
          </a:prstGeom>
          <a:noFill/>
          <a:ln cap="flat" cmpd="sng" w="12700">
            <a:solidFill>
              <a:schemeClr val="lt1"/>
            </a:solidFill>
            <a:prstDash val="solid"/>
            <a:round/>
            <a:headEnd len="med" w="med" type="none"/>
            <a:tailEnd len="med" w="med" type="triangle"/>
          </a:ln>
        </p:spPr>
      </p:cxnSp>
      <p:sp>
        <p:nvSpPr>
          <p:cNvPr id="360" name="Google Shape;360;p32"/>
          <p:cNvSpPr txBox="1"/>
          <p:nvPr/>
        </p:nvSpPr>
        <p:spPr>
          <a:xfrm>
            <a:off x="7097713" y="5237163"/>
            <a:ext cx="5905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2"/>
                </a:solidFill>
                <a:latin typeface="Tahoma"/>
                <a:ea typeface="Tahoma"/>
                <a:cs typeface="Tahoma"/>
                <a:sym typeface="Tahoma"/>
              </a:rPr>
              <a:t>rear</a:t>
            </a:r>
            <a:endParaRPr/>
          </a:p>
        </p:txBody>
      </p:sp>
      <p:sp>
        <p:nvSpPr>
          <p:cNvPr id="361" name="Google Shape;361;p32"/>
          <p:cNvSpPr/>
          <p:nvPr/>
        </p:nvSpPr>
        <p:spPr>
          <a:xfrm>
            <a:off x="7213600" y="5924550"/>
            <a:ext cx="254000" cy="277813"/>
          </a:xfrm>
          <a:prstGeom prst="rect">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362" name="Google Shape;362;p32"/>
          <p:cNvSpPr txBox="1"/>
          <p:nvPr/>
        </p:nvSpPr>
        <p:spPr>
          <a:xfrm>
            <a:off x="8229600" y="6202363"/>
            <a:ext cx="266700" cy="2746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4</a:t>
            </a:r>
            <a:endParaRPr/>
          </a:p>
        </p:txBody>
      </p:sp>
      <p:sp>
        <p:nvSpPr>
          <p:cNvPr id="363" name="Google Shape;363;p32"/>
          <p:cNvSpPr/>
          <p:nvPr/>
        </p:nvSpPr>
        <p:spPr>
          <a:xfrm>
            <a:off x="8458200" y="5924550"/>
            <a:ext cx="254000" cy="277813"/>
          </a:xfrm>
          <a:prstGeom prst="rect">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364" name="Google Shape;364;p32"/>
          <p:cNvSpPr/>
          <p:nvPr/>
        </p:nvSpPr>
        <p:spPr>
          <a:xfrm>
            <a:off x="8737600" y="5924550"/>
            <a:ext cx="254000" cy="277813"/>
          </a:xfrm>
          <a:prstGeom prst="rect">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365" name="Google Shape;365;p32"/>
          <p:cNvSpPr txBox="1"/>
          <p:nvPr/>
        </p:nvSpPr>
        <p:spPr>
          <a:xfrm>
            <a:off x="8496300" y="6202363"/>
            <a:ext cx="266700" cy="2746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5</a:t>
            </a:r>
            <a:endParaRPr/>
          </a:p>
        </p:txBody>
      </p:sp>
      <p:sp>
        <p:nvSpPr>
          <p:cNvPr id="366" name="Google Shape;366;p32"/>
          <p:cNvSpPr txBox="1"/>
          <p:nvPr/>
        </p:nvSpPr>
        <p:spPr>
          <a:xfrm>
            <a:off x="8724900" y="6202363"/>
            <a:ext cx="266700" cy="2746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6</a:t>
            </a:r>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33"/>
          <p:cNvSpPr txBox="1"/>
          <p:nvPr>
            <p:ph idx="4294967295" type="title"/>
          </p:nvPr>
        </p:nvSpPr>
        <p:spPr>
          <a:xfrm>
            <a:off x="0" y="0"/>
            <a:ext cx="7267575"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lt2"/>
                </a:solidFill>
                <a:latin typeface="Tahoma"/>
                <a:ea typeface="Tahoma"/>
                <a:cs typeface="Tahoma"/>
                <a:sym typeface="Tahoma"/>
              </a:rPr>
              <a:t>Linked Implementation</a:t>
            </a:r>
            <a:r>
              <a:rPr b="0" i="0" lang="en-US" sz="4400" u="none" cap="none" strike="noStrike">
                <a:solidFill>
                  <a:schemeClr val="lt2"/>
                </a:solidFill>
                <a:latin typeface="Tahoma"/>
                <a:ea typeface="Tahoma"/>
                <a:cs typeface="Tahoma"/>
                <a:sym typeface="Tahoma"/>
              </a:rPr>
              <a:t> </a:t>
            </a:r>
            <a:r>
              <a:rPr b="0" i="0" lang="en-US" sz="2000" u="none" cap="none" strike="noStrike">
                <a:solidFill>
                  <a:schemeClr val="lt2"/>
                </a:solidFill>
                <a:latin typeface="Tahoma"/>
                <a:ea typeface="Tahoma"/>
                <a:cs typeface="Tahoma"/>
                <a:sym typeface="Tahoma"/>
              </a:rPr>
              <a:t>Queue ADT</a:t>
            </a:r>
            <a:endParaRPr/>
          </a:p>
        </p:txBody>
      </p:sp>
      <p:sp>
        <p:nvSpPr>
          <p:cNvPr id="372" name="Google Shape;372;p33"/>
          <p:cNvSpPr txBox="1"/>
          <p:nvPr>
            <p:ph idx="4294967295" type="body"/>
          </p:nvPr>
        </p:nvSpPr>
        <p:spPr>
          <a:xfrm>
            <a:off x="0" y="685800"/>
            <a:ext cx="8991600" cy="5334000"/>
          </a:xfrm>
          <a:prstGeom prst="rect">
            <a:avLst/>
          </a:prstGeom>
          <a:solidFill>
            <a:schemeClr val="dk1">
              <a:alpha val="49803"/>
            </a:schemeClr>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hlink"/>
              </a:buClr>
              <a:buSzPts val="1170"/>
              <a:buFont typeface="Noto Sans Symbols"/>
              <a:buNone/>
            </a:pPr>
            <a:r>
              <a:rPr b="0" i="0" lang="en-US" sz="1800" u="none" cap="none" strike="noStrike">
                <a:solidFill>
                  <a:schemeClr val="lt1"/>
                </a:solidFill>
                <a:latin typeface="Tahoma"/>
                <a:ea typeface="Tahoma"/>
                <a:cs typeface="Tahoma"/>
                <a:sym typeface="Tahoma"/>
              </a:rPr>
              <a:t>public class Queue {</a:t>
            </a:r>
            <a:endParaRPr/>
          </a:p>
          <a:p>
            <a:pPr indent="-292100" lvl="1" marL="406400" marR="0" rtl="0" algn="l">
              <a:lnSpc>
                <a:spcPct val="90000"/>
              </a:lnSpc>
              <a:spcBef>
                <a:spcPts val="360"/>
              </a:spcBef>
              <a:spcAft>
                <a:spcPts val="0"/>
              </a:spcAft>
              <a:buClr>
                <a:schemeClr val="folHlink"/>
              </a:buClr>
              <a:buSzPts val="1170"/>
              <a:buFont typeface="Noto Sans Symbols"/>
              <a:buNone/>
            </a:pPr>
            <a:r>
              <a:rPr b="0" i="0" lang="en-US" sz="1800" u="none" cap="none" strike="noStrike">
                <a:solidFill>
                  <a:schemeClr val="lt1"/>
                </a:solidFill>
                <a:latin typeface="Tahoma"/>
                <a:ea typeface="Tahoma"/>
                <a:cs typeface="Tahoma"/>
                <a:sym typeface="Tahoma"/>
              </a:rPr>
              <a:t>	private Node Rear = null, Front = null;</a:t>
            </a:r>
            <a:endParaRPr/>
          </a:p>
          <a:p>
            <a:pPr indent="-292100" lvl="1" marL="406400" marR="0" rtl="0" algn="l">
              <a:lnSpc>
                <a:spcPct val="90000"/>
              </a:lnSpc>
              <a:spcBef>
                <a:spcPts val="360"/>
              </a:spcBef>
              <a:spcAft>
                <a:spcPts val="0"/>
              </a:spcAft>
              <a:buClr>
                <a:schemeClr val="folHlink"/>
              </a:buClr>
              <a:buSzPts val="1170"/>
              <a:buFont typeface="Noto Sans Symbols"/>
              <a:buNone/>
            </a:pPr>
            <a:r>
              <a:rPr b="0" i="0" lang="en-US" sz="1800" u="none" cap="none" strike="noStrike">
                <a:solidFill>
                  <a:schemeClr val="lt1"/>
                </a:solidFill>
                <a:latin typeface="Tahoma"/>
                <a:ea typeface="Tahoma"/>
                <a:cs typeface="Tahoma"/>
                <a:sym typeface="Tahoma"/>
              </a:rPr>
              <a:t>	private int size = 0;</a:t>
            </a:r>
            <a:endParaRPr/>
          </a:p>
          <a:p>
            <a:pPr indent="-292100" lvl="1" marL="406400" marR="0" rtl="0" algn="l">
              <a:lnSpc>
                <a:spcPct val="90000"/>
              </a:lnSpc>
              <a:spcBef>
                <a:spcPts val="360"/>
              </a:spcBef>
              <a:spcAft>
                <a:spcPts val="0"/>
              </a:spcAft>
              <a:buClr>
                <a:schemeClr val="folHlink"/>
              </a:buClr>
              <a:buSzPts val="1170"/>
              <a:buFont typeface="Noto Sans Symbols"/>
              <a:buNone/>
            </a:pPr>
            <a:r>
              <a:rPr b="0" i="0" lang="en-US" sz="1800" u="none" cap="none" strike="noStrike">
                <a:solidFill>
                  <a:schemeClr val="lt1"/>
                </a:solidFill>
                <a:latin typeface="Tahoma"/>
                <a:ea typeface="Tahoma"/>
                <a:cs typeface="Tahoma"/>
                <a:sym typeface="Tahoma"/>
              </a:rPr>
              <a:t>	public boolean isEmpty() { return Front==null; }</a:t>
            </a:r>
            <a:endParaRPr/>
          </a:p>
          <a:p>
            <a:pPr indent="-292100" lvl="1" marL="406400" marR="0" rtl="0" algn="l">
              <a:lnSpc>
                <a:spcPct val="90000"/>
              </a:lnSpc>
              <a:spcBef>
                <a:spcPts val="360"/>
              </a:spcBef>
              <a:spcAft>
                <a:spcPts val="0"/>
              </a:spcAft>
              <a:buClr>
                <a:schemeClr val="folHlink"/>
              </a:buClr>
              <a:buSzPts val="1170"/>
              <a:buFont typeface="Noto Sans Symbols"/>
              <a:buNone/>
            </a:pPr>
            <a:r>
              <a:rPr b="0" i="0" lang="en-US" sz="1800" u="none" cap="none" strike="noStrike">
                <a:solidFill>
                  <a:schemeClr val="lt1"/>
                </a:solidFill>
                <a:latin typeface="Tahoma"/>
                <a:ea typeface="Tahoma"/>
                <a:cs typeface="Tahoma"/>
                <a:sym typeface="Tahoma"/>
              </a:rPr>
              <a:t>	public void enqueue(Object Element) {</a:t>
            </a:r>
            <a:endParaRPr/>
          </a:p>
          <a:p>
            <a:pPr indent="-292100" lvl="1" marL="406400" marR="0" rtl="0" algn="l">
              <a:lnSpc>
                <a:spcPct val="90000"/>
              </a:lnSpc>
              <a:spcBef>
                <a:spcPts val="360"/>
              </a:spcBef>
              <a:spcAft>
                <a:spcPts val="0"/>
              </a:spcAft>
              <a:buClr>
                <a:schemeClr val="folHlink"/>
              </a:buClr>
              <a:buSzPts val="1170"/>
              <a:buFont typeface="Noto Sans Symbols"/>
              <a:buNone/>
            </a:pPr>
            <a:r>
              <a:rPr b="0" i="0" lang="en-US" sz="1800" u="none" cap="none" strike="noStrike">
                <a:solidFill>
                  <a:schemeClr val="lt1"/>
                </a:solidFill>
                <a:latin typeface="Tahoma"/>
                <a:ea typeface="Tahoma"/>
                <a:cs typeface="Tahoma"/>
                <a:sym typeface="Tahoma"/>
              </a:rPr>
              <a:t>		Node Tmp = new Node(Element);</a:t>
            </a:r>
            <a:endParaRPr/>
          </a:p>
          <a:p>
            <a:pPr indent="-292100" lvl="1" marL="406400" marR="0" rtl="0" algn="l">
              <a:lnSpc>
                <a:spcPct val="90000"/>
              </a:lnSpc>
              <a:spcBef>
                <a:spcPts val="360"/>
              </a:spcBef>
              <a:spcAft>
                <a:spcPts val="0"/>
              </a:spcAft>
              <a:buClr>
                <a:schemeClr val="folHlink"/>
              </a:buClr>
              <a:buSzPts val="1170"/>
              <a:buFont typeface="Noto Sans Symbols"/>
              <a:buNone/>
            </a:pPr>
            <a:r>
              <a:rPr b="0" i="0" lang="en-US" sz="1800" u="none" cap="none" strike="noStrike">
                <a:solidFill>
                  <a:schemeClr val="lt1"/>
                </a:solidFill>
                <a:latin typeface="Tahoma"/>
                <a:ea typeface="Tahoma"/>
                <a:cs typeface="Tahoma"/>
                <a:sym typeface="Tahoma"/>
              </a:rPr>
              <a:t>		if (Rear==null) Rear = Front = Tmp;</a:t>
            </a:r>
            <a:endParaRPr/>
          </a:p>
          <a:p>
            <a:pPr indent="-292100" lvl="1" marL="406400" marR="0" rtl="0" algn="l">
              <a:lnSpc>
                <a:spcPct val="90000"/>
              </a:lnSpc>
              <a:spcBef>
                <a:spcPts val="360"/>
              </a:spcBef>
              <a:spcAft>
                <a:spcPts val="0"/>
              </a:spcAft>
              <a:buClr>
                <a:schemeClr val="folHlink"/>
              </a:buClr>
              <a:buSzPts val="1170"/>
              <a:buFont typeface="Noto Sans Symbols"/>
              <a:buNone/>
            </a:pPr>
            <a:r>
              <a:rPr b="0" i="0" lang="en-US" sz="1800" u="none" cap="none" strike="noStrike">
                <a:solidFill>
                  <a:schemeClr val="lt1"/>
                </a:solidFill>
                <a:latin typeface="Tahoma"/>
                <a:ea typeface="Tahoma"/>
                <a:cs typeface="Tahoma"/>
                <a:sym typeface="Tahoma"/>
              </a:rPr>
              <a:t>		else { Rear.setNext(Tmp); Rear = Tmp;}</a:t>
            </a:r>
            <a:endParaRPr/>
          </a:p>
          <a:p>
            <a:pPr indent="-292100" lvl="1" marL="406400" marR="0" rtl="0" algn="l">
              <a:lnSpc>
                <a:spcPct val="90000"/>
              </a:lnSpc>
              <a:spcBef>
                <a:spcPts val="360"/>
              </a:spcBef>
              <a:spcAft>
                <a:spcPts val="0"/>
              </a:spcAft>
              <a:buClr>
                <a:schemeClr val="folHlink"/>
              </a:buClr>
              <a:buSzPts val="1170"/>
              <a:buFont typeface="Noto Sans Symbols"/>
              <a:buNone/>
            </a:pPr>
            <a:r>
              <a:rPr b="0" i="0" lang="en-US" sz="1800" u="none" cap="none" strike="noStrike">
                <a:solidFill>
                  <a:schemeClr val="lt1"/>
                </a:solidFill>
                <a:latin typeface="Tahoma"/>
                <a:ea typeface="Tahoma"/>
                <a:cs typeface="Tahoma"/>
                <a:sym typeface="Tahoma"/>
              </a:rPr>
              <a:t>		size++;</a:t>
            </a:r>
            <a:endParaRPr/>
          </a:p>
          <a:p>
            <a:pPr indent="-292100" lvl="1" marL="406400" marR="0" rtl="0" algn="l">
              <a:lnSpc>
                <a:spcPct val="90000"/>
              </a:lnSpc>
              <a:spcBef>
                <a:spcPts val="360"/>
              </a:spcBef>
              <a:spcAft>
                <a:spcPts val="0"/>
              </a:spcAft>
              <a:buClr>
                <a:schemeClr val="folHlink"/>
              </a:buClr>
              <a:buSzPts val="1170"/>
              <a:buFont typeface="Noto Sans Symbols"/>
              <a:buNone/>
            </a:pPr>
            <a:r>
              <a:rPr b="0" i="0" lang="en-US" sz="1800" u="none" cap="none" strike="noStrike">
                <a:solidFill>
                  <a:schemeClr val="lt1"/>
                </a:solidFill>
                <a:latin typeface="Tahoma"/>
                <a:ea typeface="Tahoma"/>
                <a:cs typeface="Tahoma"/>
                <a:sym typeface="Tahoma"/>
              </a:rPr>
              <a:t>	}</a:t>
            </a:r>
            <a:endParaRPr/>
          </a:p>
          <a:p>
            <a:pPr indent="-292100" lvl="1" marL="406400" marR="0" rtl="0" algn="l">
              <a:lnSpc>
                <a:spcPct val="90000"/>
              </a:lnSpc>
              <a:spcBef>
                <a:spcPts val="360"/>
              </a:spcBef>
              <a:spcAft>
                <a:spcPts val="0"/>
              </a:spcAft>
              <a:buClr>
                <a:schemeClr val="folHlink"/>
              </a:buClr>
              <a:buSzPts val="1170"/>
              <a:buFont typeface="Noto Sans Symbols"/>
              <a:buNone/>
            </a:pPr>
            <a:r>
              <a:rPr b="0" i="0" lang="en-US" sz="1800" u="none" cap="none" strike="noStrike">
                <a:solidFill>
                  <a:schemeClr val="lt1"/>
                </a:solidFill>
                <a:latin typeface="Tahoma"/>
                <a:ea typeface="Tahoma"/>
                <a:cs typeface="Tahoma"/>
                <a:sym typeface="Tahoma"/>
              </a:rPr>
              <a:t>	public Object dequeue() {</a:t>
            </a:r>
            <a:endParaRPr/>
          </a:p>
          <a:p>
            <a:pPr indent="-292100" lvl="1" marL="406400" marR="0" rtl="0" algn="l">
              <a:lnSpc>
                <a:spcPct val="90000"/>
              </a:lnSpc>
              <a:spcBef>
                <a:spcPts val="360"/>
              </a:spcBef>
              <a:spcAft>
                <a:spcPts val="0"/>
              </a:spcAft>
              <a:buClr>
                <a:schemeClr val="folHlink"/>
              </a:buClr>
              <a:buSzPts val="1170"/>
              <a:buFont typeface="Noto Sans Symbols"/>
              <a:buNone/>
            </a:pPr>
            <a:r>
              <a:rPr b="0" i="0" lang="en-US" sz="1800" u="none" cap="none" strike="noStrike">
                <a:solidFill>
                  <a:schemeClr val="lt1"/>
                </a:solidFill>
                <a:latin typeface="Tahoma"/>
                <a:ea typeface="Tahoma"/>
                <a:cs typeface="Tahoma"/>
                <a:sym typeface="Tahoma"/>
              </a:rPr>
              <a:t>		Node Tmp = Front;</a:t>
            </a:r>
            <a:endParaRPr/>
          </a:p>
          <a:p>
            <a:pPr indent="-292100" lvl="1" marL="406400" marR="0" rtl="0" algn="l">
              <a:lnSpc>
                <a:spcPct val="90000"/>
              </a:lnSpc>
              <a:spcBef>
                <a:spcPts val="360"/>
              </a:spcBef>
              <a:spcAft>
                <a:spcPts val="0"/>
              </a:spcAft>
              <a:buClr>
                <a:schemeClr val="folHlink"/>
              </a:buClr>
              <a:buSzPts val="1170"/>
              <a:buFont typeface="Noto Sans Symbols"/>
              <a:buNone/>
            </a:pPr>
            <a:r>
              <a:rPr b="0" i="0" lang="en-US" sz="1800" u="none" cap="none" strike="noStrike">
                <a:solidFill>
                  <a:schemeClr val="lt1"/>
                </a:solidFill>
                <a:latin typeface="Tahoma"/>
                <a:ea typeface="Tahoma"/>
                <a:cs typeface="Tahoma"/>
                <a:sym typeface="Tahoma"/>
              </a:rPr>
              <a:t>		Front =  Front.getNext(); size--;</a:t>
            </a:r>
            <a:endParaRPr/>
          </a:p>
          <a:p>
            <a:pPr indent="-292100" lvl="1" marL="406400" marR="0" rtl="0" algn="l">
              <a:lnSpc>
                <a:spcPct val="90000"/>
              </a:lnSpc>
              <a:spcBef>
                <a:spcPts val="360"/>
              </a:spcBef>
              <a:spcAft>
                <a:spcPts val="0"/>
              </a:spcAft>
              <a:buClr>
                <a:schemeClr val="folHlink"/>
              </a:buClr>
              <a:buSzPts val="1170"/>
              <a:buFont typeface="Noto Sans Symbols"/>
              <a:buNone/>
            </a:pPr>
            <a:r>
              <a:rPr b="0" i="0" lang="en-US" sz="1800" u="none" cap="none" strike="noStrike">
                <a:solidFill>
                  <a:schemeClr val="lt1"/>
                </a:solidFill>
                <a:latin typeface="Tahoma"/>
                <a:ea typeface="Tahoma"/>
                <a:cs typeface="Tahoma"/>
                <a:sym typeface="Tahoma"/>
              </a:rPr>
              <a:t>		if (Front==null) Rear = null;</a:t>
            </a:r>
            <a:endParaRPr/>
          </a:p>
          <a:p>
            <a:pPr indent="-292100" lvl="1" marL="406400" marR="0" rtl="0" algn="l">
              <a:lnSpc>
                <a:spcPct val="90000"/>
              </a:lnSpc>
              <a:spcBef>
                <a:spcPts val="360"/>
              </a:spcBef>
              <a:spcAft>
                <a:spcPts val="0"/>
              </a:spcAft>
              <a:buClr>
                <a:schemeClr val="folHlink"/>
              </a:buClr>
              <a:buSzPts val="1170"/>
              <a:buFont typeface="Noto Sans Symbols"/>
              <a:buNone/>
            </a:pPr>
            <a:r>
              <a:rPr b="0" i="0" lang="en-US" sz="1800" u="none" cap="none" strike="noStrike">
                <a:solidFill>
                  <a:schemeClr val="lt1"/>
                </a:solidFill>
                <a:latin typeface="Tahoma"/>
                <a:ea typeface="Tahoma"/>
                <a:cs typeface="Tahoma"/>
                <a:sym typeface="Tahoma"/>
              </a:rPr>
              <a:t>		return Tmp.getElement();</a:t>
            </a:r>
            <a:endParaRPr/>
          </a:p>
          <a:p>
            <a:pPr indent="-292100" lvl="1" marL="406400" marR="0" rtl="0" algn="l">
              <a:lnSpc>
                <a:spcPct val="90000"/>
              </a:lnSpc>
              <a:spcBef>
                <a:spcPts val="360"/>
              </a:spcBef>
              <a:spcAft>
                <a:spcPts val="0"/>
              </a:spcAft>
              <a:buClr>
                <a:schemeClr val="folHlink"/>
              </a:buClr>
              <a:buSzPts val="1170"/>
              <a:buFont typeface="Noto Sans Symbols"/>
              <a:buNone/>
            </a:pPr>
            <a:r>
              <a:rPr b="0" i="0" lang="en-US" sz="1800" u="none" cap="none" strike="noStrike">
                <a:solidFill>
                  <a:schemeClr val="lt1"/>
                </a:solidFill>
                <a:latin typeface="Tahoma"/>
                <a:ea typeface="Tahoma"/>
                <a:cs typeface="Tahoma"/>
                <a:sym typeface="Tahoma"/>
              </a:rPr>
              <a:t>	}</a:t>
            </a:r>
            <a:endParaRPr/>
          </a:p>
          <a:p>
            <a:pPr indent="-292100" lvl="1" marL="406400" marR="0" rtl="0" algn="l">
              <a:lnSpc>
                <a:spcPct val="90000"/>
              </a:lnSpc>
              <a:spcBef>
                <a:spcPts val="360"/>
              </a:spcBef>
              <a:spcAft>
                <a:spcPts val="0"/>
              </a:spcAft>
              <a:buClr>
                <a:schemeClr val="folHlink"/>
              </a:buClr>
              <a:buSzPts val="1170"/>
              <a:buFont typeface="Noto Sans Symbols"/>
              <a:buNone/>
            </a:pPr>
            <a:r>
              <a:rPr b="0" i="0" lang="en-US" sz="1800" u="none" cap="none" strike="noStrike">
                <a:solidFill>
                  <a:schemeClr val="lt1"/>
                </a:solidFill>
                <a:latin typeface="Tahoma"/>
                <a:ea typeface="Tahoma"/>
                <a:cs typeface="Tahoma"/>
                <a:sym typeface="Tahoma"/>
              </a:rPr>
              <a:t>}</a:t>
            </a:r>
            <a:endParaRPr/>
          </a:p>
        </p:txBody>
      </p:sp>
      <p:sp>
        <p:nvSpPr>
          <p:cNvPr id="373" name="Google Shape;373;p33"/>
          <p:cNvSpPr/>
          <p:nvPr/>
        </p:nvSpPr>
        <p:spPr>
          <a:xfrm>
            <a:off x="3581400" y="5610225"/>
            <a:ext cx="134938" cy="257175"/>
          </a:xfrm>
          <a:prstGeom prst="rect">
            <a:avLst/>
          </a:prstGeom>
          <a:solidFill>
            <a:srgbClr val="CCCCFF"/>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63500" lvl="0" marL="0" marR="0" rtl="0" algn="l">
              <a:spcBef>
                <a:spcPts val="0"/>
              </a:spcBef>
              <a:spcAft>
                <a:spcPts val="0"/>
              </a:spcAft>
              <a:buClr>
                <a:schemeClr val="folHlink"/>
              </a:buClr>
              <a:buSzPts val="1000"/>
              <a:buFont typeface="Noto Sans Symbols"/>
              <a:buNone/>
            </a:pPr>
            <a:r>
              <a:t/>
            </a:r>
            <a:endParaRPr sz="1000">
              <a:solidFill>
                <a:schemeClr val="lt1"/>
              </a:solidFill>
              <a:latin typeface="Tahoma"/>
              <a:ea typeface="Tahoma"/>
              <a:cs typeface="Tahoma"/>
              <a:sym typeface="Tahoma"/>
            </a:endParaRPr>
          </a:p>
        </p:txBody>
      </p:sp>
      <p:sp>
        <p:nvSpPr>
          <p:cNvPr id="374" name="Google Shape;374;p33"/>
          <p:cNvSpPr/>
          <p:nvPr/>
        </p:nvSpPr>
        <p:spPr>
          <a:xfrm>
            <a:off x="3657600" y="6096000"/>
            <a:ext cx="457200" cy="304800"/>
          </a:xfrm>
          <a:prstGeom prst="rect">
            <a:avLst/>
          </a:prstGeom>
          <a:solidFill>
            <a:schemeClr val="hlink"/>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375" name="Google Shape;375;p33"/>
          <p:cNvSpPr/>
          <p:nvPr/>
        </p:nvSpPr>
        <p:spPr>
          <a:xfrm>
            <a:off x="4876800" y="6096000"/>
            <a:ext cx="457200" cy="304800"/>
          </a:xfrm>
          <a:prstGeom prst="rect">
            <a:avLst/>
          </a:prstGeom>
          <a:solidFill>
            <a:schemeClr val="hlink"/>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376" name="Google Shape;376;p33"/>
          <p:cNvSpPr/>
          <p:nvPr/>
        </p:nvSpPr>
        <p:spPr>
          <a:xfrm>
            <a:off x="4114800" y="6096000"/>
            <a:ext cx="152400" cy="304800"/>
          </a:xfrm>
          <a:prstGeom prst="rect">
            <a:avLst/>
          </a:prstGeom>
          <a:solidFill>
            <a:srgbClr val="CCCCFF"/>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377" name="Google Shape;377;p33"/>
          <p:cNvSpPr/>
          <p:nvPr/>
        </p:nvSpPr>
        <p:spPr>
          <a:xfrm>
            <a:off x="5334000" y="6096000"/>
            <a:ext cx="152400" cy="304800"/>
          </a:xfrm>
          <a:prstGeom prst="rect">
            <a:avLst/>
          </a:prstGeom>
          <a:solidFill>
            <a:srgbClr val="CCCCFF"/>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378" name="Google Shape;378;p33"/>
          <p:cNvSpPr/>
          <p:nvPr/>
        </p:nvSpPr>
        <p:spPr>
          <a:xfrm>
            <a:off x="6096000" y="6096000"/>
            <a:ext cx="457200" cy="304800"/>
          </a:xfrm>
          <a:prstGeom prst="rect">
            <a:avLst/>
          </a:prstGeom>
          <a:solidFill>
            <a:schemeClr val="hlink"/>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379" name="Google Shape;379;p33"/>
          <p:cNvSpPr/>
          <p:nvPr/>
        </p:nvSpPr>
        <p:spPr>
          <a:xfrm>
            <a:off x="6553200" y="6096000"/>
            <a:ext cx="152400" cy="304800"/>
          </a:xfrm>
          <a:prstGeom prst="rect">
            <a:avLst/>
          </a:prstGeom>
          <a:solidFill>
            <a:srgbClr val="CCCCFF"/>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380" name="Google Shape;380;p33"/>
          <p:cNvSpPr/>
          <p:nvPr/>
        </p:nvSpPr>
        <p:spPr>
          <a:xfrm>
            <a:off x="7315200" y="6096000"/>
            <a:ext cx="457200" cy="304800"/>
          </a:xfrm>
          <a:prstGeom prst="rect">
            <a:avLst/>
          </a:prstGeom>
          <a:solidFill>
            <a:schemeClr val="hlink"/>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381" name="Google Shape;381;p33"/>
          <p:cNvSpPr/>
          <p:nvPr/>
        </p:nvSpPr>
        <p:spPr>
          <a:xfrm>
            <a:off x="7772400" y="6096000"/>
            <a:ext cx="152400" cy="304800"/>
          </a:xfrm>
          <a:prstGeom prst="rect">
            <a:avLst/>
          </a:prstGeom>
          <a:solidFill>
            <a:srgbClr val="CCCCFF"/>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cxnSp>
        <p:nvCxnSpPr>
          <p:cNvPr id="382" name="Google Shape;382;p33"/>
          <p:cNvCxnSpPr/>
          <p:nvPr/>
        </p:nvCxnSpPr>
        <p:spPr>
          <a:xfrm>
            <a:off x="3657600" y="5715000"/>
            <a:ext cx="0" cy="381000"/>
          </a:xfrm>
          <a:prstGeom prst="straightConnector1">
            <a:avLst/>
          </a:prstGeom>
          <a:noFill/>
          <a:ln cap="flat" cmpd="sng" w="9525">
            <a:solidFill>
              <a:schemeClr val="lt1"/>
            </a:solidFill>
            <a:prstDash val="solid"/>
            <a:round/>
            <a:headEnd len="med" w="med" type="none"/>
            <a:tailEnd len="med" w="med" type="triangle"/>
          </a:ln>
        </p:spPr>
      </p:cxnSp>
      <p:cxnSp>
        <p:nvCxnSpPr>
          <p:cNvPr id="383" name="Google Shape;383;p33"/>
          <p:cNvCxnSpPr/>
          <p:nvPr/>
        </p:nvCxnSpPr>
        <p:spPr>
          <a:xfrm>
            <a:off x="4191000" y="6248400"/>
            <a:ext cx="685800" cy="0"/>
          </a:xfrm>
          <a:prstGeom prst="straightConnector1">
            <a:avLst/>
          </a:prstGeom>
          <a:noFill/>
          <a:ln cap="flat" cmpd="sng" w="9525">
            <a:solidFill>
              <a:schemeClr val="lt1"/>
            </a:solidFill>
            <a:prstDash val="solid"/>
            <a:round/>
            <a:headEnd len="med" w="med" type="none"/>
            <a:tailEnd len="med" w="med" type="triangle"/>
          </a:ln>
        </p:spPr>
      </p:cxnSp>
      <p:cxnSp>
        <p:nvCxnSpPr>
          <p:cNvPr id="384" name="Google Shape;384;p33"/>
          <p:cNvCxnSpPr/>
          <p:nvPr/>
        </p:nvCxnSpPr>
        <p:spPr>
          <a:xfrm>
            <a:off x="5410200" y="6248400"/>
            <a:ext cx="685800" cy="0"/>
          </a:xfrm>
          <a:prstGeom prst="straightConnector1">
            <a:avLst/>
          </a:prstGeom>
          <a:noFill/>
          <a:ln cap="flat" cmpd="sng" w="9525">
            <a:solidFill>
              <a:schemeClr val="lt1"/>
            </a:solidFill>
            <a:prstDash val="solid"/>
            <a:round/>
            <a:headEnd len="med" w="med" type="none"/>
            <a:tailEnd len="med" w="med" type="triangle"/>
          </a:ln>
        </p:spPr>
      </p:cxnSp>
      <p:sp>
        <p:nvSpPr>
          <p:cNvPr id="385" name="Google Shape;385;p33"/>
          <p:cNvSpPr txBox="1"/>
          <p:nvPr/>
        </p:nvSpPr>
        <p:spPr>
          <a:xfrm>
            <a:off x="3424238" y="5364163"/>
            <a:ext cx="538162" cy="2746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Front</a:t>
            </a:r>
            <a:endParaRPr/>
          </a:p>
        </p:txBody>
      </p:sp>
      <p:sp>
        <p:nvSpPr>
          <p:cNvPr id="386" name="Google Shape;386;p33"/>
          <p:cNvSpPr txBox="1"/>
          <p:nvPr/>
        </p:nvSpPr>
        <p:spPr>
          <a:xfrm>
            <a:off x="4800600" y="6629400"/>
            <a:ext cx="914400"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Element</a:t>
            </a:r>
            <a:endParaRPr/>
          </a:p>
        </p:txBody>
      </p:sp>
      <p:sp>
        <p:nvSpPr>
          <p:cNvPr id="387" name="Google Shape;387;p33"/>
          <p:cNvSpPr/>
          <p:nvPr/>
        </p:nvSpPr>
        <p:spPr>
          <a:xfrm>
            <a:off x="5016500" y="6248400"/>
            <a:ext cx="241300" cy="381000"/>
          </a:xfrm>
          <a:custGeom>
            <a:rect b="b" l="l" r="r" t="t"/>
            <a:pathLst>
              <a:path extrusionOk="0" h="336" w="112">
                <a:moveTo>
                  <a:pt x="56" y="0"/>
                </a:moveTo>
                <a:cubicBezTo>
                  <a:pt x="28" y="52"/>
                  <a:pt x="0" y="104"/>
                  <a:pt x="8" y="144"/>
                </a:cubicBezTo>
                <a:cubicBezTo>
                  <a:pt x="16" y="184"/>
                  <a:pt x="96" y="208"/>
                  <a:pt x="104" y="240"/>
                </a:cubicBezTo>
                <a:cubicBezTo>
                  <a:pt x="112" y="272"/>
                  <a:pt x="64" y="320"/>
                  <a:pt x="56" y="336"/>
                </a:cubicBezTo>
              </a:path>
            </a:pathLst>
          </a:custGeom>
          <a:noFill/>
          <a:ln cap="flat" cmpd="sng" w="9525">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cxnSp>
        <p:nvCxnSpPr>
          <p:cNvPr id="388" name="Google Shape;388;p33"/>
          <p:cNvCxnSpPr/>
          <p:nvPr/>
        </p:nvCxnSpPr>
        <p:spPr>
          <a:xfrm>
            <a:off x="6629400" y="6248400"/>
            <a:ext cx="685800" cy="0"/>
          </a:xfrm>
          <a:prstGeom prst="straightConnector1">
            <a:avLst/>
          </a:prstGeom>
          <a:noFill/>
          <a:ln cap="flat" cmpd="sng" w="9525">
            <a:solidFill>
              <a:schemeClr val="lt1"/>
            </a:solidFill>
            <a:prstDash val="solid"/>
            <a:round/>
            <a:headEnd len="med" w="med" type="none"/>
            <a:tailEnd len="med" w="med" type="triangle"/>
          </a:ln>
        </p:spPr>
      </p:cxnSp>
      <p:sp>
        <p:nvSpPr>
          <p:cNvPr id="389" name="Google Shape;389;p33"/>
          <p:cNvSpPr txBox="1"/>
          <p:nvPr/>
        </p:nvSpPr>
        <p:spPr>
          <a:xfrm>
            <a:off x="8382000" y="6096000"/>
            <a:ext cx="533400"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null</a:t>
            </a:r>
            <a:endParaRPr/>
          </a:p>
        </p:txBody>
      </p:sp>
      <p:cxnSp>
        <p:nvCxnSpPr>
          <p:cNvPr id="390" name="Google Shape;390;p33"/>
          <p:cNvCxnSpPr/>
          <p:nvPr/>
        </p:nvCxnSpPr>
        <p:spPr>
          <a:xfrm>
            <a:off x="7315200" y="5715000"/>
            <a:ext cx="0" cy="381000"/>
          </a:xfrm>
          <a:prstGeom prst="straightConnector1">
            <a:avLst/>
          </a:prstGeom>
          <a:noFill/>
          <a:ln cap="flat" cmpd="sng" w="9525">
            <a:solidFill>
              <a:schemeClr val="lt1"/>
            </a:solidFill>
            <a:prstDash val="solid"/>
            <a:round/>
            <a:headEnd len="med" w="med" type="none"/>
            <a:tailEnd len="med" w="med" type="triangle"/>
          </a:ln>
        </p:spPr>
      </p:cxnSp>
      <p:sp>
        <p:nvSpPr>
          <p:cNvPr id="391" name="Google Shape;391;p33"/>
          <p:cNvSpPr txBox="1"/>
          <p:nvPr/>
        </p:nvSpPr>
        <p:spPr>
          <a:xfrm>
            <a:off x="4800600" y="5789613"/>
            <a:ext cx="496888" cy="2746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Data</a:t>
            </a:r>
            <a:endParaRPr/>
          </a:p>
        </p:txBody>
      </p:sp>
      <p:sp>
        <p:nvSpPr>
          <p:cNvPr id="392" name="Google Shape;392;p33"/>
          <p:cNvSpPr txBox="1"/>
          <p:nvPr/>
        </p:nvSpPr>
        <p:spPr>
          <a:xfrm>
            <a:off x="5257800" y="5789613"/>
            <a:ext cx="493713" cy="2746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Next</a:t>
            </a:r>
            <a:endParaRPr/>
          </a:p>
        </p:txBody>
      </p:sp>
      <p:sp>
        <p:nvSpPr>
          <p:cNvPr id="393" name="Google Shape;393;p33"/>
          <p:cNvSpPr/>
          <p:nvPr/>
        </p:nvSpPr>
        <p:spPr>
          <a:xfrm>
            <a:off x="7239000" y="5486400"/>
            <a:ext cx="173038" cy="339725"/>
          </a:xfrm>
          <a:prstGeom prst="rect">
            <a:avLst/>
          </a:prstGeom>
          <a:solidFill>
            <a:srgbClr val="CCCCFF"/>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394" name="Google Shape;394;p33"/>
          <p:cNvSpPr txBox="1"/>
          <p:nvPr/>
        </p:nvSpPr>
        <p:spPr>
          <a:xfrm>
            <a:off x="7086600" y="5133975"/>
            <a:ext cx="495300"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Rear</a:t>
            </a:r>
            <a:endParaRPr/>
          </a:p>
        </p:txBody>
      </p:sp>
      <p:cxnSp>
        <p:nvCxnSpPr>
          <p:cNvPr id="395" name="Google Shape;395;p33"/>
          <p:cNvCxnSpPr/>
          <p:nvPr/>
        </p:nvCxnSpPr>
        <p:spPr>
          <a:xfrm>
            <a:off x="7848600" y="6248400"/>
            <a:ext cx="609600" cy="0"/>
          </a:xfrm>
          <a:prstGeom prst="straightConnector1">
            <a:avLst/>
          </a:prstGeom>
          <a:noFill/>
          <a:ln cap="flat" cmpd="sng" w="9525">
            <a:solidFill>
              <a:schemeClr val="lt1"/>
            </a:solidFill>
            <a:prstDash val="solid"/>
            <a:round/>
            <a:headEnd len="med" w="med" type="none"/>
            <a:tailEnd len="med" w="med" type="triangle"/>
          </a:ln>
        </p:spPr>
      </p:cxnSp>
      <p:sp>
        <p:nvSpPr>
          <p:cNvPr id="396" name="Google Shape;396;p33"/>
          <p:cNvSpPr txBox="1"/>
          <p:nvPr/>
        </p:nvSpPr>
        <p:spPr>
          <a:xfrm>
            <a:off x="-9525" y="2057400"/>
            <a:ext cx="6953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3300"/>
                </a:solidFill>
                <a:latin typeface="Tahoma"/>
                <a:ea typeface="Tahoma"/>
                <a:cs typeface="Tahoma"/>
                <a:sym typeface="Tahoma"/>
              </a:rPr>
              <a:t>O(1)</a:t>
            </a:r>
            <a:endParaRPr/>
          </a:p>
        </p:txBody>
      </p:sp>
      <p:sp>
        <p:nvSpPr>
          <p:cNvPr id="397" name="Google Shape;397;p33"/>
          <p:cNvSpPr txBox="1"/>
          <p:nvPr/>
        </p:nvSpPr>
        <p:spPr>
          <a:xfrm>
            <a:off x="0" y="4098925"/>
            <a:ext cx="6953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3300"/>
                </a:solidFill>
                <a:latin typeface="Tahoma"/>
                <a:ea typeface="Tahoma"/>
                <a:cs typeface="Tahoma"/>
                <a:sym typeface="Tahoma"/>
              </a:rPr>
              <a:t>O(1)</a:t>
            </a:r>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ph idx="4294967295" type="title"/>
          </p:nvPr>
        </p:nvSpPr>
        <p:spPr>
          <a:xfrm>
            <a:off x="0" y="0"/>
            <a:ext cx="7696200" cy="533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lt2"/>
                </a:solidFill>
                <a:latin typeface="Tahoma"/>
                <a:ea typeface="Tahoma"/>
                <a:cs typeface="Tahoma"/>
                <a:sym typeface="Tahoma"/>
              </a:rPr>
              <a:t>Data Values</a:t>
            </a:r>
            <a:r>
              <a:rPr b="0" i="0" lang="en-US" sz="4400" u="none" cap="none" strike="noStrike">
                <a:solidFill>
                  <a:schemeClr val="lt2"/>
                </a:solidFill>
                <a:latin typeface="Tahoma"/>
                <a:ea typeface="Tahoma"/>
                <a:cs typeface="Tahoma"/>
                <a:sym typeface="Tahoma"/>
              </a:rPr>
              <a:t> </a:t>
            </a:r>
            <a:endParaRPr/>
          </a:p>
        </p:txBody>
      </p:sp>
      <p:sp>
        <p:nvSpPr>
          <p:cNvPr id="110" name="Google Shape;110;p16"/>
          <p:cNvSpPr txBox="1"/>
          <p:nvPr>
            <p:ph idx="4294967295" type="body"/>
          </p:nvPr>
        </p:nvSpPr>
        <p:spPr>
          <a:xfrm>
            <a:off x="0" y="609600"/>
            <a:ext cx="8915400" cy="6172200"/>
          </a:xfrm>
          <a:prstGeom prst="rect">
            <a:avLst/>
          </a:prstGeom>
          <a:solidFill>
            <a:schemeClr val="dk1">
              <a:alpha val="49803"/>
            </a:schemeClr>
          </a:solid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465138" lvl="0" marL="465138" marR="0" rtl="0" algn="l">
              <a:spcBef>
                <a:spcPts val="0"/>
              </a:spcBef>
              <a:spcAft>
                <a:spcPts val="0"/>
              </a:spcAft>
              <a:buClr>
                <a:schemeClr val="hlink"/>
              </a:buClr>
              <a:buSzPts val="2400"/>
              <a:buFont typeface="Noto Sans Symbols"/>
              <a:buNone/>
            </a:pPr>
            <a:r>
              <a:rPr b="0" i="0" lang="en-US" sz="2400" u="none" cap="none" strike="noStrike">
                <a:solidFill>
                  <a:schemeClr val="lt1"/>
                </a:solidFill>
                <a:latin typeface="Tahoma"/>
                <a:ea typeface="Tahoma"/>
                <a:cs typeface="Tahoma"/>
                <a:sym typeface="Tahoma"/>
              </a:rPr>
              <a:t>A data value is a piece of information. Types of data values:</a:t>
            </a:r>
            <a:endParaRPr/>
          </a:p>
          <a:p>
            <a:pPr indent="-465138" lvl="0" marL="465138" marR="0" rtl="0" algn="l">
              <a:spcBef>
                <a:spcPts val="480"/>
              </a:spcBef>
              <a:spcAft>
                <a:spcPts val="0"/>
              </a:spcAft>
              <a:buClr>
                <a:schemeClr val="hlink"/>
              </a:buClr>
              <a:buSzPts val="2400"/>
              <a:buFont typeface="Noto Sans Symbols"/>
              <a:buAutoNum type="arabicPeriod"/>
            </a:pPr>
            <a:r>
              <a:rPr b="0" i="0" lang="en-US" sz="2400" u="none" cap="none" strike="noStrike">
                <a:solidFill>
                  <a:schemeClr val="lt1"/>
                </a:solidFill>
                <a:latin typeface="Tahoma"/>
                <a:ea typeface="Tahoma"/>
                <a:cs typeface="Tahoma"/>
                <a:sym typeface="Tahoma"/>
              </a:rPr>
              <a:t>Atomic data values</a:t>
            </a:r>
            <a:endParaRPr/>
          </a:p>
          <a:p>
            <a:pPr indent="-465138" lvl="0" marL="465138" marR="0" rtl="0" algn="l">
              <a:spcBef>
                <a:spcPts val="480"/>
              </a:spcBef>
              <a:spcAft>
                <a:spcPts val="0"/>
              </a:spcAft>
              <a:buClr>
                <a:schemeClr val="hlink"/>
              </a:buClr>
              <a:buSzPts val="2400"/>
              <a:buFont typeface="Noto Sans Symbols"/>
              <a:buNone/>
            </a:pPr>
            <a:r>
              <a:rPr b="0" i="0" lang="en-US" sz="2400" u="none" cap="none" strike="noStrike">
                <a:solidFill>
                  <a:schemeClr val="lt1"/>
                </a:solidFill>
                <a:latin typeface="Tahoma"/>
                <a:ea typeface="Tahoma"/>
                <a:cs typeface="Tahoma"/>
                <a:sym typeface="Tahoma"/>
              </a:rPr>
              <a:t>	An atomic data value is a data value that is chosen to be considered as a single non-decomposable entity.</a:t>
            </a:r>
            <a:endParaRPr/>
          </a:p>
          <a:p>
            <a:pPr indent="-465138" lvl="0" marL="465138" marR="0" rtl="0" algn="l">
              <a:spcBef>
                <a:spcPts val="480"/>
              </a:spcBef>
              <a:spcAft>
                <a:spcPts val="0"/>
              </a:spcAft>
              <a:buClr>
                <a:schemeClr val="hlink"/>
              </a:buClr>
              <a:buSzPts val="2400"/>
              <a:buFont typeface="Noto Sans Symbols"/>
              <a:buAutoNum type="arabicPeriod" startAt="2"/>
            </a:pPr>
            <a:r>
              <a:rPr b="0" i="0" lang="en-US" sz="2400" u="none" cap="none" strike="noStrike">
                <a:solidFill>
                  <a:schemeClr val="lt1"/>
                </a:solidFill>
                <a:latin typeface="Tahoma"/>
                <a:ea typeface="Tahoma"/>
                <a:cs typeface="Tahoma"/>
                <a:sym typeface="Tahoma"/>
              </a:rPr>
              <a:t>Structured data values</a:t>
            </a:r>
            <a:endParaRPr/>
          </a:p>
          <a:p>
            <a:pPr indent="-465138" lvl="0" marL="465138" marR="0" rtl="0" algn="l">
              <a:spcBef>
                <a:spcPts val="480"/>
              </a:spcBef>
              <a:spcAft>
                <a:spcPts val="0"/>
              </a:spcAft>
              <a:buClr>
                <a:schemeClr val="hlink"/>
              </a:buClr>
              <a:buSzPts val="2400"/>
              <a:buFont typeface="Noto Sans Symbols"/>
              <a:buNone/>
            </a:pPr>
            <a:r>
              <a:rPr b="0" i="0" lang="en-US" sz="2400" u="none" cap="none" strike="noStrike">
                <a:solidFill>
                  <a:schemeClr val="lt1"/>
                </a:solidFill>
                <a:latin typeface="Tahoma"/>
                <a:ea typeface="Tahoma"/>
                <a:cs typeface="Tahoma"/>
                <a:sym typeface="Tahoma"/>
              </a:rPr>
              <a:t>	A structured data value is a data value consisting of a set of values called elements/components.</a:t>
            </a:r>
            <a:endParaRPr/>
          </a:p>
          <a:p>
            <a:pPr indent="-465138" lvl="0" marL="465138" marR="0" rtl="0" algn="l">
              <a:spcBef>
                <a:spcPts val="48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Note that a data value is atomic or structured is not absolute.</a:t>
            </a:r>
            <a:endParaRPr/>
          </a:p>
          <a:p>
            <a:pPr indent="-465138" lvl="0" marL="465138" marR="0" rtl="0" algn="l">
              <a:spcBef>
                <a:spcPts val="48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For example,</a:t>
            </a:r>
            <a:endParaRPr/>
          </a:p>
          <a:p>
            <a:pPr indent="-465138" lvl="0" marL="465138" marR="0" rtl="0" algn="l">
              <a:spcBef>
                <a:spcPts val="480"/>
              </a:spcBef>
              <a:spcAft>
                <a:spcPts val="0"/>
              </a:spcAft>
              <a:buClr>
                <a:schemeClr val="hlink"/>
              </a:buClr>
              <a:buSzPts val="2400"/>
              <a:buFont typeface="Noto Sans Symbols"/>
              <a:buChar char="▪"/>
            </a:pPr>
            <a:r>
              <a:rPr b="0" i="0" lang="en-US" sz="2400" u="none" cap="none" strike="noStrike">
                <a:solidFill>
                  <a:schemeClr val="lt1"/>
                </a:solidFill>
                <a:latin typeface="Tahoma"/>
                <a:ea typeface="Tahoma"/>
                <a:cs typeface="Tahoma"/>
                <a:sym typeface="Tahoma"/>
              </a:rPr>
              <a:t>A Java programmer thinks an integer is an atomic data value, because an integer must be moved, added, … etc. as a whole in Java.</a:t>
            </a:r>
            <a:endParaRPr/>
          </a:p>
          <a:p>
            <a:pPr indent="-465138" lvl="0" marL="465138" marR="0" rtl="0" algn="l">
              <a:spcBef>
                <a:spcPts val="480"/>
              </a:spcBef>
              <a:spcAft>
                <a:spcPts val="0"/>
              </a:spcAft>
              <a:buClr>
                <a:schemeClr val="hlink"/>
              </a:buClr>
              <a:buSzPts val="2400"/>
              <a:buFont typeface="Noto Sans Symbols"/>
              <a:buChar char="▪"/>
            </a:pPr>
            <a:r>
              <a:rPr b="0" i="0" lang="en-US" sz="2400" u="none" cap="none" strike="noStrike">
                <a:solidFill>
                  <a:schemeClr val="lt1"/>
                </a:solidFill>
                <a:latin typeface="Tahoma"/>
                <a:ea typeface="Tahoma"/>
                <a:cs typeface="Tahoma"/>
                <a:sym typeface="Tahoma"/>
              </a:rPr>
              <a:t>An assembly/C language programmer may think an integer is a structured data value, since it consists of 32 bits and bits can be handled separately.</a:t>
            </a:r>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34"/>
          <p:cNvSpPr txBox="1"/>
          <p:nvPr>
            <p:ph idx="4294967295" type="title"/>
          </p:nvPr>
        </p:nvSpPr>
        <p:spPr>
          <a:xfrm>
            <a:off x="0" y="457200"/>
            <a:ext cx="8229600" cy="762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lt2"/>
                </a:solidFill>
                <a:latin typeface="Tahoma"/>
                <a:ea typeface="Tahoma"/>
                <a:cs typeface="Tahoma"/>
                <a:sym typeface="Tahoma"/>
              </a:rPr>
              <a:t>Stacks v.s. Queues</a:t>
            </a:r>
            <a:endParaRPr/>
          </a:p>
        </p:txBody>
      </p:sp>
      <p:sp>
        <p:nvSpPr>
          <p:cNvPr id="403" name="Google Shape;403;p34"/>
          <p:cNvSpPr/>
          <p:nvPr/>
        </p:nvSpPr>
        <p:spPr>
          <a:xfrm>
            <a:off x="2209800" y="3124200"/>
            <a:ext cx="609600" cy="1600200"/>
          </a:xfrm>
          <a:prstGeom prst="rect">
            <a:avLst/>
          </a:prstGeom>
          <a:solidFill>
            <a:schemeClr val="hlink">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404" name="Google Shape;404;p34"/>
          <p:cNvSpPr/>
          <p:nvPr/>
        </p:nvSpPr>
        <p:spPr>
          <a:xfrm>
            <a:off x="5105400" y="3886200"/>
            <a:ext cx="1981200" cy="533400"/>
          </a:xfrm>
          <a:prstGeom prst="rect">
            <a:avLst/>
          </a:prstGeom>
          <a:solidFill>
            <a:schemeClr val="hlink">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cxnSp>
        <p:nvCxnSpPr>
          <p:cNvPr id="405" name="Google Shape;405;p34"/>
          <p:cNvCxnSpPr/>
          <p:nvPr/>
        </p:nvCxnSpPr>
        <p:spPr>
          <a:xfrm>
            <a:off x="4724400" y="4191000"/>
            <a:ext cx="2743200" cy="0"/>
          </a:xfrm>
          <a:prstGeom prst="straightConnector1">
            <a:avLst/>
          </a:prstGeom>
          <a:noFill/>
          <a:ln cap="flat" cmpd="sng" w="9525">
            <a:solidFill>
              <a:srgbClr val="FF0000"/>
            </a:solidFill>
            <a:prstDash val="solid"/>
            <a:round/>
            <a:headEnd len="med" w="med" type="stealth"/>
            <a:tailEnd len="sm" w="sm" type="none"/>
          </a:ln>
        </p:spPr>
      </p:cxnSp>
      <p:sp>
        <p:nvSpPr>
          <p:cNvPr id="406" name="Google Shape;406;p34"/>
          <p:cNvSpPr txBox="1"/>
          <p:nvPr/>
        </p:nvSpPr>
        <p:spPr>
          <a:xfrm>
            <a:off x="7543800" y="3962400"/>
            <a:ext cx="91440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Tahoma"/>
                <a:ea typeface="Tahoma"/>
                <a:cs typeface="Tahoma"/>
                <a:sym typeface="Tahoma"/>
              </a:rPr>
              <a:t>a  b  c</a:t>
            </a:r>
            <a:endParaRPr/>
          </a:p>
        </p:txBody>
      </p:sp>
      <p:sp>
        <p:nvSpPr>
          <p:cNvPr id="407" name="Google Shape;407;p34"/>
          <p:cNvSpPr txBox="1"/>
          <p:nvPr/>
        </p:nvSpPr>
        <p:spPr>
          <a:xfrm>
            <a:off x="3886200" y="4022725"/>
            <a:ext cx="91440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Tahoma"/>
                <a:ea typeface="Tahoma"/>
                <a:cs typeface="Tahoma"/>
                <a:sym typeface="Tahoma"/>
              </a:rPr>
              <a:t>a  b  c</a:t>
            </a:r>
            <a:endParaRPr/>
          </a:p>
        </p:txBody>
      </p:sp>
      <p:sp>
        <p:nvSpPr>
          <p:cNvPr id="408" name="Google Shape;408;p34"/>
          <p:cNvSpPr txBox="1"/>
          <p:nvPr/>
        </p:nvSpPr>
        <p:spPr>
          <a:xfrm>
            <a:off x="3200400" y="2667000"/>
            <a:ext cx="91440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Tahoma"/>
                <a:ea typeface="Tahoma"/>
                <a:cs typeface="Tahoma"/>
                <a:sym typeface="Tahoma"/>
              </a:rPr>
              <a:t>a  b  c</a:t>
            </a:r>
            <a:endParaRPr/>
          </a:p>
        </p:txBody>
      </p:sp>
      <p:sp>
        <p:nvSpPr>
          <p:cNvPr id="409" name="Google Shape;409;p34"/>
          <p:cNvSpPr/>
          <p:nvPr/>
        </p:nvSpPr>
        <p:spPr>
          <a:xfrm flipH="1">
            <a:off x="2514600" y="2806700"/>
            <a:ext cx="685800" cy="1308100"/>
          </a:xfrm>
          <a:custGeom>
            <a:rect b="b" l="l" r="r" t="t"/>
            <a:pathLst>
              <a:path extrusionOk="0" h="392" w="512">
                <a:moveTo>
                  <a:pt x="0" y="56"/>
                </a:moveTo>
                <a:cubicBezTo>
                  <a:pt x="176" y="28"/>
                  <a:pt x="352" y="0"/>
                  <a:pt x="432" y="56"/>
                </a:cubicBezTo>
                <a:cubicBezTo>
                  <a:pt x="512" y="112"/>
                  <a:pt x="496" y="252"/>
                  <a:pt x="480" y="392"/>
                </a:cubicBezTo>
              </a:path>
            </a:pathLst>
          </a:custGeom>
          <a:noFill/>
          <a:ln cap="flat" cmpd="sng" w="127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ahoma"/>
              <a:ea typeface="Tahoma"/>
              <a:cs typeface="Tahoma"/>
              <a:sym typeface="Tahoma"/>
            </a:endParaRPr>
          </a:p>
        </p:txBody>
      </p:sp>
      <p:sp>
        <p:nvSpPr>
          <p:cNvPr id="410" name="Google Shape;410;p34"/>
          <p:cNvSpPr/>
          <p:nvPr/>
        </p:nvSpPr>
        <p:spPr>
          <a:xfrm>
            <a:off x="1828800" y="2819400"/>
            <a:ext cx="609600" cy="1371600"/>
          </a:xfrm>
          <a:custGeom>
            <a:rect b="b" l="l" r="r" t="t"/>
            <a:pathLst>
              <a:path extrusionOk="0" h="392" w="512">
                <a:moveTo>
                  <a:pt x="0" y="56"/>
                </a:moveTo>
                <a:cubicBezTo>
                  <a:pt x="176" y="28"/>
                  <a:pt x="352" y="0"/>
                  <a:pt x="432" y="56"/>
                </a:cubicBezTo>
                <a:cubicBezTo>
                  <a:pt x="512" y="112"/>
                  <a:pt x="496" y="252"/>
                  <a:pt x="480" y="392"/>
                </a:cubicBezTo>
              </a:path>
            </a:pathLst>
          </a:custGeom>
          <a:noFill/>
          <a:ln cap="flat" cmpd="sng" w="127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ahoma"/>
              <a:ea typeface="Tahoma"/>
              <a:cs typeface="Tahoma"/>
              <a:sym typeface="Tahoma"/>
            </a:endParaRPr>
          </a:p>
        </p:txBody>
      </p:sp>
      <p:sp>
        <p:nvSpPr>
          <p:cNvPr id="411" name="Google Shape;411;p34"/>
          <p:cNvSpPr txBox="1"/>
          <p:nvPr/>
        </p:nvSpPr>
        <p:spPr>
          <a:xfrm>
            <a:off x="914400" y="2743200"/>
            <a:ext cx="91440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Tahoma"/>
                <a:ea typeface="Tahoma"/>
                <a:cs typeface="Tahoma"/>
                <a:sym typeface="Tahoma"/>
              </a:rPr>
              <a:t>c  b  a</a:t>
            </a:r>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35"/>
          <p:cNvSpPr txBox="1"/>
          <p:nvPr>
            <p:ph idx="4294967295" type="title"/>
          </p:nvPr>
        </p:nvSpPr>
        <p:spPr>
          <a:xfrm>
            <a:off x="0" y="381000"/>
            <a:ext cx="77724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lt2"/>
                </a:solidFill>
                <a:latin typeface="Tahoma"/>
                <a:ea typeface="Tahoma"/>
                <a:cs typeface="Tahoma"/>
                <a:sym typeface="Tahoma"/>
              </a:rPr>
              <a:t>Double-Ended Queues</a:t>
            </a:r>
            <a:endParaRPr/>
          </a:p>
        </p:txBody>
      </p:sp>
      <p:sp>
        <p:nvSpPr>
          <p:cNvPr id="417" name="Google Shape;417;p35"/>
          <p:cNvSpPr/>
          <p:nvPr/>
        </p:nvSpPr>
        <p:spPr>
          <a:xfrm>
            <a:off x="76200" y="1219200"/>
            <a:ext cx="8991600" cy="4483100"/>
          </a:xfrm>
          <a:prstGeom prst="rect">
            <a:avLst/>
          </a:prstGeom>
          <a:solidFill>
            <a:schemeClr val="dk1">
              <a:alpha val="49803"/>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Times"/>
                <a:ea typeface="Times"/>
                <a:cs typeface="Times"/>
                <a:sym typeface="Times"/>
              </a:rPr>
              <a:t>A </a:t>
            </a:r>
            <a:r>
              <a:rPr lang="en-US" sz="2400">
                <a:solidFill>
                  <a:schemeClr val="hlink"/>
                </a:solidFill>
                <a:latin typeface="Times"/>
                <a:ea typeface="Times"/>
                <a:cs typeface="Times"/>
                <a:sym typeface="Times"/>
              </a:rPr>
              <a:t>double-ended</a:t>
            </a:r>
            <a:r>
              <a:rPr lang="en-US" sz="2400">
                <a:solidFill>
                  <a:schemeClr val="lt1"/>
                </a:solidFill>
                <a:latin typeface="Times"/>
                <a:ea typeface="Times"/>
                <a:cs typeface="Times"/>
                <a:sym typeface="Times"/>
              </a:rPr>
              <a:t> queue, or </a:t>
            </a:r>
            <a:r>
              <a:rPr lang="en-US" sz="2400">
                <a:solidFill>
                  <a:schemeClr val="hlink"/>
                </a:solidFill>
                <a:latin typeface="Times"/>
                <a:ea typeface="Times"/>
                <a:cs typeface="Times"/>
                <a:sym typeface="Times"/>
              </a:rPr>
              <a:t>deque</a:t>
            </a:r>
            <a:r>
              <a:rPr lang="en-US" sz="2400">
                <a:solidFill>
                  <a:schemeClr val="lt1"/>
                </a:solidFill>
                <a:latin typeface="Times"/>
                <a:ea typeface="Times"/>
                <a:cs typeface="Times"/>
                <a:sym typeface="Times"/>
              </a:rPr>
              <a:t>, supports insertion and deletion from both ends. </a:t>
            </a:r>
            <a:endParaRPr/>
          </a:p>
          <a:p>
            <a:pPr indent="0" lvl="0" marL="0" marR="0" rtl="0" algn="l">
              <a:spcBef>
                <a:spcPts val="0"/>
              </a:spcBef>
              <a:spcAft>
                <a:spcPts val="0"/>
              </a:spcAft>
              <a:buNone/>
            </a:pPr>
            <a:r>
              <a:t/>
            </a:r>
            <a:endParaRPr sz="2400">
              <a:solidFill>
                <a:schemeClr val="lt1"/>
              </a:solidFill>
              <a:latin typeface="Times"/>
              <a:ea typeface="Times"/>
              <a:cs typeface="Times"/>
              <a:sym typeface="Times"/>
            </a:endParaRPr>
          </a:p>
          <a:p>
            <a:pPr indent="0" lvl="0" marL="0" marR="0" rtl="0" algn="l">
              <a:spcBef>
                <a:spcPts val="0"/>
              </a:spcBef>
              <a:spcAft>
                <a:spcPts val="0"/>
              </a:spcAft>
              <a:buNone/>
            </a:pPr>
            <a:r>
              <a:rPr lang="en-US" sz="2400">
                <a:solidFill>
                  <a:schemeClr val="lt1"/>
                </a:solidFill>
                <a:latin typeface="Times"/>
                <a:ea typeface="Times"/>
                <a:cs typeface="Times"/>
                <a:sym typeface="Times"/>
              </a:rPr>
              <a:t>The Deque ADT</a:t>
            </a:r>
            <a:endParaRPr/>
          </a:p>
          <a:p>
            <a:pPr indent="0" lvl="1" marL="457200" marR="0" rtl="0" algn="l">
              <a:spcBef>
                <a:spcPts val="0"/>
              </a:spcBef>
              <a:spcAft>
                <a:spcPts val="0"/>
              </a:spcAft>
              <a:buNone/>
            </a:pPr>
            <a:r>
              <a:rPr b="0" i="0" lang="en-US" sz="2400" u="none" cap="none" strike="noStrike">
                <a:solidFill>
                  <a:schemeClr val="hlink"/>
                </a:solidFill>
                <a:latin typeface="Times"/>
                <a:ea typeface="Times"/>
                <a:cs typeface="Times"/>
                <a:sym typeface="Times"/>
              </a:rPr>
              <a:t>insertFirst(e)</a:t>
            </a:r>
            <a:r>
              <a:rPr b="0" i="0" lang="en-US" sz="2400" u="none" cap="none" strike="noStrike">
                <a:solidFill>
                  <a:schemeClr val="lt1"/>
                </a:solidFill>
                <a:latin typeface="Times"/>
                <a:ea typeface="Times"/>
                <a:cs typeface="Times"/>
                <a:sym typeface="Times"/>
              </a:rPr>
              <a:t>:</a:t>
            </a:r>
            <a:r>
              <a:rPr b="0" i="0" lang="en-US" sz="2400" u="none" cap="none" strike="noStrike">
                <a:solidFill>
                  <a:schemeClr val="accent2"/>
                </a:solidFill>
                <a:latin typeface="Times"/>
                <a:ea typeface="Times"/>
                <a:cs typeface="Times"/>
                <a:sym typeface="Times"/>
              </a:rPr>
              <a:t> 	</a:t>
            </a:r>
            <a:r>
              <a:rPr b="0" i="0" lang="en-US" sz="2400" u="none" cap="none" strike="noStrike">
                <a:solidFill>
                  <a:schemeClr val="lt1"/>
                </a:solidFill>
                <a:latin typeface="Times"/>
                <a:ea typeface="Times"/>
                <a:cs typeface="Times"/>
                <a:sym typeface="Times"/>
              </a:rPr>
              <a:t>Insert e at the beginning of deque.</a:t>
            </a:r>
            <a:endParaRPr/>
          </a:p>
          <a:p>
            <a:pPr indent="0" lvl="1" marL="457200" marR="0" rtl="0" algn="l">
              <a:spcBef>
                <a:spcPts val="0"/>
              </a:spcBef>
              <a:spcAft>
                <a:spcPts val="0"/>
              </a:spcAft>
              <a:buNone/>
            </a:pPr>
            <a:r>
              <a:rPr b="0" i="0" lang="en-US" sz="2400" u="none" cap="none" strike="noStrike">
                <a:solidFill>
                  <a:schemeClr val="hlink"/>
                </a:solidFill>
                <a:latin typeface="Times"/>
                <a:ea typeface="Times"/>
                <a:cs typeface="Times"/>
                <a:sym typeface="Times"/>
              </a:rPr>
              <a:t>insertLast(e)</a:t>
            </a:r>
            <a:r>
              <a:rPr b="0" i="0" lang="en-US" sz="2400" u="none" cap="none" strike="noStrike">
                <a:solidFill>
                  <a:schemeClr val="lt1"/>
                </a:solidFill>
                <a:latin typeface="Times"/>
                <a:ea typeface="Times"/>
                <a:cs typeface="Times"/>
                <a:sym typeface="Times"/>
              </a:rPr>
              <a:t>:</a:t>
            </a:r>
            <a:r>
              <a:rPr b="0" i="0" lang="en-US" sz="2400" u="none" cap="none" strike="noStrike">
                <a:solidFill>
                  <a:schemeClr val="accent2"/>
                </a:solidFill>
                <a:latin typeface="Times"/>
                <a:ea typeface="Times"/>
                <a:cs typeface="Times"/>
                <a:sym typeface="Times"/>
              </a:rPr>
              <a:t>	</a:t>
            </a:r>
            <a:r>
              <a:rPr b="0" i="0" lang="en-US" sz="2400" u="none" cap="none" strike="noStrike">
                <a:solidFill>
                  <a:schemeClr val="lt1"/>
                </a:solidFill>
                <a:latin typeface="Times"/>
                <a:ea typeface="Times"/>
                <a:cs typeface="Times"/>
                <a:sym typeface="Times"/>
              </a:rPr>
              <a:t>Insert e at the end of deque</a:t>
            </a:r>
            <a:endParaRPr/>
          </a:p>
          <a:p>
            <a:pPr indent="0" lvl="1" marL="457200" marR="0" rtl="0" algn="l">
              <a:spcBef>
                <a:spcPts val="0"/>
              </a:spcBef>
              <a:spcAft>
                <a:spcPts val="0"/>
              </a:spcAft>
              <a:buNone/>
            </a:pPr>
            <a:r>
              <a:rPr b="0" i="0" lang="en-US" sz="2400" u="none" cap="none" strike="noStrike">
                <a:solidFill>
                  <a:schemeClr val="hlink"/>
                </a:solidFill>
                <a:latin typeface="Times"/>
                <a:ea typeface="Times"/>
                <a:cs typeface="Times"/>
                <a:sym typeface="Times"/>
              </a:rPr>
              <a:t>removeFirst()</a:t>
            </a:r>
            <a:r>
              <a:rPr b="0" i="0" lang="en-US" sz="2400" u="none" cap="none" strike="noStrike">
                <a:solidFill>
                  <a:schemeClr val="lt1"/>
                </a:solidFill>
                <a:latin typeface="Times"/>
                <a:ea typeface="Times"/>
                <a:cs typeface="Times"/>
                <a:sym typeface="Times"/>
              </a:rPr>
              <a:t>:</a:t>
            </a:r>
            <a:r>
              <a:rPr b="0" i="0" lang="en-US" sz="2400" u="none" cap="none" strike="noStrike">
                <a:solidFill>
                  <a:schemeClr val="accent2"/>
                </a:solidFill>
                <a:latin typeface="Times"/>
                <a:ea typeface="Times"/>
                <a:cs typeface="Times"/>
                <a:sym typeface="Times"/>
              </a:rPr>
              <a:t>	</a:t>
            </a:r>
            <a:r>
              <a:rPr b="0" i="0" lang="en-US" sz="2400" u="none" cap="none" strike="noStrike">
                <a:solidFill>
                  <a:schemeClr val="lt1"/>
                </a:solidFill>
                <a:latin typeface="Times"/>
                <a:ea typeface="Times"/>
                <a:cs typeface="Times"/>
                <a:sym typeface="Times"/>
              </a:rPr>
              <a:t>Remove the first element</a:t>
            </a:r>
            <a:endParaRPr b="0" i="0" sz="2400" u="none" cap="none" strike="noStrike">
              <a:solidFill>
                <a:schemeClr val="accent2"/>
              </a:solidFill>
              <a:latin typeface="Times"/>
              <a:ea typeface="Times"/>
              <a:cs typeface="Times"/>
              <a:sym typeface="Times"/>
            </a:endParaRPr>
          </a:p>
          <a:p>
            <a:pPr indent="0" lvl="1" marL="457200" marR="0" rtl="0" algn="l">
              <a:spcBef>
                <a:spcPts val="0"/>
              </a:spcBef>
              <a:spcAft>
                <a:spcPts val="0"/>
              </a:spcAft>
              <a:buNone/>
            </a:pPr>
            <a:r>
              <a:rPr b="0" i="0" lang="en-US" sz="2400" u="none" cap="none" strike="noStrike">
                <a:solidFill>
                  <a:schemeClr val="hlink"/>
                </a:solidFill>
                <a:latin typeface="Times"/>
                <a:ea typeface="Times"/>
                <a:cs typeface="Times"/>
                <a:sym typeface="Times"/>
              </a:rPr>
              <a:t>removeLast()</a:t>
            </a:r>
            <a:r>
              <a:rPr b="0" i="0" lang="en-US" sz="2400" u="none" cap="none" strike="noStrike">
                <a:solidFill>
                  <a:schemeClr val="lt1"/>
                </a:solidFill>
                <a:latin typeface="Times"/>
                <a:ea typeface="Times"/>
                <a:cs typeface="Times"/>
                <a:sym typeface="Times"/>
              </a:rPr>
              <a:t>: 	Remove and the last element</a:t>
            </a:r>
            <a:endParaRPr/>
          </a:p>
          <a:p>
            <a:pPr indent="0" lvl="1" marL="457200" marR="0" rtl="0" algn="l">
              <a:spcBef>
                <a:spcPts val="0"/>
              </a:spcBef>
              <a:spcAft>
                <a:spcPts val="0"/>
              </a:spcAft>
              <a:buNone/>
            </a:pPr>
            <a:r>
              <a:rPr b="0" i="0" lang="en-US" sz="2400" u="none" cap="none" strike="noStrike">
                <a:solidFill>
                  <a:schemeClr val="hlink"/>
                </a:solidFill>
                <a:latin typeface="Times"/>
                <a:ea typeface="Times"/>
                <a:cs typeface="Times"/>
                <a:sym typeface="Times"/>
              </a:rPr>
              <a:t>first()</a:t>
            </a:r>
            <a:endParaRPr/>
          </a:p>
          <a:p>
            <a:pPr indent="0" lvl="1" marL="457200" marR="0" rtl="0" algn="l">
              <a:spcBef>
                <a:spcPts val="0"/>
              </a:spcBef>
              <a:spcAft>
                <a:spcPts val="0"/>
              </a:spcAft>
              <a:buNone/>
            </a:pPr>
            <a:r>
              <a:rPr b="0" i="0" lang="en-US" sz="2400" u="none" cap="none" strike="noStrike">
                <a:solidFill>
                  <a:schemeClr val="hlink"/>
                </a:solidFill>
                <a:latin typeface="Times"/>
                <a:ea typeface="Times"/>
                <a:cs typeface="Times"/>
                <a:sym typeface="Times"/>
              </a:rPr>
              <a:t>last()</a:t>
            </a:r>
            <a:endParaRPr/>
          </a:p>
          <a:p>
            <a:pPr indent="0" lvl="1" marL="457200" marR="0" rtl="0" algn="l">
              <a:spcBef>
                <a:spcPts val="0"/>
              </a:spcBef>
              <a:spcAft>
                <a:spcPts val="0"/>
              </a:spcAft>
              <a:buNone/>
            </a:pPr>
            <a:r>
              <a:rPr b="0" i="0" lang="en-US" sz="2400" u="none" cap="none" strike="noStrike">
                <a:solidFill>
                  <a:schemeClr val="hlink"/>
                </a:solidFill>
                <a:latin typeface="Times"/>
                <a:ea typeface="Times"/>
                <a:cs typeface="Times"/>
                <a:sym typeface="Times"/>
              </a:rPr>
              <a:t>size()</a:t>
            </a:r>
            <a:endParaRPr/>
          </a:p>
          <a:p>
            <a:pPr indent="0" lvl="1" marL="457200" marR="0" rtl="0" algn="l">
              <a:spcBef>
                <a:spcPts val="0"/>
              </a:spcBef>
              <a:spcAft>
                <a:spcPts val="0"/>
              </a:spcAft>
              <a:buNone/>
            </a:pPr>
            <a:r>
              <a:rPr b="0" i="0" lang="en-US" sz="2400" u="none" cap="none" strike="noStrike">
                <a:solidFill>
                  <a:schemeClr val="hlink"/>
                </a:solidFill>
                <a:latin typeface="Times"/>
                <a:ea typeface="Times"/>
                <a:cs typeface="Times"/>
                <a:sym typeface="Times"/>
              </a:rPr>
              <a:t>isEmpty()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36"/>
          <p:cNvSpPr txBox="1"/>
          <p:nvPr>
            <p:ph idx="4294967295" type="title"/>
          </p:nvPr>
        </p:nvSpPr>
        <p:spPr>
          <a:xfrm>
            <a:off x="0" y="152400"/>
            <a:ext cx="84582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lt2"/>
                </a:solidFill>
                <a:latin typeface="Tahoma"/>
                <a:ea typeface="Tahoma"/>
                <a:cs typeface="Tahoma"/>
                <a:sym typeface="Tahoma"/>
              </a:rPr>
              <a:t>Implementing Stacks and Queues with Deques</a:t>
            </a:r>
            <a:endParaRPr/>
          </a:p>
        </p:txBody>
      </p:sp>
      <p:sp>
        <p:nvSpPr>
          <p:cNvPr id="423" name="Google Shape;423;p36"/>
          <p:cNvSpPr/>
          <p:nvPr/>
        </p:nvSpPr>
        <p:spPr>
          <a:xfrm>
            <a:off x="76200" y="1371600"/>
            <a:ext cx="2811463"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hlink"/>
                </a:solidFill>
                <a:latin typeface="Times"/>
                <a:ea typeface="Times"/>
                <a:cs typeface="Times"/>
                <a:sym typeface="Times"/>
              </a:rPr>
              <a:t>Stacks with Deques:</a:t>
            </a:r>
            <a:endParaRPr/>
          </a:p>
        </p:txBody>
      </p:sp>
      <p:sp>
        <p:nvSpPr>
          <p:cNvPr id="424" name="Google Shape;424;p36"/>
          <p:cNvSpPr/>
          <p:nvPr/>
        </p:nvSpPr>
        <p:spPr>
          <a:xfrm>
            <a:off x="76200" y="4114800"/>
            <a:ext cx="2928938"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hlink"/>
                </a:solidFill>
                <a:latin typeface="Times"/>
                <a:ea typeface="Times"/>
                <a:cs typeface="Times"/>
                <a:sym typeface="Times"/>
              </a:rPr>
              <a:t>Queues with Deques:</a:t>
            </a:r>
            <a:endParaRPr/>
          </a:p>
        </p:txBody>
      </p:sp>
      <p:graphicFrame>
        <p:nvGraphicFramePr>
          <p:cNvPr id="425" name="Google Shape;425;p36"/>
          <p:cNvGraphicFramePr/>
          <p:nvPr/>
        </p:nvGraphicFramePr>
        <p:xfrm>
          <a:off x="2971800" y="1657350"/>
          <a:ext cx="3000000" cy="3000000"/>
        </p:xfrm>
        <a:graphic>
          <a:graphicData uri="http://schemas.openxmlformats.org/drawingml/2006/table">
            <a:tbl>
              <a:tblPr>
                <a:noFill/>
                <a:tableStyleId>{40587134-31D8-4AD7-BC7E-46F1EF80CA3D}</a:tableStyleId>
              </a:tblPr>
              <a:tblGrid>
                <a:gridCol w="1752600"/>
                <a:gridCol w="2057400"/>
              </a:tblGrid>
              <a:tr h="628650">
                <a:tc>
                  <a:txBody>
                    <a:bodyPr/>
                    <a:lstStyle/>
                    <a:p>
                      <a:pPr indent="0" lvl="0" marL="0" marR="0" rtl="0" algn="ctr">
                        <a:lnSpc>
                          <a:spcPct val="100000"/>
                        </a:lnSpc>
                        <a:spcBef>
                          <a:spcPts val="0"/>
                        </a:spcBef>
                        <a:spcAft>
                          <a:spcPts val="0"/>
                        </a:spcAft>
                        <a:buClr>
                          <a:schemeClr val="hlink"/>
                        </a:buClr>
                        <a:buSzPts val="1170"/>
                        <a:buFont typeface="Noto Sans Symbols"/>
                        <a:buNone/>
                      </a:pPr>
                      <a:r>
                        <a:rPr b="1" i="0" lang="en-US" sz="1800" u="none" cap="none" strike="noStrike">
                          <a:solidFill>
                            <a:schemeClr val="lt1"/>
                          </a:solidFill>
                          <a:latin typeface="Tahoma"/>
                          <a:ea typeface="Tahoma"/>
                          <a:cs typeface="Tahoma"/>
                          <a:sym typeface="Tahoma"/>
                        </a:rPr>
                        <a:t>Stack Method</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170"/>
                        <a:buFont typeface="Noto Sans Symbols"/>
                        <a:buNone/>
                      </a:pPr>
                      <a:r>
                        <a:rPr b="1" i="0" lang="en-US" sz="1800" u="none" cap="none" strike="noStrike">
                          <a:solidFill>
                            <a:schemeClr val="lt1"/>
                          </a:solidFill>
                          <a:latin typeface="Tahoma"/>
                          <a:ea typeface="Tahoma"/>
                          <a:cs typeface="Tahoma"/>
                          <a:sym typeface="Tahoma"/>
                        </a:rPr>
                        <a:t>Deque</a:t>
                      </a:r>
                      <a:endParaRPr/>
                    </a:p>
                    <a:p>
                      <a:pPr indent="0" lvl="0" marL="0" marR="0" rtl="0" algn="ctr">
                        <a:lnSpc>
                          <a:spcPct val="100000"/>
                        </a:lnSpc>
                        <a:spcBef>
                          <a:spcPts val="360"/>
                        </a:spcBef>
                        <a:spcAft>
                          <a:spcPts val="0"/>
                        </a:spcAft>
                        <a:buClr>
                          <a:schemeClr val="hlink"/>
                        </a:buClr>
                        <a:buSzPts val="1170"/>
                        <a:buFont typeface="Noto Sans Symbols"/>
                        <a:buNone/>
                      </a:pPr>
                      <a:r>
                        <a:rPr b="1" i="0" lang="en-US" sz="1800" u="none" cap="none" strike="noStrike">
                          <a:solidFill>
                            <a:schemeClr val="lt1"/>
                          </a:solidFill>
                          <a:latin typeface="Tahoma"/>
                          <a:ea typeface="Tahoma"/>
                          <a:cs typeface="Tahoma"/>
                          <a:sym typeface="Tahoma"/>
                        </a:rPr>
                        <a:t>Implementation</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524000">
                <a:tc>
                  <a:txBody>
                    <a:bodyPr/>
                    <a:lstStyle/>
                    <a:p>
                      <a:pPr indent="0" lvl="0" marL="0" marR="0" rtl="0" algn="l">
                        <a:lnSpc>
                          <a:spcPct val="100000"/>
                        </a:lnSpc>
                        <a:spcBef>
                          <a:spcPts val="0"/>
                        </a:spcBef>
                        <a:spcAft>
                          <a:spcPts val="0"/>
                        </a:spcAft>
                        <a:buClr>
                          <a:schemeClr val="hlink"/>
                        </a:buClr>
                        <a:buSzPts val="1170"/>
                        <a:buFont typeface="Noto Sans Symbols"/>
                        <a:buNone/>
                      </a:pPr>
                      <a:r>
                        <a:rPr b="0" i="0" lang="en-US" sz="1800" u="none" cap="none" strike="noStrike">
                          <a:solidFill>
                            <a:schemeClr val="lt1"/>
                          </a:solidFill>
                          <a:latin typeface="Tahoma"/>
                          <a:ea typeface="Tahoma"/>
                          <a:cs typeface="Tahoma"/>
                          <a:sym typeface="Tahoma"/>
                        </a:rPr>
                        <a:t>size()</a:t>
                      </a:r>
                      <a:endParaRPr/>
                    </a:p>
                    <a:p>
                      <a:pPr indent="0" lvl="0" marL="0" marR="0" rtl="0" algn="l">
                        <a:lnSpc>
                          <a:spcPct val="100000"/>
                        </a:lnSpc>
                        <a:spcBef>
                          <a:spcPts val="360"/>
                        </a:spcBef>
                        <a:spcAft>
                          <a:spcPts val="0"/>
                        </a:spcAft>
                        <a:buClr>
                          <a:schemeClr val="hlink"/>
                        </a:buClr>
                        <a:buSzPts val="1170"/>
                        <a:buFont typeface="Noto Sans Symbols"/>
                        <a:buNone/>
                      </a:pPr>
                      <a:r>
                        <a:rPr b="0" i="0" lang="en-US" sz="1800" u="none" cap="none" strike="noStrike">
                          <a:solidFill>
                            <a:schemeClr val="lt1"/>
                          </a:solidFill>
                          <a:latin typeface="Tahoma"/>
                          <a:ea typeface="Tahoma"/>
                          <a:cs typeface="Tahoma"/>
                          <a:sym typeface="Tahoma"/>
                        </a:rPr>
                        <a:t>isEmplty</a:t>
                      </a:r>
                      <a:endParaRPr/>
                    </a:p>
                    <a:p>
                      <a:pPr indent="0" lvl="0" marL="0" marR="0" rtl="0" algn="l">
                        <a:lnSpc>
                          <a:spcPct val="100000"/>
                        </a:lnSpc>
                        <a:spcBef>
                          <a:spcPts val="360"/>
                        </a:spcBef>
                        <a:spcAft>
                          <a:spcPts val="0"/>
                        </a:spcAft>
                        <a:buClr>
                          <a:schemeClr val="hlink"/>
                        </a:buClr>
                        <a:buSzPts val="1170"/>
                        <a:buFont typeface="Noto Sans Symbols"/>
                        <a:buNone/>
                      </a:pPr>
                      <a:r>
                        <a:rPr b="0" i="0" lang="en-US" sz="1800" u="none" cap="none" strike="noStrike">
                          <a:solidFill>
                            <a:schemeClr val="lt1"/>
                          </a:solidFill>
                          <a:latin typeface="Tahoma"/>
                          <a:ea typeface="Tahoma"/>
                          <a:cs typeface="Tahoma"/>
                          <a:sym typeface="Tahoma"/>
                        </a:rPr>
                        <a:t>top()</a:t>
                      </a:r>
                      <a:endParaRPr/>
                    </a:p>
                    <a:p>
                      <a:pPr indent="0" lvl="0" marL="0" marR="0" rtl="0" algn="l">
                        <a:lnSpc>
                          <a:spcPct val="100000"/>
                        </a:lnSpc>
                        <a:spcBef>
                          <a:spcPts val="360"/>
                        </a:spcBef>
                        <a:spcAft>
                          <a:spcPts val="0"/>
                        </a:spcAft>
                        <a:buClr>
                          <a:schemeClr val="hlink"/>
                        </a:buClr>
                        <a:buSzPts val="1170"/>
                        <a:buFont typeface="Noto Sans Symbols"/>
                        <a:buNone/>
                      </a:pPr>
                      <a:r>
                        <a:rPr b="0" i="0" lang="en-US" sz="1800" u="none" cap="none" strike="noStrike">
                          <a:solidFill>
                            <a:schemeClr val="lt1"/>
                          </a:solidFill>
                          <a:latin typeface="Tahoma"/>
                          <a:ea typeface="Tahoma"/>
                          <a:cs typeface="Tahoma"/>
                          <a:sym typeface="Tahoma"/>
                        </a:rPr>
                        <a:t>push(e)</a:t>
                      </a:r>
                      <a:endParaRPr/>
                    </a:p>
                    <a:p>
                      <a:pPr indent="0" lvl="0" marL="0" marR="0" rtl="0" algn="l">
                        <a:lnSpc>
                          <a:spcPct val="100000"/>
                        </a:lnSpc>
                        <a:spcBef>
                          <a:spcPts val="360"/>
                        </a:spcBef>
                        <a:spcAft>
                          <a:spcPts val="0"/>
                        </a:spcAft>
                        <a:buClr>
                          <a:schemeClr val="hlink"/>
                        </a:buClr>
                        <a:buSzPts val="1170"/>
                        <a:buFont typeface="Noto Sans Symbols"/>
                        <a:buNone/>
                      </a:pPr>
                      <a:r>
                        <a:rPr b="0" i="0" lang="en-US" sz="1800" u="none" cap="none" strike="noStrike">
                          <a:solidFill>
                            <a:schemeClr val="lt1"/>
                          </a:solidFill>
                          <a:latin typeface="Tahoma"/>
                          <a:ea typeface="Tahoma"/>
                          <a:cs typeface="Tahoma"/>
                          <a:sym typeface="Tahoma"/>
                        </a:rPr>
                        <a:t>pop()</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170"/>
                        <a:buFont typeface="Noto Sans Symbols"/>
                        <a:buNone/>
                      </a:pPr>
                      <a:r>
                        <a:rPr b="0" i="0" lang="en-US" sz="1800" u="none" cap="none" strike="noStrike">
                          <a:solidFill>
                            <a:schemeClr val="lt1"/>
                          </a:solidFill>
                          <a:latin typeface="Tahoma"/>
                          <a:ea typeface="Tahoma"/>
                          <a:cs typeface="Tahoma"/>
                          <a:sym typeface="Tahoma"/>
                        </a:rPr>
                        <a:t>Size()</a:t>
                      </a:r>
                      <a:endParaRPr/>
                    </a:p>
                    <a:p>
                      <a:pPr indent="0" lvl="0" marL="0" marR="0" rtl="0" algn="l">
                        <a:lnSpc>
                          <a:spcPct val="100000"/>
                        </a:lnSpc>
                        <a:spcBef>
                          <a:spcPts val="360"/>
                        </a:spcBef>
                        <a:spcAft>
                          <a:spcPts val="0"/>
                        </a:spcAft>
                        <a:buClr>
                          <a:schemeClr val="hlink"/>
                        </a:buClr>
                        <a:buSzPts val="1170"/>
                        <a:buFont typeface="Noto Sans Symbols"/>
                        <a:buNone/>
                      </a:pPr>
                      <a:r>
                        <a:rPr b="0" i="0" lang="en-US" sz="1800" u="none" cap="none" strike="noStrike">
                          <a:solidFill>
                            <a:schemeClr val="lt1"/>
                          </a:solidFill>
                          <a:latin typeface="Tahoma"/>
                          <a:ea typeface="Tahoma"/>
                          <a:cs typeface="Tahoma"/>
                          <a:sym typeface="Tahoma"/>
                        </a:rPr>
                        <a:t>isEmpty()</a:t>
                      </a:r>
                      <a:endParaRPr/>
                    </a:p>
                    <a:p>
                      <a:pPr indent="0" lvl="0" marL="0" marR="0" rtl="0" algn="l">
                        <a:lnSpc>
                          <a:spcPct val="100000"/>
                        </a:lnSpc>
                        <a:spcBef>
                          <a:spcPts val="360"/>
                        </a:spcBef>
                        <a:spcAft>
                          <a:spcPts val="0"/>
                        </a:spcAft>
                        <a:buClr>
                          <a:schemeClr val="hlink"/>
                        </a:buClr>
                        <a:buSzPts val="1170"/>
                        <a:buFont typeface="Noto Sans Symbols"/>
                        <a:buNone/>
                      </a:pPr>
                      <a:r>
                        <a:rPr b="0" i="0" lang="en-US" sz="1800" u="none" cap="none" strike="noStrike">
                          <a:solidFill>
                            <a:schemeClr val="lt1"/>
                          </a:solidFill>
                          <a:latin typeface="Tahoma"/>
                          <a:ea typeface="Tahoma"/>
                          <a:cs typeface="Tahoma"/>
                          <a:sym typeface="Tahoma"/>
                        </a:rPr>
                        <a:t>last()</a:t>
                      </a:r>
                      <a:endParaRPr/>
                    </a:p>
                    <a:p>
                      <a:pPr indent="0" lvl="0" marL="0" marR="0" rtl="0" algn="l">
                        <a:lnSpc>
                          <a:spcPct val="100000"/>
                        </a:lnSpc>
                        <a:spcBef>
                          <a:spcPts val="360"/>
                        </a:spcBef>
                        <a:spcAft>
                          <a:spcPts val="0"/>
                        </a:spcAft>
                        <a:buClr>
                          <a:schemeClr val="hlink"/>
                        </a:buClr>
                        <a:buSzPts val="1170"/>
                        <a:buFont typeface="Noto Sans Symbols"/>
                        <a:buNone/>
                      </a:pPr>
                      <a:r>
                        <a:rPr b="0" i="0" lang="en-US" sz="1800" u="none" cap="none" strike="noStrike">
                          <a:solidFill>
                            <a:schemeClr val="lt1"/>
                          </a:solidFill>
                          <a:latin typeface="Tahoma"/>
                          <a:ea typeface="Tahoma"/>
                          <a:cs typeface="Tahoma"/>
                          <a:sym typeface="Tahoma"/>
                        </a:rPr>
                        <a:t>insertLast(e)</a:t>
                      </a:r>
                      <a:endParaRPr/>
                    </a:p>
                    <a:p>
                      <a:pPr indent="0" lvl="0" marL="0" marR="0" rtl="0" algn="l">
                        <a:lnSpc>
                          <a:spcPct val="100000"/>
                        </a:lnSpc>
                        <a:spcBef>
                          <a:spcPts val="360"/>
                        </a:spcBef>
                        <a:spcAft>
                          <a:spcPts val="0"/>
                        </a:spcAft>
                        <a:buClr>
                          <a:schemeClr val="hlink"/>
                        </a:buClr>
                        <a:buSzPts val="1170"/>
                        <a:buFont typeface="Noto Sans Symbols"/>
                        <a:buNone/>
                      </a:pPr>
                      <a:r>
                        <a:rPr b="0" i="0" lang="en-US" sz="1800" u="none" cap="none" strike="noStrike">
                          <a:solidFill>
                            <a:schemeClr val="lt1"/>
                          </a:solidFill>
                          <a:latin typeface="Tahoma"/>
                          <a:ea typeface="Tahoma"/>
                          <a:cs typeface="Tahoma"/>
                          <a:sym typeface="Tahoma"/>
                        </a:rPr>
                        <a:t>removLast()</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graphicFrame>
        <p:nvGraphicFramePr>
          <p:cNvPr id="426" name="Google Shape;426;p36"/>
          <p:cNvGraphicFramePr/>
          <p:nvPr/>
        </p:nvGraphicFramePr>
        <p:xfrm>
          <a:off x="2971800" y="4324350"/>
          <a:ext cx="3000000" cy="3000000"/>
        </p:xfrm>
        <a:graphic>
          <a:graphicData uri="http://schemas.openxmlformats.org/drawingml/2006/table">
            <a:tbl>
              <a:tblPr>
                <a:noFill/>
                <a:tableStyleId>{40587134-31D8-4AD7-BC7E-46F1EF80CA3D}</a:tableStyleId>
              </a:tblPr>
              <a:tblGrid>
                <a:gridCol w="1905000"/>
                <a:gridCol w="2057400"/>
              </a:tblGrid>
              <a:tr h="508000">
                <a:tc>
                  <a:txBody>
                    <a:bodyPr/>
                    <a:lstStyle/>
                    <a:p>
                      <a:pPr indent="0" lvl="0" marL="0" marR="0" rtl="0" algn="ctr">
                        <a:lnSpc>
                          <a:spcPct val="100000"/>
                        </a:lnSpc>
                        <a:spcBef>
                          <a:spcPts val="0"/>
                        </a:spcBef>
                        <a:spcAft>
                          <a:spcPts val="0"/>
                        </a:spcAft>
                        <a:buClr>
                          <a:schemeClr val="hlink"/>
                        </a:buClr>
                        <a:buSzPts val="1170"/>
                        <a:buFont typeface="Noto Sans Symbols"/>
                        <a:buNone/>
                      </a:pPr>
                      <a:r>
                        <a:rPr b="1" i="0" lang="en-US" sz="1800" u="none" cap="none" strike="noStrike">
                          <a:solidFill>
                            <a:schemeClr val="lt1"/>
                          </a:solidFill>
                          <a:latin typeface="Tahoma"/>
                          <a:ea typeface="Tahoma"/>
                          <a:cs typeface="Tahoma"/>
                          <a:sym typeface="Tahoma"/>
                        </a:rPr>
                        <a:t>Queue Method</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170"/>
                        <a:buFont typeface="Noto Sans Symbols"/>
                        <a:buNone/>
                      </a:pPr>
                      <a:r>
                        <a:rPr b="1" i="0" lang="en-US" sz="1800" u="none" cap="none" strike="noStrike">
                          <a:solidFill>
                            <a:schemeClr val="lt1"/>
                          </a:solidFill>
                          <a:latin typeface="Tahoma"/>
                          <a:ea typeface="Tahoma"/>
                          <a:cs typeface="Tahoma"/>
                          <a:sym typeface="Tahoma"/>
                        </a:rPr>
                        <a:t>Deque</a:t>
                      </a:r>
                      <a:endParaRPr/>
                    </a:p>
                    <a:p>
                      <a:pPr indent="0" lvl="0" marL="0" marR="0" rtl="0" algn="ctr">
                        <a:lnSpc>
                          <a:spcPct val="100000"/>
                        </a:lnSpc>
                        <a:spcBef>
                          <a:spcPts val="360"/>
                        </a:spcBef>
                        <a:spcAft>
                          <a:spcPts val="0"/>
                        </a:spcAft>
                        <a:buClr>
                          <a:schemeClr val="hlink"/>
                        </a:buClr>
                        <a:buSzPts val="1170"/>
                        <a:buFont typeface="Noto Sans Symbols"/>
                        <a:buNone/>
                      </a:pPr>
                      <a:r>
                        <a:rPr b="1" i="0" lang="en-US" sz="1800" u="none" cap="none" strike="noStrike">
                          <a:solidFill>
                            <a:schemeClr val="lt1"/>
                          </a:solidFill>
                          <a:latin typeface="Tahoma"/>
                          <a:ea typeface="Tahoma"/>
                          <a:cs typeface="Tahoma"/>
                          <a:sym typeface="Tahoma"/>
                        </a:rPr>
                        <a:t>Implementation</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524000">
                <a:tc>
                  <a:txBody>
                    <a:bodyPr/>
                    <a:lstStyle/>
                    <a:p>
                      <a:pPr indent="0" lvl="0" marL="0" marR="0" rtl="0" algn="l">
                        <a:lnSpc>
                          <a:spcPct val="100000"/>
                        </a:lnSpc>
                        <a:spcBef>
                          <a:spcPts val="0"/>
                        </a:spcBef>
                        <a:spcAft>
                          <a:spcPts val="0"/>
                        </a:spcAft>
                        <a:buClr>
                          <a:schemeClr val="hlink"/>
                        </a:buClr>
                        <a:buSzPts val="1170"/>
                        <a:buFont typeface="Noto Sans Symbols"/>
                        <a:buNone/>
                      </a:pPr>
                      <a:r>
                        <a:rPr b="0" i="0" lang="en-US" sz="1800" u="none" cap="none" strike="noStrike">
                          <a:solidFill>
                            <a:schemeClr val="lt1"/>
                          </a:solidFill>
                          <a:latin typeface="Tahoma"/>
                          <a:ea typeface="Tahoma"/>
                          <a:cs typeface="Tahoma"/>
                          <a:sym typeface="Tahoma"/>
                        </a:rPr>
                        <a:t>size()</a:t>
                      </a:r>
                      <a:endParaRPr/>
                    </a:p>
                    <a:p>
                      <a:pPr indent="0" lvl="0" marL="0" marR="0" rtl="0" algn="l">
                        <a:lnSpc>
                          <a:spcPct val="100000"/>
                        </a:lnSpc>
                        <a:spcBef>
                          <a:spcPts val="360"/>
                        </a:spcBef>
                        <a:spcAft>
                          <a:spcPts val="0"/>
                        </a:spcAft>
                        <a:buClr>
                          <a:schemeClr val="hlink"/>
                        </a:buClr>
                        <a:buSzPts val="1170"/>
                        <a:buFont typeface="Noto Sans Symbols"/>
                        <a:buNone/>
                      </a:pPr>
                      <a:r>
                        <a:rPr b="0" i="0" lang="en-US" sz="1800" u="none" cap="none" strike="noStrike">
                          <a:solidFill>
                            <a:schemeClr val="lt1"/>
                          </a:solidFill>
                          <a:latin typeface="Tahoma"/>
                          <a:ea typeface="Tahoma"/>
                          <a:cs typeface="Tahoma"/>
                          <a:sym typeface="Tahoma"/>
                        </a:rPr>
                        <a:t>isEmplty</a:t>
                      </a:r>
                      <a:endParaRPr/>
                    </a:p>
                    <a:p>
                      <a:pPr indent="0" lvl="0" marL="0" marR="0" rtl="0" algn="l">
                        <a:lnSpc>
                          <a:spcPct val="100000"/>
                        </a:lnSpc>
                        <a:spcBef>
                          <a:spcPts val="360"/>
                        </a:spcBef>
                        <a:spcAft>
                          <a:spcPts val="0"/>
                        </a:spcAft>
                        <a:buClr>
                          <a:schemeClr val="hlink"/>
                        </a:buClr>
                        <a:buSzPts val="1170"/>
                        <a:buFont typeface="Noto Sans Symbols"/>
                        <a:buNone/>
                      </a:pPr>
                      <a:r>
                        <a:rPr b="0" i="0" lang="en-US" sz="1800" u="none" cap="none" strike="noStrike">
                          <a:solidFill>
                            <a:schemeClr val="lt1"/>
                          </a:solidFill>
                          <a:latin typeface="Tahoma"/>
                          <a:ea typeface="Tahoma"/>
                          <a:cs typeface="Tahoma"/>
                          <a:sym typeface="Tahoma"/>
                        </a:rPr>
                        <a:t>front()</a:t>
                      </a:r>
                      <a:endParaRPr/>
                    </a:p>
                    <a:p>
                      <a:pPr indent="0" lvl="0" marL="0" marR="0" rtl="0" algn="l">
                        <a:lnSpc>
                          <a:spcPct val="100000"/>
                        </a:lnSpc>
                        <a:spcBef>
                          <a:spcPts val="360"/>
                        </a:spcBef>
                        <a:spcAft>
                          <a:spcPts val="0"/>
                        </a:spcAft>
                        <a:buClr>
                          <a:schemeClr val="hlink"/>
                        </a:buClr>
                        <a:buSzPts val="1170"/>
                        <a:buFont typeface="Noto Sans Symbols"/>
                        <a:buNone/>
                      </a:pPr>
                      <a:r>
                        <a:rPr b="0" i="0" lang="en-US" sz="1800" u="none" cap="none" strike="noStrike">
                          <a:solidFill>
                            <a:schemeClr val="lt1"/>
                          </a:solidFill>
                          <a:latin typeface="Tahoma"/>
                          <a:ea typeface="Tahoma"/>
                          <a:cs typeface="Tahoma"/>
                          <a:sym typeface="Tahoma"/>
                        </a:rPr>
                        <a:t>enqueue(e)</a:t>
                      </a:r>
                      <a:endParaRPr/>
                    </a:p>
                    <a:p>
                      <a:pPr indent="0" lvl="0" marL="0" marR="0" rtl="0" algn="l">
                        <a:lnSpc>
                          <a:spcPct val="100000"/>
                        </a:lnSpc>
                        <a:spcBef>
                          <a:spcPts val="360"/>
                        </a:spcBef>
                        <a:spcAft>
                          <a:spcPts val="0"/>
                        </a:spcAft>
                        <a:buClr>
                          <a:schemeClr val="hlink"/>
                        </a:buClr>
                        <a:buSzPts val="1170"/>
                        <a:buFont typeface="Noto Sans Symbols"/>
                        <a:buNone/>
                      </a:pPr>
                      <a:r>
                        <a:rPr b="0" i="0" lang="en-US" sz="1800" u="none" cap="none" strike="noStrike">
                          <a:solidFill>
                            <a:schemeClr val="lt1"/>
                          </a:solidFill>
                          <a:latin typeface="Tahoma"/>
                          <a:ea typeface="Tahoma"/>
                          <a:cs typeface="Tahoma"/>
                          <a:sym typeface="Tahoma"/>
                        </a:rPr>
                        <a:t>dequeue()</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170"/>
                        <a:buFont typeface="Noto Sans Symbols"/>
                        <a:buNone/>
                      </a:pPr>
                      <a:r>
                        <a:rPr b="0" i="0" lang="en-US" sz="1800" u="none" cap="none" strike="noStrike">
                          <a:solidFill>
                            <a:schemeClr val="lt1"/>
                          </a:solidFill>
                          <a:latin typeface="Tahoma"/>
                          <a:ea typeface="Tahoma"/>
                          <a:cs typeface="Tahoma"/>
                          <a:sym typeface="Tahoma"/>
                        </a:rPr>
                        <a:t>Size()</a:t>
                      </a:r>
                      <a:endParaRPr/>
                    </a:p>
                    <a:p>
                      <a:pPr indent="0" lvl="0" marL="0" marR="0" rtl="0" algn="l">
                        <a:lnSpc>
                          <a:spcPct val="100000"/>
                        </a:lnSpc>
                        <a:spcBef>
                          <a:spcPts val="360"/>
                        </a:spcBef>
                        <a:spcAft>
                          <a:spcPts val="0"/>
                        </a:spcAft>
                        <a:buClr>
                          <a:schemeClr val="hlink"/>
                        </a:buClr>
                        <a:buSzPts val="1170"/>
                        <a:buFont typeface="Noto Sans Symbols"/>
                        <a:buNone/>
                      </a:pPr>
                      <a:r>
                        <a:rPr b="0" i="0" lang="en-US" sz="1800" u="none" cap="none" strike="noStrike">
                          <a:solidFill>
                            <a:schemeClr val="lt1"/>
                          </a:solidFill>
                          <a:latin typeface="Tahoma"/>
                          <a:ea typeface="Tahoma"/>
                          <a:cs typeface="Tahoma"/>
                          <a:sym typeface="Tahoma"/>
                        </a:rPr>
                        <a:t>isEmpty()</a:t>
                      </a:r>
                      <a:endParaRPr/>
                    </a:p>
                    <a:p>
                      <a:pPr indent="0" lvl="0" marL="0" marR="0" rtl="0" algn="l">
                        <a:lnSpc>
                          <a:spcPct val="100000"/>
                        </a:lnSpc>
                        <a:spcBef>
                          <a:spcPts val="360"/>
                        </a:spcBef>
                        <a:spcAft>
                          <a:spcPts val="0"/>
                        </a:spcAft>
                        <a:buClr>
                          <a:schemeClr val="hlink"/>
                        </a:buClr>
                        <a:buSzPts val="1170"/>
                        <a:buFont typeface="Noto Sans Symbols"/>
                        <a:buNone/>
                      </a:pPr>
                      <a:r>
                        <a:rPr b="0" i="0" lang="en-US" sz="1800" u="none" cap="none" strike="noStrike">
                          <a:solidFill>
                            <a:schemeClr val="lt1"/>
                          </a:solidFill>
                          <a:latin typeface="Tahoma"/>
                          <a:ea typeface="Tahoma"/>
                          <a:cs typeface="Tahoma"/>
                          <a:sym typeface="Tahoma"/>
                        </a:rPr>
                        <a:t>first()</a:t>
                      </a:r>
                      <a:endParaRPr/>
                    </a:p>
                    <a:p>
                      <a:pPr indent="0" lvl="0" marL="0" marR="0" rtl="0" algn="l">
                        <a:lnSpc>
                          <a:spcPct val="100000"/>
                        </a:lnSpc>
                        <a:spcBef>
                          <a:spcPts val="360"/>
                        </a:spcBef>
                        <a:spcAft>
                          <a:spcPts val="0"/>
                        </a:spcAft>
                        <a:buClr>
                          <a:schemeClr val="hlink"/>
                        </a:buClr>
                        <a:buSzPts val="1170"/>
                        <a:buFont typeface="Noto Sans Symbols"/>
                        <a:buNone/>
                      </a:pPr>
                      <a:r>
                        <a:rPr b="0" i="0" lang="en-US" sz="1800" u="none" cap="none" strike="noStrike">
                          <a:solidFill>
                            <a:schemeClr val="lt1"/>
                          </a:solidFill>
                          <a:latin typeface="Tahoma"/>
                          <a:ea typeface="Tahoma"/>
                          <a:cs typeface="Tahoma"/>
                          <a:sym typeface="Tahoma"/>
                        </a:rPr>
                        <a:t>insertLast(e)</a:t>
                      </a:r>
                      <a:endParaRPr/>
                    </a:p>
                    <a:p>
                      <a:pPr indent="0" lvl="0" marL="0" marR="0" rtl="0" algn="l">
                        <a:lnSpc>
                          <a:spcPct val="100000"/>
                        </a:lnSpc>
                        <a:spcBef>
                          <a:spcPts val="360"/>
                        </a:spcBef>
                        <a:spcAft>
                          <a:spcPts val="0"/>
                        </a:spcAft>
                        <a:buClr>
                          <a:schemeClr val="hlink"/>
                        </a:buClr>
                        <a:buSzPts val="1170"/>
                        <a:buFont typeface="Noto Sans Symbols"/>
                        <a:buNone/>
                      </a:pPr>
                      <a:r>
                        <a:rPr b="0" i="0" lang="en-US" sz="1800" u="none" cap="none" strike="noStrike">
                          <a:solidFill>
                            <a:schemeClr val="lt1"/>
                          </a:solidFill>
                          <a:latin typeface="Tahoma"/>
                          <a:ea typeface="Tahoma"/>
                          <a:cs typeface="Tahoma"/>
                          <a:sym typeface="Tahoma"/>
                        </a:rPr>
                        <a:t>removFirst()</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37"/>
          <p:cNvSpPr txBox="1"/>
          <p:nvPr>
            <p:ph idx="4294967295" type="title"/>
          </p:nvPr>
        </p:nvSpPr>
        <p:spPr>
          <a:xfrm>
            <a:off x="0" y="1524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lt2"/>
                </a:solidFill>
                <a:latin typeface="Tahoma"/>
                <a:ea typeface="Tahoma"/>
                <a:cs typeface="Tahoma"/>
                <a:sym typeface="Tahoma"/>
              </a:rPr>
              <a:t>Implementing Deques with Doubly Linked Lists</a:t>
            </a:r>
            <a:endParaRPr/>
          </a:p>
        </p:txBody>
      </p:sp>
      <p:sp>
        <p:nvSpPr>
          <p:cNvPr id="432" name="Google Shape;432;p37"/>
          <p:cNvSpPr/>
          <p:nvPr/>
        </p:nvSpPr>
        <p:spPr>
          <a:xfrm>
            <a:off x="228600" y="1624013"/>
            <a:ext cx="8610600" cy="2109787"/>
          </a:xfrm>
          <a:prstGeom prst="rect">
            <a:avLst/>
          </a:prstGeom>
          <a:solidFill>
            <a:schemeClr val="dk1">
              <a:alpha val="49803"/>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marR="0" rtl="0" algn="l">
              <a:lnSpc>
                <a:spcPct val="110000"/>
              </a:lnSpc>
              <a:spcBef>
                <a:spcPts val="0"/>
              </a:spcBef>
              <a:spcAft>
                <a:spcPts val="0"/>
              </a:spcAft>
              <a:buClr>
                <a:srgbClr val="FF9900"/>
              </a:buClr>
              <a:buSzPts val="2400"/>
              <a:buFont typeface="Noto Sans Symbols"/>
              <a:buChar char="▪"/>
            </a:pPr>
            <a:r>
              <a:rPr lang="en-US" sz="2400">
                <a:solidFill>
                  <a:schemeClr val="lt1"/>
                </a:solidFill>
                <a:latin typeface="Times"/>
                <a:ea typeface="Times"/>
                <a:cs typeface="Times"/>
                <a:sym typeface="Times"/>
              </a:rPr>
              <a:t>Deletions at the tail of a singly linked list cannot be done in constant time.</a:t>
            </a:r>
            <a:endParaRPr/>
          </a:p>
          <a:p>
            <a:pPr indent="-228600" lvl="0" marL="228600" marR="0" rtl="0" algn="l">
              <a:lnSpc>
                <a:spcPct val="110000"/>
              </a:lnSpc>
              <a:spcBef>
                <a:spcPts val="0"/>
              </a:spcBef>
              <a:spcAft>
                <a:spcPts val="0"/>
              </a:spcAft>
              <a:buClr>
                <a:srgbClr val="FF9900"/>
              </a:buClr>
              <a:buSzPts val="2400"/>
              <a:buFont typeface="Noto Sans Symbols"/>
              <a:buChar char="▪"/>
            </a:pPr>
            <a:r>
              <a:rPr lang="en-US" sz="2400">
                <a:solidFill>
                  <a:schemeClr val="lt1"/>
                </a:solidFill>
                <a:latin typeface="Times"/>
                <a:ea typeface="Times"/>
                <a:cs typeface="Times"/>
                <a:sym typeface="Times"/>
              </a:rPr>
              <a:t>To implement a deque, we use a </a:t>
            </a:r>
            <a:r>
              <a:rPr lang="en-US" sz="2400">
                <a:solidFill>
                  <a:schemeClr val="hlink"/>
                </a:solidFill>
                <a:latin typeface="Times"/>
                <a:ea typeface="Times"/>
                <a:cs typeface="Times"/>
                <a:sym typeface="Times"/>
              </a:rPr>
              <a:t>doubly linked</a:t>
            </a:r>
            <a:r>
              <a:rPr lang="en-US" sz="2400">
                <a:solidFill>
                  <a:schemeClr val="lt1"/>
                </a:solidFill>
                <a:latin typeface="Times"/>
                <a:ea typeface="Times"/>
                <a:cs typeface="Times"/>
                <a:sym typeface="Times"/>
              </a:rPr>
              <a:t> list.</a:t>
            </a:r>
            <a:endParaRPr/>
          </a:p>
          <a:p>
            <a:pPr indent="-228600" lvl="0" marL="228600" marR="0" rtl="0" algn="l">
              <a:lnSpc>
                <a:spcPct val="110000"/>
              </a:lnSpc>
              <a:spcBef>
                <a:spcPts val="0"/>
              </a:spcBef>
              <a:spcAft>
                <a:spcPts val="0"/>
              </a:spcAft>
              <a:buClr>
                <a:srgbClr val="FF9900"/>
              </a:buClr>
              <a:buSzPts val="2400"/>
              <a:buFont typeface="Noto Sans Symbols"/>
              <a:buChar char="▪"/>
            </a:pPr>
            <a:r>
              <a:rPr lang="en-US" sz="2400">
                <a:solidFill>
                  <a:schemeClr val="lt1"/>
                </a:solidFill>
                <a:latin typeface="Times"/>
                <a:ea typeface="Times"/>
                <a:cs typeface="Times"/>
                <a:sym typeface="Times"/>
              </a:rPr>
              <a:t>By using a doubly linked list, all the methods of a deque run in O(1) time</a:t>
            </a:r>
            <a:r>
              <a:rPr lang="en-US" sz="2000">
                <a:solidFill>
                  <a:schemeClr val="lt1"/>
                </a:solidFill>
                <a:latin typeface="Times"/>
                <a:ea typeface="Times"/>
                <a:cs typeface="Times"/>
                <a:sym typeface="Times"/>
              </a:rPr>
              <a:t>.</a:t>
            </a:r>
            <a:endParaRPr/>
          </a:p>
        </p:txBody>
      </p:sp>
      <p:sp>
        <p:nvSpPr>
          <p:cNvPr id="433" name="Google Shape;433;p37"/>
          <p:cNvSpPr/>
          <p:nvPr/>
        </p:nvSpPr>
        <p:spPr>
          <a:xfrm>
            <a:off x="4648200" y="4983163"/>
            <a:ext cx="241300" cy="381000"/>
          </a:xfrm>
          <a:custGeom>
            <a:rect b="b" l="l" r="r" t="t"/>
            <a:pathLst>
              <a:path extrusionOk="0" h="336" w="112">
                <a:moveTo>
                  <a:pt x="56" y="0"/>
                </a:moveTo>
                <a:cubicBezTo>
                  <a:pt x="28" y="52"/>
                  <a:pt x="0" y="104"/>
                  <a:pt x="8" y="144"/>
                </a:cubicBezTo>
                <a:cubicBezTo>
                  <a:pt x="16" y="184"/>
                  <a:pt x="96" y="208"/>
                  <a:pt x="104" y="240"/>
                </a:cubicBezTo>
                <a:cubicBezTo>
                  <a:pt x="112" y="272"/>
                  <a:pt x="64" y="320"/>
                  <a:pt x="56" y="336"/>
                </a:cubicBezTo>
              </a:path>
            </a:pathLst>
          </a:custGeom>
          <a:noFill/>
          <a:ln cap="flat" cmpd="sng" w="9525">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grpSp>
        <p:nvGrpSpPr>
          <p:cNvPr id="434" name="Google Shape;434;p37"/>
          <p:cNvGrpSpPr/>
          <p:nvPr/>
        </p:nvGrpSpPr>
        <p:grpSpPr>
          <a:xfrm>
            <a:off x="2359025" y="4754563"/>
            <a:ext cx="688975" cy="354012"/>
            <a:chOff x="884" y="3113"/>
            <a:chExt cx="635" cy="272"/>
          </a:xfrm>
        </p:grpSpPr>
        <p:sp>
          <p:nvSpPr>
            <p:cNvPr id="435" name="Google Shape;435;p37"/>
            <p:cNvSpPr/>
            <p:nvPr/>
          </p:nvSpPr>
          <p:spPr>
            <a:xfrm>
              <a:off x="884" y="3113"/>
              <a:ext cx="635" cy="272"/>
            </a:xfrm>
            <a:prstGeom prst="rect">
              <a:avLst/>
            </a:prstGeom>
            <a:no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cxnSp>
          <p:nvCxnSpPr>
            <p:cNvPr id="436" name="Google Shape;436;p37"/>
            <p:cNvCxnSpPr/>
            <p:nvPr/>
          </p:nvCxnSpPr>
          <p:spPr>
            <a:xfrm>
              <a:off x="1020" y="3113"/>
              <a:ext cx="0" cy="272"/>
            </a:xfrm>
            <a:prstGeom prst="straightConnector1">
              <a:avLst/>
            </a:prstGeom>
            <a:noFill/>
            <a:ln cap="flat" cmpd="sng" w="9525">
              <a:solidFill>
                <a:schemeClr val="lt1"/>
              </a:solidFill>
              <a:prstDash val="solid"/>
              <a:round/>
              <a:headEnd len="med" w="med" type="none"/>
              <a:tailEnd len="med" w="med" type="none"/>
            </a:ln>
          </p:spPr>
        </p:cxnSp>
        <p:cxnSp>
          <p:nvCxnSpPr>
            <p:cNvPr id="437" name="Google Shape;437;p37"/>
            <p:cNvCxnSpPr/>
            <p:nvPr/>
          </p:nvCxnSpPr>
          <p:spPr>
            <a:xfrm>
              <a:off x="1383" y="3113"/>
              <a:ext cx="0" cy="272"/>
            </a:xfrm>
            <a:prstGeom prst="straightConnector1">
              <a:avLst/>
            </a:prstGeom>
            <a:noFill/>
            <a:ln cap="flat" cmpd="sng" w="9525">
              <a:solidFill>
                <a:schemeClr val="lt1"/>
              </a:solidFill>
              <a:prstDash val="solid"/>
              <a:round/>
              <a:headEnd len="med" w="med" type="none"/>
              <a:tailEnd len="med" w="med" type="none"/>
            </a:ln>
          </p:spPr>
        </p:cxnSp>
      </p:grpSp>
      <p:grpSp>
        <p:nvGrpSpPr>
          <p:cNvPr id="438" name="Google Shape;438;p37"/>
          <p:cNvGrpSpPr/>
          <p:nvPr/>
        </p:nvGrpSpPr>
        <p:grpSpPr>
          <a:xfrm>
            <a:off x="3422650" y="4754563"/>
            <a:ext cx="688975" cy="354012"/>
            <a:chOff x="884" y="3113"/>
            <a:chExt cx="635" cy="272"/>
          </a:xfrm>
        </p:grpSpPr>
        <p:sp>
          <p:nvSpPr>
            <p:cNvPr id="439" name="Google Shape;439;p37"/>
            <p:cNvSpPr/>
            <p:nvPr/>
          </p:nvSpPr>
          <p:spPr>
            <a:xfrm>
              <a:off x="884" y="3113"/>
              <a:ext cx="635" cy="272"/>
            </a:xfrm>
            <a:prstGeom prst="rect">
              <a:avLst/>
            </a:prstGeom>
            <a:no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cxnSp>
          <p:nvCxnSpPr>
            <p:cNvPr id="440" name="Google Shape;440;p37"/>
            <p:cNvCxnSpPr/>
            <p:nvPr/>
          </p:nvCxnSpPr>
          <p:spPr>
            <a:xfrm>
              <a:off x="1020" y="3113"/>
              <a:ext cx="0" cy="272"/>
            </a:xfrm>
            <a:prstGeom prst="straightConnector1">
              <a:avLst/>
            </a:prstGeom>
            <a:noFill/>
            <a:ln cap="flat" cmpd="sng" w="9525">
              <a:solidFill>
                <a:schemeClr val="lt1"/>
              </a:solidFill>
              <a:prstDash val="solid"/>
              <a:round/>
              <a:headEnd len="med" w="med" type="none"/>
              <a:tailEnd len="med" w="med" type="none"/>
            </a:ln>
          </p:spPr>
        </p:cxnSp>
        <p:cxnSp>
          <p:nvCxnSpPr>
            <p:cNvPr id="441" name="Google Shape;441;p37"/>
            <p:cNvCxnSpPr/>
            <p:nvPr/>
          </p:nvCxnSpPr>
          <p:spPr>
            <a:xfrm>
              <a:off x="1383" y="3113"/>
              <a:ext cx="0" cy="272"/>
            </a:xfrm>
            <a:prstGeom prst="straightConnector1">
              <a:avLst/>
            </a:prstGeom>
            <a:noFill/>
            <a:ln cap="flat" cmpd="sng" w="9525">
              <a:solidFill>
                <a:schemeClr val="lt1"/>
              </a:solidFill>
              <a:prstDash val="solid"/>
              <a:round/>
              <a:headEnd len="med" w="med" type="none"/>
              <a:tailEnd len="med" w="med" type="none"/>
            </a:ln>
          </p:spPr>
        </p:cxnSp>
      </p:grpSp>
      <p:grpSp>
        <p:nvGrpSpPr>
          <p:cNvPr id="442" name="Google Shape;442;p37"/>
          <p:cNvGrpSpPr/>
          <p:nvPr/>
        </p:nvGrpSpPr>
        <p:grpSpPr>
          <a:xfrm>
            <a:off x="4416425" y="4754563"/>
            <a:ext cx="688975" cy="354012"/>
            <a:chOff x="884" y="3113"/>
            <a:chExt cx="635" cy="272"/>
          </a:xfrm>
        </p:grpSpPr>
        <p:sp>
          <p:nvSpPr>
            <p:cNvPr id="443" name="Google Shape;443;p37"/>
            <p:cNvSpPr/>
            <p:nvPr/>
          </p:nvSpPr>
          <p:spPr>
            <a:xfrm>
              <a:off x="884" y="3113"/>
              <a:ext cx="635" cy="272"/>
            </a:xfrm>
            <a:prstGeom prst="rect">
              <a:avLst/>
            </a:prstGeom>
            <a:no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cxnSp>
          <p:nvCxnSpPr>
            <p:cNvPr id="444" name="Google Shape;444;p37"/>
            <p:cNvCxnSpPr/>
            <p:nvPr/>
          </p:nvCxnSpPr>
          <p:spPr>
            <a:xfrm>
              <a:off x="1020" y="3113"/>
              <a:ext cx="0" cy="272"/>
            </a:xfrm>
            <a:prstGeom prst="straightConnector1">
              <a:avLst/>
            </a:prstGeom>
            <a:noFill/>
            <a:ln cap="flat" cmpd="sng" w="9525">
              <a:solidFill>
                <a:schemeClr val="lt1"/>
              </a:solidFill>
              <a:prstDash val="solid"/>
              <a:round/>
              <a:headEnd len="med" w="med" type="none"/>
              <a:tailEnd len="med" w="med" type="none"/>
            </a:ln>
          </p:spPr>
        </p:cxnSp>
        <p:cxnSp>
          <p:nvCxnSpPr>
            <p:cNvPr id="445" name="Google Shape;445;p37"/>
            <p:cNvCxnSpPr/>
            <p:nvPr/>
          </p:nvCxnSpPr>
          <p:spPr>
            <a:xfrm>
              <a:off x="1383" y="3113"/>
              <a:ext cx="0" cy="272"/>
            </a:xfrm>
            <a:prstGeom prst="straightConnector1">
              <a:avLst/>
            </a:prstGeom>
            <a:noFill/>
            <a:ln cap="flat" cmpd="sng" w="9525">
              <a:solidFill>
                <a:schemeClr val="lt1"/>
              </a:solidFill>
              <a:prstDash val="solid"/>
              <a:round/>
              <a:headEnd len="med" w="med" type="none"/>
              <a:tailEnd len="med" w="med" type="none"/>
            </a:ln>
          </p:spPr>
        </p:cxnSp>
      </p:grpSp>
      <p:grpSp>
        <p:nvGrpSpPr>
          <p:cNvPr id="446" name="Google Shape;446;p37"/>
          <p:cNvGrpSpPr/>
          <p:nvPr/>
        </p:nvGrpSpPr>
        <p:grpSpPr>
          <a:xfrm>
            <a:off x="5407025" y="4754563"/>
            <a:ext cx="688975" cy="354012"/>
            <a:chOff x="884" y="3113"/>
            <a:chExt cx="635" cy="272"/>
          </a:xfrm>
        </p:grpSpPr>
        <p:sp>
          <p:nvSpPr>
            <p:cNvPr id="447" name="Google Shape;447;p37"/>
            <p:cNvSpPr/>
            <p:nvPr/>
          </p:nvSpPr>
          <p:spPr>
            <a:xfrm>
              <a:off x="884" y="3113"/>
              <a:ext cx="635" cy="272"/>
            </a:xfrm>
            <a:prstGeom prst="rect">
              <a:avLst/>
            </a:prstGeom>
            <a:no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cxnSp>
          <p:nvCxnSpPr>
            <p:cNvPr id="448" name="Google Shape;448;p37"/>
            <p:cNvCxnSpPr/>
            <p:nvPr/>
          </p:nvCxnSpPr>
          <p:spPr>
            <a:xfrm>
              <a:off x="1020" y="3113"/>
              <a:ext cx="0" cy="272"/>
            </a:xfrm>
            <a:prstGeom prst="straightConnector1">
              <a:avLst/>
            </a:prstGeom>
            <a:noFill/>
            <a:ln cap="flat" cmpd="sng" w="9525">
              <a:solidFill>
                <a:schemeClr val="lt1"/>
              </a:solidFill>
              <a:prstDash val="solid"/>
              <a:round/>
              <a:headEnd len="med" w="med" type="none"/>
              <a:tailEnd len="med" w="med" type="none"/>
            </a:ln>
          </p:spPr>
        </p:cxnSp>
        <p:cxnSp>
          <p:nvCxnSpPr>
            <p:cNvPr id="449" name="Google Shape;449;p37"/>
            <p:cNvCxnSpPr/>
            <p:nvPr/>
          </p:nvCxnSpPr>
          <p:spPr>
            <a:xfrm>
              <a:off x="1383" y="3113"/>
              <a:ext cx="0" cy="272"/>
            </a:xfrm>
            <a:prstGeom prst="straightConnector1">
              <a:avLst/>
            </a:prstGeom>
            <a:noFill/>
            <a:ln cap="flat" cmpd="sng" w="9525">
              <a:solidFill>
                <a:schemeClr val="lt1"/>
              </a:solidFill>
              <a:prstDash val="solid"/>
              <a:round/>
              <a:headEnd len="med" w="med" type="none"/>
              <a:tailEnd len="med" w="med" type="none"/>
            </a:ln>
          </p:spPr>
        </p:cxnSp>
      </p:grpSp>
      <p:cxnSp>
        <p:nvCxnSpPr>
          <p:cNvPr id="450" name="Google Shape;450;p37"/>
          <p:cNvCxnSpPr/>
          <p:nvPr/>
        </p:nvCxnSpPr>
        <p:spPr>
          <a:xfrm>
            <a:off x="3032125" y="4897438"/>
            <a:ext cx="393700" cy="1587"/>
          </a:xfrm>
          <a:prstGeom prst="straightConnector1">
            <a:avLst/>
          </a:prstGeom>
          <a:noFill/>
          <a:ln cap="flat" cmpd="sng" w="9525">
            <a:solidFill>
              <a:schemeClr val="lt1"/>
            </a:solidFill>
            <a:prstDash val="solid"/>
            <a:round/>
            <a:headEnd len="med" w="med" type="none"/>
            <a:tailEnd len="med" w="med" type="stealth"/>
          </a:ln>
        </p:spPr>
      </p:cxnSp>
      <p:cxnSp>
        <p:nvCxnSpPr>
          <p:cNvPr id="451" name="Google Shape;451;p37"/>
          <p:cNvCxnSpPr/>
          <p:nvPr/>
        </p:nvCxnSpPr>
        <p:spPr>
          <a:xfrm>
            <a:off x="3997325" y="4899025"/>
            <a:ext cx="393700" cy="1588"/>
          </a:xfrm>
          <a:prstGeom prst="straightConnector1">
            <a:avLst/>
          </a:prstGeom>
          <a:noFill/>
          <a:ln cap="flat" cmpd="sng" w="9525">
            <a:solidFill>
              <a:schemeClr val="lt1"/>
            </a:solidFill>
            <a:prstDash val="solid"/>
            <a:round/>
            <a:headEnd len="med" w="med" type="none"/>
            <a:tailEnd len="med" w="med" type="stealth"/>
          </a:ln>
        </p:spPr>
      </p:cxnSp>
      <p:cxnSp>
        <p:nvCxnSpPr>
          <p:cNvPr id="452" name="Google Shape;452;p37"/>
          <p:cNvCxnSpPr/>
          <p:nvPr/>
        </p:nvCxnSpPr>
        <p:spPr>
          <a:xfrm>
            <a:off x="5026025" y="4899025"/>
            <a:ext cx="393700" cy="1588"/>
          </a:xfrm>
          <a:prstGeom prst="straightConnector1">
            <a:avLst/>
          </a:prstGeom>
          <a:noFill/>
          <a:ln cap="flat" cmpd="sng" w="9525">
            <a:solidFill>
              <a:schemeClr val="lt1"/>
            </a:solidFill>
            <a:prstDash val="solid"/>
            <a:round/>
            <a:headEnd len="med" w="med" type="none"/>
            <a:tailEnd len="med" w="med" type="stealth"/>
          </a:ln>
        </p:spPr>
      </p:cxnSp>
      <p:cxnSp>
        <p:nvCxnSpPr>
          <p:cNvPr id="453" name="Google Shape;453;p37"/>
          <p:cNvCxnSpPr/>
          <p:nvPr/>
        </p:nvCxnSpPr>
        <p:spPr>
          <a:xfrm flipH="1">
            <a:off x="3081338" y="5041900"/>
            <a:ext cx="344487" cy="1588"/>
          </a:xfrm>
          <a:prstGeom prst="straightConnector1">
            <a:avLst/>
          </a:prstGeom>
          <a:noFill/>
          <a:ln cap="flat" cmpd="sng" w="9525">
            <a:solidFill>
              <a:schemeClr val="lt1"/>
            </a:solidFill>
            <a:prstDash val="solid"/>
            <a:round/>
            <a:headEnd len="med" w="med" type="none"/>
            <a:tailEnd len="med" w="med" type="stealth"/>
          </a:ln>
        </p:spPr>
      </p:cxnSp>
      <p:cxnSp>
        <p:nvCxnSpPr>
          <p:cNvPr id="454" name="Google Shape;454;p37"/>
          <p:cNvCxnSpPr/>
          <p:nvPr/>
        </p:nvCxnSpPr>
        <p:spPr>
          <a:xfrm flipH="1">
            <a:off x="4140200" y="5041900"/>
            <a:ext cx="344488" cy="1588"/>
          </a:xfrm>
          <a:prstGeom prst="straightConnector1">
            <a:avLst/>
          </a:prstGeom>
          <a:noFill/>
          <a:ln cap="flat" cmpd="sng" w="9525">
            <a:solidFill>
              <a:schemeClr val="lt1"/>
            </a:solidFill>
            <a:prstDash val="solid"/>
            <a:round/>
            <a:headEnd len="med" w="med" type="none"/>
            <a:tailEnd len="med" w="med" type="stealth"/>
          </a:ln>
        </p:spPr>
      </p:cxnSp>
      <p:cxnSp>
        <p:nvCxnSpPr>
          <p:cNvPr id="455" name="Google Shape;455;p37"/>
          <p:cNvCxnSpPr/>
          <p:nvPr/>
        </p:nvCxnSpPr>
        <p:spPr>
          <a:xfrm flipH="1">
            <a:off x="5102225" y="5041900"/>
            <a:ext cx="344488" cy="1588"/>
          </a:xfrm>
          <a:prstGeom prst="straightConnector1">
            <a:avLst/>
          </a:prstGeom>
          <a:noFill/>
          <a:ln cap="flat" cmpd="sng" w="9525">
            <a:solidFill>
              <a:schemeClr val="lt1"/>
            </a:solidFill>
            <a:prstDash val="solid"/>
            <a:round/>
            <a:headEnd len="med" w="med" type="none"/>
            <a:tailEnd len="med" w="med" type="stealth"/>
          </a:ln>
        </p:spPr>
      </p:cxnSp>
      <p:sp>
        <p:nvSpPr>
          <p:cNvPr id="456" name="Google Shape;456;p37"/>
          <p:cNvSpPr txBox="1"/>
          <p:nvPr/>
        </p:nvSpPr>
        <p:spPr>
          <a:xfrm>
            <a:off x="4495800" y="5364163"/>
            <a:ext cx="914400" cy="2746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Element</a:t>
            </a:r>
            <a:endParaRPr/>
          </a:p>
        </p:txBody>
      </p:sp>
      <p:sp>
        <p:nvSpPr>
          <p:cNvPr id="457" name="Google Shape;457;p37"/>
          <p:cNvSpPr txBox="1"/>
          <p:nvPr/>
        </p:nvSpPr>
        <p:spPr>
          <a:xfrm>
            <a:off x="4495800" y="4479925"/>
            <a:ext cx="496888"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Data</a:t>
            </a:r>
            <a:endParaRPr/>
          </a:p>
        </p:txBody>
      </p:sp>
      <p:sp>
        <p:nvSpPr>
          <p:cNvPr id="458" name="Google Shape;458;p37"/>
          <p:cNvSpPr txBox="1"/>
          <p:nvPr/>
        </p:nvSpPr>
        <p:spPr>
          <a:xfrm>
            <a:off x="4876800" y="4479925"/>
            <a:ext cx="493713"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Next</a:t>
            </a:r>
            <a:endParaRPr/>
          </a:p>
        </p:txBody>
      </p:sp>
      <p:sp>
        <p:nvSpPr>
          <p:cNvPr id="459" name="Google Shape;459;p37"/>
          <p:cNvSpPr txBox="1"/>
          <p:nvPr/>
        </p:nvSpPr>
        <p:spPr>
          <a:xfrm>
            <a:off x="4114800" y="4479925"/>
            <a:ext cx="481013"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Prev</a:t>
            </a:r>
            <a:endParaRPr/>
          </a:p>
        </p:txBody>
      </p:sp>
      <p:sp>
        <p:nvSpPr>
          <p:cNvPr id="460" name="Google Shape;460;p37"/>
          <p:cNvSpPr/>
          <p:nvPr/>
        </p:nvSpPr>
        <p:spPr>
          <a:xfrm>
            <a:off x="1905000" y="4754563"/>
            <a:ext cx="152400" cy="304800"/>
          </a:xfrm>
          <a:prstGeom prst="rect">
            <a:avLst/>
          </a:prstGeom>
          <a:no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461" name="Google Shape;461;p37"/>
          <p:cNvSpPr txBox="1"/>
          <p:nvPr/>
        </p:nvSpPr>
        <p:spPr>
          <a:xfrm>
            <a:off x="1752600" y="4478338"/>
            <a:ext cx="531813" cy="2746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Head</a:t>
            </a:r>
            <a:endParaRPr/>
          </a:p>
        </p:txBody>
      </p:sp>
      <p:cxnSp>
        <p:nvCxnSpPr>
          <p:cNvPr id="462" name="Google Shape;462;p37"/>
          <p:cNvCxnSpPr/>
          <p:nvPr/>
        </p:nvCxnSpPr>
        <p:spPr>
          <a:xfrm>
            <a:off x="1968500" y="4906963"/>
            <a:ext cx="393700" cy="1587"/>
          </a:xfrm>
          <a:prstGeom prst="straightConnector1">
            <a:avLst/>
          </a:prstGeom>
          <a:noFill/>
          <a:ln cap="flat" cmpd="sng" w="9525">
            <a:solidFill>
              <a:schemeClr val="lt1"/>
            </a:solidFill>
            <a:prstDash val="solid"/>
            <a:round/>
            <a:headEnd len="med" w="med" type="none"/>
            <a:tailEnd len="med" w="med" type="stealth"/>
          </a:ln>
        </p:spPr>
      </p:cxnSp>
      <p:sp>
        <p:nvSpPr>
          <p:cNvPr id="463" name="Google Shape;463;p37"/>
          <p:cNvSpPr/>
          <p:nvPr/>
        </p:nvSpPr>
        <p:spPr>
          <a:xfrm>
            <a:off x="6400800" y="4754563"/>
            <a:ext cx="152400" cy="304800"/>
          </a:xfrm>
          <a:prstGeom prst="rect">
            <a:avLst/>
          </a:prstGeom>
          <a:no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464" name="Google Shape;464;p37"/>
          <p:cNvSpPr txBox="1"/>
          <p:nvPr/>
        </p:nvSpPr>
        <p:spPr>
          <a:xfrm>
            <a:off x="6248400" y="4478338"/>
            <a:ext cx="422275" cy="2746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ahoma"/>
                <a:ea typeface="Tahoma"/>
                <a:cs typeface="Tahoma"/>
                <a:sym typeface="Tahoma"/>
              </a:rPr>
              <a:t>Tail</a:t>
            </a:r>
            <a:endParaRPr/>
          </a:p>
        </p:txBody>
      </p:sp>
      <p:cxnSp>
        <p:nvCxnSpPr>
          <p:cNvPr id="465" name="Google Shape;465;p37"/>
          <p:cNvCxnSpPr/>
          <p:nvPr/>
        </p:nvCxnSpPr>
        <p:spPr>
          <a:xfrm>
            <a:off x="6096000" y="4906963"/>
            <a:ext cx="393700" cy="1587"/>
          </a:xfrm>
          <a:prstGeom prst="straightConnector1">
            <a:avLst/>
          </a:prstGeom>
          <a:noFill/>
          <a:ln cap="flat" cmpd="sng" w="9525">
            <a:solidFill>
              <a:schemeClr val="lt1"/>
            </a:solidFill>
            <a:prstDash val="solid"/>
            <a:round/>
            <a:headEnd len="med" w="med" type="triangl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38"/>
          <p:cNvSpPr txBox="1"/>
          <p:nvPr>
            <p:ph idx="4294967295" type="title"/>
          </p:nvPr>
        </p:nvSpPr>
        <p:spPr>
          <a:xfrm>
            <a:off x="0" y="609600"/>
            <a:ext cx="8153400" cy="838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lt2"/>
                </a:solidFill>
                <a:latin typeface="Tahoma"/>
                <a:ea typeface="Tahoma"/>
                <a:cs typeface="Tahoma"/>
                <a:sym typeface="Tahoma"/>
              </a:rPr>
              <a:t>Applications of Stacks</a:t>
            </a:r>
            <a:endParaRPr/>
          </a:p>
        </p:txBody>
      </p:sp>
      <p:sp>
        <p:nvSpPr>
          <p:cNvPr id="471" name="Google Shape;471;p38"/>
          <p:cNvSpPr txBox="1"/>
          <p:nvPr/>
        </p:nvSpPr>
        <p:spPr>
          <a:xfrm>
            <a:off x="381000" y="1676400"/>
            <a:ext cx="8305800" cy="1676400"/>
          </a:xfrm>
          <a:prstGeom prst="rect">
            <a:avLst/>
          </a:prstGeom>
          <a:solidFill>
            <a:schemeClr val="dk1">
              <a:alpha val="49803"/>
            </a:scheme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2800"/>
              <a:buFont typeface="Noto Sans Symbols"/>
              <a:buChar char="▪"/>
            </a:pPr>
            <a:r>
              <a:rPr lang="en-US" sz="2800">
                <a:solidFill>
                  <a:schemeClr val="lt1"/>
                </a:solidFill>
                <a:latin typeface="Tahoma"/>
                <a:ea typeface="Tahoma"/>
                <a:cs typeface="Tahoma"/>
                <a:sym typeface="Tahoma"/>
              </a:rPr>
              <a:t>Managing run-time memory.</a:t>
            </a:r>
            <a:endParaRPr/>
          </a:p>
          <a:p>
            <a:pPr indent="-342900" lvl="0" marL="342900" marR="0" rtl="0" algn="l">
              <a:spcBef>
                <a:spcPts val="560"/>
              </a:spcBef>
              <a:spcAft>
                <a:spcPts val="0"/>
              </a:spcAft>
              <a:buClr>
                <a:schemeClr val="folHlink"/>
              </a:buClr>
              <a:buSzPts val="2800"/>
              <a:buFont typeface="Noto Sans Symbols"/>
              <a:buChar char="▪"/>
            </a:pPr>
            <a:r>
              <a:rPr lang="en-US" sz="2800">
                <a:solidFill>
                  <a:schemeClr val="lt1"/>
                </a:solidFill>
                <a:latin typeface="Tahoma"/>
                <a:ea typeface="Tahoma"/>
                <a:cs typeface="Tahoma"/>
                <a:sym typeface="Tahoma"/>
              </a:rPr>
              <a:t>Performing “infix” to “postfix” conversions.</a:t>
            </a:r>
            <a:endParaRPr/>
          </a:p>
          <a:p>
            <a:pPr indent="-342900" lvl="0" marL="342900" marR="0" rtl="0" algn="l">
              <a:spcBef>
                <a:spcPts val="560"/>
              </a:spcBef>
              <a:spcAft>
                <a:spcPts val="0"/>
              </a:spcAft>
              <a:buClr>
                <a:schemeClr val="folHlink"/>
              </a:buClr>
              <a:buSzPts val="2800"/>
              <a:buFont typeface="Noto Sans Symbols"/>
              <a:buChar char="▪"/>
            </a:pPr>
            <a:r>
              <a:rPr lang="en-US" sz="2800">
                <a:solidFill>
                  <a:schemeClr val="lt1"/>
                </a:solidFill>
                <a:latin typeface="Tahoma"/>
                <a:ea typeface="Tahoma"/>
                <a:cs typeface="Tahoma"/>
                <a:sym typeface="Tahoma"/>
              </a:rPr>
              <a:t>Performing “postfix” calculations.</a:t>
            </a:r>
            <a:endParaRPr/>
          </a:p>
          <a:p>
            <a:pPr indent="-342900" lvl="0" marL="342900" marR="0" rtl="0" algn="l">
              <a:spcBef>
                <a:spcPts val="0"/>
              </a:spcBef>
              <a:spcAft>
                <a:spcPts val="0"/>
              </a:spcAft>
              <a:buNone/>
            </a:pPr>
            <a:r>
              <a:t/>
            </a:r>
            <a:endParaRPr sz="2000">
              <a:solidFill>
                <a:schemeClr val="lt1"/>
              </a:solidFill>
              <a:latin typeface="Tahoma"/>
              <a:ea typeface="Tahoma"/>
              <a:cs typeface="Tahoma"/>
              <a:sym typeface="Tahoma"/>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39"/>
          <p:cNvSpPr txBox="1"/>
          <p:nvPr>
            <p:ph idx="4294967295" type="title"/>
          </p:nvPr>
        </p:nvSpPr>
        <p:spPr>
          <a:xfrm>
            <a:off x="0" y="76200"/>
            <a:ext cx="8153400" cy="838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lt2"/>
                </a:solidFill>
                <a:latin typeface="Tahoma"/>
                <a:ea typeface="Tahoma"/>
                <a:cs typeface="Tahoma"/>
                <a:sym typeface="Tahoma"/>
              </a:rPr>
              <a:t>Algebraic Expressions</a:t>
            </a:r>
            <a:endParaRPr/>
          </a:p>
        </p:txBody>
      </p:sp>
      <p:sp>
        <p:nvSpPr>
          <p:cNvPr id="477" name="Google Shape;477;p39"/>
          <p:cNvSpPr txBox="1"/>
          <p:nvPr/>
        </p:nvSpPr>
        <p:spPr>
          <a:xfrm>
            <a:off x="457200" y="1066800"/>
            <a:ext cx="8305800" cy="5410200"/>
          </a:xfrm>
          <a:prstGeom prst="rect">
            <a:avLst/>
          </a:prstGeom>
          <a:solidFill>
            <a:schemeClr val="dk1">
              <a:alpha val="49803"/>
            </a:scheme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2400"/>
              <a:buFont typeface="Noto Sans Symbols"/>
              <a:buChar char="▪"/>
            </a:pPr>
            <a:r>
              <a:rPr lang="en-US" sz="2400">
                <a:solidFill>
                  <a:schemeClr val="lt1"/>
                </a:solidFill>
                <a:latin typeface="Tahoma"/>
                <a:ea typeface="Tahoma"/>
                <a:cs typeface="Tahoma"/>
                <a:sym typeface="Tahoma"/>
              </a:rPr>
              <a:t>Infix notation/Algebraic notation</a:t>
            </a:r>
            <a:endParaRPr/>
          </a:p>
          <a:p>
            <a:pPr indent="-292100" lvl="1" marL="749300" marR="0" rtl="0" algn="l">
              <a:spcBef>
                <a:spcPts val="480"/>
              </a:spcBef>
              <a:spcAft>
                <a:spcPts val="0"/>
              </a:spcAft>
              <a:buClr>
                <a:schemeClr val="hlink"/>
              </a:buClr>
              <a:buSzPts val="2400"/>
              <a:buFont typeface="Tahoma"/>
              <a:buChar char="•"/>
            </a:pPr>
            <a:r>
              <a:rPr b="0" i="0" lang="en-US" sz="2400" u="none" cap="none" strike="noStrike">
                <a:solidFill>
                  <a:schemeClr val="lt1"/>
                </a:solidFill>
                <a:latin typeface="Tahoma"/>
                <a:ea typeface="Tahoma"/>
                <a:cs typeface="Tahoma"/>
                <a:sym typeface="Tahoma"/>
              </a:rPr>
              <a:t>Binary operators appear </a:t>
            </a:r>
            <a:r>
              <a:rPr b="0" i="0" lang="en-US" sz="2400" u="sng" cap="none" strike="noStrike">
                <a:solidFill>
                  <a:schemeClr val="lt1"/>
                </a:solidFill>
                <a:latin typeface="Tahoma"/>
                <a:ea typeface="Tahoma"/>
                <a:cs typeface="Tahoma"/>
                <a:sym typeface="Tahoma"/>
              </a:rPr>
              <a:t>between</a:t>
            </a:r>
            <a:r>
              <a:rPr b="0" i="0" lang="en-US" sz="2400" u="none" cap="none" strike="noStrike">
                <a:solidFill>
                  <a:schemeClr val="lt1"/>
                </a:solidFill>
                <a:latin typeface="Tahoma"/>
                <a:ea typeface="Tahoma"/>
                <a:cs typeface="Tahoma"/>
                <a:sym typeface="Tahoma"/>
              </a:rPr>
              <a:t> operands.</a:t>
            </a:r>
            <a:endParaRPr/>
          </a:p>
          <a:p>
            <a:pPr indent="-292100" lvl="1" marL="749300" marR="0" rtl="0" algn="l">
              <a:spcBef>
                <a:spcPts val="480"/>
              </a:spcBef>
              <a:spcAft>
                <a:spcPts val="0"/>
              </a:spcAft>
              <a:buClr>
                <a:schemeClr val="hlink"/>
              </a:buClr>
              <a:buSzPts val="2400"/>
              <a:buFont typeface="Tahoma"/>
              <a:buChar char="•"/>
            </a:pPr>
            <a:r>
              <a:rPr b="0" i="0" lang="en-US" sz="2400" u="none" cap="none" strike="noStrike">
                <a:solidFill>
                  <a:schemeClr val="lt1"/>
                </a:solidFill>
                <a:latin typeface="Tahoma"/>
                <a:ea typeface="Tahoma"/>
                <a:cs typeface="Tahoma"/>
                <a:sym typeface="Tahoma"/>
              </a:rPr>
              <a:t>a + b</a:t>
            </a:r>
            <a:endParaRPr/>
          </a:p>
          <a:p>
            <a:pPr indent="-292100" lvl="1" marL="749300" marR="0" rtl="0" algn="l">
              <a:spcBef>
                <a:spcPts val="480"/>
              </a:spcBef>
              <a:spcAft>
                <a:spcPts val="0"/>
              </a:spcAft>
              <a:buClr>
                <a:schemeClr val="hlink"/>
              </a:buClr>
              <a:buSzPts val="2400"/>
              <a:buFont typeface="Tahoma"/>
              <a:buChar char="•"/>
            </a:pPr>
            <a:r>
              <a:rPr b="0" i="0" lang="en-US" sz="2400" u="none" cap="none" strike="noStrike">
                <a:solidFill>
                  <a:schemeClr val="lt1"/>
                </a:solidFill>
                <a:latin typeface="Tahoma"/>
                <a:ea typeface="Tahoma"/>
                <a:cs typeface="Tahoma"/>
                <a:sym typeface="Tahoma"/>
              </a:rPr>
              <a:t>Most readable for human.</a:t>
            </a:r>
            <a:endParaRPr/>
          </a:p>
          <a:p>
            <a:pPr indent="-342900" lvl="0" marL="342900" marR="0" rtl="0" algn="l">
              <a:spcBef>
                <a:spcPts val="480"/>
              </a:spcBef>
              <a:spcAft>
                <a:spcPts val="0"/>
              </a:spcAft>
              <a:buClr>
                <a:schemeClr val="folHlink"/>
              </a:buClr>
              <a:buSzPts val="2400"/>
              <a:buFont typeface="Noto Sans Symbols"/>
              <a:buChar char="▪"/>
            </a:pPr>
            <a:r>
              <a:rPr lang="en-US" sz="2400">
                <a:solidFill>
                  <a:schemeClr val="lt1"/>
                </a:solidFill>
                <a:latin typeface="Tahoma"/>
                <a:ea typeface="Tahoma"/>
                <a:cs typeface="Tahoma"/>
                <a:sym typeface="Tahoma"/>
              </a:rPr>
              <a:t>Prefix notation (seldom-used)</a:t>
            </a:r>
            <a:endParaRPr/>
          </a:p>
          <a:p>
            <a:pPr indent="-292100" lvl="1" marL="749300" marR="0" rtl="0" algn="l">
              <a:spcBef>
                <a:spcPts val="480"/>
              </a:spcBef>
              <a:spcAft>
                <a:spcPts val="0"/>
              </a:spcAft>
              <a:buClr>
                <a:schemeClr val="hlink"/>
              </a:buClr>
              <a:buSzPts val="2400"/>
              <a:buFont typeface="Tahoma"/>
              <a:buChar char="•"/>
            </a:pPr>
            <a:r>
              <a:rPr b="0" i="0" lang="en-US" sz="2400" u="none" cap="none" strike="noStrike">
                <a:solidFill>
                  <a:schemeClr val="lt1"/>
                </a:solidFill>
                <a:latin typeface="Tahoma"/>
                <a:ea typeface="Tahoma"/>
                <a:cs typeface="Tahoma"/>
                <a:sym typeface="Tahoma"/>
              </a:rPr>
              <a:t>Binary operators appear </a:t>
            </a:r>
            <a:r>
              <a:rPr b="0" i="0" lang="en-US" sz="2400" u="sng" cap="none" strike="noStrike">
                <a:solidFill>
                  <a:schemeClr val="lt1"/>
                </a:solidFill>
                <a:latin typeface="Tahoma"/>
                <a:ea typeface="Tahoma"/>
                <a:cs typeface="Tahoma"/>
                <a:sym typeface="Tahoma"/>
              </a:rPr>
              <a:t>before</a:t>
            </a:r>
            <a:r>
              <a:rPr b="0" i="0" lang="en-US" sz="2400" u="none" cap="none" strike="noStrike">
                <a:solidFill>
                  <a:schemeClr val="lt1"/>
                </a:solidFill>
                <a:latin typeface="Tahoma"/>
                <a:ea typeface="Tahoma"/>
                <a:cs typeface="Tahoma"/>
                <a:sym typeface="Tahoma"/>
              </a:rPr>
              <a:t> operands.</a:t>
            </a:r>
            <a:endParaRPr/>
          </a:p>
          <a:p>
            <a:pPr indent="-292100" lvl="1" marL="749300" marR="0" rtl="0" algn="l">
              <a:spcBef>
                <a:spcPts val="480"/>
              </a:spcBef>
              <a:spcAft>
                <a:spcPts val="0"/>
              </a:spcAft>
              <a:buClr>
                <a:schemeClr val="hlink"/>
              </a:buClr>
              <a:buSzPts val="2400"/>
              <a:buFont typeface="Tahoma"/>
              <a:buChar char="•"/>
            </a:pPr>
            <a:r>
              <a:rPr b="0" i="0" lang="en-US" sz="2400" u="none" cap="none" strike="noStrike">
                <a:solidFill>
                  <a:schemeClr val="lt1"/>
                </a:solidFill>
                <a:latin typeface="Tahoma"/>
                <a:ea typeface="Tahoma"/>
                <a:cs typeface="Tahoma"/>
                <a:sym typeface="Tahoma"/>
              </a:rPr>
              <a:t>+ a b</a:t>
            </a:r>
            <a:endParaRPr/>
          </a:p>
          <a:p>
            <a:pPr indent="-342900" lvl="0" marL="342900" marR="0" rtl="0" algn="l">
              <a:spcBef>
                <a:spcPts val="480"/>
              </a:spcBef>
              <a:spcAft>
                <a:spcPts val="0"/>
              </a:spcAft>
              <a:buClr>
                <a:schemeClr val="folHlink"/>
              </a:buClr>
              <a:buSzPts val="2400"/>
              <a:buFont typeface="Noto Sans Symbols"/>
              <a:buChar char="▪"/>
            </a:pPr>
            <a:r>
              <a:rPr lang="en-US" sz="2400">
                <a:solidFill>
                  <a:schemeClr val="lt1"/>
                </a:solidFill>
                <a:latin typeface="Tahoma"/>
                <a:ea typeface="Tahoma"/>
                <a:cs typeface="Tahoma"/>
                <a:sym typeface="Tahoma"/>
              </a:rPr>
              <a:t>Postfix notation/Reverse Polish Notation</a:t>
            </a:r>
            <a:endParaRPr/>
          </a:p>
          <a:p>
            <a:pPr indent="-292100" lvl="1" marL="749300" marR="0" rtl="0" algn="l">
              <a:spcBef>
                <a:spcPts val="480"/>
              </a:spcBef>
              <a:spcAft>
                <a:spcPts val="0"/>
              </a:spcAft>
              <a:buClr>
                <a:schemeClr val="hlink"/>
              </a:buClr>
              <a:buSzPts val="2400"/>
              <a:buFont typeface="Tahoma"/>
              <a:buChar char="•"/>
            </a:pPr>
            <a:r>
              <a:rPr b="0" i="0" lang="en-US" sz="2400" u="none" cap="none" strike="noStrike">
                <a:solidFill>
                  <a:schemeClr val="lt1"/>
                </a:solidFill>
                <a:latin typeface="Tahoma"/>
                <a:ea typeface="Tahoma"/>
                <a:cs typeface="Tahoma"/>
                <a:sym typeface="Tahoma"/>
              </a:rPr>
              <a:t>Binary operators appear </a:t>
            </a:r>
            <a:r>
              <a:rPr b="0" i="0" lang="en-US" sz="2400" u="sng" cap="none" strike="noStrike">
                <a:solidFill>
                  <a:schemeClr val="lt1"/>
                </a:solidFill>
                <a:latin typeface="Tahoma"/>
                <a:ea typeface="Tahoma"/>
                <a:cs typeface="Tahoma"/>
                <a:sym typeface="Tahoma"/>
              </a:rPr>
              <a:t>after</a:t>
            </a:r>
            <a:r>
              <a:rPr b="0" i="0" lang="en-US" sz="2400" u="none" cap="none" strike="noStrike">
                <a:solidFill>
                  <a:schemeClr val="lt1"/>
                </a:solidFill>
                <a:latin typeface="Tahoma"/>
                <a:ea typeface="Tahoma"/>
                <a:cs typeface="Tahoma"/>
                <a:sym typeface="Tahoma"/>
              </a:rPr>
              <a:t> operands.</a:t>
            </a:r>
            <a:endParaRPr/>
          </a:p>
          <a:p>
            <a:pPr indent="-292100" lvl="1" marL="749300" marR="0" rtl="0" algn="l">
              <a:spcBef>
                <a:spcPts val="480"/>
              </a:spcBef>
              <a:spcAft>
                <a:spcPts val="0"/>
              </a:spcAft>
              <a:buClr>
                <a:schemeClr val="hlink"/>
              </a:buClr>
              <a:buSzPts val="2400"/>
              <a:buFont typeface="Tahoma"/>
              <a:buChar char="•"/>
            </a:pPr>
            <a:r>
              <a:rPr b="0" i="0" lang="en-US" sz="2400" u="none" cap="none" strike="noStrike">
                <a:solidFill>
                  <a:schemeClr val="lt1"/>
                </a:solidFill>
                <a:latin typeface="Tahoma"/>
                <a:ea typeface="Tahoma"/>
                <a:cs typeface="Tahoma"/>
                <a:sym typeface="Tahoma"/>
              </a:rPr>
              <a:t>a b +</a:t>
            </a:r>
            <a:endParaRPr/>
          </a:p>
          <a:p>
            <a:pPr indent="-292100" lvl="1" marL="749300" marR="0" rtl="0" algn="l">
              <a:spcBef>
                <a:spcPts val="480"/>
              </a:spcBef>
              <a:spcAft>
                <a:spcPts val="0"/>
              </a:spcAft>
              <a:buClr>
                <a:schemeClr val="hlink"/>
              </a:buClr>
              <a:buSzPts val="2400"/>
              <a:buFont typeface="Tahoma"/>
              <a:buChar char="•"/>
            </a:pPr>
            <a:r>
              <a:rPr b="0" i="0" lang="en-US" sz="2400" u="none" cap="none" strike="noStrike">
                <a:solidFill>
                  <a:schemeClr val="lt1"/>
                </a:solidFill>
                <a:latin typeface="Tahoma"/>
                <a:ea typeface="Tahoma"/>
                <a:cs typeface="Tahoma"/>
                <a:sym typeface="Tahoma"/>
              </a:rPr>
              <a:t>Easier to process – no need for parentheses nor rules</a:t>
            </a:r>
            <a:endParaRPr/>
          </a:p>
          <a:p>
            <a:pPr indent="-292100" lvl="1" marL="749300" marR="0" rtl="0" algn="l">
              <a:spcBef>
                <a:spcPts val="480"/>
              </a:spcBef>
              <a:spcAft>
                <a:spcPts val="0"/>
              </a:spcAft>
              <a:buNone/>
            </a:pPr>
            <a:r>
              <a:rPr b="0" i="0" lang="en-US" sz="2400" u="none" cap="none" strike="noStrike">
                <a:solidFill>
                  <a:schemeClr val="lt1"/>
                </a:solidFill>
                <a:latin typeface="Tahoma"/>
                <a:ea typeface="Tahoma"/>
                <a:cs typeface="Tahoma"/>
                <a:sym typeface="Tahoma"/>
              </a:rPr>
              <a:t>of precedence and associativity.</a:t>
            </a:r>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40"/>
          <p:cNvSpPr txBox="1"/>
          <p:nvPr>
            <p:ph idx="4294967295" type="title"/>
          </p:nvPr>
        </p:nvSpPr>
        <p:spPr>
          <a:xfrm>
            <a:off x="0" y="228600"/>
            <a:ext cx="7772400" cy="45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lt2"/>
                </a:solidFill>
                <a:latin typeface="Tahoma"/>
                <a:ea typeface="Tahoma"/>
                <a:cs typeface="Tahoma"/>
                <a:sym typeface="Tahoma"/>
              </a:rPr>
              <a:t>Infix to Postfix Conversion</a:t>
            </a:r>
            <a:endParaRPr/>
          </a:p>
        </p:txBody>
      </p:sp>
      <p:sp>
        <p:nvSpPr>
          <p:cNvPr id="483" name="Google Shape;483;p40"/>
          <p:cNvSpPr txBox="1"/>
          <p:nvPr/>
        </p:nvSpPr>
        <p:spPr>
          <a:xfrm>
            <a:off x="457200" y="914400"/>
            <a:ext cx="8305800" cy="5562600"/>
          </a:xfrm>
          <a:prstGeom prst="rect">
            <a:avLst/>
          </a:prstGeom>
          <a:solidFill>
            <a:schemeClr val="dk1">
              <a:alpha val="49803"/>
            </a:scheme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2400"/>
              <a:buFont typeface="Noto Sans Symbols"/>
              <a:buNone/>
            </a:pPr>
            <a:r>
              <a:rPr lang="en-US" sz="2400">
                <a:solidFill>
                  <a:schemeClr val="lt1"/>
                </a:solidFill>
                <a:latin typeface="Tahoma"/>
                <a:ea typeface="Tahoma"/>
                <a:cs typeface="Tahoma"/>
                <a:sym typeface="Tahoma"/>
              </a:rPr>
              <a:t>The algorithm:</a:t>
            </a:r>
            <a:endParaRPr/>
          </a:p>
          <a:p>
            <a:pPr indent="-342900" lvl="0" marL="342900" marR="0" rtl="0" algn="l">
              <a:spcBef>
                <a:spcPts val="480"/>
              </a:spcBef>
              <a:spcAft>
                <a:spcPts val="0"/>
              </a:spcAft>
              <a:buClr>
                <a:schemeClr val="folHlink"/>
              </a:buClr>
              <a:buSzPts val="2400"/>
              <a:buFont typeface="Noto Sans Symbols"/>
              <a:buChar char="▪"/>
            </a:pPr>
            <a:r>
              <a:rPr lang="en-US" sz="2400">
                <a:solidFill>
                  <a:schemeClr val="lt1"/>
                </a:solidFill>
                <a:latin typeface="Tahoma"/>
                <a:ea typeface="Tahoma"/>
                <a:cs typeface="Tahoma"/>
                <a:sym typeface="Tahoma"/>
              </a:rPr>
              <a:t>Initialize the stack with the dummy operator #.</a:t>
            </a:r>
            <a:endParaRPr/>
          </a:p>
          <a:p>
            <a:pPr indent="-342900" lvl="0" marL="342900" marR="0" rtl="0" algn="l">
              <a:spcBef>
                <a:spcPts val="480"/>
              </a:spcBef>
              <a:spcAft>
                <a:spcPts val="0"/>
              </a:spcAft>
              <a:buClr>
                <a:schemeClr val="folHlink"/>
              </a:buClr>
              <a:buSzPts val="2400"/>
              <a:buFont typeface="Noto Sans Symbols"/>
              <a:buChar char="▪"/>
            </a:pPr>
            <a:r>
              <a:rPr lang="en-US" sz="2400">
                <a:solidFill>
                  <a:schemeClr val="lt1"/>
                </a:solidFill>
                <a:latin typeface="Tahoma"/>
                <a:ea typeface="Tahoma"/>
                <a:cs typeface="Tahoma"/>
                <a:sym typeface="Tahoma"/>
              </a:rPr>
              <a:t>Repeat until no more tokens.</a:t>
            </a:r>
            <a:endParaRPr/>
          </a:p>
          <a:p>
            <a:pPr indent="-342900" lvl="1" marL="800100" marR="0" rtl="0" algn="l">
              <a:spcBef>
                <a:spcPts val="400"/>
              </a:spcBef>
              <a:spcAft>
                <a:spcPts val="0"/>
              </a:spcAft>
              <a:buClr>
                <a:schemeClr val="folHlink"/>
              </a:buClr>
              <a:buSzPts val="2000"/>
              <a:buFont typeface="Tahoma"/>
              <a:buChar char="•"/>
            </a:pPr>
            <a:r>
              <a:rPr b="0" i="0" lang="en-US" sz="2000" u="none" cap="none" strike="noStrike">
                <a:solidFill>
                  <a:schemeClr val="lt1"/>
                </a:solidFill>
                <a:latin typeface="Tahoma"/>
                <a:ea typeface="Tahoma"/>
                <a:cs typeface="Tahoma"/>
                <a:sym typeface="Tahoma"/>
              </a:rPr>
              <a:t>Get the next token.</a:t>
            </a:r>
            <a:endParaRPr/>
          </a:p>
          <a:p>
            <a:pPr indent="-342900" lvl="1" marL="800100" marR="0" rtl="0" algn="l">
              <a:spcBef>
                <a:spcPts val="400"/>
              </a:spcBef>
              <a:spcAft>
                <a:spcPts val="0"/>
              </a:spcAft>
              <a:buClr>
                <a:schemeClr val="folHlink"/>
              </a:buClr>
              <a:buSzPts val="2000"/>
              <a:buFont typeface="Tahoma"/>
              <a:buChar char="•"/>
            </a:pPr>
            <a:r>
              <a:rPr b="0" i="0" lang="en-US" sz="2000" u="none" cap="none" strike="noStrike">
                <a:solidFill>
                  <a:schemeClr val="lt1"/>
                </a:solidFill>
                <a:latin typeface="Tahoma"/>
                <a:ea typeface="Tahoma"/>
                <a:cs typeface="Tahoma"/>
                <a:sym typeface="Tahoma"/>
              </a:rPr>
              <a:t>If the next token is an operand, add the operand to the postfix.</a:t>
            </a:r>
            <a:endParaRPr/>
          </a:p>
          <a:p>
            <a:pPr indent="-342900" lvl="1" marL="800100" marR="0" rtl="0" algn="l">
              <a:spcBef>
                <a:spcPts val="400"/>
              </a:spcBef>
              <a:spcAft>
                <a:spcPts val="0"/>
              </a:spcAft>
              <a:buClr>
                <a:schemeClr val="folHlink"/>
              </a:buClr>
              <a:buSzPts val="2000"/>
              <a:buFont typeface="Tahoma"/>
              <a:buChar char="•"/>
            </a:pPr>
            <a:r>
              <a:rPr b="0" i="0" lang="en-US" sz="2000" u="none" cap="none" strike="noStrike">
                <a:solidFill>
                  <a:schemeClr val="lt1"/>
                </a:solidFill>
                <a:latin typeface="Tahoma"/>
                <a:ea typeface="Tahoma"/>
                <a:cs typeface="Tahoma"/>
                <a:sym typeface="Tahoma"/>
              </a:rPr>
              <a:t>If the next token is an operator, pop and add operators to the postfix until the top of the stack has a lower precedence. Push the current operator into the stack.</a:t>
            </a:r>
            <a:endParaRPr/>
          </a:p>
          <a:p>
            <a:pPr indent="-342900" lvl="1" marL="800100" marR="0" rtl="0" algn="l">
              <a:spcBef>
                <a:spcPts val="400"/>
              </a:spcBef>
              <a:spcAft>
                <a:spcPts val="0"/>
              </a:spcAft>
              <a:buClr>
                <a:schemeClr val="folHlink"/>
              </a:buClr>
              <a:buSzPts val="2000"/>
              <a:buFont typeface="Tahoma"/>
              <a:buChar char="•"/>
            </a:pPr>
            <a:r>
              <a:rPr b="0" i="0" lang="en-US" sz="2000" u="none" cap="none" strike="noStrike">
                <a:solidFill>
                  <a:schemeClr val="lt1"/>
                </a:solidFill>
                <a:latin typeface="Tahoma"/>
                <a:ea typeface="Tahoma"/>
                <a:cs typeface="Tahoma"/>
                <a:sym typeface="Tahoma"/>
              </a:rPr>
              <a:t>If the next token is a (, push ( into the stack.</a:t>
            </a:r>
            <a:endParaRPr/>
          </a:p>
          <a:p>
            <a:pPr indent="-342900" lvl="1" marL="800100" marR="0" rtl="0" algn="l">
              <a:spcBef>
                <a:spcPts val="400"/>
              </a:spcBef>
              <a:spcAft>
                <a:spcPts val="0"/>
              </a:spcAft>
              <a:buClr>
                <a:schemeClr val="folHlink"/>
              </a:buClr>
              <a:buSzPts val="2000"/>
              <a:buFont typeface="Tahoma"/>
              <a:buChar char="•"/>
            </a:pPr>
            <a:r>
              <a:rPr b="0" i="0" lang="en-US" sz="2000" u="none" cap="none" strike="noStrike">
                <a:solidFill>
                  <a:schemeClr val="lt1"/>
                </a:solidFill>
                <a:latin typeface="Tahoma"/>
                <a:ea typeface="Tahoma"/>
                <a:cs typeface="Tahoma"/>
                <a:sym typeface="Tahoma"/>
              </a:rPr>
              <a:t>If the next token is a ), pop and add operators to the postfix until a ( is on the top of the stack. Pop ( out of the stack.</a:t>
            </a:r>
            <a:endParaRPr/>
          </a:p>
          <a:p>
            <a:pPr indent="-342900" lvl="1" marL="800100" marR="0" rtl="0" algn="l">
              <a:spcBef>
                <a:spcPts val="400"/>
              </a:spcBef>
              <a:spcAft>
                <a:spcPts val="0"/>
              </a:spcAft>
              <a:buClr>
                <a:schemeClr val="folHlink"/>
              </a:buClr>
              <a:buSzPts val="2000"/>
              <a:buFont typeface="Tahoma"/>
              <a:buChar char="•"/>
            </a:pPr>
            <a:r>
              <a:rPr b="0" i="0" lang="en-US" sz="2000" u="none" cap="none" strike="noStrike">
                <a:solidFill>
                  <a:schemeClr val="lt1"/>
                </a:solidFill>
                <a:latin typeface="Tahoma"/>
                <a:ea typeface="Tahoma"/>
                <a:cs typeface="Tahoma"/>
                <a:sym typeface="Tahoma"/>
              </a:rPr>
              <a:t>If no more tokens, pop and add operators until the dummy opr. # is on the top of the stack. Pop # out of the stack.</a:t>
            </a:r>
            <a:endParaRPr/>
          </a:p>
          <a:p>
            <a:pPr indent="-342900" lvl="0" marL="342900" marR="0" rtl="0" algn="l">
              <a:spcBef>
                <a:spcPts val="480"/>
              </a:spcBef>
              <a:spcAft>
                <a:spcPts val="0"/>
              </a:spcAft>
              <a:buClr>
                <a:schemeClr val="folHlink"/>
              </a:buClr>
              <a:buSzPts val="2400"/>
              <a:buFont typeface="Noto Sans Symbols"/>
              <a:buChar char="▪"/>
            </a:pPr>
            <a:r>
              <a:rPr lang="en-US" sz="2400">
                <a:solidFill>
                  <a:schemeClr val="lt1"/>
                </a:solidFill>
                <a:latin typeface="Tahoma"/>
                <a:ea typeface="Tahoma"/>
                <a:cs typeface="Tahoma"/>
                <a:sym typeface="Tahoma"/>
              </a:rPr>
              <a:t>Note that # and ( has a precedence lower than other operators’.</a:t>
            </a:r>
            <a:endParaRP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41"/>
          <p:cNvSpPr txBox="1"/>
          <p:nvPr>
            <p:ph idx="4294967295" type="title"/>
          </p:nvPr>
        </p:nvSpPr>
        <p:spPr>
          <a:xfrm>
            <a:off x="0" y="152400"/>
            <a:ext cx="80772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lt2"/>
                </a:solidFill>
                <a:latin typeface="Tahoma"/>
                <a:ea typeface="Tahoma"/>
                <a:cs typeface="Tahoma"/>
                <a:sym typeface="Tahoma"/>
              </a:rPr>
              <a:t>Example</a:t>
            </a:r>
            <a:endParaRPr/>
          </a:p>
        </p:txBody>
      </p:sp>
      <p:sp>
        <p:nvSpPr>
          <p:cNvPr id="489" name="Google Shape;489;p41"/>
          <p:cNvSpPr/>
          <p:nvPr/>
        </p:nvSpPr>
        <p:spPr>
          <a:xfrm>
            <a:off x="838200" y="4876800"/>
            <a:ext cx="609600" cy="1600200"/>
          </a:xfrm>
          <a:prstGeom prst="rect">
            <a:avLst/>
          </a:prstGeom>
          <a:noFill/>
          <a:ln cap="flat" cmpd="sng" w="9525">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490" name="Google Shape;490;p41"/>
          <p:cNvSpPr txBox="1"/>
          <p:nvPr/>
        </p:nvSpPr>
        <p:spPr>
          <a:xfrm>
            <a:off x="914400" y="5334000"/>
            <a:ext cx="304800" cy="1187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folHlink"/>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a:t>
            </a:r>
            <a:endParaRPr/>
          </a:p>
        </p:txBody>
      </p:sp>
      <p:sp>
        <p:nvSpPr>
          <p:cNvPr id="491" name="Google Shape;491;p41"/>
          <p:cNvSpPr/>
          <p:nvPr/>
        </p:nvSpPr>
        <p:spPr>
          <a:xfrm>
            <a:off x="1600200" y="4876800"/>
            <a:ext cx="609600" cy="1600200"/>
          </a:xfrm>
          <a:prstGeom prst="rect">
            <a:avLst/>
          </a:prstGeom>
          <a:noFill/>
          <a:ln cap="flat" cmpd="sng" w="952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492" name="Google Shape;492;p41"/>
          <p:cNvSpPr txBox="1"/>
          <p:nvPr/>
        </p:nvSpPr>
        <p:spPr>
          <a:xfrm>
            <a:off x="1676400" y="5334000"/>
            <a:ext cx="357188" cy="12001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hlink"/>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400">
                <a:solidFill>
                  <a:srgbClr val="FFC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a:t>
            </a:r>
            <a:endParaRPr/>
          </a:p>
        </p:txBody>
      </p:sp>
      <p:sp>
        <p:nvSpPr>
          <p:cNvPr id="493" name="Google Shape;493;p41"/>
          <p:cNvSpPr/>
          <p:nvPr/>
        </p:nvSpPr>
        <p:spPr>
          <a:xfrm>
            <a:off x="2514600" y="4876800"/>
            <a:ext cx="609600" cy="1600200"/>
          </a:xfrm>
          <a:prstGeom prst="rect">
            <a:avLst/>
          </a:prstGeom>
          <a:noFill/>
          <a:ln cap="flat" cmpd="sng" w="9525">
            <a:solidFill>
              <a:srgbClr val="FF3300"/>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494" name="Google Shape;494;p41"/>
          <p:cNvSpPr txBox="1"/>
          <p:nvPr/>
        </p:nvSpPr>
        <p:spPr>
          <a:xfrm>
            <a:off x="2667000" y="5334000"/>
            <a:ext cx="355600" cy="1187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rgbClr val="FF33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a:t>
            </a:r>
            <a:endParaRPr/>
          </a:p>
        </p:txBody>
      </p:sp>
      <p:sp>
        <p:nvSpPr>
          <p:cNvPr id="495" name="Google Shape;495;p41"/>
          <p:cNvSpPr/>
          <p:nvPr/>
        </p:nvSpPr>
        <p:spPr>
          <a:xfrm>
            <a:off x="3429000" y="4876800"/>
            <a:ext cx="609600" cy="1600200"/>
          </a:xfrm>
          <a:prstGeom prst="rect">
            <a:avLst/>
          </a:prstGeom>
          <a:noFill/>
          <a:ln cap="flat" cmpd="sng" w="9525">
            <a:solidFill>
              <a:srgbClr val="33CC33"/>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496" name="Google Shape;496;p41"/>
          <p:cNvSpPr txBox="1"/>
          <p:nvPr/>
        </p:nvSpPr>
        <p:spPr>
          <a:xfrm>
            <a:off x="3581400" y="4953000"/>
            <a:ext cx="357188" cy="15700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rgbClr val="33CC33"/>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400">
                <a:solidFill>
                  <a:srgbClr val="FF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a:t>
            </a:r>
            <a:endParaRPr/>
          </a:p>
        </p:txBody>
      </p:sp>
      <p:sp>
        <p:nvSpPr>
          <p:cNvPr id="497" name="Google Shape;497;p41"/>
          <p:cNvSpPr/>
          <p:nvPr/>
        </p:nvSpPr>
        <p:spPr>
          <a:xfrm>
            <a:off x="4419600" y="4876800"/>
            <a:ext cx="609600" cy="1600200"/>
          </a:xfrm>
          <a:prstGeom prst="rect">
            <a:avLst/>
          </a:prstGeom>
          <a:noFill/>
          <a:ln cap="flat" cmpd="sng" w="9525">
            <a:solidFill>
              <a:srgbClr val="FF9900"/>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498" name="Google Shape;498;p41"/>
          <p:cNvSpPr txBox="1"/>
          <p:nvPr/>
        </p:nvSpPr>
        <p:spPr>
          <a:xfrm>
            <a:off x="4572000" y="4953000"/>
            <a:ext cx="357188" cy="15700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99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400">
                <a:solidFill>
                  <a:srgbClr val="33CC33"/>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400">
                <a:solidFill>
                  <a:srgbClr val="FF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a:t>
            </a:r>
            <a:endParaRPr/>
          </a:p>
        </p:txBody>
      </p:sp>
      <p:sp>
        <p:nvSpPr>
          <p:cNvPr id="499" name="Google Shape;499;p41"/>
          <p:cNvSpPr/>
          <p:nvPr/>
        </p:nvSpPr>
        <p:spPr>
          <a:xfrm>
            <a:off x="5410200" y="4876800"/>
            <a:ext cx="609600" cy="1600200"/>
          </a:xfrm>
          <a:prstGeom prst="rect">
            <a:avLst/>
          </a:prstGeom>
          <a:noFill/>
          <a:ln cap="flat" cmpd="sng" w="9525">
            <a:solidFill>
              <a:srgbClr val="FF00FF"/>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500" name="Google Shape;500;p41"/>
          <p:cNvSpPr txBox="1"/>
          <p:nvPr/>
        </p:nvSpPr>
        <p:spPr>
          <a:xfrm>
            <a:off x="5562600" y="4953000"/>
            <a:ext cx="357188" cy="15700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00FF"/>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400">
                <a:solidFill>
                  <a:srgbClr val="00B05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400">
                <a:solidFill>
                  <a:srgbClr val="FF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a:t>
            </a:r>
            <a:endParaRPr/>
          </a:p>
        </p:txBody>
      </p:sp>
      <p:sp>
        <p:nvSpPr>
          <p:cNvPr id="501" name="Google Shape;501;p41"/>
          <p:cNvSpPr/>
          <p:nvPr/>
        </p:nvSpPr>
        <p:spPr>
          <a:xfrm>
            <a:off x="6400800" y="4876800"/>
            <a:ext cx="609600" cy="1600200"/>
          </a:xfrm>
          <a:prstGeom prst="rect">
            <a:avLst/>
          </a:prstGeom>
          <a:noFill/>
          <a:ln cap="flat" cmpd="sng" w="952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502" name="Google Shape;502;p41"/>
          <p:cNvSpPr txBox="1"/>
          <p:nvPr/>
        </p:nvSpPr>
        <p:spPr>
          <a:xfrm>
            <a:off x="6553200" y="4953000"/>
            <a:ext cx="357188" cy="15700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rgbClr val="FF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a:t>
            </a:r>
            <a:endParaRPr/>
          </a:p>
        </p:txBody>
      </p:sp>
      <p:sp>
        <p:nvSpPr>
          <p:cNvPr id="503" name="Google Shape;503;p41"/>
          <p:cNvSpPr/>
          <p:nvPr/>
        </p:nvSpPr>
        <p:spPr>
          <a:xfrm>
            <a:off x="7391400" y="4876800"/>
            <a:ext cx="609600" cy="1600200"/>
          </a:xfrm>
          <a:prstGeom prst="rect">
            <a:avLst/>
          </a:prstGeom>
          <a:noFill/>
          <a:ln cap="flat" cmpd="sng" w="9525">
            <a:solidFill>
              <a:srgbClr val="800000"/>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504" name="Google Shape;504;p41"/>
          <p:cNvSpPr txBox="1"/>
          <p:nvPr/>
        </p:nvSpPr>
        <p:spPr>
          <a:xfrm>
            <a:off x="7543800" y="4924425"/>
            <a:ext cx="357188" cy="15700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rgbClr val="8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400">
                <a:solidFill>
                  <a:srgbClr val="FF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a:t>
            </a:r>
            <a:endParaRPr/>
          </a:p>
        </p:txBody>
      </p:sp>
      <p:sp>
        <p:nvSpPr>
          <p:cNvPr id="505" name="Google Shape;505;p41"/>
          <p:cNvSpPr/>
          <p:nvPr/>
        </p:nvSpPr>
        <p:spPr>
          <a:xfrm>
            <a:off x="8305800" y="4876800"/>
            <a:ext cx="609600" cy="1600200"/>
          </a:xfrm>
          <a:prstGeom prst="rect">
            <a:avLst/>
          </a:prstGeom>
          <a:no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506" name="Google Shape;506;p41"/>
          <p:cNvSpPr txBox="1"/>
          <p:nvPr/>
        </p:nvSpPr>
        <p:spPr>
          <a:xfrm>
            <a:off x="257175" y="2209800"/>
            <a:ext cx="1131888" cy="457200"/>
          </a:xfrm>
          <a:prstGeom prst="rect">
            <a:avLst/>
          </a:prstGeom>
          <a:solidFill>
            <a:schemeClr val="dk1">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Postfix:</a:t>
            </a:r>
            <a:endParaRPr/>
          </a:p>
        </p:txBody>
      </p:sp>
      <p:sp>
        <p:nvSpPr>
          <p:cNvPr id="507" name="Google Shape;507;p41"/>
          <p:cNvSpPr txBox="1"/>
          <p:nvPr/>
        </p:nvSpPr>
        <p:spPr>
          <a:xfrm>
            <a:off x="304800" y="4114800"/>
            <a:ext cx="944563" cy="457200"/>
          </a:xfrm>
          <a:prstGeom prst="rect">
            <a:avLst/>
          </a:prstGeom>
          <a:solidFill>
            <a:schemeClr val="dk1">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Stack:</a:t>
            </a:r>
            <a:endParaRPr/>
          </a:p>
        </p:txBody>
      </p:sp>
      <p:cxnSp>
        <p:nvCxnSpPr>
          <p:cNvPr id="508" name="Google Shape;508;p41"/>
          <p:cNvCxnSpPr/>
          <p:nvPr/>
        </p:nvCxnSpPr>
        <p:spPr>
          <a:xfrm flipH="1" rot="10800000">
            <a:off x="1905000" y="3657600"/>
            <a:ext cx="304800" cy="1752600"/>
          </a:xfrm>
          <a:prstGeom prst="straightConnector1">
            <a:avLst/>
          </a:prstGeom>
          <a:noFill/>
          <a:ln cap="flat" cmpd="sng" w="9525">
            <a:solidFill>
              <a:srgbClr val="FF3300"/>
            </a:solidFill>
            <a:prstDash val="solid"/>
            <a:round/>
            <a:headEnd len="med" w="med" type="none"/>
            <a:tailEnd len="med" w="med" type="triangle"/>
          </a:ln>
        </p:spPr>
      </p:cxnSp>
      <p:cxnSp>
        <p:nvCxnSpPr>
          <p:cNvPr id="509" name="Google Shape;509;p41"/>
          <p:cNvCxnSpPr/>
          <p:nvPr/>
        </p:nvCxnSpPr>
        <p:spPr>
          <a:xfrm flipH="1" rot="10800000">
            <a:off x="1981200" y="3733800"/>
            <a:ext cx="457200" cy="2133600"/>
          </a:xfrm>
          <a:prstGeom prst="straightConnector1">
            <a:avLst/>
          </a:prstGeom>
          <a:noFill/>
          <a:ln cap="flat" cmpd="sng" w="9525">
            <a:solidFill>
              <a:srgbClr val="FF3300"/>
            </a:solidFill>
            <a:prstDash val="solid"/>
            <a:round/>
            <a:headEnd len="med" w="med" type="none"/>
            <a:tailEnd len="med" w="med" type="triangle"/>
          </a:ln>
        </p:spPr>
      </p:cxnSp>
      <p:cxnSp>
        <p:nvCxnSpPr>
          <p:cNvPr id="510" name="Google Shape;510;p41"/>
          <p:cNvCxnSpPr/>
          <p:nvPr/>
        </p:nvCxnSpPr>
        <p:spPr>
          <a:xfrm rot="10800000">
            <a:off x="4038600" y="3505200"/>
            <a:ext cx="609600" cy="1447800"/>
          </a:xfrm>
          <a:prstGeom prst="straightConnector1">
            <a:avLst/>
          </a:prstGeom>
          <a:noFill/>
          <a:ln cap="flat" cmpd="sng" w="9525">
            <a:solidFill>
              <a:srgbClr val="FF00FF"/>
            </a:solidFill>
            <a:prstDash val="solid"/>
            <a:round/>
            <a:headEnd len="med" w="med" type="none"/>
            <a:tailEnd len="med" w="med" type="triangle"/>
          </a:ln>
        </p:spPr>
      </p:cxnSp>
      <p:cxnSp>
        <p:nvCxnSpPr>
          <p:cNvPr id="511" name="Google Shape;511;p41"/>
          <p:cNvCxnSpPr/>
          <p:nvPr/>
        </p:nvCxnSpPr>
        <p:spPr>
          <a:xfrm rot="10800000">
            <a:off x="6324600" y="3581400"/>
            <a:ext cx="1371600" cy="2209800"/>
          </a:xfrm>
          <a:prstGeom prst="straightConnector1">
            <a:avLst/>
          </a:prstGeom>
          <a:noFill/>
          <a:ln cap="flat" cmpd="sng" w="9525">
            <a:solidFill>
              <a:schemeClr val="lt1"/>
            </a:solidFill>
            <a:prstDash val="solid"/>
            <a:round/>
            <a:headEnd len="med" w="med" type="none"/>
            <a:tailEnd len="med" w="med" type="triangle"/>
          </a:ln>
        </p:spPr>
      </p:cxnSp>
      <p:cxnSp>
        <p:nvCxnSpPr>
          <p:cNvPr id="512" name="Google Shape;512;p41"/>
          <p:cNvCxnSpPr/>
          <p:nvPr/>
        </p:nvCxnSpPr>
        <p:spPr>
          <a:xfrm rot="10800000">
            <a:off x="5943600" y="3505200"/>
            <a:ext cx="1676400" cy="1828800"/>
          </a:xfrm>
          <a:prstGeom prst="straightConnector1">
            <a:avLst/>
          </a:prstGeom>
          <a:noFill/>
          <a:ln cap="flat" cmpd="sng" w="9525">
            <a:solidFill>
              <a:schemeClr val="lt1"/>
            </a:solidFill>
            <a:prstDash val="solid"/>
            <a:round/>
            <a:headEnd len="med" w="med" type="none"/>
            <a:tailEnd len="med" w="med" type="triangle"/>
          </a:ln>
        </p:spPr>
      </p:cxnSp>
      <p:sp>
        <p:nvSpPr>
          <p:cNvPr id="513" name="Google Shape;513;p41"/>
          <p:cNvSpPr/>
          <p:nvPr/>
        </p:nvSpPr>
        <p:spPr>
          <a:xfrm>
            <a:off x="1295400" y="990600"/>
            <a:ext cx="6096000" cy="457200"/>
          </a:xfrm>
          <a:prstGeom prst="rect">
            <a:avLst/>
          </a:prstGeom>
          <a:solidFill>
            <a:schemeClr val="dk1">
              <a:alpha val="49803"/>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1560"/>
              <a:buFont typeface="Noto Sans Symbols"/>
              <a:buNone/>
            </a:pPr>
            <a:r>
              <a:rPr lang="en-US" sz="2400">
                <a:solidFill>
                  <a:schemeClr val="lt1"/>
                </a:solidFill>
                <a:latin typeface="Tahoma"/>
                <a:ea typeface="Tahoma"/>
                <a:cs typeface="Tahoma"/>
                <a:sym typeface="Tahoma"/>
              </a:rPr>
              <a:t>12 </a:t>
            </a:r>
            <a:r>
              <a:rPr lang="en-US" sz="2400">
                <a:solidFill>
                  <a:schemeClr val="folHlink"/>
                </a:solidFill>
                <a:latin typeface="Tahoma"/>
                <a:ea typeface="Tahoma"/>
                <a:cs typeface="Tahoma"/>
                <a:sym typeface="Tahoma"/>
              </a:rPr>
              <a:t>+</a:t>
            </a:r>
            <a:r>
              <a:rPr lang="en-US" sz="2400">
                <a:solidFill>
                  <a:schemeClr val="lt1"/>
                </a:solidFill>
                <a:latin typeface="Tahoma"/>
                <a:ea typeface="Tahoma"/>
                <a:cs typeface="Tahoma"/>
                <a:sym typeface="Tahoma"/>
              </a:rPr>
              <a:t> 23 </a:t>
            </a:r>
            <a:r>
              <a:rPr lang="en-US" sz="2400">
                <a:solidFill>
                  <a:schemeClr val="hlink"/>
                </a:solidFill>
                <a:latin typeface="Tahoma"/>
                <a:ea typeface="Tahoma"/>
                <a:cs typeface="Tahoma"/>
                <a:sym typeface="Tahoma"/>
              </a:rPr>
              <a:t>*</a:t>
            </a:r>
            <a:r>
              <a:rPr lang="en-US" sz="2400">
                <a:solidFill>
                  <a:schemeClr val="lt1"/>
                </a:solidFill>
                <a:latin typeface="Tahoma"/>
                <a:ea typeface="Tahoma"/>
                <a:cs typeface="Tahoma"/>
                <a:sym typeface="Tahoma"/>
              </a:rPr>
              <a:t> 34 </a:t>
            </a:r>
            <a:r>
              <a:rPr lang="en-US" sz="2400">
                <a:solidFill>
                  <a:srgbClr val="FF3300"/>
                </a:solidFill>
                <a:latin typeface="Tahoma"/>
                <a:ea typeface="Tahoma"/>
                <a:cs typeface="Tahoma"/>
                <a:sym typeface="Tahoma"/>
              </a:rPr>
              <a:t>+</a:t>
            </a:r>
            <a:r>
              <a:rPr lang="en-US" sz="2400">
                <a:solidFill>
                  <a:schemeClr val="lt1"/>
                </a:solidFill>
                <a:latin typeface="Tahoma"/>
                <a:ea typeface="Tahoma"/>
                <a:cs typeface="Tahoma"/>
                <a:sym typeface="Tahoma"/>
              </a:rPr>
              <a:t> </a:t>
            </a:r>
            <a:r>
              <a:rPr lang="en-US" sz="2400">
                <a:solidFill>
                  <a:srgbClr val="33CC33"/>
                </a:solidFill>
                <a:latin typeface="Tahoma"/>
                <a:ea typeface="Tahoma"/>
                <a:cs typeface="Tahoma"/>
                <a:sym typeface="Tahoma"/>
              </a:rPr>
              <a:t>(</a:t>
            </a:r>
            <a:r>
              <a:rPr lang="en-US" sz="2400">
                <a:solidFill>
                  <a:schemeClr val="lt1"/>
                </a:solidFill>
                <a:latin typeface="Tahoma"/>
                <a:ea typeface="Tahoma"/>
                <a:cs typeface="Tahoma"/>
                <a:sym typeface="Tahoma"/>
              </a:rPr>
              <a:t>45 </a:t>
            </a:r>
            <a:r>
              <a:rPr lang="en-US" sz="2400">
                <a:solidFill>
                  <a:srgbClr val="FF9900"/>
                </a:solidFill>
                <a:latin typeface="Tahoma"/>
                <a:ea typeface="Tahoma"/>
                <a:cs typeface="Tahoma"/>
                <a:sym typeface="Tahoma"/>
              </a:rPr>
              <a:t>*</a:t>
            </a:r>
            <a:r>
              <a:rPr lang="en-US" sz="2400">
                <a:solidFill>
                  <a:schemeClr val="lt1"/>
                </a:solidFill>
                <a:latin typeface="Tahoma"/>
                <a:ea typeface="Tahoma"/>
                <a:cs typeface="Tahoma"/>
                <a:sym typeface="Tahoma"/>
              </a:rPr>
              <a:t> 56 </a:t>
            </a:r>
            <a:r>
              <a:rPr lang="en-US" sz="2400">
                <a:solidFill>
                  <a:srgbClr val="FF00FF"/>
                </a:solidFill>
                <a:latin typeface="Tahoma"/>
                <a:ea typeface="Tahoma"/>
                <a:cs typeface="Tahoma"/>
                <a:sym typeface="Tahoma"/>
              </a:rPr>
              <a:t>-</a:t>
            </a:r>
            <a:r>
              <a:rPr lang="en-US" sz="2400">
                <a:solidFill>
                  <a:schemeClr val="lt1"/>
                </a:solidFill>
                <a:latin typeface="Tahoma"/>
                <a:ea typeface="Tahoma"/>
                <a:cs typeface="Tahoma"/>
                <a:sym typeface="Tahoma"/>
              </a:rPr>
              <a:t> 67</a:t>
            </a:r>
            <a:r>
              <a:rPr lang="en-US" sz="2400">
                <a:solidFill>
                  <a:srgbClr val="0000FF"/>
                </a:solidFill>
                <a:latin typeface="Tahoma"/>
                <a:ea typeface="Tahoma"/>
                <a:cs typeface="Tahoma"/>
                <a:sym typeface="Tahoma"/>
              </a:rPr>
              <a:t>)</a:t>
            </a:r>
            <a:r>
              <a:rPr lang="en-US" sz="2400">
                <a:solidFill>
                  <a:schemeClr val="lt1"/>
                </a:solidFill>
                <a:latin typeface="Tahoma"/>
                <a:ea typeface="Tahoma"/>
                <a:cs typeface="Tahoma"/>
                <a:sym typeface="Tahoma"/>
              </a:rPr>
              <a:t> </a:t>
            </a:r>
            <a:r>
              <a:rPr lang="en-US" sz="2400">
                <a:solidFill>
                  <a:srgbClr val="800000"/>
                </a:solidFill>
                <a:latin typeface="Tahoma"/>
                <a:ea typeface="Tahoma"/>
                <a:cs typeface="Tahoma"/>
                <a:sym typeface="Tahoma"/>
              </a:rPr>
              <a:t>*</a:t>
            </a:r>
            <a:r>
              <a:rPr lang="en-US" sz="2400">
                <a:solidFill>
                  <a:schemeClr val="lt1"/>
                </a:solidFill>
                <a:latin typeface="Tahoma"/>
                <a:ea typeface="Tahoma"/>
                <a:cs typeface="Tahoma"/>
                <a:sym typeface="Tahoma"/>
              </a:rPr>
              <a:t> 78</a:t>
            </a:r>
            <a:endParaRPr/>
          </a:p>
        </p:txBody>
      </p:sp>
      <p:sp>
        <p:nvSpPr>
          <p:cNvPr id="514" name="Google Shape;514;p41"/>
          <p:cNvSpPr txBox="1"/>
          <p:nvPr/>
        </p:nvSpPr>
        <p:spPr>
          <a:xfrm>
            <a:off x="274638" y="990600"/>
            <a:ext cx="944562" cy="457200"/>
          </a:xfrm>
          <a:prstGeom prst="rect">
            <a:avLst/>
          </a:prstGeom>
          <a:solidFill>
            <a:schemeClr val="dk1">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Infixt:</a:t>
            </a:r>
            <a:endParaRPr/>
          </a:p>
        </p:txBody>
      </p:sp>
      <p:cxnSp>
        <p:nvCxnSpPr>
          <p:cNvPr id="515" name="Google Shape;515;p41"/>
          <p:cNvCxnSpPr/>
          <p:nvPr/>
        </p:nvCxnSpPr>
        <p:spPr>
          <a:xfrm rot="10800000">
            <a:off x="4953000" y="3657600"/>
            <a:ext cx="685800" cy="1371600"/>
          </a:xfrm>
          <a:prstGeom prst="straightConnector1">
            <a:avLst/>
          </a:prstGeom>
          <a:noFill/>
          <a:ln cap="flat" cmpd="sng" w="9525">
            <a:solidFill>
              <a:srgbClr val="0000FF"/>
            </a:solidFill>
            <a:prstDash val="solid"/>
            <a:round/>
            <a:headEnd len="med" w="med" type="none"/>
            <a:tailEnd len="med" w="med" type="triangle"/>
          </a:ln>
        </p:spPr>
      </p:cxnSp>
      <p:sp>
        <p:nvSpPr>
          <p:cNvPr id="516" name="Google Shape;516;p41"/>
          <p:cNvSpPr/>
          <p:nvPr/>
        </p:nvSpPr>
        <p:spPr>
          <a:xfrm flipH="1" rot="-2784749">
            <a:off x="5901531" y="5449094"/>
            <a:ext cx="242888" cy="762000"/>
          </a:xfrm>
          <a:custGeom>
            <a:rect b="b" l="l" r="r" t="t"/>
            <a:pathLst>
              <a:path extrusionOk="0" h="336" w="112">
                <a:moveTo>
                  <a:pt x="56" y="0"/>
                </a:moveTo>
                <a:cubicBezTo>
                  <a:pt x="28" y="52"/>
                  <a:pt x="0" y="104"/>
                  <a:pt x="8" y="144"/>
                </a:cubicBezTo>
                <a:cubicBezTo>
                  <a:pt x="16" y="184"/>
                  <a:pt x="96" y="208"/>
                  <a:pt x="104" y="240"/>
                </a:cubicBezTo>
                <a:cubicBezTo>
                  <a:pt x="112" y="272"/>
                  <a:pt x="64" y="320"/>
                  <a:pt x="56" y="336"/>
                </a:cubicBezTo>
              </a:path>
            </a:pathLst>
          </a:custGeom>
          <a:noFill/>
          <a:ln cap="flat" cmpd="sng" w="9525">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517" name="Google Shape;517;p41"/>
          <p:cNvSpPr/>
          <p:nvPr/>
        </p:nvSpPr>
        <p:spPr>
          <a:xfrm flipH="1" rot="-2784749">
            <a:off x="7955756" y="6126957"/>
            <a:ext cx="242887" cy="762000"/>
          </a:xfrm>
          <a:custGeom>
            <a:rect b="b" l="l" r="r" t="t"/>
            <a:pathLst>
              <a:path extrusionOk="0" h="336" w="112">
                <a:moveTo>
                  <a:pt x="56" y="0"/>
                </a:moveTo>
                <a:cubicBezTo>
                  <a:pt x="28" y="52"/>
                  <a:pt x="0" y="104"/>
                  <a:pt x="8" y="144"/>
                </a:cubicBezTo>
                <a:cubicBezTo>
                  <a:pt x="16" y="184"/>
                  <a:pt x="96" y="208"/>
                  <a:pt x="104" y="240"/>
                </a:cubicBezTo>
                <a:cubicBezTo>
                  <a:pt x="112" y="272"/>
                  <a:pt x="64" y="320"/>
                  <a:pt x="56" y="336"/>
                </a:cubicBezTo>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graphicFrame>
        <p:nvGraphicFramePr>
          <p:cNvPr id="518" name="Google Shape;518;p41"/>
          <p:cNvGraphicFramePr/>
          <p:nvPr/>
        </p:nvGraphicFramePr>
        <p:xfrm>
          <a:off x="7620000" y="1752600"/>
          <a:ext cx="3000000" cy="3000000"/>
        </p:xfrm>
        <a:graphic>
          <a:graphicData uri="http://schemas.openxmlformats.org/drawingml/2006/table">
            <a:tbl>
              <a:tblPr>
                <a:noFill/>
                <a:tableStyleId>{40587134-31D8-4AD7-BC7E-46F1EF80CA3D}</a:tableStyleId>
              </a:tblPr>
              <a:tblGrid>
                <a:gridCol w="506425"/>
                <a:gridCol w="941375"/>
              </a:tblGrid>
              <a:tr h="371475">
                <a:tc>
                  <a:txBody>
                    <a:bodyPr/>
                    <a:lstStyle/>
                    <a:p>
                      <a:pPr indent="0" lvl="0" marL="0" marR="0" rtl="0" algn="l">
                        <a:lnSpc>
                          <a:spcPct val="100000"/>
                        </a:lnSpc>
                        <a:spcBef>
                          <a:spcPts val="0"/>
                        </a:spcBef>
                        <a:spcAft>
                          <a:spcPts val="0"/>
                        </a:spcAft>
                        <a:buClr>
                          <a:schemeClr val="lt1"/>
                        </a:buClr>
                        <a:buSzPts val="1800"/>
                        <a:buFont typeface="Tahoma"/>
                        <a:buNone/>
                      </a:pPr>
                      <a:r>
                        <a:t/>
                      </a:r>
                      <a:endParaRPr b="1" i="0" sz="1800" u="none" cap="none" strike="noStrike">
                        <a:solidFill>
                          <a:schemeClr val="lt1"/>
                        </a:solidFill>
                        <a:latin typeface="Tahoma"/>
                        <a:ea typeface="Tahoma"/>
                        <a:cs typeface="Tahoma"/>
                        <a:sym typeface="Tahoma"/>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lt1"/>
                        </a:buClr>
                        <a:buSzPts val="1800"/>
                        <a:buFont typeface="Tahoma"/>
                        <a:buNone/>
                      </a:pPr>
                      <a:r>
                        <a:rPr b="1" i="0" lang="en-US" sz="1800" u="none" cap="none" strike="noStrike">
                          <a:solidFill>
                            <a:schemeClr val="lt1"/>
                          </a:solidFill>
                          <a:latin typeface="Tahoma"/>
                          <a:ea typeface="Tahoma"/>
                          <a:cs typeface="Tahoma"/>
                          <a:sym typeface="Tahoma"/>
                        </a:rPr>
                        <a:t>Prece</a:t>
                      </a:r>
                      <a:endParaRPr/>
                    </a:p>
                    <a:p>
                      <a:pPr indent="0" lvl="0" marL="0" marR="0" rtl="0" algn="l">
                        <a:lnSpc>
                          <a:spcPct val="100000"/>
                        </a:lnSpc>
                        <a:spcBef>
                          <a:spcPts val="0"/>
                        </a:spcBef>
                        <a:spcAft>
                          <a:spcPts val="0"/>
                        </a:spcAft>
                        <a:buClr>
                          <a:schemeClr val="lt1"/>
                        </a:buClr>
                        <a:buSzPts val="1800"/>
                        <a:buFont typeface="Tahoma"/>
                        <a:buNone/>
                      </a:pPr>
                      <a:r>
                        <a:rPr b="1" i="0" lang="en-US" sz="1800" u="none" cap="none" strike="noStrike">
                          <a:solidFill>
                            <a:schemeClr val="lt1"/>
                          </a:solidFill>
                          <a:latin typeface="Tahoma"/>
                          <a:ea typeface="Tahoma"/>
                          <a:cs typeface="Tahoma"/>
                          <a:sym typeface="Tahoma"/>
                        </a:rPr>
                        <a:t>dence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alpha val="49803"/>
                      </a:schemeClr>
                    </a:solidFill>
                  </a:tcPr>
                </a:tc>
              </a:tr>
              <a:tr h="371475">
                <a:tc>
                  <a:txBody>
                    <a:bodyPr/>
                    <a:lstStyle/>
                    <a:p>
                      <a:pPr indent="0" lvl="0" marL="0" marR="0" rtl="0" algn="l">
                        <a:lnSpc>
                          <a:spcPct val="100000"/>
                        </a:lnSpc>
                        <a:spcBef>
                          <a:spcPts val="0"/>
                        </a:spcBef>
                        <a:spcAft>
                          <a:spcPts val="0"/>
                        </a:spcAft>
                        <a:buClr>
                          <a:schemeClr val="lt1"/>
                        </a:buClr>
                        <a:buSzPts val="1800"/>
                        <a:buFont typeface="Tahoma"/>
                        <a:buNone/>
                      </a:pPr>
                      <a:r>
                        <a:rPr b="0" i="0" lang="en-US" sz="1800" u="none" cap="none" strike="noStrike">
                          <a:solidFill>
                            <a:schemeClr val="lt1"/>
                          </a:solidFill>
                          <a:latin typeface="Tahoma"/>
                          <a:ea typeface="Tahoma"/>
                          <a:cs typeface="Tahoma"/>
                          <a:sym typeface="Tahoma"/>
                        </a:rPr>
                        <a: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lt1"/>
                        </a:buClr>
                        <a:buSzPts val="1800"/>
                        <a:buFont typeface="Tahoma"/>
                        <a:buNone/>
                      </a:pPr>
                      <a:r>
                        <a:rPr b="0" i="0" lang="en-US" sz="1800" u="none" cap="none" strike="noStrike">
                          <a:solidFill>
                            <a:schemeClr val="lt1"/>
                          </a:solidFill>
                          <a:latin typeface="Tahoma"/>
                          <a:ea typeface="Tahoma"/>
                          <a:cs typeface="Tahoma"/>
                          <a:sym typeface="Tahoma"/>
                        </a:rPr>
                        <a:t>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alpha val="49803"/>
                      </a:schemeClr>
                    </a:solidFill>
                  </a:tcPr>
                </a:tc>
              </a:tr>
              <a:tr h="371475">
                <a:tc>
                  <a:txBody>
                    <a:bodyPr/>
                    <a:lstStyle/>
                    <a:p>
                      <a:pPr indent="0" lvl="0" marL="0" marR="0" rtl="0" algn="l">
                        <a:lnSpc>
                          <a:spcPct val="100000"/>
                        </a:lnSpc>
                        <a:spcBef>
                          <a:spcPts val="0"/>
                        </a:spcBef>
                        <a:spcAft>
                          <a:spcPts val="0"/>
                        </a:spcAft>
                        <a:buClr>
                          <a:schemeClr val="lt1"/>
                        </a:buClr>
                        <a:buSzPts val="1800"/>
                        <a:buFont typeface="Tahoma"/>
                        <a:buNone/>
                      </a:pPr>
                      <a:r>
                        <a:rPr b="0" i="0" lang="en-US" sz="1800" u="none" cap="none" strike="noStrike">
                          <a:solidFill>
                            <a:schemeClr val="lt1"/>
                          </a:solidFill>
                          <a:latin typeface="Tahoma"/>
                          <a:ea typeface="Tahoma"/>
                          <a:cs typeface="Tahoma"/>
                          <a:sym typeface="Tahoma"/>
                        </a:rPr>
                        <a: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lt1"/>
                        </a:buClr>
                        <a:buSzPts val="1800"/>
                        <a:buFont typeface="Tahoma"/>
                        <a:buNone/>
                      </a:pPr>
                      <a:r>
                        <a:rPr b="0" i="0" lang="en-US" sz="1800" u="none" cap="none" strike="noStrike">
                          <a:solidFill>
                            <a:schemeClr val="lt1"/>
                          </a:solidFill>
                          <a:latin typeface="Tahoma"/>
                          <a:ea typeface="Tahoma"/>
                          <a:cs typeface="Tahoma"/>
                          <a:sym typeface="Tahoma"/>
                        </a:rPr>
                        <a:t>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alpha val="49803"/>
                      </a:schemeClr>
                    </a:solidFill>
                  </a:tcPr>
                </a:tc>
              </a:tr>
              <a:tr h="371475">
                <a:tc>
                  <a:txBody>
                    <a:bodyPr/>
                    <a:lstStyle/>
                    <a:p>
                      <a:pPr indent="0" lvl="0" marL="0" marR="0" rtl="0" algn="l">
                        <a:lnSpc>
                          <a:spcPct val="100000"/>
                        </a:lnSpc>
                        <a:spcBef>
                          <a:spcPts val="0"/>
                        </a:spcBef>
                        <a:spcAft>
                          <a:spcPts val="0"/>
                        </a:spcAft>
                        <a:buClr>
                          <a:schemeClr val="lt1"/>
                        </a:buClr>
                        <a:buSzPts val="1800"/>
                        <a:buFont typeface="Tahoma"/>
                        <a:buNone/>
                      </a:pPr>
                      <a:r>
                        <a:rPr b="0" i="0" lang="en-US" sz="1800" u="none" cap="none" strike="noStrike">
                          <a:solidFill>
                            <a:schemeClr val="lt1"/>
                          </a:solidFill>
                          <a:latin typeface="Tahoma"/>
                          <a:ea typeface="Tahoma"/>
                          <a:cs typeface="Tahoma"/>
                          <a:sym typeface="Tahoma"/>
                        </a:rPr>
                        <a: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lt1"/>
                        </a:buClr>
                        <a:buSzPts val="1800"/>
                        <a:buFont typeface="Tahoma"/>
                        <a:buNone/>
                      </a:pPr>
                      <a:r>
                        <a:rPr b="0" i="0" lang="en-US" sz="1800" u="none" cap="none" strike="noStrike">
                          <a:solidFill>
                            <a:schemeClr val="lt1"/>
                          </a:solidFill>
                          <a:latin typeface="Tahoma"/>
                          <a:ea typeface="Tahoma"/>
                          <a:cs typeface="Tahoma"/>
                          <a:sym typeface="Tahoma"/>
                        </a:rPr>
                        <a:t>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alpha val="49803"/>
                      </a:schemeClr>
                    </a:solidFill>
                  </a:tcPr>
                </a:tc>
              </a:tr>
              <a:tr h="371475">
                <a:tc>
                  <a:txBody>
                    <a:bodyPr/>
                    <a:lstStyle/>
                    <a:p>
                      <a:pPr indent="0" lvl="0" marL="0" marR="0" rtl="0" algn="l">
                        <a:lnSpc>
                          <a:spcPct val="100000"/>
                        </a:lnSpc>
                        <a:spcBef>
                          <a:spcPts val="0"/>
                        </a:spcBef>
                        <a:spcAft>
                          <a:spcPts val="0"/>
                        </a:spcAft>
                        <a:buClr>
                          <a:schemeClr val="lt1"/>
                        </a:buClr>
                        <a:buSzPts val="1800"/>
                        <a:buFont typeface="Tahoma"/>
                        <a:buNone/>
                      </a:pPr>
                      <a:r>
                        <a:rPr b="0" i="0" lang="en-US" sz="1800" u="none" cap="none" strike="noStrike">
                          <a:solidFill>
                            <a:schemeClr val="lt1"/>
                          </a:solidFill>
                          <a:latin typeface="Tahoma"/>
                          <a:ea typeface="Tahoma"/>
                          <a:cs typeface="Tahoma"/>
                          <a:sym typeface="Tahoma"/>
                        </a:rPr>
                        <a: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lt1"/>
                        </a:buClr>
                        <a:buSzPts val="1800"/>
                        <a:buFont typeface="Tahoma"/>
                        <a:buNone/>
                      </a:pPr>
                      <a:r>
                        <a:rPr b="0" i="0" lang="en-US" sz="1800" u="none" cap="none" strike="noStrike">
                          <a:solidFill>
                            <a:schemeClr val="lt1"/>
                          </a:solidFill>
                          <a:latin typeface="Tahoma"/>
                          <a:ea typeface="Tahoma"/>
                          <a:cs typeface="Tahoma"/>
                          <a:sym typeface="Tahoma"/>
                        </a:rPr>
                        <a:t>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alpha val="49803"/>
                      </a:schemeClr>
                    </a:solidFill>
                  </a:tcPr>
                </a:tc>
              </a:tr>
            </a:tbl>
          </a:graphicData>
        </a:graphic>
      </p:graphicFrame>
      <p:sp>
        <p:nvSpPr>
          <p:cNvPr id="519" name="Google Shape;519;p41"/>
          <p:cNvSpPr txBox="1"/>
          <p:nvPr/>
        </p:nvSpPr>
        <p:spPr>
          <a:xfrm>
            <a:off x="381000" y="3195638"/>
            <a:ext cx="609600" cy="4619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Trebuchet MS"/>
                <a:ea typeface="Trebuchet MS"/>
                <a:cs typeface="Trebuchet MS"/>
                <a:sym typeface="Trebuchet MS"/>
              </a:rPr>
              <a:t>12</a:t>
            </a:r>
            <a:endParaRPr/>
          </a:p>
        </p:txBody>
      </p:sp>
      <p:sp>
        <p:nvSpPr>
          <p:cNvPr id="520" name="Google Shape;520;p41"/>
          <p:cNvSpPr txBox="1"/>
          <p:nvPr/>
        </p:nvSpPr>
        <p:spPr>
          <a:xfrm>
            <a:off x="914400" y="3195638"/>
            <a:ext cx="609600" cy="4619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Trebuchet MS"/>
                <a:ea typeface="Trebuchet MS"/>
                <a:cs typeface="Trebuchet MS"/>
                <a:sym typeface="Trebuchet MS"/>
              </a:rPr>
              <a:t>23</a:t>
            </a:r>
            <a:endParaRPr/>
          </a:p>
        </p:txBody>
      </p:sp>
      <p:sp>
        <p:nvSpPr>
          <p:cNvPr id="521" name="Google Shape;521;p41"/>
          <p:cNvSpPr txBox="1"/>
          <p:nvPr/>
        </p:nvSpPr>
        <p:spPr>
          <a:xfrm>
            <a:off x="1371600" y="3195638"/>
            <a:ext cx="609600" cy="4619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Trebuchet MS"/>
                <a:ea typeface="Trebuchet MS"/>
                <a:cs typeface="Trebuchet MS"/>
                <a:sym typeface="Trebuchet MS"/>
              </a:rPr>
              <a:t>34</a:t>
            </a:r>
            <a:endParaRPr/>
          </a:p>
        </p:txBody>
      </p:sp>
      <p:sp>
        <p:nvSpPr>
          <p:cNvPr id="522" name="Google Shape;522;p41"/>
          <p:cNvSpPr txBox="1"/>
          <p:nvPr/>
        </p:nvSpPr>
        <p:spPr>
          <a:xfrm>
            <a:off x="2057400" y="3200400"/>
            <a:ext cx="609600" cy="523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27FFFE"/>
                </a:solidFill>
                <a:latin typeface="Trebuchet MS"/>
                <a:ea typeface="Trebuchet MS"/>
                <a:cs typeface="Trebuchet MS"/>
                <a:sym typeface="Trebuchet MS"/>
              </a:rPr>
              <a:t>*</a:t>
            </a:r>
            <a:endParaRPr/>
          </a:p>
        </p:txBody>
      </p:sp>
      <p:sp>
        <p:nvSpPr>
          <p:cNvPr id="523" name="Google Shape;523;p41"/>
          <p:cNvSpPr txBox="1"/>
          <p:nvPr/>
        </p:nvSpPr>
        <p:spPr>
          <a:xfrm>
            <a:off x="2286000" y="3124200"/>
            <a:ext cx="609600" cy="523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FC000"/>
                </a:solidFill>
                <a:latin typeface="Trebuchet MS"/>
                <a:ea typeface="Trebuchet MS"/>
                <a:cs typeface="Trebuchet MS"/>
                <a:sym typeface="Trebuchet MS"/>
              </a:rPr>
              <a:t>+</a:t>
            </a:r>
            <a:endParaRPr/>
          </a:p>
        </p:txBody>
      </p:sp>
      <p:sp>
        <p:nvSpPr>
          <p:cNvPr id="524" name="Google Shape;524;p41"/>
          <p:cNvSpPr txBox="1"/>
          <p:nvPr/>
        </p:nvSpPr>
        <p:spPr>
          <a:xfrm>
            <a:off x="3733800" y="3209925"/>
            <a:ext cx="609600" cy="523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F9900"/>
                </a:solidFill>
                <a:latin typeface="Trebuchet MS"/>
                <a:ea typeface="Trebuchet MS"/>
                <a:cs typeface="Trebuchet MS"/>
                <a:sym typeface="Trebuchet MS"/>
              </a:rPr>
              <a:t>*</a:t>
            </a:r>
            <a:endParaRPr/>
          </a:p>
        </p:txBody>
      </p:sp>
      <p:sp>
        <p:nvSpPr>
          <p:cNvPr id="525" name="Google Shape;525;p41"/>
          <p:cNvSpPr txBox="1"/>
          <p:nvPr/>
        </p:nvSpPr>
        <p:spPr>
          <a:xfrm>
            <a:off x="5715000" y="3209925"/>
            <a:ext cx="609600" cy="523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800000"/>
                </a:solidFill>
                <a:latin typeface="Trebuchet MS"/>
                <a:ea typeface="Trebuchet MS"/>
                <a:cs typeface="Trebuchet MS"/>
                <a:sym typeface="Trebuchet MS"/>
              </a:rPr>
              <a:t>*</a:t>
            </a:r>
            <a:endParaRPr/>
          </a:p>
        </p:txBody>
      </p:sp>
      <p:sp>
        <p:nvSpPr>
          <p:cNvPr id="526" name="Google Shape;526;p41"/>
          <p:cNvSpPr txBox="1"/>
          <p:nvPr/>
        </p:nvSpPr>
        <p:spPr>
          <a:xfrm>
            <a:off x="4724400" y="3133725"/>
            <a:ext cx="609600" cy="523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F00FF"/>
                </a:solidFill>
                <a:latin typeface="Trebuchet MS"/>
                <a:ea typeface="Trebuchet MS"/>
                <a:cs typeface="Trebuchet MS"/>
                <a:sym typeface="Trebuchet MS"/>
              </a:rPr>
              <a:t>-</a:t>
            </a:r>
            <a:endParaRPr/>
          </a:p>
        </p:txBody>
      </p:sp>
      <p:sp>
        <p:nvSpPr>
          <p:cNvPr id="527" name="Google Shape;527;p41"/>
          <p:cNvSpPr txBox="1"/>
          <p:nvPr/>
        </p:nvSpPr>
        <p:spPr>
          <a:xfrm>
            <a:off x="6096000" y="3133725"/>
            <a:ext cx="609600" cy="523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F0000"/>
                </a:solidFill>
                <a:latin typeface="Trebuchet MS"/>
                <a:ea typeface="Trebuchet MS"/>
                <a:cs typeface="Trebuchet MS"/>
                <a:sym typeface="Trebuchet MS"/>
              </a:rPr>
              <a:t>+</a:t>
            </a:r>
            <a:endParaRPr/>
          </a:p>
        </p:txBody>
      </p:sp>
      <p:cxnSp>
        <p:nvCxnSpPr>
          <p:cNvPr id="528" name="Google Shape;528;p41"/>
          <p:cNvCxnSpPr/>
          <p:nvPr/>
        </p:nvCxnSpPr>
        <p:spPr>
          <a:xfrm flipH="1" rot="10800000">
            <a:off x="1524000" y="1524000"/>
            <a:ext cx="30163" cy="457200"/>
          </a:xfrm>
          <a:prstGeom prst="straightConnector1">
            <a:avLst/>
          </a:prstGeom>
          <a:noFill/>
          <a:ln cap="flat" cmpd="sng" w="25400">
            <a:solidFill>
              <a:schemeClr val="lt1"/>
            </a:solidFill>
            <a:prstDash val="solid"/>
            <a:round/>
            <a:headEnd len="med" w="med" type="none"/>
            <a:tailEnd len="med" w="med" type="triangle"/>
          </a:ln>
        </p:spPr>
      </p:cxnSp>
      <p:cxnSp>
        <p:nvCxnSpPr>
          <p:cNvPr id="529" name="Google Shape;529;p41"/>
          <p:cNvCxnSpPr/>
          <p:nvPr/>
        </p:nvCxnSpPr>
        <p:spPr>
          <a:xfrm flipH="1" rot="10800000">
            <a:off x="1905000" y="1524000"/>
            <a:ext cx="30163" cy="457200"/>
          </a:xfrm>
          <a:prstGeom prst="straightConnector1">
            <a:avLst/>
          </a:prstGeom>
          <a:noFill/>
          <a:ln cap="flat" cmpd="sng" w="25400">
            <a:solidFill>
              <a:schemeClr val="lt1"/>
            </a:solidFill>
            <a:prstDash val="solid"/>
            <a:round/>
            <a:headEnd len="med" w="med" type="none"/>
            <a:tailEnd len="med" w="med" type="triangle"/>
          </a:ln>
        </p:spPr>
      </p:cxnSp>
      <p:cxnSp>
        <p:nvCxnSpPr>
          <p:cNvPr id="530" name="Google Shape;530;p41"/>
          <p:cNvCxnSpPr/>
          <p:nvPr/>
        </p:nvCxnSpPr>
        <p:spPr>
          <a:xfrm rot="10800000">
            <a:off x="2286000" y="1524000"/>
            <a:ext cx="0" cy="457200"/>
          </a:xfrm>
          <a:prstGeom prst="straightConnector1">
            <a:avLst/>
          </a:prstGeom>
          <a:noFill/>
          <a:ln cap="flat" cmpd="sng" w="25400">
            <a:solidFill>
              <a:schemeClr val="lt1"/>
            </a:solidFill>
            <a:prstDash val="solid"/>
            <a:round/>
            <a:headEnd len="med" w="med" type="none"/>
            <a:tailEnd len="med" w="med" type="triangle"/>
          </a:ln>
        </p:spPr>
      </p:cxnSp>
      <p:cxnSp>
        <p:nvCxnSpPr>
          <p:cNvPr id="531" name="Google Shape;531;p41"/>
          <p:cNvCxnSpPr/>
          <p:nvPr/>
        </p:nvCxnSpPr>
        <p:spPr>
          <a:xfrm flipH="1" rot="10800000">
            <a:off x="2590800" y="1524000"/>
            <a:ext cx="30163" cy="457200"/>
          </a:xfrm>
          <a:prstGeom prst="straightConnector1">
            <a:avLst/>
          </a:prstGeom>
          <a:noFill/>
          <a:ln cap="flat" cmpd="sng" w="25400">
            <a:solidFill>
              <a:schemeClr val="lt1"/>
            </a:solidFill>
            <a:prstDash val="solid"/>
            <a:round/>
            <a:headEnd len="med" w="med" type="none"/>
            <a:tailEnd len="med" w="med" type="triangle"/>
          </a:ln>
        </p:spPr>
      </p:cxnSp>
      <p:cxnSp>
        <p:nvCxnSpPr>
          <p:cNvPr id="532" name="Google Shape;532;p41"/>
          <p:cNvCxnSpPr/>
          <p:nvPr/>
        </p:nvCxnSpPr>
        <p:spPr>
          <a:xfrm rot="10800000">
            <a:off x="2971800" y="1524000"/>
            <a:ext cx="0" cy="457200"/>
          </a:xfrm>
          <a:prstGeom prst="straightConnector1">
            <a:avLst/>
          </a:prstGeom>
          <a:noFill/>
          <a:ln cap="flat" cmpd="sng" w="25400">
            <a:solidFill>
              <a:schemeClr val="lt1"/>
            </a:solidFill>
            <a:prstDash val="solid"/>
            <a:round/>
            <a:headEnd len="med" w="med" type="none"/>
            <a:tailEnd len="med" w="med" type="triangle"/>
          </a:ln>
        </p:spPr>
      </p:cxnSp>
      <p:cxnSp>
        <p:nvCxnSpPr>
          <p:cNvPr id="533" name="Google Shape;533;p41"/>
          <p:cNvCxnSpPr/>
          <p:nvPr/>
        </p:nvCxnSpPr>
        <p:spPr>
          <a:xfrm flipH="1" rot="10800000">
            <a:off x="3352800" y="1524000"/>
            <a:ext cx="30163" cy="457200"/>
          </a:xfrm>
          <a:prstGeom prst="straightConnector1">
            <a:avLst/>
          </a:prstGeom>
          <a:noFill/>
          <a:ln cap="flat" cmpd="sng" w="25400">
            <a:solidFill>
              <a:schemeClr val="lt1"/>
            </a:solidFill>
            <a:prstDash val="solid"/>
            <a:round/>
            <a:headEnd len="med" w="med" type="none"/>
            <a:tailEnd len="med" w="med" type="triangle"/>
          </a:ln>
        </p:spPr>
      </p:cxnSp>
      <p:cxnSp>
        <p:nvCxnSpPr>
          <p:cNvPr id="534" name="Google Shape;534;p41"/>
          <p:cNvCxnSpPr/>
          <p:nvPr/>
        </p:nvCxnSpPr>
        <p:spPr>
          <a:xfrm rot="10800000">
            <a:off x="3657600" y="1524000"/>
            <a:ext cx="0" cy="457200"/>
          </a:xfrm>
          <a:prstGeom prst="straightConnector1">
            <a:avLst/>
          </a:prstGeom>
          <a:noFill/>
          <a:ln cap="flat" cmpd="sng" w="25400">
            <a:solidFill>
              <a:schemeClr val="lt1"/>
            </a:solidFill>
            <a:prstDash val="solid"/>
            <a:round/>
            <a:headEnd len="med" w="med" type="none"/>
            <a:tailEnd len="med" w="med" type="triangle"/>
          </a:ln>
        </p:spPr>
      </p:cxnSp>
      <p:cxnSp>
        <p:nvCxnSpPr>
          <p:cNvPr id="535" name="Google Shape;535;p41"/>
          <p:cNvCxnSpPr/>
          <p:nvPr/>
        </p:nvCxnSpPr>
        <p:spPr>
          <a:xfrm rot="10800000">
            <a:off x="3886200" y="1524000"/>
            <a:ext cx="0" cy="457200"/>
          </a:xfrm>
          <a:prstGeom prst="straightConnector1">
            <a:avLst/>
          </a:prstGeom>
          <a:noFill/>
          <a:ln cap="flat" cmpd="sng" w="25400">
            <a:solidFill>
              <a:schemeClr val="lt1"/>
            </a:solidFill>
            <a:prstDash val="solid"/>
            <a:round/>
            <a:headEnd len="med" w="med" type="none"/>
            <a:tailEnd len="med" w="med" type="triangle"/>
          </a:ln>
        </p:spPr>
      </p:cxnSp>
      <p:cxnSp>
        <p:nvCxnSpPr>
          <p:cNvPr id="536" name="Google Shape;536;p41"/>
          <p:cNvCxnSpPr/>
          <p:nvPr/>
        </p:nvCxnSpPr>
        <p:spPr>
          <a:xfrm rot="10800000">
            <a:off x="4191000" y="1524000"/>
            <a:ext cx="0" cy="457200"/>
          </a:xfrm>
          <a:prstGeom prst="straightConnector1">
            <a:avLst/>
          </a:prstGeom>
          <a:noFill/>
          <a:ln cap="flat" cmpd="sng" w="25400">
            <a:solidFill>
              <a:schemeClr val="lt1"/>
            </a:solidFill>
            <a:prstDash val="solid"/>
            <a:round/>
            <a:headEnd len="med" w="med" type="none"/>
            <a:tailEnd len="med" w="med" type="triangle"/>
          </a:ln>
        </p:spPr>
      </p:cxnSp>
      <p:cxnSp>
        <p:nvCxnSpPr>
          <p:cNvPr id="537" name="Google Shape;537;p41"/>
          <p:cNvCxnSpPr/>
          <p:nvPr/>
        </p:nvCxnSpPr>
        <p:spPr>
          <a:xfrm rot="10800000">
            <a:off x="4572000" y="1524000"/>
            <a:ext cx="0" cy="457200"/>
          </a:xfrm>
          <a:prstGeom prst="straightConnector1">
            <a:avLst/>
          </a:prstGeom>
          <a:noFill/>
          <a:ln cap="flat" cmpd="sng" w="25400">
            <a:solidFill>
              <a:schemeClr val="lt1"/>
            </a:solidFill>
            <a:prstDash val="solid"/>
            <a:round/>
            <a:headEnd len="med" w="med" type="none"/>
            <a:tailEnd len="med" w="med" type="triangle"/>
          </a:ln>
        </p:spPr>
      </p:cxnSp>
      <p:cxnSp>
        <p:nvCxnSpPr>
          <p:cNvPr id="538" name="Google Shape;538;p41"/>
          <p:cNvCxnSpPr/>
          <p:nvPr/>
        </p:nvCxnSpPr>
        <p:spPr>
          <a:xfrm rot="10800000">
            <a:off x="4876800" y="1524000"/>
            <a:ext cx="0" cy="457200"/>
          </a:xfrm>
          <a:prstGeom prst="straightConnector1">
            <a:avLst/>
          </a:prstGeom>
          <a:noFill/>
          <a:ln cap="flat" cmpd="sng" w="25400">
            <a:solidFill>
              <a:schemeClr val="lt1"/>
            </a:solidFill>
            <a:prstDash val="solid"/>
            <a:round/>
            <a:headEnd len="med" w="med" type="none"/>
            <a:tailEnd len="med" w="med" type="triangle"/>
          </a:ln>
        </p:spPr>
      </p:cxnSp>
      <p:cxnSp>
        <p:nvCxnSpPr>
          <p:cNvPr id="539" name="Google Shape;539;p41"/>
          <p:cNvCxnSpPr/>
          <p:nvPr/>
        </p:nvCxnSpPr>
        <p:spPr>
          <a:xfrm rot="10800000">
            <a:off x="5181600" y="1524000"/>
            <a:ext cx="0" cy="457200"/>
          </a:xfrm>
          <a:prstGeom prst="straightConnector1">
            <a:avLst/>
          </a:prstGeom>
          <a:noFill/>
          <a:ln cap="flat" cmpd="sng" w="25400">
            <a:solidFill>
              <a:schemeClr val="lt1"/>
            </a:solidFill>
            <a:prstDash val="solid"/>
            <a:round/>
            <a:headEnd len="med" w="med" type="none"/>
            <a:tailEnd len="med" w="med" type="triangle"/>
          </a:ln>
        </p:spPr>
      </p:cxnSp>
      <p:cxnSp>
        <p:nvCxnSpPr>
          <p:cNvPr id="540" name="Google Shape;540;p41"/>
          <p:cNvCxnSpPr/>
          <p:nvPr/>
        </p:nvCxnSpPr>
        <p:spPr>
          <a:xfrm flipH="1" rot="10800000">
            <a:off x="5410200" y="1600200"/>
            <a:ext cx="30163" cy="457200"/>
          </a:xfrm>
          <a:prstGeom prst="straightConnector1">
            <a:avLst/>
          </a:prstGeom>
          <a:noFill/>
          <a:ln cap="flat" cmpd="sng" w="25400">
            <a:solidFill>
              <a:schemeClr val="lt1"/>
            </a:solidFill>
            <a:prstDash val="solid"/>
            <a:round/>
            <a:headEnd len="med" w="med" type="none"/>
            <a:tailEnd len="med" w="med" type="triangle"/>
          </a:ln>
        </p:spPr>
      </p:cxnSp>
      <p:cxnSp>
        <p:nvCxnSpPr>
          <p:cNvPr id="541" name="Google Shape;541;p41"/>
          <p:cNvCxnSpPr/>
          <p:nvPr/>
        </p:nvCxnSpPr>
        <p:spPr>
          <a:xfrm rot="10800000">
            <a:off x="5715000" y="1600200"/>
            <a:ext cx="0" cy="457200"/>
          </a:xfrm>
          <a:prstGeom prst="straightConnector1">
            <a:avLst/>
          </a:prstGeom>
          <a:noFill/>
          <a:ln cap="flat" cmpd="sng" w="25400">
            <a:solidFill>
              <a:schemeClr val="lt1"/>
            </a:solidFill>
            <a:prstDash val="solid"/>
            <a:round/>
            <a:headEnd len="med" w="med" type="none"/>
            <a:tailEnd len="med" w="med" type="triangle"/>
          </a:ln>
        </p:spPr>
      </p:cxnSp>
      <p:cxnSp>
        <p:nvCxnSpPr>
          <p:cNvPr id="542" name="Google Shape;542;p41"/>
          <p:cNvCxnSpPr/>
          <p:nvPr/>
        </p:nvCxnSpPr>
        <p:spPr>
          <a:xfrm rot="10800000">
            <a:off x="6019800" y="1600200"/>
            <a:ext cx="0" cy="457200"/>
          </a:xfrm>
          <a:prstGeom prst="straightConnector1">
            <a:avLst/>
          </a:prstGeom>
          <a:noFill/>
          <a:ln cap="flat" cmpd="sng" w="25400">
            <a:solidFill>
              <a:schemeClr val="lt1"/>
            </a:solidFill>
            <a:prstDash val="solid"/>
            <a:round/>
            <a:headEnd len="med" w="med" type="none"/>
            <a:tailEnd len="med" w="med" type="triangle"/>
          </a:ln>
        </p:spPr>
      </p:cxnSp>
      <p:sp>
        <p:nvSpPr>
          <p:cNvPr id="543" name="Google Shape;543;p41"/>
          <p:cNvSpPr txBox="1"/>
          <p:nvPr/>
        </p:nvSpPr>
        <p:spPr>
          <a:xfrm>
            <a:off x="2590800" y="3195638"/>
            <a:ext cx="609600" cy="4619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Trebuchet MS"/>
                <a:ea typeface="Trebuchet MS"/>
                <a:cs typeface="Trebuchet MS"/>
                <a:sym typeface="Trebuchet MS"/>
              </a:rPr>
              <a:t>45</a:t>
            </a:r>
            <a:endParaRPr/>
          </a:p>
        </p:txBody>
      </p:sp>
      <p:sp>
        <p:nvSpPr>
          <p:cNvPr id="544" name="Google Shape;544;p41"/>
          <p:cNvSpPr txBox="1"/>
          <p:nvPr/>
        </p:nvSpPr>
        <p:spPr>
          <a:xfrm>
            <a:off x="3124200" y="3195638"/>
            <a:ext cx="609600" cy="4619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Trebuchet MS"/>
                <a:ea typeface="Trebuchet MS"/>
                <a:cs typeface="Trebuchet MS"/>
                <a:sym typeface="Trebuchet MS"/>
              </a:rPr>
              <a:t>56</a:t>
            </a:r>
            <a:endParaRPr/>
          </a:p>
        </p:txBody>
      </p:sp>
      <p:sp>
        <p:nvSpPr>
          <p:cNvPr id="545" name="Google Shape;545;p41"/>
          <p:cNvSpPr txBox="1"/>
          <p:nvPr/>
        </p:nvSpPr>
        <p:spPr>
          <a:xfrm>
            <a:off x="4191000" y="3195638"/>
            <a:ext cx="609600" cy="4619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Trebuchet MS"/>
                <a:ea typeface="Trebuchet MS"/>
                <a:cs typeface="Trebuchet MS"/>
                <a:sym typeface="Trebuchet MS"/>
              </a:rPr>
              <a:t>67</a:t>
            </a:r>
            <a:endParaRPr/>
          </a:p>
        </p:txBody>
      </p:sp>
      <p:sp>
        <p:nvSpPr>
          <p:cNvPr id="546" name="Google Shape;546;p41"/>
          <p:cNvSpPr txBox="1"/>
          <p:nvPr/>
        </p:nvSpPr>
        <p:spPr>
          <a:xfrm>
            <a:off x="5029200" y="3200400"/>
            <a:ext cx="609600" cy="461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Trebuchet MS"/>
                <a:ea typeface="Trebuchet MS"/>
                <a:cs typeface="Trebuchet MS"/>
                <a:sym typeface="Trebuchet MS"/>
              </a:rPr>
              <a:t>78</a:t>
            </a:r>
            <a:endParaRPr/>
          </a:p>
        </p:txBody>
      </p:sp>
      <p:cxnSp>
        <p:nvCxnSpPr>
          <p:cNvPr id="547" name="Google Shape;547;p41"/>
          <p:cNvCxnSpPr/>
          <p:nvPr/>
        </p:nvCxnSpPr>
        <p:spPr>
          <a:xfrm flipH="1" rot="10800000">
            <a:off x="6324600" y="1600200"/>
            <a:ext cx="30163" cy="457200"/>
          </a:xfrm>
          <a:prstGeom prst="straightConnector1">
            <a:avLst/>
          </a:prstGeom>
          <a:noFill/>
          <a:ln cap="flat" cmpd="sng" w="25400">
            <a:solidFill>
              <a:schemeClr val="lt1"/>
            </a:solidFill>
            <a:prstDash val="solid"/>
            <a:round/>
            <a:headEnd len="med" w="med" type="none"/>
            <a:tailEnd len="med" w="med" type="triangle"/>
          </a:ln>
        </p:spPr>
      </p:cxnSp>
      <p:sp>
        <p:nvSpPr>
          <p:cNvPr id="548" name="Google Shape;548;p41"/>
          <p:cNvSpPr/>
          <p:nvPr/>
        </p:nvSpPr>
        <p:spPr>
          <a:xfrm>
            <a:off x="457200" y="3200400"/>
            <a:ext cx="6324600" cy="4572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1560"/>
              <a:buFont typeface="Noto Sans Symbols"/>
              <a:buNone/>
            </a:pPr>
            <a:r>
              <a:t/>
            </a:r>
            <a:endParaRPr sz="2400">
              <a:solidFill>
                <a:schemeClr val="lt1"/>
              </a:solidFill>
              <a:latin typeface="Tahoma"/>
              <a:ea typeface="Tahoma"/>
              <a:cs typeface="Tahoma"/>
              <a:sym typeface="Tahoma"/>
            </a:endParaRPr>
          </a:p>
        </p:txBody>
      </p:sp>
      <p:sp>
        <p:nvSpPr>
          <p:cNvPr id="549" name="Google Shape;549;p41"/>
          <p:cNvSpPr/>
          <p:nvPr/>
        </p:nvSpPr>
        <p:spPr>
          <a:xfrm>
            <a:off x="76200" y="4876800"/>
            <a:ext cx="609600" cy="1600200"/>
          </a:xfrm>
          <a:prstGeom prst="rect">
            <a:avLst/>
          </a:prstGeom>
          <a:no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550" name="Google Shape;550;p41"/>
          <p:cNvSpPr txBox="1"/>
          <p:nvPr/>
        </p:nvSpPr>
        <p:spPr>
          <a:xfrm>
            <a:off x="152400" y="5334000"/>
            <a:ext cx="304800" cy="1187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folHlink"/>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8"/>
                                        </p:tgtEl>
                                        <p:attrNameLst>
                                          <p:attrName>style.visibility</p:attrName>
                                        </p:attrNameLst>
                                      </p:cBhvr>
                                      <p:to>
                                        <p:strVal val="visible"/>
                                      </p:to>
                                    </p:set>
                                    <p:anim calcmode="lin" valueType="num">
                                      <p:cBhvr additive="base">
                                        <p:cTn dur="500"/>
                                        <p:tgtEl>
                                          <p:spTgt spid="52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9"/>
                                        </p:tgtEl>
                                        <p:attrNameLst>
                                          <p:attrName>style.visibility</p:attrName>
                                        </p:attrNameLst>
                                      </p:cBhvr>
                                      <p:to>
                                        <p:strVal val="visible"/>
                                      </p:to>
                                    </p:set>
                                    <p:anim calcmode="lin" valueType="num">
                                      <p:cBhvr additive="base">
                                        <p:cTn dur="500"/>
                                        <p:tgtEl>
                                          <p:spTgt spid="51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9"/>
                                        </p:tgtEl>
                                        <p:attrNameLst>
                                          <p:attrName>style.visibility</p:attrName>
                                        </p:attrNameLst>
                                      </p:cBhvr>
                                      <p:to>
                                        <p:strVal val="visible"/>
                                      </p:to>
                                    </p:set>
                                    <p:anim calcmode="lin" valueType="num">
                                      <p:cBhvr additive="base">
                                        <p:cTn dur="500"/>
                                        <p:tgtEl>
                                          <p:spTgt spid="52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9"/>
                                        </p:tgtEl>
                                        <p:attrNameLst>
                                          <p:attrName>style.visibility</p:attrName>
                                        </p:attrNameLst>
                                      </p:cBhvr>
                                      <p:to>
                                        <p:strVal val="visible"/>
                                      </p:to>
                                    </p:set>
                                    <p:anim calcmode="lin" valueType="num">
                                      <p:cBhvr additive="base">
                                        <p:cTn dur="500"/>
                                        <p:tgtEl>
                                          <p:spTgt spid="489"/>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490"/>
                                        </p:tgtEl>
                                        <p:attrNameLst>
                                          <p:attrName>style.visibility</p:attrName>
                                        </p:attrNameLst>
                                      </p:cBhvr>
                                      <p:to>
                                        <p:strVal val="visible"/>
                                      </p:to>
                                    </p:set>
                                    <p:anim calcmode="lin" valueType="num">
                                      <p:cBhvr additive="base">
                                        <p:cTn dur="500"/>
                                        <p:tgtEl>
                                          <p:spTgt spid="4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gtEl>
                                        <p:attrNameLst>
                                          <p:attrName>style.visibility</p:attrName>
                                        </p:attrNameLst>
                                      </p:cBhvr>
                                      <p:to>
                                        <p:strVal val="visible"/>
                                      </p:to>
                                    </p:set>
                                    <p:anim calcmode="lin" valueType="num">
                                      <p:cBhvr additive="base">
                                        <p:cTn dur="500"/>
                                        <p:tgtEl>
                                          <p:spTgt spid="53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0"/>
                                        </p:tgtEl>
                                        <p:attrNameLst>
                                          <p:attrName>style.visibility</p:attrName>
                                        </p:attrNameLst>
                                      </p:cBhvr>
                                      <p:to>
                                        <p:strVal val="visible"/>
                                      </p:to>
                                    </p:set>
                                    <p:anim calcmode="lin" valueType="num">
                                      <p:cBhvr additive="base">
                                        <p:cTn dur="500"/>
                                        <p:tgtEl>
                                          <p:spTgt spid="52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1"/>
                                        </p:tgtEl>
                                        <p:attrNameLst>
                                          <p:attrName>style.visibility</p:attrName>
                                        </p:attrNameLst>
                                      </p:cBhvr>
                                      <p:to>
                                        <p:strVal val="visible"/>
                                      </p:to>
                                    </p:set>
                                    <p:anim calcmode="lin" valueType="num">
                                      <p:cBhvr additive="base">
                                        <p:cTn dur="500"/>
                                        <p:tgtEl>
                                          <p:spTgt spid="53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91"/>
                                        </p:tgtEl>
                                        <p:attrNameLst>
                                          <p:attrName>style.visibility</p:attrName>
                                        </p:attrNameLst>
                                      </p:cBhvr>
                                      <p:to>
                                        <p:strVal val="visible"/>
                                      </p:to>
                                    </p:set>
                                    <p:anim calcmode="lin" valueType="num">
                                      <p:cBhvr additive="base">
                                        <p:cTn dur="500"/>
                                        <p:tgtEl>
                                          <p:spTgt spid="491"/>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492"/>
                                        </p:tgtEl>
                                        <p:attrNameLst>
                                          <p:attrName>style.visibility</p:attrName>
                                        </p:attrNameLst>
                                      </p:cBhvr>
                                      <p:to>
                                        <p:strVal val="visible"/>
                                      </p:to>
                                    </p:set>
                                    <p:anim calcmode="lin" valueType="num">
                                      <p:cBhvr additive="base">
                                        <p:cTn dur="500"/>
                                        <p:tgtEl>
                                          <p:spTgt spid="49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2"/>
                                        </p:tgtEl>
                                        <p:attrNameLst>
                                          <p:attrName>style.visibility</p:attrName>
                                        </p:attrNameLst>
                                      </p:cBhvr>
                                      <p:to>
                                        <p:strVal val="visible"/>
                                      </p:to>
                                    </p:set>
                                    <p:anim calcmode="lin" valueType="num">
                                      <p:cBhvr additive="base">
                                        <p:cTn dur="500"/>
                                        <p:tgtEl>
                                          <p:spTgt spid="53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1"/>
                                        </p:tgtEl>
                                        <p:attrNameLst>
                                          <p:attrName>style.visibility</p:attrName>
                                        </p:attrNameLst>
                                      </p:cBhvr>
                                      <p:to>
                                        <p:strVal val="visible"/>
                                      </p:to>
                                    </p:set>
                                    <p:anim calcmode="lin" valueType="num">
                                      <p:cBhvr additive="base">
                                        <p:cTn dur="500"/>
                                        <p:tgtEl>
                                          <p:spTgt spid="52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3"/>
                                        </p:tgtEl>
                                        <p:attrNameLst>
                                          <p:attrName>style.visibility</p:attrName>
                                        </p:attrNameLst>
                                      </p:cBhvr>
                                      <p:to>
                                        <p:strVal val="visible"/>
                                      </p:to>
                                    </p:set>
                                    <p:anim calcmode="lin" valueType="num">
                                      <p:cBhvr additive="base">
                                        <p:cTn dur="500"/>
                                        <p:tgtEl>
                                          <p:spTgt spid="53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8"/>
                                        </p:tgtEl>
                                        <p:attrNameLst>
                                          <p:attrName>style.visibility</p:attrName>
                                        </p:attrNameLst>
                                      </p:cBhvr>
                                      <p:to>
                                        <p:strVal val="visible"/>
                                      </p:to>
                                    </p:set>
                                    <p:anim calcmode="lin" valueType="num">
                                      <p:cBhvr additive="base">
                                        <p:cTn dur="500"/>
                                        <p:tgtEl>
                                          <p:spTgt spid="508"/>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522"/>
                                        </p:tgtEl>
                                        <p:attrNameLst>
                                          <p:attrName>style.visibility</p:attrName>
                                        </p:attrNameLst>
                                      </p:cBhvr>
                                      <p:to>
                                        <p:strVal val="visible"/>
                                      </p:to>
                                    </p:set>
                                    <p:anim calcmode="lin" valueType="num">
                                      <p:cBhvr additive="base">
                                        <p:cTn dur="500"/>
                                        <p:tgtEl>
                                          <p:spTgt spid="52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9"/>
                                        </p:tgtEl>
                                        <p:attrNameLst>
                                          <p:attrName>style.visibility</p:attrName>
                                        </p:attrNameLst>
                                      </p:cBhvr>
                                      <p:to>
                                        <p:strVal val="visible"/>
                                      </p:to>
                                    </p:set>
                                    <p:anim calcmode="lin" valueType="num">
                                      <p:cBhvr additive="base">
                                        <p:cTn dur="500"/>
                                        <p:tgtEl>
                                          <p:spTgt spid="509"/>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523"/>
                                        </p:tgtEl>
                                        <p:attrNameLst>
                                          <p:attrName>style.visibility</p:attrName>
                                        </p:attrNameLst>
                                      </p:cBhvr>
                                      <p:to>
                                        <p:strVal val="visible"/>
                                      </p:to>
                                    </p:set>
                                    <p:anim calcmode="lin" valueType="num">
                                      <p:cBhvr additive="base">
                                        <p:cTn dur="500"/>
                                        <p:tgtEl>
                                          <p:spTgt spid="52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93"/>
                                        </p:tgtEl>
                                        <p:attrNameLst>
                                          <p:attrName>style.visibility</p:attrName>
                                        </p:attrNameLst>
                                      </p:cBhvr>
                                      <p:to>
                                        <p:strVal val="visible"/>
                                      </p:to>
                                    </p:set>
                                    <p:anim calcmode="lin" valueType="num">
                                      <p:cBhvr additive="base">
                                        <p:cTn dur="500"/>
                                        <p:tgtEl>
                                          <p:spTgt spid="493"/>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494"/>
                                        </p:tgtEl>
                                        <p:attrNameLst>
                                          <p:attrName>style.visibility</p:attrName>
                                        </p:attrNameLst>
                                      </p:cBhvr>
                                      <p:to>
                                        <p:strVal val="visible"/>
                                      </p:to>
                                    </p:set>
                                    <p:anim calcmode="lin" valueType="num">
                                      <p:cBhvr additive="base">
                                        <p:cTn dur="500"/>
                                        <p:tgtEl>
                                          <p:spTgt spid="49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4"/>
                                        </p:tgtEl>
                                        <p:attrNameLst>
                                          <p:attrName>style.visibility</p:attrName>
                                        </p:attrNameLst>
                                      </p:cBhvr>
                                      <p:to>
                                        <p:strVal val="visible"/>
                                      </p:to>
                                    </p:set>
                                    <p:anim calcmode="lin" valueType="num">
                                      <p:cBhvr additive="base">
                                        <p:cTn dur="500"/>
                                        <p:tgtEl>
                                          <p:spTgt spid="53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95"/>
                                        </p:tgtEl>
                                        <p:attrNameLst>
                                          <p:attrName>style.visibility</p:attrName>
                                        </p:attrNameLst>
                                      </p:cBhvr>
                                      <p:to>
                                        <p:strVal val="visible"/>
                                      </p:to>
                                    </p:set>
                                    <p:anim calcmode="lin" valueType="num">
                                      <p:cBhvr additive="base">
                                        <p:cTn dur="500"/>
                                        <p:tgtEl>
                                          <p:spTgt spid="495"/>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496"/>
                                        </p:tgtEl>
                                        <p:attrNameLst>
                                          <p:attrName>style.visibility</p:attrName>
                                        </p:attrNameLst>
                                      </p:cBhvr>
                                      <p:to>
                                        <p:strVal val="visible"/>
                                      </p:to>
                                    </p:set>
                                    <p:anim calcmode="lin" valueType="num">
                                      <p:cBhvr additive="base">
                                        <p:cTn dur="500"/>
                                        <p:tgtEl>
                                          <p:spTgt spid="4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5"/>
                                        </p:tgtEl>
                                        <p:attrNameLst>
                                          <p:attrName>style.visibility</p:attrName>
                                        </p:attrNameLst>
                                      </p:cBhvr>
                                      <p:to>
                                        <p:strVal val="visible"/>
                                      </p:to>
                                    </p:set>
                                    <p:anim calcmode="lin" valueType="num">
                                      <p:cBhvr additive="base">
                                        <p:cTn dur="500"/>
                                        <p:tgtEl>
                                          <p:spTgt spid="53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3"/>
                                        </p:tgtEl>
                                        <p:attrNameLst>
                                          <p:attrName>style.visibility</p:attrName>
                                        </p:attrNameLst>
                                      </p:cBhvr>
                                      <p:to>
                                        <p:strVal val="visible"/>
                                      </p:to>
                                    </p:set>
                                    <p:anim calcmode="lin" valueType="num">
                                      <p:cBhvr additive="base">
                                        <p:cTn dur="500"/>
                                        <p:tgtEl>
                                          <p:spTgt spid="54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6"/>
                                        </p:tgtEl>
                                        <p:attrNameLst>
                                          <p:attrName>style.visibility</p:attrName>
                                        </p:attrNameLst>
                                      </p:cBhvr>
                                      <p:to>
                                        <p:strVal val="visible"/>
                                      </p:to>
                                    </p:set>
                                    <p:anim calcmode="lin" valueType="num">
                                      <p:cBhvr additive="base">
                                        <p:cTn dur="500"/>
                                        <p:tgtEl>
                                          <p:spTgt spid="53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97"/>
                                        </p:tgtEl>
                                        <p:attrNameLst>
                                          <p:attrName>style.visibility</p:attrName>
                                        </p:attrNameLst>
                                      </p:cBhvr>
                                      <p:to>
                                        <p:strVal val="visible"/>
                                      </p:to>
                                    </p:set>
                                    <p:anim calcmode="lin" valueType="num">
                                      <p:cBhvr additive="base">
                                        <p:cTn dur="500"/>
                                        <p:tgtEl>
                                          <p:spTgt spid="497"/>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498"/>
                                        </p:tgtEl>
                                        <p:attrNameLst>
                                          <p:attrName>style.visibility</p:attrName>
                                        </p:attrNameLst>
                                      </p:cBhvr>
                                      <p:to>
                                        <p:strVal val="visible"/>
                                      </p:to>
                                    </p:set>
                                    <p:anim calcmode="lin" valueType="num">
                                      <p:cBhvr additive="base">
                                        <p:cTn dur="500"/>
                                        <p:tgtEl>
                                          <p:spTgt spid="49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7"/>
                                        </p:tgtEl>
                                        <p:attrNameLst>
                                          <p:attrName>style.visibility</p:attrName>
                                        </p:attrNameLst>
                                      </p:cBhvr>
                                      <p:to>
                                        <p:strVal val="visible"/>
                                      </p:to>
                                    </p:set>
                                    <p:anim calcmode="lin" valueType="num">
                                      <p:cBhvr additive="base">
                                        <p:cTn dur="500"/>
                                        <p:tgtEl>
                                          <p:spTgt spid="53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4"/>
                                        </p:tgtEl>
                                        <p:attrNameLst>
                                          <p:attrName>style.visibility</p:attrName>
                                        </p:attrNameLst>
                                      </p:cBhvr>
                                      <p:to>
                                        <p:strVal val="visible"/>
                                      </p:to>
                                    </p:set>
                                    <p:anim calcmode="lin" valueType="num">
                                      <p:cBhvr additive="base">
                                        <p:cTn dur="500"/>
                                        <p:tgtEl>
                                          <p:spTgt spid="54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8"/>
                                        </p:tgtEl>
                                        <p:attrNameLst>
                                          <p:attrName>style.visibility</p:attrName>
                                        </p:attrNameLst>
                                      </p:cBhvr>
                                      <p:to>
                                        <p:strVal val="visible"/>
                                      </p:to>
                                    </p:set>
                                    <p:anim calcmode="lin" valueType="num">
                                      <p:cBhvr additive="base">
                                        <p:cTn dur="500"/>
                                        <p:tgtEl>
                                          <p:spTgt spid="53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0"/>
                                        </p:tgtEl>
                                        <p:attrNameLst>
                                          <p:attrName>style.visibility</p:attrName>
                                        </p:attrNameLst>
                                      </p:cBhvr>
                                      <p:to>
                                        <p:strVal val="visible"/>
                                      </p:to>
                                    </p:set>
                                    <p:anim calcmode="lin" valueType="num">
                                      <p:cBhvr additive="base">
                                        <p:cTn dur="500"/>
                                        <p:tgtEl>
                                          <p:spTgt spid="510"/>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524"/>
                                        </p:tgtEl>
                                        <p:attrNameLst>
                                          <p:attrName>style.visibility</p:attrName>
                                        </p:attrNameLst>
                                      </p:cBhvr>
                                      <p:to>
                                        <p:strVal val="visible"/>
                                      </p:to>
                                    </p:set>
                                    <p:anim calcmode="lin" valueType="num">
                                      <p:cBhvr additive="base">
                                        <p:cTn dur="500"/>
                                        <p:tgtEl>
                                          <p:spTgt spid="52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99"/>
                                        </p:tgtEl>
                                        <p:attrNameLst>
                                          <p:attrName>style.visibility</p:attrName>
                                        </p:attrNameLst>
                                      </p:cBhvr>
                                      <p:to>
                                        <p:strVal val="visible"/>
                                      </p:to>
                                    </p:set>
                                    <p:anim calcmode="lin" valueType="num">
                                      <p:cBhvr additive="base">
                                        <p:cTn dur="500"/>
                                        <p:tgtEl>
                                          <p:spTgt spid="499"/>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500"/>
                                        </p:tgtEl>
                                        <p:attrNameLst>
                                          <p:attrName>style.visibility</p:attrName>
                                        </p:attrNameLst>
                                      </p:cBhvr>
                                      <p:to>
                                        <p:strVal val="visible"/>
                                      </p:to>
                                    </p:set>
                                    <p:anim calcmode="lin" valueType="num">
                                      <p:cBhvr additive="base">
                                        <p:cTn dur="500"/>
                                        <p:tgtEl>
                                          <p:spTgt spid="5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9"/>
                                        </p:tgtEl>
                                        <p:attrNameLst>
                                          <p:attrName>style.visibility</p:attrName>
                                        </p:attrNameLst>
                                      </p:cBhvr>
                                      <p:to>
                                        <p:strVal val="visible"/>
                                      </p:to>
                                    </p:set>
                                    <p:anim calcmode="lin" valueType="num">
                                      <p:cBhvr additive="base">
                                        <p:cTn dur="500"/>
                                        <p:tgtEl>
                                          <p:spTgt spid="53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5"/>
                                        </p:tgtEl>
                                        <p:attrNameLst>
                                          <p:attrName>style.visibility</p:attrName>
                                        </p:attrNameLst>
                                      </p:cBhvr>
                                      <p:to>
                                        <p:strVal val="visible"/>
                                      </p:to>
                                    </p:set>
                                    <p:anim calcmode="lin" valueType="num">
                                      <p:cBhvr additive="base">
                                        <p:cTn dur="500"/>
                                        <p:tgtEl>
                                          <p:spTgt spid="54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0"/>
                                        </p:tgtEl>
                                        <p:attrNameLst>
                                          <p:attrName>style.visibility</p:attrName>
                                        </p:attrNameLst>
                                      </p:cBhvr>
                                      <p:to>
                                        <p:strVal val="visible"/>
                                      </p:to>
                                    </p:set>
                                    <p:anim calcmode="lin" valueType="num">
                                      <p:cBhvr additive="base">
                                        <p:cTn dur="500"/>
                                        <p:tgtEl>
                                          <p:spTgt spid="54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5"/>
                                        </p:tgtEl>
                                        <p:attrNameLst>
                                          <p:attrName>style.visibility</p:attrName>
                                        </p:attrNameLst>
                                      </p:cBhvr>
                                      <p:to>
                                        <p:strVal val="visible"/>
                                      </p:to>
                                    </p:set>
                                    <p:anim calcmode="lin" valueType="num">
                                      <p:cBhvr additive="base">
                                        <p:cTn dur="500"/>
                                        <p:tgtEl>
                                          <p:spTgt spid="515"/>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526"/>
                                        </p:tgtEl>
                                        <p:attrNameLst>
                                          <p:attrName>style.visibility</p:attrName>
                                        </p:attrNameLst>
                                      </p:cBhvr>
                                      <p:to>
                                        <p:strVal val="visible"/>
                                      </p:to>
                                    </p:set>
                                    <p:anim calcmode="lin" valueType="num">
                                      <p:cBhvr additive="base">
                                        <p:cTn dur="500"/>
                                        <p:tgtEl>
                                          <p:spTgt spid="52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6"/>
                                        </p:tgtEl>
                                        <p:attrNameLst>
                                          <p:attrName>style.visibility</p:attrName>
                                        </p:attrNameLst>
                                      </p:cBhvr>
                                      <p:to>
                                        <p:strVal val="visible"/>
                                      </p:to>
                                    </p:set>
                                    <p:anim calcmode="lin" valueType="num">
                                      <p:cBhvr additive="base">
                                        <p:cTn dur="500"/>
                                        <p:tgtEl>
                                          <p:spTgt spid="51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1"/>
                                        </p:tgtEl>
                                        <p:attrNameLst>
                                          <p:attrName>style.visibility</p:attrName>
                                        </p:attrNameLst>
                                      </p:cBhvr>
                                      <p:to>
                                        <p:strVal val="visible"/>
                                      </p:to>
                                    </p:set>
                                    <p:anim calcmode="lin" valueType="num">
                                      <p:cBhvr additive="base">
                                        <p:cTn dur="500"/>
                                        <p:tgtEl>
                                          <p:spTgt spid="501"/>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502"/>
                                        </p:tgtEl>
                                        <p:attrNameLst>
                                          <p:attrName>style.visibility</p:attrName>
                                        </p:attrNameLst>
                                      </p:cBhvr>
                                      <p:to>
                                        <p:strVal val="visible"/>
                                      </p:to>
                                    </p:set>
                                    <p:anim calcmode="lin" valueType="num">
                                      <p:cBhvr additive="base">
                                        <p:cTn dur="500"/>
                                        <p:tgtEl>
                                          <p:spTgt spid="50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1"/>
                                        </p:tgtEl>
                                        <p:attrNameLst>
                                          <p:attrName>style.visibility</p:attrName>
                                        </p:attrNameLst>
                                      </p:cBhvr>
                                      <p:to>
                                        <p:strVal val="visible"/>
                                      </p:to>
                                    </p:set>
                                    <p:anim calcmode="lin" valueType="num">
                                      <p:cBhvr additive="base">
                                        <p:cTn dur="500"/>
                                        <p:tgtEl>
                                          <p:spTgt spid="54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3"/>
                                        </p:tgtEl>
                                        <p:attrNameLst>
                                          <p:attrName>style.visibility</p:attrName>
                                        </p:attrNameLst>
                                      </p:cBhvr>
                                      <p:to>
                                        <p:strVal val="visible"/>
                                      </p:to>
                                    </p:set>
                                    <p:anim calcmode="lin" valueType="num">
                                      <p:cBhvr additive="base">
                                        <p:cTn dur="500"/>
                                        <p:tgtEl>
                                          <p:spTgt spid="503"/>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504"/>
                                        </p:tgtEl>
                                        <p:attrNameLst>
                                          <p:attrName>style.visibility</p:attrName>
                                        </p:attrNameLst>
                                      </p:cBhvr>
                                      <p:to>
                                        <p:strVal val="visible"/>
                                      </p:to>
                                    </p:set>
                                    <p:anim calcmode="lin" valueType="num">
                                      <p:cBhvr additive="base">
                                        <p:cTn dur="500"/>
                                        <p:tgtEl>
                                          <p:spTgt spid="5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2"/>
                                        </p:tgtEl>
                                        <p:attrNameLst>
                                          <p:attrName>style.visibility</p:attrName>
                                        </p:attrNameLst>
                                      </p:cBhvr>
                                      <p:to>
                                        <p:strVal val="visible"/>
                                      </p:to>
                                    </p:set>
                                    <p:anim calcmode="lin" valueType="num">
                                      <p:cBhvr additive="base">
                                        <p:cTn dur="500"/>
                                        <p:tgtEl>
                                          <p:spTgt spid="54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6"/>
                                        </p:tgtEl>
                                        <p:attrNameLst>
                                          <p:attrName>style.visibility</p:attrName>
                                        </p:attrNameLst>
                                      </p:cBhvr>
                                      <p:to>
                                        <p:strVal val="visible"/>
                                      </p:to>
                                    </p:set>
                                    <p:anim calcmode="lin" valueType="num">
                                      <p:cBhvr additive="base">
                                        <p:cTn dur="500"/>
                                        <p:tgtEl>
                                          <p:spTgt spid="54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7"/>
                                        </p:tgtEl>
                                        <p:attrNameLst>
                                          <p:attrName>style.visibility</p:attrName>
                                        </p:attrNameLst>
                                      </p:cBhvr>
                                      <p:to>
                                        <p:strVal val="visible"/>
                                      </p:to>
                                    </p:set>
                                    <p:anim calcmode="lin" valueType="num">
                                      <p:cBhvr additive="base">
                                        <p:cTn dur="500"/>
                                        <p:tgtEl>
                                          <p:spTgt spid="54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2"/>
                                        </p:tgtEl>
                                        <p:attrNameLst>
                                          <p:attrName>style.visibility</p:attrName>
                                        </p:attrNameLst>
                                      </p:cBhvr>
                                      <p:to>
                                        <p:strVal val="visible"/>
                                      </p:to>
                                    </p:set>
                                    <p:anim calcmode="lin" valueType="num">
                                      <p:cBhvr additive="base">
                                        <p:cTn dur="500"/>
                                        <p:tgtEl>
                                          <p:spTgt spid="512"/>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525"/>
                                        </p:tgtEl>
                                        <p:attrNameLst>
                                          <p:attrName>style.visibility</p:attrName>
                                        </p:attrNameLst>
                                      </p:cBhvr>
                                      <p:to>
                                        <p:strVal val="visible"/>
                                      </p:to>
                                    </p:set>
                                    <p:anim calcmode="lin" valueType="num">
                                      <p:cBhvr additive="base">
                                        <p:cTn dur="500"/>
                                        <p:tgtEl>
                                          <p:spTgt spid="52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1"/>
                                        </p:tgtEl>
                                        <p:attrNameLst>
                                          <p:attrName>style.visibility</p:attrName>
                                        </p:attrNameLst>
                                      </p:cBhvr>
                                      <p:to>
                                        <p:strVal val="visible"/>
                                      </p:to>
                                    </p:set>
                                    <p:anim calcmode="lin" valueType="num">
                                      <p:cBhvr additive="base">
                                        <p:cTn dur="500"/>
                                        <p:tgtEl>
                                          <p:spTgt spid="511"/>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527"/>
                                        </p:tgtEl>
                                        <p:attrNameLst>
                                          <p:attrName>style.visibility</p:attrName>
                                        </p:attrNameLst>
                                      </p:cBhvr>
                                      <p:to>
                                        <p:strVal val="visible"/>
                                      </p:to>
                                    </p:set>
                                    <p:anim calcmode="lin" valueType="num">
                                      <p:cBhvr additive="base">
                                        <p:cTn dur="500"/>
                                        <p:tgtEl>
                                          <p:spTgt spid="52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7"/>
                                        </p:tgtEl>
                                        <p:attrNameLst>
                                          <p:attrName>style.visibility</p:attrName>
                                        </p:attrNameLst>
                                      </p:cBhvr>
                                      <p:to>
                                        <p:strVal val="visible"/>
                                      </p:to>
                                    </p:set>
                                    <p:anim calcmode="lin" valueType="num">
                                      <p:cBhvr additive="base">
                                        <p:cTn dur="500"/>
                                        <p:tgtEl>
                                          <p:spTgt spid="51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5"/>
                                        </p:tgtEl>
                                        <p:attrNameLst>
                                          <p:attrName>style.visibility</p:attrName>
                                        </p:attrNameLst>
                                      </p:cBhvr>
                                      <p:to>
                                        <p:strVal val="visible"/>
                                      </p:to>
                                    </p:set>
                                    <p:anim calcmode="lin" valueType="num">
                                      <p:cBhvr additive="base">
                                        <p:cTn dur="500"/>
                                        <p:tgtEl>
                                          <p:spTgt spid="50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Google Shape;555;p42"/>
          <p:cNvSpPr txBox="1"/>
          <p:nvPr>
            <p:ph idx="4294967295" type="title"/>
          </p:nvPr>
        </p:nvSpPr>
        <p:spPr>
          <a:xfrm>
            <a:off x="0" y="228600"/>
            <a:ext cx="82296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lt2"/>
                </a:solidFill>
                <a:latin typeface="Tahoma"/>
                <a:ea typeface="Tahoma"/>
                <a:cs typeface="Tahoma"/>
                <a:sym typeface="Tahoma"/>
              </a:rPr>
              <a:t>Evaluating a postfix expression</a:t>
            </a:r>
            <a:endParaRPr/>
          </a:p>
        </p:txBody>
      </p:sp>
      <p:sp>
        <p:nvSpPr>
          <p:cNvPr id="556" name="Google Shape;556;p42"/>
          <p:cNvSpPr txBox="1"/>
          <p:nvPr>
            <p:ph idx="4294967295" type="body"/>
          </p:nvPr>
        </p:nvSpPr>
        <p:spPr>
          <a:xfrm>
            <a:off x="0" y="1066800"/>
            <a:ext cx="8229600" cy="1501775"/>
          </a:xfrm>
          <a:prstGeom prst="rect">
            <a:avLst/>
          </a:prstGeom>
          <a:solidFill>
            <a:schemeClr val="dk1">
              <a:alpha val="49803"/>
            </a:scheme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hlink"/>
              </a:buClr>
              <a:buSzPts val="1820"/>
              <a:buFont typeface="Noto Sans Symbols"/>
              <a:buChar char="■"/>
            </a:pPr>
            <a:r>
              <a:rPr b="0" i="0" lang="en-US" sz="2800" u="none" cap="none" strike="noStrike">
                <a:solidFill>
                  <a:schemeClr val="lt1"/>
                </a:solidFill>
                <a:latin typeface="Tahoma"/>
                <a:ea typeface="Tahoma"/>
                <a:cs typeface="Tahoma"/>
                <a:sym typeface="Tahoma"/>
              </a:rPr>
              <a:t>Going from left to right, if you see an operator, apply it to the previous two operands.</a:t>
            </a:r>
            <a:endParaRPr/>
          </a:p>
          <a:p>
            <a:pPr indent="-342900" lvl="0" marL="342900" marR="0" rtl="0" algn="l">
              <a:spcBef>
                <a:spcPts val="560"/>
              </a:spcBef>
              <a:spcAft>
                <a:spcPts val="0"/>
              </a:spcAft>
              <a:buClr>
                <a:schemeClr val="hlink"/>
              </a:buClr>
              <a:buSzPts val="1820"/>
              <a:buFont typeface="Noto Sans Symbols"/>
              <a:buChar char="■"/>
            </a:pPr>
            <a:r>
              <a:rPr b="0" i="0" lang="en-US" sz="2800" u="none" cap="none" strike="noStrike">
                <a:solidFill>
                  <a:schemeClr val="lt1"/>
                </a:solidFill>
                <a:latin typeface="Tahoma"/>
                <a:ea typeface="Tahoma"/>
                <a:cs typeface="Tahoma"/>
                <a:sym typeface="Tahoma"/>
              </a:rPr>
              <a:t>Example:</a:t>
            </a:r>
            <a:endParaRPr/>
          </a:p>
        </p:txBody>
      </p:sp>
      <p:sp>
        <p:nvSpPr>
          <p:cNvPr id="557" name="Google Shape;557;p42"/>
          <p:cNvSpPr txBox="1"/>
          <p:nvPr/>
        </p:nvSpPr>
        <p:spPr>
          <a:xfrm>
            <a:off x="1371600" y="2743200"/>
            <a:ext cx="6858000" cy="466725"/>
          </a:xfrm>
          <a:prstGeom prst="rect">
            <a:avLst/>
          </a:prstGeom>
          <a:solidFill>
            <a:schemeClr val="dk1">
              <a:alpha val="49803"/>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FF7F"/>
                </a:solidFill>
                <a:latin typeface="Trebuchet MS"/>
                <a:ea typeface="Trebuchet MS"/>
                <a:cs typeface="Trebuchet MS"/>
                <a:sym typeface="Trebuchet MS"/>
              </a:rPr>
              <a:t>2     10     4     *     5    /     +     9     3     -     -</a:t>
            </a:r>
            <a:endParaRPr/>
          </a:p>
        </p:txBody>
      </p:sp>
      <p:grpSp>
        <p:nvGrpSpPr>
          <p:cNvPr id="558" name="Google Shape;558;p42"/>
          <p:cNvGrpSpPr/>
          <p:nvPr/>
        </p:nvGrpSpPr>
        <p:grpSpPr>
          <a:xfrm>
            <a:off x="1905000" y="3200400"/>
            <a:ext cx="1752600" cy="609600"/>
            <a:chOff x="1200" y="2016"/>
            <a:chExt cx="1104" cy="384"/>
          </a:xfrm>
        </p:grpSpPr>
        <p:sp>
          <p:nvSpPr>
            <p:cNvPr id="559" name="Google Shape;559;p42"/>
            <p:cNvSpPr/>
            <p:nvPr/>
          </p:nvSpPr>
          <p:spPr>
            <a:xfrm rot="-5400000">
              <a:off x="1680" y="1536"/>
              <a:ext cx="144" cy="1104"/>
            </a:xfrm>
            <a:prstGeom prst="leftBrace">
              <a:avLst>
                <a:gd fmla="val 63889" name="adj1"/>
                <a:gd fmla="val 50000" name="adj2"/>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560" name="Google Shape;560;p42"/>
            <p:cNvSpPr txBox="1"/>
            <p:nvPr/>
          </p:nvSpPr>
          <p:spPr>
            <a:xfrm>
              <a:off x="1584" y="2112"/>
              <a:ext cx="384" cy="2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FF7F"/>
                  </a:solidFill>
                  <a:latin typeface="Trebuchet MS"/>
                  <a:ea typeface="Trebuchet MS"/>
                  <a:cs typeface="Trebuchet MS"/>
                  <a:sym typeface="Trebuchet MS"/>
                </a:rPr>
                <a:t>40</a:t>
              </a:r>
              <a:endParaRPr/>
            </a:p>
          </p:txBody>
        </p:sp>
      </p:grpSp>
      <p:grpSp>
        <p:nvGrpSpPr>
          <p:cNvPr id="561" name="Google Shape;561;p42"/>
          <p:cNvGrpSpPr/>
          <p:nvPr/>
        </p:nvGrpSpPr>
        <p:grpSpPr>
          <a:xfrm>
            <a:off x="1905000" y="3657600"/>
            <a:ext cx="2895600" cy="685800"/>
            <a:chOff x="1200" y="2304"/>
            <a:chExt cx="1824" cy="432"/>
          </a:xfrm>
        </p:grpSpPr>
        <p:sp>
          <p:nvSpPr>
            <p:cNvPr id="562" name="Google Shape;562;p42"/>
            <p:cNvSpPr/>
            <p:nvPr/>
          </p:nvSpPr>
          <p:spPr>
            <a:xfrm rot="-5400000">
              <a:off x="2028" y="1476"/>
              <a:ext cx="168" cy="1824"/>
            </a:xfrm>
            <a:prstGeom prst="leftBrace">
              <a:avLst>
                <a:gd fmla="val 90476" name="adj1"/>
                <a:gd fmla="val 50000" name="adj2"/>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563" name="Google Shape;563;p42"/>
            <p:cNvSpPr txBox="1"/>
            <p:nvPr/>
          </p:nvSpPr>
          <p:spPr>
            <a:xfrm>
              <a:off x="2016" y="2448"/>
              <a:ext cx="288" cy="2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FF7F"/>
                  </a:solidFill>
                  <a:latin typeface="Trebuchet MS"/>
                  <a:ea typeface="Trebuchet MS"/>
                  <a:cs typeface="Trebuchet MS"/>
                  <a:sym typeface="Trebuchet MS"/>
                </a:rPr>
                <a:t>8</a:t>
              </a:r>
              <a:endParaRPr/>
            </a:p>
          </p:txBody>
        </p:sp>
      </p:grpSp>
      <p:grpSp>
        <p:nvGrpSpPr>
          <p:cNvPr id="564" name="Google Shape;564;p42"/>
          <p:cNvGrpSpPr/>
          <p:nvPr/>
        </p:nvGrpSpPr>
        <p:grpSpPr>
          <a:xfrm>
            <a:off x="1371600" y="4191000"/>
            <a:ext cx="4038600" cy="685800"/>
            <a:chOff x="864" y="2640"/>
            <a:chExt cx="2544" cy="432"/>
          </a:xfrm>
        </p:grpSpPr>
        <p:sp>
          <p:nvSpPr>
            <p:cNvPr id="565" name="Google Shape;565;p42"/>
            <p:cNvSpPr/>
            <p:nvPr/>
          </p:nvSpPr>
          <p:spPr>
            <a:xfrm rot="-5400000">
              <a:off x="2052" y="1452"/>
              <a:ext cx="168" cy="2544"/>
            </a:xfrm>
            <a:prstGeom prst="leftBrace">
              <a:avLst>
                <a:gd fmla="val 126190" name="adj1"/>
                <a:gd fmla="val 50000" name="adj2"/>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566" name="Google Shape;566;p42"/>
            <p:cNvSpPr txBox="1"/>
            <p:nvPr/>
          </p:nvSpPr>
          <p:spPr>
            <a:xfrm>
              <a:off x="1968" y="2784"/>
              <a:ext cx="384" cy="2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FF7F"/>
                  </a:solidFill>
                  <a:latin typeface="Trebuchet MS"/>
                  <a:ea typeface="Trebuchet MS"/>
                  <a:cs typeface="Trebuchet MS"/>
                  <a:sym typeface="Trebuchet MS"/>
                </a:rPr>
                <a:t>10</a:t>
              </a:r>
              <a:endParaRPr/>
            </a:p>
          </p:txBody>
        </p:sp>
      </p:grpSp>
      <p:grpSp>
        <p:nvGrpSpPr>
          <p:cNvPr id="567" name="Google Shape;567;p42"/>
          <p:cNvGrpSpPr/>
          <p:nvPr/>
        </p:nvGrpSpPr>
        <p:grpSpPr>
          <a:xfrm>
            <a:off x="5715000" y="3162300"/>
            <a:ext cx="1524000" cy="647700"/>
            <a:chOff x="3600" y="1992"/>
            <a:chExt cx="960" cy="408"/>
          </a:xfrm>
        </p:grpSpPr>
        <p:sp>
          <p:nvSpPr>
            <p:cNvPr id="568" name="Google Shape;568;p42"/>
            <p:cNvSpPr/>
            <p:nvPr/>
          </p:nvSpPr>
          <p:spPr>
            <a:xfrm rot="-5400000">
              <a:off x="3996" y="1596"/>
              <a:ext cx="168" cy="960"/>
            </a:xfrm>
            <a:prstGeom prst="leftBrace">
              <a:avLst>
                <a:gd fmla="val 47619" name="adj1"/>
                <a:gd fmla="val 50000" name="adj2"/>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569" name="Google Shape;569;p42"/>
            <p:cNvSpPr txBox="1"/>
            <p:nvPr/>
          </p:nvSpPr>
          <p:spPr>
            <a:xfrm>
              <a:off x="3984" y="2112"/>
              <a:ext cx="240" cy="2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FF7F"/>
                  </a:solidFill>
                  <a:latin typeface="Trebuchet MS"/>
                  <a:ea typeface="Trebuchet MS"/>
                  <a:cs typeface="Trebuchet MS"/>
                  <a:sym typeface="Trebuchet MS"/>
                </a:rPr>
                <a:t>6</a:t>
              </a:r>
              <a:endParaRPr/>
            </a:p>
          </p:txBody>
        </p:sp>
      </p:grpSp>
      <p:grpSp>
        <p:nvGrpSpPr>
          <p:cNvPr id="570" name="Google Shape;570;p42"/>
          <p:cNvGrpSpPr/>
          <p:nvPr/>
        </p:nvGrpSpPr>
        <p:grpSpPr>
          <a:xfrm>
            <a:off x="1295400" y="4800600"/>
            <a:ext cx="6400800" cy="685800"/>
            <a:chOff x="816" y="3024"/>
            <a:chExt cx="4032" cy="432"/>
          </a:xfrm>
        </p:grpSpPr>
        <p:sp>
          <p:nvSpPr>
            <p:cNvPr id="571" name="Google Shape;571;p42"/>
            <p:cNvSpPr/>
            <p:nvPr/>
          </p:nvSpPr>
          <p:spPr>
            <a:xfrm rot="-5400000">
              <a:off x="2748" y="1092"/>
              <a:ext cx="168" cy="4032"/>
            </a:xfrm>
            <a:prstGeom prst="leftBrace">
              <a:avLst>
                <a:gd fmla="val 200000" name="adj1"/>
                <a:gd fmla="val 50000" name="adj2"/>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177800" lvl="0" marL="0" marR="0" rtl="0" algn="l">
                <a:spcBef>
                  <a:spcPts val="0"/>
                </a:spcBef>
                <a:spcAft>
                  <a:spcPts val="0"/>
                </a:spcAft>
                <a:buClr>
                  <a:schemeClr val="folHlink"/>
                </a:buClr>
                <a:buSzPts val="2800"/>
                <a:buFont typeface="Noto Sans Symbols"/>
                <a:buNone/>
              </a:pPr>
              <a:r>
                <a:t/>
              </a:r>
              <a:endParaRPr sz="2800">
                <a:solidFill>
                  <a:schemeClr val="lt1"/>
                </a:solidFill>
                <a:latin typeface="Tahoma"/>
                <a:ea typeface="Tahoma"/>
                <a:cs typeface="Tahoma"/>
                <a:sym typeface="Tahoma"/>
              </a:endParaRPr>
            </a:p>
          </p:txBody>
        </p:sp>
        <p:sp>
          <p:nvSpPr>
            <p:cNvPr id="572" name="Google Shape;572;p42"/>
            <p:cNvSpPr txBox="1"/>
            <p:nvPr/>
          </p:nvSpPr>
          <p:spPr>
            <a:xfrm>
              <a:off x="2736" y="3168"/>
              <a:ext cx="288" cy="2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FF7F"/>
                  </a:solidFill>
                  <a:latin typeface="Trebuchet MS"/>
                  <a:ea typeface="Trebuchet MS"/>
                  <a:cs typeface="Trebuchet MS"/>
                  <a:sym typeface="Trebuchet MS"/>
                </a:rPr>
                <a:t>4</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xEl>
                                              <p:pRg end="0" st="0"/>
                                            </p:txEl>
                                          </p:spTgt>
                                        </p:tgtEl>
                                        <p:attrNameLst>
                                          <p:attrName>style.visibility</p:attrName>
                                        </p:attrNameLst>
                                      </p:cBhvr>
                                      <p:to>
                                        <p:strVal val="visible"/>
                                      </p:to>
                                    </p:set>
                                    <p:animEffect filter="fade" transition="in">
                                      <p:cBhvr>
                                        <p:cTn dur="500"/>
                                        <p:tgtEl>
                                          <p:spTgt spid="5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xEl>
                                              <p:pRg end="1" st="1"/>
                                            </p:txEl>
                                          </p:spTgt>
                                        </p:tgtEl>
                                        <p:attrNameLst>
                                          <p:attrName>style.visibility</p:attrName>
                                        </p:attrNameLst>
                                      </p:cBhvr>
                                      <p:to>
                                        <p:strVal val="visible"/>
                                      </p:to>
                                    </p:set>
                                    <p:animEffect filter="fade" transition="in">
                                      <p:cBhvr>
                                        <p:cTn dur="500"/>
                                        <p:tgtEl>
                                          <p:spTgt spid="5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500"/>
                                        <p:tgtEl>
                                          <p:spTgt spid="5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500"/>
                                        <p:tgtEl>
                                          <p:spTgt spid="5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500"/>
                                        <p:tgtEl>
                                          <p:spTgt spid="5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500"/>
                                        <p:tgtEl>
                                          <p:spTgt spid="5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500"/>
                                        <p:tgtEl>
                                          <p:spTgt spid="5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43"/>
          <p:cNvSpPr txBox="1"/>
          <p:nvPr>
            <p:ph idx="4294967295" type="title"/>
          </p:nvPr>
        </p:nvSpPr>
        <p:spPr>
          <a:xfrm>
            <a:off x="0" y="152400"/>
            <a:ext cx="83820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lt2"/>
                </a:solidFill>
                <a:latin typeface="Tahoma"/>
                <a:ea typeface="Tahoma"/>
                <a:cs typeface="Tahoma"/>
                <a:sym typeface="Tahoma"/>
              </a:rPr>
              <a:t>Computer evaluation of postfix</a:t>
            </a:r>
            <a:endParaRPr/>
          </a:p>
        </p:txBody>
      </p:sp>
      <p:sp>
        <p:nvSpPr>
          <p:cNvPr id="578" name="Google Shape;578;p43"/>
          <p:cNvSpPr txBox="1"/>
          <p:nvPr/>
        </p:nvSpPr>
        <p:spPr>
          <a:xfrm>
            <a:off x="609600" y="4679950"/>
            <a:ext cx="7620000" cy="466725"/>
          </a:xfrm>
          <a:prstGeom prst="rect">
            <a:avLst/>
          </a:prstGeom>
          <a:solidFill>
            <a:schemeClr val="dk1">
              <a:alpha val="49803"/>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hlink"/>
                </a:solidFill>
                <a:latin typeface="Trebuchet MS"/>
                <a:ea typeface="Trebuchet MS"/>
                <a:cs typeface="Trebuchet MS"/>
                <a:sym typeface="Trebuchet MS"/>
              </a:rPr>
              <a:t>2    10    4      *     5     /    +     9     3    -      -</a:t>
            </a:r>
            <a:endParaRPr/>
          </a:p>
        </p:txBody>
      </p:sp>
      <p:grpSp>
        <p:nvGrpSpPr>
          <p:cNvPr id="579" name="Google Shape;579;p43"/>
          <p:cNvGrpSpPr/>
          <p:nvPr/>
        </p:nvGrpSpPr>
        <p:grpSpPr>
          <a:xfrm>
            <a:off x="533400" y="5441950"/>
            <a:ext cx="609600" cy="1263650"/>
            <a:chOff x="576" y="2448"/>
            <a:chExt cx="384" cy="796"/>
          </a:xfrm>
        </p:grpSpPr>
        <p:cxnSp>
          <p:nvCxnSpPr>
            <p:cNvPr id="580" name="Google Shape;580;p43"/>
            <p:cNvCxnSpPr/>
            <p:nvPr/>
          </p:nvCxnSpPr>
          <p:spPr>
            <a:xfrm>
              <a:off x="576" y="2448"/>
              <a:ext cx="0" cy="768"/>
            </a:xfrm>
            <a:prstGeom prst="straightConnector1">
              <a:avLst/>
            </a:prstGeom>
            <a:noFill/>
            <a:ln cap="flat" cmpd="sng" w="19050">
              <a:solidFill>
                <a:srgbClr val="FFFF7F"/>
              </a:solidFill>
              <a:prstDash val="solid"/>
              <a:round/>
              <a:headEnd len="med" w="med" type="none"/>
              <a:tailEnd len="med" w="med" type="none"/>
            </a:ln>
          </p:spPr>
        </p:cxnSp>
        <p:cxnSp>
          <p:nvCxnSpPr>
            <p:cNvPr id="581" name="Google Shape;581;p43"/>
            <p:cNvCxnSpPr/>
            <p:nvPr/>
          </p:nvCxnSpPr>
          <p:spPr>
            <a:xfrm>
              <a:off x="576" y="3216"/>
              <a:ext cx="288" cy="0"/>
            </a:xfrm>
            <a:prstGeom prst="straightConnector1">
              <a:avLst/>
            </a:prstGeom>
            <a:noFill/>
            <a:ln cap="flat" cmpd="sng" w="19050">
              <a:solidFill>
                <a:srgbClr val="FFFF7F"/>
              </a:solidFill>
              <a:prstDash val="solid"/>
              <a:round/>
              <a:headEnd len="med" w="med" type="none"/>
              <a:tailEnd len="med" w="med" type="none"/>
            </a:ln>
          </p:spPr>
        </p:cxnSp>
        <p:cxnSp>
          <p:nvCxnSpPr>
            <p:cNvPr id="582" name="Google Shape;582;p43"/>
            <p:cNvCxnSpPr/>
            <p:nvPr/>
          </p:nvCxnSpPr>
          <p:spPr>
            <a:xfrm rot="10800000">
              <a:off x="864" y="2448"/>
              <a:ext cx="0" cy="768"/>
            </a:xfrm>
            <a:prstGeom prst="straightConnector1">
              <a:avLst/>
            </a:prstGeom>
            <a:noFill/>
            <a:ln cap="flat" cmpd="sng" w="19050">
              <a:solidFill>
                <a:srgbClr val="FFFF7F"/>
              </a:solidFill>
              <a:prstDash val="solid"/>
              <a:round/>
              <a:headEnd len="med" w="med" type="none"/>
              <a:tailEnd len="med" w="med" type="none"/>
            </a:ln>
          </p:spPr>
        </p:cxnSp>
        <p:sp>
          <p:nvSpPr>
            <p:cNvPr id="583" name="Google Shape;583;p43"/>
            <p:cNvSpPr txBox="1"/>
            <p:nvPr/>
          </p:nvSpPr>
          <p:spPr>
            <a:xfrm>
              <a:off x="576" y="2496"/>
              <a:ext cx="384" cy="7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br>
                <a:rPr lang="en-US" sz="2400">
                  <a:solidFill>
                    <a:schemeClr val="hlink"/>
                  </a:solidFill>
                  <a:latin typeface="Trebuchet MS"/>
                  <a:ea typeface="Trebuchet MS"/>
                  <a:cs typeface="Trebuchet MS"/>
                  <a:sym typeface="Trebuchet MS"/>
                </a:rPr>
              </a:br>
              <a:br>
                <a:rPr lang="en-US" sz="2400">
                  <a:solidFill>
                    <a:schemeClr val="hlink"/>
                  </a:solidFill>
                  <a:latin typeface="Trebuchet MS"/>
                  <a:ea typeface="Trebuchet MS"/>
                  <a:cs typeface="Trebuchet MS"/>
                  <a:sym typeface="Trebuchet MS"/>
                </a:rPr>
              </a:br>
              <a:r>
                <a:rPr lang="en-US" sz="2400">
                  <a:solidFill>
                    <a:schemeClr val="hlink"/>
                  </a:solidFill>
                  <a:latin typeface="Trebuchet MS"/>
                  <a:ea typeface="Trebuchet MS"/>
                  <a:cs typeface="Trebuchet MS"/>
                  <a:sym typeface="Trebuchet MS"/>
                </a:rPr>
                <a:t> 2</a:t>
              </a:r>
              <a:endParaRPr/>
            </a:p>
          </p:txBody>
        </p:sp>
      </p:grpSp>
      <p:grpSp>
        <p:nvGrpSpPr>
          <p:cNvPr id="584" name="Google Shape;584;p43"/>
          <p:cNvGrpSpPr/>
          <p:nvPr/>
        </p:nvGrpSpPr>
        <p:grpSpPr>
          <a:xfrm>
            <a:off x="1143000" y="5441950"/>
            <a:ext cx="609600" cy="1263650"/>
            <a:chOff x="576" y="2448"/>
            <a:chExt cx="384" cy="796"/>
          </a:xfrm>
        </p:grpSpPr>
        <p:cxnSp>
          <p:nvCxnSpPr>
            <p:cNvPr id="585" name="Google Shape;585;p43"/>
            <p:cNvCxnSpPr/>
            <p:nvPr/>
          </p:nvCxnSpPr>
          <p:spPr>
            <a:xfrm>
              <a:off x="576" y="2448"/>
              <a:ext cx="0" cy="768"/>
            </a:xfrm>
            <a:prstGeom prst="straightConnector1">
              <a:avLst/>
            </a:prstGeom>
            <a:noFill/>
            <a:ln cap="flat" cmpd="sng" w="19050">
              <a:solidFill>
                <a:srgbClr val="FFFF7F"/>
              </a:solidFill>
              <a:prstDash val="solid"/>
              <a:round/>
              <a:headEnd len="med" w="med" type="none"/>
              <a:tailEnd len="med" w="med" type="none"/>
            </a:ln>
          </p:spPr>
        </p:cxnSp>
        <p:cxnSp>
          <p:nvCxnSpPr>
            <p:cNvPr id="586" name="Google Shape;586;p43"/>
            <p:cNvCxnSpPr/>
            <p:nvPr/>
          </p:nvCxnSpPr>
          <p:spPr>
            <a:xfrm>
              <a:off x="576" y="3216"/>
              <a:ext cx="288" cy="0"/>
            </a:xfrm>
            <a:prstGeom prst="straightConnector1">
              <a:avLst/>
            </a:prstGeom>
            <a:noFill/>
            <a:ln cap="flat" cmpd="sng" w="19050">
              <a:solidFill>
                <a:srgbClr val="FFFF7F"/>
              </a:solidFill>
              <a:prstDash val="solid"/>
              <a:round/>
              <a:headEnd len="med" w="med" type="none"/>
              <a:tailEnd len="med" w="med" type="none"/>
            </a:ln>
          </p:spPr>
        </p:cxnSp>
        <p:cxnSp>
          <p:nvCxnSpPr>
            <p:cNvPr id="587" name="Google Shape;587;p43"/>
            <p:cNvCxnSpPr/>
            <p:nvPr/>
          </p:nvCxnSpPr>
          <p:spPr>
            <a:xfrm rot="10800000">
              <a:off x="864" y="2448"/>
              <a:ext cx="0" cy="768"/>
            </a:xfrm>
            <a:prstGeom prst="straightConnector1">
              <a:avLst/>
            </a:prstGeom>
            <a:noFill/>
            <a:ln cap="flat" cmpd="sng" w="19050">
              <a:solidFill>
                <a:srgbClr val="FFFF7F"/>
              </a:solidFill>
              <a:prstDash val="solid"/>
              <a:round/>
              <a:headEnd len="med" w="med" type="none"/>
              <a:tailEnd len="med" w="med" type="none"/>
            </a:ln>
          </p:spPr>
        </p:cxnSp>
        <p:sp>
          <p:nvSpPr>
            <p:cNvPr id="588" name="Google Shape;588;p43"/>
            <p:cNvSpPr txBox="1"/>
            <p:nvPr/>
          </p:nvSpPr>
          <p:spPr>
            <a:xfrm>
              <a:off x="576" y="2496"/>
              <a:ext cx="384" cy="7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br>
                <a:rPr lang="en-US" sz="2400">
                  <a:solidFill>
                    <a:schemeClr val="hlink"/>
                  </a:solidFill>
                  <a:latin typeface="Trebuchet MS"/>
                  <a:ea typeface="Trebuchet MS"/>
                  <a:cs typeface="Trebuchet MS"/>
                  <a:sym typeface="Trebuchet MS"/>
                </a:rPr>
              </a:br>
              <a:r>
                <a:rPr lang="en-US" sz="2400">
                  <a:solidFill>
                    <a:schemeClr val="hlink"/>
                  </a:solidFill>
                  <a:latin typeface="Trebuchet MS"/>
                  <a:ea typeface="Trebuchet MS"/>
                  <a:cs typeface="Trebuchet MS"/>
                  <a:sym typeface="Trebuchet MS"/>
                </a:rPr>
                <a:t>10</a:t>
              </a:r>
              <a:br>
                <a:rPr lang="en-US" sz="2400">
                  <a:solidFill>
                    <a:schemeClr val="hlink"/>
                  </a:solidFill>
                  <a:latin typeface="Trebuchet MS"/>
                  <a:ea typeface="Trebuchet MS"/>
                  <a:cs typeface="Trebuchet MS"/>
                  <a:sym typeface="Trebuchet MS"/>
                </a:rPr>
              </a:br>
              <a:r>
                <a:rPr lang="en-US" sz="2400">
                  <a:solidFill>
                    <a:schemeClr val="hlink"/>
                  </a:solidFill>
                  <a:latin typeface="Trebuchet MS"/>
                  <a:ea typeface="Trebuchet MS"/>
                  <a:cs typeface="Trebuchet MS"/>
                  <a:sym typeface="Trebuchet MS"/>
                </a:rPr>
                <a:t>  2</a:t>
              </a:r>
              <a:endParaRPr/>
            </a:p>
          </p:txBody>
        </p:sp>
      </p:grpSp>
      <p:grpSp>
        <p:nvGrpSpPr>
          <p:cNvPr id="589" name="Google Shape;589;p43"/>
          <p:cNvGrpSpPr/>
          <p:nvPr/>
        </p:nvGrpSpPr>
        <p:grpSpPr>
          <a:xfrm>
            <a:off x="1752600" y="5441950"/>
            <a:ext cx="609600" cy="1263650"/>
            <a:chOff x="576" y="2448"/>
            <a:chExt cx="384" cy="796"/>
          </a:xfrm>
        </p:grpSpPr>
        <p:cxnSp>
          <p:nvCxnSpPr>
            <p:cNvPr id="590" name="Google Shape;590;p43"/>
            <p:cNvCxnSpPr/>
            <p:nvPr/>
          </p:nvCxnSpPr>
          <p:spPr>
            <a:xfrm>
              <a:off x="576" y="2448"/>
              <a:ext cx="0" cy="768"/>
            </a:xfrm>
            <a:prstGeom prst="straightConnector1">
              <a:avLst/>
            </a:prstGeom>
            <a:noFill/>
            <a:ln cap="flat" cmpd="sng" w="19050">
              <a:solidFill>
                <a:srgbClr val="FFFF7F"/>
              </a:solidFill>
              <a:prstDash val="solid"/>
              <a:round/>
              <a:headEnd len="med" w="med" type="none"/>
              <a:tailEnd len="med" w="med" type="none"/>
            </a:ln>
          </p:spPr>
        </p:cxnSp>
        <p:cxnSp>
          <p:nvCxnSpPr>
            <p:cNvPr id="591" name="Google Shape;591;p43"/>
            <p:cNvCxnSpPr/>
            <p:nvPr/>
          </p:nvCxnSpPr>
          <p:spPr>
            <a:xfrm>
              <a:off x="576" y="3216"/>
              <a:ext cx="288" cy="0"/>
            </a:xfrm>
            <a:prstGeom prst="straightConnector1">
              <a:avLst/>
            </a:prstGeom>
            <a:noFill/>
            <a:ln cap="flat" cmpd="sng" w="19050">
              <a:solidFill>
                <a:srgbClr val="FFFF7F"/>
              </a:solidFill>
              <a:prstDash val="solid"/>
              <a:round/>
              <a:headEnd len="med" w="med" type="none"/>
              <a:tailEnd len="med" w="med" type="none"/>
            </a:ln>
          </p:spPr>
        </p:cxnSp>
        <p:cxnSp>
          <p:nvCxnSpPr>
            <p:cNvPr id="592" name="Google Shape;592;p43"/>
            <p:cNvCxnSpPr/>
            <p:nvPr/>
          </p:nvCxnSpPr>
          <p:spPr>
            <a:xfrm rot="10800000">
              <a:off x="864" y="2448"/>
              <a:ext cx="0" cy="768"/>
            </a:xfrm>
            <a:prstGeom prst="straightConnector1">
              <a:avLst/>
            </a:prstGeom>
            <a:noFill/>
            <a:ln cap="flat" cmpd="sng" w="19050">
              <a:solidFill>
                <a:srgbClr val="FFFF7F"/>
              </a:solidFill>
              <a:prstDash val="solid"/>
              <a:round/>
              <a:headEnd len="med" w="med" type="none"/>
              <a:tailEnd len="med" w="med" type="none"/>
            </a:ln>
          </p:spPr>
        </p:cxnSp>
        <p:sp>
          <p:nvSpPr>
            <p:cNvPr id="593" name="Google Shape;593;p43"/>
            <p:cNvSpPr txBox="1"/>
            <p:nvPr/>
          </p:nvSpPr>
          <p:spPr>
            <a:xfrm>
              <a:off x="576" y="2496"/>
              <a:ext cx="384" cy="7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hlink"/>
                  </a:solidFill>
                  <a:latin typeface="Trebuchet MS"/>
                  <a:ea typeface="Trebuchet MS"/>
                  <a:cs typeface="Trebuchet MS"/>
                  <a:sym typeface="Trebuchet MS"/>
                </a:rPr>
                <a:t>  4</a:t>
              </a:r>
              <a:br>
                <a:rPr lang="en-US" sz="2400">
                  <a:solidFill>
                    <a:schemeClr val="hlink"/>
                  </a:solidFill>
                  <a:latin typeface="Trebuchet MS"/>
                  <a:ea typeface="Trebuchet MS"/>
                  <a:cs typeface="Trebuchet MS"/>
                  <a:sym typeface="Trebuchet MS"/>
                </a:rPr>
              </a:br>
              <a:r>
                <a:rPr lang="en-US" sz="2400">
                  <a:solidFill>
                    <a:schemeClr val="hlink"/>
                  </a:solidFill>
                  <a:latin typeface="Trebuchet MS"/>
                  <a:ea typeface="Trebuchet MS"/>
                  <a:cs typeface="Trebuchet MS"/>
                  <a:sym typeface="Trebuchet MS"/>
                </a:rPr>
                <a:t>10</a:t>
              </a:r>
              <a:br>
                <a:rPr lang="en-US" sz="2400">
                  <a:solidFill>
                    <a:schemeClr val="hlink"/>
                  </a:solidFill>
                  <a:latin typeface="Trebuchet MS"/>
                  <a:ea typeface="Trebuchet MS"/>
                  <a:cs typeface="Trebuchet MS"/>
                  <a:sym typeface="Trebuchet MS"/>
                </a:rPr>
              </a:br>
              <a:r>
                <a:rPr lang="en-US" sz="2400">
                  <a:solidFill>
                    <a:schemeClr val="hlink"/>
                  </a:solidFill>
                  <a:latin typeface="Trebuchet MS"/>
                  <a:ea typeface="Trebuchet MS"/>
                  <a:cs typeface="Trebuchet MS"/>
                  <a:sym typeface="Trebuchet MS"/>
                </a:rPr>
                <a:t>  2</a:t>
              </a:r>
              <a:endParaRPr/>
            </a:p>
          </p:txBody>
        </p:sp>
      </p:grpSp>
      <p:grpSp>
        <p:nvGrpSpPr>
          <p:cNvPr id="594" name="Google Shape;594;p43"/>
          <p:cNvGrpSpPr/>
          <p:nvPr/>
        </p:nvGrpSpPr>
        <p:grpSpPr>
          <a:xfrm>
            <a:off x="2362200" y="5441950"/>
            <a:ext cx="609600" cy="1263650"/>
            <a:chOff x="576" y="2448"/>
            <a:chExt cx="384" cy="796"/>
          </a:xfrm>
        </p:grpSpPr>
        <p:cxnSp>
          <p:nvCxnSpPr>
            <p:cNvPr id="595" name="Google Shape;595;p43"/>
            <p:cNvCxnSpPr/>
            <p:nvPr/>
          </p:nvCxnSpPr>
          <p:spPr>
            <a:xfrm>
              <a:off x="576" y="2448"/>
              <a:ext cx="0" cy="768"/>
            </a:xfrm>
            <a:prstGeom prst="straightConnector1">
              <a:avLst/>
            </a:prstGeom>
            <a:noFill/>
            <a:ln cap="flat" cmpd="sng" w="19050">
              <a:solidFill>
                <a:srgbClr val="FFFF7F"/>
              </a:solidFill>
              <a:prstDash val="solid"/>
              <a:round/>
              <a:headEnd len="med" w="med" type="none"/>
              <a:tailEnd len="med" w="med" type="none"/>
            </a:ln>
          </p:spPr>
        </p:cxnSp>
        <p:cxnSp>
          <p:nvCxnSpPr>
            <p:cNvPr id="596" name="Google Shape;596;p43"/>
            <p:cNvCxnSpPr/>
            <p:nvPr/>
          </p:nvCxnSpPr>
          <p:spPr>
            <a:xfrm>
              <a:off x="576" y="3216"/>
              <a:ext cx="288" cy="0"/>
            </a:xfrm>
            <a:prstGeom prst="straightConnector1">
              <a:avLst/>
            </a:prstGeom>
            <a:noFill/>
            <a:ln cap="flat" cmpd="sng" w="19050">
              <a:solidFill>
                <a:srgbClr val="FFFF7F"/>
              </a:solidFill>
              <a:prstDash val="solid"/>
              <a:round/>
              <a:headEnd len="med" w="med" type="none"/>
              <a:tailEnd len="med" w="med" type="none"/>
            </a:ln>
          </p:spPr>
        </p:cxnSp>
        <p:cxnSp>
          <p:nvCxnSpPr>
            <p:cNvPr id="597" name="Google Shape;597;p43"/>
            <p:cNvCxnSpPr/>
            <p:nvPr/>
          </p:nvCxnSpPr>
          <p:spPr>
            <a:xfrm rot="10800000">
              <a:off x="864" y="2448"/>
              <a:ext cx="0" cy="768"/>
            </a:xfrm>
            <a:prstGeom prst="straightConnector1">
              <a:avLst/>
            </a:prstGeom>
            <a:noFill/>
            <a:ln cap="flat" cmpd="sng" w="19050">
              <a:solidFill>
                <a:srgbClr val="FFFF7F"/>
              </a:solidFill>
              <a:prstDash val="solid"/>
              <a:round/>
              <a:headEnd len="med" w="med" type="none"/>
              <a:tailEnd len="med" w="med" type="none"/>
            </a:ln>
          </p:spPr>
        </p:cxnSp>
        <p:sp>
          <p:nvSpPr>
            <p:cNvPr id="598" name="Google Shape;598;p43"/>
            <p:cNvSpPr txBox="1"/>
            <p:nvPr/>
          </p:nvSpPr>
          <p:spPr>
            <a:xfrm>
              <a:off x="576" y="2496"/>
              <a:ext cx="384" cy="7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br>
                <a:rPr lang="en-US" sz="2400">
                  <a:solidFill>
                    <a:schemeClr val="hlink"/>
                  </a:solidFill>
                  <a:latin typeface="Trebuchet MS"/>
                  <a:ea typeface="Trebuchet MS"/>
                  <a:cs typeface="Trebuchet MS"/>
                  <a:sym typeface="Trebuchet MS"/>
                </a:rPr>
              </a:br>
              <a:r>
                <a:rPr lang="en-US" sz="2400">
                  <a:solidFill>
                    <a:schemeClr val="hlink"/>
                  </a:solidFill>
                  <a:latin typeface="Trebuchet MS"/>
                  <a:ea typeface="Trebuchet MS"/>
                  <a:cs typeface="Trebuchet MS"/>
                  <a:sym typeface="Trebuchet MS"/>
                </a:rPr>
                <a:t>40</a:t>
              </a:r>
              <a:br>
                <a:rPr lang="en-US" sz="2400">
                  <a:solidFill>
                    <a:schemeClr val="hlink"/>
                  </a:solidFill>
                  <a:latin typeface="Trebuchet MS"/>
                  <a:ea typeface="Trebuchet MS"/>
                  <a:cs typeface="Trebuchet MS"/>
                  <a:sym typeface="Trebuchet MS"/>
                </a:rPr>
              </a:br>
              <a:r>
                <a:rPr lang="en-US" sz="2400">
                  <a:solidFill>
                    <a:schemeClr val="hlink"/>
                  </a:solidFill>
                  <a:latin typeface="Trebuchet MS"/>
                  <a:ea typeface="Trebuchet MS"/>
                  <a:cs typeface="Trebuchet MS"/>
                  <a:sym typeface="Trebuchet MS"/>
                </a:rPr>
                <a:t>  2</a:t>
              </a:r>
              <a:endParaRPr/>
            </a:p>
          </p:txBody>
        </p:sp>
      </p:grpSp>
      <p:grpSp>
        <p:nvGrpSpPr>
          <p:cNvPr id="599" name="Google Shape;599;p43"/>
          <p:cNvGrpSpPr/>
          <p:nvPr/>
        </p:nvGrpSpPr>
        <p:grpSpPr>
          <a:xfrm>
            <a:off x="2971800" y="5441950"/>
            <a:ext cx="609600" cy="1263650"/>
            <a:chOff x="576" y="2448"/>
            <a:chExt cx="384" cy="796"/>
          </a:xfrm>
        </p:grpSpPr>
        <p:cxnSp>
          <p:nvCxnSpPr>
            <p:cNvPr id="600" name="Google Shape;600;p43"/>
            <p:cNvCxnSpPr/>
            <p:nvPr/>
          </p:nvCxnSpPr>
          <p:spPr>
            <a:xfrm>
              <a:off x="576" y="2448"/>
              <a:ext cx="0" cy="768"/>
            </a:xfrm>
            <a:prstGeom prst="straightConnector1">
              <a:avLst/>
            </a:prstGeom>
            <a:noFill/>
            <a:ln cap="flat" cmpd="sng" w="19050">
              <a:solidFill>
                <a:srgbClr val="FFFF7F"/>
              </a:solidFill>
              <a:prstDash val="solid"/>
              <a:round/>
              <a:headEnd len="med" w="med" type="none"/>
              <a:tailEnd len="med" w="med" type="none"/>
            </a:ln>
          </p:spPr>
        </p:cxnSp>
        <p:cxnSp>
          <p:nvCxnSpPr>
            <p:cNvPr id="601" name="Google Shape;601;p43"/>
            <p:cNvCxnSpPr/>
            <p:nvPr/>
          </p:nvCxnSpPr>
          <p:spPr>
            <a:xfrm>
              <a:off x="576" y="3216"/>
              <a:ext cx="288" cy="0"/>
            </a:xfrm>
            <a:prstGeom prst="straightConnector1">
              <a:avLst/>
            </a:prstGeom>
            <a:noFill/>
            <a:ln cap="flat" cmpd="sng" w="19050">
              <a:solidFill>
                <a:srgbClr val="FFFF7F"/>
              </a:solidFill>
              <a:prstDash val="solid"/>
              <a:round/>
              <a:headEnd len="med" w="med" type="none"/>
              <a:tailEnd len="med" w="med" type="none"/>
            </a:ln>
          </p:spPr>
        </p:cxnSp>
        <p:cxnSp>
          <p:nvCxnSpPr>
            <p:cNvPr id="602" name="Google Shape;602;p43"/>
            <p:cNvCxnSpPr/>
            <p:nvPr/>
          </p:nvCxnSpPr>
          <p:spPr>
            <a:xfrm rot="10800000">
              <a:off x="864" y="2448"/>
              <a:ext cx="0" cy="768"/>
            </a:xfrm>
            <a:prstGeom prst="straightConnector1">
              <a:avLst/>
            </a:prstGeom>
            <a:noFill/>
            <a:ln cap="flat" cmpd="sng" w="19050">
              <a:solidFill>
                <a:srgbClr val="FFFF7F"/>
              </a:solidFill>
              <a:prstDash val="solid"/>
              <a:round/>
              <a:headEnd len="med" w="med" type="none"/>
              <a:tailEnd len="med" w="med" type="none"/>
            </a:ln>
          </p:spPr>
        </p:cxnSp>
        <p:sp>
          <p:nvSpPr>
            <p:cNvPr id="603" name="Google Shape;603;p43"/>
            <p:cNvSpPr txBox="1"/>
            <p:nvPr/>
          </p:nvSpPr>
          <p:spPr>
            <a:xfrm>
              <a:off x="576" y="2496"/>
              <a:ext cx="384" cy="7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hlink"/>
                  </a:solidFill>
                  <a:latin typeface="Trebuchet MS"/>
                  <a:ea typeface="Trebuchet MS"/>
                  <a:cs typeface="Trebuchet MS"/>
                  <a:sym typeface="Trebuchet MS"/>
                </a:rPr>
                <a:t>  5</a:t>
              </a:r>
              <a:br>
                <a:rPr lang="en-US" sz="2400">
                  <a:solidFill>
                    <a:schemeClr val="hlink"/>
                  </a:solidFill>
                  <a:latin typeface="Trebuchet MS"/>
                  <a:ea typeface="Trebuchet MS"/>
                  <a:cs typeface="Trebuchet MS"/>
                  <a:sym typeface="Trebuchet MS"/>
                </a:rPr>
              </a:br>
              <a:r>
                <a:rPr lang="en-US" sz="2400">
                  <a:solidFill>
                    <a:schemeClr val="hlink"/>
                  </a:solidFill>
                  <a:latin typeface="Trebuchet MS"/>
                  <a:ea typeface="Trebuchet MS"/>
                  <a:cs typeface="Trebuchet MS"/>
                  <a:sym typeface="Trebuchet MS"/>
                </a:rPr>
                <a:t>40</a:t>
              </a:r>
              <a:br>
                <a:rPr lang="en-US" sz="2400">
                  <a:solidFill>
                    <a:schemeClr val="hlink"/>
                  </a:solidFill>
                  <a:latin typeface="Trebuchet MS"/>
                  <a:ea typeface="Trebuchet MS"/>
                  <a:cs typeface="Trebuchet MS"/>
                  <a:sym typeface="Trebuchet MS"/>
                </a:rPr>
              </a:br>
              <a:r>
                <a:rPr lang="en-US" sz="2400">
                  <a:solidFill>
                    <a:schemeClr val="hlink"/>
                  </a:solidFill>
                  <a:latin typeface="Trebuchet MS"/>
                  <a:ea typeface="Trebuchet MS"/>
                  <a:cs typeface="Trebuchet MS"/>
                  <a:sym typeface="Trebuchet MS"/>
                </a:rPr>
                <a:t>  2</a:t>
              </a:r>
              <a:endParaRPr/>
            </a:p>
          </p:txBody>
        </p:sp>
      </p:grpSp>
      <p:grpSp>
        <p:nvGrpSpPr>
          <p:cNvPr id="604" name="Google Shape;604;p43"/>
          <p:cNvGrpSpPr/>
          <p:nvPr/>
        </p:nvGrpSpPr>
        <p:grpSpPr>
          <a:xfrm>
            <a:off x="3581400" y="5441950"/>
            <a:ext cx="609600" cy="1263650"/>
            <a:chOff x="576" y="2448"/>
            <a:chExt cx="384" cy="796"/>
          </a:xfrm>
        </p:grpSpPr>
        <p:cxnSp>
          <p:nvCxnSpPr>
            <p:cNvPr id="605" name="Google Shape;605;p43"/>
            <p:cNvCxnSpPr/>
            <p:nvPr/>
          </p:nvCxnSpPr>
          <p:spPr>
            <a:xfrm>
              <a:off x="576" y="2448"/>
              <a:ext cx="0" cy="768"/>
            </a:xfrm>
            <a:prstGeom prst="straightConnector1">
              <a:avLst/>
            </a:prstGeom>
            <a:noFill/>
            <a:ln cap="flat" cmpd="sng" w="19050">
              <a:solidFill>
                <a:srgbClr val="FFFF7F"/>
              </a:solidFill>
              <a:prstDash val="solid"/>
              <a:round/>
              <a:headEnd len="med" w="med" type="none"/>
              <a:tailEnd len="med" w="med" type="none"/>
            </a:ln>
          </p:spPr>
        </p:cxnSp>
        <p:cxnSp>
          <p:nvCxnSpPr>
            <p:cNvPr id="606" name="Google Shape;606;p43"/>
            <p:cNvCxnSpPr/>
            <p:nvPr/>
          </p:nvCxnSpPr>
          <p:spPr>
            <a:xfrm>
              <a:off x="576" y="3216"/>
              <a:ext cx="288" cy="0"/>
            </a:xfrm>
            <a:prstGeom prst="straightConnector1">
              <a:avLst/>
            </a:prstGeom>
            <a:noFill/>
            <a:ln cap="flat" cmpd="sng" w="19050">
              <a:solidFill>
                <a:srgbClr val="FFFF7F"/>
              </a:solidFill>
              <a:prstDash val="solid"/>
              <a:round/>
              <a:headEnd len="med" w="med" type="none"/>
              <a:tailEnd len="med" w="med" type="none"/>
            </a:ln>
          </p:spPr>
        </p:cxnSp>
        <p:cxnSp>
          <p:nvCxnSpPr>
            <p:cNvPr id="607" name="Google Shape;607;p43"/>
            <p:cNvCxnSpPr/>
            <p:nvPr/>
          </p:nvCxnSpPr>
          <p:spPr>
            <a:xfrm rot="10800000">
              <a:off x="864" y="2448"/>
              <a:ext cx="0" cy="768"/>
            </a:xfrm>
            <a:prstGeom prst="straightConnector1">
              <a:avLst/>
            </a:prstGeom>
            <a:noFill/>
            <a:ln cap="flat" cmpd="sng" w="19050">
              <a:solidFill>
                <a:srgbClr val="FFFF7F"/>
              </a:solidFill>
              <a:prstDash val="solid"/>
              <a:round/>
              <a:headEnd len="med" w="med" type="none"/>
              <a:tailEnd len="med" w="med" type="none"/>
            </a:ln>
          </p:spPr>
        </p:cxnSp>
        <p:sp>
          <p:nvSpPr>
            <p:cNvPr id="608" name="Google Shape;608;p43"/>
            <p:cNvSpPr txBox="1"/>
            <p:nvPr/>
          </p:nvSpPr>
          <p:spPr>
            <a:xfrm>
              <a:off x="576" y="2496"/>
              <a:ext cx="384" cy="7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br>
                <a:rPr lang="en-US" sz="2400">
                  <a:solidFill>
                    <a:schemeClr val="hlink"/>
                  </a:solidFill>
                  <a:latin typeface="Trebuchet MS"/>
                  <a:ea typeface="Trebuchet MS"/>
                  <a:cs typeface="Trebuchet MS"/>
                  <a:sym typeface="Trebuchet MS"/>
                </a:rPr>
              </a:br>
              <a:r>
                <a:rPr lang="en-US" sz="2400">
                  <a:solidFill>
                    <a:schemeClr val="hlink"/>
                  </a:solidFill>
                  <a:latin typeface="Trebuchet MS"/>
                  <a:ea typeface="Trebuchet MS"/>
                  <a:cs typeface="Trebuchet MS"/>
                  <a:sym typeface="Trebuchet MS"/>
                </a:rPr>
                <a:t>  8</a:t>
              </a:r>
              <a:br>
                <a:rPr lang="en-US" sz="2400">
                  <a:solidFill>
                    <a:schemeClr val="hlink"/>
                  </a:solidFill>
                  <a:latin typeface="Trebuchet MS"/>
                  <a:ea typeface="Trebuchet MS"/>
                  <a:cs typeface="Trebuchet MS"/>
                  <a:sym typeface="Trebuchet MS"/>
                </a:rPr>
              </a:br>
              <a:r>
                <a:rPr lang="en-US" sz="2400">
                  <a:solidFill>
                    <a:schemeClr val="hlink"/>
                  </a:solidFill>
                  <a:latin typeface="Trebuchet MS"/>
                  <a:ea typeface="Trebuchet MS"/>
                  <a:cs typeface="Trebuchet MS"/>
                  <a:sym typeface="Trebuchet MS"/>
                </a:rPr>
                <a:t>  2</a:t>
              </a:r>
              <a:endParaRPr/>
            </a:p>
          </p:txBody>
        </p:sp>
      </p:grpSp>
      <p:grpSp>
        <p:nvGrpSpPr>
          <p:cNvPr id="609" name="Google Shape;609;p43"/>
          <p:cNvGrpSpPr/>
          <p:nvPr/>
        </p:nvGrpSpPr>
        <p:grpSpPr>
          <a:xfrm>
            <a:off x="4191000" y="5441950"/>
            <a:ext cx="609600" cy="1263650"/>
            <a:chOff x="576" y="2448"/>
            <a:chExt cx="384" cy="796"/>
          </a:xfrm>
        </p:grpSpPr>
        <p:cxnSp>
          <p:nvCxnSpPr>
            <p:cNvPr id="610" name="Google Shape;610;p43"/>
            <p:cNvCxnSpPr/>
            <p:nvPr/>
          </p:nvCxnSpPr>
          <p:spPr>
            <a:xfrm>
              <a:off x="576" y="2448"/>
              <a:ext cx="0" cy="768"/>
            </a:xfrm>
            <a:prstGeom prst="straightConnector1">
              <a:avLst/>
            </a:prstGeom>
            <a:noFill/>
            <a:ln cap="flat" cmpd="sng" w="19050">
              <a:solidFill>
                <a:srgbClr val="FFFF7F"/>
              </a:solidFill>
              <a:prstDash val="solid"/>
              <a:round/>
              <a:headEnd len="med" w="med" type="none"/>
              <a:tailEnd len="med" w="med" type="none"/>
            </a:ln>
          </p:spPr>
        </p:cxnSp>
        <p:cxnSp>
          <p:nvCxnSpPr>
            <p:cNvPr id="611" name="Google Shape;611;p43"/>
            <p:cNvCxnSpPr/>
            <p:nvPr/>
          </p:nvCxnSpPr>
          <p:spPr>
            <a:xfrm>
              <a:off x="576" y="3216"/>
              <a:ext cx="288" cy="0"/>
            </a:xfrm>
            <a:prstGeom prst="straightConnector1">
              <a:avLst/>
            </a:prstGeom>
            <a:noFill/>
            <a:ln cap="flat" cmpd="sng" w="19050">
              <a:solidFill>
                <a:srgbClr val="FFFF7F"/>
              </a:solidFill>
              <a:prstDash val="solid"/>
              <a:round/>
              <a:headEnd len="med" w="med" type="none"/>
              <a:tailEnd len="med" w="med" type="none"/>
            </a:ln>
          </p:spPr>
        </p:cxnSp>
        <p:cxnSp>
          <p:nvCxnSpPr>
            <p:cNvPr id="612" name="Google Shape;612;p43"/>
            <p:cNvCxnSpPr/>
            <p:nvPr/>
          </p:nvCxnSpPr>
          <p:spPr>
            <a:xfrm rot="10800000">
              <a:off x="864" y="2448"/>
              <a:ext cx="0" cy="768"/>
            </a:xfrm>
            <a:prstGeom prst="straightConnector1">
              <a:avLst/>
            </a:prstGeom>
            <a:noFill/>
            <a:ln cap="flat" cmpd="sng" w="19050">
              <a:solidFill>
                <a:srgbClr val="FFFF7F"/>
              </a:solidFill>
              <a:prstDash val="solid"/>
              <a:round/>
              <a:headEnd len="med" w="med" type="none"/>
              <a:tailEnd len="med" w="med" type="none"/>
            </a:ln>
          </p:spPr>
        </p:cxnSp>
        <p:sp>
          <p:nvSpPr>
            <p:cNvPr id="613" name="Google Shape;613;p43"/>
            <p:cNvSpPr txBox="1"/>
            <p:nvPr/>
          </p:nvSpPr>
          <p:spPr>
            <a:xfrm>
              <a:off x="576" y="2496"/>
              <a:ext cx="384" cy="7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br>
                <a:rPr lang="en-US" sz="2400">
                  <a:solidFill>
                    <a:schemeClr val="hlink"/>
                  </a:solidFill>
                  <a:latin typeface="Trebuchet MS"/>
                  <a:ea typeface="Trebuchet MS"/>
                  <a:cs typeface="Trebuchet MS"/>
                  <a:sym typeface="Trebuchet MS"/>
                </a:rPr>
              </a:br>
              <a:br>
                <a:rPr lang="en-US" sz="2400">
                  <a:solidFill>
                    <a:schemeClr val="hlink"/>
                  </a:solidFill>
                  <a:latin typeface="Trebuchet MS"/>
                  <a:ea typeface="Trebuchet MS"/>
                  <a:cs typeface="Trebuchet MS"/>
                  <a:sym typeface="Trebuchet MS"/>
                </a:rPr>
              </a:br>
              <a:r>
                <a:rPr lang="en-US" sz="2400">
                  <a:solidFill>
                    <a:schemeClr val="hlink"/>
                  </a:solidFill>
                  <a:latin typeface="Trebuchet MS"/>
                  <a:ea typeface="Trebuchet MS"/>
                  <a:cs typeface="Trebuchet MS"/>
                  <a:sym typeface="Trebuchet MS"/>
                </a:rPr>
                <a:t>10</a:t>
              </a:r>
              <a:endParaRPr/>
            </a:p>
          </p:txBody>
        </p:sp>
      </p:grpSp>
      <p:grpSp>
        <p:nvGrpSpPr>
          <p:cNvPr id="614" name="Google Shape;614;p43"/>
          <p:cNvGrpSpPr/>
          <p:nvPr/>
        </p:nvGrpSpPr>
        <p:grpSpPr>
          <a:xfrm>
            <a:off x="4800600" y="5441950"/>
            <a:ext cx="609600" cy="1263650"/>
            <a:chOff x="576" y="2448"/>
            <a:chExt cx="384" cy="796"/>
          </a:xfrm>
        </p:grpSpPr>
        <p:cxnSp>
          <p:nvCxnSpPr>
            <p:cNvPr id="615" name="Google Shape;615;p43"/>
            <p:cNvCxnSpPr/>
            <p:nvPr/>
          </p:nvCxnSpPr>
          <p:spPr>
            <a:xfrm>
              <a:off x="576" y="2448"/>
              <a:ext cx="0" cy="768"/>
            </a:xfrm>
            <a:prstGeom prst="straightConnector1">
              <a:avLst/>
            </a:prstGeom>
            <a:noFill/>
            <a:ln cap="flat" cmpd="sng" w="19050">
              <a:solidFill>
                <a:srgbClr val="FFFF7F"/>
              </a:solidFill>
              <a:prstDash val="solid"/>
              <a:round/>
              <a:headEnd len="med" w="med" type="none"/>
              <a:tailEnd len="med" w="med" type="none"/>
            </a:ln>
          </p:spPr>
        </p:cxnSp>
        <p:cxnSp>
          <p:nvCxnSpPr>
            <p:cNvPr id="616" name="Google Shape;616;p43"/>
            <p:cNvCxnSpPr/>
            <p:nvPr/>
          </p:nvCxnSpPr>
          <p:spPr>
            <a:xfrm>
              <a:off x="576" y="3216"/>
              <a:ext cx="288" cy="0"/>
            </a:xfrm>
            <a:prstGeom prst="straightConnector1">
              <a:avLst/>
            </a:prstGeom>
            <a:noFill/>
            <a:ln cap="flat" cmpd="sng" w="19050">
              <a:solidFill>
                <a:srgbClr val="FFFF7F"/>
              </a:solidFill>
              <a:prstDash val="solid"/>
              <a:round/>
              <a:headEnd len="med" w="med" type="none"/>
              <a:tailEnd len="med" w="med" type="none"/>
            </a:ln>
          </p:spPr>
        </p:cxnSp>
        <p:cxnSp>
          <p:nvCxnSpPr>
            <p:cNvPr id="617" name="Google Shape;617;p43"/>
            <p:cNvCxnSpPr/>
            <p:nvPr/>
          </p:nvCxnSpPr>
          <p:spPr>
            <a:xfrm rot="10800000">
              <a:off x="864" y="2448"/>
              <a:ext cx="0" cy="768"/>
            </a:xfrm>
            <a:prstGeom prst="straightConnector1">
              <a:avLst/>
            </a:prstGeom>
            <a:noFill/>
            <a:ln cap="flat" cmpd="sng" w="19050">
              <a:solidFill>
                <a:srgbClr val="FFFF7F"/>
              </a:solidFill>
              <a:prstDash val="solid"/>
              <a:round/>
              <a:headEnd len="med" w="med" type="none"/>
              <a:tailEnd len="med" w="med" type="none"/>
            </a:ln>
          </p:spPr>
        </p:cxnSp>
        <p:sp>
          <p:nvSpPr>
            <p:cNvPr id="618" name="Google Shape;618;p43"/>
            <p:cNvSpPr txBox="1"/>
            <p:nvPr/>
          </p:nvSpPr>
          <p:spPr>
            <a:xfrm>
              <a:off x="576" y="2496"/>
              <a:ext cx="384" cy="7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br>
                <a:rPr lang="en-US" sz="2400">
                  <a:solidFill>
                    <a:schemeClr val="hlink"/>
                  </a:solidFill>
                  <a:latin typeface="Trebuchet MS"/>
                  <a:ea typeface="Trebuchet MS"/>
                  <a:cs typeface="Trebuchet MS"/>
                  <a:sym typeface="Trebuchet MS"/>
                </a:rPr>
              </a:br>
              <a:r>
                <a:rPr lang="en-US" sz="2400">
                  <a:solidFill>
                    <a:schemeClr val="hlink"/>
                  </a:solidFill>
                  <a:latin typeface="Trebuchet MS"/>
                  <a:ea typeface="Trebuchet MS"/>
                  <a:cs typeface="Trebuchet MS"/>
                  <a:sym typeface="Trebuchet MS"/>
                </a:rPr>
                <a:t>  9</a:t>
              </a:r>
              <a:br>
                <a:rPr lang="en-US" sz="2400">
                  <a:solidFill>
                    <a:schemeClr val="hlink"/>
                  </a:solidFill>
                  <a:latin typeface="Trebuchet MS"/>
                  <a:ea typeface="Trebuchet MS"/>
                  <a:cs typeface="Trebuchet MS"/>
                  <a:sym typeface="Trebuchet MS"/>
                </a:rPr>
              </a:br>
              <a:r>
                <a:rPr lang="en-US" sz="2400">
                  <a:solidFill>
                    <a:schemeClr val="hlink"/>
                  </a:solidFill>
                  <a:latin typeface="Trebuchet MS"/>
                  <a:ea typeface="Trebuchet MS"/>
                  <a:cs typeface="Trebuchet MS"/>
                  <a:sym typeface="Trebuchet MS"/>
                </a:rPr>
                <a:t>10</a:t>
              </a:r>
              <a:endParaRPr/>
            </a:p>
          </p:txBody>
        </p:sp>
      </p:grpSp>
      <p:grpSp>
        <p:nvGrpSpPr>
          <p:cNvPr id="619" name="Google Shape;619;p43"/>
          <p:cNvGrpSpPr/>
          <p:nvPr/>
        </p:nvGrpSpPr>
        <p:grpSpPr>
          <a:xfrm>
            <a:off x="5410200" y="5441950"/>
            <a:ext cx="609600" cy="1263650"/>
            <a:chOff x="576" y="2448"/>
            <a:chExt cx="384" cy="796"/>
          </a:xfrm>
        </p:grpSpPr>
        <p:cxnSp>
          <p:nvCxnSpPr>
            <p:cNvPr id="620" name="Google Shape;620;p43"/>
            <p:cNvCxnSpPr/>
            <p:nvPr/>
          </p:nvCxnSpPr>
          <p:spPr>
            <a:xfrm>
              <a:off x="576" y="2448"/>
              <a:ext cx="0" cy="768"/>
            </a:xfrm>
            <a:prstGeom prst="straightConnector1">
              <a:avLst/>
            </a:prstGeom>
            <a:noFill/>
            <a:ln cap="flat" cmpd="sng" w="19050">
              <a:solidFill>
                <a:srgbClr val="FFFF7F"/>
              </a:solidFill>
              <a:prstDash val="solid"/>
              <a:round/>
              <a:headEnd len="med" w="med" type="none"/>
              <a:tailEnd len="med" w="med" type="none"/>
            </a:ln>
          </p:spPr>
        </p:cxnSp>
        <p:cxnSp>
          <p:nvCxnSpPr>
            <p:cNvPr id="621" name="Google Shape;621;p43"/>
            <p:cNvCxnSpPr/>
            <p:nvPr/>
          </p:nvCxnSpPr>
          <p:spPr>
            <a:xfrm>
              <a:off x="576" y="3216"/>
              <a:ext cx="288" cy="0"/>
            </a:xfrm>
            <a:prstGeom prst="straightConnector1">
              <a:avLst/>
            </a:prstGeom>
            <a:noFill/>
            <a:ln cap="flat" cmpd="sng" w="19050">
              <a:solidFill>
                <a:srgbClr val="FFFF7F"/>
              </a:solidFill>
              <a:prstDash val="solid"/>
              <a:round/>
              <a:headEnd len="med" w="med" type="none"/>
              <a:tailEnd len="med" w="med" type="none"/>
            </a:ln>
          </p:spPr>
        </p:cxnSp>
        <p:cxnSp>
          <p:nvCxnSpPr>
            <p:cNvPr id="622" name="Google Shape;622;p43"/>
            <p:cNvCxnSpPr/>
            <p:nvPr/>
          </p:nvCxnSpPr>
          <p:spPr>
            <a:xfrm rot="10800000">
              <a:off x="864" y="2448"/>
              <a:ext cx="0" cy="768"/>
            </a:xfrm>
            <a:prstGeom prst="straightConnector1">
              <a:avLst/>
            </a:prstGeom>
            <a:noFill/>
            <a:ln cap="flat" cmpd="sng" w="19050">
              <a:solidFill>
                <a:srgbClr val="FFFF7F"/>
              </a:solidFill>
              <a:prstDash val="solid"/>
              <a:round/>
              <a:headEnd len="med" w="med" type="none"/>
              <a:tailEnd len="med" w="med" type="none"/>
            </a:ln>
          </p:spPr>
        </p:cxnSp>
        <p:sp>
          <p:nvSpPr>
            <p:cNvPr id="623" name="Google Shape;623;p43"/>
            <p:cNvSpPr txBox="1"/>
            <p:nvPr/>
          </p:nvSpPr>
          <p:spPr>
            <a:xfrm>
              <a:off x="576" y="2496"/>
              <a:ext cx="384" cy="7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hlink"/>
                  </a:solidFill>
                  <a:latin typeface="Trebuchet MS"/>
                  <a:ea typeface="Trebuchet MS"/>
                  <a:cs typeface="Trebuchet MS"/>
                  <a:sym typeface="Trebuchet MS"/>
                </a:rPr>
                <a:t>  3</a:t>
              </a:r>
              <a:br>
                <a:rPr lang="en-US" sz="2400">
                  <a:solidFill>
                    <a:schemeClr val="hlink"/>
                  </a:solidFill>
                  <a:latin typeface="Trebuchet MS"/>
                  <a:ea typeface="Trebuchet MS"/>
                  <a:cs typeface="Trebuchet MS"/>
                  <a:sym typeface="Trebuchet MS"/>
                </a:rPr>
              </a:br>
              <a:r>
                <a:rPr lang="en-US" sz="2400">
                  <a:solidFill>
                    <a:schemeClr val="hlink"/>
                  </a:solidFill>
                  <a:latin typeface="Trebuchet MS"/>
                  <a:ea typeface="Trebuchet MS"/>
                  <a:cs typeface="Trebuchet MS"/>
                  <a:sym typeface="Trebuchet MS"/>
                </a:rPr>
                <a:t>  9</a:t>
              </a:r>
              <a:br>
                <a:rPr lang="en-US" sz="2400">
                  <a:solidFill>
                    <a:schemeClr val="hlink"/>
                  </a:solidFill>
                  <a:latin typeface="Trebuchet MS"/>
                  <a:ea typeface="Trebuchet MS"/>
                  <a:cs typeface="Trebuchet MS"/>
                  <a:sym typeface="Trebuchet MS"/>
                </a:rPr>
              </a:br>
              <a:r>
                <a:rPr lang="en-US" sz="2400">
                  <a:solidFill>
                    <a:schemeClr val="hlink"/>
                  </a:solidFill>
                  <a:latin typeface="Trebuchet MS"/>
                  <a:ea typeface="Trebuchet MS"/>
                  <a:cs typeface="Trebuchet MS"/>
                  <a:sym typeface="Trebuchet MS"/>
                </a:rPr>
                <a:t>10</a:t>
              </a:r>
              <a:endParaRPr/>
            </a:p>
          </p:txBody>
        </p:sp>
      </p:grpSp>
      <p:grpSp>
        <p:nvGrpSpPr>
          <p:cNvPr id="624" name="Google Shape;624;p43"/>
          <p:cNvGrpSpPr/>
          <p:nvPr/>
        </p:nvGrpSpPr>
        <p:grpSpPr>
          <a:xfrm>
            <a:off x="6019800" y="5441950"/>
            <a:ext cx="609600" cy="1263650"/>
            <a:chOff x="576" y="2448"/>
            <a:chExt cx="384" cy="796"/>
          </a:xfrm>
        </p:grpSpPr>
        <p:cxnSp>
          <p:nvCxnSpPr>
            <p:cNvPr id="625" name="Google Shape;625;p43"/>
            <p:cNvCxnSpPr/>
            <p:nvPr/>
          </p:nvCxnSpPr>
          <p:spPr>
            <a:xfrm>
              <a:off x="576" y="2448"/>
              <a:ext cx="0" cy="768"/>
            </a:xfrm>
            <a:prstGeom prst="straightConnector1">
              <a:avLst/>
            </a:prstGeom>
            <a:noFill/>
            <a:ln cap="flat" cmpd="sng" w="19050">
              <a:solidFill>
                <a:srgbClr val="FFFF7F"/>
              </a:solidFill>
              <a:prstDash val="solid"/>
              <a:round/>
              <a:headEnd len="med" w="med" type="none"/>
              <a:tailEnd len="med" w="med" type="none"/>
            </a:ln>
          </p:spPr>
        </p:cxnSp>
        <p:cxnSp>
          <p:nvCxnSpPr>
            <p:cNvPr id="626" name="Google Shape;626;p43"/>
            <p:cNvCxnSpPr/>
            <p:nvPr/>
          </p:nvCxnSpPr>
          <p:spPr>
            <a:xfrm>
              <a:off x="576" y="3216"/>
              <a:ext cx="288" cy="0"/>
            </a:xfrm>
            <a:prstGeom prst="straightConnector1">
              <a:avLst/>
            </a:prstGeom>
            <a:noFill/>
            <a:ln cap="flat" cmpd="sng" w="19050">
              <a:solidFill>
                <a:srgbClr val="FFFF7F"/>
              </a:solidFill>
              <a:prstDash val="solid"/>
              <a:round/>
              <a:headEnd len="med" w="med" type="none"/>
              <a:tailEnd len="med" w="med" type="none"/>
            </a:ln>
          </p:spPr>
        </p:cxnSp>
        <p:cxnSp>
          <p:nvCxnSpPr>
            <p:cNvPr id="627" name="Google Shape;627;p43"/>
            <p:cNvCxnSpPr/>
            <p:nvPr/>
          </p:nvCxnSpPr>
          <p:spPr>
            <a:xfrm rot="10800000">
              <a:off x="864" y="2448"/>
              <a:ext cx="0" cy="768"/>
            </a:xfrm>
            <a:prstGeom prst="straightConnector1">
              <a:avLst/>
            </a:prstGeom>
            <a:noFill/>
            <a:ln cap="flat" cmpd="sng" w="19050">
              <a:solidFill>
                <a:srgbClr val="FFFF7F"/>
              </a:solidFill>
              <a:prstDash val="solid"/>
              <a:round/>
              <a:headEnd len="med" w="med" type="none"/>
              <a:tailEnd len="med" w="med" type="none"/>
            </a:ln>
          </p:spPr>
        </p:cxnSp>
        <p:sp>
          <p:nvSpPr>
            <p:cNvPr id="628" name="Google Shape;628;p43"/>
            <p:cNvSpPr txBox="1"/>
            <p:nvPr/>
          </p:nvSpPr>
          <p:spPr>
            <a:xfrm>
              <a:off x="576" y="2496"/>
              <a:ext cx="384" cy="7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br>
                <a:rPr lang="en-US" sz="2400">
                  <a:solidFill>
                    <a:schemeClr val="hlink"/>
                  </a:solidFill>
                  <a:latin typeface="Trebuchet MS"/>
                  <a:ea typeface="Trebuchet MS"/>
                  <a:cs typeface="Trebuchet MS"/>
                  <a:sym typeface="Trebuchet MS"/>
                </a:rPr>
              </a:br>
              <a:r>
                <a:rPr lang="en-US" sz="2400">
                  <a:solidFill>
                    <a:schemeClr val="hlink"/>
                  </a:solidFill>
                  <a:latin typeface="Trebuchet MS"/>
                  <a:ea typeface="Trebuchet MS"/>
                  <a:cs typeface="Trebuchet MS"/>
                  <a:sym typeface="Trebuchet MS"/>
                </a:rPr>
                <a:t>  6</a:t>
              </a:r>
              <a:br>
                <a:rPr lang="en-US" sz="2400">
                  <a:solidFill>
                    <a:schemeClr val="hlink"/>
                  </a:solidFill>
                  <a:latin typeface="Trebuchet MS"/>
                  <a:ea typeface="Trebuchet MS"/>
                  <a:cs typeface="Trebuchet MS"/>
                  <a:sym typeface="Trebuchet MS"/>
                </a:rPr>
              </a:br>
              <a:r>
                <a:rPr lang="en-US" sz="2400">
                  <a:solidFill>
                    <a:schemeClr val="hlink"/>
                  </a:solidFill>
                  <a:latin typeface="Trebuchet MS"/>
                  <a:ea typeface="Trebuchet MS"/>
                  <a:cs typeface="Trebuchet MS"/>
                  <a:sym typeface="Trebuchet MS"/>
                </a:rPr>
                <a:t>10</a:t>
              </a:r>
              <a:endParaRPr/>
            </a:p>
          </p:txBody>
        </p:sp>
      </p:grpSp>
      <p:grpSp>
        <p:nvGrpSpPr>
          <p:cNvPr id="629" name="Google Shape;629;p43"/>
          <p:cNvGrpSpPr/>
          <p:nvPr/>
        </p:nvGrpSpPr>
        <p:grpSpPr>
          <a:xfrm>
            <a:off x="6629400" y="5441950"/>
            <a:ext cx="609600" cy="1263650"/>
            <a:chOff x="576" y="2448"/>
            <a:chExt cx="384" cy="796"/>
          </a:xfrm>
        </p:grpSpPr>
        <p:cxnSp>
          <p:nvCxnSpPr>
            <p:cNvPr id="630" name="Google Shape;630;p43"/>
            <p:cNvCxnSpPr/>
            <p:nvPr/>
          </p:nvCxnSpPr>
          <p:spPr>
            <a:xfrm>
              <a:off x="576" y="2448"/>
              <a:ext cx="0" cy="768"/>
            </a:xfrm>
            <a:prstGeom prst="straightConnector1">
              <a:avLst/>
            </a:prstGeom>
            <a:noFill/>
            <a:ln cap="flat" cmpd="sng" w="19050">
              <a:solidFill>
                <a:srgbClr val="FFFF7F"/>
              </a:solidFill>
              <a:prstDash val="solid"/>
              <a:round/>
              <a:headEnd len="med" w="med" type="none"/>
              <a:tailEnd len="med" w="med" type="none"/>
            </a:ln>
          </p:spPr>
        </p:cxnSp>
        <p:cxnSp>
          <p:nvCxnSpPr>
            <p:cNvPr id="631" name="Google Shape;631;p43"/>
            <p:cNvCxnSpPr/>
            <p:nvPr/>
          </p:nvCxnSpPr>
          <p:spPr>
            <a:xfrm>
              <a:off x="576" y="3216"/>
              <a:ext cx="288" cy="0"/>
            </a:xfrm>
            <a:prstGeom prst="straightConnector1">
              <a:avLst/>
            </a:prstGeom>
            <a:noFill/>
            <a:ln cap="flat" cmpd="sng" w="19050">
              <a:solidFill>
                <a:srgbClr val="FFFF7F"/>
              </a:solidFill>
              <a:prstDash val="solid"/>
              <a:round/>
              <a:headEnd len="med" w="med" type="none"/>
              <a:tailEnd len="med" w="med" type="none"/>
            </a:ln>
          </p:spPr>
        </p:cxnSp>
        <p:cxnSp>
          <p:nvCxnSpPr>
            <p:cNvPr id="632" name="Google Shape;632;p43"/>
            <p:cNvCxnSpPr/>
            <p:nvPr/>
          </p:nvCxnSpPr>
          <p:spPr>
            <a:xfrm rot="10800000">
              <a:off x="864" y="2448"/>
              <a:ext cx="0" cy="768"/>
            </a:xfrm>
            <a:prstGeom prst="straightConnector1">
              <a:avLst/>
            </a:prstGeom>
            <a:noFill/>
            <a:ln cap="flat" cmpd="sng" w="19050">
              <a:solidFill>
                <a:srgbClr val="FFFF7F"/>
              </a:solidFill>
              <a:prstDash val="solid"/>
              <a:round/>
              <a:headEnd len="med" w="med" type="none"/>
              <a:tailEnd len="med" w="med" type="none"/>
            </a:ln>
          </p:spPr>
        </p:cxnSp>
        <p:sp>
          <p:nvSpPr>
            <p:cNvPr id="633" name="Google Shape;633;p43"/>
            <p:cNvSpPr txBox="1"/>
            <p:nvPr/>
          </p:nvSpPr>
          <p:spPr>
            <a:xfrm>
              <a:off x="576" y="2496"/>
              <a:ext cx="384" cy="7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br>
                <a:rPr lang="en-US" sz="2400">
                  <a:solidFill>
                    <a:schemeClr val="hlink"/>
                  </a:solidFill>
                  <a:latin typeface="Trebuchet MS"/>
                  <a:ea typeface="Trebuchet MS"/>
                  <a:cs typeface="Trebuchet MS"/>
                  <a:sym typeface="Trebuchet MS"/>
                </a:rPr>
              </a:br>
              <a:br>
                <a:rPr lang="en-US" sz="2400">
                  <a:solidFill>
                    <a:schemeClr val="hlink"/>
                  </a:solidFill>
                  <a:latin typeface="Trebuchet MS"/>
                  <a:ea typeface="Trebuchet MS"/>
                  <a:cs typeface="Trebuchet MS"/>
                  <a:sym typeface="Trebuchet MS"/>
                </a:rPr>
              </a:br>
              <a:r>
                <a:rPr lang="en-US" sz="2400">
                  <a:solidFill>
                    <a:schemeClr val="hlink"/>
                  </a:solidFill>
                  <a:latin typeface="Trebuchet MS"/>
                  <a:ea typeface="Trebuchet MS"/>
                  <a:cs typeface="Trebuchet MS"/>
                  <a:sym typeface="Trebuchet MS"/>
                </a:rPr>
                <a:t> 4</a:t>
              </a:r>
              <a:endParaRPr/>
            </a:p>
          </p:txBody>
        </p:sp>
      </p:grpSp>
      <p:sp>
        <p:nvSpPr>
          <p:cNvPr id="634" name="Google Shape;634;p43"/>
          <p:cNvSpPr txBox="1"/>
          <p:nvPr/>
        </p:nvSpPr>
        <p:spPr>
          <a:xfrm>
            <a:off x="152400" y="990600"/>
            <a:ext cx="8686800" cy="3352800"/>
          </a:xfrm>
          <a:prstGeom prst="rect">
            <a:avLst/>
          </a:prstGeom>
          <a:solidFill>
            <a:schemeClr val="dk1">
              <a:alpha val="49803"/>
            </a:scheme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292100" lvl="0" marL="292100" marR="0" rtl="0" algn="l">
              <a:spcBef>
                <a:spcPts val="0"/>
              </a:spcBef>
              <a:spcAft>
                <a:spcPts val="0"/>
              </a:spcAft>
              <a:buClr>
                <a:schemeClr val="folHlink"/>
              </a:buClr>
              <a:buSzPts val="2400"/>
              <a:buFont typeface="Noto Sans Symbols"/>
              <a:buChar char="▪"/>
            </a:pPr>
            <a:r>
              <a:rPr lang="en-US" sz="2400">
                <a:solidFill>
                  <a:schemeClr val="lt1"/>
                </a:solidFill>
                <a:latin typeface="Tahoma"/>
                <a:ea typeface="Tahoma"/>
                <a:cs typeface="Tahoma"/>
                <a:sym typeface="Tahoma"/>
              </a:rPr>
              <a:t>Repeat until no more tokens</a:t>
            </a:r>
            <a:endParaRPr/>
          </a:p>
          <a:p>
            <a:pPr indent="-393700" lvl="1" marL="800100" marR="0" rtl="0" algn="l">
              <a:spcBef>
                <a:spcPts val="480"/>
              </a:spcBef>
              <a:spcAft>
                <a:spcPts val="0"/>
              </a:spcAft>
              <a:buClr>
                <a:schemeClr val="folHlink"/>
              </a:buClr>
              <a:buSzPts val="2400"/>
              <a:buFont typeface="Tahoma"/>
              <a:buChar char="•"/>
            </a:pPr>
            <a:r>
              <a:rPr b="0" i="0" lang="en-US" sz="2400" u="none" cap="none" strike="noStrike">
                <a:solidFill>
                  <a:schemeClr val="lt1"/>
                </a:solidFill>
                <a:latin typeface="Tahoma"/>
                <a:ea typeface="Tahoma"/>
                <a:cs typeface="Tahoma"/>
                <a:sym typeface="Tahoma"/>
              </a:rPr>
              <a:t>If the next token is a number, push it into the stack.</a:t>
            </a:r>
            <a:endParaRPr/>
          </a:p>
          <a:p>
            <a:pPr indent="-393700" lvl="1" marL="800100" marR="0" rtl="0" algn="l">
              <a:spcBef>
                <a:spcPts val="480"/>
              </a:spcBef>
              <a:spcAft>
                <a:spcPts val="0"/>
              </a:spcAft>
              <a:buClr>
                <a:schemeClr val="folHlink"/>
              </a:buClr>
              <a:buSzPts val="2400"/>
              <a:buFont typeface="Tahoma"/>
              <a:buChar char="•"/>
            </a:pPr>
            <a:r>
              <a:rPr b="0" i="0" lang="en-US" sz="2400" u="none" cap="none" strike="noStrike">
                <a:solidFill>
                  <a:schemeClr val="lt1"/>
                </a:solidFill>
                <a:latin typeface="Tahoma"/>
                <a:ea typeface="Tahoma"/>
                <a:cs typeface="Tahoma"/>
                <a:sym typeface="Tahoma"/>
              </a:rPr>
              <a:t>If the next token is an operator pop two numbers from the stack, do the operation, and push the result back to the stack.</a:t>
            </a:r>
            <a:endParaRPr/>
          </a:p>
          <a:p>
            <a:pPr indent="-292100" lvl="0" marL="292100" marR="0" rtl="0" algn="l">
              <a:spcBef>
                <a:spcPts val="480"/>
              </a:spcBef>
              <a:spcAft>
                <a:spcPts val="0"/>
              </a:spcAft>
              <a:buClr>
                <a:schemeClr val="folHlink"/>
              </a:buClr>
              <a:buSzPts val="2400"/>
              <a:buFont typeface="Noto Sans Symbols"/>
              <a:buChar char="▪"/>
            </a:pPr>
            <a:r>
              <a:rPr lang="en-US" sz="2400">
                <a:solidFill>
                  <a:schemeClr val="lt1"/>
                </a:solidFill>
                <a:latin typeface="Tahoma"/>
                <a:ea typeface="Tahoma"/>
                <a:cs typeface="Tahoma"/>
                <a:sym typeface="Tahoma"/>
              </a:rPr>
              <a:t>The result is the only thing on the stack when done. (If there’s more than one thing in the stack, there is an error in the expression.)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500"/>
                                        <p:tgtEl>
                                          <p:spTgt spid="5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500"/>
                                        <p:tgtEl>
                                          <p:spTgt spid="5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500"/>
                                        <p:tgtEl>
                                          <p:spTgt spid="5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500"/>
                                        <p:tgtEl>
                                          <p:spTgt spid="5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500"/>
                                        <p:tgtEl>
                                          <p:spTgt spid="5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500"/>
                                        <p:tgtEl>
                                          <p:spTgt spid="6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500"/>
                                        <p:tgtEl>
                                          <p:spTgt spid="6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500"/>
                                        <p:tgtEl>
                                          <p:spTgt spid="6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9"/>
                                        </p:tgtEl>
                                        <p:attrNameLst>
                                          <p:attrName>style.visibility</p:attrName>
                                        </p:attrNameLst>
                                      </p:cBhvr>
                                      <p:to>
                                        <p:strVal val="visible"/>
                                      </p:to>
                                    </p:set>
                                    <p:animEffect filter="fade" transition="in">
                                      <p:cBhvr>
                                        <p:cTn dur="500"/>
                                        <p:tgtEl>
                                          <p:spTgt spid="6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500"/>
                                        <p:tgtEl>
                                          <p:spTgt spid="6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500"/>
                                        <p:tgtEl>
                                          <p:spTgt spid="6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7"/>
          <p:cNvSpPr txBox="1"/>
          <p:nvPr>
            <p:ph idx="4294967295" type="title"/>
          </p:nvPr>
        </p:nvSpPr>
        <p:spPr>
          <a:xfrm>
            <a:off x="0" y="152400"/>
            <a:ext cx="7620000" cy="838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lt2"/>
                </a:solidFill>
                <a:latin typeface="Tahoma"/>
                <a:ea typeface="Tahoma"/>
                <a:cs typeface="Tahoma"/>
                <a:sym typeface="Tahoma"/>
              </a:rPr>
              <a:t>Data Structures</a:t>
            </a:r>
            <a:endParaRPr/>
          </a:p>
        </p:txBody>
      </p:sp>
      <p:sp>
        <p:nvSpPr>
          <p:cNvPr id="118" name="Google Shape;118;p17"/>
          <p:cNvSpPr txBox="1"/>
          <p:nvPr>
            <p:ph idx="4294967295" type="body"/>
          </p:nvPr>
        </p:nvSpPr>
        <p:spPr>
          <a:xfrm>
            <a:off x="0" y="914400"/>
            <a:ext cx="8686800" cy="4953000"/>
          </a:xfrm>
          <a:prstGeom prst="rect">
            <a:avLst/>
          </a:prstGeom>
          <a:noFill/>
          <a:ln>
            <a:noFill/>
          </a:ln>
        </p:spPr>
        <p:txBody>
          <a:bodyPr anchorCtr="0" anchor="t" bIns="45700" lIns="91425" spcFirstLastPara="1" rIns="91425" wrap="square" tIns="45700">
            <a:noAutofit/>
          </a:bodyPr>
          <a:lstStyle/>
          <a:p>
            <a:pPr indent="-231775" lvl="0" marL="231775" marR="0" rtl="0" algn="l">
              <a:spcBef>
                <a:spcPts val="0"/>
              </a:spcBef>
              <a:spcAft>
                <a:spcPts val="0"/>
              </a:spcAft>
              <a:buClr>
                <a:schemeClr val="hlink"/>
              </a:buClr>
              <a:buSzPts val="2080"/>
              <a:buFont typeface="Noto Sans Symbols"/>
              <a:buNone/>
            </a:pPr>
            <a:r>
              <a:rPr b="0" i="0" lang="en-US" sz="3200" u="none" cap="none" strike="noStrike">
                <a:solidFill>
                  <a:schemeClr val="lt1"/>
                </a:solidFill>
                <a:latin typeface="Tahoma"/>
                <a:ea typeface="Tahoma"/>
                <a:cs typeface="Tahoma"/>
                <a:sym typeface="Tahoma"/>
              </a:rPr>
              <a:t>Wirth: </a:t>
            </a:r>
            <a:endParaRPr/>
          </a:p>
          <a:p>
            <a:pPr indent="-231775" lvl="0" marL="231775" marR="0" rtl="0" algn="l">
              <a:spcBef>
                <a:spcPts val="640"/>
              </a:spcBef>
              <a:spcAft>
                <a:spcPts val="0"/>
              </a:spcAft>
              <a:buClr>
                <a:schemeClr val="hlink"/>
              </a:buClr>
              <a:buSzPts val="2080"/>
              <a:buFont typeface="Noto Sans Symbols"/>
              <a:buNone/>
            </a:pPr>
            <a:r>
              <a:rPr b="0" i="0" lang="en-US" sz="3200" u="none" cap="none" strike="noStrike">
                <a:solidFill>
                  <a:schemeClr val="lt1"/>
                </a:solidFill>
                <a:latin typeface="Tahoma"/>
                <a:ea typeface="Tahoma"/>
                <a:cs typeface="Tahoma"/>
                <a:sym typeface="Tahoma"/>
              </a:rPr>
              <a:t>“Algorithms + Data Structures = Programs” </a:t>
            </a:r>
            <a:endParaRPr/>
          </a:p>
          <a:p>
            <a:pPr indent="-231775" lvl="0" marL="231775" marR="0" rtl="0" algn="l">
              <a:spcBef>
                <a:spcPts val="640"/>
              </a:spcBef>
              <a:spcAft>
                <a:spcPts val="0"/>
              </a:spcAft>
              <a:buClr>
                <a:schemeClr val="hlink"/>
              </a:buClr>
              <a:buSzPts val="2080"/>
              <a:buFont typeface="Noto Sans Symbols"/>
              <a:buNone/>
            </a:pPr>
            <a:r>
              <a:t/>
            </a:r>
            <a:endParaRPr b="0" i="0" sz="3200" u="none" cap="none" strike="noStrike">
              <a:solidFill>
                <a:schemeClr val="lt1"/>
              </a:solidFill>
              <a:latin typeface="Tahoma"/>
              <a:ea typeface="Tahoma"/>
              <a:cs typeface="Tahoma"/>
              <a:sym typeface="Tahoma"/>
            </a:endParaRPr>
          </a:p>
          <a:p>
            <a:pPr indent="-231775" lvl="0" marL="231775" marR="0" rtl="0" algn="l">
              <a:spcBef>
                <a:spcPts val="640"/>
              </a:spcBef>
              <a:spcAft>
                <a:spcPts val="0"/>
              </a:spcAft>
              <a:buClr>
                <a:schemeClr val="hlink"/>
              </a:buClr>
              <a:buSzPts val="2080"/>
              <a:buFont typeface="Noto Sans Symbols"/>
              <a:buNone/>
            </a:pPr>
            <a:r>
              <a:rPr b="0" i="0" lang="en-US" sz="3200" u="none" cap="none" strike="noStrike">
                <a:solidFill>
                  <a:schemeClr val="lt1"/>
                </a:solidFill>
                <a:latin typeface="Tahoma"/>
                <a:ea typeface="Tahoma"/>
                <a:cs typeface="Tahoma"/>
                <a:sym typeface="Tahoma"/>
              </a:rPr>
              <a:t>Sedgewick:</a:t>
            </a:r>
            <a:endParaRPr/>
          </a:p>
          <a:p>
            <a:pPr indent="-231775" lvl="0" marL="231775" marR="0" rtl="0" algn="l">
              <a:spcBef>
                <a:spcPts val="640"/>
              </a:spcBef>
              <a:spcAft>
                <a:spcPts val="0"/>
              </a:spcAft>
              <a:buClr>
                <a:schemeClr val="hlink"/>
              </a:buClr>
              <a:buSzPts val="2080"/>
              <a:buFont typeface="Noto Sans Symbols"/>
              <a:buNone/>
            </a:pPr>
            <a:r>
              <a:rPr b="0" i="0" lang="en-US" sz="3200" u="none" cap="none" strike="noStrike">
                <a:solidFill>
                  <a:schemeClr val="lt1"/>
                </a:solidFill>
                <a:latin typeface="Tahoma"/>
                <a:ea typeface="Tahoma"/>
                <a:cs typeface="Tahoma"/>
                <a:sym typeface="Tahoma"/>
              </a:rPr>
              <a:t>“For many applications, the choice of the proper data structure is the only major decision involving the implementation:  once the choice is made, the necessary algorithms are simple.” </a:t>
            </a:r>
            <a:endParaRPr/>
          </a:p>
        </p:txBody>
      </p:sp>
      <p:sp>
        <p:nvSpPr>
          <p:cNvPr id="119" name="Google Shape;119;p17"/>
          <p:cNvSpPr/>
          <p:nvPr/>
        </p:nvSpPr>
        <p:spPr>
          <a:xfrm>
            <a:off x="152400" y="1447800"/>
            <a:ext cx="8839200" cy="6858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231775" lvl="0" marL="231775" marR="0" rtl="0" algn="l">
              <a:spcBef>
                <a:spcPts val="0"/>
              </a:spcBef>
              <a:spcAft>
                <a:spcPts val="0"/>
              </a:spcAft>
              <a:buClr>
                <a:schemeClr val="folHlink"/>
              </a:buClr>
              <a:buSzPts val="2080"/>
              <a:buFont typeface="Noto Sans Symbols"/>
              <a:buNone/>
            </a:pPr>
            <a:r>
              <a:t/>
            </a:r>
            <a:endParaRPr b="0" i="0" sz="3200" u="none" cap="none" strike="noStrike">
              <a:solidFill>
                <a:schemeClr val="lt1"/>
              </a:solidFill>
              <a:latin typeface="Tahoma"/>
              <a:ea typeface="Tahoma"/>
              <a:cs typeface="Tahoma"/>
              <a:sym typeface="Tahoma"/>
            </a:endParaRPr>
          </a:p>
        </p:txBody>
      </p:sp>
      <p:sp>
        <p:nvSpPr>
          <p:cNvPr id="120" name="Google Shape;120;p17"/>
          <p:cNvSpPr/>
          <p:nvPr/>
        </p:nvSpPr>
        <p:spPr>
          <a:xfrm>
            <a:off x="152400" y="3276600"/>
            <a:ext cx="8839200" cy="25908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231775" lvl="0" marL="231775" marR="0" rtl="0" algn="l">
              <a:spcBef>
                <a:spcPts val="0"/>
              </a:spcBef>
              <a:spcAft>
                <a:spcPts val="0"/>
              </a:spcAft>
              <a:buClr>
                <a:schemeClr val="folHlink"/>
              </a:buClr>
              <a:buSzPts val="2080"/>
              <a:buFont typeface="Noto Sans Symbols"/>
              <a:buNone/>
            </a:pPr>
            <a:r>
              <a:t/>
            </a:r>
            <a:endParaRPr b="0" i="0" sz="3200" u="none" cap="none" strike="noStrike">
              <a:solidFill>
                <a:schemeClr val="lt1"/>
              </a:solidFill>
              <a:latin typeface="Tahoma"/>
              <a:ea typeface="Tahoma"/>
              <a:cs typeface="Tahoma"/>
              <a:sym typeface="Tahoma"/>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Google Shape;639;p44"/>
          <p:cNvSpPr txBox="1"/>
          <p:nvPr>
            <p:ph type="title"/>
          </p:nvPr>
        </p:nvSpPr>
        <p:spPr>
          <a:xfrm>
            <a:off x="457200" y="304800"/>
            <a:ext cx="7924800" cy="45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lt2"/>
                </a:solidFill>
                <a:latin typeface="Tahoma"/>
                <a:ea typeface="Tahoma"/>
                <a:cs typeface="Tahoma"/>
                <a:sym typeface="Tahoma"/>
              </a:rPr>
              <a:t>Homework</a:t>
            </a:r>
            <a:endParaRPr/>
          </a:p>
        </p:txBody>
      </p:sp>
      <p:sp>
        <p:nvSpPr>
          <p:cNvPr id="640" name="Google Shape;640;p44"/>
          <p:cNvSpPr/>
          <p:nvPr/>
        </p:nvSpPr>
        <p:spPr>
          <a:xfrm>
            <a:off x="76200" y="1219200"/>
            <a:ext cx="8991600" cy="48768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hlink"/>
              </a:buClr>
              <a:buSzPts val="2400"/>
              <a:buFont typeface="Tahoma"/>
              <a:buAutoNum type="arabicPeriod"/>
            </a:pPr>
            <a:r>
              <a:rPr lang="en-US" sz="2400">
                <a:solidFill>
                  <a:schemeClr val="lt1"/>
                </a:solidFill>
                <a:latin typeface="Tahoma"/>
                <a:ea typeface="Tahoma"/>
                <a:cs typeface="Tahoma"/>
                <a:sym typeface="Tahoma"/>
              </a:rPr>
              <a:t>Use the algorithm given in class to convert the following infix expression to a postfix expression.</a:t>
            </a:r>
            <a:endParaRPr/>
          </a:p>
          <a:p>
            <a:pPr indent="-457200" lvl="0" marL="457200" marR="0" rtl="0" algn="l">
              <a:spcBef>
                <a:spcPts val="480"/>
              </a:spcBef>
              <a:spcAft>
                <a:spcPts val="0"/>
              </a:spcAft>
              <a:buNone/>
            </a:pPr>
            <a:r>
              <a:t/>
            </a:r>
            <a:endParaRPr sz="2400">
              <a:solidFill>
                <a:schemeClr val="lt1"/>
              </a:solidFill>
              <a:latin typeface="Tahoma"/>
              <a:ea typeface="Tahoma"/>
              <a:cs typeface="Tahoma"/>
              <a:sym typeface="Tahoma"/>
            </a:endParaRPr>
          </a:p>
          <a:p>
            <a:pPr indent="-457200" lvl="0" marL="457200" marR="0" rtl="0" algn="l">
              <a:spcBef>
                <a:spcPts val="480"/>
              </a:spcBef>
              <a:spcAft>
                <a:spcPts val="0"/>
              </a:spcAft>
              <a:buNone/>
            </a:pPr>
            <a:r>
              <a:rPr lang="en-US" sz="2400">
                <a:solidFill>
                  <a:schemeClr val="lt1"/>
                </a:solidFill>
                <a:latin typeface="Tahoma"/>
                <a:ea typeface="Tahoma"/>
                <a:cs typeface="Tahoma"/>
                <a:sym typeface="Tahoma"/>
              </a:rPr>
              <a:t>	((12 - 23 * 34 / 45) * 56 - 67) / 89</a:t>
            </a:r>
            <a:endParaRPr/>
          </a:p>
          <a:p>
            <a:pPr indent="-457200" lvl="0" marL="457200" marR="0" rtl="0" algn="l">
              <a:spcBef>
                <a:spcPts val="480"/>
              </a:spcBef>
              <a:spcAft>
                <a:spcPts val="0"/>
              </a:spcAft>
              <a:buNone/>
            </a:pPr>
            <a:r>
              <a:t/>
            </a:r>
            <a:endParaRPr sz="2400">
              <a:solidFill>
                <a:schemeClr val="lt1"/>
              </a:solidFill>
              <a:latin typeface="Tahoma"/>
              <a:ea typeface="Tahoma"/>
              <a:cs typeface="Tahoma"/>
              <a:sym typeface="Tahoma"/>
            </a:endParaRPr>
          </a:p>
          <a:p>
            <a:pPr indent="-457200" lvl="0" marL="457200" marR="0" rtl="0" algn="l">
              <a:spcBef>
                <a:spcPts val="480"/>
              </a:spcBef>
              <a:spcAft>
                <a:spcPts val="0"/>
              </a:spcAft>
              <a:buClr>
                <a:schemeClr val="hlink"/>
              </a:buClr>
              <a:buSzPts val="2400"/>
              <a:buFont typeface="Tahoma"/>
              <a:buAutoNum type="arabicPeriod" startAt="2"/>
            </a:pPr>
            <a:r>
              <a:rPr lang="en-US" sz="2400">
                <a:solidFill>
                  <a:schemeClr val="lt1"/>
                </a:solidFill>
                <a:latin typeface="Tahoma"/>
                <a:ea typeface="Tahoma"/>
                <a:cs typeface="Tahoma"/>
                <a:sym typeface="Tahoma"/>
              </a:rPr>
              <a:t>Evaluate the following postfix expression.</a:t>
            </a:r>
            <a:endParaRPr/>
          </a:p>
          <a:p>
            <a:pPr indent="-304800" lvl="0" marL="457200" marR="0" rtl="0" algn="l">
              <a:spcBef>
                <a:spcPts val="480"/>
              </a:spcBef>
              <a:spcAft>
                <a:spcPts val="0"/>
              </a:spcAft>
              <a:buClr>
                <a:schemeClr val="hlink"/>
              </a:buClr>
              <a:buSzPts val="2400"/>
              <a:buFont typeface="Tahoma"/>
              <a:buNone/>
            </a:pPr>
            <a:r>
              <a:t/>
            </a:r>
            <a:endParaRPr sz="2400">
              <a:solidFill>
                <a:schemeClr val="lt1"/>
              </a:solidFill>
              <a:latin typeface="Tahoma"/>
              <a:ea typeface="Tahoma"/>
              <a:cs typeface="Tahoma"/>
              <a:sym typeface="Tahoma"/>
            </a:endParaRPr>
          </a:p>
          <a:p>
            <a:pPr indent="-457200" lvl="0" marL="457200" marR="0" rtl="0" algn="l">
              <a:spcBef>
                <a:spcPts val="480"/>
              </a:spcBef>
              <a:spcAft>
                <a:spcPts val="0"/>
              </a:spcAft>
              <a:buNone/>
            </a:pPr>
            <a:r>
              <a:rPr lang="en-US" sz="2400">
                <a:solidFill>
                  <a:schemeClr val="lt1"/>
                </a:solidFill>
                <a:latin typeface="Tahoma"/>
                <a:ea typeface="Tahoma"/>
                <a:cs typeface="Tahoma"/>
                <a:sym typeface="Tahoma"/>
              </a:rPr>
              <a:t>	2 10 4 * 5 / + 10 3 +  -</a:t>
            </a:r>
            <a:endParaRPr/>
          </a:p>
          <a:p>
            <a:pPr indent="-457200" lvl="0" marL="457200" marR="0" rtl="0" algn="l">
              <a:spcBef>
                <a:spcPts val="480"/>
              </a:spcBef>
              <a:spcAft>
                <a:spcPts val="0"/>
              </a:spcAft>
              <a:buNone/>
            </a:pPr>
            <a:r>
              <a:t/>
            </a:r>
            <a:endParaRPr sz="2400">
              <a:solidFill>
                <a:schemeClr val="lt1"/>
              </a:solidFill>
              <a:latin typeface="Tahoma"/>
              <a:ea typeface="Tahoma"/>
              <a:cs typeface="Tahoma"/>
              <a:sym typeface="Tahoma"/>
            </a:endParaRPr>
          </a:p>
          <a:p>
            <a:pPr indent="-457200" lvl="0" marL="457200" marR="0" rtl="0" algn="l">
              <a:spcBef>
                <a:spcPts val="480"/>
              </a:spcBef>
              <a:spcAft>
                <a:spcPts val="0"/>
              </a:spcAft>
              <a:buClr>
                <a:schemeClr val="hlink"/>
              </a:buClr>
              <a:buSzPts val="2400"/>
              <a:buFont typeface="Tahoma"/>
              <a:buAutoNum type="arabicPeriod" startAt="3"/>
            </a:pPr>
            <a:r>
              <a:rPr lang="en-US" sz="2400">
                <a:solidFill>
                  <a:schemeClr val="lt1"/>
                </a:solidFill>
                <a:latin typeface="Tahoma"/>
                <a:ea typeface="Tahoma"/>
                <a:cs typeface="Tahoma"/>
                <a:sym typeface="Tahoma"/>
              </a:rPr>
              <a:t>Describe an algorithm that uses a stack and a queue to test if a character string is a palindrome.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Google Shape;645;p45"/>
          <p:cNvSpPr txBox="1"/>
          <p:nvPr>
            <p:ph idx="4294967295" type="title"/>
          </p:nvPr>
        </p:nvSpPr>
        <p:spPr>
          <a:xfrm>
            <a:off x="685800" y="76200"/>
            <a:ext cx="8458200" cy="990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600" u="none" cap="none" strike="noStrike">
                <a:solidFill>
                  <a:schemeClr val="lt2"/>
                </a:solidFill>
                <a:latin typeface="Tahoma"/>
                <a:ea typeface="Tahoma"/>
                <a:cs typeface="Tahoma"/>
                <a:sym typeface="Tahoma"/>
              </a:rPr>
              <a:t>Second Programming Assignment</a:t>
            </a:r>
            <a:br>
              <a:rPr b="0" i="0" lang="en-US" sz="3600" u="none" cap="none" strike="noStrike">
                <a:solidFill>
                  <a:schemeClr val="lt2"/>
                </a:solidFill>
                <a:latin typeface="Tahoma"/>
                <a:ea typeface="Tahoma"/>
                <a:cs typeface="Tahoma"/>
                <a:sym typeface="Tahoma"/>
              </a:rPr>
            </a:br>
            <a:r>
              <a:rPr b="0" i="0" lang="en-US" sz="3600" u="none" cap="none" strike="noStrike">
                <a:solidFill>
                  <a:schemeClr val="lt2"/>
                </a:solidFill>
                <a:latin typeface="Tahoma"/>
                <a:ea typeface="Tahoma"/>
                <a:cs typeface="Tahoma"/>
                <a:sym typeface="Tahoma"/>
              </a:rPr>
              <a:t>Due: 2 weeks from 1</a:t>
            </a:r>
            <a:r>
              <a:rPr b="0" baseline="30000" i="0" lang="en-US" sz="3600" u="none" cap="none" strike="noStrike">
                <a:solidFill>
                  <a:schemeClr val="lt2"/>
                </a:solidFill>
                <a:latin typeface="Tahoma"/>
                <a:ea typeface="Tahoma"/>
                <a:cs typeface="Tahoma"/>
                <a:sym typeface="Tahoma"/>
              </a:rPr>
              <a:t>st</a:t>
            </a:r>
            <a:r>
              <a:rPr b="0" i="0" lang="en-US" sz="3600" u="none" cap="none" strike="noStrike">
                <a:solidFill>
                  <a:schemeClr val="lt2"/>
                </a:solidFill>
                <a:latin typeface="Tahoma"/>
                <a:ea typeface="Tahoma"/>
                <a:cs typeface="Tahoma"/>
                <a:sym typeface="Tahoma"/>
              </a:rPr>
              <a:t> assignment</a:t>
            </a:r>
            <a:endParaRPr/>
          </a:p>
        </p:txBody>
      </p:sp>
      <p:sp>
        <p:nvSpPr>
          <p:cNvPr id="646" name="Google Shape;646;p45"/>
          <p:cNvSpPr/>
          <p:nvPr/>
        </p:nvSpPr>
        <p:spPr>
          <a:xfrm>
            <a:off x="152400" y="2895600"/>
            <a:ext cx="8839200" cy="3429000"/>
          </a:xfrm>
          <a:prstGeom prst="rect">
            <a:avLst/>
          </a:prstGeom>
          <a:solidFill>
            <a:schemeClr val="dk1">
              <a:alpha val="49803"/>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33400" lvl="0" marL="533400" marR="0" rtl="0" algn="l">
              <a:spcBef>
                <a:spcPts val="0"/>
              </a:spcBef>
              <a:spcAft>
                <a:spcPts val="0"/>
              </a:spcAft>
              <a:buClr>
                <a:schemeClr val="folHlink"/>
              </a:buClr>
              <a:buSzPts val="1300"/>
              <a:buFont typeface="Noto Sans Symbols"/>
              <a:buNone/>
            </a:pPr>
            <a:r>
              <a:rPr lang="en-US" sz="2000">
                <a:solidFill>
                  <a:schemeClr val="lt1"/>
                </a:solidFill>
                <a:latin typeface="Tahoma"/>
                <a:ea typeface="Tahoma"/>
                <a:cs typeface="Tahoma"/>
                <a:sym typeface="Tahoma"/>
              </a:rPr>
              <a:t>Notes:</a:t>
            </a:r>
            <a:endParaRPr/>
          </a:p>
          <a:p>
            <a:pPr indent="-533400" lvl="0" marL="533400" marR="0" rtl="0" algn="l">
              <a:spcBef>
                <a:spcPts val="400"/>
              </a:spcBef>
              <a:spcAft>
                <a:spcPts val="0"/>
              </a:spcAft>
              <a:buClr>
                <a:schemeClr val="folHlink"/>
              </a:buClr>
              <a:buSzPts val="2000"/>
              <a:buFont typeface="Noto Sans Symbols"/>
              <a:buAutoNum type="arabicPeriod"/>
            </a:pPr>
            <a:r>
              <a:rPr lang="en-US" sz="2000">
                <a:solidFill>
                  <a:schemeClr val="lt1"/>
                </a:solidFill>
                <a:latin typeface="Tahoma"/>
                <a:ea typeface="Tahoma"/>
                <a:cs typeface="Tahoma"/>
                <a:sym typeface="Tahoma"/>
              </a:rPr>
              <a:t>In this assignment you must use the algorithm on slide 26 to convert infix expressions to postfix expressions and use the algorithm on slide 29 to evaluate postfix expressions.</a:t>
            </a:r>
            <a:endParaRPr/>
          </a:p>
          <a:p>
            <a:pPr indent="-533400" lvl="0" marL="533400" marR="0" rtl="0" algn="l">
              <a:spcBef>
                <a:spcPts val="400"/>
              </a:spcBef>
              <a:spcAft>
                <a:spcPts val="0"/>
              </a:spcAft>
              <a:buClr>
                <a:schemeClr val="folHlink"/>
              </a:buClr>
              <a:buSzPts val="2000"/>
              <a:buFont typeface="Noto Sans Symbols"/>
              <a:buAutoNum type="arabicPeriod"/>
            </a:pPr>
            <a:r>
              <a:rPr lang="en-US" sz="2000">
                <a:solidFill>
                  <a:schemeClr val="lt1"/>
                </a:solidFill>
                <a:latin typeface="Tahoma"/>
                <a:ea typeface="Tahoma"/>
                <a:cs typeface="Tahoma"/>
                <a:sym typeface="Tahoma"/>
              </a:rPr>
              <a:t>In this assignment you must use exactly one stack and one queue.</a:t>
            </a:r>
            <a:endParaRPr/>
          </a:p>
          <a:p>
            <a:pPr indent="-533400" lvl="0" marL="533400" marR="0" rtl="0" algn="l">
              <a:spcBef>
                <a:spcPts val="400"/>
              </a:spcBef>
              <a:spcAft>
                <a:spcPts val="0"/>
              </a:spcAft>
              <a:buClr>
                <a:schemeClr val="folHlink"/>
              </a:buClr>
              <a:buSzPts val="2000"/>
              <a:buFont typeface="Noto Sans Symbols"/>
              <a:buAutoNum type="arabicPeriod"/>
            </a:pPr>
            <a:r>
              <a:rPr lang="en-US" sz="2000">
                <a:solidFill>
                  <a:schemeClr val="lt1"/>
                </a:solidFill>
                <a:latin typeface="Tahoma"/>
                <a:ea typeface="Tahoma"/>
                <a:cs typeface="Tahoma"/>
                <a:sym typeface="Tahoma"/>
              </a:rPr>
              <a:t>You can’t use library templates or classes for the stack and the queue.</a:t>
            </a:r>
            <a:endParaRPr/>
          </a:p>
          <a:p>
            <a:pPr indent="-533400" lvl="0" marL="533400" marR="0" rtl="0" algn="l">
              <a:spcBef>
                <a:spcPts val="400"/>
              </a:spcBef>
              <a:spcAft>
                <a:spcPts val="0"/>
              </a:spcAft>
              <a:buClr>
                <a:schemeClr val="folHlink"/>
              </a:buClr>
              <a:buSzPts val="2000"/>
              <a:buFont typeface="Noto Sans Symbols"/>
              <a:buAutoNum type="arabicPeriod"/>
            </a:pPr>
            <a:r>
              <a:rPr lang="en-US" sz="2000">
                <a:solidFill>
                  <a:schemeClr val="lt1"/>
                </a:solidFill>
                <a:latin typeface="Tahoma"/>
                <a:ea typeface="Tahoma"/>
                <a:cs typeface="Tahoma"/>
                <a:sym typeface="Tahoma"/>
              </a:rPr>
              <a:t>Different methods, i.e. array-based and linked methods, must be used to implement the stack and the queue.</a:t>
            </a:r>
            <a:endParaRPr/>
          </a:p>
          <a:p>
            <a:pPr indent="-533400" lvl="0" marL="533400" marR="0" rtl="0" algn="l">
              <a:spcBef>
                <a:spcPts val="400"/>
              </a:spcBef>
              <a:spcAft>
                <a:spcPts val="0"/>
              </a:spcAft>
              <a:buClr>
                <a:schemeClr val="folHlink"/>
              </a:buClr>
              <a:buSzPts val="2000"/>
              <a:buFont typeface="Noto Sans Symbols"/>
              <a:buAutoNum type="arabicPeriod"/>
            </a:pPr>
            <a:r>
              <a:rPr lang="en-US" sz="2000">
                <a:solidFill>
                  <a:schemeClr val="lt1"/>
                </a:solidFill>
                <a:latin typeface="Tahoma"/>
                <a:ea typeface="Tahoma"/>
                <a:cs typeface="Tahoma"/>
                <a:sym typeface="Tahoma"/>
              </a:rPr>
              <a:t>Moreover, you must use the instructor’s frame work.</a:t>
            </a:r>
            <a:endParaRPr/>
          </a:p>
        </p:txBody>
      </p:sp>
      <p:sp>
        <p:nvSpPr>
          <p:cNvPr id="647" name="Google Shape;647;p45"/>
          <p:cNvSpPr/>
          <p:nvPr/>
        </p:nvSpPr>
        <p:spPr>
          <a:xfrm>
            <a:off x="228600" y="1219200"/>
            <a:ext cx="8686800" cy="1600200"/>
          </a:xfrm>
          <a:prstGeom prst="rect">
            <a:avLst/>
          </a:prstGeom>
          <a:solidFill>
            <a:schemeClr val="dk1">
              <a:alpha val="49803"/>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folHlink"/>
              </a:buClr>
              <a:buSzPts val="1560"/>
              <a:buFont typeface="Noto Sans Symbols"/>
              <a:buNone/>
            </a:pPr>
            <a:r>
              <a:rPr lang="en-US" sz="2400">
                <a:solidFill>
                  <a:schemeClr val="lt1"/>
                </a:solidFill>
                <a:latin typeface="Tahoma"/>
                <a:ea typeface="Tahoma"/>
                <a:cs typeface="Tahoma"/>
                <a:sym typeface="Tahoma"/>
              </a:rPr>
              <a:t>In this assignment, you are to write an infix evaluator. Given an input string of characters like ’12+34*(56-7)-8/9', first print the postfix equivalent '12 34 56 7 ‑ * + 8 9 / -' and then print the value of the expression.</a:t>
            </a:r>
            <a:endParaRP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Google Shape;652;p46"/>
          <p:cNvSpPr txBox="1"/>
          <p:nvPr>
            <p:ph idx="4294967295" type="title"/>
          </p:nvPr>
        </p:nvSpPr>
        <p:spPr>
          <a:xfrm>
            <a:off x="304800" y="76200"/>
            <a:ext cx="84582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600" u="none" cap="none" strike="noStrike">
                <a:solidFill>
                  <a:schemeClr val="lt2"/>
                </a:solidFill>
                <a:latin typeface="Tahoma"/>
                <a:ea typeface="Tahoma"/>
                <a:cs typeface="Tahoma"/>
                <a:sym typeface="Tahoma"/>
              </a:rPr>
              <a:t>Second Programming Assignment </a:t>
            </a:r>
            <a:r>
              <a:rPr b="0" i="0" lang="en-US" sz="1600" u="none" cap="none" strike="noStrike">
                <a:solidFill>
                  <a:schemeClr val="lt2"/>
                </a:solidFill>
                <a:latin typeface="Tahoma"/>
                <a:ea typeface="Tahoma"/>
                <a:cs typeface="Tahoma"/>
                <a:sym typeface="Tahoma"/>
              </a:rPr>
              <a:t>conti.</a:t>
            </a:r>
            <a:endParaRPr/>
          </a:p>
        </p:txBody>
      </p:sp>
      <p:sp>
        <p:nvSpPr>
          <p:cNvPr id="653" name="Google Shape;653;p46"/>
          <p:cNvSpPr/>
          <p:nvPr/>
        </p:nvSpPr>
        <p:spPr>
          <a:xfrm>
            <a:off x="76200" y="685800"/>
            <a:ext cx="8915400" cy="5943600"/>
          </a:xfrm>
          <a:prstGeom prst="rect">
            <a:avLst/>
          </a:prstGeom>
          <a:solidFill>
            <a:schemeClr val="dk1">
              <a:alpha val="49803"/>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33400" lvl="0" marL="533400" marR="0" rtl="0" algn="l">
              <a:spcBef>
                <a:spcPts val="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import java.io.*;</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class Token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int type, val;</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Token(int num) { type = 1; val = num;}</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Token(char ch) { type = 2; val = (int) ch;}</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int getOperand() { return val;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char getOperator() { return (char)val;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int precedence()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switch((char)val)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case '#': return 0;</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case '(': return 1;</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case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case '-': return 2;</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case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case '/': return 3;</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return -1;</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a:t>
            </a:r>
            <a:endParaRPr/>
          </a:p>
          <a:p>
            <a:pPr indent="-533400" lvl="0" marL="533400" marR="0" rtl="0" algn="l">
              <a:spcBef>
                <a:spcPts val="320"/>
              </a:spcBef>
              <a:spcAft>
                <a:spcPts val="0"/>
              </a:spcAft>
              <a:buClr>
                <a:schemeClr val="folHlink"/>
              </a:buClr>
              <a:buSzPts val="1040"/>
              <a:buFont typeface="Noto Sans Symbols"/>
              <a:buNone/>
            </a:pPr>
            <a:r>
              <a:t/>
            </a:r>
            <a:endParaRPr sz="1600">
              <a:solidFill>
                <a:schemeClr val="lt1"/>
              </a:solidFill>
              <a:latin typeface="Tahoma"/>
              <a:ea typeface="Tahoma"/>
              <a:cs typeface="Tahoma"/>
              <a:sym typeface="Tahoma"/>
            </a:endParaRPr>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7" name="Shape 657"/>
        <p:cNvGrpSpPr/>
        <p:nvPr/>
      </p:nvGrpSpPr>
      <p:grpSpPr>
        <a:xfrm>
          <a:off x="0" y="0"/>
          <a:ext cx="0" cy="0"/>
          <a:chOff x="0" y="0"/>
          <a:chExt cx="0" cy="0"/>
        </a:xfrm>
      </p:grpSpPr>
      <p:sp>
        <p:nvSpPr>
          <p:cNvPr id="658" name="Google Shape;658;p47"/>
          <p:cNvSpPr txBox="1"/>
          <p:nvPr>
            <p:ph idx="4294967295" type="title"/>
          </p:nvPr>
        </p:nvSpPr>
        <p:spPr>
          <a:xfrm>
            <a:off x="304800" y="152400"/>
            <a:ext cx="84582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600" u="none" cap="none" strike="noStrike">
                <a:solidFill>
                  <a:schemeClr val="lt2"/>
                </a:solidFill>
                <a:latin typeface="Tahoma"/>
                <a:ea typeface="Tahoma"/>
                <a:cs typeface="Tahoma"/>
                <a:sym typeface="Tahoma"/>
              </a:rPr>
              <a:t>Second Programming Assignment </a:t>
            </a:r>
            <a:r>
              <a:rPr b="0" i="0" lang="en-US" sz="1600" u="none" cap="none" strike="noStrike">
                <a:solidFill>
                  <a:schemeClr val="lt2"/>
                </a:solidFill>
                <a:latin typeface="Tahoma"/>
                <a:ea typeface="Tahoma"/>
                <a:cs typeface="Tahoma"/>
                <a:sym typeface="Tahoma"/>
              </a:rPr>
              <a:t>conti.</a:t>
            </a:r>
            <a:endParaRPr/>
          </a:p>
        </p:txBody>
      </p:sp>
      <p:sp>
        <p:nvSpPr>
          <p:cNvPr id="659" name="Google Shape;659;p47"/>
          <p:cNvSpPr/>
          <p:nvPr/>
        </p:nvSpPr>
        <p:spPr>
          <a:xfrm>
            <a:off x="76200" y="914400"/>
            <a:ext cx="8915400" cy="5867400"/>
          </a:xfrm>
          <a:prstGeom prst="rect">
            <a:avLst/>
          </a:prstGeom>
          <a:solidFill>
            <a:schemeClr val="dk1">
              <a:alpha val="49803"/>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33400" lvl="0" marL="533400" marR="0" rtl="0" algn="l">
              <a:spcBef>
                <a:spcPts val="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class infix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static char inBuf[], ch;	static Token Tkn;	static int j, num;</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static Token getToken()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while (j&lt;inBuf.length &amp;&amp; inBuf[j]==' ') ++j;</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if (j&gt;=inBuf.length) return null;</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Token Tkn;</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char ch = inBuf[j];</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if (ch&lt;='9' &amp;&amp; ch&gt;='0')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int len = 0, st = j;</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while (ch&gt;='0' &amp;&amp; ch&lt;='9') {	++len; ++j;</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if (j&lt;inBuf.length) ch = inBuf[j];</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else break;</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String s = new String(inBuf, st, len);</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num = Integer.valueOf(s).intValue();</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Tkn = new Token(num);</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 else {	Tkn = new Token(ch); j++;</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return Tkn;</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a:t>
            </a:r>
            <a:endParaRPr/>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Google Shape;664;p48"/>
          <p:cNvSpPr txBox="1"/>
          <p:nvPr>
            <p:ph idx="4294967295" type="title"/>
          </p:nvPr>
        </p:nvSpPr>
        <p:spPr>
          <a:xfrm>
            <a:off x="304800" y="76200"/>
            <a:ext cx="84582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600" u="none" cap="none" strike="noStrike">
                <a:solidFill>
                  <a:schemeClr val="lt2"/>
                </a:solidFill>
                <a:latin typeface="Tahoma"/>
                <a:ea typeface="Tahoma"/>
                <a:cs typeface="Tahoma"/>
                <a:sym typeface="Tahoma"/>
              </a:rPr>
              <a:t>Second Programming Assignment </a:t>
            </a:r>
            <a:r>
              <a:rPr b="0" i="0" lang="en-US" sz="1600" u="none" cap="none" strike="noStrike">
                <a:solidFill>
                  <a:schemeClr val="lt2"/>
                </a:solidFill>
                <a:latin typeface="Tahoma"/>
                <a:ea typeface="Tahoma"/>
                <a:cs typeface="Tahoma"/>
                <a:sym typeface="Tahoma"/>
              </a:rPr>
              <a:t>conti.</a:t>
            </a:r>
            <a:endParaRPr/>
          </a:p>
        </p:txBody>
      </p:sp>
      <p:sp>
        <p:nvSpPr>
          <p:cNvPr id="665" name="Google Shape;665;p48"/>
          <p:cNvSpPr/>
          <p:nvPr/>
        </p:nvSpPr>
        <p:spPr>
          <a:xfrm>
            <a:off x="76200" y="685800"/>
            <a:ext cx="8915400" cy="5715000"/>
          </a:xfrm>
          <a:prstGeom prst="rect">
            <a:avLst/>
          </a:prstGeom>
          <a:solidFill>
            <a:schemeClr val="dk1">
              <a:alpha val="49803"/>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33400" lvl="0" marL="533400" marR="0" rtl="0" algn="l">
              <a:spcBef>
                <a:spcPts val="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a:t>
            </a:r>
            <a:r>
              <a:rPr lang="en-US" sz="1600">
                <a:solidFill>
                  <a:srgbClr val="FFC000"/>
                </a:solidFill>
                <a:latin typeface="Tahoma"/>
                <a:ea typeface="Tahoma"/>
                <a:cs typeface="Tahoma"/>
                <a:sym typeface="Tahoma"/>
              </a:rPr>
              <a:t>static void inToPost() { }  // end inToPost()</a:t>
            </a:r>
            <a:endParaRPr/>
          </a:p>
          <a:p>
            <a:pPr indent="-533400" lvl="0" marL="533400" marR="0" rtl="0" algn="l">
              <a:spcBef>
                <a:spcPts val="320"/>
              </a:spcBef>
              <a:spcAft>
                <a:spcPts val="0"/>
              </a:spcAft>
              <a:buClr>
                <a:schemeClr val="folHlink"/>
              </a:buClr>
              <a:buSzPts val="1040"/>
              <a:buFont typeface="Noto Sans Symbols"/>
              <a:buNone/>
            </a:pPr>
            <a:r>
              <a:rPr lang="en-US" sz="1600">
                <a:solidFill>
                  <a:srgbClr val="FFC000"/>
                </a:solidFill>
                <a:latin typeface="Tahoma"/>
                <a:ea typeface="Tahoma"/>
                <a:cs typeface="Tahoma"/>
                <a:sym typeface="Tahoma"/>
              </a:rPr>
              <a:t>	static int evaluePost() { }  // end evaluePost()</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public static void main(String[] args) throws IOException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while(true)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System.out.print("Enter infix: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System.out.flush();</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InputStreamReader isr = new InputStreamReader(System.in);</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BufferedReader br = new BufferedReader(isr);</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String s = br.readLine();</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inBuf = s.toCharArray();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if ( s.equals("") ) break;</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output = ""; j = 0;</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a:t>
            </a:r>
            <a:r>
              <a:rPr lang="en-US" sz="1600">
                <a:solidFill>
                  <a:srgbClr val="FFC000"/>
                </a:solidFill>
                <a:latin typeface="Tahoma"/>
                <a:ea typeface="Tahoma"/>
                <a:cs typeface="Tahoma"/>
                <a:sym typeface="Tahoma"/>
              </a:rPr>
              <a:t>inToPost(); // do the translation</a:t>
            </a:r>
            <a:endParaRPr/>
          </a:p>
          <a:p>
            <a:pPr indent="-533400" lvl="0" marL="533400" marR="0" rtl="0" algn="l">
              <a:spcBef>
                <a:spcPts val="320"/>
              </a:spcBef>
              <a:spcAft>
                <a:spcPts val="0"/>
              </a:spcAft>
              <a:buClr>
                <a:schemeClr val="folHlink"/>
              </a:buClr>
              <a:buSzPts val="1040"/>
              <a:buFont typeface="Noto Sans Symbols"/>
              <a:buNone/>
            </a:pPr>
            <a:r>
              <a:rPr lang="en-US" sz="1600">
                <a:solidFill>
                  <a:srgbClr val="FFC000"/>
                </a:solidFill>
                <a:latin typeface="Tahoma"/>
                <a:ea typeface="Tahoma"/>
                <a:cs typeface="Tahoma"/>
                <a:sym typeface="Tahoma"/>
              </a:rPr>
              <a:t>		// print post expression.</a:t>
            </a:r>
            <a:endParaRPr/>
          </a:p>
          <a:p>
            <a:pPr indent="-533400" lvl="0" marL="533400" marR="0" rtl="0" algn="l">
              <a:spcBef>
                <a:spcPts val="320"/>
              </a:spcBef>
              <a:spcAft>
                <a:spcPts val="0"/>
              </a:spcAft>
              <a:buClr>
                <a:schemeClr val="folHlink"/>
              </a:buClr>
              <a:buSzPts val="1040"/>
              <a:buFont typeface="Noto Sans Symbols"/>
              <a:buNone/>
            </a:pPr>
            <a:r>
              <a:rPr lang="en-US" sz="1600">
                <a:solidFill>
                  <a:srgbClr val="FFC000"/>
                </a:solidFill>
                <a:latin typeface="Tahoma"/>
                <a:ea typeface="Tahoma"/>
                <a:cs typeface="Tahoma"/>
                <a:sym typeface="Tahoma"/>
              </a:rPr>
              <a:t>		int result = evaluePost();</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System.out.println("Result is " + result + '\n');</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 // end while</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  // end main()</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 end class Infix</a:t>
            </a:r>
            <a:endParaRPr/>
          </a:p>
          <a:p>
            <a:pPr indent="-533400" lvl="0" marL="533400" marR="0" rtl="0" algn="l">
              <a:spcBef>
                <a:spcPts val="320"/>
              </a:spcBef>
              <a:spcAft>
                <a:spcPts val="0"/>
              </a:spcAft>
              <a:buClr>
                <a:schemeClr val="folHlink"/>
              </a:buClr>
              <a:buSzPts val="1040"/>
              <a:buFont typeface="Noto Sans Symbols"/>
              <a:buNone/>
            </a:pPr>
            <a:r>
              <a:t/>
            </a:r>
            <a:endParaRPr sz="1600">
              <a:solidFill>
                <a:schemeClr val="lt1"/>
              </a:solidFill>
              <a:latin typeface="Tahoma"/>
              <a:ea typeface="Tahoma"/>
              <a:cs typeface="Tahoma"/>
              <a:sym typeface="Tahoma"/>
            </a:endParaRPr>
          </a:p>
        </p:txBody>
      </p:sp>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9" name="Shape 669"/>
        <p:cNvGrpSpPr/>
        <p:nvPr/>
      </p:nvGrpSpPr>
      <p:grpSpPr>
        <a:xfrm>
          <a:off x="0" y="0"/>
          <a:ext cx="0" cy="0"/>
          <a:chOff x="0" y="0"/>
          <a:chExt cx="0" cy="0"/>
        </a:xfrm>
      </p:grpSpPr>
      <p:sp>
        <p:nvSpPr>
          <p:cNvPr id="670" name="Google Shape;670;p49"/>
          <p:cNvSpPr txBox="1"/>
          <p:nvPr>
            <p:ph idx="4294967295" type="title"/>
          </p:nvPr>
        </p:nvSpPr>
        <p:spPr>
          <a:xfrm>
            <a:off x="304800" y="0"/>
            <a:ext cx="84582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600" u="none" cap="none" strike="noStrike">
                <a:solidFill>
                  <a:schemeClr val="lt2"/>
                </a:solidFill>
                <a:latin typeface="Tahoma"/>
                <a:ea typeface="Tahoma"/>
                <a:cs typeface="Tahoma"/>
                <a:sym typeface="Tahoma"/>
              </a:rPr>
              <a:t>Second Programming Assignment </a:t>
            </a:r>
            <a:r>
              <a:rPr b="0" i="0" lang="en-US" sz="1600" u="none" cap="none" strike="noStrike">
                <a:solidFill>
                  <a:schemeClr val="lt2"/>
                </a:solidFill>
                <a:latin typeface="Tahoma"/>
                <a:ea typeface="Tahoma"/>
                <a:cs typeface="Tahoma"/>
                <a:sym typeface="Tahoma"/>
              </a:rPr>
              <a:t>conti.</a:t>
            </a:r>
            <a:endParaRPr/>
          </a:p>
        </p:txBody>
      </p:sp>
      <p:sp>
        <p:nvSpPr>
          <p:cNvPr id="671" name="Google Shape;671;p49"/>
          <p:cNvSpPr/>
          <p:nvPr/>
        </p:nvSpPr>
        <p:spPr>
          <a:xfrm>
            <a:off x="76200" y="533400"/>
            <a:ext cx="8915400" cy="6324600"/>
          </a:xfrm>
          <a:prstGeom prst="rect">
            <a:avLst/>
          </a:prstGeom>
          <a:solidFill>
            <a:schemeClr val="dk1">
              <a:alpha val="49803"/>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33400" lvl="0" marL="533400" marR="0" rtl="0" algn="l">
              <a:spcBef>
                <a:spcPts val="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infix.cpp</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#include &lt;iostream.h&gt;</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class Token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public:</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int type, val;</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Token(int num) { type = 1; val = num;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Token(char ch) { type = 2; val = (int) ch;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int getOperand() { return val;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char getOperator() { return (char)val;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int precedence()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switch((char)val)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case '#': return 0;</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case '(': return 1;</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case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case '-': return 2;</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case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case '/': return 3;</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return -1;</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a:t>
            </a:r>
            <a:endParaRPr/>
          </a:p>
          <a:p>
            <a:pPr indent="-533400" lvl="0" marL="533400" marR="0" rtl="0" algn="l">
              <a:spcBef>
                <a:spcPts val="320"/>
              </a:spcBef>
              <a:spcAft>
                <a:spcPts val="0"/>
              </a:spcAft>
              <a:buClr>
                <a:schemeClr val="folHlink"/>
              </a:buClr>
              <a:buSzPts val="1040"/>
              <a:buFont typeface="Noto Sans Symbols"/>
              <a:buNone/>
            </a:pPr>
            <a:r>
              <a:t/>
            </a:r>
            <a:endParaRPr sz="1600">
              <a:solidFill>
                <a:schemeClr val="lt1"/>
              </a:solidFill>
              <a:latin typeface="Tahoma"/>
              <a:ea typeface="Tahoma"/>
              <a:cs typeface="Tahoma"/>
              <a:sym typeface="Tahoma"/>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a:t>
            </a:r>
            <a:endParaRPr/>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5" name="Shape 675"/>
        <p:cNvGrpSpPr/>
        <p:nvPr/>
      </p:nvGrpSpPr>
      <p:grpSpPr>
        <a:xfrm>
          <a:off x="0" y="0"/>
          <a:ext cx="0" cy="0"/>
          <a:chOff x="0" y="0"/>
          <a:chExt cx="0" cy="0"/>
        </a:xfrm>
      </p:grpSpPr>
      <p:sp>
        <p:nvSpPr>
          <p:cNvPr id="676" name="Google Shape;676;p50"/>
          <p:cNvSpPr txBox="1"/>
          <p:nvPr>
            <p:ph idx="4294967295" type="title"/>
          </p:nvPr>
        </p:nvSpPr>
        <p:spPr>
          <a:xfrm>
            <a:off x="304800" y="0"/>
            <a:ext cx="84582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600" u="none" cap="none" strike="noStrike">
                <a:solidFill>
                  <a:schemeClr val="lt2"/>
                </a:solidFill>
                <a:latin typeface="Tahoma"/>
                <a:ea typeface="Tahoma"/>
                <a:cs typeface="Tahoma"/>
                <a:sym typeface="Tahoma"/>
              </a:rPr>
              <a:t>Second Programming Assignment </a:t>
            </a:r>
            <a:r>
              <a:rPr b="0" i="0" lang="en-US" sz="1600" u="none" cap="none" strike="noStrike">
                <a:solidFill>
                  <a:schemeClr val="lt2"/>
                </a:solidFill>
                <a:latin typeface="Tahoma"/>
                <a:ea typeface="Tahoma"/>
                <a:cs typeface="Tahoma"/>
                <a:sym typeface="Tahoma"/>
              </a:rPr>
              <a:t>conti.</a:t>
            </a:r>
            <a:endParaRPr/>
          </a:p>
        </p:txBody>
      </p:sp>
      <p:sp>
        <p:nvSpPr>
          <p:cNvPr id="677" name="Google Shape;677;p50"/>
          <p:cNvSpPr/>
          <p:nvPr/>
        </p:nvSpPr>
        <p:spPr>
          <a:xfrm>
            <a:off x="76200" y="533400"/>
            <a:ext cx="8915400" cy="6324600"/>
          </a:xfrm>
          <a:prstGeom prst="rect">
            <a:avLst/>
          </a:prstGeom>
          <a:solidFill>
            <a:schemeClr val="dk1">
              <a:alpha val="49803"/>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33400" lvl="0" marL="533400" marR="0" rtl="0" algn="l">
              <a:spcBef>
                <a:spcPts val="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infix.cpp</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char inBuf[80], ch;</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int j, num, length;</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Token *getToken()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while (j&lt;length &amp;&amp; inBuf[j]==' ') ++j;</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if (j&gt;=length) return NULL;</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Token* Tkn;</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char ch = inBuf[j];</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if (ch&lt;='9' &amp;&amp; ch&gt;='0')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int num = 0;</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while (ch&gt;='0' &amp;&amp; ch&lt;='9')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num = num * 10 + ch - '0'; ++j;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if (j&lt;length) ch = inBuf[j];</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else break;</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Tkn = new Token(num);</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 else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Tkn = new Token(ch); j++;</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return Tkn;</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a:t>
            </a:r>
            <a:endParaRPr/>
          </a:p>
          <a:p>
            <a:pPr indent="-533400" lvl="0" marL="533400" marR="0" rtl="0" algn="l">
              <a:spcBef>
                <a:spcPts val="320"/>
              </a:spcBef>
              <a:spcAft>
                <a:spcPts val="0"/>
              </a:spcAft>
              <a:buClr>
                <a:schemeClr val="folHlink"/>
              </a:buClr>
              <a:buSzPts val="1040"/>
              <a:buFont typeface="Noto Sans Symbols"/>
              <a:buNone/>
            </a:pPr>
            <a:r>
              <a:t/>
            </a:r>
            <a:endParaRPr sz="1600">
              <a:solidFill>
                <a:schemeClr val="lt1"/>
              </a:solidFill>
              <a:latin typeface="Tahoma"/>
              <a:ea typeface="Tahoma"/>
              <a:cs typeface="Tahoma"/>
              <a:sym typeface="Tahoma"/>
            </a:endParaRPr>
          </a:p>
          <a:p>
            <a:pPr indent="-533400" lvl="0" marL="533400" marR="0" rtl="0" algn="l">
              <a:spcBef>
                <a:spcPts val="320"/>
              </a:spcBef>
              <a:spcAft>
                <a:spcPts val="0"/>
              </a:spcAft>
              <a:buClr>
                <a:schemeClr val="folHlink"/>
              </a:buClr>
              <a:buSzPts val="1040"/>
              <a:buFont typeface="Noto Sans Symbols"/>
              <a:buNone/>
            </a:pPr>
            <a:r>
              <a:t/>
            </a:r>
            <a:endParaRPr sz="1600">
              <a:solidFill>
                <a:schemeClr val="lt1"/>
              </a:solidFill>
              <a:latin typeface="Tahoma"/>
              <a:ea typeface="Tahoma"/>
              <a:cs typeface="Tahoma"/>
              <a:sym typeface="Tahoma"/>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a:t>
            </a:r>
            <a:endParaRPr/>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1" name="Shape 681"/>
        <p:cNvGrpSpPr/>
        <p:nvPr/>
      </p:nvGrpSpPr>
      <p:grpSpPr>
        <a:xfrm>
          <a:off x="0" y="0"/>
          <a:ext cx="0" cy="0"/>
          <a:chOff x="0" y="0"/>
          <a:chExt cx="0" cy="0"/>
        </a:xfrm>
      </p:grpSpPr>
      <p:sp>
        <p:nvSpPr>
          <p:cNvPr id="682" name="Google Shape;682;p51"/>
          <p:cNvSpPr txBox="1"/>
          <p:nvPr>
            <p:ph idx="4294967295" type="title"/>
          </p:nvPr>
        </p:nvSpPr>
        <p:spPr>
          <a:xfrm>
            <a:off x="304800" y="0"/>
            <a:ext cx="84582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600" u="none" cap="none" strike="noStrike">
                <a:solidFill>
                  <a:schemeClr val="lt2"/>
                </a:solidFill>
                <a:latin typeface="Tahoma"/>
                <a:ea typeface="Tahoma"/>
                <a:cs typeface="Tahoma"/>
                <a:sym typeface="Tahoma"/>
              </a:rPr>
              <a:t>Second Programming Assignment </a:t>
            </a:r>
            <a:r>
              <a:rPr b="0" i="0" lang="en-US" sz="1600" u="none" cap="none" strike="noStrike">
                <a:solidFill>
                  <a:schemeClr val="lt2"/>
                </a:solidFill>
                <a:latin typeface="Tahoma"/>
                <a:ea typeface="Tahoma"/>
                <a:cs typeface="Tahoma"/>
                <a:sym typeface="Tahoma"/>
              </a:rPr>
              <a:t>conti.</a:t>
            </a:r>
            <a:endParaRPr/>
          </a:p>
        </p:txBody>
      </p:sp>
      <p:sp>
        <p:nvSpPr>
          <p:cNvPr id="683" name="Google Shape;683;p51"/>
          <p:cNvSpPr/>
          <p:nvPr/>
        </p:nvSpPr>
        <p:spPr>
          <a:xfrm>
            <a:off x="304800" y="533400"/>
            <a:ext cx="8686800" cy="4267200"/>
          </a:xfrm>
          <a:prstGeom prst="rect">
            <a:avLst/>
          </a:prstGeom>
          <a:solidFill>
            <a:schemeClr val="dk1">
              <a:alpha val="49803"/>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533400" lvl="0" marL="533400" marR="0" rtl="0" algn="l">
              <a:spcBef>
                <a:spcPts val="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infix.cpp</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void main()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while(1)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cout &lt;&lt; "Enter infix: ";</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gets(inBuf);</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if (inBuf[0]=='\n') break;</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j = 0; length = strlen(inBuf);</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a:t>
            </a:r>
            <a:r>
              <a:rPr lang="en-US" sz="1600">
                <a:solidFill>
                  <a:srgbClr val="FFC000"/>
                </a:solidFill>
                <a:latin typeface="Tahoma"/>
                <a:ea typeface="Tahoma"/>
                <a:cs typeface="Tahoma"/>
                <a:sym typeface="Tahoma"/>
              </a:rPr>
              <a:t>inToPost(); // do the translation</a:t>
            </a:r>
            <a:endParaRPr/>
          </a:p>
          <a:p>
            <a:pPr indent="-533400" lvl="0" marL="533400" marR="0" rtl="0" algn="l">
              <a:spcBef>
                <a:spcPts val="320"/>
              </a:spcBef>
              <a:spcAft>
                <a:spcPts val="0"/>
              </a:spcAft>
              <a:buClr>
                <a:schemeClr val="folHlink"/>
              </a:buClr>
              <a:buSzPts val="1040"/>
              <a:buFont typeface="Noto Sans Symbols"/>
              <a:buNone/>
            </a:pPr>
            <a:r>
              <a:rPr lang="en-US" sz="1600">
                <a:solidFill>
                  <a:srgbClr val="FFC000"/>
                </a:solidFill>
                <a:latin typeface="Tahoma"/>
                <a:ea typeface="Tahoma"/>
                <a:cs typeface="Tahoma"/>
                <a:sym typeface="Tahoma"/>
              </a:rPr>
              <a:t>		// Print the post expression</a:t>
            </a:r>
            <a:endParaRPr/>
          </a:p>
          <a:p>
            <a:pPr indent="-533400" lvl="0" marL="533400" marR="0" rtl="0" algn="l">
              <a:spcBef>
                <a:spcPts val="320"/>
              </a:spcBef>
              <a:spcAft>
                <a:spcPts val="0"/>
              </a:spcAft>
              <a:buClr>
                <a:schemeClr val="folHlink"/>
              </a:buClr>
              <a:buSzPts val="1040"/>
              <a:buFont typeface="Noto Sans Symbols"/>
              <a:buNone/>
            </a:pPr>
            <a:r>
              <a:rPr lang="en-US" sz="1600">
                <a:solidFill>
                  <a:srgbClr val="FFC000"/>
                </a:solidFill>
                <a:latin typeface="Tahoma"/>
                <a:ea typeface="Tahoma"/>
                <a:cs typeface="Tahoma"/>
                <a:sym typeface="Tahoma"/>
              </a:rPr>
              <a:t>		int result = evaluePost();</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cout &lt;&lt; "Result is " &lt;&lt; result &lt;&lt; '\n';</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 // end while</a:t>
            </a:r>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 end main()</a:t>
            </a:r>
            <a:endParaRPr/>
          </a:p>
          <a:p>
            <a:pPr indent="-533400" lvl="0" marL="533400" marR="0" rtl="0" algn="l">
              <a:spcBef>
                <a:spcPts val="320"/>
              </a:spcBef>
              <a:spcAft>
                <a:spcPts val="0"/>
              </a:spcAft>
              <a:buClr>
                <a:schemeClr val="folHlink"/>
              </a:buClr>
              <a:buSzPts val="1040"/>
              <a:buFont typeface="Noto Sans Symbols"/>
              <a:buNone/>
            </a:pPr>
            <a:r>
              <a:t/>
            </a:r>
            <a:endParaRPr sz="1600">
              <a:solidFill>
                <a:schemeClr val="lt1"/>
              </a:solidFill>
              <a:latin typeface="Tahoma"/>
              <a:ea typeface="Tahoma"/>
              <a:cs typeface="Tahoma"/>
              <a:sym typeface="Tahoma"/>
            </a:endParaRPr>
          </a:p>
          <a:p>
            <a:pPr indent="-533400" lvl="0" marL="533400" marR="0" rtl="0" algn="l">
              <a:spcBef>
                <a:spcPts val="320"/>
              </a:spcBef>
              <a:spcAft>
                <a:spcPts val="0"/>
              </a:spcAft>
              <a:buClr>
                <a:schemeClr val="folHlink"/>
              </a:buClr>
              <a:buSzPts val="1040"/>
              <a:buFont typeface="Noto Sans Symbols"/>
              <a:buNone/>
            </a:pPr>
            <a:r>
              <a:t/>
            </a:r>
            <a:endParaRPr sz="1600">
              <a:solidFill>
                <a:schemeClr val="lt1"/>
              </a:solidFill>
              <a:latin typeface="Tahoma"/>
              <a:ea typeface="Tahoma"/>
              <a:cs typeface="Tahoma"/>
              <a:sym typeface="Tahoma"/>
            </a:endParaRPr>
          </a:p>
          <a:p>
            <a:pPr indent="-533400" lvl="0" marL="533400" marR="0" rtl="0" algn="l">
              <a:spcBef>
                <a:spcPts val="320"/>
              </a:spcBef>
              <a:spcAft>
                <a:spcPts val="0"/>
              </a:spcAft>
              <a:buClr>
                <a:schemeClr val="folHlink"/>
              </a:buClr>
              <a:buSzPts val="1040"/>
              <a:buFont typeface="Noto Sans Symbols"/>
              <a:buNone/>
            </a:pPr>
            <a:r>
              <a:t/>
            </a:r>
            <a:endParaRPr sz="1600">
              <a:solidFill>
                <a:schemeClr val="lt1"/>
              </a:solidFill>
              <a:latin typeface="Tahoma"/>
              <a:ea typeface="Tahoma"/>
              <a:cs typeface="Tahoma"/>
              <a:sym typeface="Tahoma"/>
            </a:endParaRPr>
          </a:p>
          <a:p>
            <a:pPr indent="-533400" lvl="0" marL="533400" marR="0" rtl="0" algn="l">
              <a:spcBef>
                <a:spcPts val="320"/>
              </a:spcBef>
              <a:spcAft>
                <a:spcPts val="0"/>
              </a:spcAft>
              <a:buClr>
                <a:schemeClr val="folHlink"/>
              </a:buClr>
              <a:buSzPts val="1040"/>
              <a:buFont typeface="Noto Sans Symbols"/>
              <a:buNone/>
            </a:pPr>
            <a:r>
              <a:rPr lang="en-US" sz="1600">
                <a:solidFill>
                  <a:schemeClr val="lt1"/>
                </a:solidFill>
                <a:latin typeface="Tahoma"/>
                <a:ea typeface="Tahoma"/>
                <a:cs typeface="Tahoma"/>
                <a:sym typeface="Tahoma"/>
              </a:rPr>
              <a:t>	</a:t>
            </a:r>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8"/>
          <p:cNvSpPr txBox="1"/>
          <p:nvPr>
            <p:ph idx="4294967295" type="title"/>
          </p:nvPr>
        </p:nvSpPr>
        <p:spPr>
          <a:xfrm>
            <a:off x="533400" y="228600"/>
            <a:ext cx="86106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lt2"/>
                </a:solidFill>
                <a:latin typeface="Tahoma"/>
                <a:ea typeface="Tahoma"/>
                <a:cs typeface="Tahoma"/>
                <a:sym typeface="Tahoma"/>
              </a:rPr>
              <a:t>Abstraction levels of data structures</a:t>
            </a:r>
            <a:endParaRPr/>
          </a:p>
        </p:txBody>
      </p:sp>
      <p:sp>
        <p:nvSpPr>
          <p:cNvPr id="128" name="Google Shape;128;p18"/>
          <p:cNvSpPr/>
          <p:nvPr/>
        </p:nvSpPr>
        <p:spPr>
          <a:xfrm>
            <a:off x="76200" y="1066800"/>
            <a:ext cx="8915400" cy="4953000"/>
          </a:xfrm>
          <a:prstGeom prst="rect">
            <a:avLst/>
          </a:prstGeom>
          <a:solidFill>
            <a:schemeClr val="dk1">
              <a:alpha val="49803"/>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465138" lvl="0" marL="465138" marR="0" rtl="0" algn="l">
              <a:spcBef>
                <a:spcPts val="0"/>
              </a:spcBef>
              <a:spcAft>
                <a:spcPts val="0"/>
              </a:spcAft>
              <a:buClr>
                <a:schemeClr val="folHlink"/>
              </a:buClr>
              <a:buSzPts val="2800"/>
              <a:buFont typeface="Noto Sans Symbols"/>
              <a:buChar char="▪"/>
            </a:pPr>
            <a:r>
              <a:rPr b="0" i="0" lang="en-US" sz="2800" u="none" cap="none" strike="noStrike">
                <a:solidFill>
                  <a:schemeClr val="lt1"/>
                </a:solidFill>
                <a:latin typeface="Tahoma"/>
                <a:ea typeface="Tahoma"/>
                <a:cs typeface="Tahoma"/>
                <a:sym typeface="Tahoma"/>
              </a:rPr>
              <a:t>Logical data structures:</a:t>
            </a:r>
            <a:endParaRPr/>
          </a:p>
          <a:p>
            <a:pPr indent="-465138" lvl="0" marL="465138" marR="0" rtl="0" algn="l">
              <a:spcBef>
                <a:spcPts val="560"/>
              </a:spcBef>
              <a:spcAft>
                <a:spcPts val="0"/>
              </a:spcAft>
              <a:buClr>
                <a:schemeClr val="folHlink"/>
              </a:buClr>
              <a:buSzPts val="2800"/>
              <a:buFont typeface="Noto Sans Symbols"/>
              <a:buNone/>
            </a:pPr>
            <a:r>
              <a:rPr b="0" i="0" lang="en-US" sz="2800" u="none" cap="none" strike="noStrike">
                <a:solidFill>
                  <a:schemeClr val="lt1"/>
                </a:solidFill>
                <a:latin typeface="Tahoma"/>
                <a:ea typeface="Tahoma"/>
                <a:cs typeface="Tahoma"/>
                <a:sym typeface="Tahoma"/>
              </a:rPr>
              <a:t>	</a:t>
            </a:r>
            <a:r>
              <a:rPr b="0" i="0" lang="en-US" sz="2400" u="none" cap="none" strike="noStrike">
                <a:solidFill>
                  <a:schemeClr val="lt1"/>
                </a:solidFill>
                <a:latin typeface="Tahoma"/>
                <a:ea typeface="Tahoma"/>
                <a:cs typeface="Tahoma"/>
                <a:sym typeface="Tahoma"/>
              </a:rPr>
              <a:t>Data structures used in problem solving, e.g. lists, stacks, trees, graphs, etc.</a:t>
            </a:r>
            <a:endParaRPr/>
          </a:p>
          <a:p>
            <a:pPr indent="-465138" lvl="0" marL="465138" marR="0" rtl="0" algn="l">
              <a:spcBef>
                <a:spcPts val="560"/>
              </a:spcBef>
              <a:spcAft>
                <a:spcPts val="0"/>
              </a:spcAft>
              <a:buClr>
                <a:schemeClr val="folHlink"/>
              </a:buClr>
              <a:buSzPts val="2800"/>
              <a:buFont typeface="Noto Sans Symbols"/>
              <a:buChar char="▪"/>
            </a:pPr>
            <a:r>
              <a:rPr b="0" i="0" lang="en-US" sz="2800" u="none" cap="none" strike="noStrike">
                <a:solidFill>
                  <a:schemeClr val="lt1"/>
                </a:solidFill>
                <a:latin typeface="Tahoma"/>
                <a:ea typeface="Tahoma"/>
                <a:cs typeface="Tahoma"/>
                <a:sym typeface="Tahoma"/>
              </a:rPr>
              <a:t>Programming data structures:</a:t>
            </a:r>
            <a:endParaRPr/>
          </a:p>
          <a:p>
            <a:pPr indent="-465138" lvl="0" marL="465138" marR="0" rtl="0" algn="l">
              <a:spcBef>
                <a:spcPts val="560"/>
              </a:spcBef>
              <a:spcAft>
                <a:spcPts val="0"/>
              </a:spcAft>
              <a:buClr>
                <a:schemeClr val="folHlink"/>
              </a:buClr>
              <a:buSzPts val="2800"/>
              <a:buFont typeface="Noto Sans Symbols"/>
              <a:buNone/>
            </a:pPr>
            <a:r>
              <a:rPr b="0" i="0" lang="en-US" sz="2800" u="none" cap="none" strike="noStrike">
                <a:solidFill>
                  <a:schemeClr val="lt1"/>
                </a:solidFill>
                <a:latin typeface="Tahoma"/>
                <a:ea typeface="Tahoma"/>
                <a:cs typeface="Tahoma"/>
                <a:sym typeface="Tahoma"/>
              </a:rPr>
              <a:t>	</a:t>
            </a:r>
            <a:r>
              <a:rPr b="0" i="0" lang="en-US" sz="2400" u="none" cap="none" strike="noStrike">
                <a:solidFill>
                  <a:schemeClr val="lt1"/>
                </a:solidFill>
                <a:latin typeface="Tahoma"/>
                <a:ea typeface="Tahoma"/>
                <a:cs typeface="Tahoma"/>
                <a:sym typeface="Tahoma"/>
              </a:rPr>
              <a:t>Data structures provided by a programming language, e.g. arrays, structures, etc. Used to implement logical data structures.</a:t>
            </a:r>
            <a:endParaRPr/>
          </a:p>
          <a:p>
            <a:pPr indent="-465138" lvl="0" marL="465138" marR="0" rtl="0" algn="l">
              <a:spcBef>
                <a:spcPts val="560"/>
              </a:spcBef>
              <a:spcAft>
                <a:spcPts val="0"/>
              </a:spcAft>
              <a:buClr>
                <a:schemeClr val="folHlink"/>
              </a:buClr>
              <a:buSzPts val="2800"/>
              <a:buFont typeface="Noto Sans Symbols"/>
              <a:buChar char="▪"/>
            </a:pPr>
            <a:r>
              <a:rPr b="0" i="0" lang="en-US" sz="2800" u="none" cap="none" strike="noStrike">
                <a:solidFill>
                  <a:schemeClr val="lt1"/>
                </a:solidFill>
                <a:latin typeface="Tahoma"/>
                <a:ea typeface="Tahoma"/>
                <a:cs typeface="Tahoma"/>
                <a:sym typeface="Tahoma"/>
              </a:rPr>
              <a:t>Physical data structures:</a:t>
            </a:r>
            <a:endParaRPr/>
          </a:p>
          <a:p>
            <a:pPr indent="-465138" lvl="0" marL="465138" marR="0" rtl="0" algn="l">
              <a:spcBef>
                <a:spcPts val="560"/>
              </a:spcBef>
              <a:spcAft>
                <a:spcPts val="0"/>
              </a:spcAft>
              <a:buClr>
                <a:schemeClr val="folHlink"/>
              </a:buClr>
              <a:buSzPts val="2800"/>
              <a:buFont typeface="Noto Sans Symbols"/>
              <a:buNone/>
            </a:pPr>
            <a:r>
              <a:rPr b="0" i="0" lang="en-US" sz="2800" u="none" cap="none" strike="noStrike">
                <a:solidFill>
                  <a:schemeClr val="lt1"/>
                </a:solidFill>
                <a:latin typeface="Tahoma"/>
                <a:ea typeface="Tahoma"/>
                <a:cs typeface="Tahoma"/>
                <a:sym typeface="Tahoma"/>
              </a:rPr>
              <a:t>	</a:t>
            </a:r>
            <a:r>
              <a:rPr b="0" i="0" lang="en-US" sz="2400" u="none" cap="none" strike="noStrike">
                <a:solidFill>
                  <a:schemeClr val="lt1"/>
                </a:solidFill>
                <a:latin typeface="Tahoma"/>
                <a:ea typeface="Tahoma"/>
                <a:cs typeface="Tahoma"/>
                <a:sym typeface="Tahoma"/>
              </a:rPr>
              <a:t>Data structures provided by a physical computer, e.g. bits, bytes, words. Used to implement programming data structures.</a:t>
            </a:r>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9"/>
          <p:cNvSpPr txBox="1"/>
          <p:nvPr>
            <p:ph idx="4294967295" type="title"/>
          </p:nvPr>
        </p:nvSpPr>
        <p:spPr>
          <a:xfrm>
            <a:off x="0" y="228600"/>
            <a:ext cx="88392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lt2"/>
                </a:solidFill>
                <a:latin typeface="Tahoma"/>
                <a:ea typeface="Tahoma"/>
                <a:cs typeface="Tahoma"/>
                <a:sym typeface="Tahoma"/>
              </a:rPr>
              <a:t>To implement a logical data structure</a:t>
            </a:r>
            <a:endParaRPr/>
          </a:p>
        </p:txBody>
      </p:sp>
      <p:sp>
        <p:nvSpPr>
          <p:cNvPr id="136" name="Google Shape;136;p19"/>
          <p:cNvSpPr/>
          <p:nvPr/>
        </p:nvSpPr>
        <p:spPr>
          <a:xfrm>
            <a:off x="152400" y="1066800"/>
            <a:ext cx="8915400" cy="5029200"/>
          </a:xfrm>
          <a:prstGeom prst="rect">
            <a:avLst/>
          </a:prstGeom>
          <a:solidFill>
            <a:schemeClr val="dk1">
              <a:alpha val="49803"/>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465138" lvl="0" marL="465138" marR="0" rtl="0" algn="l">
              <a:spcBef>
                <a:spcPts val="0"/>
              </a:spcBef>
              <a:spcAft>
                <a:spcPts val="0"/>
              </a:spcAft>
              <a:buClr>
                <a:schemeClr val="folHlink"/>
              </a:buClr>
              <a:buSzPts val="2800"/>
              <a:buFont typeface="Noto Sans Symbols"/>
              <a:buAutoNum type="arabicPeriod"/>
            </a:pPr>
            <a:r>
              <a:rPr b="0" i="0" lang="en-US" sz="2800" u="none" cap="none" strike="noStrike">
                <a:solidFill>
                  <a:schemeClr val="lt1"/>
                </a:solidFill>
                <a:latin typeface="Tahoma"/>
                <a:ea typeface="Tahoma"/>
                <a:cs typeface="Tahoma"/>
                <a:sym typeface="Tahoma"/>
              </a:rPr>
              <a:t>Specification</a:t>
            </a:r>
            <a:endParaRPr/>
          </a:p>
          <a:p>
            <a:pPr indent="-465138" lvl="0" marL="465138" marR="0" rtl="0" algn="l">
              <a:spcBef>
                <a:spcPts val="560"/>
              </a:spcBef>
              <a:spcAft>
                <a:spcPts val="0"/>
              </a:spcAft>
              <a:buClr>
                <a:schemeClr val="folHlink"/>
              </a:buClr>
              <a:buSzPts val="2800"/>
              <a:buFont typeface="Noto Sans Symbols"/>
              <a:buNone/>
            </a:pPr>
            <a:r>
              <a:rPr b="0" i="0" lang="en-US" sz="2800" u="none" cap="none" strike="noStrike">
                <a:solidFill>
                  <a:schemeClr val="lt1"/>
                </a:solidFill>
                <a:latin typeface="Tahoma"/>
                <a:ea typeface="Tahoma"/>
                <a:cs typeface="Tahoma"/>
                <a:sym typeface="Tahoma"/>
              </a:rPr>
              <a:t>	</a:t>
            </a:r>
            <a:r>
              <a:rPr b="0" i="0" lang="en-US" sz="2400" u="none" cap="none" strike="noStrike">
                <a:solidFill>
                  <a:schemeClr val="lt1"/>
                </a:solidFill>
                <a:latin typeface="Tahoma"/>
                <a:ea typeface="Tahoma"/>
                <a:cs typeface="Tahoma"/>
                <a:sym typeface="Tahoma"/>
              </a:rPr>
              <a:t>Define the logical data structure as an </a:t>
            </a:r>
            <a:r>
              <a:rPr b="0" i="0" lang="en-US" sz="2400" u="none" cap="none" strike="noStrike">
                <a:solidFill>
                  <a:schemeClr val="hlink"/>
                </a:solidFill>
                <a:latin typeface="Tahoma"/>
                <a:ea typeface="Tahoma"/>
                <a:cs typeface="Tahoma"/>
                <a:sym typeface="Tahoma"/>
              </a:rPr>
              <a:t>abstract data type (ADT).</a:t>
            </a:r>
            <a:r>
              <a:rPr b="0" i="0" lang="en-US" sz="2400" u="none" cap="none" strike="noStrike">
                <a:solidFill>
                  <a:schemeClr val="lt1"/>
                </a:solidFill>
                <a:latin typeface="Tahoma"/>
                <a:ea typeface="Tahoma"/>
                <a:cs typeface="Tahoma"/>
                <a:sym typeface="Tahoma"/>
              </a:rPr>
              <a:t> An ADT is a concept defined by</a:t>
            </a:r>
            <a:endParaRPr/>
          </a:p>
          <a:p>
            <a:pPr indent="-450850" lvl="1" marL="1030288" marR="0" rtl="0" algn="l">
              <a:spcBef>
                <a:spcPts val="480"/>
              </a:spcBef>
              <a:spcAft>
                <a:spcPts val="0"/>
              </a:spcAft>
              <a:buClr>
                <a:schemeClr val="folHlink"/>
              </a:buClr>
              <a:buSzPts val="2400"/>
              <a:buFont typeface="Noto Sans Symbols"/>
              <a:buAutoNum type="alphaLcParenR"/>
            </a:pPr>
            <a:r>
              <a:rPr b="0" i="0" lang="en-US" sz="2400" u="none" cap="none" strike="noStrike">
                <a:solidFill>
                  <a:schemeClr val="lt1"/>
                </a:solidFill>
                <a:latin typeface="Tahoma"/>
                <a:ea typeface="Tahoma"/>
                <a:cs typeface="Tahoma"/>
                <a:sym typeface="Tahoma"/>
              </a:rPr>
              <a:t>Domain</a:t>
            </a:r>
            <a:endParaRPr/>
          </a:p>
          <a:p>
            <a:pPr indent="-336550" lvl="2" marL="1481138" marR="0" rtl="0" algn="l">
              <a:spcBef>
                <a:spcPts val="480"/>
              </a:spcBef>
              <a:spcAft>
                <a:spcPts val="0"/>
              </a:spcAft>
              <a:buClr>
                <a:schemeClr val="folHlink"/>
              </a:buClr>
              <a:buSzPts val="2400"/>
              <a:buFont typeface="Noto Sans Symbols"/>
              <a:buChar char="▪"/>
            </a:pPr>
            <a:r>
              <a:rPr b="0" i="0" lang="en-US" sz="2400" u="none" cap="none" strike="noStrike">
                <a:solidFill>
                  <a:schemeClr val="lt1"/>
                </a:solidFill>
                <a:latin typeface="Tahoma"/>
                <a:ea typeface="Tahoma"/>
                <a:cs typeface="Tahoma"/>
                <a:sym typeface="Tahoma"/>
              </a:rPr>
              <a:t>A set of possible values, or</a:t>
            </a:r>
            <a:endParaRPr/>
          </a:p>
          <a:p>
            <a:pPr indent="-336550" lvl="2" marL="1481138" marR="0" rtl="0" algn="l">
              <a:spcBef>
                <a:spcPts val="480"/>
              </a:spcBef>
              <a:spcAft>
                <a:spcPts val="0"/>
              </a:spcAft>
              <a:buClr>
                <a:schemeClr val="folHlink"/>
              </a:buClr>
              <a:buSzPts val="2400"/>
              <a:buFont typeface="Noto Sans Symbols"/>
              <a:buChar char="▪"/>
            </a:pPr>
            <a:r>
              <a:rPr b="0" i="0" lang="en-US" sz="2400" u="none" cap="none" strike="noStrike">
                <a:solidFill>
                  <a:schemeClr val="lt1"/>
                </a:solidFill>
                <a:latin typeface="Tahoma"/>
                <a:ea typeface="Tahoma"/>
                <a:cs typeface="Tahoma"/>
                <a:sym typeface="Tahoma"/>
              </a:rPr>
              <a:t>Elements &amp; structure </a:t>
            </a:r>
            <a:endParaRPr/>
          </a:p>
          <a:p>
            <a:pPr indent="-450850" lvl="1" marL="1030288" marR="0" rtl="0" algn="l">
              <a:spcBef>
                <a:spcPts val="480"/>
              </a:spcBef>
              <a:spcAft>
                <a:spcPts val="0"/>
              </a:spcAft>
              <a:buClr>
                <a:schemeClr val="folHlink"/>
              </a:buClr>
              <a:buSzPts val="2400"/>
              <a:buFont typeface="Noto Sans Symbols"/>
              <a:buAutoNum type="alphaLcParenR"/>
            </a:pPr>
            <a:r>
              <a:rPr b="0" i="0" lang="en-US" sz="2400" u="none" cap="none" strike="noStrike">
                <a:solidFill>
                  <a:schemeClr val="lt1"/>
                </a:solidFill>
                <a:latin typeface="Tahoma"/>
                <a:ea typeface="Tahoma"/>
                <a:cs typeface="Tahoma"/>
                <a:sym typeface="Tahoma"/>
              </a:rPr>
              <a:t>A set of rules describing associations of values and operations can be preformed on values.</a:t>
            </a:r>
            <a:endParaRPr/>
          </a:p>
          <a:p>
            <a:pPr indent="-465138" lvl="0" marL="465138" marR="0" rtl="0" algn="l">
              <a:spcBef>
                <a:spcPts val="560"/>
              </a:spcBef>
              <a:spcAft>
                <a:spcPts val="0"/>
              </a:spcAft>
              <a:buClr>
                <a:schemeClr val="folHlink"/>
              </a:buClr>
              <a:buSzPts val="2800"/>
              <a:buFont typeface="Noto Sans Symbols"/>
              <a:buAutoNum type="arabicPeriod" startAt="2"/>
            </a:pPr>
            <a:r>
              <a:rPr b="0" i="0" lang="en-US" sz="2800" u="none" cap="none" strike="noStrike">
                <a:solidFill>
                  <a:schemeClr val="lt1"/>
                </a:solidFill>
                <a:latin typeface="Tahoma"/>
                <a:ea typeface="Tahoma"/>
                <a:cs typeface="Tahoma"/>
                <a:sym typeface="Tahoma"/>
              </a:rPr>
              <a:t>Implementation</a:t>
            </a:r>
            <a:endParaRPr/>
          </a:p>
          <a:p>
            <a:pPr indent="-450850" lvl="1" marL="1030288" marR="0" rtl="0" algn="l">
              <a:spcBef>
                <a:spcPts val="480"/>
              </a:spcBef>
              <a:spcAft>
                <a:spcPts val="0"/>
              </a:spcAft>
              <a:buClr>
                <a:schemeClr val="folHlink"/>
              </a:buClr>
              <a:buSzPts val="2400"/>
              <a:buFont typeface="Noto Sans Symbols"/>
              <a:buAutoNum type="alphaLcParenR" startAt="2"/>
            </a:pPr>
            <a:r>
              <a:rPr b="0" i="0" lang="en-US" sz="2400" u="none" cap="none" strike="noStrike">
                <a:solidFill>
                  <a:schemeClr val="lt1"/>
                </a:solidFill>
                <a:latin typeface="Tahoma"/>
                <a:ea typeface="Tahoma"/>
                <a:cs typeface="Tahoma"/>
                <a:sym typeface="Tahoma"/>
              </a:rPr>
              <a:t>Representation of values</a:t>
            </a:r>
            <a:endParaRPr/>
          </a:p>
          <a:p>
            <a:pPr indent="-450850" lvl="1" marL="1030288" marR="0" rtl="0" algn="l">
              <a:spcBef>
                <a:spcPts val="480"/>
              </a:spcBef>
              <a:spcAft>
                <a:spcPts val="0"/>
              </a:spcAft>
              <a:buClr>
                <a:schemeClr val="folHlink"/>
              </a:buClr>
              <a:buSzPts val="2400"/>
              <a:buFont typeface="Noto Sans Symbols"/>
              <a:buAutoNum type="alphaLcParenR" startAt="2"/>
            </a:pPr>
            <a:r>
              <a:rPr b="0" i="0" lang="en-US" sz="2400" u="none" cap="none" strike="noStrike">
                <a:solidFill>
                  <a:schemeClr val="lt1"/>
                </a:solidFill>
                <a:latin typeface="Tahoma"/>
                <a:ea typeface="Tahoma"/>
                <a:cs typeface="Tahoma"/>
                <a:sym typeface="Tahoma"/>
              </a:rPr>
              <a:t>Implementation of operations</a:t>
            </a:r>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0"/>
          <p:cNvSpPr txBox="1"/>
          <p:nvPr>
            <p:ph idx="4294967295" type="title"/>
          </p:nvPr>
        </p:nvSpPr>
        <p:spPr>
          <a:xfrm>
            <a:off x="0" y="76200"/>
            <a:ext cx="82296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lt2"/>
                </a:solidFill>
                <a:latin typeface="Tahoma"/>
                <a:ea typeface="Tahoma"/>
                <a:cs typeface="Tahoma"/>
                <a:sym typeface="Tahoma"/>
              </a:rPr>
              <a:t>Why ADT</a:t>
            </a:r>
            <a:endParaRPr/>
          </a:p>
        </p:txBody>
      </p:sp>
      <p:sp>
        <p:nvSpPr>
          <p:cNvPr id="144" name="Google Shape;144;p20"/>
          <p:cNvSpPr/>
          <p:nvPr/>
        </p:nvSpPr>
        <p:spPr>
          <a:xfrm>
            <a:off x="152400" y="838200"/>
            <a:ext cx="8839200" cy="5562600"/>
          </a:xfrm>
          <a:prstGeom prst="rect">
            <a:avLst/>
          </a:prstGeom>
          <a:solidFill>
            <a:schemeClr val="dk1">
              <a:alpha val="49803"/>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2800"/>
              <a:buFont typeface="Noto Sans Symbols"/>
              <a:buChar char="▪"/>
            </a:pPr>
            <a:r>
              <a:rPr b="0" i="0" lang="en-US" sz="2800" u="none" cap="none" strike="noStrike">
                <a:solidFill>
                  <a:schemeClr val="lt1"/>
                </a:solidFill>
                <a:latin typeface="Tahoma"/>
                <a:ea typeface="Tahoma"/>
                <a:cs typeface="Tahoma"/>
                <a:sym typeface="Tahoma"/>
              </a:rPr>
              <a:t>To abstract is to leave out unimportant parts of the information keeping the more important parts.</a:t>
            </a:r>
            <a:endParaRPr/>
          </a:p>
          <a:p>
            <a:pPr indent="-342900" lvl="0" marL="342900" marR="0" rtl="0" algn="l">
              <a:spcBef>
                <a:spcPts val="560"/>
              </a:spcBef>
              <a:spcAft>
                <a:spcPts val="0"/>
              </a:spcAft>
              <a:buClr>
                <a:schemeClr val="folHlink"/>
              </a:buClr>
              <a:buSzPts val="2800"/>
              <a:buFont typeface="Noto Sans Symbols"/>
              <a:buChar char="▪"/>
            </a:pPr>
            <a:r>
              <a:rPr b="0" i="0" lang="en-US" sz="2800" u="none" cap="none" strike="noStrike">
                <a:solidFill>
                  <a:schemeClr val="lt1"/>
                </a:solidFill>
                <a:latin typeface="Tahoma"/>
                <a:ea typeface="Tahoma"/>
                <a:cs typeface="Tahoma"/>
                <a:sym typeface="Tahoma"/>
              </a:rPr>
              <a:t>In an ADT we leave out details of implementation. So, programmers can concentrate more on the problem solving. </a:t>
            </a:r>
            <a:endParaRPr/>
          </a:p>
          <a:p>
            <a:pPr indent="-342900" lvl="0" marL="342900" marR="0" rtl="0" algn="l">
              <a:spcBef>
                <a:spcPts val="560"/>
              </a:spcBef>
              <a:spcAft>
                <a:spcPts val="0"/>
              </a:spcAft>
              <a:buClr>
                <a:schemeClr val="folHlink"/>
              </a:buClr>
              <a:buSzPts val="2800"/>
              <a:buFont typeface="Noto Sans Symbols"/>
              <a:buChar char="▪"/>
            </a:pPr>
            <a:r>
              <a:rPr b="0" i="0" lang="en-US" sz="2800" u="none" cap="none" strike="noStrike">
                <a:solidFill>
                  <a:schemeClr val="lt1"/>
                </a:solidFill>
                <a:latin typeface="Tahoma"/>
                <a:ea typeface="Tahoma"/>
                <a:cs typeface="Tahoma"/>
                <a:sym typeface="Tahoma"/>
              </a:rPr>
              <a:t>An ADT should be implemented such that the programmers who use the type do not need to know the details of how the values are represented and how the operations are implemented.</a:t>
            </a:r>
            <a:endParaRPr/>
          </a:p>
          <a:p>
            <a:pPr indent="-342900" lvl="0" marL="342900" marR="0" rtl="0" algn="l">
              <a:spcBef>
                <a:spcPts val="560"/>
              </a:spcBef>
              <a:spcAft>
                <a:spcPts val="0"/>
              </a:spcAft>
              <a:buClr>
                <a:schemeClr val="folHlink"/>
              </a:buClr>
              <a:buSzPts val="1820"/>
              <a:buFont typeface="Noto Sans Symbols"/>
              <a:buChar char="■"/>
            </a:pPr>
            <a:r>
              <a:rPr b="0" i="0" lang="en-US" sz="2800" u="none" cap="none" strike="noStrike">
                <a:solidFill>
                  <a:schemeClr val="lt1"/>
                </a:solidFill>
                <a:latin typeface="Tahoma"/>
                <a:ea typeface="Tahoma"/>
                <a:cs typeface="Tahoma"/>
                <a:sym typeface="Tahoma"/>
              </a:rPr>
              <a:t>High level languages often provide built in ADTs.</a:t>
            </a:r>
            <a:endParaRPr/>
          </a:p>
          <a:p>
            <a:pPr indent="-341313" lvl="1" marL="798513" marR="0" rtl="0" algn="l">
              <a:spcBef>
                <a:spcPts val="480"/>
              </a:spcBef>
              <a:spcAft>
                <a:spcPts val="0"/>
              </a:spcAft>
              <a:buClr>
                <a:schemeClr val="folHlink"/>
              </a:buClr>
              <a:buSzPts val="1560"/>
              <a:buFont typeface="Tahoma"/>
              <a:buChar char="•"/>
            </a:pPr>
            <a:r>
              <a:rPr b="0" i="0" lang="en-US" sz="2400" u="none" cap="none" strike="noStrike">
                <a:solidFill>
                  <a:schemeClr val="lt1"/>
                </a:solidFill>
                <a:latin typeface="Tahoma"/>
                <a:ea typeface="Tahoma"/>
                <a:cs typeface="Tahoma"/>
                <a:sym typeface="Tahoma"/>
              </a:rPr>
              <a:t>the C++ STL (Standard Template Library)</a:t>
            </a:r>
            <a:endParaRPr/>
          </a:p>
          <a:p>
            <a:pPr indent="-341313" lvl="1" marL="798513" marR="0" rtl="0" algn="l">
              <a:spcBef>
                <a:spcPts val="480"/>
              </a:spcBef>
              <a:spcAft>
                <a:spcPts val="0"/>
              </a:spcAft>
              <a:buClr>
                <a:schemeClr val="folHlink"/>
              </a:buClr>
              <a:buSzPts val="1560"/>
              <a:buFont typeface="Tahoma"/>
              <a:buChar char="•"/>
            </a:pPr>
            <a:r>
              <a:rPr b="0" i="0" lang="en-US" sz="2400" u="none" cap="none" strike="noStrike">
                <a:solidFill>
                  <a:schemeClr val="lt1"/>
                </a:solidFill>
                <a:latin typeface="Tahoma"/>
                <a:ea typeface="Tahoma"/>
                <a:cs typeface="Tahoma"/>
                <a:sym typeface="Tahoma"/>
              </a:rPr>
              <a:t>the Java standard library</a:t>
            </a:r>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1"/>
          <p:cNvSpPr txBox="1"/>
          <p:nvPr>
            <p:ph idx="4294967295" type="title"/>
          </p:nvPr>
        </p:nvSpPr>
        <p:spPr>
          <a:xfrm>
            <a:off x="0" y="304800"/>
            <a:ext cx="82296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lt2"/>
                </a:solidFill>
                <a:latin typeface="Tahoma"/>
                <a:ea typeface="Tahoma"/>
                <a:cs typeface="Tahoma"/>
                <a:sym typeface="Tahoma"/>
              </a:rPr>
              <a:t>Data structure, ADT, and Program</a:t>
            </a:r>
            <a:endParaRPr/>
          </a:p>
        </p:txBody>
      </p:sp>
      <p:sp>
        <p:nvSpPr>
          <p:cNvPr id="152" name="Google Shape;152;p21"/>
          <p:cNvSpPr/>
          <p:nvPr/>
        </p:nvSpPr>
        <p:spPr>
          <a:xfrm>
            <a:off x="838200" y="2057400"/>
            <a:ext cx="1143000" cy="2667000"/>
          </a:xfrm>
          <a:prstGeom prst="rect">
            <a:avLst/>
          </a:prstGeom>
          <a:solidFill>
            <a:schemeClr val="dk1">
              <a:alpha val="49803"/>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1600"/>
              <a:buFont typeface="Noto Sans Symbols"/>
              <a:buNone/>
            </a:pPr>
            <a:r>
              <a:t/>
            </a:r>
            <a:endParaRPr b="0" i="0" sz="1600" u="none" cap="none" strike="noStrike">
              <a:solidFill>
                <a:schemeClr val="lt1"/>
              </a:solidFill>
              <a:latin typeface="Tahoma"/>
              <a:ea typeface="Tahoma"/>
              <a:cs typeface="Tahoma"/>
              <a:sym typeface="Tahoma"/>
            </a:endParaRPr>
          </a:p>
        </p:txBody>
      </p:sp>
      <p:sp>
        <p:nvSpPr>
          <p:cNvPr id="153" name="Google Shape;153;p21"/>
          <p:cNvSpPr/>
          <p:nvPr/>
        </p:nvSpPr>
        <p:spPr>
          <a:xfrm>
            <a:off x="7162800" y="2133600"/>
            <a:ext cx="990600" cy="2667000"/>
          </a:xfrm>
          <a:prstGeom prst="rect">
            <a:avLst/>
          </a:prstGeom>
          <a:solidFill>
            <a:schemeClr val="dk1">
              <a:alpha val="49803"/>
            </a:schemeClr>
          </a:solidFill>
          <a:ln cap="flat" cmpd="sng" w="952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1600"/>
              <a:buFont typeface="Noto Sans Symbols"/>
              <a:buNone/>
            </a:pPr>
            <a:r>
              <a:t/>
            </a:r>
            <a:endParaRPr b="0" i="0" sz="1600" u="none" cap="none" strike="noStrike">
              <a:solidFill>
                <a:schemeClr val="lt1"/>
              </a:solidFill>
              <a:latin typeface="Tahoma"/>
              <a:ea typeface="Tahoma"/>
              <a:cs typeface="Tahoma"/>
              <a:sym typeface="Tahoma"/>
            </a:endParaRPr>
          </a:p>
        </p:txBody>
      </p:sp>
      <p:sp>
        <p:nvSpPr>
          <p:cNvPr id="154" name="Google Shape;154;p21"/>
          <p:cNvSpPr/>
          <p:nvPr/>
        </p:nvSpPr>
        <p:spPr>
          <a:xfrm>
            <a:off x="2819400" y="2057400"/>
            <a:ext cx="1676400" cy="2667000"/>
          </a:xfrm>
          <a:prstGeom prst="rect">
            <a:avLst/>
          </a:prstGeom>
          <a:solidFill>
            <a:schemeClr val="dk1">
              <a:alpha val="49803"/>
            </a:schemeClr>
          </a:solidFill>
          <a:ln cap="rnd" cmpd="sng" w="50800">
            <a:solidFill>
              <a:srgbClr val="FFFF00"/>
            </a:solidFill>
            <a:prstDash val="dot"/>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1600"/>
              <a:buFont typeface="Noto Sans Symbols"/>
              <a:buNone/>
            </a:pPr>
            <a:r>
              <a:t/>
            </a:r>
            <a:endParaRPr b="0" i="0" sz="1600" u="none" cap="none" strike="noStrike">
              <a:solidFill>
                <a:schemeClr val="lt1"/>
              </a:solidFill>
              <a:latin typeface="Tahoma"/>
              <a:ea typeface="Tahoma"/>
              <a:cs typeface="Tahoma"/>
              <a:sym typeface="Tahoma"/>
            </a:endParaRPr>
          </a:p>
        </p:txBody>
      </p:sp>
      <p:sp>
        <p:nvSpPr>
          <p:cNvPr id="155" name="Google Shape;155;p21"/>
          <p:cNvSpPr/>
          <p:nvPr/>
        </p:nvSpPr>
        <p:spPr>
          <a:xfrm>
            <a:off x="2895600" y="2362200"/>
            <a:ext cx="1219200" cy="304800"/>
          </a:xfrm>
          <a:prstGeom prst="rect">
            <a:avLst/>
          </a:prstGeom>
          <a:no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1600"/>
              <a:buFont typeface="Noto Sans Symbols"/>
              <a:buNone/>
            </a:pPr>
            <a:r>
              <a:rPr b="0" i="0" lang="en-US" sz="1600" u="none" cap="none" strike="noStrike">
                <a:solidFill>
                  <a:schemeClr val="folHlink"/>
                </a:solidFill>
                <a:latin typeface="Tahoma"/>
                <a:ea typeface="Tahoma"/>
                <a:cs typeface="Tahoma"/>
                <a:sym typeface="Tahoma"/>
              </a:rPr>
              <a:t>Operation1</a:t>
            </a:r>
            <a:endParaRPr/>
          </a:p>
        </p:txBody>
      </p:sp>
      <p:sp>
        <p:nvSpPr>
          <p:cNvPr id="156" name="Google Shape;156;p21"/>
          <p:cNvSpPr/>
          <p:nvPr/>
        </p:nvSpPr>
        <p:spPr>
          <a:xfrm>
            <a:off x="2895600" y="2743200"/>
            <a:ext cx="1219200" cy="304800"/>
          </a:xfrm>
          <a:prstGeom prst="rect">
            <a:avLst/>
          </a:prstGeom>
          <a:no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1600"/>
              <a:buFont typeface="Noto Sans Symbols"/>
              <a:buNone/>
            </a:pPr>
            <a:r>
              <a:rPr b="0" i="0" lang="en-US" sz="1600" u="none" cap="none" strike="noStrike">
                <a:solidFill>
                  <a:schemeClr val="folHlink"/>
                </a:solidFill>
                <a:latin typeface="Tahoma"/>
                <a:ea typeface="Tahoma"/>
                <a:cs typeface="Tahoma"/>
                <a:sym typeface="Tahoma"/>
              </a:rPr>
              <a:t>Operation2</a:t>
            </a:r>
            <a:endParaRPr/>
          </a:p>
        </p:txBody>
      </p:sp>
      <p:sp>
        <p:nvSpPr>
          <p:cNvPr id="157" name="Google Shape;157;p21"/>
          <p:cNvSpPr/>
          <p:nvPr/>
        </p:nvSpPr>
        <p:spPr>
          <a:xfrm>
            <a:off x="2895600" y="3200400"/>
            <a:ext cx="1219200" cy="304800"/>
          </a:xfrm>
          <a:prstGeom prst="rect">
            <a:avLst/>
          </a:prstGeom>
          <a:no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1600"/>
              <a:buFont typeface="Noto Sans Symbols"/>
              <a:buNone/>
            </a:pPr>
            <a:r>
              <a:rPr b="0" i="0" lang="en-US" sz="1600" u="none" cap="none" strike="noStrike">
                <a:solidFill>
                  <a:schemeClr val="folHlink"/>
                </a:solidFill>
                <a:latin typeface="Tahoma"/>
                <a:ea typeface="Tahoma"/>
                <a:cs typeface="Tahoma"/>
                <a:sym typeface="Tahoma"/>
              </a:rPr>
              <a:t>Operation3</a:t>
            </a:r>
            <a:endParaRPr/>
          </a:p>
        </p:txBody>
      </p:sp>
      <p:sp>
        <p:nvSpPr>
          <p:cNvPr id="158" name="Google Shape;158;p21"/>
          <p:cNvSpPr/>
          <p:nvPr/>
        </p:nvSpPr>
        <p:spPr>
          <a:xfrm>
            <a:off x="2895600" y="3657600"/>
            <a:ext cx="1219200" cy="304800"/>
          </a:xfrm>
          <a:prstGeom prst="rect">
            <a:avLst/>
          </a:prstGeom>
          <a:no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1600"/>
              <a:buFont typeface="Noto Sans Symbols"/>
              <a:buNone/>
            </a:pPr>
            <a:r>
              <a:rPr b="0" i="0" lang="en-US" sz="1600" u="none" cap="none" strike="noStrike">
                <a:solidFill>
                  <a:schemeClr val="folHlink"/>
                </a:solidFill>
                <a:latin typeface="Tahoma"/>
                <a:ea typeface="Tahoma"/>
                <a:cs typeface="Tahoma"/>
                <a:sym typeface="Tahoma"/>
              </a:rPr>
              <a:t>Etc.</a:t>
            </a:r>
            <a:endParaRPr/>
          </a:p>
        </p:txBody>
      </p:sp>
      <p:sp>
        <p:nvSpPr>
          <p:cNvPr id="159" name="Google Shape;159;p21"/>
          <p:cNvSpPr/>
          <p:nvPr/>
        </p:nvSpPr>
        <p:spPr>
          <a:xfrm>
            <a:off x="7239000" y="3200400"/>
            <a:ext cx="990600" cy="30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1600"/>
              <a:buFont typeface="Noto Sans Symbols"/>
              <a:buNone/>
            </a:pPr>
            <a:r>
              <a:rPr b="0" i="0" lang="en-US" sz="1600" u="none" cap="none" strike="noStrike">
                <a:solidFill>
                  <a:schemeClr val="lt1"/>
                </a:solidFill>
                <a:latin typeface="Tahoma"/>
                <a:ea typeface="Tahoma"/>
                <a:cs typeface="Tahoma"/>
                <a:sym typeface="Tahoma"/>
              </a:rPr>
              <a:t>Program</a:t>
            </a:r>
            <a:endParaRPr/>
          </a:p>
        </p:txBody>
      </p:sp>
      <p:sp>
        <p:nvSpPr>
          <p:cNvPr id="160" name="Google Shape;160;p21"/>
          <p:cNvSpPr/>
          <p:nvPr/>
        </p:nvSpPr>
        <p:spPr>
          <a:xfrm>
            <a:off x="838200" y="3048000"/>
            <a:ext cx="1066800" cy="609600"/>
          </a:xfrm>
          <a:prstGeom prst="rect">
            <a:avLst/>
          </a:prstGeom>
          <a:noFill/>
          <a:ln>
            <a:noFill/>
          </a:ln>
        </p:spPr>
        <p:txBody>
          <a:bodyPr anchorCtr="0" anchor="t" bIns="45700" lIns="91425" spcFirstLastPara="1" rIns="91425" wrap="square" tIns="45700">
            <a:noAutofit/>
          </a:bodyPr>
          <a:lstStyle/>
          <a:p>
            <a:pPr indent="-342900" lvl="0" marL="342900" marR="0" rtl="0" algn="ctr">
              <a:spcBef>
                <a:spcPts val="0"/>
              </a:spcBef>
              <a:spcAft>
                <a:spcPts val="0"/>
              </a:spcAft>
              <a:buClr>
                <a:schemeClr val="folHlink"/>
              </a:buClr>
              <a:buSzPts val="1600"/>
              <a:buFont typeface="Noto Sans Symbols"/>
              <a:buNone/>
            </a:pPr>
            <a:r>
              <a:rPr b="0" i="0" lang="en-US" sz="1600" u="none" cap="none" strike="noStrike">
                <a:solidFill>
                  <a:schemeClr val="accent1"/>
                </a:solidFill>
                <a:latin typeface="Tahoma"/>
                <a:ea typeface="Tahoma"/>
                <a:cs typeface="Tahoma"/>
                <a:sym typeface="Tahoma"/>
              </a:rPr>
              <a:t>Data </a:t>
            </a:r>
            <a:endParaRPr/>
          </a:p>
          <a:p>
            <a:pPr indent="-342900" lvl="0" marL="342900" marR="0" rtl="0" algn="ctr">
              <a:spcBef>
                <a:spcPts val="320"/>
              </a:spcBef>
              <a:spcAft>
                <a:spcPts val="0"/>
              </a:spcAft>
              <a:buClr>
                <a:schemeClr val="folHlink"/>
              </a:buClr>
              <a:buSzPts val="1600"/>
              <a:buFont typeface="Noto Sans Symbols"/>
              <a:buNone/>
            </a:pPr>
            <a:r>
              <a:rPr b="0" i="0" lang="en-US" sz="1600" u="none" cap="none" strike="noStrike">
                <a:solidFill>
                  <a:schemeClr val="accent1"/>
                </a:solidFill>
                <a:latin typeface="Tahoma"/>
                <a:ea typeface="Tahoma"/>
                <a:cs typeface="Tahoma"/>
                <a:sym typeface="Tahoma"/>
              </a:rPr>
              <a:t>Structure</a:t>
            </a:r>
            <a:endParaRPr/>
          </a:p>
        </p:txBody>
      </p:sp>
      <p:sp>
        <p:nvSpPr>
          <p:cNvPr id="161" name="Google Shape;161;p21"/>
          <p:cNvSpPr/>
          <p:nvPr/>
        </p:nvSpPr>
        <p:spPr>
          <a:xfrm rot="5400000">
            <a:off x="3619500" y="3390900"/>
            <a:ext cx="1600200" cy="30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1600"/>
              <a:buFont typeface="Noto Sans Symbols"/>
              <a:buNone/>
            </a:pPr>
            <a:r>
              <a:rPr b="1" i="0" lang="en-US" sz="1600" u="none" cap="none" strike="noStrike">
                <a:solidFill>
                  <a:schemeClr val="folHlink"/>
                </a:solidFill>
                <a:latin typeface="Tahoma"/>
                <a:ea typeface="Tahoma"/>
                <a:cs typeface="Tahoma"/>
                <a:sym typeface="Tahoma"/>
              </a:rPr>
              <a:t>I n t e r f a c e</a:t>
            </a:r>
            <a:endParaRPr/>
          </a:p>
        </p:txBody>
      </p:sp>
      <p:sp>
        <p:nvSpPr>
          <p:cNvPr id="162" name="Google Shape;162;p21"/>
          <p:cNvSpPr/>
          <p:nvPr/>
        </p:nvSpPr>
        <p:spPr>
          <a:xfrm>
            <a:off x="2819400" y="4876800"/>
            <a:ext cx="1600200" cy="457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1600"/>
              <a:buFont typeface="Noto Sans Symbols"/>
              <a:buNone/>
            </a:pPr>
            <a:r>
              <a:rPr b="0" i="0" lang="en-US" sz="1600" u="none" cap="none" strike="noStrike">
                <a:solidFill>
                  <a:schemeClr val="lt1"/>
                </a:solidFill>
                <a:latin typeface="Tahoma"/>
                <a:ea typeface="Tahoma"/>
                <a:cs typeface="Tahoma"/>
                <a:sym typeface="Tahoma"/>
              </a:rPr>
              <a:t>ADT operations</a:t>
            </a:r>
            <a:endParaRPr/>
          </a:p>
        </p:txBody>
      </p:sp>
      <p:cxnSp>
        <p:nvCxnSpPr>
          <p:cNvPr id="163" name="Google Shape;163;p21"/>
          <p:cNvCxnSpPr/>
          <p:nvPr/>
        </p:nvCxnSpPr>
        <p:spPr>
          <a:xfrm>
            <a:off x="4572000" y="3198813"/>
            <a:ext cx="2362200" cy="1587"/>
          </a:xfrm>
          <a:prstGeom prst="straightConnector1">
            <a:avLst/>
          </a:prstGeom>
          <a:noFill/>
          <a:ln cap="flat" cmpd="sng" w="9525">
            <a:solidFill>
              <a:schemeClr val="lt1"/>
            </a:solidFill>
            <a:prstDash val="solid"/>
            <a:round/>
            <a:headEnd len="med" w="med" type="none"/>
            <a:tailEnd len="med" w="med" type="triangle"/>
          </a:ln>
        </p:spPr>
      </p:cxnSp>
      <p:cxnSp>
        <p:nvCxnSpPr>
          <p:cNvPr id="164" name="Google Shape;164;p21"/>
          <p:cNvCxnSpPr/>
          <p:nvPr/>
        </p:nvCxnSpPr>
        <p:spPr>
          <a:xfrm>
            <a:off x="4572000" y="3427413"/>
            <a:ext cx="2362200" cy="1587"/>
          </a:xfrm>
          <a:prstGeom prst="straightConnector1">
            <a:avLst/>
          </a:prstGeom>
          <a:noFill/>
          <a:ln cap="flat" cmpd="sng" w="9525">
            <a:solidFill>
              <a:schemeClr val="lt1"/>
            </a:solidFill>
            <a:prstDash val="solid"/>
            <a:round/>
            <a:headEnd len="med" w="med" type="triangle"/>
            <a:tailEnd len="med" w="med" type="none"/>
          </a:ln>
        </p:spPr>
      </p:cxnSp>
      <p:sp>
        <p:nvSpPr>
          <p:cNvPr id="165" name="Google Shape;165;p21"/>
          <p:cNvSpPr/>
          <p:nvPr/>
        </p:nvSpPr>
        <p:spPr>
          <a:xfrm>
            <a:off x="4953000" y="3505200"/>
            <a:ext cx="2209800" cy="533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1600"/>
              <a:buFont typeface="Noto Sans Symbols"/>
              <a:buNone/>
            </a:pPr>
            <a:r>
              <a:rPr b="0" i="0" lang="en-US" sz="1600" u="none" cap="none" strike="noStrike">
                <a:solidFill>
                  <a:schemeClr val="lt1"/>
                </a:solidFill>
                <a:latin typeface="Tahoma"/>
                <a:ea typeface="Tahoma"/>
                <a:cs typeface="Tahoma"/>
                <a:sym typeface="Tahoma"/>
              </a:rPr>
              <a:t>Request to perform operation</a:t>
            </a:r>
            <a:endParaRPr/>
          </a:p>
        </p:txBody>
      </p:sp>
      <p:sp>
        <p:nvSpPr>
          <p:cNvPr id="166" name="Google Shape;166;p21"/>
          <p:cNvSpPr/>
          <p:nvPr/>
        </p:nvSpPr>
        <p:spPr>
          <a:xfrm>
            <a:off x="4876800" y="2819400"/>
            <a:ext cx="1981200" cy="30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SzPts val="1600"/>
              <a:buFont typeface="Noto Sans Symbols"/>
              <a:buNone/>
            </a:pPr>
            <a:r>
              <a:rPr b="0" i="0" lang="en-US" sz="1600" u="none" cap="none" strike="noStrike">
                <a:solidFill>
                  <a:schemeClr val="lt1"/>
                </a:solidFill>
                <a:latin typeface="Tahoma"/>
                <a:ea typeface="Tahoma"/>
                <a:cs typeface="Tahoma"/>
                <a:sym typeface="Tahoma"/>
              </a:rPr>
              <a:t>Result of operation</a:t>
            </a:r>
            <a:endParaRPr/>
          </a:p>
        </p:txBody>
      </p:sp>
      <p:cxnSp>
        <p:nvCxnSpPr>
          <p:cNvPr id="167" name="Google Shape;167;p21"/>
          <p:cNvCxnSpPr/>
          <p:nvPr/>
        </p:nvCxnSpPr>
        <p:spPr>
          <a:xfrm>
            <a:off x="2057400" y="3505200"/>
            <a:ext cx="685800" cy="0"/>
          </a:xfrm>
          <a:prstGeom prst="straightConnector1">
            <a:avLst/>
          </a:prstGeom>
          <a:noFill/>
          <a:ln cap="flat" cmpd="sng" w="9525">
            <a:solidFill>
              <a:schemeClr val="accent1"/>
            </a:solidFill>
            <a:prstDash val="solid"/>
            <a:round/>
            <a:headEnd len="med" w="med" type="triangle"/>
            <a:tailEnd len="med" w="med" type="none"/>
          </a:ln>
        </p:spPr>
      </p:cxnSp>
      <p:cxnSp>
        <p:nvCxnSpPr>
          <p:cNvPr id="168" name="Google Shape;168;p21"/>
          <p:cNvCxnSpPr/>
          <p:nvPr/>
        </p:nvCxnSpPr>
        <p:spPr>
          <a:xfrm>
            <a:off x="2057400" y="3276600"/>
            <a:ext cx="685800" cy="0"/>
          </a:xfrm>
          <a:prstGeom prst="straightConnector1">
            <a:avLst/>
          </a:prstGeom>
          <a:noFill/>
          <a:ln cap="flat" cmpd="sng" w="9525">
            <a:solidFill>
              <a:schemeClr val="accent1"/>
            </a:solidFill>
            <a:prstDash val="solid"/>
            <a:round/>
            <a:headEnd len="med" w="med" type="none"/>
            <a:tailEnd len="med" w="med" type="triangle"/>
          </a:ln>
        </p:spPr>
      </p:cxn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2"/>
          <p:cNvSpPr txBox="1"/>
          <p:nvPr>
            <p:ph idx="4294967295" type="title"/>
          </p:nvPr>
        </p:nvSpPr>
        <p:spPr>
          <a:xfrm>
            <a:off x="0" y="228600"/>
            <a:ext cx="8534400" cy="990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lt2"/>
                </a:solidFill>
                <a:latin typeface="Tahoma"/>
                <a:ea typeface="Tahoma"/>
                <a:cs typeface="Tahoma"/>
                <a:sym typeface="Tahoma"/>
              </a:rPr>
              <a:t>An ADT Example: Complex Numbers</a:t>
            </a:r>
            <a:endParaRPr b="0" i="0" sz="4000" u="none" cap="none" strike="noStrike">
              <a:solidFill>
                <a:schemeClr val="lt2"/>
              </a:solidFill>
              <a:latin typeface="Tahoma"/>
              <a:ea typeface="Tahoma"/>
              <a:cs typeface="Tahoma"/>
              <a:sym typeface="Tahoma"/>
            </a:endParaRPr>
          </a:p>
        </p:txBody>
      </p:sp>
      <p:sp>
        <p:nvSpPr>
          <p:cNvPr id="176" name="Google Shape;176;p22"/>
          <p:cNvSpPr/>
          <p:nvPr/>
        </p:nvSpPr>
        <p:spPr>
          <a:xfrm>
            <a:off x="76200" y="1371600"/>
            <a:ext cx="8991600" cy="4114800"/>
          </a:xfrm>
          <a:prstGeom prst="rect">
            <a:avLst/>
          </a:prstGeom>
          <a:solidFill>
            <a:schemeClr val="dk1">
              <a:alpha val="49803"/>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406400" lvl="0" marL="406400" marR="0" rtl="0" algn="l">
              <a:spcBef>
                <a:spcPts val="0"/>
              </a:spcBef>
              <a:spcAft>
                <a:spcPts val="0"/>
              </a:spcAft>
              <a:buClr>
                <a:schemeClr val="folHlink"/>
              </a:buClr>
              <a:buSzPts val="1820"/>
              <a:buFont typeface="Noto Sans Symbols"/>
              <a:buNone/>
            </a:pPr>
            <a:r>
              <a:rPr b="0" i="0" lang="en-US" sz="2800" u="none" cap="none" strike="noStrike">
                <a:solidFill>
                  <a:schemeClr val="lt1"/>
                </a:solidFill>
                <a:latin typeface="Tahoma"/>
                <a:ea typeface="Tahoma"/>
                <a:cs typeface="Tahoma"/>
                <a:sym typeface="Tahoma"/>
              </a:rPr>
              <a:t>Specification</a:t>
            </a:r>
            <a:endParaRPr/>
          </a:p>
          <a:p>
            <a:pPr indent="-406400" lvl="0" marL="406400" marR="0" rtl="0" algn="l">
              <a:spcBef>
                <a:spcPts val="560"/>
              </a:spcBef>
              <a:spcAft>
                <a:spcPts val="0"/>
              </a:spcAft>
              <a:buClr>
                <a:schemeClr val="folHlink"/>
              </a:buClr>
              <a:buSzPts val="2800"/>
              <a:buFont typeface="Noto Sans Symbols"/>
              <a:buAutoNum type="arabicPeriod"/>
            </a:pPr>
            <a:r>
              <a:rPr b="0" i="0" lang="en-US" sz="2800" u="none" cap="none" strike="noStrike">
                <a:solidFill>
                  <a:schemeClr val="lt1"/>
                </a:solidFill>
                <a:latin typeface="Tahoma"/>
                <a:ea typeface="Tahoma"/>
                <a:cs typeface="Tahoma"/>
                <a:sym typeface="Tahoma"/>
              </a:rPr>
              <a:t>Domain: {a + b i| a, b are real numbers}</a:t>
            </a:r>
            <a:endParaRPr/>
          </a:p>
          <a:p>
            <a:pPr indent="-406400" lvl="0" marL="406400" marR="0" rtl="0" algn="l">
              <a:spcBef>
                <a:spcPts val="560"/>
              </a:spcBef>
              <a:spcAft>
                <a:spcPts val="0"/>
              </a:spcAft>
              <a:buClr>
                <a:schemeClr val="folHlink"/>
              </a:buClr>
              <a:buSzPts val="2800"/>
              <a:buFont typeface="Noto Sans Symbols"/>
              <a:buAutoNum type="arabicPeriod"/>
            </a:pPr>
            <a:r>
              <a:rPr b="0" i="0" lang="en-US" sz="2800" u="none" cap="none" strike="noStrike">
                <a:solidFill>
                  <a:schemeClr val="lt1"/>
                </a:solidFill>
                <a:latin typeface="Tahoma"/>
                <a:ea typeface="Tahoma"/>
                <a:cs typeface="Tahoma"/>
                <a:sym typeface="Tahoma"/>
              </a:rPr>
              <a:t>Rules</a:t>
            </a:r>
            <a:endParaRPr/>
          </a:p>
          <a:p>
            <a:pPr indent="-219075" lvl="1" marL="798513" marR="0" rtl="0" algn="l">
              <a:spcBef>
                <a:spcPts val="560"/>
              </a:spcBef>
              <a:spcAft>
                <a:spcPts val="0"/>
              </a:spcAft>
              <a:buClr>
                <a:schemeClr val="folHlink"/>
              </a:buClr>
              <a:buSzPts val="2800"/>
              <a:buFont typeface="Noto Sans Symbols"/>
              <a:buChar char="▪"/>
            </a:pPr>
            <a:r>
              <a:rPr b="0" i="0" lang="en-US" sz="2800" u="none" cap="none" strike="noStrike">
                <a:solidFill>
                  <a:schemeClr val="lt1"/>
                </a:solidFill>
                <a:latin typeface="Tahoma"/>
                <a:ea typeface="Tahoma"/>
                <a:cs typeface="Tahoma"/>
                <a:sym typeface="Tahoma"/>
              </a:rPr>
              <a:t>Association of values</a:t>
            </a:r>
            <a:endParaRPr/>
          </a:p>
          <a:p>
            <a:pPr indent="-231775" lvl="2" marL="1146175" marR="0" rtl="0" algn="l">
              <a:spcBef>
                <a:spcPts val="480"/>
              </a:spcBef>
              <a:spcAft>
                <a:spcPts val="0"/>
              </a:spcAft>
              <a:buClr>
                <a:schemeClr val="folHlink"/>
              </a:buClr>
              <a:buSzPts val="2400"/>
              <a:buFont typeface="Tahoma"/>
              <a:buChar char="•"/>
            </a:pPr>
            <a:r>
              <a:rPr b="0" i="0" lang="en-US" sz="2400" u="none" cap="none" strike="noStrike">
                <a:solidFill>
                  <a:schemeClr val="lt1"/>
                </a:solidFill>
                <a:latin typeface="Tahoma"/>
                <a:ea typeface="Tahoma"/>
                <a:cs typeface="Tahoma"/>
                <a:sym typeface="Tahoma"/>
              </a:rPr>
              <a:t>i</a:t>
            </a:r>
            <a:r>
              <a:rPr b="0" baseline="30000" i="0" lang="en-US" sz="2400" u="none" cap="none" strike="noStrike">
                <a:solidFill>
                  <a:schemeClr val="lt1"/>
                </a:solidFill>
                <a:latin typeface="Tahoma"/>
                <a:ea typeface="Tahoma"/>
                <a:cs typeface="Tahoma"/>
                <a:sym typeface="Tahoma"/>
              </a:rPr>
              <a:t>2</a:t>
            </a:r>
            <a:r>
              <a:rPr b="0" i="0" lang="en-US" sz="2400" u="none" cap="none" strike="noStrike">
                <a:solidFill>
                  <a:schemeClr val="lt1"/>
                </a:solidFill>
                <a:latin typeface="Tahoma"/>
                <a:ea typeface="Tahoma"/>
                <a:cs typeface="Tahoma"/>
                <a:sym typeface="Tahoma"/>
              </a:rPr>
              <a:t> = -1</a:t>
            </a:r>
            <a:endParaRPr/>
          </a:p>
          <a:p>
            <a:pPr indent="-219075" lvl="1" marL="798513" marR="0" rtl="0" algn="l">
              <a:spcBef>
                <a:spcPts val="560"/>
              </a:spcBef>
              <a:spcAft>
                <a:spcPts val="0"/>
              </a:spcAft>
              <a:buClr>
                <a:schemeClr val="folHlink"/>
              </a:buClr>
              <a:buSzPts val="2800"/>
              <a:buFont typeface="Noto Sans Symbols"/>
              <a:buChar char="▪"/>
            </a:pPr>
            <a:r>
              <a:rPr b="0" i="0" lang="en-US" sz="2800" u="none" cap="none" strike="noStrike">
                <a:solidFill>
                  <a:schemeClr val="lt1"/>
                </a:solidFill>
                <a:latin typeface="Tahoma"/>
                <a:ea typeface="Tahoma"/>
                <a:cs typeface="Tahoma"/>
                <a:sym typeface="Tahoma"/>
              </a:rPr>
              <a:t>Operations</a:t>
            </a:r>
            <a:endParaRPr/>
          </a:p>
          <a:p>
            <a:pPr indent="-231775" lvl="2" marL="1146175" marR="0" rtl="0" algn="l">
              <a:spcBef>
                <a:spcPts val="480"/>
              </a:spcBef>
              <a:spcAft>
                <a:spcPts val="0"/>
              </a:spcAft>
              <a:buClr>
                <a:schemeClr val="folHlink"/>
              </a:buClr>
              <a:buSzPts val="2400"/>
              <a:buFont typeface="Tahoma"/>
              <a:buChar char="•"/>
            </a:pPr>
            <a:r>
              <a:rPr b="0" i="0" lang="en-US" sz="2400" u="none" cap="none" strike="noStrike">
                <a:solidFill>
                  <a:schemeClr val="lt1"/>
                </a:solidFill>
                <a:latin typeface="Tahoma"/>
                <a:ea typeface="Tahoma"/>
                <a:cs typeface="Tahoma"/>
                <a:sym typeface="Tahoma"/>
              </a:rPr>
              <a:t>Addition  (a + b i) + (c + d i) = (a+c) + (b+d) i</a:t>
            </a:r>
            <a:endParaRPr/>
          </a:p>
          <a:p>
            <a:pPr indent="-231775" lvl="2" marL="1146175" marR="0" rtl="0" algn="l">
              <a:spcBef>
                <a:spcPts val="480"/>
              </a:spcBef>
              <a:spcAft>
                <a:spcPts val="0"/>
              </a:spcAft>
              <a:buClr>
                <a:schemeClr val="folHlink"/>
              </a:buClr>
              <a:buSzPts val="2400"/>
              <a:buFont typeface="Tahoma"/>
              <a:buChar char="•"/>
            </a:pPr>
            <a:r>
              <a:rPr b="0" i="0" lang="en-US" sz="2400" u="none" cap="none" strike="noStrike">
                <a:solidFill>
                  <a:schemeClr val="lt1"/>
                </a:solidFill>
                <a:latin typeface="Tahoma"/>
                <a:ea typeface="Tahoma"/>
                <a:cs typeface="Tahoma"/>
                <a:sym typeface="Tahoma"/>
              </a:rPr>
              <a:t>Multiplication (a + b i) * (c + d i) = (ac-bd) + (ad+bc) i</a:t>
            </a:r>
            <a:endParaRPr b="0" i="0" sz="1800" u="none" cap="none" strike="noStrike">
              <a:solidFill>
                <a:schemeClr val="lt1"/>
              </a:solidFill>
              <a:latin typeface="Tahoma"/>
              <a:ea typeface="Tahoma"/>
              <a:cs typeface="Tahoma"/>
              <a:sym typeface="Tahoma"/>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3"/>
          <p:cNvSpPr txBox="1"/>
          <p:nvPr>
            <p:ph idx="4294967295" type="title"/>
          </p:nvPr>
        </p:nvSpPr>
        <p:spPr>
          <a:xfrm>
            <a:off x="0" y="152400"/>
            <a:ext cx="7620000" cy="838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lt2"/>
                </a:solidFill>
                <a:latin typeface="Tahoma"/>
                <a:ea typeface="Tahoma"/>
                <a:cs typeface="Tahoma"/>
                <a:sym typeface="Tahoma"/>
              </a:rPr>
              <a:t>Complex Numbers </a:t>
            </a:r>
            <a:r>
              <a:rPr b="0" i="0" lang="en-US" sz="2800" u="none" cap="none" strike="noStrike">
                <a:solidFill>
                  <a:schemeClr val="lt2"/>
                </a:solidFill>
                <a:latin typeface="Tahoma"/>
                <a:ea typeface="Tahoma"/>
                <a:cs typeface="Tahoma"/>
                <a:sym typeface="Tahoma"/>
              </a:rPr>
              <a:t>conti.</a:t>
            </a:r>
            <a:endParaRPr b="0" i="0" sz="2800" u="none" cap="none" strike="noStrike">
              <a:solidFill>
                <a:schemeClr val="lt2"/>
              </a:solidFill>
              <a:latin typeface="Tahoma"/>
              <a:ea typeface="Tahoma"/>
              <a:cs typeface="Tahoma"/>
              <a:sym typeface="Tahoma"/>
            </a:endParaRPr>
          </a:p>
        </p:txBody>
      </p:sp>
      <p:sp>
        <p:nvSpPr>
          <p:cNvPr id="184" name="Google Shape;184;p23"/>
          <p:cNvSpPr txBox="1"/>
          <p:nvPr>
            <p:ph idx="4294967295" type="body"/>
          </p:nvPr>
        </p:nvSpPr>
        <p:spPr>
          <a:xfrm>
            <a:off x="0" y="1143000"/>
            <a:ext cx="8686800" cy="5029200"/>
          </a:xfrm>
          <a:prstGeom prst="rect">
            <a:avLst/>
          </a:prstGeom>
          <a:solidFill>
            <a:schemeClr val="dk1">
              <a:alpha val="49803"/>
            </a:scheme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533400" lvl="0" marL="533400" marR="0" rtl="0" algn="l">
              <a:spcBef>
                <a:spcPts val="0"/>
              </a:spcBef>
              <a:spcAft>
                <a:spcPts val="0"/>
              </a:spcAft>
              <a:buClr>
                <a:schemeClr val="hlink"/>
              </a:buClr>
              <a:buSzPts val="2400"/>
              <a:buFont typeface="Noto Sans Symbols"/>
              <a:buNone/>
            </a:pPr>
            <a:r>
              <a:rPr b="0" i="0" lang="en-US" sz="2400" u="none" cap="none" strike="noStrike">
                <a:solidFill>
                  <a:schemeClr val="lt1"/>
                </a:solidFill>
                <a:latin typeface="Tahoma"/>
                <a:ea typeface="Tahoma"/>
                <a:cs typeface="Tahoma"/>
                <a:sym typeface="Tahoma"/>
              </a:rPr>
              <a:t>/* Representation 1 */</a:t>
            </a:r>
            <a:endParaRPr/>
          </a:p>
          <a:p>
            <a:pPr indent="-533400" lvl="0" marL="533400" marR="0" rtl="0" algn="l">
              <a:spcBef>
                <a:spcPts val="48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class Complex {</a:t>
            </a:r>
            <a:endParaRPr/>
          </a:p>
          <a:p>
            <a:pPr indent="-533400" lvl="0" marL="533400" marR="0" rtl="0" algn="l">
              <a:spcBef>
                <a:spcPts val="48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	private double re, im;</a:t>
            </a:r>
            <a:endParaRPr/>
          </a:p>
          <a:p>
            <a:pPr indent="-533400" lvl="0" marL="533400" marR="0" rtl="0" algn="l">
              <a:spcBef>
                <a:spcPts val="48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	// Constructor</a:t>
            </a:r>
            <a:endParaRPr/>
          </a:p>
          <a:p>
            <a:pPr indent="-533400" lvl="0" marL="533400" marR="0" rtl="0" algn="l">
              <a:spcBef>
                <a:spcPts val="48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	public Complex(double x, double y) {</a:t>
            </a:r>
            <a:endParaRPr/>
          </a:p>
          <a:p>
            <a:pPr indent="-533400" lvl="0" marL="533400" marR="0" rtl="0" algn="l">
              <a:spcBef>
                <a:spcPts val="48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		re = x; im = y;</a:t>
            </a:r>
            <a:endParaRPr/>
          </a:p>
          <a:p>
            <a:pPr indent="-533400" lvl="0" marL="533400" marR="0" rtl="0" algn="l">
              <a:spcBef>
                <a:spcPts val="48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	}</a:t>
            </a:r>
            <a:endParaRPr/>
          </a:p>
          <a:p>
            <a:pPr indent="-533400" lvl="0" marL="533400" marR="0" rtl="0" algn="l">
              <a:spcBef>
                <a:spcPts val="48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	// Accessors</a:t>
            </a:r>
            <a:endParaRPr/>
          </a:p>
          <a:p>
            <a:pPr indent="-533400" lvl="0" marL="533400" marR="0" rtl="0" algn="l">
              <a:spcBef>
                <a:spcPts val="48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	double re () { return re;} </a:t>
            </a:r>
            <a:endParaRPr/>
          </a:p>
          <a:p>
            <a:pPr indent="-533400" lvl="0" marL="533400" marR="0" rtl="0" algn="l">
              <a:spcBef>
                <a:spcPts val="48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	double im () { return im;}</a:t>
            </a:r>
            <a:endParaRPr/>
          </a:p>
          <a:p>
            <a:pPr indent="-533400" lvl="0" marL="533400" marR="0" rtl="0" algn="l">
              <a:spcBef>
                <a:spcPts val="480"/>
              </a:spcBef>
              <a:spcAft>
                <a:spcPts val="0"/>
              </a:spcAft>
              <a:buClr>
                <a:schemeClr val="hlink"/>
              </a:buClr>
              <a:buSzPts val="1560"/>
              <a:buFont typeface="Noto Sans Symbols"/>
              <a:buNone/>
            </a:pPr>
            <a:r>
              <a:rPr b="0" i="0" lang="en-US" sz="2400" u="none" cap="none" strike="noStrike">
                <a:solidFill>
                  <a:schemeClr val="lt1"/>
                </a:solidFill>
                <a:latin typeface="Tahoma"/>
                <a:ea typeface="Tahoma"/>
                <a:cs typeface="Tahoma"/>
                <a:sym typeface="Tahoma"/>
              </a:rPr>
              <a:t>};</a:t>
            </a:r>
            <a:endParaRPr b="0" i="0" sz="2400" u="none" cap="none" strike="noStrike">
              <a:solidFill>
                <a:schemeClr val="lt1"/>
              </a:solidFill>
              <a:latin typeface="Tahoma"/>
              <a:ea typeface="Tahoma"/>
              <a:cs typeface="Tahoma"/>
              <a:sym typeface="Tahoma"/>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Analysis">
  <a:themeElements>
    <a:clrScheme name="aAnalysis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