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781800" cy="9918700"/>
  <p:embeddedFontLst>
    <p:embeddedFont>
      <p:font typeface="Tahom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ahom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Tahom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1750" y="0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14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5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15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6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16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7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6" name="Google Shape;376;p17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8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8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18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9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19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0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0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p20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1:notes"/>
          <p:cNvSpPr txBox="1"/>
          <p:nvPr/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3" name="Google Shape;463;p21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2:notes"/>
          <p:cNvSpPr/>
          <p:nvPr>
            <p:ph idx="2" type="sldImg"/>
          </p:nvPr>
        </p:nvSpPr>
        <p:spPr>
          <a:xfrm>
            <a:off x="881063" y="723900"/>
            <a:ext cx="5041900" cy="3781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3" name="Google Shape;513;p22:notes"/>
          <p:cNvSpPr txBox="1"/>
          <p:nvPr>
            <p:ph idx="1" type="body"/>
          </p:nvPr>
        </p:nvSpPr>
        <p:spPr>
          <a:xfrm>
            <a:off x="903288" y="4746625"/>
            <a:ext cx="4984750" cy="44227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125" lIns="90250" spcFirstLastPara="1" rIns="90250" wrap="square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3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4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4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5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6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6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7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7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8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28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9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29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0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0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-762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800600" y="2209800"/>
            <a:ext cx="5715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09600" y="228600"/>
            <a:ext cx="5715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Binary Search Trees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Implementing efficient data storage and retrieval.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/>
          <p:nvPr>
            <p:ph type="title"/>
          </p:nvPr>
        </p:nvSpPr>
        <p:spPr>
          <a:xfrm>
            <a:off x="609600" y="2286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Find Min</a:t>
            </a: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/ </a:t>
            </a:r>
            <a:r>
              <a:rPr b="0" i="0" lang="en-US" sz="4000" u="none" cap="none" strike="noStrike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Find Max</a:t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4419600" y="1905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3200400" y="2743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5867400" y="2743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4267200" y="4343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3810000" y="5029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4876800" y="5029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cxnSp>
        <p:nvCxnSpPr>
          <p:cNvPr id="298" name="Google Shape;298;p22"/>
          <p:cNvCxnSpPr>
            <a:stCxn id="292" idx="4"/>
            <a:endCxn id="293" idx="0"/>
          </p:cNvCxnSpPr>
          <p:nvPr/>
        </p:nvCxnSpPr>
        <p:spPr>
          <a:xfrm flipH="1">
            <a:off x="3390900" y="2286000"/>
            <a:ext cx="12192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2"/>
          <p:cNvCxnSpPr>
            <a:stCxn id="292" idx="4"/>
            <a:endCxn id="294" idx="0"/>
          </p:cNvCxnSpPr>
          <p:nvPr/>
        </p:nvCxnSpPr>
        <p:spPr>
          <a:xfrm>
            <a:off x="4610100" y="2286000"/>
            <a:ext cx="1447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2"/>
          <p:cNvCxnSpPr>
            <a:stCxn id="293" idx="3"/>
            <a:endCxn id="301" idx="0"/>
          </p:cNvCxnSpPr>
          <p:nvPr/>
        </p:nvCxnSpPr>
        <p:spPr>
          <a:xfrm flipH="1">
            <a:off x="2933696" y="3068404"/>
            <a:ext cx="322500" cy="43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2"/>
          <p:cNvCxnSpPr>
            <a:stCxn id="303" idx="4"/>
            <a:endCxn id="295" idx="1"/>
          </p:cNvCxnSpPr>
          <p:nvPr/>
        </p:nvCxnSpPr>
        <p:spPr>
          <a:xfrm>
            <a:off x="3962400" y="3886200"/>
            <a:ext cx="360600" cy="51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2"/>
          <p:cNvCxnSpPr>
            <a:stCxn id="295" idx="4"/>
            <a:endCxn id="296" idx="7"/>
          </p:cNvCxnSpPr>
          <p:nvPr/>
        </p:nvCxnSpPr>
        <p:spPr>
          <a:xfrm flipH="1">
            <a:off x="4135200" y="4724400"/>
            <a:ext cx="322500" cy="36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2"/>
          <p:cNvCxnSpPr>
            <a:stCxn id="295" idx="5"/>
            <a:endCxn id="297" idx="1"/>
          </p:cNvCxnSpPr>
          <p:nvPr/>
        </p:nvCxnSpPr>
        <p:spPr>
          <a:xfrm>
            <a:off x="4592404" y="4668604"/>
            <a:ext cx="340200" cy="41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22"/>
          <p:cNvSpPr/>
          <p:nvPr/>
        </p:nvSpPr>
        <p:spPr>
          <a:xfrm>
            <a:off x="5334000" y="3408363"/>
            <a:ext cx="381000" cy="4016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6608763" y="348456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cxnSp>
        <p:nvCxnSpPr>
          <p:cNvPr id="308" name="Google Shape;308;p22"/>
          <p:cNvCxnSpPr>
            <a:endCxn id="306" idx="7"/>
          </p:cNvCxnSpPr>
          <p:nvPr/>
        </p:nvCxnSpPr>
        <p:spPr>
          <a:xfrm flipH="1">
            <a:off x="5659204" y="3103581"/>
            <a:ext cx="360300" cy="363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2"/>
          <p:cNvCxnSpPr>
            <a:stCxn id="294" idx="5"/>
            <a:endCxn id="307" idx="1"/>
          </p:cNvCxnSpPr>
          <p:nvPr/>
        </p:nvCxnSpPr>
        <p:spPr>
          <a:xfrm>
            <a:off x="6192604" y="3068404"/>
            <a:ext cx="471900" cy="471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22"/>
          <p:cNvSpPr/>
          <p:nvPr/>
        </p:nvSpPr>
        <p:spPr>
          <a:xfrm>
            <a:off x="3771900" y="3505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310" name="Google Shape;310;p22"/>
          <p:cNvCxnSpPr>
            <a:stCxn id="293" idx="5"/>
            <a:endCxn id="303" idx="1"/>
          </p:cNvCxnSpPr>
          <p:nvPr/>
        </p:nvCxnSpPr>
        <p:spPr>
          <a:xfrm>
            <a:off x="3525604" y="3068404"/>
            <a:ext cx="302100" cy="49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22"/>
          <p:cNvSpPr/>
          <p:nvPr/>
        </p:nvSpPr>
        <p:spPr>
          <a:xfrm>
            <a:off x="2743200" y="3505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>
            <a:off x="2286000" y="4191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12" name="Google Shape;312;p22"/>
          <p:cNvSpPr/>
          <p:nvPr/>
        </p:nvSpPr>
        <p:spPr>
          <a:xfrm>
            <a:off x="3352800" y="4191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cxnSp>
        <p:nvCxnSpPr>
          <p:cNvPr id="313" name="Google Shape;313;p22"/>
          <p:cNvCxnSpPr>
            <a:endCxn id="311" idx="7"/>
          </p:cNvCxnSpPr>
          <p:nvPr/>
        </p:nvCxnSpPr>
        <p:spPr>
          <a:xfrm flipH="1">
            <a:off x="2611204" y="3886496"/>
            <a:ext cx="360300" cy="360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2"/>
          <p:cNvCxnSpPr>
            <a:stCxn id="301" idx="5"/>
            <a:endCxn id="312" idx="1"/>
          </p:cNvCxnSpPr>
          <p:nvPr/>
        </p:nvCxnSpPr>
        <p:spPr>
          <a:xfrm>
            <a:off x="3068404" y="3830404"/>
            <a:ext cx="340200" cy="41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2"/>
          <p:cNvCxnSpPr/>
          <p:nvPr/>
        </p:nvCxnSpPr>
        <p:spPr>
          <a:xfrm flipH="1">
            <a:off x="3352800" y="2286000"/>
            <a:ext cx="1066800" cy="3810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6" name="Google Shape;316;p22"/>
          <p:cNvCxnSpPr/>
          <p:nvPr/>
        </p:nvCxnSpPr>
        <p:spPr>
          <a:xfrm>
            <a:off x="4800600" y="22860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7" name="Google Shape;317;p22"/>
          <p:cNvCxnSpPr/>
          <p:nvPr/>
        </p:nvCxnSpPr>
        <p:spPr>
          <a:xfrm>
            <a:off x="6289675" y="3048000"/>
            <a:ext cx="415925" cy="381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8" name="Google Shape;318;p22"/>
          <p:cNvCxnSpPr/>
          <p:nvPr/>
        </p:nvCxnSpPr>
        <p:spPr>
          <a:xfrm flipH="1">
            <a:off x="2819400" y="3068638"/>
            <a:ext cx="360363" cy="360362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9" name="Google Shape;319;p22"/>
          <p:cNvCxnSpPr/>
          <p:nvPr/>
        </p:nvCxnSpPr>
        <p:spPr>
          <a:xfrm rot="5400000">
            <a:off x="2571750" y="3905250"/>
            <a:ext cx="304800" cy="2667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0" name="Google Shape;320;p22"/>
          <p:cNvSpPr/>
          <p:nvPr/>
        </p:nvSpPr>
        <p:spPr>
          <a:xfrm>
            <a:off x="6019800" y="4170363"/>
            <a:ext cx="381000" cy="4016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19</a:t>
            </a:r>
            <a:endParaRPr/>
          </a:p>
        </p:txBody>
      </p:sp>
      <p:cxnSp>
        <p:nvCxnSpPr>
          <p:cNvPr id="321" name="Google Shape;321;p22"/>
          <p:cNvCxnSpPr>
            <a:endCxn id="320" idx="7"/>
          </p:cNvCxnSpPr>
          <p:nvPr/>
        </p:nvCxnSpPr>
        <p:spPr>
          <a:xfrm flipH="1">
            <a:off x="6345004" y="3865581"/>
            <a:ext cx="360300" cy="363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22"/>
          <p:cNvSpPr/>
          <p:nvPr/>
        </p:nvSpPr>
        <p:spPr>
          <a:xfrm>
            <a:off x="2951163" y="485616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cxnSp>
        <p:nvCxnSpPr>
          <p:cNvPr id="323" name="Google Shape;323;p22"/>
          <p:cNvCxnSpPr>
            <a:endCxn id="322" idx="1"/>
          </p:cNvCxnSpPr>
          <p:nvPr/>
        </p:nvCxnSpPr>
        <p:spPr>
          <a:xfrm>
            <a:off x="2667359" y="4496159"/>
            <a:ext cx="339600" cy="41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22"/>
          <p:cNvSpPr/>
          <p:nvPr/>
        </p:nvSpPr>
        <p:spPr>
          <a:xfrm>
            <a:off x="3581400" y="554196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cxnSp>
        <p:nvCxnSpPr>
          <p:cNvPr id="325" name="Google Shape;325;p22"/>
          <p:cNvCxnSpPr>
            <a:endCxn id="324" idx="1"/>
          </p:cNvCxnSpPr>
          <p:nvPr/>
        </p:nvCxnSpPr>
        <p:spPr>
          <a:xfrm>
            <a:off x="3297596" y="5181959"/>
            <a:ext cx="339600" cy="41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 txBox="1"/>
          <p:nvPr>
            <p:ph type="title"/>
          </p:nvPr>
        </p:nvSpPr>
        <p:spPr>
          <a:xfrm>
            <a:off x="6096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Insertion</a:t>
            </a:r>
            <a:endParaRPr/>
          </a:p>
        </p:txBody>
      </p:sp>
      <p:sp>
        <p:nvSpPr>
          <p:cNvPr id="332" name="Google Shape;332;p23"/>
          <p:cNvSpPr txBox="1"/>
          <p:nvPr>
            <p:ph idx="1" type="body"/>
          </p:nvPr>
        </p:nvSpPr>
        <p:spPr>
          <a:xfrm>
            <a:off x="381000" y="1143000"/>
            <a:ext cx="4267200" cy="990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Find the insertion point.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Insert</a:t>
            </a:r>
            <a:endParaRPr/>
          </a:p>
        </p:txBody>
      </p:sp>
      <p:sp>
        <p:nvSpPr>
          <p:cNvPr id="333" name="Google Shape;333;p23"/>
          <p:cNvSpPr/>
          <p:nvPr/>
        </p:nvSpPr>
        <p:spPr>
          <a:xfrm>
            <a:off x="5735638" y="2133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334" name="Google Shape;334;p23"/>
          <p:cNvSpPr/>
          <p:nvPr/>
        </p:nvSpPr>
        <p:spPr>
          <a:xfrm>
            <a:off x="4516438" y="2971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7183438" y="2971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sp>
        <p:nvSpPr>
          <p:cNvPr id="336" name="Google Shape;336;p23"/>
          <p:cNvSpPr/>
          <p:nvPr/>
        </p:nvSpPr>
        <p:spPr>
          <a:xfrm>
            <a:off x="5583238" y="4572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4724400" y="5791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338" name="Google Shape;338;p23"/>
          <p:cNvSpPr/>
          <p:nvPr/>
        </p:nvSpPr>
        <p:spPr>
          <a:xfrm>
            <a:off x="6192838" y="5257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cxnSp>
        <p:nvCxnSpPr>
          <p:cNvPr id="339" name="Google Shape;339;p23"/>
          <p:cNvCxnSpPr>
            <a:stCxn id="333" idx="4"/>
            <a:endCxn id="334" idx="0"/>
          </p:cNvCxnSpPr>
          <p:nvPr/>
        </p:nvCxnSpPr>
        <p:spPr>
          <a:xfrm flipH="1">
            <a:off x="4706938" y="2514600"/>
            <a:ext cx="12192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3"/>
          <p:cNvCxnSpPr>
            <a:stCxn id="333" idx="4"/>
            <a:endCxn id="335" idx="0"/>
          </p:cNvCxnSpPr>
          <p:nvPr/>
        </p:nvCxnSpPr>
        <p:spPr>
          <a:xfrm>
            <a:off x="5926138" y="2514600"/>
            <a:ext cx="1447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3"/>
          <p:cNvCxnSpPr>
            <a:stCxn id="334" idx="3"/>
            <a:endCxn id="342" idx="0"/>
          </p:cNvCxnSpPr>
          <p:nvPr/>
        </p:nvCxnSpPr>
        <p:spPr>
          <a:xfrm flipH="1">
            <a:off x="4249734" y="3297004"/>
            <a:ext cx="322500" cy="43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3"/>
          <p:cNvCxnSpPr>
            <a:stCxn id="344" idx="4"/>
            <a:endCxn id="336" idx="1"/>
          </p:cNvCxnSpPr>
          <p:nvPr/>
        </p:nvCxnSpPr>
        <p:spPr>
          <a:xfrm>
            <a:off x="5278438" y="4114800"/>
            <a:ext cx="360600" cy="51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3"/>
          <p:cNvCxnSpPr>
            <a:stCxn id="336" idx="5"/>
            <a:endCxn id="338" idx="1"/>
          </p:cNvCxnSpPr>
          <p:nvPr/>
        </p:nvCxnSpPr>
        <p:spPr>
          <a:xfrm>
            <a:off x="5908442" y="4897204"/>
            <a:ext cx="340200" cy="41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23"/>
          <p:cNvSpPr/>
          <p:nvPr/>
        </p:nvSpPr>
        <p:spPr>
          <a:xfrm>
            <a:off x="6650038" y="363696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347" name="Google Shape;347;p23"/>
          <p:cNvSpPr/>
          <p:nvPr/>
        </p:nvSpPr>
        <p:spPr>
          <a:xfrm>
            <a:off x="7924800" y="371316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cxnSp>
        <p:nvCxnSpPr>
          <p:cNvPr id="348" name="Google Shape;348;p23"/>
          <p:cNvCxnSpPr>
            <a:endCxn id="346" idx="7"/>
          </p:cNvCxnSpPr>
          <p:nvPr/>
        </p:nvCxnSpPr>
        <p:spPr>
          <a:xfrm flipH="1">
            <a:off x="6975242" y="3332459"/>
            <a:ext cx="360300" cy="360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3"/>
          <p:cNvCxnSpPr>
            <a:stCxn id="335" idx="5"/>
            <a:endCxn id="347" idx="1"/>
          </p:cNvCxnSpPr>
          <p:nvPr/>
        </p:nvCxnSpPr>
        <p:spPr>
          <a:xfrm>
            <a:off x="7508642" y="3297004"/>
            <a:ext cx="471900" cy="471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23"/>
          <p:cNvSpPr/>
          <p:nvPr/>
        </p:nvSpPr>
        <p:spPr>
          <a:xfrm>
            <a:off x="5087938" y="3733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350" name="Google Shape;350;p23"/>
          <p:cNvCxnSpPr>
            <a:stCxn id="334" idx="5"/>
            <a:endCxn id="344" idx="1"/>
          </p:cNvCxnSpPr>
          <p:nvPr/>
        </p:nvCxnSpPr>
        <p:spPr>
          <a:xfrm>
            <a:off x="4841642" y="3297004"/>
            <a:ext cx="302100" cy="49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23"/>
          <p:cNvSpPr/>
          <p:nvPr/>
        </p:nvSpPr>
        <p:spPr>
          <a:xfrm>
            <a:off x="4059238" y="3733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351" name="Google Shape;351;p23"/>
          <p:cNvSpPr/>
          <p:nvPr/>
        </p:nvSpPr>
        <p:spPr>
          <a:xfrm>
            <a:off x="3602038" y="4419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52" name="Google Shape;352;p23"/>
          <p:cNvSpPr/>
          <p:nvPr/>
        </p:nvSpPr>
        <p:spPr>
          <a:xfrm>
            <a:off x="4668838" y="4419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cxnSp>
        <p:nvCxnSpPr>
          <p:cNvPr id="353" name="Google Shape;353;p23"/>
          <p:cNvCxnSpPr>
            <a:endCxn id="351" idx="7"/>
          </p:cNvCxnSpPr>
          <p:nvPr/>
        </p:nvCxnSpPr>
        <p:spPr>
          <a:xfrm flipH="1">
            <a:off x="3927242" y="4115096"/>
            <a:ext cx="360300" cy="360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3"/>
          <p:cNvCxnSpPr>
            <a:stCxn id="342" idx="5"/>
            <a:endCxn id="352" idx="1"/>
          </p:cNvCxnSpPr>
          <p:nvPr/>
        </p:nvCxnSpPr>
        <p:spPr>
          <a:xfrm>
            <a:off x="4384442" y="4059004"/>
            <a:ext cx="340200" cy="41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3"/>
          <p:cNvCxnSpPr/>
          <p:nvPr/>
        </p:nvCxnSpPr>
        <p:spPr>
          <a:xfrm flipH="1">
            <a:off x="4821238" y="2514600"/>
            <a:ext cx="990600" cy="3048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6" name="Google Shape;356;p23"/>
          <p:cNvCxnSpPr/>
          <p:nvPr/>
        </p:nvCxnSpPr>
        <p:spPr>
          <a:xfrm flipH="1" rot="-5400000">
            <a:off x="4897438" y="3352800"/>
            <a:ext cx="381000" cy="2286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7" name="Google Shape;357;p23"/>
          <p:cNvCxnSpPr>
            <a:endCxn id="358" idx="1"/>
          </p:cNvCxnSpPr>
          <p:nvPr/>
        </p:nvCxnSpPr>
        <p:spPr>
          <a:xfrm>
            <a:off x="5430838" y="4190925"/>
            <a:ext cx="228600" cy="2763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9" name="Google Shape;359;p23"/>
          <p:cNvSpPr txBox="1"/>
          <p:nvPr/>
        </p:nvSpPr>
        <p:spPr>
          <a:xfrm>
            <a:off x="5705475" y="1733550"/>
            <a:ext cx="3349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endParaRPr/>
          </a:p>
        </p:txBody>
      </p:sp>
      <p:sp>
        <p:nvSpPr>
          <p:cNvPr id="358" name="Google Shape;358;p23"/>
          <p:cNvSpPr txBox="1"/>
          <p:nvPr/>
        </p:nvSpPr>
        <p:spPr>
          <a:xfrm>
            <a:off x="5659438" y="4267200"/>
            <a:ext cx="3349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endParaRPr/>
          </a:p>
        </p:txBody>
      </p:sp>
      <p:sp>
        <p:nvSpPr>
          <p:cNvPr id="360" name="Google Shape;360;p23"/>
          <p:cNvSpPr txBox="1"/>
          <p:nvPr/>
        </p:nvSpPr>
        <p:spPr>
          <a:xfrm>
            <a:off x="4364038" y="2667000"/>
            <a:ext cx="3349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endParaRPr/>
          </a:p>
        </p:txBody>
      </p:sp>
      <p:sp>
        <p:nvSpPr>
          <p:cNvPr id="361" name="Google Shape;361;p23"/>
          <p:cNvSpPr txBox="1"/>
          <p:nvPr/>
        </p:nvSpPr>
        <p:spPr>
          <a:xfrm>
            <a:off x="5202238" y="3352800"/>
            <a:ext cx="3349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endParaRPr/>
          </a:p>
        </p:txBody>
      </p:sp>
      <p:cxnSp>
        <p:nvCxnSpPr>
          <p:cNvPr id="362" name="Google Shape;362;p23"/>
          <p:cNvCxnSpPr/>
          <p:nvPr/>
        </p:nvCxnSpPr>
        <p:spPr>
          <a:xfrm flipH="1">
            <a:off x="5430838" y="4953000"/>
            <a:ext cx="246062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3" name="Google Shape;363;p23"/>
          <p:cNvSpPr txBox="1"/>
          <p:nvPr/>
        </p:nvSpPr>
        <p:spPr>
          <a:xfrm>
            <a:off x="4897438" y="4933950"/>
            <a:ext cx="609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364" name="Google Shape;364;p23"/>
          <p:cNvSpPr/>
          <p:nvPr/>
        </p:nvSpPr>
        <p:spPr>
          <a:xfrm>
            <a:off x="4973638" y="5257800"/>
            <a:ext cx="381000" cy="533400"/>
          </a:xfrm>
          <a:custGeom>
            <a:rect b="b" l="l" r="r" t="t"/>
            <a:pathLst>
              <a:path extrusionOk="0" h="1403" w="1403">
                <a:moveTo>
                  <a:pt x="1104" y="0"/>
                </a:moveTo>
                <a:lnTo>
                  <a:pt x="1402" y="146"/>
                </a:lnTo>
                <a:lnTo>
                  <a:pt x="1322" y="439"/>
                </a:lnTo>
                <a:lnTo>
                  <a:pt x="1267" y="329"/>
                </a:lnTo>
                <a:lnTo>
                  <a:pt x="1159" y="364"/>
                </a:lnTo>
                <a:lnTo>
                  <a:pt x="1063" y="395"/>
                </a:lnTo>
                <a:lnTo>
                  <a:pt x="911" y="464"/>
                </a:lnTo>
                <a:lnTo>
                  <a:pt x="805" y="526"/>
                </a:lnTo>
                <a:lnTo>
                  <a:pt x="737" y="589"/>
                </a:lnTo>
                <a:lnTo>
                  <a:pt x="694" y="651"/>
                </a:lnTo>
                <a:lnTo>
                  <a:pt x="677" y="709"/>
                </a:lnTo>
                <a:lnTo>
                  <a:pt x="671" y="771"/>
                </a:lnTo>
                <a:lnTo>
                  <a:pt x="676" y="834"/>
                </a:lnTo>
                <a:lnTo>
                  <a:pt x="676" y="896"/>
                </a:lnTo>
                <a:lnTo>
                  <a:pt x="668" y="961"/>
                </a:lnTo>
                <a:lnTo>
                  <a:pt x="644" y="1025"/>
                </a:lnTo>
                <a:lnTo>
                  <a:pt x="594" y="1095"/>
                </a:lnTo>
                <a:lnTo>
                  <a:pt x="513" y="1166"/>
                </a:lnTo>
                <a:lnTo>
                  <a:pt x="392" y="1241"/>
                </a:lnTo>
                <a:lnTo>
                  <a:pt x="224" y="1320"/>
                </a:lnTo>
                <a:lnTo>
                  <a:pt x="0" y="1402"/>
                </a:lnTo>
                <a:lnTo>
                  <a:pt x="116" y="1356"/>
                </a:lnTo>
                <a:lnTo>
                  <a:pt x="216" y="1311"/>
                </a:lnTo>
                <a:lnTo>
                  <a:pt x="375" y="1219"/>
                </a:lnTo>
                <a:lnTo>
                  <a:pt x="482" y="1131"/>
                </a:lnTo>
                <a:lnTo>
                  <a:pt x="551" y="1049"/>
                </a:lnTo>
                <a:lnTo>
                  <a:pt x="584" y="969"/>
                </a:lnTo>
                <a:lnTo>
                  <a:pt x="593" y="888"/>
                </a:lnTo>
                <a:lnTo>
                  <a:pt x="585" y="812"/>
                </a:lnTo>
                <a:lnTo>
                  <a:pt x="570" y="735"/>
                </a:lnTo>
                <a:lnTo>
                  <a:pt x="555" y="662"/>
                </a:lnTo>
                <a:lnTo>
                  <a:pt x="548" y="583"/>
                </a:lnTo>
                <a:lnTo>
                  <a:pt x="559" y="508"/>
                </a:lnTo>
                <a:lnTo>
                  <a:pt x="593" y="431"/>
                </a:lnTo>
                <a:lnTo>
                  <a:pt x="665" y="353"/>
                </a:lnTo>
                <a:lnTo>
                  <a:pt x="776" y="276"/>
                </a:lnTo>
                <a:lnTo>
                  <a:pt x="937" y="192"/>
                </a:lnTo>
                <a:lnTo>
                  <a:pt x="1158" y="110"/>
                </a:lnTo>
                <a:lnTo>
                  <a:pt x="1104" y="0"/>
                </a:lnTo>
              </a:path>
            </a:pathLst>
          </a:custGeom>
          <a:solidFill>
            <a:srgbClr val="27FFFE"/>
          </a:solidFill>
          <a:ln cap="rnd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5" name="Google Shape;365;p23"/>
          <p:cNvSpPr txBox="1"/>
          <p:nvPr/>
        </p:nvSpPr>
        <p:spPr>
          <a:xfrm>
            <a:off x="533400" y="2286000"/>
            <a:ext cx="3352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7FFFE"/>
                </a:solidFill>
                <a:latin typeface="Tahoma"/>
                <a:ea typeface="Tahoma"/>
                <a:cs typeface="Tahoma"/>
                <a:sym typeface="Tahoma"/>
              </a:rPr>
              <a:t>Example: To insert 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4"/>
          <p:cNvSpPr txBox="1"/>
          <p:nvPr>
            <p:ph type="title"/>
          </p:nvPr>
        </p:nvSpPr>
        <p:spPr>
          <a:xfrm>
            <a:off x="609600" y="228600"/>
            <a:ext cx="7924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Insertion Algorithm</a:t>
            </a:r>
            <a:endParaRPr/>
          </a:p>
        </p:txBody>
      </p:sp>
      <p:sp>
        <p:nvSpPr>
          <p:cNvPr id="372" name="Google Shape;372;p24"/>
          <p:cNvSpPr txBox="1"/>
          <p:nvPr/>
        </p:nvSpPr>
        <p:spPr>
          <a:xfrm>
            <a:off x="1219200" y="1219200"/>
            <a:ext cx="7162800" cy="4572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 = root; pcur = null;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while (cur!=null)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(K&lt;cur.key)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pcur = cur; cur = cur.left;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 else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pcur = cur; cur = cur.ritht;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(K&lt;pcur.key) attach K as a left child of pcur;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else attach K as a right child of pcur;</a:t>
            </a:r>
            <a:endParaRPr/>
          </a:p>
        </p:txBody>
      </p:sp>
      <p:sp>
        <p:nvSpPr>
          <p:cNvPr id="373" name="Google Shape;373;p24"/>
          <p:cNvSpPr txBox="1"/>
          <p:nvPr/>
        </p:nvSpPr>
        <p:spPr>
          <a:xfrm>
            <a:off x="1752600" y="61722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Time complexity: O(h)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/>
          <p:nvPr>
            <p:ph type="title"/>
          </p:nvPr>
        </p:nvSpPr>
        <p:spPr>
          <a:xfrm>
            <a:off x="6096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Insertion Example</a:t>
            </a:r>
            <a:endParaRPr/>
          </a:p>
        </p:txBody>
      </p:sp>
      <p:sp>
        <p:nvSpPr>
          <p:cNvPr id="379" name="Google Shape;379;p25"/>
          <p:cNvSpPr txBox="1"/>
          <p:nvPr>
            <p:ph idx="1" type="body"/>
          </p:nvPr>
        </p:nvSpPr>
        <p:spPr>
          <a:xfrm>
            <a:off x="304800" y="990600"/>
            <a:ext cx="8305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Sequentially insert 10, 20, 5, 12, 25, 11, 18, 3, 19, 15 into an empty BST.</a:t>
            </a:r>
            <a:endParaRPr/>
          </a:p>
        </p:txBody>
      </p:sp>
      <p:sp>
        <p:nvSpPr>
          <p:cNvPr id="380" name="Google Shape;380;p25"/>
          <p:cNvSpPr/>
          <p:nvPr/>
        </p:nvSpPr>
        <p:spPr>
          <a:xfrm>
            <a:off x="3962400" y="1981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4703763" y="272256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cxnSp>
        <p:nvCxnSpPr>
          <p:cNvPr id="382" name="Google Shape;382;p25"/>
          <p:cNvCxnSpPr>
            <a:stCxn id="380" idx="5"/>
            <a:endCxn id="381" idx="1"/>
          </p:cNvCxnSpPr>
          <p:nvPr/>
        </p:nvCxnSpPr>
        <p:spPr>
          <a:xfrm>
            <a:off x="4287604" y="2306404"/>
            <a:ext cx="471900" cy="471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25"/>
          <p:cNvSpPr/>
          <p:nvPr/>
        </p:nvSpPr>
        <p:spPr>
          <a:xfrm>
            <a:off x="3387725" y="2701925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cxnSp>
        <p:nvCxnSpPr>
          <p:cNvPr id="384" name="Google Shape;384;p25"/>
          <p:cNvCxnSpPr/>
          <p:nvPr/>
        </p:nvCxnSpPr>
        <p:spPr>
          <a:xfrm flipH="1">
            <a:off x="3713163" y="2286000"/>
            <a:ext cx="325437" cy="47148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25"/>
          <p:cNvSpPr/>
          <p:nvPr/>
        </p:nvSpPr>
        <p:spPr>
          <a:xfrm>
            <a:off x="4149725" y="3505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cxnSp>
        <p:nvCxnSpPr>
          <p:cNvPr id="386" name="Google Shape;386;p25"/>
          <p:cNvCxnSpPr/>
          <p:nvPr/>
        </p:nvCxnSpPr>
        <p:spPr>
          <a:xfrm flipH="1">
            <a:off x="4475163" y="3089275"/>
            <a:ext cx="325437" cy="47148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25"/>
          <p:cNvSpPr/>
          <p:nvPr/>
        </p:nvSpPr>
        <p:spPr>
          <a:xfrm>
            <a:off x="2819400" y="3505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cxnSp>
        <p:nvCxnSpPr>
          <p:cNvPr id="388" name="Google Shape;388;p25"/>
          <p:cNvCxnSpPr/>
          <p:nvPr/>
        </p:nvCxnSpPr>
        <p:spPr>
          <a:xfrm flipH="1">
            <a:off x="3144838" y="3089275"/>
            <a:ext cx="325437" cy="47148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25"/>
          <p:cNvSpPr/>
          <p:nvPr/>
        </p:nvSpPr>
        <p:spPr>
          <a:xfrm>
            <a:off x="5292725" y="3540125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cxnSp>
        <p:nvCxnSpPr>
          <p:cNvPr id="390" name="Google Shape;390;p25"/>
          <p:cNvCxnSpPr>
            <a:stCxn id="381" idx="5"/>
          </p:cNvCxnSpPr>
          <p:nvPr/>
        </p:nvCxnSpPr>
        <p:spPr>
          <a:xfrm>
            <a:off x="5028967" y="3047767"/>
            <a:ext cx="319200" cy="547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25"/>
          <p:cNvSpPr/>
          <p:nvPr/>
        </p:nvSpPr>
        <p:spPr>
          <a:xfrm>
            <a:off x="3616325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/>
          </a:p>
        </p:txBody>
      </p:sp>
      <p:cxnSp>
        <p:nvCxnSpPr>
          <p:cNvPr id="392" name="Google Shape;392;p25"/>
          <p:cNvCxnSpPr/>
          <p:nvPr/>
        </p:nvCxnSpPr>
        <p:spPr>
          <a:xfrm flipH="1">
            <a:off x="3941763" y="3830638"/>
            <a:ext cx="263525" cy="4921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25"/>
          <p:cNvSpPr/>
          <p:nvPr/>
        </p:nvSpPr>
        <p:spPr>
          <a:xfrm>
            <a:off x="4800600" y="4343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cxnSp>
        <p:nvCxnSpPr>
          <p:cNvPr id="394" name="Google Shape;394;p25"/>
          <p:cNvCxnSpPr/>
          <p:nvPr/>
        </p:nvCxnSpPr>
        <p:spPr>
          <a:xfrm>
            <a:off x="4475163" y="3830638"/>
            <a:ext cx="381000" cy="5683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25"/>
          <p:cNvSpPr/>
          <p:nvPr/>
        </p:nvSpPr>
        <p:spPr>
          <a:xfrm>
            <a:off x="5368925" y="5216525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19</a:t>
            </a:r>
            <a:endParaRPr/>
          </a:p>
        </p:txBody>
      </p:sp>
      <p:cxnSp>
        <p:nvCxnSpPr>
          <p:cNvPr id="396" name="Google Shape;396;p25"/>
          <p:cNvCxnSpPr/>
          <p:nvPr/>
        </p:nvCxnSpPr>
        <p:spPr>
          <a:xfrm>
            <a:off x="5126038" y="4668838"/>
            <a:ext cx="298450" cy="60325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25"/>
          <p:cNvSpPr/>
          <p:nvPr/>
        </p:nvSpPr>
        <p:spPr>
          <a:xfrm>
            <a:off x="4495800" y="5334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cxnSp>
        <p:nvCxnSpPr>
          <p:cNvPr id="398" name="Google Shape;398;p25"/>
          <p:cNvCxnSpPr/>
          <p:nvPr/>
        </p:nvCxnSpPr>
        <p:spPr>
          <a:xfrm flipH="1">
            <a:off x="4686300" y="4724400"/>
            <a:ext cx="3048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6"/>
          <p:cNvSpPr txBox="1"/>
          <p:nvPr>
            <p:ph type="title"/>
          </p:nvPr>
        </p:nvSpPr>
        <p:spPr>
          <a:xfrm>
            <a:off x="457200" y="609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Deletion</a:t>
            </a:r>
            <a:endParaRPr/>
          </a:p>
        </p:txBody>
      </p:sp>
      <p:sp>
        <p:nvSpPr>
          <p:cNvPr id="405" name="Google Shape;405;p26"/>
          <p:cNvSpPr txBox="1"/>
          <p:nvPr>
            <p:ph idx="1" type="body"/>
          </p:nvPr>
        </p:nvSpPr>
        <p:spPr>
          <a:xfrm>
            <a:off x="457200" y="1600200"/>
            <a:ext cx="8229600" cy="2743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When we delete a node, we need to consider how we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take care of the children of the deleted node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This has to be done in such a way that the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key order of the search tree is maintained.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7"/>
          <p:cNvSpPr txBox="1"/>
          <p:nvPr>
            <p:ph type="title"/>
          </p:nvPr>
        </p:nvSpPr>
        <p:spPr>
          <a:xfrm>
            <a:off x="457200" y="3048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Deletion under Different Cases</a:t>
            </a:r>
            <a:endParaRPr/>
          </a:p>
        </p:txBody>
      </p:sp>
      <p:sp>
        <p:nvSpPr>
          <p:cNvPr id="412" name="Google Shape;412;p27"/>
          <p:cNvSpPr txBox="1"/>
          <p:nvPr>
            <p:ph idx="1" type="body"/>
          </p:nvPr>
        </p:nvSpPr>
        <p:spPr>
          <a:xfrm>
            <a:off x="152400" y="1143000"/>
            <a:ext cx="46482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AutoNum type="arabicPeriod"/>
            </a:pPr>
            <a:r>
              <a:rPr b="0" i="0" lang="en-US" sz="28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The node is a leaf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Delete the node.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AutoNum type="arabicPeriod"/>
            </a:pPr>
            <a:r>
              <a:rPr b="0" i="0" lang="en-US" sz="28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The node has one child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Make the only child as a child of the node’s parent.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Delete the node.</a:t>
            </a: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6934200" y="1981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6116638" y="2819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7924800" y="2743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7183438" y="4419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6726238" y="5105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7793038" y="5105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cxnSp>
        <p:nvCxnSpPr>
          <p:cNvPr id="419" name="Google Shape;419;p27"/>
          <p:cNvCxnSpPr>
            <a:stCxn id="413" idx="4"/>
            <a:endCxn id="414" idx="0"/>
          </p:cNvCxnSpPr>
          <p:nvPr/>
        </p:nvCxnSpPr>
        <p:spPr>
          <a:xfrm flipH="1">
            <a:off x="6307200" y="2362200"/>
            <a:ext cx="8175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7"/>
          <p:cNvCxnSpPr>
            <a:stCxn id="413" idx="4"/>
            <a:endCxn id="415" idx="0"/>
          </p:cNvCxnSpPr>
          <p:nvPr/>
        </p:nvCxnSpPr>
        <p:spPr>
          <a:xfrm>
            <a:off x="7124700" y="2362200"/>
            <a:ext cx="990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7"/>
          <p:cNvCxnSpPr>
            <a:stCxn id="414" idx="3"/>
            <a:endCxn id="422" idx="0"/>
          </p:cNvCxnSpPr>
          <p:nvPr/>
        </p:nvCxnSpPr>
        <p:spPr>
          <a:xfrm flipH="1">
            <a:off x="5849934" y="3144604"/>
            <a:ext cx="322500" cy="43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7"/>
          <p:cNvCxnSpPr>
            <a:stCxn id="424" idx="4"/>
            <a:endCxn id="416" idx="1"/>
          </p:cNvCxnSpPr>
          <p:nvPr/>
        </p:nvCxnSpPr>
        <p:spPr>
          <a:xfrm>
            <a:off x="6878638" y="3962400"/>
            <a:ext cx="360600" cy="51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7"/>
          <p:cNvCxnSpPr>
            <a:stCxn id="416" idx="4"/>
            <a:endCxn id="417" idx="7"/>
          </p:cNvCxnSpPr>
          <p:nvPr/>
        </p:nvCxnSpPr>
        <p:spPr>
          <a:xfrm flipH="1">
            <a:off x="7051438" y="4800600"/>
            <a:ext cx="322500" cy="36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27"/>
          <p:cNvCxnSpPr>
            <a:stCxn id="416" idx="5"/>
            <a:endCxn id="418" idx="1"/>
          </p:cNvCxnSpPr>
          <p:nvPr/>
        </p:nvCxnSpPr>
        <p:spPr>
          <a:xfrm>
            <a:off x="7508642" y="4744804"/>
            <a:ext cx="340200" cy="41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27"/>
          <p:cNvSpPr/>
          <p:nvPr/>
        </p:nvSpPr>
        <p:spPr>
          <a:xfrm>
            <a:off x="7467600" y="3429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428" name="Google Shape;428;p27"/>
          <p:cNvSpPr/>
          <p:nvPr/>
        </p:nvSpPr>
        <p:spPr>
          <a:xfrm>
            <a:off x="8686800" y="3429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cxnSp>
        <p:nvCxnSpPr>
          <p:cNvPr id="429" name="Google Shape;429;p27"/>
          <p:cNvCxnSpPr>
            <a:endCxn id="427" idx="7"/>
          </p:cNvCxnSpPr>
          <p:nvPr/>
        </p:nvCxnSpPr>
        <p:spPr>
          <a:xfrm flipH="1">
            <a:off x="7792804" y="3124496"/>
            <a:ext cx="360300" cy="360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7"/>
          <p:cNvCxnSpPr>
            <a:stCxn id="415" idx="5"/>
            <a:endCxn id="428" idx="1"/>
          </p:cNvCxnSpPr>
          <p:nvPr/>
        </p:nvCxnSpPr>
        <p:spPr>
          <a:xfrm>
            <a:off x="8250004" y="3068404"/>
            <a:ext cx="492600" cy="41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27"/>
          <p:cNvSpPr/>
          <p:nvPr/>
        </p:nvSpPr>
        <p:spPr>
          <a:xfrm>
            <a:off x="6688138" y="3581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431" name="Google Shape;431;p27"/>
          <p:cNvCxnSpPr>
            <a:stCxn id="414" idx="5"/>
            <a:endCxn id="424" idx="1"/>
          </p:cNvCxnSpPr>
          <p:nvPr/>
        </p:nvCxnSpPr>
        <p:spPr>
          <a:xfrm>
            <a:off x="6441842" y="3144604"/>
            <a:ext cx="302100" cy="49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27"/>
          <p:cNvSpPr/>
          <p:nvPr/>
        </p:nvSpPr>
        <p:spPr>
          <a:xfrm>
            <a:off x="5659438" y="3581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432" name="Google Shape;432;p27"/>
          <p:cNvSpPr/>
          <p:nvPr/>
        </p:nvSpPr>
        <p:spPr>
          <a:xfrm>
            <a:off x="5202238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33" name="Google Shape;433;p27"/>
          <p:cNvSpPr/>
          <p:nvPr/>
        </p:nvSpPr>
        <p:spPr>
          <a:xfrm>
            <a:off x="6269038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cxnSp>
        <p:nvCxnSpPr>
          <p:cNvPr id="434" name="Google Shape;434;p27"/>
          <p:cNvCxnSpPr>
            <a:endCxn id="432" idx="7"/>
          </p:cNvCxnSpPr>
          <p:nvPr/>
        </p:nvCxnSpPr>
        <p:spPr>
          <a:xfrm flipH="1">
            <a:off x="5527442" y="3962696"/>
            <a:ext cx="360300" cy="360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7"/>
          <p:cNvCxnSpPr>
            <a:stCxn id="422" idx="5"/>
            <a:endCxn id="433" idx="1"/>
          </p:cNvCxnSpPr>
          <p:nvPr/>
        </p:nvCxnSpPr>
        <p:spPr>
          <a:xfrm>
            <a:off x="5984642" y="3906604"/>
            <a:ext cx="340200" cy="41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27"/>
          <p:cNvSpPr/>
          <p:nvPr/>
        </p:nvSpPr>
        <p:spPr>
          <a:xfrm rot="-10589498">
            <a:off x="6464300" y="3214688"/>
            <a:ext cx="963613" cy="1176337"/>
          </a:xfrm>
          <a:custGeom>
            <a:rect b="b" l="l" r="r" t="t"/>
            <a:pathLst>
              <a:path extrusionOk="0" h="552" w="360">
                <a:moveTo>
                  <a:pt x="0" y="0"/>
                </a:moveTo>
                <a:cubicBezTo>
                  <a:pt x="6" y="134"/>
                  <a:pt x="12" y="268"/>
                  <a:pt x="72" y="360"/>
                </a:cubicBezTo>
                <a:cubicBezTo>
                  <a:pt x="132" y="452"/>
                  <a:pt x="246" y="502"/>
                  <a:pt x="360" y="552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7"/>
          <p:cNvSpPr txBox="1"/>
          <p:nvPr/>
        </p:nvSpPr>
        <p:spPr>
          <a:xfrm rot="210502">
            <a:off x="6464300" y="3214675"/>
            <a:ext cx="963613" cy="1176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8" name="Google Shape;438;p27"/>
          <p:cNvSpPr/>
          <p:nvPr/>
        </p:nvSpPr>
        <p:spPr>
          <a:xfrm>
            <a:off x="6473825" y="3200400"/>
            <a:ext cx="38417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endParaRPr sz="24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9" name="Google Shape;439;p27"/>
          <p:cNvSpPr txBox="1"/>
          <p:nvPr/>
        </p:nvSpPr>
        <p:spPr>
          <a:xfrm>
            <a:off x="6629400" y="5867400"/>
            <a:ext cx="1447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7FFFE"/>
                </a:solidFill>
                <a:latin typeface="Tahoma"/>
                <a:ea typeface="Tahoma"/>
                <a:cs typeface="Tahoma"/>
                <a:sym typeface="Tahoma"/>
              </a:rPr>
              <a:t>Delete 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8"/>
          <p:cNvSpPr txBox="1"/>
          <p:nvPr>
            <p:ph type="title"/>
          </p:nvPr>
        </p:nvSpPr>
        <p:spPr>
          <a:xfrm>
            <a:off x="609600" y="228600"/>
            <a:ext cx="7848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Deletion</a:t>
            </a: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conti.</a:t>
            </a:r>
            <a:endParaRPr/>
          </a:p>
        </p:txBody>
      </p:sp>
      <p:sp>
        <p:nvSpPr>
          <p:cNvPr id="446" name="Google Shape;446;p28"/>
          <p:cNvSpPr txBox="1"/>
          <p:nvPr>
            <p:ph idx="1" type="body"/>
          </p:nvPr>
        </p:nvSpPr>
        <p:spPr>
          <a:xfrm>
            <a:off x="76200" y="1447800"/>
            <a:ext cx="4572000" cy="3657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AutoNum type="arabicPeriod" startAt="3"/>
            </a:pPr>
            <a:r>
              <a:rPr b="0" i="0" lang="en-US" sz="28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The node has 2 children.</a:t>
            </a:r>
            <a:endParaRPr/>
          </a:p>
          <a:p>
            <a:pPr indent="-217487" lvl="1" marL="736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Replace the key of that node with the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minimum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element of the</a:t>
            </a:r>
            <a:r>
              <a:rPr b="0" i="0" lang="en-US" sz="2400" u="none" cap="none" strike="noStrike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 right subtree</a:t>
            </a:r>
            <a:r>
              <a:rPr b="0" i="0" lang="en-US" sz="2000" u="none" cap="none" strike="noStrike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(or the </a:t>
            </a:r>
            <a:r>
              <a:rPr b="0" i="0" lang="en-US" sz="20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maximum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element of the </a:t>
            </a:r>
            <a:r>
              <a:rPr b="0" i="0" lang="en-US" sz="20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left subtree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/>
          </a:p>
          <a:p>
            <a:pPr indent="-217487" lvl="1" marL="736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Delete the minimum/ maximum element of the right/left subtree.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7" name="Google Shape;447;p28"/>
          <p:cNvSpPr/>
          <p:nvPr/>
        </p:nvSpPr>
        <p:spPr>
          <a:xfrm>
            <a:off x="6794500" y="1219200"/>
            <a:ext cx="292100" cy="292100"/>
          </a:xfrm>
          <a:prstGeom prst="ellipse">
            <a:avLst/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8" name="Google Shape;448;p28"/>
          <p:cNvSpPr/>
          <p:nvPr/>
        </p:nvSpPr>
        <p:spPr>
          <a:xfrm>
            <a:off x="6721475" y="1968500"/>
            <a:ext cx="292100" cy="292100"/>
          </a:xfrm>
          <a:prstGeom prst="ellipse">
            <a:avLst/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9" name="Google Shape;449;p28"/>
          <p:cNvSpPr/>
          <p:nvPr/>
        </p:nvSpPr>
        <p:spPr>
          <a:xfrm>
            <a:off x="5867400" y="2425700"/>
            <a:ext cx="762000" cy="762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0" name="Google Shape;450;p28"/>
          <p:cNvSpPr/>
          <p:nvPr/>
        </p:nvSpPr>
        <p:spPr>
          <a:xfrm>
            <a:off x="7086600" y="2425700"/>
            <a:ext cx="762000" cy="762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51" name="Google Shape;451;p28"/>
          <p:cNvCxnSpPr/>
          <p:nvPr/>
        </p:nvCxnSpPr>
        <p:spPr>
          <a:xfrm flipH="1" rot="10800000">
            <a:off x="6248400" y="2273300"/>
            <a:ext cx="584200" cy="1524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p28"/>
          <p:cNvCxnSpPr/>
          <p:nvPr/>
        </p:nvCxnSpPr>
        <p:spPr>
          <a:xfrm>
            <a:off x="6934200" y="2273300"/>
            <a:ext cx="533400" cy="1524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3" name="Google Shape;453;p28"/>
          <p:cNvSpPr/>
          <p:nvPr/>
        </p:nvSpPr>
        <p:spPr>
          <a:xfrm>
            <a:off x="6781800" y="1511300"/>
            <a:ext cx="228600" cy="457200"/>
          </a:xfrm>
          <a:custGeom>
            <a:rect b="b" l="l" r="r" t="t"/>
            <a:pathLst>
              <a:path extrusionOk="0" h="2134" w="1383">
                <a:moveTo>
                  <a:pt x="783" y="0"/>
                </a:moveTo>
                <a:cubicBezTo>
                  <a:pt x="628" y="165"/>
                  <a:pt x="473" y="330"/>
                  <a:pt x="377" y="457"/>
                </a:cubicBezTo>
                <a:cubicBezTo>
                  <a:pt x="281" y="584"/>
                  <a:pt x="240" y="642"/>
                  <a:pt x="207" y="760"/>
                </a:cubicBezTo>
                <a:cubicBezTo>
                  <a:pt x="174" y="878"/>
                  <a:pt x="0" y="1023"/>
                  <a:pt x="177" y="1166"/>
                </a:cubicBezTo>
                <a:cubicBezTo>
                  <a:pt x="354" y="1309"/>
                  <a:pt x="1157" y="1491"/>
                  <a:pt x="1270" y="1617"/>
                </a:cubicBezTo>
                <a:cubicBezTo>
                  <a:pt x="1383" y="1743"/>
                  <a:pt x="972" y="1834"/>
                  <a:pt x="857" y="1920"/>
                </a:cubicBezTo>
                <a:cubicBezTo>
                  <a:pt x="742" y="2006"/>
                  <a:pt x="662" y="2070"/>
                  <a:pt x="583" y="2134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4" name="Google Shape;454;p28"/>
          <p:cNvSpPr/>
          <p:nvPr/>
        </p:nvSpPr>
        <p:spPr>
          <a:xfrm>
            <a:off x="5410200" y="4800600"/>
            <a:ext cx="1447800" cy="762000"/>
          </a:xfrm>
          <a:prstGeom prst="wedgeRectCallout">
            <a:avLst>
              <a:gd fmla="val 32676" name="adj1"/>
              <a:gd fmla="val -259792" name="adj2"/>
            </a:avLst>
          </a:prstGeom>
          <a:noFill/>
          <a:ln cap="flat" cmpd="sng" w="12700">
            <a:solidFill>
              <a:schemeClr val="folHlink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max of left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subtree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(predecessor)</a:t>
            </a:r>
            <a:endParaRPr b="1" i="1"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8"/>
          <p:cNvSpPr/>
          <p:nvPr/>
        </p:nvSpPr>
        <p:spPr>
          <a:xfrm>
            <a:off x="6934200" y="4800600"/>
            <a:ext cx="1219200" cy="762000"/>
          </a:xfrm>
          <a:prstGeom prst="wedgeRectCallout">
            <a:avLst>
              <a:gd fmla="val -41014" name="adj1"/>
              <a:gd fmla="val -259792" name="adj2"/>
            </a:avLst>
          </a:prstGeom>
          <a:noFill/>
          <a:ln cap="flat" cmpd="sng" w="12700">
            <a:solidFill>
              <a:srgbClr val="00FF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6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min of right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subtree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(successor)</a:t>
            </a:r>
            <a:endParaRPr b="1" i="1" sz="240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8"/>
          <p:cNvSpPr/>
          <p:nvPr/>
        </p:nvSpPr>
        <p:spPr>
          <a:xfrm>
            <a:off x="6019800" y="3429000"/>
            <a:ext cx="304800" cy="5334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7" name="Google Shape;457;p28"/>
          <p:cNvSpPr/>
          <p:nvPr/>
        </p:nvSpPr>
        <p:spPr>
          <a:xfrm>
            <a:off x="7391400" y="3429000"/>
            <a:ext cx="304800" cy="5334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58" name="Google Shape;458;p28"/>
          <p:cNvCxnSpPr/>
          <p:nvPr/>
        </p:nvCxnSpPr>
        <p:spPr>
          <a:xfrm flipH="1" rot="10800000">
            <a:off x="6172200" y="3200400"/>
            <a:ext cx="431800" cy="2286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59" name="Google Shape;459;p28"/>
          <p:cNvCxnSpPr/>
          <p:nvPr/>
        </p:nvCxnSpPr>
        <p:spPr>
          <a:xfrm rot="10800000">
            <a:off x="7061200" y="3200400"/>
            <a:ext cx="482600" cy="2286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9"/>
          <p:cNvSpPr txBox="1"/>
          <p:nvPr>
            <p:ph idx="4294967295" type="title"/>
          </p:nvPr>
        </p:nvSpPr>
        <p:spPr>
          <a:xfrm>
            <a:off x="609600" y="228600"/>
            <a:ext cx="7848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Deletion Example</a:t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2133600" y="167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1316038" y="2514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124200" y="2438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286000" y="4648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1752600" y="4038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cxnSp>
        <p:nvCxnSpPr>
          <p:cNvPr id="471" name="Google Shape;471;p29"/>
          <p:cNvCxnSpPr>
            <a:stCxn id="466" idx="4"/>
            <a:endCxn id="467" idx="0"/>
          </p:cNvCxnSpPr>
          <p:nvPr/>
        </p:nvCxnSpPr>
        <p:spPr>
          <a:xfrm flipH="1">
            <a:off x="1506600" y="2057400"/>
            <a:ext cx="8175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29"/>
          <p:cNvCxnSpPr>
            <a:stCxn id="466" idx="4"/>
            <a:endCxn id="468" idx="0"/>
          </p:cNvCxnSpPr>
          <p:nvPr/>
        </p:nvCxnSpPr>
        <p:spPr>
          <a:xfrm>
            <a:off x="2324100" y="2057400"/>
            <a:ext cx="990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29"/>
          <p:cNvCxnSpPr>
            <a:stCxn id="467" idx="3"/>
            <a:endCxn id="474" idx="0"/>
          </p:cNvCxnSpPr>
          <p:nvPr/>
        </p:nvCxnSpPr>
        <p:spPr>
          <a:xfrm flipH="1">
            <a:off x="896934" y="2839804"/>
            <a:ext cx="474900" cy="43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29"/>
          <p:cNvCxnSpPr>
            <a:stCxn id="470" idx="5"/>
            <a:endCxn id="469" idx="1"/>
          </p:cNvCxnSpPr>
          <p:nvPr/>
        </p:nvCxnSpPr>
        <p:spPr>
          <a:xfrm>
            <a:off x="2077804" y="4363804"/>
            <a:ext cx="264000" cy="3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9"/>
          <p:cNvCxnSpPr>
            <a:stCxn id="477" idx="4"/>
            <a:endCxn id="470" idx="0"/>
          </p:cNvCxnSpPr>
          <p:nvPr/>
        </p:nvCxnSpPr>
        <p:spPr>
          <a:xfrm flipH="1">
            <a:off x="1943038" y="3657600"/>
            <a:ext cx="135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29"/>
          <p:cNvSpPr/>
          <p:nvPr/>
        </p:nvSpPr>
        <p:spPr>
          <a:xfrm>
            <a:off x="2667000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3810000" y="3200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cxnSp>
        <p:nvCxnSpPr>
          <p:cNvPr id="480" name="Google Shape;480;p29"/>
          <p:cNvCxnSpPr>
            <a:endCxn id="478" idx="7"/>
          </p:cNvCxnSpPr>
          <p:nvPr/>
        </p:nvCxnSpPr>
        <p:spPr>
          <a:xfrm flipH="1">
            <a:off x="2992204" y="2819696"/>
            <a:ext cx="360300" cy="360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9"/>
          <p:cNvCxnSpPr>
            <a:stCxn id="468" idx="5"/>
          </p:cNvCxnSpPr>
          <p:nvPr/>
        </p:nvCxnSpPr>
        <p:spPr>
          <a:xfrm>
            <a:off x="3449404" y="2763604"/>
            <a:ext cx="492000" cy="41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29"/>
          <p:cNvSpPr/>
          <p:nvPr/>
        </p:nvSpPr>
        <p:spPr>
          <a:xfrm>
            <a:off x="1887538" y="3276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cxnSp>
        <p:nvCxnSpPr>
          <p:cNvPr id="482" name="Google Shape;482;p29"/>
          <p:cNvCxnSpPr>
            <a:stCxn id="467" idx="5"/>
            <a:endCxn id="477" idx="1"/>
          </p:cNvCxnSpPr>
          <p:nvPr/>
        </p:nvCxnSpPr>
        <p:spPr>
          <a:xfrm>
            <a:off x="1641242" y="2839804"/>
            <a:ext cx="302100" cy="49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29"/>
          <p:cNvSpPr/>
          <p:nvPr/>
        </p:nvSpPr>
        <p:spPr>
          <a:xfrm>
            <a:off x="706438" y="3276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2400" y="3962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914400" y="4038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cxnSp>
        <p:nvCxnSpPr>
          <p:cNvPr id="485" name="Google Shape;485;p29"/>
          <p:cNvCxnSpPr>
            <a:stCxn id="474" idx="3"/>
            <a:endCxn id="483" idx="7"/>
          </p:cNvCxnSpPr>
          <p:nvPr/>
        </p:nvCxnSpPr>
        <p:spPr>
          <a:xfrm flipH="1">
            <a:off x="477534" y="3601804"/>
            <a:ext cx="284700" cy="41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29"/>
          <p:cNvCxnSpPr>
            <a:stCxn id="474" idx="4"/>
            <a:endCxn id="484" idx="0"/>
          </p:cNvCxnSpPr>
          <p:nvPr/>
        </p:nvCxnSpPr>
        <p:spPr>
          <a:xfrm>
            <a:off x="896938" y="3657600"/>
            <a:ext cx="2079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29"/>
          <p:cNvSpPr/>
          <p:nvPr/>
        </p:nvSpPr>
        <p:spPr>
          <a:xfrm>
            <a:off x="1676400" y="3657600"/>
            <a:ext cx="384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endParaRPr sz="24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29"/>
          <p:cNvSpPr txBox="1"/>
          <p:nvPr/>
        </p:nvSpPr>
        <p:spPr>
          <a:xfrm>
            <a:off x="3886200" y="105092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Delete 6</a:t>
            </a:r>
            <a:endParaRPr/>
          </a:p>
        </p:txBody>
      </p:sp>
      <p:sp>
        <p:nvSpPr>
          <p:cNvPr id="489" name="Google Shape;489;p29"/>
          <p:cNvSpPr/>
          <p:nvPr/>
        </p:nvSpPr>
        <p:spPr>
          <a:xfrm rot="9891072">
            <a:off x="1192213" y="2659063"/>
            <a:ext cx="388937" cy="1941512"/>
          </a:xfrm>
          <a:prstGeom prst="curvedLeftArrow">
            <a:avLst>
              <a:gd fmla="val 82758" name="adj1"/>
              <a:gd fmla="val 167804" name="adj2"/>
              <a:gd fmla="val 40417" name="adj3"/>
            </a:avLst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9"/>
          <p:cNvSpPr txBox="1"/>
          <p:nvPr/>
        </p:nvSpPr>
        <p:spPr>
          <a:xfrm rot="-908928">
            <a:off x="1192200" y="2659050"/>
            <a:ext cx="388937" cy="1941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1" name="Google Shape;491;p29"/>
          <p:cNvSpPr/>
          <p:nvPr/>
        </p:nvSpPr>
        <p:spPr>
          <a:xfrm>
            <a:off x="6934200" y="160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6116638" y="2438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7924800" y="2362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6553200" y="3962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cxnSp>
        <p:nvCxnSpPr>
          <p:cNvPr id="495" name="Google Shape;495;p29"/>
          <p:cNvCxnSpPr/>
          <p:nvPr/>
        </p:nvCxnSpPr>
        <p:spPr>
          <a:xfrm rot="5400000">
            <a:off x="6487319" y="1801019"/>
            <a:ext cx="457200" cy="8175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9"/>
          <p:cNvCxnSpPr/>
          <p:nvPr/>
        </p:nvCxnSpPr>
        <p:spPr>
          <a:xfrm flipH="1" rot="-5400000">
            <a:off x="7429500" y="1676400"/>
            <a:ext cx="381000" cy="99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29"/>
          <p:cNvCxnSpPr/>
          <p:nvPr/>
        </p:nvCxnSpPr>
        <p:spPr>
          <a:xfrm flipH="1">
            <a:off x="5697538" y="2763838"/>
            <a:ext cx="474662" cy="4365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29"/>
          <p:cNvCxnSpPr/>
          <p:nvPr/>
        </p:nvCxnSpPr>
        <p:spPr>
          <a:xfrm flipH="1">
            <a:off x="6743700" y="3581400"/>
            <a:ext cx="134938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29"/>
          <p:cNvSpPr/>
          <p:nvPr/>
        </p:nvSpPr>
        <p:spPr>
          <a:xfrm>
            <a:off x="7467600" y="3048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8610600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cxnSp>
        <p:nvCxnSpPr>
          <p:cNvPr id="501" name="Google Shape;501;p29"/>
          <p:cNvCxnSpPr/>
          <p:nvPr/>
        </p:nvCxnSpPr>
        <p:spPr>
          <a:xfrm rot="5400000">
            <a:off x="7793037" y="2743201"/>
            <a:ext cx="360363" cy="3603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29"/>
          <p:cNvCxnSpPr/>
          <p:nvPr/>
        </p:nvCxnSpPr>
        <p:spPr>
          <a:xfrm flipH="1" rot="-5400000">
            <a:off x="8288338" y="2649538"/>
            <a:ext cx="415925" cy="4921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29"/>
          <p:cNvSpPr/>
          <p:nvPr/>
        </p:nvSpPr>
        <p:spPr>
          <a:xfrm>
            <a:off x="6688138" y="3200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cxnSp>
        <p:nvCxnSpPr>
          <p:cNvPr id="504" name="Google Shape;504;p29"/>
          <p:cNvCxnSpPr/>
          <p:nvPr/>
        </p:nvCxnSpPr>
        <p:spPr>
          <a:xfrm flipH="1" rot="-5400000">
            <a:off x="6346825" y="2859088"/>
            <a:ext cx="492125" cy="3016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29"/>
          <p:cNvSpPr/>
          <p:nvPr/>
        </p:nvSpPr>
        <p:spPr>
          <a:xfrm>
            <a:off x="5507038" y="3200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4953000" y="3886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5715000" y="3962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cxnSp>
        <p:nvCxnSpPr>
          <p:cNvPr id="508" name="Google Shape;508;p29"/>
          <p:cNvCxnSpPr/>
          <p:nvPr/>
        </p:nvCxnSpPr>
        <p:spPr>
          <a:xfrm flipH="1">
            <a:off x="5278438" y="3525838"/>
            <a:ext cx="284162" cy="4159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29"/>
          <p:cNvCxnSpPr/>
          <p:nvPr/>
        </p:nvCxnSpPr>
        <p:spPr>
          <a:xfrm>
            <a:off x="5697538" y="3581400"/>
            <a:ext cx="207962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29"/>
          <p:cNvSpPr/>
          <p:nvPr/>
        </p:nvSpPr>
        <p:spPr>
          <a:xfrm>
            <a:off x="4267200" y="2590800"/>
            <a:ext cx="1066800" cy="304800"/>
          </a:xfrm>
          <a:prstGeom prst="rightArrow">
            <a:avLst>
              <a:gd fmla="val 50000" name="adj1"/>
              <a:gd fmla="val 875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0"/>
          <p:cNvSpPr txBox="1"/>
          <p:nvPr>
            <p:ph type="title"/>
          </p:nvPr>
        </p:nvSpPr>
        <p:spPr>
          <a:xfrm>
            <a:off x="457200" y="138113"/>
            <a:ext cx="7924800" cy="700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Tree Sort</a:t>
            </a:r>
            <a:endParaRPr/>
          </a:p>
        </p:txBody>
      </p:sp>
      <p:sp>
        <p:nvSpPr>
          <p:cNvPr id="516" name="Google Shape;516;p30"/>
          <p:cNvSpPr txBox="1"/>
          <p:nvPr>
            <p:ph idx="1" type="body"/>
          </p:nvPr>
        </p:nvSpPr>
        <p:spPr>
          <a:xfrm>
            <a:off x="457200" y="982663"/>
            <a:ext cx="8382000" cy="3817937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Basic idea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22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Insert elements into binary search tree.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22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List elements using inorder traversal.</a:t>
            </a:r>
            <a:endParaRPr/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Performance 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22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Binary search tree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O( n log n ) average case.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O( n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) worst case.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22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Balanced binary search tree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O( n log n ) average / worst case.</a:t>
            </a:r>
            <a:endParaRPr/>
          </a:p>
        </p:txBody>
      </p:sp>
      <p:sp>
        <p:nvSpPr>
          <p:cNvPr id="517" name="Google Shape;517;p30"/>
          <p:cNvSpPr/>
          <p:nvPr/>
        </p:nvSpPr>
        <p:spPr>
          <a:xfrm>
            <a:off x="4078288" y="4953000"/>
            <a:ext cx="346075" cy="3444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518" name="Google Shape;518;p30"/>
          <p:cNvSpPr/>
          <p:nvPr/>
        </p:nvSpPr>
        <p:spPr>
          <a:xfrm>
            <a:off x="3525838" y="5530850"/>
            <a:ext cx="344487" cy="3460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519" name="Google Shape;519;p30"/>
          <p:cNvSpPr/>
          <p:nvPr/>
        </p:nvSpPr>
        <p:spPr>
          <a:xfrm>
            <a:off x="4700588" y="5530850"/>
            <a:ext cx="344487" cy="3460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520" name="Google Shape;520;p30"/>
          <p:cNvSpPr/>
          <p:nvPr/>
        </p:nvSpPr>
        <p:spPr>
          <a:xfrm>
            <a:off x="3109913" y="6153150"/>
            <a:ext cx="346075" cy="3460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521" name="Google Shape;521;p30"/>
          <p:cNvSpPr/>
          <p:nvPr/>
        </p:nvSpPr>
        <p:spPr>
          <a:xfrm>
            <a:off x="3870325" y="6153150"/>
            <a:ext cx="346075" cy="3460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522" name="Google Shape;522;p30"/>
          <p:cNvSpPr/>
          <p:nvPr/>
        </p:nvSpPr>
        <p:spPr>
          <a:xfrm>
            <a:off x="5114925" y="6153150"/>
            <a:ext cx="346075" cy="3460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523" name="Google Shape;523;p30"/>
          <p:cNvSpPr/>
          <p:nvPr/>
        </p:nvSpPr>
        <p:spPr>
          <a:xfrm>
            <a:off x="4424363" y="6153150"/>
            <a:ext cx="344487" cy="3460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</p:txBody>
      </p:sp>
      <p:cxnSp>
        <p:nvCxnSpPr>
          <p:cNvPr id="524" name="Google Shape;524;p30"/>
          <p:cNvCxnSpPr/>
          <p:nvPr/>
        </p:nvCxnSpPr>
        <p:spPr>
          <a:xfrm flipH="1">
            <a:off x="3775075" y="5302250"/>
            <a:ext cx="474663" cy="20796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0"/>
          <p:cNvCxnSpPr/>
          <p:nvPr/>
        </p:nvCxnSpPr>
        <p:spPr>
          <a:xfrm>
            <a:off x="4249738" y="5302250"/>
            <a:ext cx="550862" cy="20796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30"/>
          <p:cNvCxnSpPr/>
          <p:nvPr/>
        </p:nvCxnSpPr>
        <p:spPr>
          <a:xfrm flipH="1">
            <a:off x="3200400" y="58547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30"/>
          <p:cNvCxnSpPr/>
          <p:nvPr/>
        </p:nvCxnSpPr>
        <p:spPr>
          <a:xfrm>
            <a:off x="3657600" y="58547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30"/>
          <p:cNvCxnSpPr/>
          <p:nvPr/>
        </p:nvCxnSpPr>
        <p:spPr>
          <a:xfrm>
            <a:off x="4876800" y="58547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30"/>
          <p:cNvCxnSpPr/>
          <p:nvPr/>
        </p:nvCxnSpPr>
        <p:spPr>
          <a:xfrm flipH="1">
            <a:off x="4572000" y="58547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p30"/>
          <p:cNvSpPr txBox="1"/>
          <p:nvPr/>
        </p:nvSpPr>
        <p:spPr>
          <a:xfrm>
            <a:off x="484188" y="5530850"/>
            <a:ext cx="1550987" cy="42545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GEFACBD</a:t>
            </a:r>
            <a:endParaRPr/>
          </a:p>
        </p:txBody>
      </p:sp>
      <p:sp>
        <p:nvSpPr>
          <p:cNvPr id="531" name="Google Shape;531;p30"/>
          <p:cNvSpPr/>
          <p:nvPr/>
        </p:nvSpPr>
        <p:spPr>
          <a:xfrm>
            <a:off x="2211388" y="5461000"/>
            <a:ext cx="692150" cy="55245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30"/>
          <p:cNvSpPr/>
          <p:nvPr/>
        </p:nvSpPr>
        <p:spPr>
          <a:xfrm>
            <a:off x="5599113" y="5461000"/>
            <a:ext cx="690562" cy="55245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3" name="Google Shape;533;p30"/>
          <p:cNvSpPr txBox="1"/>
          <p:nvPr/>
        </p:nvSpPr>
        <p:spPr>
          <a:xfrm>
            <a:off x="6535738" y="5530850"/>
            <a:ext cx="1550987" cy="42545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GFEDCBA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1"/>
          <p:cNvSpPr txBox="1"/>
          <p:nvPr>
            <p:ph idx="4294967295" type="title"/>
          </p:nvPr>
        </p:nvSpPr>
        <p:spPr>
          <a:xfrm>
            <a:off x="685800" y="1524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endParaRPr/>
          </a:p>
        </p:txBody>
      </p:sp>
      <p:sp>
        <p:nvSpPr>
          <p:cNvPr id="539" name="Google Shape;539;p31"/>
          <p:cNvSpPr txBox="1"/>
          <p:nvPr>
            <p:ph idx="4294967295" type="body"/>
          </p:nvPr>
        </p:nvSpPr>
        <p:spPr>
          <a:xfrm>
            <a:off x="228600" y="1143000"/>
            <a:ext cx="8686800" cy="121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Insert 7, 8, 9, 2, 1, 3, 4, 5, 6 into an initially empty binary search tree.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Delete 16 from the binary search tree below.</a:t>
            </a:r>
            <a:endParaRPr/>
          </a:p>
        </p:txBody>
      </p:sp>
      <p:sp>
        <p:nvSpPr>
          <p:cNvPr id="540" name="Google Shape;540;p31"/>
          <p:cNvSpPr/>
          <p:nvPr/>
        </p:nvSpPr>
        <p:spPr>
          <a:xfrm>
            <a:off x="3200400" y="3079750"/>
            <a:ext cx="274638" cy="27463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1" name="Google Shape;541;p31"/>
          <p:cNvSpPr/>
          <p:nvPr/>
        </p:nvSpPr>
        <p:spPr>
          <a:xfrm>
            <a:off x="4419600" y="3063875"/>
            <a:ext cx="274638" cy="27463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42" name="Google Shape;542;p31"/>
          <p:cNvCxnSpPr/>
          <p:nvPr/>
        </p:nvCxnSpPr>
        <p:spPr>
          <a:xfrm flipH="1">
            <a:off x="3429000" y="2878138"/>
            <a:ext cx="381000" cy="2301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3" name="Google Shape;543;p31"/>
          <p:cNvCxnSpPr/>
          <p:nvPr/>
        </p:nvCxnSpPr>
        <p:spPr>
          <a:xfrm>
            <a:off x="4038600" y="2805113"/>
            <a:ext cx="457200" cy="2730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4" name="Google Shape;544;p31"/>
          <p:cNvSpPr/>
          <p:nvPr/>
        </p:nvSpPr>
        <p:spPr>
          <a:xfrm>
            <a:off x="3754438" y="2608263"/>
            <a:ext cx="274637" cy="27463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" name="Google Shape;545;p31"/>
          <p:cNvSpPr txBox="1"/>
          <p:nvPr/>
        </p:nvSpPr>
        <p:spPr>
          <a:xfrm>
            <a:off x="3687763" y="2590800"/>
            <a:ext cx="177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  <p:sp>
        <p:nvSpPr>
          <p:cNvPr id="546" name="Google Shape;546;p31"/>
          <p:cNvSpPr txBox="1"/>
          <p:nvPr/>
        </p:nvSpPr>
        <p:spPr>
          <a:xfrm>
            <a:off x="3205163" y="3079750"/>
            <a:ext cx="177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547" name="Google Shape;547;p31"/>
          <p:cNvSpPr txBox="1"/>
          <p:nvPr/>
        </p:nvSpPr>
        <p:spPr>
          <a:xfrm>
            <a:off x="4343400" y="3048000"/>
            <a:ext cx="244475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548" name="Google Shape;548;p31"/>
          <p:cNvSpPr/>
          <p:nvPr/>
        </p:nvSpPr>
        <p:spPr>
          <a:xfrm>
            <a:off x="4267200" y="3656013"/>
            <a:ext cx="274638" cy="27463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9" name="Google Shape;549;p31"/>
          <p:cNvSpPr txBox="1"/>
          <p:nvPr/>
        </p:nvSpPr>
        <p:spPr>
          <a:xfrm>
            <a:off x="4191000" y="3606800"/>
            <a:ext cx="244475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550" name="Google Shape;550;p31"/>
          <p:cNvSpPr/>
          <p:nvPr/>
        </p:nvSpPr>
        <p:spPr>
          <a:xfrm>
            <a:off x="4906963" y="3687763"/>
            <a:ext cx="274637" cy="27463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1" name="Google Shape;551;p31"/>
          <p:cNvSpPr txBox="1"/>
          <p:nvPr/>
        </p:nvSpPr>
        <p:spPr>
          <a:xfrm>
            <a:off x="4830763" y="367030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cxnSp>
        <p:nvCxnSpPr>
          <p:cNvPr id="552" name="Google Shape;552;p31"/>
          <p:cNvCxnSpPr/>
          <p:nvPr/>
        </p:nvCxnSpPr>
        <p:spPr>
          <a:xfrm>
            <a:off x="4648200" y="335280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3" name="Google Shape;553;p31"/>
          <p:cNvCxnSpPr/>
          <p:nvPr/>
        </p:nvCxnSpPr>
        <p:spPr>
          <a:xfrm flipH="1">
            <a:off x="4419600" y="3376613"/>
            <a:ext cx="206375" cy="3063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4" name="Google Shape;554;p31"/>
          <p:cNvCxnSpPr/>
          <p:nvPr/>
        </p:nvCxnSpPr>
        <p:spPr>
          <a:xfrm flipH="1">
            <a:off x="3527425" y="3975100"/>
            <a:ext cx="206375" cy="3063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5" name="Google Shape;555;p31"/>
          <p:cNvSpPr/>
          <p:nvPr/>
        </p:nvSpPr>
        <p:spPr>
          <a:xfrm>
            <a:off x="3611563" y="3698875"/>
            <a:ext cx="274637" cy="27463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6" name="Google Shape;556;p31"/>
          <p:cNvSpPr txBox="1"/>
          <p:nvPr/>
        </p:nvSpPr>
        <p:spPr>
          <a:xfrm>
            <a:off x="3535363" y="36703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557" name="Google Shape;557;p31"/>
          <p:cNvSpPr/>
          <p:nvPr/>
        </p:nvSpPr>
        <p:spPr>
          <a:xfrm>
            <a:off x="3389313" y="4267200"/>
            <a:ext cx="274637" cy="27463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58" name="Google Shape;558;p31"/>
          <p:cNvCxnSpPr/>
          <p:nvPr/>
        </p:nvCxnSpPr>
        <p:spPr>
          <a:xfrm>
            <a:off x="3429000" y="3384550"/>
            <a:ext cx="2286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9" name="Google Shape;559;p31"/>
          <p:cNvSpPr/>
          <p:nvPr/>
        </p:nvSpPr>
        <p:spPr>
          <a:xfrm>
            <a:off x="2667000" y="3662363"/>
            <a:ext cx="274638" cy="27463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0" name="Google Shape;560;p31"/>
          <p:cNvSpPr txBox="1"/>
          <p:nvPr/>
        </p:nvSpPr>
        <p:spPr>
          <a:xfrm>
            <a:off x="2667000" y="361315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561" name="Google Shape;561;p31"/>
          <p:cNvSpPr/>
          <p:nvPr/>
        </p:nvSpPr>
        <p:spPr>
          <a:xfrm>
            <a:off x="2971800" y="4176713"/>
            <a:ext cx="274638" cy="27463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62" name="Google Shape;562;p31"/>
          <p:cNvCxnSpPr/>
          <p:nvPr/>
        </p:nvCxnSpPr>
        <p:spPr>
          <a:xfrm>
            <a:off x="2895600" y="3922713"/>
            <a:ext cx="193675" cy="25876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3" name="Google Shape;563;p31"/>
          <p:cNvSpPr txBox="1"/>
          <p:nvPr/>
        </p:nvSpPr>
        <p:spPr>
          <a:xfrm>
            <a:off x="2992438" y="41148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564" name="Google Shape;564;p31"/>
          <p:cNvSpPr/>
          <p:nvPr/>
        </p:nvSpPr>
        <p:spPr>
          <a:xfrm>
            <a:off x="2362200" y="4121150"/>
            <a:ext cx="274638" cy="27463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65" name="Google Shape;565;p31"/>
          <p:cNvCxnSpPr/>
          <p:nvPr/>
        </p:nvCxnSpPr>
        <p:spPr>
          <a:xfrm flipH="1">
            <a:off x="2500313" y="389255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6" name="Google Shape;566;p31"/>
          <p:cNvSpPr txBox="1"/>
          <p:nvPr/>
        </p:nvSpPr>
        <p:spPr>
          <a:xfrm>
            <a:off x="2382838" y="412115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cxnSp>
        <p:nvCxnSpPr>
          <p:cNvPr id="567" name="Google Shape;567;p31"/>
          <p:cNvCxnSpPr/>
          <p:nvPr/>
        </p:nvCxnSpPr>
        <p:spPr>
          <a:xfrm flipH="1">
            <a:off x="2895600" y="3276600"/>
            <a:ext cx="277813" cy="4127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8" name="Google Shape;568;p31"/>
          <p:cNvSpPr/>
          <p:nvPr/>
        </p:nvSpPr>
        <p:spPr>
          <a:xfrm>
            <a:off x="4754563" y="4252913"/>
            <a:ext cx="274637" cy="27463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9" name="Google Shape;569;p31"/>
          <p:cNvSpPr txBox="1"/>
          <p:nvPr/>
        </p:nvSpPr>
        <p:spPr>
          <a:xfrm>
            <a:off x="4678363" y="423545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cxnSp>
        <p:nvCxnSpPr>
          <p:cNvPr id="570" name="Google Shape;570;p31"/>
          <p:cNvCxnSpPr/>
          <p:nvPr/>
        </p:nvCxnSpPr>
        <p:spPr>
          <a:xfrm>
            <a:off x="4495800" y="391795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1" name="Google Shape;571;p31"/>
          <p:cNvSpPr/>
          <p:nvPr/>
        </p:nvSpPr>
        <p:spPr>
          <a:xfrm>
            <a:off x="5364163" y="4252913"/>
            <a:ext cx="274637" cy="27463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2" name="Google Shape;572;p31"/>
          <p:cNvSpPr txBox="1"/>
          <p:nvPr/>
        </p:nvSpPr>
        <p:spPr>
          <a:xfrm>
            <a:off x="5287963" y="423545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cxnSp>
        <p:nvCxnSpPr>
          <p:cNvPr id="573" name="Google Shape;573;p31"/>
          <p:cNvCxnSpPr/>
          <p:nvPr/>
        </p:nvCxnSpPr>
        <p:spPr>
          <a:xfrm>
            <a:off x="5105400" y="391795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4" name="Google Shape;574;p31"/>
          <p:cNvSpPr/>
          <p:nvPr/>
        </p:nvSpPr>
        <p:spPr>
          <a:xfrm>
            <a:off x="3173413" y="4724400"/>
            <a:ext cx="274637" cy="27463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75" name="Google Shape;575;p31"/>
          <p:cNvCxnSpPr/>
          <p:nvPr/>
        </p:nvCxnSpPr>
        <p:spPr>
          <a:xfrm flipH="1">
            <a:off x="3311525" y="44958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6" name="Google Shape;576;p31"/>
          <p:cNvSpPr txBox="1"/>
          <p:nvPr/>
        </p:nvSpPr>
        <p:spPr>
          <a:xfrm>
            <a:off x="3194050" y="47244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577" name="Google Shape;577;p31"/>
          <p:cNvSpPr/>
          <p:nvPr/>
        </p:nvSpPr>
        <p:spPr>
          <a:xfrm>
            <a:off x="5287963" y="4830763"/>
            <a:ext cx="274637" cy="27463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8" name="Google Shape;578;p31"/>
          <p:cNvSpPr txBox="1"/>
          <p:nvPr/>
        </p:nvSpPr>
        <p:spPr>
          <a:xfrm>
            <a:off x="5211763" y="481330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19</a:t>
            </a:r>
            <a:endParaRPr/>
          </a:p>
        </p:txBody>
      </p:sp>
      <p:cxnSp>
        <p:nvCxnSpPr>
          <p:cNvPr id="579" name="Google Shape;579;p31"/>
          <p:cNvCxnSpPr/>
          <p:nvPr/>
        </p:nvCxnSpPr>
        <p:spPr>
          <a:xfrm>
            <a:off x="5029200" y="449580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0" name="Google Shape;580;p31"/>
          <p:cNvSpPr txBox="1"/>
          <p:nvPr/>
        </p:nvSpPr>
        <p:spPr>
          <a:xfrm>
            <a:off x="3316288" y="4217988"/>
            <a:ext cx="188912" cy="20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Binary Search Trees (BST)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81000" y="1219200"/>
            <a:ext cx="4876800" cy="4419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binary</a:t>
            </a:r>
            <a:r>
              <a:rPr b="1" i="0" lang="en-US" sz="2800" u="none" cap="none" strike="noStrike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 search</a:t>
            </a:r>
            <a:r>
              <a:rPr b="1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tree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is a binary tree such that for every node 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All the keys in its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left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subtree are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smaller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than the key in 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All the keys in its</a:t>
            </a:r>
            <a:r>
              <a:rPr b="0" i="0" lang="en-US" sz="24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right</a:t>
            </a:r>
            <a:r>
              <a:rPr b="0" i="0" lang="en-US" sz="24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subtree are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larger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than the key in 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It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 a data structrue designed for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searching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3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7" name="Google Shape;97;p14"/>
          <p:cNvCxnSpPr/>
          <p:nvPr/>
        </p:nvCxnSpPr>
        <p:spPr>
          <a:xfrm flipH="1" rot="10800000">
            <a:off x="6324600" y="28956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8" name="Google Shape;98;p14"/>
          <p:cNvCxnSpPr/>
          <p:nvPr/>
        </p:nvCxnSpPr>
        <p:spPr>
          <a:xfrm rot="10800000">
            <a:off x="7315200" y="2879725"/>
            <a:ext cx="685800" cy="4730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5715000" y="3352800"/>
            <a:ext cx="1295400" cy="1371600"/>
            <a:chOff x="576" y="2112"/>
            <a:chExt cx="1392" cy="1104"/>
          </a:xfrm>
        </p:grpSpPr>
        <p:sp>
          <p:nvSpPr>
            <p:cNvPr id="100" name="Google Shape;100;p14"/>
            <p:cNvSpPr/>
            <p:nvPr/>
          </p:nvSpPr>
          <p:spPr>
            <a:xfrm>
              <a:off x="576" y="2112"/>
              <a:ext cx="1392" cy="110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sq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1197" y="2488"/>
              <a:ext cx="198" cy="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14"/>
          <p:cNvSpPr/>
          <p:nvPr/>
        </p:nvSpPr>
        <p:spPr>
          <a:xfrm>
            <a:off x="6858000" y="2438400"/>
            <a:ext cx="533400" cy="533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key</a:t>
            </a:r>
            <a:r>
              <a:rPr baseline="-25000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6934200" y="2041525"/>
            <a:ext cx="3921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7315200" y="3352800"/>
            <a:ext cx="1295400" cy="1371600"/>
            <a:chOff x="576" y="2112"/>
            <a:chExt cx="1392" cy="1104"/>
          </a:xfrm>
        </p:grpSpPr>
        <p:sp>
          <p:nvSpPr>
            <p:cNvPr id="105" name="Google Shape;105;p14"/>
            <p:cNvSpPr/>
            <p:nvPr/>
          </p:nvSpPr>
          <p:spPr>
            <a:xfrm>
              <a:off x="576" y="2112"/>
              <a:ext cx="1392" cy="110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sq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1197" y="2488"/>
              <a:ext cx="198" cy="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7" name="Google Shape;107;p14"/>
          <p:cNvSpPr txBox="1"/>
          <p:nvPr/>
        </p:nvSpPr>
        <p:spPr>
          <a:xfrm>
            <a:off x="5867400" y="4267200"/>
            <a:ext cx="11430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Keys&lt;key</a:t>
            </a:r>
            <a:r>
              <a:rPr baseline="-25000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7467600" y="4327525"/>
            <a:ext cx="11430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Keys&gt;key</a:t>
            </a:r>
            <a:r>
              <a:rPr baseline="-25000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2"/>
          <p:cNvSpPr txBox="1"/>
          <p:nvPr>
            <p:ph idx="4294967295" type="title"/>
          </p:nvPr>
        </p:nvSpPr>
        <p:spPr>
          <a:xfrm>
            <a:off x="533400" y="304800"/>
            <a:ext cx="7924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Assignment 4a</a:t>
            </a:r>
            <a:br>
              <a:rPr b="0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Due: 2 weeks from Assignment #3</a:t>
            </a:r>
            <a:endParaRPr/>
          </a:p>
        </p:txBody>
      </p:sp>
      <p:sp>
        <p:nvSpPr>
          <p:cNvPr id="586" name="Google Shape;586;p32"/>
          <p:cNvSpPr txBox="1"/>
          <p:nvPr>
            <p:ph idx="4294967295" type="body"/>
          </p:nvPr>
        </p:nvSpPr>
        <p:spPr>
          <a:xfrm>
            <a:off x="228600" y="1905000"/>
            <a:ext cx="8686800" cy="1828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this part of Assignment 4, you are to extend the instructor’s binary search tree class to a fully threaded binary search tree class by overriding the insert and delete methods.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3"/>
          <p:cNvSpPr/>
          <p:nvPr/>
        </p:nvSpPr>
        <p:spPr>
          <a:xfrm>
            <a:off x="457200" y="228600"/>
            <a:ext cx="830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Attaching a right child in a TBST</a:t>
            </a: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4419600" y="106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" name="Google Shape;593;p33"/>
          <p:cNvSpPr/>
          <p:nvPr/>
        </p:nvSpPr>
        <p:spPr>
          <a:xfrm>
            <a:off x="3429000" y="160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4" name="Google Shape;594;p33"/>
          <p:cNvSpPr/>
          <p:nvPr/>
        </p:nvSpPr>
        <p:spPr>
          <a:xfrm>
            <a:off x="5334000" y="160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5" name="Google Shape;595;p33"/>
          <p:cNvSpPr/>
          <p:nvPr/>
        </p:nvSpPr>
        <p:spPr>
          <a:xfrm>
            <a:off x="2819400" y="2286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6" name="Google Shape;596;p33"/>
          <p:cNvSpPr/>
          <p:nvPr/>
        </p:nvSpPr>
        <p:spPr>
          <a:xfrm>
            <a:off x="3962400" y="2362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7" name="Google Shape;597;p33"/>
          <p:cNvSpPr/>
          <p:nvPr/>
        </p:nvSpPr>
        <p:spPr>
          <a:xfrm>
            <a:off x="6096000" y="2286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8" name="Google Shape;598;p33"/>
          <p:cNvSpPr/>
          <p:nvPr/>
        </p:nvSpPr>
        <p:spPr>
          <a:xfrm>
            <a:off x="2362200" y="3048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9" name="Google Shape;599;p33"/>
          <p:cNvSpPr/>
          <p:nvPr/>
        </p:nvSpPr>
        <p:spPr>
          <a:xfrm>
            <a:off x="3124200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0" name="Google Shape;600;p33"/>
          <p:cNvSpPr/>
          <p:nvPr/>
        </p:nvSpPr>
        <p:spPr>
          <a:xfrm>
            <a:off x="5715000" y="3048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1" name="Google Shape;601;p33"/>
          <p:cNvSpPr/>
          <p:nvPr/>
        </p:nvSpPr>
        <p:spPr>
          <a:xfrm>
            <a:off x="6705600" y="3048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02" name="Google Shape;602;p33"/>
          <p:cNvCxnSpPr>
            <a:stCxn id="592" idx="4"/>
            <a:endCxn id="593" idx="0"/>
          </p:cNvCxnSpPr>
          <p:nvPr/>
        </p:nvCxnSpPr>
        <p:spPr>
          <a:xfrm flipH="1">
            <a:off x="3619500" y="1447800"/>
            <a:ext cx="990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33"/>
          <p:cNvCxnSpPr>
            <a:stCxn id="592" idx="4"/>
            <a:endCxn id="594" idx="0"/>
          </p:cNvCxnSpPr>
          <p:nvPr/>
        </p:nvCxnSpPr>
        <p:spPr>
          <a:xfrm>
            <a:off x="4610100" y="1447800"/>
            <a:ext cx="9144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33"/>
          <p:cNvCxnSpPr>
            <a:stCxn id="593" idx="4"/>
            <a:endCxn id="595" idx="0"/>
          </p:cNvCxnSpPr>
          <p:nvPr/>
        </p:nvCxnSpPr>
        <p:spPr>
          <a:xfrm flipH="1">
            <a:off x="3009900" y="19812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33"/>
          <p:cNvCxnSpPr>
            <a:stCxn id="593" idx="4"/>
            <a:endCxn id="596" idx="0"/>
          </p:cNvCxnSpPr>
          <p:nvPr/>
        </p:nvCxnSpPr>
        <p:spPr>
          <a:xfrm>
            <a:off x="3619500" y="1981200"/>
            <a:ext cx="5334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33"/>
          <p:cNvCxnSpPr>
            <a:stCxn id="594" idx="4"/>
            <a:endCxn id="597" idx="0"/>
          </p:cNvCxnSpPr>
          <p:nvPr/>
        </p:nvCxnSpPr>
        <p:spPr>
          <a:xfrm>
            <a:off x="5524500" y="1981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33"/>
          <p:cNvCxnSpPr>
            <a:stCxn id="595" idx="4"/>
            <a:endCxn id="598" idx="0"/>
          </p:cNvCxnSpPr>
          <p:nvPr/>
        </p:nvCxnSpPr>
        <p:spPr>
          <a:xfrm flipH="1">
            <a:off x="2552700" y="26670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33"/>
          <p:cNvCxnSpPr>
            <a:stCxn id="595" idx="4"/>
            <a:endCxn id="599" idx="0"/>
          </p:cNvCxnSpPr>
          <p:nvPr/>
        </p:nvCxnSpPr>
        <p:spPr>
          <a:xfrm>
            <a:off x="3009900" y="26670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33"/>
          <p:cNvCxnSpPr>
            <a:stCxn id="597" idx="4"/>
            <a:endCxn id="600" idx="0"/>
          </p:cNvCxnSpPr>
          <p:nvPr/>
        </p:nvCxnSpPr>
        <p:spPr>
          <a:xfrm flipH="1">
            <a:off x="5905500" y="26670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33"/>
          <p:cNvCxnSpPr>
            <a:stCxn id="597" idx="4"/>
            <a:endCxn id="601" idx="0"/>
          </p:cNvCxnSpPr>
          <p:nvPr/>
        </p:nvCxnSpPr>
        <p:spPr>
          <a:xfrm>
            <a:off x="6286500" y="26670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33"/>
          <p:cNvCxnSpPr>
            <a:stCxn id="598" idx="5"/>
            <a:endCxn id="595" idx="4"/>
          </p:cNvCxnSpPr>
          <p:nvPr/>
        </p:nvCxnSpPr>
        <p:spPr>
          <a:xfrm rot="-5400000">
            <a:off x="2495554" y="2858854"/>
            <a:ext cx="706200" cy="3225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33"/>
          <p:cNvCxnSpPr>
            <a:stCxn id="599" idx="5"/>
            <a:endCxn id="593" idx="4"/>
          </p:cNvCxnSpPr>
          <p:nvPr/>
        </p:nvCxnSpPr>
        <p:spPr>
          <a:xfrm rot="-5400000">
            <a:off x="2800354" y="2630254"/>
            <a:ext cx="1468200" cy="170100"/>
          </a:xfrm>
          <a:prstGeom prst="curvedConnector3">
            <a:avLst>
              <a:gd fmla="val -19371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33"/>
          <p:cNvCxnSpPr>
            <a:stCxn id="596" idx="5"/>
            <a:endCxn id="592" idx="4"/>
          </p:cNvCxnSpPr>
          <p:nvPr/>
        </p:nvCxnSpPr>
        <p:spPr>
          <a:xfrm rot="-5400000">
            <a:off x="3829054" y="1906354"/>
            <a:ext cx="1239600" cy="322500"/>
          </a:xfrm>
          <a:prstGeom prst="curvedConnector3">
            <a:avLst>
              <a:gd fmla="val -22944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33"/>
          <p:cNvCxnSpPr>
            <a:stCxn id="600" idx="5"/>
            <a:endCxn id="597" idx="4"/>
          </p:cNvCxnSpPr>
          <p:nvPr/>
        </p:nvCxnSpPr>
        <p:spPr>
          <a:xfrm rot="-5400000">
            <a:off x="5810254" y="2896954"/>
            <a:ext cx="706200" cy="2463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33"/>
          <p:cNvCxnSpPr>
            <a:stCxn id="601" idx="5"/>
          </p:cNvCxnSpPr>
          <p:nvPr/>
        </p:nvCxnSpPr>
        <p:spPr>
          <a:xfrm rot="-5400000">
            <a:off x="7276804" y="2954104"/>
            <a:ext cx="173100" cy="665100"/>
          </a:xfrm>
          <a:prstGeom prst="curvedConnector4">
            <a:avLst>
              <a:gd fmla="val -164298" name="adj1"/>
              <a:gd fmla="val 54216" name="adj2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33"/>
          <p:cNvCxnSpPr>
            <a:stCxn id="601" idx="3"/>
            <a:endCxn id="597" idx="4"/>
          </p:cNvCxnSpPr>
          <p:nvPr/>
        </p:nvCxnSpPr>
        <p:spPr>
          <a:xfrm flipH="1" rot="5400000">
            <a:off x="6170846" y="2782654"/>
            <a:ext cx="706200" cy="4749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33"/>
          <p:cNvCxnSpPr>
            <a:stCxn id="600" idx="3"/>
            <a:endCxn id="594" idx="4"/>
          </p:cNvCxnSpPr>
          <p:nvPr/>
        </p:nvCxnSpPr>
        <p:spPr>
          <a:xfrm flipH="1" rot="5400000">
            <a:off x="4951646" y="2554054"/>
            <a:ext cx="1392000" cy="246300"/>
          </a:xfrm>
          <a:prstGeom prst="curvedConnector3">
            <a:avLst>
              <a:gd fmla="val -20432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33"/>
          <p:cNvCxnSpPr>
            <a:stCxn id="594" idx="3"/>
            <a:endCxn id="592" idx="4"/>
          </p:cNvCxnSpPr>
          <p:nvPr/>
        </p:nvCxnSpPr>
        <p:spPr>
          <a:xfrm flipH="1" rot="5400000">
            <a:off x="4761146" y="1296754"/>
            <a:ext cx="477600" cy="779700"/>
          </a:xfrm>
          <a:prstGeom prst="curvedConnector3">
            <a:avLst>
              <a:gd fmla="val -59547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33"/>
          <p:cNvCxnSpPr>
            <a:stCxn id="596" idx="3"/>
            <a:endCxn id="593" idx="4"/>
          </p:cNvCxnSpPr>
          <p:nvPr/>
        </p:nvCxnSpPr>
        <p:spPr>
          <a:xfrm flipH="1" rot="5400000">
            <a:off x="3465746" y="2134954"/>
            <a:ext cx="706200" cy="3987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33"/>
          <p:cNvCxnSpPr>
            <a:stCxn id="599" idx="3"/>
            <a:endCxn id="595" idx="4"/>
          </p:cNvCxnSpPr>
          <p:nvPr/>
        </p:nvCxnSpPr>
        <p:spPr>
          <a:xfrm flipH="1" rot="5400000">
            <a:off x="2703746" y="2973154"/>
            <a:ext cx="782400" cy="170100"/>
          </a:xfrm>
          <a:prstGeom prst="curvedConnector3">
            <a:avLst>
              <a:gd fmla="val -36351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33"/>
          <p:cNvCxnSpPr>
            <a:stCxn id="598" idx="3"/>
          </p:cNvCxnSpPr>
          <p:nvPr/>
        </p:nvCxnSpPr>
        <p:spPr>
          <a:xfrm flipH="1" rot="5400000">
            <a:off x="2113196" y="3068404"/>
            <a:ext cx="20700" cy="588900"/>
          </a:xfrm>
          <a:prstGeom prst="curvedConnector4">
            <a:avLst>
              <a:gd fmla="val -1373926" name="adj1"/>
              <a:gd fmla="val 54763" name="adj2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22" name="Google Shape;622;p33"/>
          <p:cNvSpPr txBox="1"/>
          <p:nvPr/>
        </p:nvSpPr>
        <p:spPr>
          <a:xfrm>
            <a:off x="7620000" y="2986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623" name="Google Shape;623;p33"/>
          <p:cNvSpPr txBox="1"/>
          <p:nvPr/>
        </p:nvSpPr>
        <p:spPr>
          <a:xfrm>
            <a:off x="1371600" y="32004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624" name="Google Shape;624;p33"/>
          <p:cNvSpPr/>
          <p:nvPr/>
        </p:nvSpPr>
        <p:spPr>
          <a:xfrm>
            <a:off x="4495800" y="3352800"/>
            <a:ext cx="381000" cy="381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5" name="Google Shape;625;p33"/>
          <p:cNvSpPr/>
          <p:nvPr/>
        </p:nvSpPr>
        <p:spPr>
          <a:xfrm flipH="1">
            <a:off x="4267200" y="2971800"/>
            <a:ext cx="381000" cy="381000"/>
          </a:xfrm>
          <a:custGeom>
            <a:rect b="b" l="l" r="r" t="t"/>
            <a:pathLst>
              <a:path extrusionOk="0" h="1403" w="1403">
                <a:moveTo>
                  <a:pt x="1104" y="0"/>
                </a:moveTo>
                <a:lnTo>
                  <a:pt x="1402" y="146"/>
                </a:lnTo>
                <a:lnTo>
                  <a:pt x="1322" y="439"/>
                </a:lnTo>
                <a:lnTo>
                  <a:pt x="1267" y="329"/>
                </a:lnTo>
                <a:lnTo>
                  <a:pt x="1159" y="364"/>
                </a:lnTo>
                <a:lnTo>
                  <a:pt x="1063" y="395"/>
                </a:lnTo>
                <a:lnTo>
                  <a:pt x="911" y="464"/>
                </a:lnTo>
                <a:lnTo>
                  <a:pt x="805" y="526"/>
                </a:lnTo>
                <a:lnTo>
                  <a:pt x="737" y="589"/>
                </a:lnTo>
                <a:lnTo>
                  <a:pt x="694" y="651"/>
                </a:lnTo>
                <a:lnTo>
                  <a:pt x="677" y="709"/>
                </a:lnTo>
                <a:lnTo>
                  <a:pt x="671" y="771"/>
                </a:lnTo>
                <a:lnTo>
                  <a:pt x="676" y="834"/>
                </a:lnTo>
                <a:lnTo>
                  <a:pt x="676" y="896"/>
                </a:lnTo>
                <a:lnTo>
                  <a:pt x="668" y="961"/>
                </a:lnTo>
                <a:lnTo>
                  <a:pt x="644" y="1025"/>
                </a:lnTo>
                <a:lnTo>
                  <a:pt x="594" y="1095"/>
                </a:lnTo>
                <a:lnTo>
                  <a:pt x="513" y="1166"/>
                </a:lnTo>
                <a:lnTo>
                  <a:pt x="392" y="1241"/>
                </a:lnTo>
                <a:lnTo>
                  <a:pt x="224" y="1320"/>
                </a:lnTo>
                <a:lnTo>
                  <a:pt x="0" y="1402"/>
                </a:lnTo>
                <a:lnTo>
                  <a:pt x="116" y="1356"/>
                </a:lnTo>
                <a:lnTo>
                  <a:pt x="216" y="1311"/>
                </a:lnTo>
                <a:lnTo>
                  <a:pt x="375" y="1219"/>
                </a:lnTo>
                <a:lnTo>
                  <a:pt x="482" y="1131"/>
                </a:lnTo>
                <a:lnTo>
                  <a:pt x="551" y="1049"/>
                </a:lnTo>
                <a:lnTo>
                  <a:pt x="584" y="969"/>
                </a:lnTo>
                <a:lnTo>
                  <a:pt x="593" y="888"/>
                </a:lnTo>
                <a:lnTo>
                  <a:pt x="585" y="812"/>
                </a:lnTo>
                <a:lnTo>
                  <a:pt x="570" y="735"/>
                </a:lnTo>
                <a:lnTo>
                  <a:pt x="555" y="662"/>
                </a:lnTo>
                <a:lnTo>
                  <a:pt x="548" y="583"/>
                </a:lnTo>
                <a:lnTo>
                  <a:pt x="559" y="508"/>
                </a:lnTo>
                <a:lnTo>
                  <a:pt x="593" y="431"/>
                </a:lnTo>
                <a:lnTo>
                  <a:pt x="665" y="353"/>
                </a:lnTo>
                <a:lnTo>
                  <a:pt x="776" y="276"/>
                </a:lnTo>
                <a:lnTo>
                  <a:pt x="937" y="192"/>
                </a:lnTo>
                <a:lnTo>
                  <a:pt x="1158" y="110"/>
                </a:lnTo>
                <a:lnTo>
                  <a:pt x="1104" y="0"/>
                </a:lnTo>
              </a:path>
            </a:pathLst>
          </a:custGeom>
          <a:solidFill>
            <a:srgbClr val="00FF00"/>
          </a:solidFill>
          <a:ln cap="rnd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33"/>
          <p:cNvSpPr/>
          <p:nvPr/>
        </p:nvSpPr>
        <p:spPr>
          <a:xfrm>
            <a:off x="4038600" y="3886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7" name="Google Shape;627;p33"/>
          <p:cNvSpPr/>
          <p:nvPr/>
        </p:nvSpPr>
        <p:spPr>
          <a:xfrm>
            <a:off x="2819400" y="4419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8" name="Google Shape;628;p33"/>
          <p:cNvSpPr/>
          <p:nvPr/>
        </p:nvSpPr>
        <p:spPr>
          <a:xfrm>
            <a:off x="4953000" y="4419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9" name="Google Shape;629;p33"/>
          <p:cNvSpPr/>
          <p:nvPr/>
        </p:nvSpPr>
        <p:spPr>
          <a:xfrm>
            <a:off x="2209800" y="5105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0" name="Google Shape;630;p33"/>
          <p:cNvSpPr/>
          <p:nvPr/>
        </p:nvSpPr>
        <p:spPr>
          <a:xfrm>
            <a:off x="3352800" y="5181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1" name="Google Shape;631;p33"/>
          <p:cNvSpPr/>
          <p:nvPr/>
        </p:nvSpPr>
        <p:spPr>
          <a:xfrm>
            <a:off x="5715000" y="5105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2" name="Google Shape;632;p33"/>
          <p:cNvSpPr/>
          <p:nvPr/>
        </p:nvSpPr>
        <p:spPr>
          <a:xfrm>
            <a:off x="1752600" y="5867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3" name="Google Shape;633;p33"/>
          <p:cNvSpPr/>
          <p:nvPr/>
        </p:nvSpPr>
        <p:spPr>
          <a:xfrm>
            <a:off x="2514600" y="5943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4" name="Google Shape;634;p33"/>
          <p:cNvSpPr/>
          <p:nvPr/>
        </p:nvSpPr>
        <p:spPr>
          <a:xfrm>
            <a:off x="5334000" y="5867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5" name="Google Shape;635;p33"/>
          <p:cNvSpPr/>
          <p:nvPr/>
        </p:nvSpPr>
        <p:spPr>
          <a:xfrm>
            <a:off x="6324600" y="5867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36" name="Google Shape;636;p33"/>
          <p:cNvCxnSpPr>
            <a:stCxn id="626" idx="4"/>
            <a:endCxn id="627" idx="0"/>
          </p:cNvCxnSpPr>
          <p:nvPr/>
        </p:nvCxnSpPr>
        <p:spPr>
          <a:xfrm flipH="1">
            <a:off x="3009900" y="4267200"/>
            <a:ext cx="12192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33"/>
          <p:cNvCxnSpPr>
            <a:stCxn id="626" idx="4"/>
            <a:endCxn id="628" idx="0"/>
          </p:cNvCxnSpPr>
          <p:nvPr/>
        </p:nvCxnSpPr>
        <p:spPr>
          <a:xfrm>
            <a:off x="4229100" y="4267200"/>
            <a:ext cx="9144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33"/>
          <p:cNvCxnSpPr>
            <a:stCxn id="627" idx="4"/>
            <a:endCxn id="629" idx="0"/>
          </p:cNvCxnSpPr>
          <p:nvPr/>
        </p:nvCxnSpPr>
        <p:spPr>
          <a:xfrm flipH="1">
            <a:off x="2400300" y="48006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33"/>
          <p:cNvCxnSpPr>
            <a:stCxn id="627" idx="4"/>
            <a:endCxn id="630" idx="0"/>
          </p:cNvCxnSpPr>
          <p:nvPr/>
        </p:nvCxnSpPr>
        <p:spPr>
          <a:xfrm>
            <a:off x="3009900" y="4800600"/>
            <a:ext cx="5334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33"/>
          <p:cNvCxnSpPr>
            <a:stCxn id="628" idx="4"/>
            <a:endCxn id="631" idx="0"/>
          </p:cNvCxnSpPr>
          <p:nvPr/>
        </p:nvCxnSpPr>
        <p:spPr>
          <a:xfrm>
            <a:off x="5143500" y="4800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33"/>
          <p:cNvCxnSpPr>
            <a:stCxn id="629" idx="4"/>
            <a:endCxn id="632" idx="0"/>
          </p:cNvCxnSpPr>
          <p:nvPr/>
        </p:nvCxnSpPr>
        <p:spPr>
          <a:xfrm flipH="1">
            <a:off x="1943100" y="54864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33"/>
          <p:cNvCxnSpPr>
            <a:stCxn id="629" idx="4"/>
            <a:endCxn id="633" idx="0"/>
          </p:cNvCxnSpPr>
          <p:nvPr/>
        </p:nvCxnSpPr>
        <p:spPr>
          <a:xfrm>
            <a:off x="2400300" y="54864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33"/>
          <p:cNvCxnSpPr>
            <a:stCxn id="631" idx="4"/>
            <a:endCxn id="634" idx="0"/>
          </p:cNvCxnSpPr>
          <p:nvPr/>
        </p:nvCxnSpPr>
        <p:spPr>
          <a:xfrm flipH="1">
            <a:off x="5524500" y="54864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33"/>
          <p:cNvCxnSpPr>
            <a:stCxn id="631" idx="4"/>
            <a:endCxn id="635" idx="0"/>
          </p:cNvCxnSpPr>
          <p:nvPr/>
        </p:nvCxnSpPr>
        <p:spPr>
          <a:xfrm>
            <a:off x="5905500" y="54864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33"/>
          <p:cNvCxnSpPr>
            <a:stCxn id="632" idx="5"/>
            <a:endCxn id="629" idx="4"/>
          </p:cNvCxnSpPr>
          <p:nvPr/>
        </p:nvCxnSpPr>
        <p:spPr>
          <a:xfrm rot="-5400000">
            <a:off x="1885954" y="5678254"/>
            <a:ext cx="706200" cy="3225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33"/>
          <p:cNvCxnSpPr>
            <a:stCxn id="633" idx="5"/>
            <a:endCxn id="627" idx="4"/>
          </p:cNvCxnSpPr>
          <p:nvPr/>
        </p:nvCxnSpPr>
        <p:spPr>
          <a:xfrm rot="-5400000">
            <a:off x="2190754" y="5449654"/>
            <a:ext cx="1468200" cy="170100"/>
          </a:xfrm>
          <a:prstGeom prst="curvedConnector3">
            <a:avLst>
              <a:gd fmla="val -19371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33"/>
          <p:cNvCxnSpPr>
            <a:stCxn id="648" idx="5"/>
            <a:endCxn id="626" idx="4"/>
          </p:cNvCxnSpPr>
          <p:nvPr/>
        </p:nvCxnSpPr>
        <p:spPr>
          <a:xfrm rot="-5400000">
            <a:off x="3105154" y="5144854"/>
            <a:ext cx="2001600" cy="246300"/>
          </a:xfrm>
          <a:prstGeom prst="curvedConnector3">
            <a:avLst>
              <a:gd fmla="val -14207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33"/>
          <p:cNvCxnSpPr>
            <a:stCxn id="634" idx="5"/>
            <a:endCxn id="631" idx="4"/>
          </p:cNvCxnSpPr>
          <p:nvPr/>
        </p:nvCxnSpPr>
        <p:spPr>
          <a:xfrm rot="-5400000">
            <a:off x="5429254" y="5716354"/>
            <a:ext cx="706200" cy="2463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33"/>
          <p:cNvCxnSpPr>
            <a:stCxn id="635" idx="5"/>
          </p:cNvCxnSpPr>
          <p:nvPr/>
        </p:nvCxnSpPr>
        <p:spPr>
          <a:xfrm rot="-5400000">
            <a:off x="6895804" y="5773504"/>
            <a:ext cx="173100" cy="665100"/>
          </a:xfrm>
          <a:prstGeom prst="curvedConnector4">
            <a:avLst>
              <a:gd fmla="val -164298" name="adj1"/>
              <a:gd fmla="val 54216" name="adj2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33"/>
          <p:cNvCxnSpPr>
            <a:stCxn id="635" idx="3"/>
            <a:endCxn id="631" idx="4"/>
          </p:cNvCxnSpPr>
          <p:nvPr/>
        </p:nvCxnSpPr>
        <p:spPr>
          <a:xfrm flipH="1" rot="5400000">
            <a:off x="5789846" y="5602054"/>
            <a:ext cx="706200" cy="4749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52" name="Google Shape;652;p33"/>
          <p:cNvCxnSpPr>
            <a:stCxn id="634" idx="3"/>
            <a:endCxn id="628" idx="4"/>
          </p:cNvCxnSpPr>
          <p:nvPr/>
        </p:nvCxnSpPr>
        <p:spPr>
          <a:xfrm flipH="1" rot="5400000">
            <a:off x="4570646" y="5373454"/>
            <a:ext cx="1392000" cy="246300"/>
          </a:xfrm>
          <a:prstGeom prst="curvedConnector3">
            <a:avLst>
              <a:gd fmla="val -20432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33"/>
          <p:cNvCxnSpPr>
            <a:stCxn id="628" idx="3"/>
            <a:endCxn id="626" idx="4"/>
          </p:cNvCxnSpPr>
          <p:nvPr/>
        </p:nvCxnSpPr>
        <p:spPr>
          <a:xfrm flipH="1" rot="5400000">
            <a:off x="4380146" y="4116154"/>
            <a:ext cx="477600" cy="779700"/>
          </a:xfrm>
          <a:prstGeom prst="curvedConnector3">
            <a:avLst>
              <a:gd fmla="val -59547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33"/>
          <p:cNvCxnSpPr>
            <a:stCxn id="630" idx="3"/>
            <a:endCxn id="627" idx="4"/>
          </p:cNvCxnSpPr>
          <p:nvPr/>
        </p:nvCxnSpPr>
        <p:spPr>
          <a:xfrm flipH="1" rot="5400000">
            <a:off x="2856146" y="4954354"/>
            <a:ext cx="706200" cy="3987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55" name="Google Shape;655;p33"/>
          <p:cNvCxnSpPr>
            <a:stCxn id="633" idx="3"/>
            <a:endCxn id="629" idx="4"/>
          </p:cNvCxnSpPr>
          <p:nvPr/>
        </p:nvCxnSpPr>
        <p:spPr>
          <a:xfrm flipH="1" rot="5400000">
            <a:off x="2094146" y="5792554"/>
            <a:ext cx="782400" cy="170100"/>
          </a:xfrm>
          <a:prstGeom prst="curvedConnector3">
            <a:avLst>
              <a:gd fmla="val -36351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56" name="Google Shape;656;p33"/>
          <p:cNvCxnSpPr>
            <a:stCxn id="632" idx="3"/>
          </p:cNvCxnSpPr>
          <p:nvPr/>
        </p:nvCxnSpPr>
        <p:spPr>
          <a:xfrm flipH="1" rot="5400000">
            <a:off x="1503596" y="5887804"/>
            <a:ext cx="20700" cy="588900"/>
          </a:xfrm>
          <a:prstGeom prst="curvedConnector4">
            <a:avLst>
              <a:gd fmla="val -1373926" name="adj1"/>
              <a:gd fmla="val 54763" name="adj2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57" name="Google Shape;657;p33"/>
          <p:cNvSpPr txBox="1"/>
          <p:nvPr/>
        </p:nvSpPr>
        <p:spPr>
          <a:xfrm>
            <a:off x="7239000" y="58054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658" name="Google Shape;658;p33"/>
          <p:cNvSpPr txBox="1"/>
          <p:nvPr/>
        </p:nvSpPr>
        <p:spPr>
          <a:xfrm>
            <a:off x="762000" y="6019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648" name="Google Shape;648;p33"/>
          <p:cNvSpPr/>
          <p:nvPr/>
        </p:nvSpPr>
        <p:spPr>
          <a:xfrm>
            <a:off x="3657600" y="5943600"/>
            <a:ext cx="381000" cy="381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59" name="Google Shape;659;p33"/>
          <p:cNvCxnSpPr>
            <a:stCxn id="630" idx="5"/>
            <a:endCxn id="648" idx="0"/>
          </p:cNvCxnSpPr>
          <p:nvPr/>
        </p:nvCxnSpPr>
        <p:spPr>
          <a:xfrm>
            <a:off x="3678004" y="5506804"/>
            <a:ext cx="170100" cy="436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33"/>
          <p:cNvCxnSpPr>
            <a:stCxn id="648" idx="4"/>
          </p:cNvCxnSpPr>
          <p:nvPr/>
        </p:nvCxnSpPr>
        <p:spPr>
          <a:xfrm flipH="1" rot="5400000">
            <a:off x="3325050" y="5801550"/>
            <a:ext cx="762000" cy="284100"/>
          </a:xfrm>
          <a:prstGeom prst="curvedConnector3">
            <a:avLst>
              <a:gd fmla="val -30000" name="adj1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4"/>
          <p:cNvSpPr/>
          <p:nvPr/>
        </p:nvSpPr>
        <p:spPr>
          <a:xfrm>
            <a:off x="457200" y="228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Attaching a left child in a TBST</a:t>
            </a:r>
            <a:endParaRPr/>
          </a:p>
        </p:txBody>
      </p:sp>
      <p:sp>
        <p:nvSpPr>
          <p:cNvPr id="666" name="Google Shape;666;p34"/>
          <p:cNvSpPr/>
          <p:nvPr/>
        </p:nvSpPr>
        <p:spPr>
          <a:xfrm>
            <a:off x="4419600" y="106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7" name="Google Shape;667;p34"/>
          <p:cNvSpPr/>
          <p:nvPr/>
        </p:nvSpPr>
        <p:spPr>
          <a:xfrm>
            <a:off x="3429000" y="160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8" name="Google Shape;668;p34"/>
          <p:cNvSpPr/>
          <p:nvPr/>
        </p:nvSpPr>
        <p:spPr>
          <a:xfrm>
            <a:off x="5334000" y="160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9" name="Google Shape;669;p34"/>
          <p:cNvSpPr/>
          <p:nvPr/>
        </p:nvSpPr>
        <p:spPr>
          <a:xfrm>
            <a:off x="2819400" y="2286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3962400" y="2362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1" name="Google Shape;671;p34"/>
          <p:cNvSpPr/>
          <p:nvPr/>
        </p:nvSpPr>
        <p:spPr>
          <a:xfrm>
            <a:off x="6096000" y="2286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2" name="Google Shape;672;p34"/>
          <p:cNvSpPr/>
          <p:nvPr/>
        </p:nvSpPr>
        <p:spPr>
          <a:xfrm>
            <a:off x="2362200" y="3048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3" name="Google Shape;673;p34"/>
          <p:cNvSpPr/>
          <p:nvPr/>
        </p:nvSpPr>
        <p:spPr>
          <a:xfrm>
            <a:off x="3124200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4" name="Google Shape;674;p34"/>
          <p:cNvSpPr/>
          <p:nvPr/>
        </p:nvSpPr>
        <p:spPr>
          <a:xfrm>
            <a:off x="5715000" y="3048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5" name="Google Shape;675;p34"/>
          <p:cNvSpPr/>
          <p:nvPr/>
        </p:nvSpPr>
        <p:spPr>
          <a:xfrm>
            <a:off x="6705600" y="3048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76" name="Google Shape;676;p34"/>
          <p:cNvCxnSpPr>
            <a:stCxn id="666" idx="4"/>
            <a:endCxn id="667" idx="0"/>
          </p:cNvCxnSpPr>
          <p:nvPr/>
        </p:nvCxnSpPr>
        <p:spPr>
          <a:xfrm flipH="1">
            <a:off x="3619500" y="1447800"/>
            <a:ext cx="990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34"/>
          <p:cNvCxnSpPr>
            <a:stCxn id="666" idx="4"/>
            <a:endCxn id="668" idx="0"/>
          </p:cNvCxnSpPr>
          <p:nvPr/>
        </p:nvCxnSpPr>
        <p:spPr>
          <a:xfrm>
            <a:off x="4610100" y="1447800"/>
            <a:ext cx="9144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34"/>
          <p:cNvCxnSpPr>
            <a:stCxn id="667" idx="4"/>
            <a:endCxn id="669" idx="0"/>
          </p:cNvCxnSpPr>
          <p:nvPr/>
        </p:nvCxnSpPr>
        <p:spPr>
          <a:xfrm flipH="1">
            <a:off x="3009900" y="19812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34"/>
          <p:cNvCxnSpPr>
            <a:stCxn id="667" idx="4"/>
            <a:endCxn id="670" idx="0"/>
          </p:cNvCxnSpPr>
          <p:nvPr/>
        </p:nvCxnSpPr>
        <p:spPr>
          <a:xfrm>
            <a:off x="3619500" y="1981200"/>
            <a:ext cx="5334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34"/>
          <p:cNvCxnSpPr>
            <a:stCxn id="668" idx="4"/>
            <a:endCxn id="671" idx="0"/>
          </p:cNvCxnSpPr>
          <p:nvPr/>
        </p:nvCxnSpPr>
        <p:spPr>
          <a:xfrm>
            <a:off x="5524500" y="1981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34"/>
          <p:cNvCxnSpPr>
            <a:stCxn id="669" idx="4"/>
            <a:endCxn id="672" idx="0"/>
          </p:cNvCxnSpPr>
          <p:nvPr/>
        </p:nvCxnSpPr>
        <p:spPr>
          <a:xfrm flipH="1">
            <a:off x="2552700" y="26670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34"/>
          <p:cNvCxnSpPr>
            <a:stCxn id="669" idx="4"/>
            <a:endCxn id="673" idx="0"/>
          </p:cNvCxnSpPr>
          <p:nvPr/>
        </p:nvCxnSpPr>
        <p:spPr>
          <a:xfrm>
            <a:off x="3009900" y="26670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34"/>
          <p:cNvCxnSpPr>
            <a:stCxn id="671" idx="4"/>
            <a:endCxn id="674" idx="0"/>
          </p:cNvCxnSpPr>
          <p:nvPr/>
        </p:nvCxnSpPr>
        <p:spPr>
          <a:xfrm flipH="1">
            <a:off x="5905500" y="26670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34"/>
          <p:cNvCxnSpPr>
            <a:stCxn id="671" idx="4"/>
            <a:endCxn id="675" idx="0"/>
          </p:cNvCxnSpPr>
          <p:nvPr/>
        </p:nvCxnSpPr>
        <p:spPr>
          <a:xfrm>
            <a:off x="6286500" y="26670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34"/>
          <p:cNvCxnSpPr>
            <a:stCxn id="672" idx="5"/>
            <a:endCxn id="669" idx="4"/>
          </p:cNvCxnSpPr>
          <p:nvPr/>
        </p:nvCxnSpPr>
        <p:spPr>
          <a:xfrm rot="-5400000">
            <a:off x="2495554" y="2858854"/>
            <a:ext cx="706200" cy="3225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34"/>
          <p:cNvCxnSpPr>
            <a:stCxn id="673" idx="5"/>
            <a:endCxn id="667" idx="4"/>
          </p:cNvCxnSpPr>
          <p:nvPr/>
        </p:nvCxnSpPr>
        <p:spPr>
          <a:xfrm rot="-5400000">
            <a:off x="2800354" y="2630254"/>
            <a:ext cx="1468200" cy="170100"/>
          </a:xfrm>
          <a:prstGeom prst="curvedConnector3">
            <a:avLst>
              <a:gd fmla="val -19371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87" name="Google Shape;687;p34"/>
          <p:cNvCxnSpPr>
            <a:stCxn id="670" idx="5"/>
            <a:endCxn id="666" idx="4"/>
          </p:cNvCxnSpPr>
          <p:nvPr/>
        </p:nvCxnSpPr>
        <p:spPr>
          <a:xfrm rot="-5400000">
            <a:off x="3829054" y="1906354"/>
            <a:ext cx="1239600" cy="322500"/>
          </a:xfrm>
          <a:prstGeom prst="curvedConnector3">
            <a:avLst>
              <a:gd fmla="val -2294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34"/>
          <p:cNvCxnSpPr>
            <a:stCxn id="674" idx="5"/>
            <a:endCxn id="671" idx="4"/>
          </p:cNvCxnSpPr>
          <p:nvPr/>
        </p:nvCxnSpPr>
        <p:spPr>
          <a:xfrm rot="-5400000">
            <a:off x="5810254" y="2896954"/>
            <a:ext cx="706200" cy="2463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89" name="Google Shape;689;p34"/>
          <p:cNvCxnSpPr>
            <a:stCxn id="675" idx="5"/>
          </p:cNvCxnSpPr>
          <p:nvPr/>
        </p:nvCxnSpPr>
        <p:spPr>
          <a:xfrm rot="-5400000">
            <a:off x="7276804" y="2954104"/>
            <a:ext cx="173100" cy="665100"/>
          </a:xfrm>
          <a:prstGeom prst="curvedConnector4">
            <a:avLst>
              <a:gd fmla="val -164298" name="adj1"/>
              <a:gd fmla="val 54216" name="adj2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34"/>
          <p:cNvCxnSpPr>
            <a:stCxn id="675" idx="3"/>
            <a:endCxn id="671" idx="4"/>
          </p:cNvCxnSpPr>
          <p:nvPr/>
        </p:nvCxnSpPr>
        <p:spPr>
          <a:xfrm flipH="1" rot="5400000">
            <a:off x="6170846" y="2782654"/>
            <a:ext cx="706200" cy="4749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34"/>
          <p:cNvCxnSpPr>
            <a:stCxn id="674" idx="3"/>
            <a:endCxn id="668" idx="4"/>
          </p:cNvCxnSpPr>
          <p:nvPr/>
        </p:nvCxnSpPr>
        <p:spPr>
          <a:xfrm flipH="1" rot="5400000">
            <a:off x="4951646" y="2554054"/>
            <a:ext cx="1392000" cy="246300"/>
          </a:xfrm>
          <a:prstGeom prst="curvedConnector3">
            <a:avLst>
              <a:gd fmla="val -20432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34"/>
          <p:cNvCxnSpPr>
            <a:stCxn id="668" idx="3"/>
            <a:endCxn id="666" idx="4"/>
          </p:cNvCxnSpPr>
          <p:nvPr/>
        </p:nvCxnSpPr>
        <p:spPr>
          <a:xfrm flipH="1" rot="5400000">
            <a:off x="4761146" y="1296754"/>
            <a:ext cx="477600" cy="779700"/>
          </a:xfrm>
          <a:prstGeom prst="curvedConnector3">
            <a:avLst>
              <a:gd fmla="val -59547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34"/>
          <p:cNvCxnSpPr>
            <a:stCxn id="670" idx="3"/>
            <a:endCxn id="667" idx="4"/>
          </p:cNvCxnSpPr>
          <p:nvPr/>
        </p:nvCxnSpPr>
        <p:spPr>
          <a:xfrm flipH="1" rot="5400000">
            <a:off x="3465746" y="2134954"/>
            <a:ext cx="706200" cy="3987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34"/>
          <p:cNvCxnSpPr>
            <a:stCxn id="673" idx="3"/>
            <a:endCxn id="669" idx="4"/>
          </p:cNvCxnSpPr>
          <p:nvPr/>
        </p:nvCxnSpPr>
        <p:spPr>
          <a:xfrm flipH="1" rot="5400000">
            <a:off x="2703746" y="2973154"/>
            <a:ext cx="782400" cy="170100"/>
          </a:xfrm>
          <a:prstGeom prst="curvedConnector3">
            <a:avLst>
              <a:gd fmla="val -36351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34"/>
          <p:cNvCxnSpPr>
            <a:stCxn id="672" idx="3"/>
          </p:cNvCxnSpPr>
          <p:nvPr/>
        </p:nvCxnSpPr>
        <p:spPr>
          <a:xfrm flipH="1" rot="5400000">
            <a:off x="2113196" y="3068404"/>
            <a:ext cx="20700" cy="588900"/>
          </a:xfrm>
          <a:prstGeom prst="curvedConnector4">
            <a:avLst>
              <a:gd fmla="val -1373926" name="adj1"/>
              <a:gd fmla="val 54763" name="adj2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96" name="Google Shape;696;p34"/>
          <p:cNvSpPr txBox="1"/>
          <p:nvPr/>
        </p:nvSpPr>
        <p:spPr>
          <a:xfrm>
            <a:off x="7620000" y="2986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697" name="Google Shape;697;p34"/>
          <p:cNvSpPr txBox="1"/>
          <p:nvPr/>
        </p:nvSpPr>
        <p:spPr>
          <a:xfrm>
            <a:off x="1371600" y="32004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698" name="Google Shape;698;p34"/>
          <p:cNvSpPr/>
          <p:nvPr/>
        </p:nvSpPr>
        <p:spPr>
          <a:xfrm>
            <a:off x="4724400" y="2819400"/>
            <a:ext cx="381000" cy="381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9" name="Google Shape;699;p34"/>
          <p:cNvSpPr/>
          <p:nvPr/>
        </p:nvSpPr>
        <p:spPr>
          <a:xfrm>
            <a:off x="4953000" y="2438400"/>
            <a:ext cx="304800" cy="381000"/>
          </a:xfrm>
          <a:custGeom>
            <a:rect b="b" l="l" r="r" t="t"/>
            <a:pathLst>
              <a:path extrusionOk="0" h="1403" w="1403">
                <a:moveTo>
                  <a:pt x="1104" y="0"/>
                </a:moveTo>
                <a:lnTo>
                  <a:pt x="1402" y="146"/>
                </a:lnTo>
                <a:lnTo>
                  <a:pt x="1322" y="439"/>
                </a:lnTo>
                <a:lnTo>
                  <a:pt x="1267" y="329"/>
                </a:lnTo>
                <a:lnTo>
                  <a:pt x="1159" y="364"/>
                </a:lnTo>
                <a:lnTo>
                  <a:pt x="1063" y="395"/>
                </a:lnTo>
                <a:lnTo>
                  <a:pt x="911" y="464"/>
                </a:lnTo>
                <a:lnTo>
                  <a:pt x="805" y="526"/>
                </a:lnTo>
                <a:lnTo>
                  <a:pt x="737" y="589"/>
                </a:lnTo>
                <a:lnTo>
                  <a:pt x="694" y="651"/>
                </a:lnTo>
                <a:lnTo>
                  <a:pt x="677" y="709"/>
                </a:lnTo>
                <a:lnTo>
                  <a:pt x="671" y="771"/>
                </a:lnTo>
                <a:lnTo>
                  <a:pt x="676" y="834"/>
                </a:lnTo>
                <a:lnTo>
                  <a:pt x="676" y="896"/>
                </a:lnTo>
                <a:lnTo>
                  <a:pt x="668" y="961"/>
                </a:lnTo>
                <a:lnTo>
                  <a:pt x="644" y="1025"/>
                </a:lnTo>
                <a:lnTo>
                  <a:pt x="594" y="1095"/>
                </a:lnTo>
                <a:lnTo>
                  <a:pt x="513" y="1166"/>
                </a:lnTo>
                <a:lnTo>
                  <a:pt x="392" y="1241"/>
                </a:lnTo>
                <a:lnTo>
                  <a:pt x="224" y="1320"/>
                </a:lnTo>
                <a:lnTo>
                  <a:pt x="0" y="1402"/>
                </a:lnTo>
                <a:lnTo>
                  <a:pt x="116" y="1356"/>
                </a:lnTo>
                <a:lnTo>
                  <a:pt x="216" y="1311"/>
                </a:lnTo>
                <a:lnTo>
                  <a:pt x="375" y="1219"/>
                </a:lnTo>
                <a:lnTo>
                  <a:pt x="482" y="1131"/>
                </a:lnTo>
                <a:lnTo>
                  <a:pt x="551" y="1049"/>
                </a:lnTo>
                <a:lnTo>
                  <a:pt x="584" y="969"/>
                </a:lnTo>
                <a:lnTo>
                  <a:pt x="593" y="888"/>
                </a:lnTo>
                <a:lnTo>
                  <a:pt x="585" y="812"/>
                </a:lnTo>
                <a:lnTo>
                  <a:pt x="570" y="735"/>
                </a:lnTo>
                <a:lnTo>
                  <a:pt x="555" y="662"/>
                </a:lnTo>
                <a:lnTo>
                  <a:pt x="548" y="583"/>
                </a:lnTo>
                <a:lnTo>
                  <a:pt x="559" y="508"/>
                </a:lnTo>
                <a:lnTo>
                  <a:pt x="593" y="431"/>
                </a:lnTo>
                <a:lnTo>
                  <a:pt x="665" y="353"/>
                </a:lnTo>
                <a:lnTo>
                  <a:pt x="776" y="276"/>
                </a:lnTo>
                <a:lnTo>
                  <a:pt x="937" y="192"/>
                </a:lnTo>
                <a:lnTo>
                  <a:pt x="1158" y="110"/>
                </a:lnTo>
                <a:lnTo>
                  <a:pt x="1104" y="0"/>
                </a:lnTo>
              </a:path>
            </a:pathLst>
          </a:custGeom>
          <a:solidFill>
            <a:srgbClr val="00FF00"/>
          </a:solidFill>
          <a:ln cap="rnd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34"/>
          <p:cNvSpPr/>
          <p:nvPr/>
        </p:nvSpPr>
        <p:spPr>
          <a:xfrm>
            <a:off x="4038600" y="3886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1" name="Google Shape;701;p34"/>
          <p:cNvSpPr/>
          <p:nvPr/>
        </p:nvSpPr>
        <p:spPr>
          <a:xfrm>
            <a:off x="2819400" y="4419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2" name="Google Shape;702;p34"/>
          <p:cNvSpPr/>
          <p:nvPr/>
        </p:nvSpPr>
        <p:spPr>
          <a:xfrm>
            <a:off x="4953000" y="4419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3" name="Google Shape;703;p34"/>
          <p:cNvSpPr/>
          <p:nvPr/>
        </p:nvSpPr>
        <p:spPr>
          <a:xfrm>
            <a:off x="2209800" y="5105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p34"/>
          <p:cNvSpPr/>
          <p:nvPr/>
        </p:nvSpPr>
        <p:spPr>
          <a:xfrm>
            <a:off x="3352800" y="5181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5" name="Google Shape;705;p34"/>
          <p:cNvSpPr/>
          <p:nvPr/>
        </p:nvSpPr>
        <p:spPr>
          <a:xfrm>
            <a:off x="5715000" y="5105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6" name="Google Shape;706;p34"/>
          <p:cNvSpPr/>
          <p:nvPr/>
        </p:nvSpPr>
        <p:spPr>
          <a:xfrm>
            <a:off x="1752600" y="5867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7" name="Google Shape;707;p34"/>
          <p:cNvSpPr/>
          <p:nvPr/>
        </p:nvSpPr>
        <p:spPr>
          <a:xfrm>
            <a:off x="2514600" y="5943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8" name="Google Shape;708;p34"/>
          <p:cNvSpPr/>
          <p:nvPr/>
        </p:nvSpPr>
        <p:spPr>
          <a:xfrm>
            <a:off x="5334000" y="5867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9" name="Google Shape;709;p34"/>
          <p:cNvSpPr/>
          <p:nvPr/>
        </p:nvSpPr>
        <p:spPr>
          <a:xfrm>
            <a:off x="6324600" y="5867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10" name="Google Shape;710;p34"/>
          <p:cNvCxnSpPr>
            <a:stCxn id="700" idx="4"/>
            <a:endCxn id="701" idx="0"/>
          </p:cNvCxnSpPr>
          <p:nvPr/>
        </p:nvCxnSpPr>
        <p:spPr>
          <a:xfrm flipH="1">
            <a:off x="3009900" y="4267200"/>
            <a:ext cx="12192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34"/>
          <p:cNvCxnSpPr>
            <a:stCxn id="700" idx="4"/>
            <a:endCxn id="702" idx="0"/>
          </p:cNvCxnSpPr>
          <p:nvPr/>
        </p:nvCxnSpPr>
        <p:spPr>
          <a:xfrm>
            <a:off x="4229100" y="4267200"/>
            <a:ext cx="9144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34"/>
          <p:cNvCxnSpPr>
            <a:stCxn id="701" idx="4"/>
            <a:endCxn id="703" idx="0"/>
          </p:cNvCxnSpPr>
          <p:nvPr/>
        </p:nvCxnSpPr>
        <p:spPr>
          <a:xfrm flipH="1">
            <a:off x="2400300" y="48006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34"/>
          <p:cNvCxnSpPr>
            <a:stCxn id="701" idx="4"/>
            <a:endCxn id="704" idx="0"/>
          </p:cNvCxnSpPr>
          <p:nvPr/>
        </p:nvCxnSpPr>
        <p:spPr>
          <a:xfrm>
            <a:off x="3009900" y="4800600"/>
            <a:ext cx="5334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34"/>
          <p:cNvCxnSpPr>
            <a:stCxn id="702" idx="5"/>
            <a:endCxn id="705" idx="0"/>
          </p:cNvCxnSpPr>
          <p:nvPr/>
        </p:nvCxnSpPr>
        <p:spPr>
          <a:xfrm>
            <a:off x="5278204" y="4744804"/>
            <a:ext cx="627300" cy="36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34"/>
          <p:cNvCxnSpPr>
            <a:stCxn id="703" idx="4"/>
            <a:endCxn id="706" idx="0"/>
          </p:cNvCxnSpPr>
          <p:nvPr/>
        </p:nvCxnSpPr>
        <p:spPr>
          <a:xfrm flipH="1">
            <a:off x="1943100" y="54864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34"/>
          <p:cNvCxnSpPr>
            <a:stCxn id="703" idx="4"/>
            <a:endCxn id="707" idx="0"/>
          </p:cNvCxnSpPr>
          <p:nvPr/>
        </p:nvCxnSpPr>
        <p:spPr>
          <a:xfrm>
            <a:off x="2400300" y="54864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34"/>
          <p:cNvCxnSpPr>
            <a:stCxn id="705" idx="4"/>
            <a:endCxn id="708" idx="0"/>
          </p:cNvCxnSpPr>
          <p:nvPr/>
        </p:nvCxnSpPr>
        <p:spPr>
          <a:xfrm flipH="1">
            <a:off x="5524500" y="54864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34"/>
          <p:cNvCxnSpPr>
            <a:stCxn id="705" idx="4"/>
            <a:endCxn id="709" idx="0"/>
          </p:cNvCxnSpPr>
          <p:nvPr/>
        </p:nvCxnSpPr>
        <p:spPr>
          <a:xfrm>
            <a:off x="5905500" y="54864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34"/>
          <p:cNvCxnSpPr>
            <a:stCxn id="706" idx="5"/>
            <a:endCxn id="703" idx="4"/>
          </p:cNvCxnSpPr>
          <p:nvPr/>
        </p:nvCxnSpPr>
        <p:spPr>
          <a:xfrm rot="-5400000">
            <a:off x="1885954" y="5678254"/>
            <a:ext cx="706200" cy="3225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20" name="Google Shape;720;p34"/>
          <p:cNvCxnSpPr>
            <a:stCxn id="707" idx="5"/>
            <a:endCxn id="701" idx="4"/>
          </p:cNvCxnSpPr>
          <p:nvPr/>
        </p:nvCxnSpPr>
        <p:spPr>
          <a:xfrm rot="-5400000">
            <a:off x="2190754" y="5449654"/>
            <a:ext cx="1468200" cy="170100"/>
          </a:xfrm>
          <a:prstGeom prst="curvedConnector3">
            <a:avLst>
              <a:gd fmla="val -19371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21" name="Google Shape;721;p34"/>
          <p:cNvCxnSpPr>
            <a:stCxn id="708" idx="5"/>
            <a:endCxn id="705" idx="4"/>
          </p:cNvCxnSpPr>
          <p:nvPr/>
        </p:nvCxnSpPr>
        <p:spPr>
          <a:xfrm rot="-5400000">
            <a:off x="5429254" y="5716354"/>
            <a:ext cx="706200" cy="2463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22" name="Google Shape;722;p34"/>
          <p:cNvCxnSpPr>
            <a:stCxn id="709" idx="5"/>
          </p:cNvCxnSpPr>
          <p:nvPr/>
        </p:nvCxnSpPr>
        <p:spPr>
          <a:xfrm rot="-5400000">
            <a:off x="6895804" y="5773504"/>
            <a:ext cx="173100" cy="665100"/>
          </a:xfrm>
          <a:prstGeom prst="curvedConnector4">
            <a:avLst>
              <a:gd fmla="val -164298" name="adj1"/>
              <a:gd fmla="val 54216" name="adj2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34"/>
          <p:cNvCxnSpPr>
            <a:stCxn id="709" idx="3"/>
            <a:endCxn id="705" idx="4"/>
          </p:cNvCxnSpPr>
          <p:nvPr/>
        </p:nvCxnSpPr>
        <p:spPr>
          <a:xfrm flipH="1" rot="5400000">
            <a:off x="5789846" y="5602054"/>
            <a:ext cx="706200" cy="4749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24" name="Google Shape;724;p34"/>
          <p:cNvCxnSpPr>
            <a:stCxn id="708" idx="3"/>
            <a:endCxn id="702" idx="4"/>
          </p:cNvCxnSpPr>
          <p:nvPr/>
        </p:nvCxnSpPr>
        <p:spPr>
          <a:xfrm flipH="1" rot="5400000">
            <a:off x="4570646" y="5373454"/>
            <a:ext cx="1392000" cy="246300"/>
          </a:xfrm>
          <a:prstGeom prst="curvedConnector3">
            <a:avLst>
              <a:gd fmla="val -20432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25" name="Google Shape;725;p34"/>
          <p:cNvCxnSpPr>
            <a:stCxn id="726" idx="3"/>
            <a:endCxn id="700" idx="4"/>
          </p:cNvCxnSpPr>
          <p:nvPr/>
        </p:nvCxnSpPr>
        <p:spPr>
          <a:xfrm flipH="1" rot="5400000">
            <a:off x="3808646" y="4687654"/>
            <a:ext cx="1163400" cy="322500"/>
          </a:xfrm>
          <a:prstGeom prst="curvedConnector3">
            <a:avLst>
              <a:gd fmla="val -24446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27" name="Google Shape;727;p34"/>
          <p:cNvCxnSpPr>
            <a:stCxn id="704" idx="3"/>
            <a:endCxn id="701" idx="4"/>
          </p:cNvCxnSpPr>
          <p:nvPr/>
        </p:nvCxnSpPr>
        <p:spPr>
          <a:xfrm flipH="1" rot="5400000">
            <a:off x="2856146" y="4954354"/>
            <a:ext cx="706200" cy="3987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28" name="Google Shape;728;p34"/>
          <p:cNvCxnSpPr>
            <a:stCxn id="707" idx="3"/>
            <a:endCxn id="703" idx="4"/>
          </p:cNvCxnSpPr>
          <p:nvPr/>
        </p:nvCxnSpPr>
        <p:spPr>
          <a:xfrm flipH="1" rot="5400000">
            <a:off x="2094146" y="5792554"/>
            <a:ext cx="782400" cy="170100"/>
          </a:xfrm>
          <a:prstGeom prst="curvedConnector3">
            <a:avLst>
              <a:gd fmla="val -36351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29" name="Google Shape;729;p34"/>
          <p:cNvCxnSpPr>
            <a:stCxn id="706" idx="3"/>
          </p:cNvCxnSpPr>
          <p:nvPr/>
        </p:nvCxnSpPr>
        <p:spPr>
          <a:xfrm flipH="1" rot="5400000">
            <a:off x="1503596" y="5887804"/>
            <a:ext cx="20700" cy="588900"/>
          </a:xfrm>
          <a:prstGeom prst="curvedConnector4">
            <a:avLst>
              <a:gd fmla="val -1373926" name="adj1"/>
              <a:gd fmla="val 54763" name="adj2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30" name="Google Shape;730;p34"/>
          <p:cNvSpPr txBox="1"/>
          <p:nvPr/>
        </p:nvSpPr>
        <p:spPr>
          <a:xfrm>
            <a:off x="7239000" y="58054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731" name="Google Shape;731;p34"/>
          <p:cNvSpPr txBox="1"/>
          <p:nvPr/>
        </p:nvSpPr>
        <p:spPr>
          <a:xfrm>
            <a:off x="762000" y="6019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726" name="Google Shape;726;p34"/>
          <p:cNvSpPr/>
          <p:nvPr/>
        </p:nvSpPr>
        <p:spPr>
          <a:xfrm>
            <a:off x="4495800" y="5105400"/>
            <a:ext cx="381000" cy="381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32" name="Google Shape;732;p34"/>
          <p:cNvCxnSpPr>
            <a:stCxn id="702" idx="3"/>
            <a:endCxn id="726" idx="7"/>
          </p:cNvCxnSpPr>
          <p:nvPr/>
        </p:nvCxnSpPr>
        <p:spPr>
          <a:xfrm flipH="1">
            <a:off x="4820996" y="4744804"/>
            <a:ext cx="187800" cy="416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34"/>
          <p:cNvCxnSpPr>
            <a:stCxn id="726" idx="4"/>
            <a:endCxn id="702" idx="4"/>
          </p:cNvCxnSpPr>
          <p:nvPr/>
        </p:nvCxnSpPr>
        <p:spPr>
          <a:xfrm rot="-5400000">
            <a:off x="4572000" y="4914900"/>
            <a:ext cx="685800" cy="457200"/>
          </a:xfrm>
          <a:prstGeom prst="curvedConnector3">
            <a:avLst>
              <a:gd fmla="val -33333" name="adj1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34" name="Google Shape;734;p34"/>
          <p:cNvCxnSpPr>
            <a:stCxn id="704" idx="5"/>
            <a:endCxn id="700" idx="4"/>
          </p:cNvCxnSpPr>
          <p:nvPr/>
        </p:nvCxnSpPr>
        <p:spPr>
          <a:xfrm rot="-5400000">
            <a:off x="3333754" y="4611454"/>
            <a:ext cx="1239600" cy="551100"/>
          </a:xfrm>
          <a:prstGeom prst="curvedConnector3">
            <a:avLst>
              <a:gd fmla="val -2294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/>
          <p:nvPr/>
        </p:nvSpPr>
        <p:spPr>
          <a:xfrm>
            <a:off x="457200" y="228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Deleting a leaf from a TBST</a:t>
            </a:r>
            <a:endParaRPr/>
          </a:p>
        </p:txBody>
      </p:sp>
      <p:sp>
        <p:nvSpPr>
          <p:cNvPr id="740" name="Google Shape;740;p35"/>
          <p:cNvSpPr/>
          <p:nvPr/>
        </p:nvSpPr>
        <p:spPr>
          <a:xfrm>
            <a:off x="4419600" y="106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1" name="Google Shape;741;p35"/>
          <p:cNvSpPr/>
          <p:nvPr/>
        </p:nvSpPr>
        <p:spPr>
          <a:xfrm>
            <a:off x="3429000" y="160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2" name="Google Shape;742;p35"/>
          <p:cNvSpPr/>
          <p:nvPr/>
        </p:nvSpPr>
        <p:spPr>
          <a:xfrm>
            <a:off x="5334000" y="160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3" name="Google Shape;743;p35"/>
          <p:cNvSpPr/>
          <p:nvPr/>
        </p:nvSpPr>
        <p:spPr>
          <a:xfrm>
            <a:off x="2819400" y="2286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4" name="Google Shape;744;p35"/>
          <p:cNvSpPr/>
          <p:nvPr/>
        </p:nvSpPr>
        <p:spPr>
          <a:xfrm>
            <a:off x="3962400" y="2362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5" name="Google Shape;745;p35"/>
          <p:cNvSpPr/>
          <p:nvPr/>
        </p:nvSpPr>
        <p:spPr>
          <a:xfrm>
            <a:off x="6096000" y="2286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6" name="Google Shape;746;p35"/>
          <p:cNvSpPr/>
          <p:nvPr/>
        </p:nvSpPr>
        <p:spPr>
          <a:xfrm>
            <a:off x="2362200" y="3048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7" name="Google Shape;747;p35"/>
          <p:cNvSpPr/>
          <p:nvPr/>
        </p:nvSpPr>
        <p:spPr>
          <a:xfrm>
            <a:off x="3124200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8" name="Google Shape;748;p35"/>
          <p:cNvSpPr/>
          <p:nvPr/>
        </p:nvSpPr>
        <p:spPr>
          <a:xfrm>
            <a:off x="5715000" y="3048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9" name="Google Shape;749;p35"/>
          <p:cNvSpPr/>
          <p:nvPr/>
        </p:nvSpPr>
        <p:spPr>
          <a:xfrm>
            <a:off x="6705600" y="3048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50" name="Google Shape;750;p35"/>
          <p:cNvCxnSpPr>
            <a:stCxn id="740" idx="4"/>
            <a:endCxn id="741" idx="0"/>
          </p:cNvCxnSpPr>
          <p:nvPr/>
        </p:nvCxnSpPr>
        <p:spPr>
          <a:xfrm flipH="1">
            <a:off x="3619500" y="1447800"/>
            <a:ext cx="990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35"/>
          <p:cNvCxnSpPr>
            <a:stCxn id="740" idx="4"/>
            <a:endCxn id="742" idx="0"/>
          </p:cNvCxnSpPr>
          <p:nvPr/>
        </p:nvCxnSpPr>
        <p:spPr>
          <a:xfrm>
            <a:off x="4610100" y="1447800"/>
            <a:ext cx="9144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35"/>
          <p:cNvCxnSpPr>
            <a:stCxn id="741" idx="4"/>
            <a:endCxn id="743" idx="0"/>
          </p:cNvCxnSpPr>
          <p:nvPr/>
        </p:nvCxnSpPr>
        <p:spPr>
          <a:xfrm flipH="1">
            <a:off x="3009900" y="19812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35"/>
          <p:cNvCxnSpPr>
            <a:stCxn id="741" idx="4"/>
            <a:endCxn id="744" idx="0"/>
          </p:cNvCxnSpPr>
          <p:nvPr/>
        </p:nvCxnSpPr>
        <p:spPr>
          <a:xfrm>
            <a:off x="3619500" y="1981200"/>
            <a:ext cx="5334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35"/>
          <p:cNvCxnSpPr>
            <a:stCxn id="742" idx="4"/>
            <a:endCxn id="745" idx="0"/>
          </p:cNvCxnSpPr>
          <p:nvPr/>
        </p:nvCxnSpPr>
        <p:spPr>
          <a:xfrm>
            <a:off x="5524500" y="1981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35"/>
          <p:cNvCxnSpPr>
            <a:stCxn id="743" idx="4"/>
            <a:endCxn id="746" idx="0"/>
          </p:cNvCxnSpPr>
          <p:nvPr/>
        </p:nvCxnSpPr>
        <p:spPr>
          <a:xfrm flipH="1">
            <a:off x="2552700" y="26670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35"/>
          <p:cNvCxnSpPr>
            <a:stCxn id="743" idx="4"/>
            <a:endCxn id="747" idx="0"/>
          </p:cNvCxnSpPr>
          <p:nvPr/>
        </p:nvCxnSpPr>
        <p:spPr>
          <a:xfrm>
            <a:off x="3009900" y="26670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35"/>
          <p:cNvCxnSpPr>
            <a:stCxn id="745" idx="4"/>
            <a:endCxn id="748" idx="0"/>
          </p:cNvCxnSpPr>
          <p:nvPr/>
        </p:nvCxnSpPr>
        <p:spPr>
          <a:xfrm flipH="1">
            <a:off x="5905500" y="26670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35"/>
          <p:cNvCxnSpPr>
            <a:stCxn id="745" idx="4"/>
            <a:endCxn id="749" idx="0"/>
          </p:cNvCxnSpPr>
          <p:nvPr/>
        </p:nvCxnSpPr>
        <p:spPr>
          <a:xfrm>
            <a:off x="6286500" y="26670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35"/>
          <p:cNvCxnSpPr>
            <a:stCxn id="746" idx="5"/>
            <a:endCxn id="743" idx="4"/>
          </p:cNvCxnSpPr>
          <p:nvPr/>
        </p:nvCxnSpPr>
        <p:spPr>
          <a:xfrm rot="-5400000">
            <a:off x="2495554" y="2858854"/>
            <a:ext cx="706200" cy="3225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0" name="Google Shape;760;p35"/>
          <p:cNvCxnSpPr>
            <a:stCxn id="747" idx="5"/>
            <a:endCxn id="741" idx="4"/>
          </p:cNvCxnSpPr>
          <p:nvPr/>
        </p:nvCxnSpPr>
        <p:spPr>
          <a:xfrm rot="-5400000">
            <a:off x="2800354" y="2630254"/>
            <a:ext cx="1468200" cy="170100"/>
          </a:xfrm>
          <a:prstGeom prst="curvedConnector3">
            <a:avLst>
              <a:gd fmla="val -19371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35"/>
          <p:cNvCxnSpPr>
            <a:stCxn id="744" idx="5"/>
            <a:endCxn id="740" idx="4"/>
          </p:cNvCxnSpPr>
          <p:nvPr/>
        </p:nvCxnSpPr>
        <p:spPr>
          <a:xfrm rot="-5400000">
            <a:off x="3829054" y="1906354"/>
            <a:ext cx="1239600" cy="322500"/>
          </a:xfrm>
          <a:prstGeom prst="curvedConnector3">
            <a:avLst>
              <a:gd fmla="val -2294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35"/>
          <p:cNvCxnSpPr>
            <a:stCxn id="748" idx="5"/>
            <a:endCxn id="745" idx="4"/>
          </p:cNvCxnSpPr>
          <p:nvPr/>
        </p:nvCxnSpPr>
        <p:spPr>
          <a:xfrm rot="-5400000">
            <a:off x="5810254" y="2896954"/>
            <a:ext cx="706200" cy="2463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35"/>
          <p:cNvCxnSpPr>
            <a:stCxn id="749" idx="5"/>
          </p:cNvCxnSpPr>
          <p:nvPr/>
        </p:nvCxnSpPr>
        <p:spPr>
          <a:xfrm rot="-5400000">
            <a:off x="7276804" y="2954104"/>
            <a:ext cx="173100" cy="665100"/>
          </a:xfrm>
          <a:prstGeom prst="curvedConnector4">
            <a:avLst>
              <a:gd fmla="val -164298" name="adj1"/>
              <a:gd fmla="val 54216" name="adj2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35"/>
          <p:cNvCxnSpPr>
            <a:stCxn id="749" idx="3"/>
            <a:endCxn id="745" idx="4"/>
          </p:cNvCxnSpPr>
          <p:nvPr/>
        </p:nvCxnSpPr>
        <p:spPr>
          <a:xfrm flipH="1" rot="5400000">
            <a:off x="6170846" y="2782654"/>
            <a:ext cx="706200" cy="4749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35"/>
          <p:cNvCxnSpPr>
            <a:stCxn id="748" idx="3"/>
            <a:endCxn id="742" idx="4"/>
          </p:cNvCxnSpPr>
          <p:nvPr/>
        </p:nvCxnSpPr>
        <p:spPr>
          <a:xfrm flipH="1" rot="5400000">
            <a:off x="4951646" y="2554054"/>
            <a:ext cx="1392000" cy="246300"/>
          </a:xfrm>
          <a:prstGeom prst="curvedConnector3">
            <a:avLst>
              <a:gd fmla="val -20432" name="adj1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35"/>
          <p:cNvCxnSpPr>
            <a:stCxn id="742" idx="3"/>
            <a:endCxn id="740" idx="4"/>
          </p:cNvCxnSpPr>
          <p:nvPr/>
        </p:nvCxnSpPr>
        <p:spPr>
          <a:xfrm flipH="1" rot="5400000">
            <a:off x="4761146" y="1296754"/>
            <a:ext cx="477600" cy="779700"/>
          </a:xfrm>
          <a:prstGeom prst="curvedConnector3">
            <a:avLst>
              <a:gd fmla="val -59547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35"/>
          <p:cNvCxnSpPr>
            <a:stCxn id="744" idx="3"/>
            <a:endCxn id="741" idx="4"/>
          </p:cNvCxnSpPr>
          <p:nvPr/>
        </p:nvCxnSpPr>
        <p:spPr>
          <a:xfrm flipH="1" rot="5400000">
            <a:off x="3465746" y="2134954"/>
            <a:ext cx="706200" cy="3987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8" name="Google Shape;768;p35"/>
          <p:cNvCxnSpPr>
            <a:stCxn id="747" idx="3"/>
            <a:endCxn id="743" idx="4"/>
          </p:cNvCxnSpPr>
          <p:nvPr/>
        </p:nvCxnSpPr>
        <p:spPr>
          <a:xfrm flipH="1" rot="5400000">
            <a:off x="2703746" y="2973154"/>
            <a:ext cx="782400" cy="170100"/>
          </a:xfrm>
          <a:prstGeom prst="curvedConnector3">
            <a:avLst>
              <a:gd fmla="val -36351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9" name="Google Shape;769;p35"/>
          <p:cNvCxnSpPr>
            <a:stCxn id="746" idx="3"/>
          </p:cNvCxnSpPr>
          <p:nvPr/>
        </p:nvCxnSpPr>
        <p:spPr>
          <a:xfrm flipH="1" rot="5400000">
            <a:off x="2113196" y="3068404"/>
            <a:ext cx="20700" cy="588900"/>
          </a:xfrm>
          <a:prstGeom prst="curvedConnector4">
            <a:avLst>
              <a:gd fmla="val -1373926" name="adj1"/>
              <a:gd fmla="val 54763" name="adj2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70" name="Google Shape;770;p35"/>
          <p:cNvSpPr txBox="1"/>
          <p:nvPr/>
        </p:nvSpPr>
        <p:spPr>
          <a:xfrm>
            <a:off x="7620000" y="2986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771" name="Google Shape;771;p35"/>
          <p:cNvSpPr txBox="1"/>
          <p:nvPr/>
        </p:nvSpPr>
        <p:spPr>
          <a:xfrm>
            <a:off x="1371600" y="32004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772" name="Google Shape;772;p35"/>
          <p:cNvSpPr/>
          <p:nvPr/>
        </p:nvSpPr>
        <p:spPr>
          <a:xfrm>
            <a:off x="4038600" y="3886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3" name="Google Shape;773;p35"/>
          <p:cNvSpPr/>
          <p:nvPr/>
        </p:nvSpPr>
        <p:spPr>
          <a:xfrm>
            <a:off x="2819400" y="4419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4" name="Google Shape;774;p35"/>
          <p:cNvSpPr/>
          <p:nvPr/>
        </p:nvSpPr>
        <p:spPr>
          <a:xfrm>
            <a:off x="4953000" y="4419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5" name="Google Shape;775;p35"/>
          <p:cNvSpPr/>
          <p:nvPr/>
        </p:nvSpPr>
        <p:spPr>
          <a:xfrm>
            <a:off x="2209800" y="5105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6" name="Google Shape;776;p35"/>
          <p:cNvSpPr/>
          <p:nvPr/>
        </p:nvSpPr>
        <p:spPr>
          <a:xfrm>
            <a:off x="3352800" y="5181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7" name="Google Shape;777;p35"/>
          <p:cNvSpPr/>
          <p:nvPr/>
        </p:nvSpPr>
        <p:spPr>
          <a:xfrm>
            <a:off x="5715000" y="5105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8" name="Google Shape;778;p35"/>
          <p:cNvSpPr/>
          <p:nvPr/>
        </p:nvSpPr>
        <p:spPr>
          <a:xfrm>
            <a:off x="1752600" y="5867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9" name="Google Shape;779;p35"/>
          <p:cNvSpPr/>
          <p:nvPr/>
        </p:nvSpPr>
        <p:spPr>
          <a:xfrm>
            <a:off x="6324600" y="5867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80" name="Google Shape;780;p35"/>
          <p:cNvCxnSpPr>
            <a:stCxn id="772" idx="4"/>
            <a:endCxn id="773" idx="0"/>
          </p:cNvCxnSpPr>
          <p:nvPr/>
        </p:nvCxnSpPr>
        <p:spPr>
          <a:xfrm flipH="1">
            <a:off x="3009900" y="4267200"/>
            <a:ext cx="12192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35"/>
          <p:cNvCxnSpPr>
            <a:stCxn id="772" idx="4"/>
            <a:endCxn id="774" idx="0"/>
          </p:cNvCxnSpPr>
          <p:nvPr/>
        </p:nvCxnSpPr>
        <p:spPr>
          <a:xfrm>
            <a:off x="4229100" y="4267200"/>
            <a:ext cx="9144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35"/>
          <p:cNvCxnSpPr>
            <a:stCxn id="773" idx="4"/>
            <a:endCxn id="775" idx="0"/>
          </p:cNvCxnSpPr>
          <p:nvPr/>
        </p:nvCxnSpPr>
        <p:spPr>
          <a:xfrm flipH="1">
            <a:off x="2400300" y="48006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35"/>
          <p:cNvCxnSpPr>
            <a:stCxn id="773" idx="4"/>
            <a:endCxn id="776" idx="0"/>
          </p:cNvCxnSpPr>
          <p:nvPr/>
        </p:nvCxnSpPr>
        <p:spPr>
          <a:xfrm>
            <a:off x="3009900" y="4800600"/>
            <a:ext cx="5334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35"/>
          <p:cNvCxnSpPr>
            <a:stCxn id="774" idx="5"/>
            <a:endCxn id="777" idx="0"/>
          </p:cNvCxnSpPr>
          <p:nvPr/>
        </p:nvCxnSpPr>
        <p:spPr>
          <a:xfrm>
            <a:off x="5278204" y="4744804"/>
            <a:ext cx="627300" cy="36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35"/>
          <p:cNvCxnSpPr>
            <a:stCxn id="775" idx="4"/>
            <a:endCxn id="778" idx="0"/>
          </p:cNvCxnSpPr>
          <p:nvPr/>
        </p:nvCxnSpPr>
        <p:spPr>
          <a:xfrm flipH="1">
            <a:off x="1943100" y="54864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35"/>
          <p:cNvCxnSpPr>
            <a:stCxn id="777" idx="4"/>
            <a:endCxn id="779" idx="0"/>
          </p:cNvCxnSpPr>
          <p:nvPr/>
        </p:nvCxnSpPr>
        <p:spPr>
          <a:xfrm>
            <a:off x="5905500" y="54864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35"/>
          <p:cNvCxnSpPr>
            <a:stCxn id="778" idx="5"/>
            <a:endCxn id="775" idx="4"/>
          </p:cNvCxnSpPr>
          <p:nvPr/>
        </p:nvCxnSpPr>
        <p:spPr>
          <a:xfrm rot="-5400000">
            <a:off x="1885954" y="5678254"/>
            <a:ext cx="706200" cy="3225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88" name="Google Shape;788;p35"/>
          <p:cNvCxnSpPr>
            <a:endCxn id="773" idx="4"/>
          </p:cNvCxnSpPr>
          <p:nvPr/>
        </p:nvCxnSpPr>
        <p:spPr>
          <a:xfrm rot="-5400000">
            <a:off x="2419350" y="4895850"/>
            <a:ext cx="685800" cy="495300"/>
          </a:xfrm>
          <a:prstGeom prst="curvedConnector3">
            <a:avLst>
              <a:gd fmla="val -11343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35"/>
          <p:cNvCxnSpPr>
            <a:stCxn id="779" idx="5"/>
          </p:cNvCxnSpPr>
          <p:nvPr/>
        </p:nvCxnSpPr>
        <p:spPr>
          <a:xfrm rot="-5400000">
            <a:off x="6895804" y="5773504"/>
            <a:ext cx="173100" cy="665100"/>
          </a:xfrm>
          <a:prstGeom prst="curvedConnector4">
            <a:avLst>
              <a:gd fmla="val -164298" name="adj1"/>
              <a:gd fmla="val 54216" name="adj2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90" name="Google Shape;790;p35"/>
          <p:cNvCxnSpPr>
            <a:stCxn id="779" idx="3"/>
            <a:endCxn id="777" idx="4"/>
          </p:cNvCxnSpPr>
          <p:nvPr/>
        </p:nvCxnSpPr>
        <p:spPr>
          <a:xfrm flipH="1" rot="5400000">
            <a:off x="5789846" y="5602054"/>
            <a:ext cx="706200" cy="4749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91" name="Google Shape;791;p35"/>
          <p:cNvCxnSpPr>
            <a:stCxn id="777" idx="4"/>
            <a:endCxn id="774" idx="4"/>
          </p:cNvCxnSpPr>
          <p:nvPr/>
        </p:nvCxnSpPr>
        <p:spPr>
          <a:xfrm flipH="1" rot="5400000">
            <a:off x="5181600" y="4762500"/>
            <a:ext cx="685800" cy="762000"/>
          </a:xfrm>
          <a:prstGeom prst="curvedConnector3">
            <a:avLst>
              <a:gd fmla="val -33333" name="adj1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35"/>
          <p:cNvCxnSpPr>
            <a:stCxn id="774" idx="3"/>
            <a:endCxn id="772" idx="4"/>
          </p:cNvCxnSpPr>
          <p:nvPr/>
        </p:nvCxnSpPr>
        <p:spPr>
          <a:xfrm flipH="1" rot="5400000">
            <a:off x="4380146" y="4116154"/>
            <a:ext cx="477600" cy="779700"/>
          </a:xfrm>
          <a:prstGeom prst="curvedConnector3">
            <a:avLst>
              <a:gd fmla="val -59547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35"/>
          <p:cNvCxnSpPr>
            <a:stCxn id="776" idx="3"/>
            <a:endCxn id="773" idx="4"/>
          </p:cNvCxnSpPr>
          <p:nvPr/>
        </p:nvCxnSpPr>
        <p:spPr>
          <a:xfrm flipH="1" rot="5400000">
            <a:off x="2856146" y="4954354"/>
            <a:ext cx="706200" cy="3987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35"/>
          <p:cNvCxnSpPr>
            <a:stCxn id="778" idx="3"/>
          </p:cNvCxnSpPr>
          <p:nvPr/>
        </p:nvCxnSpPr>
        <p:spPr>
          <a:xfrm flipH="1" rot="5400000">
            <a:off x="1503596" y="5887804"/>
            <a:ext cx="20700" cy="588900"/>
          </a:xfrm>
          <a:prstGeom prst="curvedConnector4">
            <a:avLst>
              <a:gd fmla="val -1373926" name="adj1"/>
              <a:gd fmla="val 54763" name="adj2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95" name="Google Shape;795;p35"/>
          <p:cNvSpPr txBox="1"/>
          <p:nvPr/>
        </p:nvSpPr>
        <p:spPr>
          <a:xfrm>
            <a:off x="7239000" y="58054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796" name="Google Shape;796;p35"/>
          <p:cNvSpPr txBox="1"/>
          <p:nvPr/>
        </p:nvSpPr>
        <p:spPr>
          <a:xfrm>
            <a:off x="762000" y="6019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797" name="Google Shape;797;p35"/>
          <p:cNvSpPr/>
          <p:nvPr/>
        </p:nvSpPr>
        <p:spPr>
          <a:xfrm>
            <a:off x="3124200" y="29400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798" name="Google Shape;798;p35"/>
          <p:cNvSpPr/>
          <p:nvPr/>
        </p:nvSpPr>
        <p:spPr>
          <a:xfrm>
            <a:off x="5661025" y="28956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cxnSp>
        <p:nvCxnSpPr>
          <p:cNvPr id="799" name="Google Shape;799;p35"/>
          <p:cNvCxnSpPr>
            <a:stCxn id="776" idx="5"/>
            <a:endCxn id="772" idx="4"/>
          </p:cNvCxnSpPr>
          <p:nvPr/>
        </p:nvCxnSpPr>
        <p:spPr>
          <a:xfrm rot="-5400000">
            <a:off x="3333754" y="4611454"/>
            <a:ext cx="1239600" cy="551100"/>
          </a:xfrm>
          <a:prstGeom prst="curvedConnector3">
            <a:avLst>
              <a:gd fmla="val -2294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6"/>
          <p:cNvSpPr/>
          <p:nvPr/>
        </p:nvSpPr>
        <p:spPr>
          <a:xfrm>
            <a:off x="381000" y="228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Deleting a node with a single child</a:t>
            </a: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19600" y="106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6" name="Google Shape;806;p36"/>
          <p:cNvSpPr/>
          <p:nvPr/>
        </p:nvSpPr>
        <p:spPr>
          <a:xfrm>
            <a:off x="3429000" y="160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7" name="Google Shape;807;p36"/>
          <p:cNvSpPr/>
          <p:nvPr/>
        </p:nvSpPr>
        <p:spPr>
          <a:xfrm>
            <a:off x="5334000" y="160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8" name="Google Shape;808;p36"/>
          <p:cNvSpPr/>
          <p:nvPr/>
        </p:nvSpPr>
        <p:spPr>
          <a:xfrm>
            <a:off x="2819400" y="2133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9" name="Google Shape;809;p36"/>
          <p:cNvSpPr/>
          <p:nvPr/>
        </p:nvSpPr>
        <p:spPr>
          <a:xfrm>
            <a:off x="6248400" y="2133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0" name="Google Shape;810;p36"/>
          <p:cNvSpPr/>
          <p:nvPr/>
        </p:nvSpPr>
        <p:spPr>
          <a:xfrm>
            <a:off x="2362200" y="280511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1" name="Google Shape;811;p36"/>
          <p:cNvSpPr/>
          <p:nvPr/>
        </p:nvSpPr>
        <p:spPr>
          <a:xfrm>
            <a:off x="3124200" y="288131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2" name="Google Shape;812;p36"/>
          <p:cNvSpPr/>
          <p:nvPr/>
        </p:nvSpPr>
        <p:spPr>
          <a:xfrm>
            <a:off x="5867400" y="280511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3" name="Google Shape;813;p36"/>
          <p:cNvSpPr/>
          <p:nvPr/>
        </p:nvSpPr>
        <p:spPr>
          <a:xfrm>
            <a:off x="6858000" y="280511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14" name="Google Shape;814;p36"/>
          <p:cNvCxnSpPr>
            <a:stCxn id="805" idx="4"/>
            <a:endCxn id="806" idx="0"/>
          </p:cNvCxnSpPr>
          <p:nvPr/>
        </p:nvCxnSpPr>
        <p:spPr>
          <a:xfrm flipH="1">
            <a:off x="3619500" y="1447800"/>
            <a:ext cx="990600" cy="152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36"/>
          <p:cNvCxnSpPr>
            <a:stCxn id="805" idx="4"/>
            <a:endCxn id="807" idx="0"/>
          </p:cNvCxnSpPr>
          <p:nvPr/>
        </p:nvCxnSpPr>
        <p:spPr>
          <a:xfrm>
            <a:off x="4610100" y="1447800"/>
            <a:ext cx="914400" cy="152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36"/>
          <p:cNvCxnSpPr>
            <a:stCxn id="806" idx="4"/>
            <a:endCxn id="808" idx="0"/>
          </p:cNvCxnSpPr>
          <p:nvPr/>
        </p:nvCxnSpPr>
        <p:spPr>
          <a:xfrm flipH="1">
            <a:off x="3009900" y="19812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36"/>
          <p:cNvCxnSpPr>
            <a:stCxn id="807" idx="4"/>
            <a:endCxn id="809" idx="0"/>
          </p:cNvCxnSpPr>
          <p:nvPr/>
        </p:nvCxnSpPr>
        <p:spPr>
          <a:xfrm>
            <a:off x="5524500" y="1981200"/>
            <a:ext cx="9144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36"/>
          <p:cNvCxnSpPr>
            <a:stCxn id="808" idx="4"/>
            <a:endCxn id="810" idx="0"/>
          </p:cNvCxnSpPr>
          <p:nvPr/>
        </p:nvCxnSpPr>
        <p:spPr>
          <a:xfrm flipH="1">
            <a:off x="2552700" y="2514600"/>
            <a:ext cx="457200" cy="29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36"/>
          <p:cNvCxnSpPr>
            <a:stCxn id="808" idx="4"/>
            <a:endCxn id="811" idx="0"/>
          </p:cNvCxnSpPr>
          <p:nvPr/>
        </p:nvCxnSpPr>
        <p:spPr>
          <a:xfrm>
            <a:off x="3009900" y="2514600"/>
            <a:ext cx="304800" cy="36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36"/>
          <p:cNvCxnSpPr>
            <a:stCxn id="809" idx="4"/>
            <a:endCxn id="812" idx="0"/>
          </p:cNvCxnSpPr>
          <p:nvPr/>
        </p:nvCxnSpPr>
        <p:spPr>
          <a:xfrm flipH="1">
            <a:off x="6057900" y="2514600"/>
            <a:ext cx="381000" cy="29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36"/>
          <p:cNvCxnSpPr>
            <a:stCxn id="809" idx="4"/>
            <a:endCxn id="813" idx="0"/>
          </p:cNvCxnSpPr>
          <p:nvPr/>
        </p:nvCxnSpPr>
        <p:spPr>
          <a:xfrm>
            <a:off x="6438900" y="2514600"/>
            <a:ext cx="609600" cy="29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36"/>
          <p:cNvCxnSpPr>
            <a:stCxn id="810" idx="5"/>
            <a:endCxn id="808" idx="4"/>
          </p:cNvCxnSpPr>
          <p:nvPr/>
        </p:nvCxnSpPr>
        <p:spPr>
          <a:xfrm rot="-5400000">
            <a:off x="2540854" y="2661267"/>
            <a:ext cx="615600" cy="322500"/>
          </a:xfrm>
          <a:prstGeom prst="curvedConnector3">
            <a:avLst>
              <a:gd fmla="val -46198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23" name="Google Shape;823;p36"/>
          <p:cNvCxnSpPr>
            <a:stCxn id="811" idx="5"/>
            <a:endCxn id="806" idx="4"/>
          </p:cNvCxnSpPr>
          <p:nvPr/>
        </p:nvCxnSpPr>
        <p:spPr>
          <a:xfrm rot="-5400000">
            <a:off x="2921854" y="2508867"/>
            <a:ext cx="1225200" cy="170100"/>
          </a:xfrm>
          <a:prstGeom prst="curvedConnector3">
            <a:avLst>
              <a:gd fmla="val -23211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24" name="Google Shape;824;p36"/>
          <p:cNvCxnSpPr>
            <a:stCxn id="806" idx="4"/>
            <a:endCxn id="805" idx="4"/>
          </p:cNvCxnSpPr>
          <p:nvPr/>
        </p:nvCxnSpPr>
        <p:spPr>
          <a:xfrm rot="-5400000">
            <a:off x="3848100" y="1219200"/>
            <a:ext cx="533400" cy="990600"/>
          </a:xfrm>
          <a:prstGeom prst="curvedConnector3">
            <a:avLst>
              <a:gd fmla="val -77977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25" name="Google Shape;825;p36"/>
          <p:cNvCxnSpPr>
            <a:stCxn id="812" idx="5"/>
            <a:endCxn id="809" idx="4"/>
          </p:cNvCxnSpPr>
          <p:nvPr/>
        </p:nvCxnSpPr>
        <p:spPr>
          <a:xfrm rot="-5400000">
            <a:off x="6007954" y="2699367"/>
            <a:ext cx="615600" cy="246300"/>
          </a:xfrm>
          <a:prstGeom prst="curvedConnector3">
            <a:avLst>
              <a:gd fmla="val -46198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26" name="Google Shape;826;p36"/>
          <p:cNvCxnSpPr>
            <a:stCxn id="813" idx="5"/>
          </p:cNvCxnSpPr>
          <p:nvPr/>
        </p:nvCxnSpPr>
        <p:spPr>
          <a:xfrm rot="-5400000">
            <a:off x="7429204" y="2711217"/>
            <a:ext cx="173100" cy="665100"/>
          </a:xfrm>
          <a:prstGeom prst="curvedConnector4">
            <a:avLst>
              <a:gd fmla="val -164297" name="adj1"/>
              <a:gd fmla="val 54216" name="adj2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27" name="Google Shape;827;p36"/>
          <p:cNvCxnSpPr>
            <a:stCxn id="813" idx="3"/>
            <a:endCxn id="809" idx="4"/>
          </p:cNvCxnSpPr>
          <p:nvPr/>
        </p:nvCxnSpPr>
        <p:spPr>
          <a:xfrm flipH="1" rot="5400000">
            <a:off x="6368546" y="2585067"/>
            <a:ext cx="615600" cy="474900"/>
          </a:xfrm>
          <a:prstGeom prst="curvedConnector3">
            <a:avLst>
              <a:gd fmla="val -46198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28" name="Google Shape;828;p36"/>
          <p:cNvCxnSpPr>
            <a:stCxn id="829" idx="3"/>
            <a:endCxn id="830" idx="2"/>
          </p:cNvCxnSpPr>
          <p:nvPr/>
        </p:nvCxnSpPr>
        <p:spPr>
          <a:xfrm rot="-5400000">
            <a:off x="4649246" y="2829754"/>
            <a:ext cx="1741200" cy="107700"/>
          </a:xfrm>
          <a:prstGeom prst="curvedConnector5">
            <a:avLst>
              <a:gd fmla="val -16335" name="adj1"/>
              <a:gd fmla="val -264064" name="adj2"/>
              <a:gd fmla="val 59339" name="adj3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31" name="Google Shape;831;p36"/>
          <p:cNvCxnSpPr>
            <a:stCxn id="807" idx="3"/>
            <a:endCxn id="805" idx="4"/>
          </p:cNvCxnSpPr>
          <p:nvPr/>
        </p:nvCxnSpPr>
        <p:spPr>
          <a:xfrm flipH="1" rot="5400000">
            <a:off x="4761146" y="1296754"/>
            <a:ext cx="477600" cy="779700"/>
          </a:xfrm>
          <a:prstGeom prst="curvedConnector3">
            <a:avLst>
              <a:gd fmla="val -59547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32" name="Google Shape;832;p36"/>
          <p:cNvCxnSpPr>
            <a:stCxn id="811" idx="3"/>
            <a:endCxn id="808" idx="4"/>
          </p:cNvCxnSpPr>
          <p:nvPr/>
        </p:nvCxnSpPr>
        <p:spPr>
          <a:xfrm flipH="1" rot="5400000">
            <a:off x="2749046" y="2775567"/>
            <a:ext cx="691800" cy="170100"/>
          </a:xfrm>
          <a:prstGeom prst="curvedConnector3">
            <a:avLst>
              <a:gd fmla="val -41110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33" name="Google Shape;833;p36"/>
          <p:cNvCxnSpPr>
            <a:stCxn id="810" idx="3"/>
          </p:cNvCxnSpPr>
          <p:nvPr/>
        </p:nvCxnSpPr>
        <p:spPr>
          <a:xfrm flipH="1" rot="5400000">
            <a:off x="2113196" y="2825517"/>
            <a:ext cx="20700" cy="588900"/>
          </a:xfrm>
          <a:prstGeom prst="curvedConnector4">
            <a:avLst>
              <a:gd fmla="val -1373857" name="adj1"/>
              <a:gd fmla="val 54763" name="adj2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34" name="Google Shape;834;p36"/>
          <p:cNvSpPr txBox="1"/>
          <p:nvPr/>
        </p:nvSpPr>
        <p:spPr>
          <a:xfrm>
            <a:off x="7772400" y="2743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835" name="Google Shape;835;p36"/>
          <p:cNvSpPr txBox="1"/>
          <p:nvPr/>
        </p:nvSpPr>
        <p:spPr>
          <a:xfrm>
            <a:off x="1371600" y="2957513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298825" y="12954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5356225" y="13716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86200" y="4114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8" name="Google Shape;838;p36"/>
          <p:cNvSpPr/>
          <p:nvPr/>
        </p:nvSpPr>
        <p:spPr>
          <a:xfrm>
            <a:off x="2819400" y="4648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9" name="Google Shape;839;p36"/>
          <p:cNvSpPr/>
          <p:nvPr/>
        </p:nvSpPr>
        <p:spPr>
          <a:xfrm>
            <a:off x="5334000" y="4648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0" name="Google Shape;840;p36"/>
          <p:cNvSpPr/>
          <p:nvPr/>
        </p:nvSpPr>
        <p:spPr>
          <a:xfrm>
            <a:off x="2362200" y="524351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3124200" y="531971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2" name="Google Shape;842;p36"/>
          <p:cNvSpPr/>
          <p:nvPr/>
        </p:nvSpPr>
        <p:spPr>
          <a:xfrm>
            <a:off x="4953000" y="524351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3" name="Google Shape;843;p36"/>
          <p:cNvSpPr/>
          <p:nvPr/>
        </p:nvSpPr>
        <p:spPr>
          <a:xfrm>
            <a:off x="5943600" y="524351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44" name="Google Shape;844;p36"/>
          <p:cNvCxnSpPr>
            <a:stCxn id="837" idx="4"/>
            <a:endCxn id="838" idx="7"/>
          </p:cNvCxnSpPr>
          <p:nvPr/>
        </p:nvCxnSpPr>
        <p:spPr>
          <a:xfrm flipH="1">
            <a:off x="3144600" y="4495800"/>
            <a:ext cx="932100" cy="208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36"/>
          <p:cNvCxnSpPr>
            <a:stCxn id="837" idx="5"/>
            <a:endCxn id="839" idx="1"/>
          </p:cNvCxnSpPr>
          <p:nvPr/>
        </p:nvCxnSpPr>
        <p:spPr>
          <a:xfrm>
            <a:off x="4211404" y="4440004"/>
            <a:ext cx="1178400" cy="264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36"/>
          <p:cNvCxnSpPr>
            <a:stCxn id="838" idx="4"/>
            <a:endCxn id="840" idx="0"/>
          </p:cNvCxnSpPr>
          <p:nvPr/>
        </p:nvCxnSpPr>
        <p:spPr>
          <a:xfrm flipH="1">
            <a:off x="2552700" y="5029200"/>
            <a:ext cx="457200" cy="21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36"/>
          <p:cNvCxnSpPr>
            <a:stCxn id="838" idx="4"/>
            <a:endCxn id="841" idx="0"/>
          </p:cNvCxnSpPr>
          <p:nvPr/>
        </p:nvCxnSpPr>
        <p:spPr>
          <a:xfrm>
            <a:off x="3009900" y="5029200"/>
            <a:ext cx="304800" cy="29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36"/>
          <p:cNvCxnSpPr>
            <a:stCxn id="839" idx="4"/>
            <a:endCxn id="842" idx="0"/>
          </p:cNvCxnSpPr>
          <p:nvPr/>
        </p:nvCxnSpPr>
        <p:spPr>
          <a:xfrm flipH="1">
            <a:off x="5143500" y="5029200"/>
            <a:ext cx="381000" cy="21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36"/>
          <p:cNvCxnSpPr>
            <a:stCxn id="839" idx="4"/>
            <a:endCxn id="843" idx="0"/>
          </p:cNvCxnSpPr>
          <p:nvPr/>
        </p:nvCxnSpPr>
        <p:spPr>
          <a:xfrm>
            <a:off x="5524500" y="5029200"/>
            <a:ext cx="609600" cy="21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36"/>
          <p:cNvCxnSpPr>
            <a:stCxn id="840" idx="5"/>
            <a:endCxn id="838" idx="4"/>
          </p:cNvCxnSpPr>
          <p:nvPr/>
        </p:nvCxnSpPr>
        <p:spPr>
          <a:xfrm rot="-5400000">
            <a:off x="2578954" y="5137767"/>
            <a:ext cx="539400" cy="322500"/>
          </a:xfrm>
          <a:prstGeom prst="curvedConnector3">
            <a:avLst>
              <a:gd fmla="val -52725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1" name="Google Shape;851;p36"/>
          <p:cNvCxnSpPr>
            <a:stCxn id="841" idx="5"/>
            <a:endCxn id="837" idx="4"/>
          </p:cNvCxnSpPr>
          <p:nvPr/>
        </p:nvCxnSpPr>
        <p:spPr>
          <a:xfrm rot="-5400000">
            <a:off x="3188554" y="4756767"/>
            <a:ext cx="1149000" cy="627300"/>
          </a:xfrm>
          <a:prstGeom prst="curvedConnector3">
            <a:avLst>
              <a:gd fmla="val -24750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36"/>
          <p:cNvCxnSpPr>
            <a:stCxn id="842" idx="5"/>
            <a:endCxn id="839" idx="4"/>
          </p:cNvCxnSpPr>
          <p:nvPr/>
        </p:nvCxnSpPr>
        <p:spPr>
          <a:xfrm rot="-5400000">
            <a:off x="5131654" y="5175867"/>
            <a:ext cx="539400" cy="246300"/>
          </a:xfrm>
          <a:prstGeom prst="curvedConnector3">
            <a:avLst>
              <a:gd fmla="val -52725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3" name="Google Shape;853;p36"/>
          <p:cNvCxnSpPr>
            <a:stCxn id="843" idx="5"/>
          </p:cNvCxnSpPr>
          <p:nvPr/>
        </p:nvCxnSpPr>
        <p:spPr>
          <a:xfrm rot="-5400000">
            <a:off x="6514804" y="5149617"/>
            <a:ext cx="173100" cy="665100"/>
          </a:xfrm>
          <a:prstGeom prst="curvedConnector4">
            <a:avLst>
              <a:gd fmla="val -164297" name="adj1"/>
              <a:gd fmla="val 54216" name="adj2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36"/>
          <p:cNvCxnSpPr>
            <a:stCxn id="843" idx="3"/>
            <a:endCxn id="839" idx="4"/>
          </p:cNvCxnSpPr>
          <p:nvPr/>
        </p:nvCxnSpPr>
        <p:spPr>
          <a:xfrm flipH="1" rot="5400000">
            <a:off x="5492246" y="5061567"/>
            <a:ext cx="539400" cy="474900"/>
          </a:xfrm>
          <a:prstGeom prst="curvedConnector3">
            <a:avLst>
              <a:gd fmla="val -52725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5" name="Google Shape;855;p36"/>
          <p:cNvCxnSpPr>
            <a:stCxn id="856" idx="3"/>
            <a:endCxn id="837" idx="4"/>
          </p:cNvCxnSpPr>
          <p:nvPr/>
        </p:nvCxnSpPr>
        <p:spPr>
          <a:xfrm flipH="1" rot="5400000">
            <a:off x="3427646" y="5144854"/>
            <a:ext cx="1773000" cy="474900"/>
          </a:xfrm>
          <a:prstGeom prst="curvedConnector3">
            <a:avLst>
              <a:gd fmla="val -16038" name="adj1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7" name="Google Shape;857;p36"/>
          <p:cNvCxnSpPr>
            <a:stCxn id="841" idx="3"/>
            <a:endCxn id="838" idx="4"/>
          </p:cNvCxnSpPr>
          <p:nvPr/>
        </p:nvCxnSpPr>
        <p:spPr>
          <a:xfrm flipH="1" rot="5400000">
            <a:off x="2787146" y="5252067"/>
            <a:ext cx="615600" cy="170100"/>
          </a:xfrm>
          <a:prstGeom prst="curvedConnector3">
            <a:avLst>
              <a:gd fmla="val -46198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36"/>
          <p:cNvCxnSpPr>
            <a:stCxn id="840" idx="3"/>
          </p:cNvCxnSpPr>
          <p:nvPr/>
        </p:nvCxnSpPr>
        <p:spPr>
          <a:xfrm flipH="1" rot="5400000">
            <a:off x="2113196" y="5263917"/>
            <a:ext cx="20700" cy="588900"/>
          </a:xfrm>
          <a:prstGeom prst="curvedConnector4">
            <a:avLst>
              <a:gd fmla="val -1373857" name="adj1"/>
              <a:gd fmla="val 54763" name="adj2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59" name="Google Shape;859;p36"/>
          <p:cNvSpPr txBox="1"/>
          <p:nvPr/>
        </p:nvSpPr>
        <p:spPr>
          <a:xfrm>
            <a:off x="6858000" y="5181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860" name="Google Shape;860;p36"/>
          <p:cNvSpPr txBox="1"/>
          <p:nvPr/>
        </p:nvSpPr>
        <p:spPr>
          <a:xfrm>
            <a:off x="1371600" y="5395913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5410200" y="3429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61" name="Google Shape;861;p36"/>
          <p:cNvCxnSpPr>
            <a:endCxn id="829" idx="0"/>
          </p:cNvCxnSpPr>
          <p:nvPr/>
        </p:nvCxnSpPr>
        <p:spPr>
          <a:xfrm flipH="1">
            <a:off x="5600700" y="30480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36"/>
          <p:cNvCxnSpPr>
            <a:stCxn id="829" idx="5"/>
          </p:cNvCxnSpPr>
          <p:nvPr/>
        </p:nvCxnSpPr>
        <p:spPr>
          <a:xfrm rot="-5400000">
            <a:off x="5505154" y="3277954"/>
            <a:ext cx="706500" cy="246000"/>
          </a:xfrm>
          <a:prstGeom prst="curvedConnector3">
            <a:avLst>
              <a:gd fmla="val -40257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56" name="Google Shape;856;p36"/>
          <p:cNvSpPr/>
          <p:nvPr/>
        </p:nvSpPr>
        <p:spPr>
          <a:xfrm>
            <a:off x="4495800" y="5943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63" name="Google Shape;863;p36"/>
          <p:cNvCxnSpPr>
            <a:endCxn id="856" idx="0"/>
          </p:cNvCxnSpPr>
          <p:nvPr/>
        </p:nvCxnSpPr>
        <p:spPr>
          <a:xfrm flipH="1">
            <a:off x="4686300" y="55626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36"/>
          <p:cNvCxnSpPr>
            <a:stCxn id="856" idx="5"/>
          </p:cNvCxnSpPr>
          <p:nvPr/>
        </p:nvCxnSpPr>
        <p:spPr>
          <a:xfrm rot="-5400000">
            <a:off x="4590754" y="5792554"/>
            <a:ext cx="706500" cy="246000"/>
          </a:xfrm>
          <a:prstGeom prst="curvedConnector3">
            <a:avLst>
              <a:gd fmla="val -40257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7"/>
          <p:cNvSpPr txBox="1"/>
          <p:nvPr>
            <p:ph idx="4294967295" type="title"/>
          </p:nvPr>
        </p:nvSpPr>
        <p:spPr>
          <a:xfrm>
            <a:off x="685800" y="152400"/>
            <a:ext cx="7848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BST class </a:t>
            </a:r>
            <a:r>
              <a:rPr b="0" i="0" lang="en-US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</p:txBody>
      </p:sp>
      <p:sp>
        <p:nvSpPr>
          <p:cNvPr id="870" name="Google Shape;870;p37"/>
          <p:cNvSpPr txBox="1"/>
          <p:nvPr>
            <p:ph idx="4294967295" type="body"/>
          </p:nvPr>
        </p:nvSpPr>
        <p:spPr>
          <a:xfrm>
            <a:off x="304800" y="914400"/>
            <a:ext cx="8153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class TreeNode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int data, bf, pos, level;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TreeNode left = null, right = null;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boolean lt = false, rt = false;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class BST extends Jframe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TreeNode root = null;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public void insert(int n);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public void delete(int n);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public int draw() 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8"/>
          <p:cNvSpPr txBox="1"/>
          <p:nvPr>
            <p:ph idx="4294967295" type="title"/>
          </p:nvPr>
        </p:nvSpPr>
        <p:spPr>
          <a:xfrm>
            <a:off x="685800" y="762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BST test program </a:t>
            </a:r>
            <a:r>
              <a:rPr b="0" i="0" lang="en-US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</p:txBody>
      </p:sp>
      <p:sp>
        <p:nvSpPr>
          <p:cNvPr id="876" name="Google Shape;876;p38"/>
          <p:cNvSpPr txBox="1"/>
          <p:nvPr>
            <p:ph idx="4294967295" type="body"/>
          </p:nvPr>
        </p:nvSpPr>
        <p:spPr>
          <a:xfrm>
            <a:off x="304800" y="685800"/>
            <a:ext cx="8610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public class bstTest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main(String[] args) throws IOException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int i, num = 0;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0" i="0" lang="en-US" sz="14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BST T = new BST();</a:t>
            </a: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T.draw();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byte [ ] buf = new byte[80];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loop:		while (true)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        System.out.println("1: Insert ");  System.out.println("2: Delete 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      	        System.out.println("3: exit");  System.out.print("Choice: "); 				        System.out.flush();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        int cnt = System.in.read(buf); String s = new String(buf, 0, cnt-2);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		        if (!s.equals("")) i = Integer.valueOf(s).intValue();  else continue;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        switch (i)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        case 1: System.out.print("Number to be inserted: "); System.out.flush();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   cnt = System.in.read(buf); s = new String(buf, 0, cnt-2);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			   if (!s.equals("")) i = Integer.valueOf(s).intValue();  else continue;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   T.insert(i); T.draw(); continue;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        case 2: System.out.print("Number to be deleted: "); System.out.flush();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   cnt = System.in.read(buf); s = new String(buf, 0, cnt-2);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			   if (!s.equals("")) i = Integer.valueOf(s).intValue(); else continue;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   T.delete(i); T.draw(); continue;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        case 3: break loop;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    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System.exit(0);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457200" y="381000"/>
            <a:ext cx="807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Binary Search Trees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914400" y="4643438"/>
            <a:ext cx="29162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binary search tree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4724400" y="4719638"/>
            <a:ext cx="34639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Not a binary search tree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2438400" y="167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1828800" y="2209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3048000" y="2209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1371600" y="2895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2514600" y="2895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2133600" y="3657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cxnSp>
        <p:nvCxnSpPr>
          <p:cNvPr id="123" name="Google Shape;123;p15"/>
          <p:cNvCxnSpPr>
            <a:stCxn id="117" idx="4"/>
            <a:endCxn id="118" idx="0"/>
          </p:cNvCxnSpPr>
          <p:nvPr/>
        </p:nvCxnSpPr>
        <p:spPr>
          <a:xfrm flipH="1">
            <a:off x="2019300" y="20574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>
            <a:stCxn id="117" idx="4"/>
            <a:endCxn id="119" idx="0"/>
          </p:cNvCxnSpPr>
          <p:nvPr/>
        </p:nvCxnSpPr>
        <p:spPr>
          <a:xfrm>
            <a:off x="2628900" y="20574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5"/>
          <p:cNvCxnSpPr>
            <a:stCxn id="118" idx="4"/>
            <a:endCxn id="120" idx="0"/>
          </p:cNvCxnSpPr>
          <p:nvPr/>
        </p:nvCxnSpPr>
        <p:spPr>
          <a:xfrm flipH="1">
            <a:off x="1562100" y="25908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>
            <a:stCxn id="118" idx="4"/>
            <a:endCxn id="121" idx="0"/>
          </p:cNvCxnSpPr>
          <p:nvPr/>
        </p:nvCxnSpPr>
        <p:spPr>
          <a:xfrm>
            <a:off x="2019300" y="25908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5"/>
          <p:cNvCxnSpPr>
            <a:stCxn id="121" idx="4"/>
            <a:endCxn id="122" idx="0"/>
          </p:cNvCxnSpPr>
          <p:nvPr/>
        </p:nvCxnSpPr>
        <p:spPr>
          <a:xfrm flipH="1">
            <a:off x="2324100" y="32766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5"/>
          <p:cNvSpPr/>
          <p:nvPr/>
        </p:nvSpPr>
        <p:spPr>
          <a:xfrm>
            <a:off x="6096000" y="167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5486400" y="2209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6705600" y="2209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5029200" y="2895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6172200" y="2895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562600" y="3581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6934200" y="3581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cxnSp>
        <p:nvCxnSpPr>
          <p:cNvPr id="135" name="Google Shape;135;p15"/>
          <p:cNvCxnSpPr>
            <a:stCxn id="128" idx="4"/>
            <a:endCxn id="129" idx="0"/>
          </p:cNvCxnSpPr>
          <p:nvPr/>
        </p:nvCxnSpPr>
        <p:spPr>
          <a:xfrm flipH="1">
            <a:off x="5676900" y="20574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5"/>
          <p:cNvCxnSpPr>
            <a:stCxn id="128" idx="4"/>
            <a:endCxn id="130" idx="0"/>
          </p:cNvCxnSpPr>
          <p:nvPr/>
        </p:nvCxnSpPr>
        <p:spPr>
          <a:xfrm>
            <a:off x="6286500" y="20574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5"/>
          <p:cNvCxnSpPr>
            <a:stCxn id="129" idx="4"/>
            <a:endCxn id="131" idx="0"/>
          </p:cNvCxnSpPr>
          <p:nvPr/>
        </p:nvCxnSpPr>
        <p:spPr>
          <a:xfrm flipH="1">
            <a:off x="5219700" y="25908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5"/>
          <p:cNvCxnSpPr>
            <a:stCxn id="129" idx="4"/>
            <a:endCxn id="132" idx="1"/>
          </p:cNvCxnSpPr>
          <p:nvPr/>
        </p:nvCxnSpPr>
        <p:spPr>
          <a:xfrm>
            <a:off x="5676900" y="2590800"/>
            <a:ext cx="551100" cy="36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5"/>
          <p:cNvCxnSpPr>
            <a:endCxn id="133" idx="7"/>
          </p:cNvCxnSpPr>
          <p:nvPr/>
        </p:nvCxnSpPr>
        <p:spPr>
          <a:xfrm flipH="1">
            <a:off x="5887804" y="3276896"/>
            <a:ext cx="360300" cy="360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5"/>
          <p:cNvCxnSpPr>
            <a:stCxn id="132" idx="5"/>
            <a:endCxn id="134" idx="1"/>
          </p:cNvCxnSpPr>
          <p:nvPr/>
        </p:nvCxnSpPr>
        <p:spPr>
          <a:xfrm>
            <a:off x="6497404" y="3220804"/>
            <a:ext cx="492600" cy="41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457200" y="2286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Binary Search Trees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1524000" y="5486400"/>
            <a:ext cx="6477000" cy="1066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Average height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of a BST is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O(log n)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Maximum height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of a BST is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O(n)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838200" y="1247775"/>
            <a:ext cx="7589838" cy="52387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</a:pPr>
            <a:r>
              <a:rPr lang="en-US" sz="2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same set of keys may have different BSTs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2209800" y="2590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1676400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2819400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1143000" y="3810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2286000" y="3810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3429000" y="3810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155" name="Google Shape;155;p16"/>
          <p:cNvCxnSpPr>
            <a:stCxn id="149" idx="4"/>
            <a:endCxn id="150" idx="7"/>
          </p:cNvCxnSpPr>
          <p:nvPr/>
        </p:nvCxnSpPr>
        <p:spPr>
          <a:xfrm flipH="1">
            <a:off x="2001600" y="2971800"/>
            <a:ext cx="398700" cy="20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6"/>
          <p:cNvCxnSpPr>
            <a:stCxn id="149" idx="4"/>
            <a:endCxn id="151" idx="1"/>
          </p:cNvCxnSpPr>
          <p:nvPr/>
        </p:nvCxnSpPr>
        <p:spPr>
          <a:xfrm>
            <a:off x="2400300" y="2971800"/>
            <a:ext cx="474900" cy="20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6"/>
          <p:cNvCxnSpPr>
            <a:stCxn id="150" idx="4"/>
            <a:endCxn id="152" idx="0"/>
          </p:cNvCxnSpPr>
          <p:nvPr/>
        </p:nvCxnSpPr>
        <p:spPr>
          <a:xfrm flipH="1">
            <a:off x="1333500" y="3505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6"/>
          <p:cNvCxnSpPr>
            <a:stCxn id="150" idx="4"/>
            <a:endCxn id="153" idx="0"/>
          </p:cNvCxnSpPr>
          <p:nvPr/>
        </p:nvCxnSpPr>
        <p:spPr>
          <a:xfrm>
            <a:off x="1866900" y="35052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6"/>
          <p:cNvCxnSpPr>
            <a:stCxn id="151" idx="5"/>
            <a:endCxn id="154" idx="0"/>
          </p:cNvCxnSpPr>
          <p:nvPr/>
        </p:nvCxnSpPr>
        <p:spPr>
          <a:xfrm>
            <a:off x="3144604" y="3449404"/>
            <a:ext cx="474900" cy="36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6"/>
          <p:cNvSpPr/>
          <p:nvPr/>
        </p:nvSpPr>
        <p:spPr>
          <a:xfrm>
            <a:off x="5257800" y="2133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6400800" y="3505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5791200" y="2819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5943600" y="4114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7010400" y="4114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54102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cxnSp>
        <p:nvCxnSpPr>
          <p:cNvPr id="166" name="Google Shape;166;p16"/>
          <p:cNvCxnSpPr>
            <a:stCxn id="161" idx="1"/>
            <a:endCxn id="162" idx="5"/>
          </p:cNvCxnSpPr>
          <p:nvPr/>
        </p:nvCxnSpPr>
        <p:spPr>
          <a:xfrm rot="10800000">
            <a:off x="6116396" y="3144596"/>
            <a:ext cx="340200" cy="41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6"/>
          <p:cNvCxnSpPr>
            <a:stCxn id="160" idx="5"/>
            <a:endCxn id="162" idx="1"/>
          </p:cNvCxnSpPr>
          <p:nvPr/>
        </p:nvCxnSpPr>
        <p:spPr>
          <a:xfrm>
            <a:off x="5583004" y="2458804"/>
            <a:ext cx="264000" cy="41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6"/>
          <p:cNvCxnSpPr>
            <a:stCxn id="161" idx="4"/>
            <a:endCxn id="163" idx="0"/>
          </p:cNvCxnSpPr>
          <p:nvPr/>
        </p:nvCxnSpPr>
        <p:spPr>
          <a:xfrm flipH="1">
            <a:off x="6134100" y="3886200"/>
            <a:ext cx="4572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6"/>
          <p:cNvCxnSpPr>
            <a:stCxn id="161" idx="4"/>
            <a:endCxn id="164" idx="0"/>
          </p:cNvCxnSpPr>
          <p:nvPr/>
        </p:nvCxnSpPr>
        <p:spPr>
          <a:xfrm>
            <a:off x="6591300" y="3886200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6"/>
          <p:cNvCxnSpPr>
            <a:stCxn id="163" idx="3"/>
          </p:cNvCxnSpPr>
          <p:nvPr/>
        </p:nvCxnSpPr>
        <p:spPr>
          <a:xfrm flipH="1">
            <a:off x="5486696" y="4440004"/>
            <a:ext cx="512700" cy="512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>
            <a:off x="685800" y="304800"/>
            <a:ext cx="7696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Representating BSTs</a:t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457200" y="1447800"/>
            <a:ext cx="8382000" cy="990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Since not all BSTs are balanced, linked representation is commonly used.</a:t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3038475" y="3567113"/>
            <a:ext cx="457200" cy="379412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3495675" y="3567113"/>
            <a:ext cx="152400" cy="379412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3570288" y="3233738"/>
            <a:ext cx="6207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right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2895600" y="3565525"/>
            <a:ext cx="152400" cy="379413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2438400" y="3233738"/>
            <a:ext cx="5286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left</a:t>
            </a:r>
            <a:endParaRPr/>
          </a:p>
        </p:txBody>
      </p:sp>
      <p:cxnSp>
        <p:nvCxnSpPr>
          <p:cNvPr id="182" name="Google Shape;182;p17"/>
          <p:cNvCxnSpPr/>
          <p:nvPr/>
        </p:nvCxnSpPr>
        <p:spPr>
          <a:xfrm flipH="1" rot="10800000">
            <a:off x="2438400" y="3794125"/>
            <a:ext cx="5334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3" name="Google Shape;183;p17"/>
          <p:cNvCxnSpPr/>
          <p:nvPr/>
        </p:nvCxnSpPr>
        <p:spPr>
          <a:xfrm rot="10800000">
            <a:off x="3581400" y="3794125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84" name="Google Shape;184;p17"/>
          <p:cNvGrpSpPr/>
          <p:nvPr/>
        </p:nvGrpSpPr>
        <p:grpSpPr>
          <a:xfrm>
            <a:off x="1981200" y="4175125"/>
            <a:ext cx="990600" cy="814388"/>
            <a:chOff x="576" y="2112"/>
            <a:chExt cx="1392" cy="1180"/>
          </a:xfrm>
        </p:grpSpPr>
        <p:sp>
          <p:nvSpPr>
            <p:cNvPr id="185" name="Google Shape;185;p17"/>
            <p:cNvSpPr/>
            <p:nvPr/>
          </p:nvSpPr>
          <p:spPr>
            <a:xfrm>
              <a:off x="576" y="2112"/>
              <a:ext cx="1392" cy="1104"/>
            </a:xfrm>
            <a:prstGeom prst="triangle">
              <a:avLst>
                <a:gd fmla="val 50000" name="adj"/>
              </a:avLst>
            </a:prstGeom>
            <a:noFill/>
            <a:ln cap="sq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6" name="Google Shape;186;p17"/>
            <p:cNvSpPr txBox="1"/>
            <p:nvPr/>
          </p:nvSpPr>
          <p:spPr>
            <a:xfrm>
              <a:off x="701" y="2450"/>
              <a:ext cx="1200" cy="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left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subtree</a:t>
              </a:r>
              <a:endParaRPr/>
            </a:p>
          </p:txBody>
        </p:sp>
      </p:grpSp>
      <p:grpSp>
        <p:nvGrpSpPr>
          <p:cNvPr id="187" name="Google Shape;187;p17"/>
          <p:cNvGrpSpPr/>
          <p:nvPr/>
        </p:nvGrpSpPr>
        <p:grpSpPr>
          <a:xfrm>
            <a:off x="3657600" y="4175125"/>
            <a:ext cx="990600" cy="814388"/>
            <a:chOff x="576" y="2112"/>
            <a:chExt cx="1392" cy="1180"/>
          </a:xfrm>
        </p:grpSpPr>
        <p:sp>
          <p:nvSpPr>
            <p:cNvPr id="188" name="Google Shape;188;p17"/>
            <p:cNvSpPr/>
            <p:nvPr/>
          </p:nvSpPr>
          <p:spPr>
            <a:xfrm>
              <a:off x="576" y="2112"/>
              <a:ext cx="1392" cy="1104"/>
            </a:xfrm>
            <a:prstGeom prst="triangle">
              <a:avLst>
                <a:gd fmla="val 50000" name="adj"/>
              </a:avLst>
            </a:prstGeom>
            <a:noFill/>
            <a:ln cap="sq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9" name="Google Shape;189;p17"/>
            <p:cNvSpPr txBox="1"/>
            <p:nvPr/>
          </p:nvSpPr>
          <p:spPr>
            <a:xfrm>
              <a:off x="701" y="2450"/>
              <a:ext cx="1200" cy="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right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subtree</a:t>
              </a:r>
              <a:endParaRPr/>
            </a:p>
          </p:txBody>
        </p:sp>
      </p:grpSp>
      <p:sp>
        <p:nvSpPr>
          <p:cNvPr id="190" name="Google Shape;190;p17"/>
          <p:cNvSpPr/>
          <p:nvPr/>
        </p:nvSpPr>
        <p:spPr>
          <a:xfrm>
            <a:off x="3111500" y="3810000"/>
            <a:ext cx="241300" cy="317500"/>
          </a:xfrm>
          <a:custGeom>
            <a:rect b="b" l="l" r="r" t="t"/>
            <a:pathLst>
              <a:path extrusionOk="0" h="336" w="112">
                <a:moveTo>
                  <a:pt x="56" y="0"/>
                </a:moveTo>
                <a:cubicBezTo>
                  <a:pt x="28" y="52"/>
                  <a:pt x="0" y="104"/>
                  <a:pt x="8" y="144"/>
                </a:cubicBezTo>
                <a:cubicBezTo>
                  <a:pt x="16" y="184"/>
                  <a:pt x="96" y="208"/>
                  <a:pt x="104" y="240"/>
                </a:cubicBezTo>
                <a:cubicBezTo>
                  <a:pt x="112" y="272"/>
                  <a:pt x="64" y="320"/>
                  <a:pt x="56" y="336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3048000" y="4097338"/>
            <a:ext cx="685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5257800" y="3276600"/>
            <a:ext cx="327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class BinaryTreeNode 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DataElement data;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BinaryTreeNode left;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BinaryTreeNode right;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457200" y="762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Searching BST</a:t>
            </a:r>
            <a:endParaRPr/>
          </a:p>
        </p:txBody>
      </p:sp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228600" y="1143000"/>
            <a:ext cx="5334000" cy="5181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Compare the key to be searched with the key in the root.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we are searching for </a:t>
            </a:r>
            <a:r>
              <a:rPr b="0" i="0" lang="en-US" sz="28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key</a:t>
            </a:r>
            <a:r>
              <a:rPr b="0" baseline="-25000" i="0" lang="en-US" sz="28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root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then we are done.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we are searching for a key &lt;</a:t>
            </a:r>
            <a:r>
              <a:rPr b="0" i="0" lang="en-US" sz="28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key</a:t>
            </a:r>
            <a:r>
              <a:rPr b="0" baseline="-25000" i="0" lang="en-US" sz="28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root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then we only need to search the left subtree.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we are searching for a key &gt;</a:t>
            </a:r>
            <a:r>
              <a:rPr b="0" i="0" lang="en-US" sz="28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key</a:t>
            </a:r>
            <a:r>
              <a:rPr b="0" baseline="-25000" i="0" lang="en-US" sz="28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root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then we only need to search the right subtree.</a:t>
            </a:r>
            <a:endParaRPr/>
          </a:p>
        </p:txBody>
      </p:sp>
      <p:cxnSp>
        <p:nvCxnSpPr>
          <p:cNvPr id="200" name="Google Shape;200;p18"/>
          <p:cNvCxnSpPr/>
          <p:nvPr/>
        </p:nvCxnSpPr>
        <p:spPr>
          <a:xfrm flipH="1" rot="10800000">
            <a:off x="6477000" y="28956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1" name="Google Shape;201;p18"/>
          <p:cNvCxnSpPr/>
          <p:nvPr/>
        </p:nvCxnSpPr>
        <p:spPr>
          <a:xfrm rot="10800000">
            <a:off x="7467600" y="2879725"/>
            <a:ext cx="685800" cy="4730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202" name="Google Shape;202;p18"/>
          <p:cNvGrpSpPr/>
          <p:nvPr/>
        </p:nvGrpSpPr>
        <p:grpSpPr>
          <a:xfrm>
            <a:off x="5867400" y="3352800"/>
            <a:ext cx="1295400" cy="1371600"/>
            <a:chOff x="576" y="2112"/>
            <a:chExt cx="1392" cy="1104"/>
          </a:xfrm>
        </p:grpSpPr>
        <p:sp>
          <p:nvSpPr>
            <p:cNvPr id="203" name="Google Shape;203;p18"/>
            <p:cNvSpPr/>
            <p:nvPr/>
          </p:nvSpPr>
          <p:spPr>
            <a:xfrm>
              <a:off x="576" y="2112"/>
              <a:ext cx="1392" cy="110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sq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4" name="Google Shape;204;p18"/>
            <p:cNvSpPr txBox="1"/>
            <p:nvPr/>
          </p:nvSpPr>
          <p:spPr>
            <a:xfrm>
              <a:off x="1197" y="2488"/>
              <a:ext cx="198" cy="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5" name="Google Shape;205;p18"/>
          <p:cNvSpPr/>
          <p:nvPr/>
        </p:nvSpPr>
        <p:spPr>
          <a:xfrm>
            <a:off x="7010400" y="2438400"/>
            <a:ext cx="533400" cy="533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key</a:t>
            </a:r>
            <a:r>
              <a:rPr baseline="-25000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6934200" y="20415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root</a:t>
            </a:r>
            <a:endParaRPr/>
          </a:p>
        </p:txBody>
      </p:sp>
      <p:grpSp>
        <p:nvGrpSpPr>
          <p:cNvPr id="207" name="Google Shape;207;p18"/>
          <p:cNvGrpSpPr/>
          <p:nvPr/>
        </p:nvGrpSpPr>
        <p:grpSpPr>
          <a:xfrm>
            <a:off x="7467600" y="3352800"/>
            <a:ext cx="1295400" cy="1371600"/>
            <a:chOff x="576" y="2112"/>
            <a:chExt cx="1392" cy="1104"/>
          </a:xfrm>
        </p:grpSpPr>
        <p:sp>
          <p:nvSpPr>
            <p:cNvPr id="208" name="Google Shape;208;p18"/>
            <p:cNvSpPr/>
            <p:nvPr/>
          </p:nvSpPr>
          <p:spPr>
            <a:xfrm>
              <a:off x="576" y="2112"/>
              <a:ext cx="1392" cy="110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sq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" name="Google Shape;209;p18"/>
            <p:cNvSpPr txBox="1"/>
            <p:nvPr/>
          </p:nvSpPr>
          <p:spPr>
            <a:xfrm>
              <a:off x="1197" y="2488"/>
              <a:ext cx="198" cy="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0" name="Google Shape;210;p18"/>
          <p:cNvSpPr txBox="1"/>
          <p:nvPr/>
        </p:nvSpPr>
        <p:spPr>
          <a:xfrm>
            <a:off x="5943600" y="4267200"/>
            <a:ext cx="12192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Keys&lt;key</a:t>
            </a:r>
            <a:r>
              <a:rPr baseline="-25000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root</a:t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7543800" y="4267200"/>
            <a:ext cx="12192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Keys&gt;key</a:t>
            </a:r>
            <a:r>
              <a:rPr baseline="-25000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root</a:t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/>
          <p:nvPr/>
        </p:nvSpPr>
        <p:spPr>
          <a:xfrm>
            <a:off x="4419600" y="1524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3200400" y="2362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5867400" y="2362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4267200" y="3962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3810000" y="4648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4876800" y="4648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cxnSp>
        <p:nvCxnSpPr>
          <p:cNvPr id="223" name="Google Shape;223;p19"/>
          <p:cNvCxnSpPr>
            <a:stCxn id="217" idx="4"/>
            <a:endCxn id="218" idx="0"/>
          </p:cNvCxnSpPr>
          <p:nvPr/>
        </p:nvCxnSpPr>
        <p:spPr>
          <a:xfrm flipH="1">
            <a:off x="3390900" y="1905000"/>
            <a:ext cx="12192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9"/>
          <p:cNvCxnSpPr>
            <a:stCxn id="217" idx="4"/>
            <a:endCxn id="219" idx="0"/>
          </p:cNvCxnSpPr>
          <p:nvPr/>
        </p:nvCxnSpPr>
        <p:spPr>
          <a:xfrm>
            <a:off x="4610100" y="1905000"/>
            <a:ext cx="1447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9"/>
          <p:cNvCxnSpPr>
            <a:stCxn id="218" idx="3"/>
            <a:endCxn id="226" idx="0"/>
          </p:cNvCxnSpPr>
          <p:nvPr/>
        </p:nvCxnSpPr>
        <p:spPr>
          <a:xfrm flipH="1">
            <a:off x="2933696" y="2687404"/>
            <a:ext cx="322500" cy="43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9"/>
          <p:cNvCxnSpPr>
            <a:stCxn id="228" idx="4"/>
            <a:endCxn id="220" idx="1"/>
          </p:cNvCxnSpPr>
          <p:nvPr/>
        </p:nvCxnSpPr>
        <p:spPr>
          <a:xfrm>
            <a:off x="3962400" y="3505200"/>
            <a:ext cx="360600" cy="51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9"/>
          <p:cNvCxnSpPr>
            <a:stCxn id="220" idx="4"/>
            <a:endCxn id="221" idx="7"/>
          </p:cNvCxnSpPr>
          <p:nvPr/>
        </p:nvCxnSpPr>
        <p:spPr>
          <a:xfrm flipH="1">
            <a:off x="4135200" y="4343400"/>
            <a:ext cx="322500" cy="36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9"/>
          <p:cNvCxnSpPr>
            <a:stCxn id="220" idx="5"/>
            <a:endCxn id="222" idx="1"/>
          </p:cNvCxnSpPr>
          <p:nvPr/>
        </p:nvCxnSpPr>
        <p:spPr>
          <a:xfrm>
            <a:off x="4592404" y="4287604"/>
            <a:ext cx="340200" cy="41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19"/>
          <p:cNvSpPr/>
          <p:nvPr/>
        </p:nvSpPr>
        <p:spPr>
          <a:xfrm>
            <a:off x="5334000" y="302736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6608763" y="310356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cxnSp>
        <p:nvCxnSpPr>
          <p:cNvPr id="233" name="Google Shape;233;p19"/>
          <p:cNvCxnSpPr>
            <a:endCxn id="231" idx="7"/>
          </p:cNvCxnSpPr>
          <p:nvPr/>
        </p:nvCxnSpPr>
        <p:spPr>
          <a:xfrm flipH="1">
            <a:off x="5659204" y="2722859"/>
            <a:ext cx="360300" cy="360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9"/>
          <p:cNvCxnSpPr>
            <a:stCxn id="219" idx="5"/>
            <a:endCxn id="232" idx="1"/>
          </p:cNvCxnSpPr>
          <p:nvPr/>
        </p:nvCxnSpPr>
        <p:spPr>
          <a:xfrm>
            <a:off x="6192604" y="2687404"/>
            <a:ext cx="471900" cy="471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19"/>
          <p:cNvSpPr/>
          <p:nvPr/>
        </p:nvSpPr>
        <p:spPr>
          <a:xfrm>
            <a:off x="3771900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235" name="Google Shape;235;p19"/>
          <p:cNvCxnSpPr>
            <a:stCxn id="218" idx="5"/>
            <a:endCxn id="228" idx="1"/>
          </p:cNvCxnSpPr>
          <p:nvPr/>
        </p:nvCxnSpPr>
        <p:spPr>
          <a:xfrm>
            <a:off x="3525604" y="2687404"/>
            <a:ext cx="302100" cy="49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19"/>
          <p:cNvSpPr/>
          <p:nvPr/>
        </p:nvSpPr>
        <p:spPr>
          <a:xfrm>
            <a:off x="2743200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2286000" y="3810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3352800" y="3810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cxnSp>
        <p:nvCxnSpPr>
          <p:cNvPr id="238" name="Google Shape;238;p19"/>
          <p:cNvCxnSpPr>
            <a:endCxn id="236" idx="7"/>
          </p:cNvCxnSpPr>
          <p:nvPr/>
        </p:nvCxnSpPr>
        <p:spPr>
          <a:xfrm flipH="1">
            <a:off x="2611204" y="3505496"/>
            <a:ext cx="360300" cy="360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19"/>
          <p:cNvCxnSpPr>
            <a:stCxn id="226" idx="5"/>
            <a:endCxn id="237" idx="1"/>
          </p:cNvCxnSpPr>
          <p:nvPr/>
        </p:nvCxnSpPr>
        <p:spPr>
          <a:xfrm>
            <a:off x="3068404" y="3449404"/>
            <a:ext cx="340200" cy="41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19"/>
          <p:cNvCxnSpPr/>
          <p:nvPr/>
        </p:nvCxnSpPr>
        <p:spPr>
          <a:xfrm flipH="1">
            <a:off x="3505200" y="1905000"/>
            <a:ext cx="990600" cy="3048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1" name="Google Shape;241;p19"/>
          <p:cNvCxnSpPr/>
          <p:nvPr/>
        </p:nvCxnSpPr>
        <p:spPr>
          <a:xfrm flipH="1" rot="-5400000">
            <a:off x="3581400" y="2743200"/>
            <a:ext cx="381000" cy="2286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2" name="Google Shape;242;p19"/>
          <p:cNvCxnSpPr>
            <a:endCxn id="243" idx="1"/>
          </p:cNvCxnSpPr>
          <p:nvPr/>
        </p:nvCxnSpPr>
        <p:spPr>
          <a:xfrm>
            <a:off x="4114800" y="3581325"/>
            <a:ext cx="228600" cy="2763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4" name="Google Shape;244;p19"/>
          <p:cNvCxnSpPr/>
          <p:nvPr/>
        </p:nvCxnSpPr>
        <p:spPr>
          <a:xfrm flipH="1">
            <a:off x="4114800" y="4343400"/>
            <a:ext cx="266700" cy="2286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5" name="Google Shape;245;p19"/>
          <p:cNvSpPr txBox="1"/>
          <p:nvPr/>
        </p:nvSpPr>
        <p:spPr>
          <a:xfrm>
            <a:off x="4389438" y="1143000"/>
            <a:ext cx="3349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endParaRPr/>
          </a:p>
        </p:txBody>
      </p:sp>
      <p:sp>
        <p:nvSpPr>
          <p:cNvPr id="243" name="Google Shape;243;p19"/>
          <p:cNvSpPr txBox="1"/>
          <p:nvPr/>
        </p:nvSpPr>
        <p:spPr>
          <a:xfrm>
            <a:off x="4343400" y="3657600"/>
            <a:ext cx="3349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endParaRPr/>
          </a:p>
        </p:txBody>
      </p:sp>
      <p:sp>
        <p:nvSpPr>
          <p:cNvPr id="246" name="Google Shape;246;p19"/>
          <p:cNvSpPr txBox="1"/>
          <p:nvPr/>
        </p:nvSpPr>
        <p:spPr>
          <a:xfrm>
            <a:off x="3048000" y="2057400"/>
            <a:ext cx="3349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endParaRPr/>
          </a:p>
        </p:txBody>
      </p:sp>
      <p:sp>
        <p:nvSpPr>
          <p:cNvPr id="247" name="Google Shape;247;p19"/>
          <p:cNvSpPr txBox="1"/>
          <p:nvPr/>
        </p:nvSpPr>
        <p:spPr>
          <a:xfrm>
            <a:off x="3886200" y="2743200"/>
            <a:ext cx="3349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endParaRPr/>
          </a:p>
        </p:txBody>
      </p:sp>
      <p:sp>
        <p:nvSpPr>
          <p:cNvPr id="248" name="Google Shape;248;p19"/>
          <p:cNvSpPr txBox="1"/>
          <p:nvPr/>
        </p:nvSpPr>
        <p:spPr>
          <a:xfrm>
            <a:off x="3703638" y="4343400"/>
            <a:ext cx="3349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/>
          </a:p>
        </p:txBody>
      </p:sp>
      <p:sp>
        <p:nvSpPr>
          <p:cNvPr id="249" name="Google Shape;249;p19"/>
          <p:cNvSpPr txBox="1"/>
          <p:nvPr/>
        </p:nvSpPr>
        <p:spPr>
          <a:xfrm>
            <a:off x="457200" y="3048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Example: Search the BST for 9</a:t>
            </a:r>
            <a:endParaRPr/>
          </a:p>
        </p:txBody>
      </p:sp>
      <p:sp>
        <p:nvSpPr>
          <p:cNvPr id="250" name="Google Shape;250;p19"/>
          <p:cNvSpPr txBox="1"/>
          <p:nvPr/>
        </p:nvSpPr>
        <p:spPr>
          <a:xfrm>
            <a:off x="914400" y="5334000"/>
            <a:ext cx="7772400" cy="1371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the worst case, a search needs </a:t>
            </a:r>
            <a:r>
              <a:rPr lang="en-US" sz="24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O(h)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compares.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worst case </a:t>
            </a:r>
            <a:r>
              <a:rPr lang="en-US" sz="24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O(h)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is </a:t>
            </a:r>
            <a:r>
              <a:rPr lang="en-US" sz="2400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O(n)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best and average cases of </a:t>
            </a:r>
            <a:r>
              <a:rPr lang="en-US" sz="24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O(h)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is </a:t>
            </a:r>
            <a:r>
              <a:rPr lang="en-US" sz="2400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O(log n)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457200" y="2286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Search algorithms</a:t>
            </a:r>
            <a:endParaRPr/>
          </a:p>
        </p:txBody>
      </p:sp>
      <p:sp>
        <p:nvSpPr>
          <p:cNvPr id="257" name="Google Shape;257;p20"/>
          <p:cNvSpPr txBox="1"/>
          <p:nvPr>
            <p:ph idx="1" type="body"/>
          </p:nvPr>
        </p:nvSpPr>
        <p:spPr>
          <a:xfrm>
            <a:off x="533400" y="6096000"/>
            <a:ext cx="784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Time complexity: O(h) = O(log n)..O(n)</a:t>
            </a:r>
            <a:endParaRPr/>
          </a:p>
        </p:txBody>
      </p:sp>
      <p:sp>
        <p:nvSpPr>
          <p:cNvPr id="258" name="Google Shape;258;p20"/>
          <p:cNvSpPr txBox="1"/>
          <p:nvPr/>
        </p:nvSpPr>
        <p:spPr>
          <a:xfrm>
            <a:off x="76200" y="1295400"/>
            <a:ext cx="4495800" cy="4572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 = root;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while (cur!=null)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(K==cur.key) break;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(K&lt;cur.key) cur = cur.left;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else cur = cur.ritht;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(cur==null)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K is not in the tree.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The node cur contains K.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" name="Google Shape;259;p20"/>
          <p:cNvSpPr txBox="1"/>
          <p:nvPr/>
        </p:nvSpPr>
        <p:spPr>
          <a:xfrm>
            <a:off x="4648200" y="1295400"/>
            <a:ext cx="4343400" cy="2743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Node find(Node root, int K)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(root==null) return null;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(root.key==K) return root;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(K&lt;root.key)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return find(root.left, K);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return find(root.right, K);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>
            <p:ph type="title"/>
          </p:nvPr>
        </p:nvSpPr>
        <p:spPr>
          <a:xfrm>
            <a:off x="609600" y="1524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Inorder Traversal of a BST</a:t>
            </a:r>
            <a:endParaRPr/>
          </a:p>
        </p:txBody>
      </p:sp>
      <p:sp>
        <p:nvSpPr>
          <p:cNvPr id="266" name="Google Shape;266;p21"/>
          <p:cNvSpPr txBox="1"/>
          <p:nvPr>
            <p:ph idx="1" type="body"/>
          </p:nvPr>
        </p:nvSpPr>
        <p:spPr>
          <a:xfrm>
            <a:off x="685800" y="1066800"/>
            <a:ext cx="7620000" cy="990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Inorder traversal of a BST prints out all the keys in sorted order.</a:t>
            </a:r>
            <a:endParaRPr/>
          </a:p>
        </p:txBody>
      </p:sp>
      <p:sp>
        <p:nvSpPr>
          <p:cNvPr id="267" name="Google Shape;267;p21"/>
          <p:cNvSpPr txBox="1"/>
          <p:nvPr/>
        </p:nvSpPr>
        <p:spPr>
          <a:xfrm>
            <a:off x="1143000" y="5410200"/>
            <a:ext cx="58674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Inorder:   1       3     4   5      7       8</a:t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4114800" y="2590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3200400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4953000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2514600" y="3810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3886200" y="3810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5638800" y="3810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274" name="Google Shape;274;p21"/>
          <p:cNvCxnSpPr>
            <a:stCxn id="268" idx="4"/>
            <a:endCxn id="269" idx="7"/>
          </p:cNvCxnSpPr>
          <p:nvPr/>
        </p:nvCxnSpPr>
        <p:spPr>
          <a:xfrm flipH="1">
            <a:off x="3525600" y="2971800"/>
            <a:ext cx="779700" cy="20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1"/>
          <p:cNvCxnSpPr>
            <a:stCxn id="268" idx="4"/>
            <a:endCxn id="270" idx="1"/>
          </p:cNvCxnSpPr>
          <p:nvPr/>
        </p:nvCxnSpPr>
        <p:spPr>
          <a:xfrm>
            <a:off x="4305300" y="2971800"/>
            <a:ext cx="703500" cy="20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1"/>
          <p:cNvCxnSpPr>
            <a:stCxn id="269" idx="4"/>
            <a:endCxn id="271" idx="0"/>
          </p:cNvCxnSpPr>
          <p:nvPr/>
        </p:nvCxnSpPr>
        <p:spPr>
          <a:xfrm flipH="1">
            <a:off x="2705100" y="35052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1"/>
          <p:cNvCxnSpPr>
            <a:stCxn id="269" idx="4"/>
            <a:endCxn id="272" idx="0"/>
          </p:cNvCxnSpPr>
          <p:nvPr/>
        </p:nvCxnSpPr>
        <p:spPr>
          <a:xfrm>
            <a:off x="3390900" y="35052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1"/>
          <p:cNvCxnSpPr>
            <a:stCxn id="270" idx="5"/>
            <a:endCxn id="273" idx="0"/>
          </p:cNvCxnSpPr>
          <p:nvPr/>
        </p:nvCxnSpPr>
        <p:spPr>
          <a:xfrm>
            <a:off x="5278204" y="3449404"/>
            <a:ext cx="551100" cy="36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1"/>
          <p:cNvCxnSpPr/>
          <p:nvPr/>
        </p:nvCxnSpPr>
        <p:spPr>
          <a:xfrm flipH="1" rot="-5400000">
            <a:off x="2228850" y="4819650"/>
            <a:ext cx="990600" cy="38100"/>
          </a:xfrm>
          <a:prstGeom prst="straightConnector1">
            <a:avLst/>
          </a:prstGeom>
          <a:noFill/>
          <a:ln cap="flat" cmpd="sng" w="9525">
            <a:solidFill>
              <a:srgbClr val="27FFFE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80" name="Google Shape;280;p21"/>
          <p:cNvCxnSpPr/>
          <p:nvPr/>
        </p:nvCxnSpPr>
        <p:spPr>
          <a:xfrm rot="5400000">
            <a:off x="2628901" y="4533900"/>
            <a:ext cx="1600200" cy="3175"/>
          </a:xfrm>
          <a:prstGeom prst="straightConnector1">
            <a:avLst/>
          </a:prstGeom>
          <a:noFill/>
          <a:ln cap="flat" cmpd="sng" w="9525">
            <a:solidFill>
              <a:srgbClr val="27FFFE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81" name="Google Shape;281;p21"/>
          <p:cNvCxnSpPr/>
          <p:nvPr/>
        </p:nvCxnSpPr>
        <p:spPr>
          <a:xfrm flipH="1" rot="-5400000">
            <a:off x="3600450" y="4819650"/>
            <a:ext cx="990600" cy="38100"/>
          </a:xfrm>
          <a:prstGeom prst="straightConnector1">
            <a:avLst/>
          </a:prstGeom>
          <a:noFill/>
          <a:ln cap="flat" cmpd="sng" w="9525">
            <a:solidFill>
              <a:srgbClr val="27FFFE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82" name="Google Shape;282;p21"/>
          <p:cNvCxnSpPr/>
          <p:nvPr/>
        </p:nvCxnSpPr>
        <p:spPr>
          <a:xfrm flipH="1" rot="-5400000">
            <a:off x="3390900" y="4229100"/>
            <a:ext cx="2133600" cy="76200"/>
          </a:xfrm>
          <a:prstGeom prst="straightConnector1">
            <a:avLst/>
          </a:prstGeom>
          <a:noFill/>
          <a:ln cap="flat" cmpd="sng" w="9525">
            <a:solidFill>
              <a:srgbClr val="27FFFE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83" name="Google Shape;283;p21"/>
          <p:cNvCxnSpPr/>
          <p:nvPr/>
        </p:nvCxnSpPr>
        <p:spPr>
          <a:xfrm flipH="1" rot="-5400000">
            <a:off x="4229100" y="4457700"/>
            <a:ext cx="1676400" cy="76200"/>
          </a:xfrm>
          <a:prstGeom prst="straightConnector1">
            <a:avLst/>
          </a:prstGeom>
          <a:noFill/>
          <a:ln cap="flat" cmpd="sng" w="9525">
            <a:solidFill>
              <a:srgbClr val="27FFFE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84" name="Google Shape;284;p21"/>
          <p:cNvCxnSpPr/>
          <p:nvPr/>
        </p:nvCxnSpPr>
        <p:spPr>
          <a:xfrm flipH="1" rot="-5400000">
            <a:off x="5391150" y="4895850"/>
            <a:ext cx="990600" cy="38100"/>
          </a:xfrm>
          <a:prstGeom prst="straightConnector1">
            <a:avLst/>
          </a:prstGeom>
          <a:noFill/>
          <a:ln cap="flat" cmpd="sng" w="9525">
            <a:solidFill>
              <a:srgbClr val="27FFFE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85" name="Google Shape;285;p21"/>
          <p:cNvSpPr/>
          <p:nvPr/>
        </p:nvSpPr>
        <p:spPr>
          <a:xfrm>
            <a:off x="2590800" y="6096000"/>
            <a:ext cx="3200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Inorder By Projection (Squishing)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Analysis">
  <a:themeElements>
    <a:clrScheme name="aAnalysis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