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9144000"/>
  <p:notesSz cx="6781800" cy="9918700"/>
  <p:embeddedFontLst>
    <p:embeddedFont>
      <p:font typeface="Tahoma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Tahoma-bold.fntdata"/><Relationship Id="rId12" Type="http://schemas.openxmlformats.org/officeDocument/2006/relationships/slide" Target="slides/slide8.xml"/><Relationship Id="rId34" Type="http://schemas.openxmlformats.org/officeDocument/2006/relationships/font" Target="fonts/Tahoma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1750" y="0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4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4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5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5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7" name="Google Shape;477;p15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6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6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4" name="Google Shape;484;p16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7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7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8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8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9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9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0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0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1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21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1" name="Google Shape;771;p21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22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22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4" name="Google Shape;904;p22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4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24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" name="Google Shape;1048;p24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25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25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8" name="Google Shape;1208;p25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26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p26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80" name="Google Shape;1380;p26:notes"/>
          <p:cNvSpPr txBox="1"/>
          <p:nvPr>
            <p:ph idx="1" type="body"/>
          </p:nvPr>
        </p:nvSpPr>
        <p:spPr>
          <a:xfrm>
            <a:off x="904875" y="4711700"/>
            <a:ext cx="4972050" cy="446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27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27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87" name="Google Shape;1387;p27:notes"/>
          <p:cNvSpPr txBox="1"/>
          <p:nvPr>
            <p:ph idx="1" type="body"/>
          </p:nvPr>
        </p:nvSpPr>
        <p:spPr>
          <a:xfrm>
            <a:off x="904875" y="4711700"/>
            <a:ext cx="4972050" cy="446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28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28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54" name="Google Shape;1454;p28:notes"/>
          <p:cNvSpPr txBox="1"/>
          <p:nvPr>
            <p:ph idx="1" type="body"/>
          </p:nvPr>
        </p:nvSpPr>
        <p:spPr>
          <a:xfrm>
            <a:off x="904875" y="4711700"/>
            <a:ext cx="4972050" cy="446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9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29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30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30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31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9" name="Google Shape;1749;p31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50" name="Google Shape;1750;p31:notes"/>
          <p:cNvSpPr txBox="1"/>
          <p:nvPr>
            <p:ph idx="1" type="body"/>
          </p:nvPr>
        </p:nvSpPr>
        <p:spPr>
          <a:xfrm>
            <a:off x="904875" y="4711700"/>
            <a:ext cx="4972050" cy="446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32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6" name="Google Shape;1756;p32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57" name="Google Shape;1757;p32:notes"/>
          <p:cNvSpPr txBox="1"/>
          <p:nvPr>
            <p:ph idx="1" type="body"/>
          </p:nvPr>
        </p:nvSpPr>
        <p:spPr>
          <a:xfrm>
            <a:off x="904875" y="4711700"/>
            <a:ext cx="4972050" cy="44624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33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33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4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34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920750" y="750888"/>
            <a:ext cx="4940300" cy="3705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904875" y="4710113"/>
            <a:ext cx="4972050" cy="44640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2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p12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3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3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6764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-76200"/>
            <a:ext cx="4114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800600" y="2209800"/>
            <a:ext cx="5715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09600" y="228600"/>
            <a:ext cx="5715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57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648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685800" y="29718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2"/>
          <p:cNvSpPr txBox="1"/>
          <p:nvPr>
            <p:ph type="ctrTitle"/>
          </p:nvPr>
        </p:nvSpPr>
        <p:spPr>
          <a:xfrm>
            <a:off x="685800" y="152400"/>
            <a:ext cx="7696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Updating balance factors</a:t>
            </a:r>
            <a:endParaRPr/>
          </a:p>
        </p:txBody>
      </p:sp>
      <p:sp>
        <p:nvSpPr>
          <p:cNvPr id="402" name="Google Shape;402;p22"/>
          <p:cNvSpPr/>
          <p:nvPr/>
        </p:nvSpPr>
        <p:spPr>
          <a:xfrm>
            <a:off x="4425950" y="2070100"/>
            <a:ext cx="444500" cy="44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3" name="Google Shape;403;p22"/>
          <p:cNvSpPr/>
          <p:nvPr/>
        </p:nvSpPr>
        <p:spPr>
          <a:xfrm>
            <a:off x="2292350" y="2978150"/>
            <a:ext cx="444500" cy="44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4" name="Google Shape;404;p22"/>
          <p:cNvSpPr/>
          <p:nvPr/>
        </p:nvSpPr>
        <p:spPr>
          <a:xfrm>
            <a:off x="6635750" y="2978150"/>
            <a:ext cx="444500" cy="44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5" name="Google Shape;405;p22"/>
          <p:cNvSpPr/>
          <p:nvPr/>
        </p:nvSpPr>
        <p:spPr>
          <a:xfrm>
            <a:off x="1301750" y="3816350"/>
            <a:ext cx="444500" cy="44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6" name="Google Shape;406;p22"/>
          <p:cNvSpPr/>
          <p:nvPr/>
        </p:nvSpPr>
        <p:spPr>
          <a:xfrm>
            <a:off x="3054350" y="3816350"/>
            <a:ext cx="444500" cy="44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7" name="Google Shape;407;p22"/>
          <p:cNvSpPr/>
          <p:nvPr/>
        </p:nvSpPr>
        <p:spPr>
          <a:xfrm>
            <a:off x="5416550" y="3786188"/>
            <a:ext cx="444500" cy="44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8" name="Google Shape;408;p22"/>
          <p:cNvSpPr/>
          <p:nvPr/>
        </p:nvSpPr>
        <p:spPr>
          <a:xfrm>
            <a:off x="692150" y="4883150"/>
            <a:ext cx="444500" cy="44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9" name="Google Shape;409;p22"/>
          <p:cNvSpPr/>
          <p:nvPr/>
        </p:nvSpPr>
        <p:spPr>
          <a:xfrm>
            <a:off x="1835150" y="4883150"/>
            <a:ext cx="444500" cy="44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10" name="Google Shape;410;p22"/>
          <p:cNvCxnSpPr/>
          <p:nvPr/>
        </p:nvCxnSpPr>
        <p:spPr>
          <a:xfrm flipH="1">
            <a:off x="2743200" y="2438400"/>
            <a:ext cx="1676400" cy="685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1" name="Google Shape;411;p22"/>
          <p:cNvCxnSpPr/>
          <p:nvPr/>
        </p:nvCxnSpPr>
        <p:spPr>
          <a:xfrm>
            <a:off x="4876800" y="2438400"/>
            <a:ext cx="1752600" cy="685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2" name="Google Shape;412;p22"/>
          <p:cNvCxnSpPr/>
          <p:nvPr/>
        </p:nvCxnSpPr>
        <p:spPr>
          <a:xfrm flipH="1">
            <a:off x="1600200" y="3352800"/>
            <a:ext cx="7620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3" name="Google Shape;413;p22"/>
          <p:cNvCxnSpPr/>
          <p:nvPr/>
        </p:nvCxnSpPr>
        <p:spPr>
          <a:xfrm>
            <a:off x="2667000" y="3352800"/>
            <a:ext cx="4572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4" name="Google Shape;414;p22"/>
          <p:cNvCxnSpPr/>
          <p:nvPr/>
        </p:nvCxnSpPr>
        <p:spPr>
          <a:xfrm flipH="1">
            <a:off x="5867400" y="3352800"/>
            <a:ext cx="8382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5" name="Google Shape;415;p22"/>
          <p:cNvCxnSpPr/>
          <p:nvPr/>
        </p:nvCxnSpPr>
        <p:spPr>
          <a:xfrm flipH="1">
            <a:off x="990600" y="4191000"/>
            <a:ext cx="381000" cy="685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6" name="Google Shape;416;p22"/>
          <p:cNvCxnSpPr/>
          <p:nvPr/>
        </p:nvCxnSpPr>
        <p:spPr>
          <a:xfrm>
            <a:off x="1676400" y="4191000"/>
            <a:ext cx="304800" cy="685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7" name="Google Shape;417;p22"/>
          <p:cNvSpPr/>
          <p:nvPr/>
        </p:nvSpPr>
        <p:spPr>
          <a:xfrm>
            <a:off x="4883150" y="4776788"/>
            <a:ext cx="444500" cy="44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18" name="Google Shape;418;p22"/>
          <p:cNvCxnSpPr/>
          <p:nvPr/>
        </p:nvCxnSpPr>
        <p:spPr>
          <a:xfrm flipH="1">
            <a:off x="5181600" y="4237038"/>
            <a:ext cx="3810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9" name="Google Shape;419;p22"/>
          <p:cNvSpPr/>
          <p:nvPr/>
        </p:nvSpPr>
        <p:spPr>
          <a:xfrm>
            <a:off x="593725" y="4602163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420" name="Google Shape;420;p22"/>
          <p:cNvSpPr/>
          <p:nvPr/>
        </p:nvSpPr>
        <p:spPr>
          <a:xfrm>
            <a:off x="2117725" y="4602163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421" name="Google Shape;421;p22"/>
          <p:cNvSpPr/>
          <p:nvPr/>
        </p:nvSpPr>
        <p:spPr>
          <a:xfrm>
            <a:off x="1050925" y="3535363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422" name="Google Shape;422;p22"/>
          <p:cNvSpPr/>
          <p:nvPr/>
        </p:nvSpPr>
        <p:spPr>
          <a:xfrm>
            <a:off x="3413125" y="3611563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423" name="Google Shape;423;p22"/>
          <p:cNvSpPr/>
          <p:nvPr/>
        </p:nvSpPr>
        <p:spPr>
          <a:xfrm>
            <a:off x="2117725" y="2697163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424" name="Google Shape;424;p22"/>
          <p:cNvSpPr/>
          <p:nvPr/>
        </p:nvSpPr>
        <p:spPr>
          <a:xfrm>
            <a:off x="5492750" y="5538788"/>
            <a:ext cx="444500" cy="44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25" name="Google Shape;425;p22"/>
          <p:cNvCxnSpPr/>
          <p:nvPr/>
        </p:nvCxnSpPr>
        <p:spPr>
          <a:xfrm>
            <a:off x="5181600" y="5181600"/>
            <a:ext cx="457200" cy="30480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426" name="Google Shape;426;p22"/>
          <p:cNvSpPr/>
          <p:nvPr/>
        </p:nvSpPr>
        <p:spPr>
          <a:xfrm>
            <a:off x="5786438" y="5257800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427" name="Google Shape;427;p22"/>
          <p:cNvSpPr/>
          <p:nvPr/>
        </p:nvSpPr>
        <p:spPr>
          <a:xfrm>
            <a:off x="6102350" y="4624388"/>
            <a:ext cx="444500" cy="44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28" name="Google Shape;428;p22"/>
          <p:cNvCxnSpPr/>
          <p:nvPr/>
        </p:nvCxnSpPr>
        <p:spPr>
          <a:xfrm>
            <a:off x="5791200" y="4160838"/>
            <a:ext cx="457200" cy="4572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9" name="Google Shape;429;p22"/>
          <p:cNvSpPr/>
          <p:nvPr/>
        </p:nvSpPr>
        <p:spPr>
          <a:xfrm>
            <a:off x="6461125" y="4495800"/>
            <a:ext cx="2984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430" name="Google Shape;430;p22"/>
          <p:cNvSpPr/>
          <p:nvPr/>
        </p:nvSpPr>
        <p:spPr>
          <a:xfrm>
            <a:off x="5241925" y="3505200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7550150" y="3740150"/>
            <a:ext cx="444500" cy="44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32" name="Google Shape;432;p22"/>
          <p:cNvCxnSpPr/>
          <p:nvPr/>
        </p:nvCxnSpPr>
        <p:spPr>
          <a:xfrm>
            <a:off x="7010400" y="3352800"/>
            <a:ext cx="609600" cy="4572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3" name="Google Shape;433;p22"/>
          <p:cNvSpPr/>
          <p:nvPr/>
        </p:nvSpPr>
        <p:spPr>
          <a:xfrm>
            <a:off x="8083550" y="4578350"/>
            <a:ext cx="444500" cy="44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34" name="Google Shape;434;p22"/>
          <p:cNvCxnSpPr/>
          <p:nvPr/>
        </p:nvCxnSpPr>
        <p:spPr>
          <a:xfrm>
            <a:off x="7924800" y="4114800"/>
            <a:ext cx="304800" cy="4572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5" name="Google Shape;435;p22"/>
          <p:cNvSpPr/>
          <p:nvPr/>
        </p:nvSpPr>
        <p:spPr>
          <a:xfrm>
            <a:off x="8366125" y="4297363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436" name="Google Shape;436;p22"/>
          <p:cNvSpPr/>
          <p:nvPr/>
        </p:nvSpPr>
        <p:spPr>
          <a:xfrm>
            <a:off x="7908925" y="3459163"/>
            <a:ext cx="3698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437" name="Google Shape;437;p22"/>
          <p:cNvSpPr/>
          <p:nvPr/>
        </p:nvSpPr>
        <p:spPr>
          <a:xfrm>
            <a:off x="7070725" y="2697163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438" name="Google Shape;438;p22"/>
          <p:cNvSpPr/>
          <p:nvPr/>
        </p:nvSpPr>
        <p:spPr>
          <a:xfrm>
            <a:off x="4784725" y="1789113"/>
            <a:ext cx="3698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439" name="Google Shape;439;p22"/>
          <p:cNvSpPr/>
          <p:nvPr/>
        </p:nvSpPr>
        <p:spPr>
          <a:xfrm>
            <a:off x="6407150" y="6072188"/>
            <a:ext cx="444500" cy="44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0" name="Google Shape;440;p22"/>
          <p:cNvSpPr/>
          <p:nvPr/>
        </p:nvSpPr>
        <p:spPr>
          <a:xfrm>
            <a:off x="4419600" y="2133600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441" name="Google Shape;441;p22"/>
          <p:cNvSpPr/>
          <p:nvPr/>
        </p:nvSpPr>
        <p:spPr>
          <a:xfrm>
            <a:off x="2362200" y="3048000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442" name="Google Shape;442;p22"/>
          <p:cNvSpPr/>
          <p:nvPr/>
        </p:nvSpPr>
        <p:spPr>
          <a:xfrm>
            <a:off x="3124200" y="3886200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443" name="Google Shape;443;p22"/>
          <p:cNvSpPr/>
          <p:nvPr/>
        </p:nvSpPr>
        <p:spPr>
          <a:xfrm>
            <a:off x="1371600" y="3886200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444" name="Google Shape;444;p22"/>
          <p:cNvSpPr/>
          <p:nvPr/>
        </p:nvSpPr>
        <p:spPr>
          <a:xfrm>
            <a:off x="762000" y="4876800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445" name="Google Shape;445;p22"/>
          <p:cNvSpPr/>
          <p:nvPr/>
        </p:nvSpPr>
        <p:spPr>
          <a:xfrm>
            <a:off x="1905000" y="4953000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446" name="Google Shape;446;p22"/>
          <p:cNvSpPr/>
          <p:nvPr/>
        </p:nvSpPr>
        <p:spPr>
          <a:xfrm>
            <a:off x="5410200" y="3856038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/>
          </a:p>
        </p:txBody>
      </p:sp>
      <p:sp>
        <p:nvSpPr>
          <p:cNvPr id="447" name="Google Shape;447;p22"/>
          <p:cNvSpPr/>
          <p:nvPr/>
        </p:nvSpPr>
        <p:spPr>
          <a:xfrm>
            <a:off x="6629400" y="3048000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40</a:t>
            </a:r>
            <a:endParaRPr/>
          </a:p>
        </p:txBody>
      </p:sp>
      <p:sp>
        <p:nvSpPr>
          <p:cNvPr id="448" name="Google Shape;448;p22"/>
          <p:cNvSpPr/>
          <p:nvPr/>
        </p:nvSpPr>
        <p:spPr>
          <a:xfrm>
            <a:off x="4876800" y="4846638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449" name="Google Shape;449;p22"/>
          <p:cNvSpPr/>
          <p:nvPr/>
        </p:nvSpPr>
        <p:spPr>
          <a:xfrm>
            <a:off x="5486400" y="5608638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/>
          </a:p>
        </p:txBody>
      </p:sp>
      <p:sp>
        <p:nvSpPr>
          <p:cNvPr id="450" name="Google Shape;450;p22"/>
          <p:cNvSpPr/>
          <p:nvPr/>
        </p:nvSpPr>
        <p:spPr>
          <a:xfrm>
            <a:off x="6096000" y="4694238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35</a:t>
            </a:r>
            <a:endParaRPr/>
          </a:p>
        </p:txBody>
      </p:sp>
      <p:sp>
        <p:nvSpPr>
          <p:cNvPr id="451" name="Google Shape;451;p22"/>
          <p:cNvSpPr/>
          <p:nvPr/>
        </p:nvSpPr>
        <p:spPr>
          <a:xfrm>
            <a:off x="7543800" y="3733800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45</a:t>
            </a:r>
            <a:endParaRPr/>
          </a:p>
        </p:txBody>
      </p:sp>
      <p:sp>
        <p:nvSpPr>
          <p:cNvPr id="452" name="Google Shape;452;p22"/>
          <p:cNvSpPr/>
          <p:nvPr/>
        </p:nvSpPr>
        <p:spPr>
          <a:xfrm>
            <a:off x="8077200" y="4648200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60</a:t>
            </a:r>
            <a:endParaRPr/>
          </a:p>
        </p:txBody>
      </p:sp>
      <p:sp>
        <p:nvSpPr>
          <p:cNvPr id="453" name="Google Shape;453;p22"/>
          <p:cNvSpPr/>
          <p:nvPr/>
        </p:nvSpPr>
        <p:spPr>
          <a:xfrm>
            <a:off x="6400800" y="6096000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29</a:t>
            </a:r>
            <a:endParaRPr/>
          </a:p>
        </p:txBody>
      </p:sp>
      <p:cxnSp>
        <p:nvCxnSpPr>
          <p:cNvPr id="454" name="Google Shape;454;p22"/>
          <p:cNvCxnSpPr/>
          <p:nvPr/>
        </p:nvCxnSpPr>
        <p:spPr>
          <a:xfrm>
            <a:off x="6096000" y="5867400"/>
            <a:ext cx="381000" cy="274638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stealth"/>
            <a:tailEnd len="sm" w="sm" type="none"/>
          </a:ln>
        </p:spPr>
      </p:cxnSp>
      <p:sp>
        <p:nvSpPr>
          <p:cNvPr id="455" name="Google Shape;455;p22"/>
          <p:cNvSpPr/>
          <p:nvPr/>
        </p:nvSpPr>
        <p:spPr>
          <a:xfrm>
            <a:off x="4708525" y="4495800"/>
            <a:ext cx="2984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456" name="Google Shape;456;p22"/>
          <p:cNvSpPr/>
          <p:nvPr/>
        </p:nvSpPr>
        <p:spPr>
          <a:xfrm>
            <a:off x="4883150" y="4776788"/>
            <a:ext cx="444500" cy="44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457" name="Google Shape;457;p22"/>
          <p:cNvSpPr/>
          <p:nvPr/>
        </p:nvSpPr>
        <p:spPr>
          <a:xfrm>
            <a:off x="457200" y="1082675"/>
            <a:ext cx="83058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Only nodes between the new node and the pivot need to be updated.</a:t>
            </a:r>
            <a:endParaRPr/>
          </a:p>
        </p:txBody>
      </p:sp>
      <p:cxnSp>
        <p:nvCxnSpPr>
          <p:cNvPr id="458" name="Google Shape;458;p22"/>
          <p:cNvCxnSpPr/>
          <p:nvPr/>
        </p:nvCxnSpPr>
        <p:spPr>
          <a:xfrm>
            <a:off x="4953000" y="2362200"/>
            <a:ext cx="1676400" cy="68580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459" name="Google Shape;459;p22"/>
          <p:cNvCxnSpPr/>
          <p:nvPr/>
        </p:nvCxnSpPr>
        <p:spPr>
          <a:xfrm flipH="1">
            <a:off x="5867400" y="3429000"/>
            <a:ext cx="838200" cy="53340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460" name="Google Shape;460;p22"/>
          <p:cNvSpPr/>
          <p:nvPr/>
        </p:nvSpPr>
        <p:spPr>
          <a:xfrm>
            <a:off x="4343400" y="3657600"/>
            <a:ext cx="6778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pivot</a:t>
            </a:r>
            <a:endParaRPr/>
          </a:p>
        </p:txBody>
      </p:sp>
      <p:cxnSp>
        <p:nvCxnSpPr>
          <p:cNvPr id="461" name="Google Shape;461;p22"/>
          <p:cNvCxnSpPr/>
          <p:nvPr/>
        </p:nvCxnSpPr>
        <p:spPr>
          <a:xfrm flipH="1">
            <a:off x="5257800" y="4267200"/>
            <a:ext cx="381000" cy="53340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462" name="Google Shape;462;p22"/>
          <p:cNvCxnSpPr/>
          <p:nvPr/>
        </p:nvCxnSpPr>
        <p:spPr>
          <a:xfrm>
            <a:off x="5181600" y="5257800"/>
            <a:ext cx="4572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3" name="Google Shape;463;p22"/>
          <p:cNvCxnSpPr/>
          <p:nvPr/>
        </p:nvCxnSpPr>
        <p:spPr>
          <a:xfrm>
            <a:off x="5029200" y="3810000"/>
            <a:ext cx="381000" cy="1524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464" name="Google Shape;464;p22"/>
          <p:cNvSpPr/>
          <p:nvPr/>
        </p:nvSpPr>
        <p:spPr>
          <a:xfrm>
            <a:off x="4408488" y="4495800"/>
            <a:ext cx="373062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465" name="Google Shape;465;p22"/>
          <p:cNvSpPr/>
          <p:nvPr/>
        </p:nvSpPr>
        <p:spPr>
          <a:xfrm>
            <a:off x="6019800" y="5181600"/>
            <a:ext cx="3698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cxnSp>
        <p:nvCxnSpPr>
          <p:cNvPr id="466" name="Google Shape;466;p22"/>
          <p:cNvCxnSpPr/>
          <p:nvPr/>
        </p:nvCxnSpPr>
        <p:spPr>
          <a:xfrm flipH="1" rot="10800000">
            <a:off x="4800600" y="4572000"/>
            <a:ext cx="152400" cy="22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22"/>
          <p:cNvCxnSpPr/>
          <p:nvPr/>
        </p:nvCxnSpPr>
        <p:spPr>
          <a:xfrm flipH="1" rot="10800000">
            <a:off x="5867400" y="5257800"/>
            <a:ext cx="152400" cy="22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22"/>
          <p:cNvSpPr/>
          <p:nvPr/>
        </p:nvSpPr>
        <p:spPr>
          <a:xfrm>
            <a:off x="5035550" y="3429000"/>
            <a:ext cx="2984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cxnSp>
        <p:nvCxnSpPr>
          <p:cNvPr id="469" name="Google Shape;469;p22"/>
          <p:cNvCxnSpPr/>
          <p:nvPr/>
        </p:nvCxnSpPr>
        <p:spPr>
          <a:xfrm flipH="1" rot="10800000">
            <a:off x="5334000" y="3549650"/>
            <a:ext cx="152400" cy="22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22"/>
          <p:cNvSpPr/>
          <p:nvPr/>
        </p:nvSpPr>
        <p:spPr>
          <a:xfrm>
            <a:off x="4527550" y="5640388"/>
            <a:ext cx="444500" cy="45561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71" name="Google Shape;471;p22"/>
          <p:cNvCxnSpPr/>
          <p:nvPr/>
        </p:nvCxnSpPr>
        <p:spPr>
          <a:xfrm flipH="1">
            <a:off x="4835525" y="5257800"/>
            <a:ext cx="193675" cy="3746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2" name="Google Shape;472;p22"/>
          <p:cNvSpPr/>
          <p:nvPr/>
        </p:nvSpPr>
        <p:spPr>
          <a:xfrm>
            <a:off x="4352925" y="5370513"/>
            <a:ext cx="295275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473" name="Google Shape;473;p22"/>
          <p:cNvSpPr/>
          <p:nvPr/>
        </p:nvSpPr>
        <p:spPr>
          <a:xfrm>
            <a:off x="4521200" y="5710238"/>
            <a:ext cx="4572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3"/>
          <p:cNvSpPr txBox="1"/>
          <p:nvPr>
            <p:ph type="title"/>
          </p:nvPr>
        </p:nvSpPr>
        <p:spPr>
          <a:xfrm>
            <a:off x="609600" y="152400"/>
            <a:ext cx="7848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Different Cases for Rebalancing</a:t>
            </a:r>
            <a:endParaRPr/>
          </a:p>
        </p:txBody>
      </p:sp>
      <p:sp>
        <p:nvSpPr>
          <p:cNvPr id="480" name="Google Shape;480;p23"/>
          <p:cNvSpPr txBox="1"/>
          <p:nvPr>
            <p:ph idx="1" type="body"/>
          </p:nvPr>
        </p:nvSpPr>
        <p:spPr>
          <a:xfrm>
            <a:off x="152400" y="1219200"/>
            <a:ext cx="8763000" cy="51054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4813" lvl="0" marL="404813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After updating balance factors, if the balance factor of the pivot is 2 or –2, a rebalancing is needed.</a:t>
            </a:r>
            <a:endParaRPr/>
          </a:p>
          <a:p>
            <a:pPr indent="-404813" lvl="0" marL="404813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Four cases of rebalancing.</a:t>
            </a:r>
            <a:endParaRPr/>
          </a:p>
          <a:p>
            <a:pPr indent="-274638" lvl="1" marL="7937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Case LL: an insertion into the left subtree of the left child of the pivot node.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638" lvl="1" marL="7937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Case RL: an insertion into the left subtree of the right child of the pivot node.</a:t>
            </a:r>
            <a:endParaRPr/>
          </a:p>
          <a:p>
            <a:pPr indent="-274638" lvl="1" marL="7937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Case LR: an insertion into the right subtree of the left child of the pivot node.</a:t>
            </a:r>
            <a:endParaRPr/>
          </a:p>
          <a:p>
            <a:pPr indent="-274638" lvl="1" marL="7937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Case RR: an insertion into the right subtree of the right child of the pivot node.</a:t>
            </a:r>
            <a:endParaRPr/>
          </a:p>
          <a:p>
            <a:pPr indent="-404813" lvl="0" marL="404813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Cases RR &amp; RL are mirror images of cases LL &amp; LR.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4"/>
          <p:cNvSpPr txBox="1"/>
          <p:nvPr>
            <p:ph type="title"/>
          </p:nvPr>
        </p:nvSpPr>
        <p:spPr>
          <a:xfrm>
            <a:off x="457200" y="381000"/>
            <a:ext cx="7924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Rotations</a:t>
            </a:r>
            <a:endParaRPr/>
          </a:p>
        </p:txBody>
      </p:sp>
      <p:sp>
        <p:nvSpPr>
          <p:cNvPr id="487" name="Google Shape;487;p24"/>
          <p:cNvSpPr txBox="1"/>
          <p:nvPr>
            <p:ph idx="1" type="body"/>
          </p:nvPr>
        </p:nvSpPr>
        <p:spPr>
          <a:xfrm>
            <a:off x="152400" y="1752600"/>
            <a:ext cx="87630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Rebalancing of an AVL tree is done with simple modification to the tree, known as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rotation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the insertion occurs on the 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outside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(i.e.,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left-left or right-right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the rebalancing is done by a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single rotation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of the tree.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the insertion occurs on the 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inside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(i.e.,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left-right or right-left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the rebalancing is done by a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double rotation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of the tree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5"/>
          <p:cNvSpPr txBox="1"/>
          <p:nvPr>
            <p:ph type="title"/>
          </p:nvPr>
        </p:nvSpPr>
        <p:spPr>
          <a:xfrm>
            <a:off x="287338" y="76200"/>
            <a:ext cx="8551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Single rotation: LL</a:t>
            </a:r>
            <a:endParaRPr/>
          </a:p>
        </p:txBody>
      </p:sp>
      <p:sp>
        <p:nvSpPr>
          <p:cNvPr id="493" name="Google Shape;493;p25"/>
          <p:cNvSpPr/>
          <p:nvPr/>
        </p:nvSpPr>
        <p:spPr>
          <a:xfrm>
            <a:off x="2590800" y="1524000"/>
            <a:ext cx="292100" cy="292100"/>
          </a:xfrm>
          <a:prstGeom prst="ellipse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94" name="Google Shape;494;p25"/>
          <p:cNvCxnSpPr/>
          <p:nvPr/>
        </p:nvCxnSpPr>
        <p:spPr>
          <a:xfrm flipH="1" rot="10800000">
            <a:off x="1905000" y="1828800"/>
            <a:ext cx="838200" cy="5334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5" name="Google Shape;495;p25"/>
          <p:cNvCxnSpPr/>
          <p:nvPr/>
        </p:nvCxnSpPr>
        <p:spPr>
          <a:xfrm rot="10800000">
            <a:off x="2819400" y="1828800"/>
            <a:ext cx="685800" cy="9144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6" name="Google Shape;496;p25"/>
          <p:cNvCxnSpPr/>
          <p:nvPr/>
        </p:nvCxnSpPr>
        <p:spPr>
          <a:xfrm>
            <a:off x="457200" y="4419600"/>
            <a:ext cx="8229600" cy="0"/>
          </a:xfrm>
          <a:prstGeom prst="straightConnector1">
            <a:avLst/>
          </a:prstGeom>
          <a:noFill/>
          <a:ln cap="rnd" cmpd="sng" w="12700">
            <a:solidFill>
              <a:srgbClr val="66FF33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97" name="Google Shape;497;p25"/>
          <p:cNvCxnSpPr/>
          <p:nvPr/>
        </p:nvCxnSpPr>
        <p:spPr>
          <a:xfrm>
            <a:off x="457200" y="4114800"/>
            <a:ext cx="8229600" cy="0"/>
          </a:xfrm>
          <a:prstGeom prst="straightConnector1">
            <a:avLst/>
          </a:prstGeom>
          <a:noFill/>
          <a:ln cap="rnd" cmpd="sng" w="12700">
            <a:solidFill>
              <a:srgbClr val="66FF33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98" name="Google Shape;498;p25"/>
          <p:cNvCxnSpPr/>
          <p:nvPr/>
        </p:nvCxnSpPr>
        <p:spPr>
          <a:xfrm>
            <a:off x="457200" y="3810000"/>
            <a:ext cx="8229600" cy="0"/>
          </a:xfrm>
          <a:prstGeom prst="straightConnector1">
            <a:avLst/>
          </a:prstGeom>
          <a:noFill/>
          <a:ln cap="rnd" cmpd="sng" w="12700">
            <a:solidFill>
              <a:srgbClr val="66FF33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99" name="Google Shape;499;p25"/>
          <p:cNvSpPr/>
          <p:nvPr/>
        </p:nvSpPr>
        <p:spPr>
          <a:xfrm>
            <a:off x="1752600" y="2374900"/>
            <a:ext cx="292100" cy="292100"/>
          </a:xfrm>
          <a:prstGeom prst="ellipse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00" name="Google Shape;500;p25"/>
          <p:cNvCxnSpPr/>
          <p:nvPr/>
        </p:nvCxnSpPr>
        <p:spPr>
          <a:xfrm flipH="1" rot="10800000">
            <a:off x="1371600" y="2667000"/>
            <a:ext cx="533400" cy="3810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1" name="Google Shape;501;p25"/>
          <p:cNvCxnSpPr/>
          <p:nvPr/>
        </p:nvCxnSpPr>
        <p:spPr>
          <a:xfrm>
            <a:off x="1905000" y="2667000"/>
            <a:ext cx="457200" cy="3810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2" name="Google Shape;502;p25"/>
          <p:cNvSpPr txBox="1"/>
          <p:nvPr/>
        </p:nvSpPr>
        <p:spPr>
          <a:xfrm>
            <a:off x="1219200" y="3460750"/>
            <a:ext cx="4429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T1</a:t>
            </a:r>
            <a:endParaRPr/>
          </a:p>
        </p:txBody>
      </p:sp>
      <p:sp>
        <p:nvSpPr>
          <p:cNvPr id="503" name="Google Shape;503;p25"/>
          <p:cNvSpPr txBox="1"/>
          <p:nvPr/>
        </p:nvSpPr>
        <p:spPr>
          <a:xfrm>
            <a:off x="2147888" y="3427413"/>
            <a:ext cx="4429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T2</a:t>
            </a:r>
            <a:endParaRPr/>
          </a:p>
        </p:txBody>
      </p:sp>
      <p:sp>
        <p:nvSpPr>
          <p:cNvPr id="504" name="Google Shape;504;p25"/>
          <p:cNvSpPr txBox="1"/>
          <p:nvPr/>
        </p:nvSpPr>
        <p:spPr>
          <a:xfrm>
            <a:off x="3276600" y="3214688"/>
            <a:ext cx="44291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T3</a:t>
            </a:r>
            <a:endParaRPr/>
          </a:p>
        </p:txBody>
      </p:sp>
      <p:sp>
        <p:nvSpPr>
          <p:cNvPr id="505" name="Google Shape;505;p25"/>
          <p:cNvSpPr txBox="1"/>
          <p:nvPr/>
        </p:nvSpPr>
        <p:spPr>
          <a:xfrm>
            <a:off x="1738313" y="2362200"/>
            <a:ext cx="31908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6" name="Google Shape;506;p25"/>
          <p:cNvSpPr txBox="1"/>
          <p:nvPr/>
        </p:nvSpPr>
        <p:spPr>
          <a:xfrm>
            <a:off x="2590800" y="1524000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7" name="Google Shape;507;p25"/>
          <p:cNvSpPr txBox="1"/>
          <p:nvPr/>
        </p:nvSpPr>
        <p:spPr>
          <a:xfrm>
            <a:off x="4572000" y="2614613"/>
            <a:ext cx="2968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endParaRPr/>
          </a:p>
        </p:txBody>
      </p:sp>
      <p:cxnSp>
        <p:nvCxnSpPr>
          <p:cNvPr id="508" name="Google Shape;508;p25"/>
          <p:cNvCxnSpPr/>
          <p:nvPr/>
        </p:nvCxnSpPr>
        <p:spPr>
          <a:xfrm>
            <a:off x="4495800" y="1600200"/>
            <a:ext cx="0" cy="25146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509" name="Google Shape;509;p25"/>
          <p:cNvSpPr txBox="1"/>
          <p:nvPr/>
        </p:nvSpPr>
        <p:spPr>
          <a:xfrm>
            <a:off x="2514600" y="3009900"/>
            <a:ext cx="482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h-2</a:t>
            </a:r>
            <a:endParaRPr/>
          </a:p>
        </p:txBody>
      </p:sp>
      <p:sp>
        <p:nvSpPr>
          <p:cNvPr id="510" name="Google Shape;510;p25"/>
          <p:cNvSpPr txBox="1"/>
          <p:nvPr/>
        </p:nvSpPr>
        <p:spPr>
          <a:xfrm>
            <a:off x="355600" y="3298825"/>
            <a:ext cx="482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h-2</a:t>
            </a:r>
            <a:endParaRPr/>
          </a:p>
        </p:txBody>
      </p:sp>
      <p:cxnSp>
        <p:nvCxnSpPr>
          <p:cNvPr id="511" name="Google Shape;511;p25"/>
          <p:cNvCxnSpPr/>
          <p:nvPr/>
        </p:nvCxnSpPr>
        <p:spPr>
          <a:xfrm>
            <a:off x="914400" y="2971800"/>
            <a:ext cx="0" cy="11430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512" name="Google Shape;512;p25"/>
          <p:cNvSpPr/>
          <p:nvPr/>
        </p:nvSpPr>
        <p:spPr>
          <a:xfrm>
            <a:off x="990600" y="3048000"/>
            <a:ext cx="838200" cy="1066800"/>
          </a:xfrm>
          <a:prstGeom prst="triangle">
            <a:avLst>
              <a:gd fmla="val 50000" name="adj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3" name="Google Shape;513;p25"/>
          <p:cNvSpPr txBox="1"/>
          <p:nvPr/>
        </p:nvSpPr>
        <p:spPr>
          <a:xfrm>
            <a:off x="838200" y="4343400"/>
            <a:ext cx="11715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new node</a:t>
            </a:r>
            <a:endParaRPr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4" name="Google Shape;514;p25"/>
          <p:cNvSpPr/>
          <p:nvPr/>
        </p:nvSpPr>
        <p:spPr>
          <a:xfrm>
            <a:off x="1219200" y="4114800"/>
            <a:ext cx="292100" cy="292100"/>
          </a:xfrm>
          <a:prstGeom prst="ellipse">
            <a:avLst/>
          </a:prstGeom>
          <a:noFill/>
          <a:ln cap="sq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5" name="Google Shape;515;p25"/>
          <p:cNvSpPr/>
          <p:nvPr/>
        </p:nvSpPr>
        <p:spPr>
          <a:xfrm>
            <a:off x="1981200" y="3048000"/>
            <a:ext cx="838200" cy="1066800"/>
          </a:xfrm>
          <a:prstGeom prst="triangle">
            <a:avLst>
              <a:gd fmla="val 50000" name="adj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6" name="Google Shape;516;p25"/>
          <p:cNvSpPr/>
          <p:nvPr/>
        </p:nvSpPr>
        <p:spPr>
          <a:xfrm>
            <a:off x="3124200" y="2743200"/>
            <a:ext cx="838200" cy="1066800"/>
          </a:xfrm>
          <a:prstGeom prst="triangle">
            <a:avLst>
              <a:gd fmla="val 50000" name="adj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17" name="Google Shape;517;p25"/>
          <p:cNvCxnSpPr/>
          <p:nvPr/>
        </p:nvCxnSpPr>
        <p:spPr>
          <a:xfrm>
            <a:off x="3048000" y="2667000"/>
            <a:ext cx="0" cy="11430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518" name="Google Shape;518;p25"/>
          <p:cNvSpPr/>
          <p:nvPr/>
        </p:nvSpPr>
        <p:spPr>
          <a:xfrm>
            <a:off x="7023100" y="2286000"/>
            <a:ext cx="292100" cy="292100"/>
          </a:xfrm>
          <a:prstGeom prst="ellipse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19" name="Google Shape;519;p25"/>
          <p:cNvCxnSpPr/>
          <p:nvPr/>
        </p:nvCxnSpPr>
        <p:spPr>
          <a:xfrm>
            <a:off x="6324600" y="1828800"/>
            <a:ext cx="762000" cy="457200"/>
          </a:xfrm>
          <a:prstGeom prst="straightConnector1">
            <a:avLst/>
          </a:prstGeom>
          <a:noFill/>
          <a:ln cap="sq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0" name="Google Shape;520;p25"/>
          <p:cNvSpPr/>
          <p:nvPr/>
        </p:nvSpPr>
        <p:spPr>
          <a:xfrm>
            <a:off x="6156325" y="1536700"/>
            <a:ext cx="292100" cy="292100"/>
          </a:xfrm>
          <a:prstGeom prst="ellipse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1" name="Google Shape;521;p25"/>
          <p:cNvSpPr txBox="1"/>
          <p:nvPr/>
        </p:nvSpPr>
        <p:spPr>
          <a:xfrm>
            <a:off x="6142038" y="1524000"/>
            <a:ext cx="31908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2" name="Google Shape;522;p25"/>
          <p:cNvSpPr txBox="1"/>
          <p:nvPr/>
        </p:nvSpPr>
        <p:spPr>
          <a:xfrm>
            <a:off x="7010400" y="2286000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23" name="Google Shape;523;p25"/>
          <p:cNvCxnSpPr/>
          <p:nvPr/>
        </p:nvCxnSpPr>
        <p:spPr>
          <a:xfrm flipH="1" rot="10800000">
            <a:off x="6705600" y="2590800"/>
            <a:ext cx="457200" cy="457200"/>
          </a:xfrm>
          <a:prstGeom prst="straightConnector1">
            <a:avLst/>
          </a:prstGeom>
          <a:noFill/>
          <a:ln cap="sq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4" name="Google Shape;524;p25"/>
          <p:cNvCxnSpPr/>
          <p:nvPr/>
        </p:nvCxnSpPr>
        <p:spPr>
          <a:xfrm>
            <a:off x="7162800" y="2590800"/>
            <a:ext cx="533400" cy="4572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5" name="Google Shape;525;p25"/>
          <p:cNvSpPr txBox="1"/>
          <p:nvPr/>
        </p:nvSpPr>
        <p:spPr>
          <a:xfrm>
            <a:off x="5556250" y="3155950"/>
            <a:ext cx="4429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T1</a:t>
            </a:r>
            <a:endParaRPr/>
          </a:p>
        </p:txBody>
      </p:sp>
      <p:sp>
        <p:nvSpPr>
          <p:cNvPr id="526" name="Google Shape;526;p25"/>
          <p:cNvSpPr txBox="1"/>
          <p:nvPr/>
        </p:nvSpPr>
        <p:spPr>
          <a:xfrm>
            <a:off x="6484938" y="3413125"/>
            <a:ext cx="44291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T2</a:t>
            </a:r>
            <a:endParaRPr/>
          </a:p>
        </p:txBody>
      </p:sp>
      <p:sp>
        <p:nvSpPr>
          <p:cNvPr id="527" name="Google Shape;527;p25"/>
          <p:cNvSpPr txBox="1"/>
          <p:nvPr/>
        </p:nvSpPr>
        <p:spPr>
          <a:xfrm>
            <a:off x="7543800" y="3519488"/>
            <a:ext cx="44291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T3</a:t>
            </a:r>
            <a:endParaRPr/>
          </a:p>
        </p:txBody>
      </p:sp>
      <p:sp>
        <p:nvSpPr>
          <p:cNvPr id="528" name="Google Shape;528;p25"/>
          <p:cNvSpPr txBox="1"/>
          <p:nvPr/>
        </p:nvSpPr>
        <p:spPr>
          <a:xfrm>
            <a:off x="8320088" y="3238500"/>
            <a:ext cx="482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h-2</a:t>
            </a:r>
            <a:endParaRPr/>
          </a:p>
        </p:txBody>
      </p:sp>
      <p:cxnSp>
        <p:nvCxnSpPr>
          <p:cNvPr id="529" name="Google Shape;529;p25"/>
          <p:cNvCxnSpPr/>
          <p:nvPr/>
        </p:nvCxnSpPr>
        <p:spPr>
          <a:xfrm>
            <a:off x="5251450" y="2667000"/>
            <a:ext cx="0" cy="11430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530" name="Google Shape;530;p25"/>
          <p:cNvSpPr/>
          <p:nvPr/>
        </p:nvSpPr>
        <p:spPr>
          <a:xfrm>
            <a:off x="5327650" y="2743200"/>
            <a:ext cx="838200" cy="1066800"/>
          </a:xfrm>
          <a:prstGeom prst="triangle">
            <a:avLst>
              <a:gd fmla="val 50000" name="adj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1" name="Google Shape;531;p25"/>
          <p:cNvSpPr/>
          <p:nvPr/>
        </p:nvSpPr>
        <p:spPr>
          <a:xfrm>
            <a:off x="5556250" y="3822700"/>
            <a:ext cx="292100" cy="292100"/>
          </a:xfrm>
          <a:prstGeom prst="ellipse">
            <a:avLst/>
          </a:prstGeom>
          <a:noFill/>
          <a:ln cap="sq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2" name="Google Shape;532;p25"/>
          <p:cNvSpPr/>
          <p:nvPr/>
        </p:nvSpPr>
        <p:spPr>
          <a:xfrm>
            <a:off x="6318250" y="3033713"/>
            <a:ext cx="838200" cy="1066800"/>
          </a:xfrm>
          <a:prstGeom prst="triangle">
            <a:avLst>
              <a:gd fmla="val 50000" name="adj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3" name="Google Shape;533;p25"/>
          <p:cNvSpPr/>
          <p:nvPr/>
        </p:nvSpPr>
        <p:spPr>
          <a:xfrm>
            <a:off x="7315200" y="3048000"/>
            <a:ext cx="838200" cy="1066800"/>
          </a:xfrm>
          <a:prstGeom prst="triangle">
            <a:avLst>
              <a:gd fmla="val 50000" name="adj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34" name="Google Shape;534;p25"/>
          <p:cNvCxnSpPr/>
          <p:nvPr/>
        </p:nvCxnSpPr>
        <p:spPr>
          <a:xfrm>
            <a:off x="8305800" y="2971800"/>
            <a:ext cx="0" cy="11430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535" name="Google Shape;535;p25"/>
          <p:cNvCxnSpPr/>
          <p:nvPr/>
        </p:nvCxnSpPr>
        <p:spPr>
          <a:xfrm flipH="1" rot="10800000">
            <a:off x="5715000" y="1828800"/>
            <a:ext cx="609600" cy="9144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6" name="Google Shape;536;p25"/>
          <p:cNvSpPr txBox="1"/>
          <p:nvPr/>
        </p:nvSpPr>
        <p:spPr>
          <a:xfrm>
            <a:off x="4800600" y="3238500"/>
            <a:ext cx="482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h-2</a:t>
            </a:r>
            <a:endParaRPr/>
          </a:p>
        </p:txBody>
      </p:sp>
      <p:sp>
        <p:nvSpPr>
          <p:cNvPr id="537" name="Google Shape;537;p25"/>
          <p:cNvSpPr txBox="1"/>
          <p:nvPr/>
        </p:nvSpPr>
        <p:spPr>
          <a:xfrm>
            <a:off x="5153025" y="4114800"/>
            <a:ext cx="11715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new node</a:t>
            </a:r>
            <a:endParaRPr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8" name="Google Shape;538;p25"/>
          <p:cNvSpPr/>
          <p:nvPr/>
        </p:nvSpPr>
        <p:spPr>
          <a:xfrm>
            <a:off x="2209800" y="2057400"/>
            <a:ext cx="990600" cy="304800"/>
          </a:xfrm>
          <a:prstGeom prst="curvedDownArrow">
            <a:avLst>
              <a:gd fmla="val 65000" name="adj1"/>
              <a:gd fmla="val 130000" name="adj2"/>
              <a:gd fmla="val 33333" name="adj3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39" name="Google Shape;539;p25"/>
          <p:cNvCxnSpPr/>
          <p:nvPr/>
        </p:nvCxnSpPr>
        <p:spPr>
          <a:xfrm>
            <a:off x="533400" y="1524000"/>
            <a:ext cx="8229600" cy="0"/>
          </a:xfrm>
          <a:prstGeom prst="straightConnector1">
            <a:avLst/>
          </a:prstGeom>
          <a:noFill/>
          <a:ln cap="rnd" cmpd="sng" w="12700">
            <a:solidFill>
              <a:srgbClr val="66FF33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40" name="Google Shape;540;p25"/>
          <p:cNvSpPr/>
          <p:nvPr/>
        </p:nvSpPr>
        <p:spPr>
          <a:xfrm>
            <a:off x="6324600" y="990600"/>
            <a:ext cx="381000" cy="533400"/>
          </a:xfrm>
          <a:custGeom>
            <a:rect b="b" l="l" r="r" t="t"/>
            <a:pathLst>
              <a:path extrusionOk="0" h="1817" w="347">
                <a:moveTo>
                  <a:pt x="347" y="0"/>
                </a:moveTo>
                <a:cubicBezTo>
                  <a:pt x="253" y="175"/>
                  <a:pt x="160" y="350"/>
                  <a:pt x="140" y="532"/>
                </a:cubicBezTo>
                <a:cubicBezTo>
                  <a:pt x="120" y="714"/>
                  <a:pt x="251" y="879"/>
                  <a:pt x="228" y="1093"/>
                </a:cubicBezTo>
                <a:cubicBezTo>
                  <a:pt x="205" y="1307"/>
                  <a:pt x="102" y="1562"/>
                  <a:pt x="0" y="1817"/>
                </a:cubicBezTo>
              </a:path>
            </a:pathLst>
          </a:custGeom>
          <a:noFill/>
          <a:ln cap="flat" cmpd="sng" w="222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1" name="Google Shape;541;p25"/>
          <p:cNvSpPr/>
          <p:nvPr/>
        </p:nvSpPr>
        <p:spPr>
          <a:xfrm>
            <a:off x="7086600" y="1981200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6096000" y="1219200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543" name="Google Shape;543;p25"/>
          <p:cNvSpPr txBox="1"/>
          <p:nvPr/>
        </p:nvSpPr>
        <p:spPr>
          <a:xfrm>
            <a:off x="1371600" y="4775200"/>
            <a:ext cx="6248400" cy="1930400"/>
          </a:xfrm>
          <a:prstGeom prst="rect">
            <a:avLst/>
          </a:prstGeom>
          <a:solidFill>
            <a:schemeClr val="dk1">
              <a:alpha val="49803"/>
            </a:schemeClr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pA.left = pB.right;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pB.right = pA;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(ppA==null) root = pB;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else if (A is a lft child od ppA) ppA.left = pB;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else ppA.right = pB;</a:t>
            </a:r>
            <a:endParaRPr/>
          </a:p>
        </p:txBody>
      </p:sp>
      <p:sp>
        <p:nvSpPr>
          <p:cNvPr id="544" name="Google Shape;544;p25"/>
          <p:cNvSpPr/>
          <p:nvPr/>
        </p:nvSpPr>
        <p:spPr>
          <a:xfrm>
            <a:off x="2600325" y="1219200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1600200" y="2101850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1371600" y="1524000"/>
            <a:ext cx="6778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pivot</a:t>
            </a:r>
            <a:endParaRPr/>
          </a:p>
        </p:txBody>
      </p:sp>
      <p:cxnSp>
        <p:nvCxnSpPr>
          <p:cNvPr id="547" name="Google Shape;547;p25"/>
          <p:cNvCxnSpPr/>
          <p:nvPr/>
        </p:nvCxnSpPr>
        <p:spPr>
          <a:xfrm>
            <a:off x="2057400" y="1676400"/>
            <a:ext cx="533400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lg" w="lg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6"/>
          <p:cNvSpPr txBox="1"/>
          <p:nvPr>
            <p:ph type="title"/>
          </p:nvPr>
        </p:nvSpPr>
        <p:spPr>
          <a:xfrm>
            <a:off x="287338" y="76200"/>
            <a:ext cx="855186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Single rotation: RR</a:t>
            </a:r>
            <a:endParaRPr/>
          </a:p>
        </p:txBody>
      </p:sp>
      <p:sp>
        <p:nvSpPr>
          <p:cNvPr id="553" name="Google Shape;553;p26"/>
          <p:cNvSpPr/>
          <p:nvPr/>
        </p:nvSpPr>
        <p:spPr>
          <a:xfrm>
            <a:off x="1812925" y="1447800"/>
            <a:ext cx="292100" cy="292100"/>
          </a:xfrm>
          <a:prstGeom prst="ellipse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54" name="Google Shape;554;p26"/>
          <p:cNvCxnSpPr/>
          <p:nvPr/>
        </p:nvCxnSpPr>
        <p:spPr>
          <a:xfrm rot="10800000">
            <a:off x="2057400" y="1752600"/>
            <a:ext cx="685800" cy="5334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5" name="Google Shape;555;p26"/>
          <p:cNvCxnSpPr/>
          <p:nvPr/>
        </p:nvCxnSpPr>
        <p:spPr>
          <a:xfrm flipH="1" rot="10800000">
            <a:off x="1371600" y="1752600"/>
            <a:ext cx="609600" cy="9144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6" name="Google Shape;556;p26"/>
          <p:cNvCxnSpPr/>
          <p:nvPr/>
        </p:nvCxnSpPr>
        <p:spPr>
          <a:xfrm>
            <a:off x="457200" y="4343400"/>
            <a:ext cx="8229600" cy="0"/>
          </a:xfrm>
          <a:prstGeom prst="straightConnector1">
            <a:avLst/>
          </a:prstGeom>
          <a:noFill/>
          <a:ln cap="rnd" cmpd="sng" w="12700">
            <a:solidFill>
              <a:srgbClr val="66FF33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57" name="Google Shape;557;p26"/>
          <p:cNvCxnSpPr/>
          <p:nvPr/>
        </p:nvCxnSpPr>
        <p:spPr>
          <a:xfrm>
            <a:off x="457200" y="4038600"/>
            <a:ext cx="8229600" cy="0"/>
          </a:xfrm>
          <a:prstGeom prst="straightConnector1">
            <a:avLst/>
          </a:prstGeom>
          <a:noFill/>
          <a:ln cap="rnd" cmpd="sng" w="12700">
            <a:solidFill>
              <a:srgbClr val="66FF33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58" name="Google Shape;558;p26"/>
          <p:cNvCxnSpPr/>
          <p:nvPr/>
        </p:nvCxnSpPr>
        <p:spPr>
          <a:xfrm>
            <a:off x="457200" y="3733800"/>
            <a:ext cx="8229600" cy="0"/>
          </a:xfrm>
          <a:prstGeom prst="straightConnector1">
            <a:avLst/>
          </a:prstGeom>
          <a:noFill/>
          <a:ln cap="rnd" cmpd="sng" w="12700">
            <a:solidFill>
              <a:srgbClr val="66FF33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59" name="Google Shape;559;p26"/>
          <p:cNvSpPr/>
          <p:nvPr/>
        </p:nvSpPr>
        <p:spPr>
          <a:xfrm>
            <a:off x="2605088" y="2298700"/>
            <a:ext cx="292100" cy="292100"/>
          </a:xfrm>
          <a:prstGeom prst="ellipse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60" name="Google Shape;560;p26"/>
          <p:cNvCxnSpPr/>
          <p:nvPr/>
        </p:nvCxnSpPr>
        <p:spPr>
          <a:xfrm flipH="1" rot="10800000">
            <a:off x="2209800" y="2590800"/>
            <a:ext cx="533400" cy="3810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1" name="Google Shape;561;p26"/>
          <p:cNvCxnSpPr/>
          <p:nvPr/>
        </p:nvCxnSpPr>
        <p:spPr>
          <a:xfrm>
            <a:off x="2743200" y="2590800"/>
            <a:ext cx="533400" cy="3810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2" name="Google Shape;562;p26"/>
          <p:cNvSpPr txBox="1"/>
          <p:nvPr/>
        </p:nvSpPr>
        <p:spPr>
          <a:xfrm>
            <a:off x="1143000" y="3092450"/>
            <a:ext cx="4429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T1</a:t>
            </a:r>
            <a:endParaRPr/>
          </a:p>
        </p:txBody>
      </p:sp>
      <p:sp>
        <p:nvSpPr>
          <p:cNvPr id="563" name="Google Shape;563;p26"/>
          <p:cNvSpPr txBox="1"/>
          <p:nvPr/>
        </p:nvSpPr>
        <p:spPr>
          <a:xfrm>
            <a:off x="3036888" y="3351213"/>
            <a:ext cx="4429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T3</a:t>
            </a:r>
            <a:endParaRPr/>
          </a:p>
        </p:txBody>
      </p:sp>
      <p:sp>
        <p:nvSpPr>
          <p:cNvPr id="564" name="Google Shape;564;p26"/>
          <p:cNvSpPr txBox="1"/>
          <p:nvPr/>
        </p:nvSpPr>
        <p:spPr>
          <a:xfrm>
            <a:off x="1981200" y="3443288"/>
            <a:ext cx="44291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T2</a:t>
            </a:r>
            <a:endParaRPr/>
          </a:p>
        </p:txBody>
      </p:sp>
      <p:sp>
        <p:nvSpPr>
          <p:cNvPr id="565" name="Google Shape;565;p26"/>
          <p:cNvSpPr txBox="1"/>
          <p:nvPr/>
        </p:nvSpPr>
        <p:spPr>
          <a:xfrm>
            <a:off x="2590800" y="2286000"/>
            <a:ext cx="3190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6" name="Google Shape;566;p26"/>
          <p:cNvSpPr txBox="1"/>
          <p:nvPr/>
        </p:nvSpPr>
        <p:spPr>
          <a:xfrm>
            <a:off x="1812925" y="1447800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7" name="Google Shape;567;p26"/>
          <p:cNvSpPr txBox="1"/>
          <p:nvPr/>
        </p:nvSpPr>
        <p:spPr>
          <a:xfrm>
            <a:off x="4572000" y="2538413"/>
            <a:ext cx="2968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endParaRPr/>
          </a:p>
        </p:txBody>
      </p:sp>
      <p:cxnSp>
        <p:nvCxnSpPr>
          <p:cNvPr id="568" name="Google Shape;568;p26"/>
          <p:cNvCxnSpPr/>
          <p:nvPr/>
        </p:nvCxnSpPr>
        <p:spPr>
          <a:xfrm>
            <a:off x="4495800" y="1524000"/>
            <a:ext cx="0" cy="25146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569" name="Google Shape;569;p26"/>
          <p:cNvSpPr txBox="1"/>
          <p:nvPr/>
        </p:nvSpPr>
        <p:spPr>
          <a:xfrm>
            <a:off x="3403600" y="2933700"/>
            <a:ext cx="482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h-2</a:t>
            </a:r>
            <a:endParaRPr/>
          </a:p>
        </p:txBody>
      </p:sp>
      <p:sp>
        <p:nvSpPr>
          <p:cNvPr id="570" name="Google Shape;570;p26"/>
          <p:cNvSpPr txBox="1"/>
          <p:nvPr/>
        </p:nvSpPr>
        <p:spPr>
          <a:xfrm>
            <a:off x="381000" y="2930525"/>
            <a:ext cx="482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h-2</a:t>
            </a:r>
            <a:endParaRPr/>
          </a:p>
        </p:txBody>
      </p:sp>
      <p:cxnSp>
        <p:nvCxnSpPr>
          <p:cNvPr id="571" name="Google Shape;571;p26"/>
          <p:cNvCxnSpPr/>
          <p:nvPr/>
        </p:nvCxnSpPr>
        <p:spPr>
          <a:xfrm>
            <a:off x="838200" y="2603500"/>
            <a:ext cx="0" cy="11430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572" name="Google Shape;572;p26"/>
          <p:cNvSpPr/>
          <p:nvPr/>
        </p:nvSpPr>
        <p:spPr>
          <a:xfrm>
            <a:off x="914400" y="2679700"/>
            <a:ext cx="838200" cy="1066800"/>
          </a:xfrm>
          <a:prstGeom prst="triangle">
            <a:avLst>
              <a:gd fmla="val 50000" name="adj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3" name="Google Shape;573;p26"/>
          <p:cNvSpPr txBox="1"/>
          <p:nvPr/>
        </p:nvSpPr>
        <p:spPr>
          <a:xfrm>
            <a:off x="2714625" y="4267200"/>
            <a:ext cx="11715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new node</a:t>
            </a:r>
            <a:endParaRPr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4" name="Google Shape;574;p26"/>
          <p:cNvSpPr/>
          <p:nvPr/>
        </p:nvSpPr>
        <p:spPr>
          <a:xfrm>
            <a:off x="3136900" y="4051300"/>
            <a:ext cx="292100" cy="292100"/>
          </a:xfrm>
          <a:prstGeom prst="ellipse">
            <a:avLst/>
          </a:prstGeom>
          <a:noFill/>
          <a:ln cap="sq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5" name="Google Shape;575;p26"/>
          <p:cNvSpPr/>
          <p:nvPr/>
        </p:nvSpPr>
        <p:spPr>
          <a:xfrm>
            <a:off x="2870200" y="2971800"/>
            <a:ext cx="838200" cy="1066800"/>
          </a:xfrm>
          <a:prstGeom prst="triangle">
            <a:avLst>
              <a:gd fmla="val 50000" name="adj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6" name="Google Shape;576;p26"/>
          <p:cNvSpPr/>
          <p:nvPr/>
        </p:nvSpPr>
        <p:spPr>
          <a:xfrm>
            <a:off x="1752600" y="2971800"/>
            <a:ext cx="838200" cy="1066800"/>
          </a:xfrm>
          <a:prstGeom prst="triangle">
            <a:avLst>
              <a:gd fmla="val 50000" name="adj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77" name="Google Shape;577;p26"/>
          <p:cNvCxnSpPr/>
          <p:nvPr/>
        </p:nvCxnSpPr>
        <p:spPr>
          <a:xfrm>
            <a:off x="3886200" y="2590800"/>
            <a:ext cx="0" cy="11430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578" name="Google Shape;578;p26"/>
          <p:cNvSpPr/>
          <p:nvPr/>
        </p:nvSpPr>
        <p:spPr>
          <a:xfrm>
            <a:off x="5922963" y="2209800"/>
            <a:ext cx="292100" cy="292100"/>
          </a:xfrm>
          <a:prstGeom prst="ellipse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79" name="Google Shape;579;p26"/>
          <p:cNvCxnSpPr/>
          <p:nvPr/>
        </p:nvCxnSpPr>
        <p:spPr>
          <a:xfrm flipH="1">
            <a:off x="6132513" y="1752600"/>
            <a:ext cx="457200" cy="457200"/>
          </a:xfrm>
          <a:prstGeom prst="straightConnector1">
            <a:avLst/>
          </a:prstGeom>
          <a:noFill/>
          <a:ln cap="sq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0" name="Google Shape;580;p26"/>
          <p:cNvSpPr/>
          <p:nvPr/>
        </p:nvSpPr>
        <p:spPr>
          <a:xfrm>
            <a:off x="6497638" y="1460500"/>
            <a:ext cx="292100" cy="292100"/>
          </a:xfrm>
          <a:prstGeom prst="ellipse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1" name="Google Shape;581;p26"/>
          <p:cNvSpPr txBox="1"/>
          <p:nvPr/>
        </p:nvSpPr>
        <p:spPr>
          <a:xfrm>
            <a:off x="6483350" y="1447800"/>
            <a:ext cx="3190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2" name="Google Shape;582;p26"/>
          <p:cNvSpPr txBox="1"/>
          <p:nvPr/>
        </p:nvSpPr>
        <p:spPr>
          <a:xfrm>
            <a:off x="5910263" y="2209800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83" name="Google Shape;583;p26"/>
          <p:cNvCxnSpPr/>
          <p:nvPr/>
        </p:nvCxnSpPr>
        <p:spPr>
          <a:xfrm flipH="1" rot="10800000">
            <a:off x="5605463" y="2514600"/>
            <a:ext cx="457200" cy="4572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4" name="Google Shape;584;p26"/>
          <p:cNvCxnSpPr/>
          <p:nvPr/>
        </p:nvCxnSpPr>
        <p:spPr>
          <a:xfrm>
            <a:off x="6062663" y="2514600"/>
            <a:ext cx="566737" cy="457200"/>
          </a:xfrm>
          <a:prstGeom prst="straightConnector1">
            <a:avLst/>
          </a:prstGeom>
          <a:noFill/>
          <a:ln cap="sq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5" name="Google Shape;585;p26"/>
          <p:cNvSpPr txBox="1"/>
          <p:nvPr/>
        </p:nvSpPr>
        <p:spPr>
          <a:xfrm>
            <a:off x="7351713" y="3214688"/>
            <a:ext cx="4429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T3</a:t>
            </a:r>
            <a:endParaRPr/>
          </a:p>
        </p:txBody>
      </p:sp>
      <p:sp>
        <p:nvSpPr>
          <p:cNvPr id="586" name="Google Shape;586;p26"/>
          <p:cNvSpPr txBox="1"/>
          <p:nvPr/>
        </p:nvSpPr>
        <p:spPr>
          <a:xfrm>
            <a:off x="5384800" y="3336925"/>
            <a:ext cx="4429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T1</a:t>
            </a:r>
            <a:endParaRPr/>
          </a:p>
        </p:txBody>
      </p:sp>
      <p:sp>
        <p:nvSpPr>
          <p:cNvPr id="587" name="Google Shape;587;p26"/>
          <p:cNvSpPr txBox="1"/>
          <p:nvPr/>
        </p:nvSpPr>
        <p:spPr>
          <a:xfrm>
            <a:off x="6443663" y="3443288"/>
            <a:ext cx="4429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T2</a:t>
            </a:r>
            <a:endParaRPr/>
          </a:p>
        </p:txBody>
      </p:sp>
      <p:sp>
        <p:nvSpPr>
          <p:cNvPr id="588" name="Google Shape;588;p26"/>
          <p:cNvSpPr txBox="1"/>
          <p:nvPr/>
        </p:nvSpPr>
        <p:spPr>
          <a:xfrm>
            <a:off x="8091488" y="3162300"/>
            <a:ext cx="482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h-2</a:t>
            </a:r>
            <a:endParaRPr/>
          </a:p>
        </p:txBody>
      </p:sp>
      <p:cxnSp>
        <p:nvCxnSpPr>
          <p:cNvPr id="589" name="Google Shape;589;p26"/>
          <p:cNvCxnSpPr/>
          <p:nvPr/>
        </p:nvCxnSpPr>
        <p:spPr>
          <a:xfrm>
            <a:off x="8077200" y="2590800"/>
            <a:ext cx="0" cy="11430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590" name="Google Shape;590;p26"/>
          <p:cNvSpPr/>
          <p:nvPr/>
        </p:nvSpPr>
        <p:spPr>
          <a:xfrm>
            <a:off x="7123113" y="2667000"/>
            <a:ext cx="838200" cy="1066800"/>
          </a:xfrm>
          <a:prstGeom prst="triangle">
            <a:avLst>
              <a:gd fmla="val 50000" name="adj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1" name="Google Shape;591;p26"/>
          <p:cNvSpPr/>
          <p:nvPr/>
        </p:nvSpPr>
        <p:spPr>
          <a:xfrm>
            <a:off x="7427913" y="3746500"/>
            <a:ext cx="292100" cy="292100"/>
          </a:xfrm>
          <a:prstGeom prst="ellipse">
            <a:avLst/>
          </a:prstGeom>
          <a:noFill/>
          <a:ln cap="sq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2" name="Google Shape;592;p26"/>
          <p:cNvSpPr/>
          <p:nvPr/>
        </p:nvSpPr>
        <p:spPr>
          <a:xfrm>
            <a:off x="5218113" y="2957513"/>
            <a:ext cx="838200" cy="1066800"/>
          </a:xfrm>
          <a:prstGeom prst="triangle">
            <a:avLst>
              <a:gd fmla="val 50000" name="adj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3" name="Google Shape;593;p26"/>
          <p:cNvSpPr/>
          <p:nvPr/>
        </p:nvSpPr>
        <p:spPr>
          <a:xfrm>
            <a:off x="6215063" y="2971800"/>
            <a:ext cx="838200" cy="1066800"/>
          </a:xfrm>
          <a:prstGeom prst="triangle">
            <a:avLst>
              <a:gd fmla="val 50000" name="adj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94" name="Google Shape;594;p26"/>
          <p:cNvCxnSpPr/>
          <p:nvPr/>
        </p:nvCxnSpPr>
        <p:spPr>
          <a:xfrm>
            <a:off x="5181600" y="2895600"/>
            <a:ext cx="0" cy="11430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595" name="Google Shape;595;p26"/>
          <p:cNvCxnSpPr/>
          <p:nvPr/>
        </p:nvCxnSpPr>
        <p:spPr>
          <a:xfrm rot="10800000">
            <a:off x="6665913" y="1752600"/>
            <a:ext cx="838200" cy="8382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6" name="Google Shape;596;p26"/>
          <p:cNvSpPr txBox="1"/>
          <p:nvPr/>
        </p:nvSpPr>
        <p:spPr>
          <a:xfrm>
            <a:off x="4724400" y="3162300"/>
            <a:ext cx="482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h-2</a:t>
            </a:r>
            <a:endParaRPr/>
          </a:p>
        </p:txBody>
      </p:sp>
      <p:sp>
        <p:nvSpPr>
          <p:cNvPr id="597" name="Google Shape;597;p26"/>
          <p:cNvSpPr txBox="1"/>
          <p:nvPr/>
        </p:nvSpPr>
        <p:spPr>
          <a:xfrm>
            <a:off x="7094538" y="4038600"/>
            <a:ext cx="11715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new node</a:t>
            </a:r>
            <a:endParaRPr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98" name="Google Shape;598;p26"/>
          <p:cNvCxnSpPr/>
          <p:nvPr/>
        </p:nvCxnSpPr>
        <p:spPr>
          <a:xfrm>
            <a:off x="533400" y="1447800"/>
            <a:ext cx="8229600" cy="0"/>
          </a:xfrm>
          <a:prstGeom prst="straightConnector1">
            <a:avLst/>
          </a:prstGeom>
          <a:noFill/>
          <a:ln cap="rnd" cmpd="sng" w="12700">
            <a:solidFill>
              <a:srgbClr val="66FF33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99" name="Google Shape;599;p26"/>
          <p:cNvSpPr/>
          <p:nvPr/>
        </p:nvSpPr>
        <p:spPr>
          <a:xfrm>
            <a:off x="6665913" y="914400"/>
            <a:ext cx="381000" cy="533400"/>
          </a:xfrm>
          <a:custGeom>
            <a:rect b="b" l="l" r="r" t="t"/>
            <a:pathLst>
              <a:path extrusionOk="0" h="1817" w="347">
                <a:moveTo>
                  <a:pt x="347" y="0"/>
                </a:moveTo>
                <a:cubicBezTo>
                  <a:pt x="253" y="175"/>
                  <a:pt x="160" y="350"/>
                  <a:pt x="140" y="532"/>
                </a:cubicBezTo>
                <a:cubicBezTo>
                  <a:pt x="120" y="714"/>
                  <a:pt x="251" y="879"/>
                  <a:pt x="228" y="1093"/>
                </a:cubicBezTo>
                <a:cubicBezTo>
                  <a:pt x="205" y="1307"/>
                  <a:pt x="102" y="1562"/>
                  <a:pt x="0" y="1817"/>
                </a:cubicBezTo>
              </a:path>
            </a:pathLst>
          </a:custGeom>
          <a:noFill/>
          <a:ln cap="flat" cmpd="sng" w="222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0" name="Google Shape;600;p26"/>
          <p:cNvSpPr/>
          <p:nvPr/>
        </p:nvSpPr>
        <p:spPr>
          <a:xfrm>
            <a:off x="5910263" y="1905000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601" name="Google Shape;601;p26"/>
          <p:cNvSpPr/>
          <p:nvPr/>
        </p:nvSpPr>
        <p:spPr>
          <a:xfrm>
            <a:off x="6437313" y="1143000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602" name="Google Shape;602;p26"/>
          <p:cNvSpPr txBox="1"/>
          <p:nvPr/>
        </p:nvSpPr>
        <p:spPr>
          <a:xfrm>
            <a:off x="1371600" y="4724400"/>
            <a:ext cx="6400800" cy="1930400"/>
          </a:xfrm>
          <a:prstGeom prst="rect">
            <a:avLst/>
          </a:prstGeom>
          <a:solidFill>
            <a:schemeClr val="dk1">
              <a:alpha val="49803"/>
            </a:schemeClr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pA.right = pB.left;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pB.leftt = pA;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(ppA==null) root = pB;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else if (A is a lft child od ppA) ppA.left = pB;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else ppA.right = pB;</a:t>
            </a:r>
            <a:endParaRPr/>
          </a:p>
        </p:txBody>
      </p:sp>
      <p:sp>
        <p:nvSpPr>
          <p:cNvPr id="603" name="Google Shape;603;p26"/>
          <p:cNvSpPr/>
          <p:nvPr/>
        </p:nvSpPr>
        <p:spPr>
          <a:xfrm>
            <a:off x="1838325" y="1143000"/>
            <a:ext cx="3698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-2</a:t>
            </a:r>
            <a:endParaRPr/>
          </a:p>
        </p:txBody>
      </p:sp>
      <p:sp>
        <p:nvSpPr>
          <p:cNvPr id="604" name="Google Shape;604;p26"/>
          <p:cNvSpPr/>
          <p:nvPr/>
        </p:nvSpPr>
        <p:spPr>
          <a:xfrm>
            <a:off x="2743200" y="2025650"/>
            <a:ext cx="3698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605" name="Google Shape;605;p26"/>
          <p:cNvSpPr/>
          <p:nvPr/>
        </p:nvSpPr>
        <p:spPr>
          <a:xfrm flipH="1">
            <a:off x="1600200" y="2057400"/>
            <a:ext cx="990600" cy="304800"/>
          </a:xfrm>
          <a:prstGeom prst="curvedDownArrow">
            <a:avLst>
              <a:gd fmla="val 65000" name="adj1"/>
              <a:gd fmla="val 130000" name="adj2"/>
              <a:gd fmla="val 33333" name="adj3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6" name="Google Shape;606;p26"/>
          <p:cNvSpPr/>
          <p:nvPr/>
        </p:nvSpPr>
        <p:spPr>
          <a:xfrm>
            <a:off x="533400" y="1447800"/>
            <a:ext cx="6778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pivot</a:t>
            </a:r>
            <a:endParaRPr/>
          </a:p>
        </p:txBody>
      </p:sp>
      <p:cxnSp>
        <p:nvCxnSpPr>
          <p:cNvPr id="607" name="Google Shape;607;p26"/>
          <p:cNvCxnSpPr/>
          <p:nvPr/>
        </p:nvCxnSpPr>
        <p:spPr>
          <a:xfrm>
            <a:off x="1219200" y="1600200"/>
            <a:ext cx="533400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lg" w="lg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7"/>
          <p:cNvSpPr txBox="1"/>
          <p:nvPr>
            <p:ph type="title"/>
          </p:nvPr>
        </p:nvSpPr>
        <p:spPr>
          <a:xfrm>
            <a:off x="134938" y="152400"/>
            <a:ext cx="86280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Double rotation: LR</a:t>
            </a:r>
            <a:endParaRPr/>
          </a:p>
        </p:txBody>
      </p:sp>
      <p:cxnSp>
        <p:nvCxnSpPr>
          <p:cNvPr id="613" name="Google Shape;613;p27"/>
          <p:cNvCxnSpPr/>
          <p:nvPr/>
        </p:nvCxnSpPr>
        <p:spPr>
          <a:xfrm flipH="1" rot="10800000">
            <a:off x="1854200" y="2057400"/>
            <a:ext cx="660400" cy="3048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4" name="Google Shape;614;p27"/>
          <p:cNvCxnSpPr/>
          <p:nvPr/>
        </p:nvCxnSpPr>
        <p:spPr>
          <a:xfrm rot="10800000">
            <a:off x="2514600" y="2057400"/>
            <a:ext cx="1447800" cy="5334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5" name="Google Shape;615;p27"/>
          <p:cNvCxnSpPr/>
          <p:nvPr/>
        </p:nvCxnSpPr>
        <p:spPr>
          <a:xfrm>
            <a:off x="457200" y="4267200"/>
            <a:ext cx="8229600" cy="0"/>
          </a:xfrm>
          <a:prstGeom prst="straightConnector1">
            <a:avLst/>
          </a:prstGeom>
          <a:noFill/>
          <a:ln cap="rnd" cmpd="sng" w="12700">
            <a:solidFill>
              <a:srgbClr val="66FF33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16" name="Google Shape;616;p27"/>
          <p:cNvCxnSpPr/>
          <p:nvPr/>
        </p:nvCxnSpPr>
        <p:spPr>
          <a:xfrm>
            <a:off x="457200" y="3962400"/>
            <a:ext cx="8229600" cy="0"/>
          </a:xfrm>
          <a:prstGeom prst="straightConnector1">
            <a:avLst/>
          </a:prstGeom>
          <a:noFill/>
          <a:ln cap="rnd" cmpd="sng" w="12700">
            <a:solidFill>
              <a:srgbClr val="66FF33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17" name="Google Shape;617;p27"/>
          <p:cNvCxnSpPr/>
          <p:nvPr/>
        </p:nvCxnSpPr>
        <p:spPr>
          <a:xfrm>
            <a:off x="457200" y="3657600"/>
            <a:ext cx="8229600" cy="0"/>
          </a:xfrm>
          <a:prstGeom prst="straightConnector1">
            <a:avLst/>
          </a:prstGeom>
          <a:noFill/>
          <a:ln cap="rnd" cmpd="sng" w="12700">
            <a:solidFill>
              <a:srgbClr val="66FF33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18" name="Google Shape;618;p27"/>
          <p:cNvCxnSpPr/>
          <p:nvPr/>
        </p:nvCxnSpPr>
        <p:spPr>
          <a:xfrm flipH="1" rot="10800000">
            <a:off x="939800" y="2667000"/>
            <a:ext cx="838200" cy="2286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9" name="Google Shape;619;p27"/>
          <p:cNvCxnSpPr/>
          <p:nvPr/>
        </p:nvCxnSpPr>
        <p:spPr>
          <a:xfrm>
            <a:off x="1854200" y="2667000"/>
            <a:ext cx="660400" cy="762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0" name="Google Shape;620;p27"/>
          <p:cNvSpPr txBox="1"/>
          <p:nvPr/>
        </p:nvSpPr>
        <p:spPr>
          <a:xfrm>
            <a:off x="4495800" y="2640013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endParaRPr/>
          </a:p>
        </p:txBody>
      </p:sp>
      <p:cxnSp>
        <p:nvCxnSpPr>
          <p:cNvPr id="621" name="Google Shape;621;p27"/>
          <p:cNvCxnSpPr/>
          <p:nvPr/>
        </p:nvCxnSpPr>
        <p:spPr>
          <a:xfrm>
            <a:off x="4495800" y="1676400"/>
            <a:ext cx="0" cy="22860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22" name="Google Shape;622;p27"/>
          <p:cNvSpPr/>
          <p:nvPr/>
        </p:nvSpPr>
        <p:spPr>
          <a:xfrm>
            <a:off x="2362200" y="1752600"/>
            <a:ext cx="292100" cy="292100"/>
          </a:xfrm>
          <a:prstGeom prst="ellipse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3" name="Google Shape;623;p27"/>
          <p:cNvSpPr txBox="1"/>
          <p:nvPr/>
        </p:nvSpPr>
        <p:spPr>
          <a:xfrm>
            <a:off x="2362200" y="1690688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4" name="Google Shape;624;p27"/>
          <p:cNvSpPr/>
          <p:nvPr/>
        </p:nvSpPr>
        <p:spPr>
          <a:xfrm>
            <a:off x="1714500" y="2374900"/>
            <a:ext cx="292100" cy="292100"/>
          </a:xfrm>
          <a:prstGeom prst="ellipse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5" name="Google Shape;625;p27"/>
          <p:cNvSpPr txBox="1"/>
          <p:nvPr/>
        </p:nvSpPr>
        <p:spPr>
          <a:xfrm>
            <a:off x="1701800" y="2300288"/>
            <a:ext cx="31908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6" name="Google Shape;626;p27"/>
          <p:cNvSpPr/>
          <p:nvPr/>
        </p:nvSpPr>
        <p:spPr>
          <a:xfrm>
            <a:off x="2362200" y="2743200"/>
            <a:ext cx="292100" cy="292100"/>
          </a:xfrm>
          <a:prstGeom prst="ellipse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7" name="Google Shape;627;p27"/>
          <p:cNvSpPr txBox="1"/>
          <p:nvPr/>
        </p:nvSpPr>
        <p:spPr>
          <a:xfrm>
            <a:off x="2362200" y="2681288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8" name="Google Shape;628;p27"/>
          <p:cNvSpPr txBox="1"/>
          <p:nvPr/>
        </p:nvSpPr>
        <p:spPr>
          <a:xfrm>
            <a:off x="776288" y="3505200"/>
            <a:ext cx="44291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T1</a:t>
            </a:r>
            <a:endParaRPr/>
          </a:p>
        </p:txBody>
      </p:sp>
      <p:sp>
        <p:nvSpPr>
          <p:cNvPr id="629" name="Google Shape;629;p27"/>
          <p:cNvSpPr txBox="1"/>
          <p:nvPr/>
        </p:nvSpPr>
        <p:spPr>
          <a:xfrm>
            <a:off x="88900" y="3276600"/>
            <a:ext cx="444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h-2</a:t>
            </a: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558800" y="2895600"/>
            <a:ext cx="838200" cy="1066800"/>
          </a:xfrm>
          <a:prstGeom prst="triangle">
            <a:avLst>
              <a:gd fmla="val 50000" name="adj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31" name="Google Shape;631;p27"/>
          <p:cNvCxnSpPr/>
          <p:nvPr/>
        </p:nvCxnSpPr>
        <p:spPr>
          <a:xfrm>
            <a:off x="482600" y="2819400"/>
            <a:ext cx="0" cy="11430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32" name="Google Shape;632;p27"/>
          <p:cNvSpPr txBox="1"/>
          <p:nvPr/>
        </p:nvSpPr>
        <p:spPr>
          <a:xfrm>
            <a:off x="3733800" y="3214688"/>
            <a:ext cx="44291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T4</a:t>
            </a:r>
            <a:endParaRPr/>
          </a:p>
        </p:txBody>
      </p:sp>
      <p:sp>
        <p:nvSpPr>
          <p:cNvPr id="633" name="Google Shape;633;p27"/>
          <p:cNvSpPr txBox="1"/>
          <p:nvPr/>
        </p:nvSpPr>
        <p:spPr>
          <a:xfrm>
            <a:off x="2971800" y="2693988"/>
            <a:ext cx="444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h-2</a:t>
            </a: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3505200" y="2590800"/>
            <a:ext cx="838200" cy="1066800"/>
          </a:xfrm>
          <a:prstGeom prst="triangle">
            <a:avLst>
              <a:gd fmla="val 50000" name="adj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35" name="Google Shape;635;p27"/>
          <p:cNvCxnSpPr/>
          <p:nvPr/>
        </p:nvCxnSpPr>
        <p:spPr>
          <a:xfrm>
            <a:off x="3429000" y="2514600"/>
            <a:ext cx="0" cy="11430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36" name="Google Shape;636;p27"/>
          <p:cNvSpPr txBox="1"/>
          <p:nvPr/>
        </p:nvSpPr>
        <p:spPr>
          <a:xfrm>
            <a:off x="1614488" y="3595688"/>
            <a:ext cx="4429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T2</a:t>
            </a:r>
            <a:endParaRPr/>
          </a:p>
        </p:txBody>
      </p:sp>
      <p:sp>
        <p:nvSpPr>
          <p:cNvPr id="637" name="Google Shape;637;p27"/>
          <p:cNvSpPr txBox="1"/>
          <p:nvPr/>
        </p:nvSpPr>
        <p:spPr>
          <a:xfrm>
            <a:off x="2082800" y="3403600"/>
            <a:ext cx="444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h-3</a:t>
            </a: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1473200" y="3200400"/>
            <a:ext cx="762000" cy="762000"/>
          </a:xfrm>
          <a:prstGeom prst="triangle">
            <a:avLst>
              <a:gd fmla="val 50000" name="adj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39" name="Google Shape;639;p27"/>
          <p:cNvCxnSpPr/>
          <p:nvPr/>
        </p:nvCxnSpPr>
        <p:spPr>
          <a:xfrm>
            <a:off x="2514600" y="3124200"/>
            <a:ext cx="0" cy="8382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40" name="Google Shape;640;p27"/>
          <p:cNvSpPr txBox="1"/>
          <p:nvPr/>
        </p:nvSpPr>
        <p:spPr>
          <a:xfrm>
            <a:off x="2909888" y="3595688"/>
            <a:ext cx="4429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T3</a:t>
            </a: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2743200" y="3200400"/>
            <a:ext cx="762000" cy="762000"/>
          </a:xfrm>
          <a:prstGeom prst="triangle">
            <a:avLst>
              <a:gd fmla="val 50000" name="adj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42" name="Google Shape;642;p27"/>
          <p:cNvCxnSpPr/>
          <p:nvPr/>
        </p:nvCxnSpPr>
        <p:spPr>
          <a:xfrm flipH="1" rot="10800000">
            <a:off x="1854200" y="3048000"/>
            <a:ext cx="660400" cy="1524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3" name="Google Shape;643;p27"/>
          <p:cNvCxnSpPr/>
          <p:nvPr/>
        </p:nvCxnSpPr>
        <p:spPr>
          <a:xfrm>
            <a:off x="2514600" y="3048000"/>
            <a:ext cx="609600" cy="1524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4" name="Google Shape;644;p27"/>
          <p:cNvSpPr/>
          <p:nvPr/>
        </p:nvSpPr>
        <p:spPr>
          <a:xfrm>
            <a:off x="2895600" y="3975100"/>
            <a:ext cx="292100" cy="292100"/>
          </a:xfrm>
          <a:prstGeom prst="ellipse">
            <a:avLst/>
          </a:prstGeom>
          <a:noFill/>
          <a:ln cap="sq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5" name="Google Shape;645;p27"/>
          <p:cNvSpPr/>
          <p:nvPr/>
        </p:nvSpPr>
        <p:spPr>
          <a:xfrm>
            <a:off x="1689100" y="3975100"/>
            <a:ext cx="292100" cy="292100"/>
          </a:xfrm>
          <a:prstGeom prst="ellipse">
            <a:avLst/>
          </a:prstGeom>
          <a:noFill/>
          <a:ln cap="sq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6" name="Google Shape;646;p27"/>
          <p:cNvSpPr txBox="1"/>
          <p:nvPr/>
        </p:nvSpPr>
        <p:spPr>
          <a:xfrm>
            <a:off x="1876425" y="4191000"/>
            <a:ext cx="11715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new node</a:t>
            </a:r>
            <a:endParaRPr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47" name="Google Shape;647;p27"/>
          <p:cNvCxnSpPr/>
          <p:nvPr/>
        </p:nvCxnSpPr>
        <p:spPr>
          <a:xfrm flipH="1" rot="10800000">
            <a:off x="5942013" y="2057400"/>
            <a:ext cx="814387" cy="304800"/>
          </a:xfrm>
          <a:prstGeom prst="straightConnector1">
            <a:avLst/>
          </a:prstGeom>
          <a:noFill/>
          <a:ln cap="sq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8" name="Google Shape;648;p27"/>
          <p:cNvCxnSpPr/>
          <p:nvPr/>
        </p:nvCxnSpPr>
        <p:spPr>
          <a:xfrm>
            <a:off x="6756400" y="2057400"/>
            <a:ext cx="914400" cy="304800"/>
          </a:xfrm>
          <a:prstGeom prst="straightConnector1">
            <a:avLst/>
          </a:prstGeom>
          <a:noFill/>
          <a:ln cap="sq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9" name="Google Shape;649;p27"/>
          <p:cNvSpPr/>
          <p:nvPr/>
        </p:nvSpPr>
        <p:spPr>
          <a:xfrm>
            <a:off x="6604000" y="1752600"/>
            <a:ext cx="292100" cy="292100"/>
          </a:xfrm>
          <a:prstGeom prst="ellipse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0" name="Google Shape;650;p27"/>
          <p:cNvSpPr txBox="1"/>
          <p:nvPr/>
        </p:nvSpPr>
        <p:spPr>
          <a:xfrm>
            <a:off x="6604000" y="1690688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1" name="Google Shape;651;p27"/>
          <p:cNvSpPr/>
          <p:nvPr/>
        </p:nvSpPr>
        <p:spPr>
          <a:xfrm>
            <a:off x="5854700" y="2360613"/>
            <a:ext cx="292100" cy="292100"/>
          </a:xfrm>
          <a:prstGeom prst="ellipse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2" name="Google Shape;652;p27"/>
          <p:cNvSpPr txBox="1"/>
          <p:nvPr/>
        </p:nvSpPr>
        <p:spPr>
          <a:xfrm>
            <a:off x="5842000" y="2286000"/>
            <a:ext cx="3190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3" name="Google Shape;653;p27"/>
          <p:cNvSpPr/>
          <p:nvPr/>
        </p:nvSpPr>
        <p:spPr>
          <a:xfrm>
            <a:off x="7578725" y="2376488"/>
            <a:ext cx="292100" cy="292100"/>
          </a:xfrm>
          <a:prstGeom prst="ellipse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4" name="Google Shape;654;p27"/>
          <p:cNvSpPr txBox="1"/>
          <p:nvPr/>
        </p:nvSpPr>
        <p:spPr>
          <a:xfrm>
            <a:off x="7578725" y="2376488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5" name="Google Shape;655;p27"/>
          <p:cNvSpPr txBox="1"/>
          <p:nvPr/>
        </p:nvSpPr>
        <p:spPr>
          <a:xfrm>
            <a:off x="5322888" y="3505200"/>
            <a:ext cx="44291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T1</a:t>
            </a:r>
            <a:endParaRPr/>
          </a:p>
        </p:txBody>
      </p:sp>
      <p:sp>
        <p:nvSpPr>
          <p:cNvPr id="656" name="Google Shape;656;p27"/>
          <p:cNvSpPr txBox="1"/>
          <p:nvPr/>
        </p:nvSpPr>
        <p:spPr>
          <a:xfrm>
            <a:off x="4648200" y="3189288"/>
            <a:ext cx="444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h-2</a:t>
            </a: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5105400" y="2895600"/>
            <a:ext cx="838200" cy="1066800"/>
          </a:xfrm>
          <a:prstGeom prst="triangle">
            <a:avLst>
              <a:gd fmla="val 50000" name="adj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58" name="Google Shape;658;p27"/>
          <p:cNvCxnSpPr/>
          <p:nvPr/>
        </p:nvCxnSpPr>
        <p:spPr>
          <a:xfrm>
            <a:off x="5029200" y="2819400"/>
            <a:ext cx="0" cy="11430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59" name="Google Shape;659;p27"/>
          <p:cNvSpPr txBox="1"/>
          <p:nvPr/>
        </p:nvSpPr>
        <p:spPr>
          <a:xfrm>
            <a:off x="6084888" y="3290888"/>
            <a:ext cx="4429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T2</a:t>
            </a:r>
            <a:endParaRPr/>
          </a:p>
        </p:txBody>
      </p:sp>
      <p:sp>
        <p:nvSpPr>
          <p:cNvPr id="660" name="Google Shape;660;p27"/>
          <p:cNvSpPr txBox="1"/>
          <p:nvPr/>
        </p:nvSpPr>
        <p:spPr>
          <a:xfrm>
            <a:off x="6489700" y="2922588"/>
            <a:ext cx="444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h-3</a:t>
            </a: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5943600" y="2895600"/>
            <a:ext cx="762000" cy="762000"/>
          </a:xfrm>
          <a:prstGeom prst="triangle">
            <a:avLst>
              <a:gd fmla="val 50000" name="adj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62" name="Google Shape;662;p27"/>
          <p:cNvCxnSpPr/>
          <p:nvPr/>
        </p:nvCxnSpPr>
        <p:spPr>
          <a:xfrm>
            <a:off x="6883400" y="2819400"/>
            <a:ext cx="0" cy="8382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63" name="Google Shape;663;p27"/>
          <p:cNvSpPr txBox="1"/>
          <p:nvPr/>
        </p:nvSpPr>
        <p:spPr>
          <a:xfrm>
            <a:off x="7126288" y="3290888"/>
            <a:ext cx="4429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T3</a:t>
            </a: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6959600" y="2895600"/>
            <a:ext cx="762000" cy="762000"/>
          </a:xfrm>
          <a:prstGeom prst="triangle">
            <a:avLst>
              <a:gd fmla="val 50000" name="adj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5" name="Google Shape;665;p27"/>
          <p:cNvSpPr/>
          <p:nvPr/>
        </p:nvSpPr>
        <p:spPr>
          <a:xfrm>
            <a:off x="7112000" y="3670300"/>
            <a:ext cx="292100" cy="292100"/>
          </a:xfrm>
          <a:prstGeom prst="ellipse">
            <a:avLst/>
          </a:prstGeom>
          <a:noFill/>
          <a:ln cap="sq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6" name="Google Shape;666;p27"/>
          <p:cNvSpPr/>
          <p:nvPr/>
        </p:nvSpPr>
        <p:spPr>
          <a:xfrm>
            <a:off x="6159500" y="3670300"/>
            <a:ext cx="292100" cy="292100"/>
          </a:xfrm>
          <a:prstGeom prst="ellipse">
            <a:avLst/>
          </a:prstGeom>
          <a:noFill/>
          <a:ln cap="sq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67" name="Google Shape;667;p27"/>
          <p:cNvCxnSpPr/>
          <p:nvPr/>
        </p:nvCxnSpPr>
        <p:spPr>
          <a:xfrm flipH="1" rot="10800000">
            <a:off x="7366000" y="2667000"/>
            <a:ext cx="279400" cy="228600"/>
          </a:xfrm>
          <a:prstGeom prst="straightConnector1">
            <a:avLst/>
          </a:prstGeom>
          <a:noFill/>
          <a:ln cap="sq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8" name="Google Shape;668;p27"/>
          <p:cNvCxnSpPr/>
          <p:nvPr/>
        </p:nvCxnSpPr>
        <p:spPr>
          <a:xfrm>
            <a:off x="7747000" y="2667000"/>
            <a:ext cx="381000" cy="2286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9" name="Google Shape;669;p27"/>
          <p:cNvCxnSpPr/>
          <p:nvPr/>
        </p:nvCxnSpPr>
        <p:spPr>
          <a:xfrm flipH="1" rot="10800000">
            <a:off x="5461000" y="2667000"/>
            <a:ext cx="508000" cy="2286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0" name="Google Shape;670;p27"/>
          <p:cNvCxnSpPr/>
          <p:nvPr/>
        </p:nvCxnSpPr>
        <p:spPr>
          <a:xfrm>
            <a:off x="5969000" y="2667000"/>
            <a:ext cx="330200" cy="228600"/>
          </a:xfrm>
          <a:prstGeom prst="straightConnector1">
            <a:avLst/>
          </a:prstGeom>
          <a:noFill/>
          <a:ln cap="sq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1" name="Google Shape;671;p27"/>
          <p:cNvSpPr txBox="1"/>
          <p:nvPr/>
        </p:nvSpPr>
        <p:spPr>
          <a:xfrm>
            <a:off x="7924800" y="3519488"/>
            <a:ext cx="44291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T4</a:t>
            </a: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7696200" y="2895600"/>
            <a:ext cx="838200" cy="1066800"/>
          </a:xfrm>
          <a:prstGeom prst="triangle">
            <a:avLst>
              <a:gd fmla="val 50000" name="adj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73" name="Google Shape;673;p27"/>
          <p:cNvCxnSpPr/>
          <p:nvPr/>
        </p:nvCxnSpPr>
        <p:spPr>
          <a:xfrm>
            <a:off x="8610600" y="2819400"/>
            <a:ext cx="0" cy="11430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74" name="Google Shape;674;p27"/>
          <p:cNvSpPr txBox="1"/>
          <p:nvPr/>
        </p:nvSpPr>
        <p:spPr>
          <a:xfrm>
            <a:off x="8585200" y="3341688"/>
            <a:ext cx="444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h-2</a:t>
            </a:r>
            <a:endParaRPr/>
          </a:p>
        </p:txBody>
      </p:sp>
      <p:sp>
        <p:nvSpPr>
          <p:cNvPr id="675" name="Google Shape;675;p27"/>
          <p:cNvSpPr txBox="1"/>
          <p:nvPr/>
        </p:nvSpPr>
        <p:spPr>
          <a:xfrm>
            <a:off x="6248400" y="3900488"/>
            <a:ext cx="11715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new node</a:t>
            </a:r>
            <a:endParaRPr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76" name="Google Shape;676;p27"/>
          <p:cNvCxnSpPr/>
          <p:nvPr/>
        </p:nvCxnSpPr>
        <p:spPr>
          <a:xfrm>
            <a:off x="533400" y="1676400"/>
            <a:ext cx="8229600" cy="0"/>
          </a:xfrm>
          <a:prstGeom prst="straightConnector1">
            <a:avLst/>
          </a:prstGeom>
          <a:noFill/>
          <a:ln cap="rnd" cmpd="sng" w="12700">
            <a:solidFill>
              <a:srgbClr val="66FF33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77" name="Google Shape;677;p27"/>
          <p:cNvSpPr/>
          <p:nvPr/>
        </p:nvSpPr>
        <p:spPr>
          <a:xfrm>
            <a:off x="2133600" y="2209800"/>
            <a:ext cx="990600" cy="304800"/>
          </a:xfrm>
          <a:prstGeom prst="curvedDownArrow">
            <a:avLst>
              <a:gd fmla="val 65000" name="adj1"/>
              <a:gd fmla="val 130000" name="adj2"/>
              <a:gd fmla="val 33333" name="adj3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8" name="Google Shape;678;p27"/>
          <p:cNvSpPr/>
          <p:nvPr/>
        </p:nvSpPr>
        <p:spPr>
          <a:xfrm>
            <a:off x="6705600" y="1219200"/>
            <a:ext cx="381000" cy="533400"/>
          </a:xfrm>
          <a:custGeom>
            <a:rect b="b" l="l" r="r" t="t"/>
            <a:pathLst>
              <a:path extrusionOk="0" h="1817" w="347">
                <a:moveTo>
                  <a:pt x="347" y="0"/>
                </a:moveTo>
                <a:cubicBezTo>
                  <a:pt x="253" y="175"/>
                  <a:pt x="160" y="350"/>
                  <a:pt x="140" y="532"/>
                </a:cubicBezTo>
                <a:cubicBezTo>
                  <a:pt x="120" y="714"/>
                  <a:pt x="251" y="879"/>
                  <a:pt x="228" y="1093"/>
                </a:cubicBezTo>
                <a:cubicBezTo>
                  <a:pt x="205" y="1307"/>
                  <a:pt x="102" y="1562"/>
                  <a:pt x="0" y="1817"/>
                </a:cubicBezTo>
              </a:path>
            </a:pathLst>
          </a:custGeom>
          <a:noFill/>
          <a:ln cap="flat" cmpd="sng" w="222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9" name="Google Shape;679;p27"/>
          <p:cNvSpPr/>
          <p:nvPr/>
        </p:nvSpPr>
        <p:spPr>
          <a:xfrm>
            <a:off x="6562725" y="1371600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7629525" y="1981200"/>
            <a:ext cx="558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  <a:r>
              <a:rPr lang="en-US" sz="16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5562600" y="2057400"/>
            <a:ext cx="4841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  <a:r>
              <a:rPr lang="en-US" sz="16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682" name="Google Shape;682;p27"/>
          <p:cNvSpPr txBox="1"/>
          <p:nvPr/>
        </p:nvSpPr>
        <p:spPr>
          <a:xfrm>
            <a:off x="1447800" y="4648200"/>
            <a:ext cx="6400800" cy="1930400"/>
          </a:xfrm>
          <a:prstGeom prst="rect">
            <a:avLst/>
          </a:prstGeom>
          <a:solidFill>
            <a:schemeClr val="dk1">
              <a:alpha val="49803"/>
            </a:schemeClr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pA.left = pC.right; pB.right = pC.left;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pC.right = pA; pC.left = pB;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(ppA==null) root = pC;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else if (A is a lft child od ppA) ppA.left = pC;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else ppA.right = pC;</a:t>
            </a: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2297113" y="1416050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1458913" y="2101850"/>
            <a:ext cx="369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685" name="Google Shape;685;p27"/>
          <p:cNvSpPr/>
          <p:nvPr/>
        </p:nvSpPr>
        <p:spPr>
          <a:xfrm flipH="1">
            <a:off x="1295400" y="2743200"/>
            <a:ext cx="990600" cy="304800"/>
          </a:xfrm>
          <a:prstGeom prst="curvedDownArrow">
            <a:avLst>
              <a:gd fmla="val 65000" name="adj1"/>
              <a:gd fmla="val 130000" name="adj2"/>
              <a:gd fmla="val 33333" name="adj3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6" name="Google Shape;686;p27"/>
          <p:cNvSpPr/>
          <p:nvPr/>
        </p:nvSpPr>
        <p:spPr>
          <a:xfrm>
            <a:off x="1066800" y="1766888"/>
            <a:ext cx="6778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pivot</a:t>
            </a:r>
            <a:endParaRPr/>
          </a:p>
        </p:txBody>
      </p:sp>
      <p:cxnSp>
        <p:nvCxnSpPr>
          <p:cNvPr id="687" name="Google Shape;687;p27"/>
          <p:cNvCxnSpPr/>
          <p:nvPr/>
        </p:nvCxnSpPr>
        <p:spPr>
          <a:xfrm>
            <a:off x="1752600" y="1919288"/>
            <a:ext cx="533400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lg" w="lg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8"/>
          <p:cNvSpPr txBox="1"/>
          <p:nvPr>
            <p:ph type="title"/>
          </p:nvPr>
        </p:nvSpPr>
        <p:spPr>
          <a:xfrm>
            <a:off x="134938" y="152400"/>
            <a:ext cx="86280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Double rotation: RL</a:t>
            </a:r>
            <a:endParaRPr/>
          </a:p>
        </p:txBody>
      </p:sp>
      <p:cxnSp>
        <p:nvCxnSpPr>
          <p:cNvPr id="693" name="Google Shape;693;p28"/>
          <p:cNvCxnSpPr/>
          <p:nvPr/>
        </p:nvCxnSpPr>
        <p:spPr>
          <a:xfrm rot="10800000">
            <a:off x="2286000" y="2057400"/>
            <a:ext cx="609600" cy="3810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4" name="Google Shape;694;p28"/>
          <p:cNvCxnSpPr/>
          <p:nvPr/>
        </p:nvCxnSpPr>
        <p:spPr>
          <a:xfrm flipH="1" rot="10800000">
            <a:off x="762000" y="2057400"/>
            <a:ext cx="1447800" cy="5334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5" name="Google Shape;695;p28"/>
          <p:cNvCxnSpPr/>
          <p:nvPr/>
        </p:nvCxnSpPr>
        <p:spPr>
          <a:xfrm>
            <a:off x="457200" y="4267200"/>
            <a:ext cx="8229600" cy="0"/>
          </a:xfrm>
          <a:prstGeom prst="straightConnector1">
            <a:avLst/>
          </a:prstGeom>
          <a:noFill/>
          <a:ln cap="rnd" cmpd="sng" w="12700">
            <a:solidFill>
              <a:srgbClr val="66FF33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96" name="Google Shape;696;p28"/>
          <p:cNvCxnSpPr/>
          <p:nvPr/>
        </p:nvCxnSpPr>
        <p:spPr>
          <a:xfrm>
            <a:off x="457200" y="3962400"/>
            <a:ext cx="8229600" cy="0"/>
          </a:xfrm>
          <a:prstGeom prst="straightConnector1">
            <a:avLst/>
          </a:prstGeom>
          <a:noFill/>
          <a:ln cap="rnd" cmpd="sng" w="12700">
            <a:solidFill>
              <a:srgbClr val="66FF33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97" name="Google Shape;697;p28"/>
          <p:cNvCxnSpPr/>
          <p:nvPr/>
        </p:nvCxnSpPr>
        <p:spPr>
          <a:xfrm>
            <a:off x="457200" y="3657600"/>
            <a:ext cx="8229600" cy="0"/>
          </a:xfrm>
          <a:prstGeom prst="straightConnector1">
            <a:avLst/>
          </a:prstGeom>
          <a:noFill/>
          <a:ln cap="rnd" cmpd="sng" w="12700">
            <a:solidFill>
              <a:srgbClr val="66FF33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98" name="Google Shape;698;p28"/>
          <p:cNvCxnSpPr/>
          <p:nvPr/>
        </p:nvCxnSpPr>
        <p:spPr>
          <a:xfrm flipH="1" rot="10800000">
            <a:off x="2438400" y="2667000"/>
            <a:ext cx="457200" cy="762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9" name="Google Shape;699;p28"/>
          <p:cNvCxnSpPr/>
          <p:nvPr/>
        </p:nvCxnSpPr>
        <p:spPr>
          <a:xfrm>
            <a:off x="2971800" y="2667000"/>
            <a:ext cx="533400" cy="2286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0" name="Google Shape;700;p28"/>
          <p:cNvSpPr txBox="1"/>
          <p:nvPr/>
        </p:nvSpPr>
        <p:spPr>
          <a:xfrm>
            <a:off x="4495800" y="2640013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endParaRPr/>
          </a:p>
        </p:txBody>
      </p:sp>
      <p:cxnSp>
        <p:nvCxnSpPr>
          <p:cNvPr id="701" name="Google Shape;701;p28"/>
          <p:cNvCxnSpPr/>
          <p:nvPr/>
        </p:nvCxnSpPr>
        <p:spPr>
          <a:xfrm>
            <a:off x="4495800" y="1676400"/>
            <a:ext cx="0" cy="22860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702" name="Google Shape;702;p28"/>
          <p:cNvSpPr/>
          <p:nvPr/>
        </p:nvSpPr>
        <p:spPr>
          <a:xfrm>
            <a:off x="2133600" y="1752600"/>
            <a:ext cx="292100" cy="292100"/>
          </a:xfrm>
          <a:prstGeom prst="ellipse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3" name="Google Shape;703;p28"/>
          <p:cNvSpPr txBox="1"/>
          <p:nvPr/>
        </p:nvSpPr>
        <p:spPr>
          <a:xfrm>
            <a:off x="2133600" y="1690688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4" name="Google Shape;704;p28"/>
          <p:cNvSpPr/>
          <p:nvPr/>
        </p:nvSpPr>
        <p:spPr>
          <a:xfrm>
            <a:off x="2779713" y="2374900"/>
            <a:ext cx="292100" cy="292100"/>
          </a:xfrm>
          <a:prstGeom prst="ellipse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5" name="Google Shape;705;p28"/>
          <p:cNvSpPr txBox="1"/>
          <p:nvPr/>
        </p:nvSpPr>
        <p:spPr>
          <a:xfrm>
            <a:off x="2805113" y="2300288"/>
            <a:ext cx="3190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6" name="Google Shape;706;p28"/>
          <p:cNvSpPr/>
          <p:nvPr/>
        </p:nvSpPr>
        <p:spPr>
          <a:xfrm>
            <a:off x="2225675" y="2743200"/>
            <a:ext cx="292100" cy="292100"/>
          </a:xfrm>
          <a:prstGeom prst="ellipse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7" name="Google Shape;707;p28"/>
          <p:cNvSpPr txBox="1"/>
          <p:nvPr/>
        </p:nvSpPr>
        <p:spPr>
          <a:xfrm>
            <a:off x="2209800" y="2743200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8" name="Google Shape;708;p28"/>
          <p:cNvSpPr txBox="1"/>
          <p:nvPr/>
        </p:nvSpPr>
        <p:spPr>
          <a:xfrm>
            <a:off x="3341688" y="3505200"/>
            <a:ext cx="44291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T4</a:t>
            </a:r>
            <a:endParaRPr/>
          </a:p>
        </p:txBody>
      </p:sp>
      <p:sp>
        <p:nvSpPr>
          <p:cNvPr id="709" name="Google Shape;709;p28"/>
          <p:cNvSpPr txBox="1"/>
          <p:nvPr/>
        </p:nvSpPr>
        <p:spPr>
          <a:xfrm>
            <a:off x="4051300" y="3048000"/>
            <a:ext cx="444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h-2</a:t>
            </a:r>
            <a:endParaRPr/>
          </a:p>
        </p:txBody>
      </p:sp>
      <p:sp>
        <p:nvSpPr>
          <p:cNvPr id="710" name="Google Shape;710;p28"/>
          <p:cNvSpPr/>
          <p:nvPr/>
        </p:nvSpPr>
        <p:spPr>
          <a:xfrm>
            <a:off x="3124200" y="2895600"/>
            <a:ext cx="838200" cy="1066800"/>
          </a:xfrm>
          <a:prstGeom prst="triangle">
            <a:avLst>
              <a:gd fmla="val 50000" name="adj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11" name="Google Shape;711;p28"/>
          <p:cNvCxnSpPr/>
          <p:nvPr/>
        </p:nvCxnSpPr>
        <p:spPr>
          <a:xfrm>
            <a:off x="4038600" y="2819400"/>
            <a:ext cx="0" cy="11430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712" name="Google Shape;712;p28"/>
          <p:cNvSpPr txBox="1"/>
          <p:nvPr/>
        </p:nvSpPr>
        <p:spPr>
          <a:xfrm>
            <a:off x="609600" y="3214688"/>
            <a:ext cx="44291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T1</a:t>
            </a:r>
            <a:endParaRPr/>
          </a:p>
        </p:txBody>
      </p:sp>
      <p:sp>
        <p:nvSpPr>
          <p:cNvPr id="713" name="Google Shape;713;p28"/>
          <p:cNvSpPr txBox="1"/>
          <p:nvPr/>
        </p:nvSpPr>
        <p:spPr>
          <a:xfrm>
            <a:off x="1308100" y="2743200"/>
            <a:ext cx="444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h-2</a:t>
            </a:r>
            <a:endParaRPr/>
          </a:p>
        </p:txBody>
      </p:sp>
      <p:sp>
        <p:nvSpPr>
          <p:cNvPr id="714" name="Google Shape;714;p28"/>
          <p:cNvSpPr/>
          <p:nvPr/>
        </p:nvSpPr>
        <p:spPr>
          <a:xfrm>
            <a:off x="381000" y="2590800"/>
            <a:ext cx="838200" cy="1066800"/>
          </a:xfrm>
          <a:prstGeom prst="triangle">
            <a:avLst>
              <a:gd fmla="val 50000" name="adj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15" name="Google Shape;715;p28"/>
          <p:cNvCxnSpPr/>
          <p:nvPr/>
        </p:nvCxnSpPr>
        <p:spPr>
          <a:xfrm>
            <a:off x="1295400" y="2514600"/>
            <a:ext cx="0" cy="11430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716" name="Google Shape;716;p28"/>
          <p:cNvSpPr txBox="1"/>
          <p:nvPr/>
        </p:nvSpPr>
        <p:spPr>
          <a:xfrm>
            <a:off x="1512888" y="3595688"/>
            <a:ext cx="4429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T2</a:t>
            </a:r>
            <a:endParaRPr/>
          </a:p>
        </p:txBody>
      </p:sp>
      <p:sp>
        <p:nvSpPr>
          <p:cNvPr id="717" name="Google Shape;717;p28"/>
          <p:cNvSpPr txBox="1"/>
          <p:nvPr/>
        </p:nvSpPr>
        <p:spPr>
          <a:xfrm>
            <a:off x="1905000" y="3403600"/>
            <a:ext cx="444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h-3</a:t>
            </a:r>
            <a:endParaRPr/>
          </a:p>
        </p:txBody>
      </p:sp>
      <p:sp>
        <p:nvSpPr>
          <p:cNvPr id="718" name="Google Shape;718;p28"/>
          <p:cNvSpPr/>
          <p:nvPr/>
        </p:nvSpPr>
        <p:spPr>
          <a:xfrm>
            <a:off x="1371600" y="3200400"/>
            <a:ext cx="762000" cy="762000"/>
          </a:xfrm>
          <a:prstGeom prst="triangle">
            <a:avLst>
              <a:gd fmla="val 50000" name="adj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19" name="Google Shape;719;p28"/>
          <p:cNvCxnSpPr/>
          <p:nvPr/>
        </p:nvCxnSpPr>
        <p:spPr>
          <a:xfrm>
            <a:off x="2286000" y="3124200"/>
            <a:ext cx="0" cy="8382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720" name="Google Shape;720;p28"/>
          <p:cNvSpPr txBox="1"/>
          <p:nvPr/>
        </p:nvSpPr>
        <p:spPr>
          <a:xfrm>
            <a:off x="2528888" y="3595688"/>
            <a:ext cx="4429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T3</a:t>
            </a:r>
            <a:endParaRPr/>
          </a:p>
        </p:txBody>
      </p:sp>
      <p:sp>
        <p:nvSpPr>
          <p:cNvPr id="721" name="Google Shape;721;p28"/>
          <p:cNvSpPr/>
          <p:nvPr/>
        </p:nvSpPr>
        <p:spPr>
          <a:xfrm>
            <a:off x="2362200" y="3200400"/>
            <a:ext cx="762000" cy="762000"/>
          </a:xfrm>
          <a:prstGeom prst="triangle">
            <a:avLst>
              <a:gd fmla="val 50000" name="adj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22" name="Google Shape;722;p28"/>
          <p:cNvCxnSpPr/>
          <p:nvPr/>
        </p:nvCxnSpPr>
        <p:spPr>
          <a:xfrm flipH="1" rot="10800000">
            <a:off x="1752600" y="3048000"/>
            <a:ext cx="584200" cy="1524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3" name="Google Shape;723;p28"/>
          <p:cNvCxnSpPr/>
          <p:nvPr/>
        </p:nvCxnSpPr>
        <p:spPr>
          <a:xfrm>
            <a:off x="2362200" y="3048000"/>
            <a:ext cx="381000" cy="1524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4" name="Google Shape;724;p28"/>
          <p:cNvSpPr/>
          <p:nvPr/>
        </p:nvSpPr>
        <p:spPr>
          <a:xfrm>
            <a:off x="2514600" y="3975100"/>
            <a:ext cx="292100" cy="292100"/>
          </a:xfrm>
          <a:prstGeom prst="ellipse">
            <a:avLst/>
          </a:prstGeom>
          <a:noFill/>
          <a:ln cap="sq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5" name="Google Shape;725;p28"/>
          <p:cNvSpPr/>
          <p:nvPr/>
        </p:nvSpPr>
        <p:spPr>
          <a:xfrm>
            <a:off x="1511300" y="3975100"/>
            <a:ext cx="292100" cy="292100"/>
          </a:xfrm>
          <a:prstGeom prst="ellipse">
            <a:avLst/>
          </a:prstGeom>
          <a:noFill/>
          <a:ln cap="sq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6" name="Google Shape;726;p28"/>
          <p:cNvSpPr txBox="1"/>
          <p:nvPr/>
        </p:nvSpPr>
        <p:spPr>
          <a:xfrm>
            <a:off x="1571625" y="4205288"/>
            <a:ext cx="11715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new node</a:t>
            </a:r>
            <a:endParaRPr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27" name="Google Shape;727;p28"/>
          <p:cNvCxnSpPr/>
          <p:nvPr/>
        </p:nvCxnSpPr>
        <p:spPr>
          <a:xfrm flipH="1" rot="10800000">
            <a:off x="5942013" y="2057400"/>
            <a:ext cx="814387" cy="304800"/>
          </a:xfrm>
          <a:prstGeom prst="straightConnector1">
            <a:avLst/>
          </a:prstGeom>
          <a:noFill/>
          <a:ln cap="sq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8" name="Google Shape;728;p28"/>
          <p:cNvCxnSpPr/>
          <p:nvPr/>
        </p:nvCxnSpPr>
        <p:spPr>
          <a:xfrm>
            <a:off x="6756400" y="2057400"/>
            <a:ext cx="914400" cy="304800"/>
          </a:xfrm>
          <a:prstGeom prst="straightConnector1">
            <a:avLst/>
          </a:prstGeom>
          <a:noFill/>
          <a:ln cap="sq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9" name="Google Shape;729;p28"/>
          <p:cNvSpPr/>
          <p:nvPr/>
        </p:nvSpPr>
        <p:spPr>
          <a:xfrm>
            <a:off x="6604000" y="1752600"/>
            <a:ext cx="292100" cy="292100"/>
          </a:xfrm>
          <a:prstGeom prst="ellipse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0" name="Google Shape;730;p28"/>
          <p:cNvSpPr txBox="1"/>
          <p:nvPr/>
        </p:nvSpPr>
        <p:spPr>
          <a:xfrm>
            <a:off x="6604000" y="1690688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1" name="Google Shape;731;p28"/>
          <p:cNvSpPr/>
          <p:nvPr/>
        </p:nvSpPr>
        <p:spPr>
          <a:xfrm>
            <a:off x="5854700" y="2360613"/>
            <a:ext cx="292100" cy="292100"/>
          </a:xfrm>
          <a:prstGeom prst="ellipse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2" name="Google Shape;732;p28"/>
          <p:cNvSpPr txBox="1"/>
          <p:nvPr/>
        </p:nvSpPr>
        <p:spPr>
          <a:xfrm>
            <a:off x="5842000" y="2286000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3" name="Google Shape;733;p28"/>
          <p:cNvSpPr/>
          <p:nvPr/>
        </p:nvSpPr>
        <p:spPr>
          <a:xfrm>
            <a:off x="7578725" y="2376488"/>
            <a:ext cx="292100" cy="292100"/>
          </a:xfrm>
          <a:prstGeom prst="ellipse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4" name="Google Shape;734;p28"/>
          <p:cNvSpPr txBox="1"/>
          <p:nvPr/>
        </p:nvSpPr>
        <p:spPr>
          <a:xfrm>
            <a:off x="7578725" y="2376488"/>
            <a:ext cx="31908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5" name="Google Shape;735;p28"/>
          <p:cNvSpPr txBox="1"/>
          <p:nvPr/>
        </p:nvSpPr>
        <p:spPr>
          <a:xfrm>
            <a:off x="5322888" y="3505200"/>
            <a:ext cx="44291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T1</a:t>
            </a:r>
            <a:endParaRPr/>
          </a:p>
        </p:txBody>
      </p:sp>
      <p:sp>
        <p:nvSpPr>
          <p:cNvPr id="736" name="Google Shape;736;p28"/>
          <p:cNvSpPr txBox="1"/>
          <p:nvPr/>
        </p:nvSpPr>
        <p:spPr>
          <a:xfrm>
            <a:off x="4648200" y="3189288"/>
            <a:ext cx="444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h-2</a:t>
            </a:r>
            <a:endParaRPr/>
          </a:p>
        </p:txBody>
      </p:sp>
      <p:sp>
        <p:nvSpPr>
          <p:cNvPr id="737" name="Google Shape;737;p28"/>
          <p:cNvSpPr/>
          <p:nvPr/>
        </p:nvSpPr>
        <p:spPr>
          <a:xfrm>
            <a:off x="5105400" y="2895600"/>
            <a:ext cx="838200" cy="1066800"/>
          </a:xfrm>
          <a:prstGeom prst="triangle">
            <a:avLst>
              <a:gd fmla="val 50000" name="adj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38" name="Google Shape;738;p28"/>
          <p:cNvCxnSpPr/>
          <p:nvPr/>
        </p:nvCxnSpPr>
        <p:spPr>
          <a:xfrm>
            <a:off x="5029200" y="2819400"/>
            <a:ext cx="0" cy="11430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739" name="Google Shape;739;p28"/>
          <p:cNvSpPr txBox="1"/>
          <p:nvPr/>
        </p:nvSpPr>
        <p:spPr>
          <a:xfrm>
            <a:off x="6084888" y="3290888"/>
            <a:ext cx="4429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T2</a:t>
            </a:r>
            <a:endParaRPr/>
          </a:p>
        </p:txBody>
      </p:sp>
      <p:sp>
        <p:nvSpPr>
          <p:cNvPr id="740" name="Google Shape;740;p28"/>
          <p:cNvSpPr txBox="1"/>
          <p:nvPr/>
        </p:nvSpPr>
        <p:spPr>
          <a:xfrm>
            <a:off x="6489700" y="2922588"/>
            <a:ext cx="444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h-3</a:t>
            </a:r>
            <a:endParaRPr/>
          </a:p>
        </p:txBody>
      </p:sp>
      <p:sp>
        <p:nvSpPr>
          <p:cNvPr id="741" name="Google Shape;741;p28"/>
          <p:cNvSpPr/>
          <p:nvPr/>
        </p:nvSpPr>
        <p:spPr>
          <a:xfrm>
            <a:off x="5943600" y="2895600"/>
            <a:ext cx="762000" cy="762000"/>
          </a:xfrm>
          <a:prstGeom prst="triangle">
            <a:avLst>
              <a:gd fmla="val 50000" name="adj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42" name="Google Shape;742;p28"/>
          <p:cNvCxnSpPr/>
          <p:nvPr/>
        </p:nvCxnSpPr>
        <p:spPr>
          <a:xfrm>
            <a:off x="6883400" y="2819400"/>
            <a:ext cx="0" cy="8382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743" name="Google Shape;743;p28"/>
          <p:cNvSpPr txBox="1"/>
          <p:nvPr/>
        </p:nvSpPr>
        <p:spPr>
          <a:xfrm>
            <a:off x="7126288" y="3290888"/>
            <a:ext cx="4429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T3</a:t>
            </a:r>
            <a:endParaRPr/>
          </a:p>
        </p:txBody>
      </p:sp>
      <p:sp>
        <p:nvSpPr>
          <p:cNvPr id="744" name="Google Shape;744;p28"/>
          <p:cNvSpPr/>
          <p:nvPr/>
        </p:nvSpPr>
        <p:spPr>
          <a:xfrm>
            <a:off x="6959600" y="2895600"/>
            <a:ext cx="762000" cy="762000"/>
          </a:xfrm>
          <a:prstGeom prst="triangle">
            <a:avLst>
              <a:gd fmla="val 50000" name="adj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5" name="Google Shape;745;p28"/>
          <p:cNvSpPr/>
          <p:nvPr/>
        </p:nvSpPr>
        <p:spPr>
          <a:xfrm>
            <a:off x="7112000" y="3670300"/>
            <a:ext cx="292100" cy="292100"/>
          </a:xfrm>
          <a:prstGeom prst="ellipse">
            <a:avLst/>
          </a:prstGeom>
          <a:noFill/>
          <a:ln cap="sq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6" name="Google Shape;746;p28"/>
          <p:cNvSpPr/>
          <p:nvPr/>
        </p:nvSpPr>
        <p:spPr>
          <a:xfrm>
            <a:off x="6159500" y="3670300"/>
            <a:ext cx="292100" cy="292100"/>
          </a:xfrm>
          <a:prstGeom prst="ellipse">
            <a:avLst/>
          </a:prstGeom>
          <a:noFill/>
          <a:ln cap="sq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47" name="Google Shape;747;p28"/>
          <p:cNvCxnSpPr/>
          <p:nvPr/>
        </p:nvCxnSpPr>
        <p:spPr>
          <a:xfrm flipH="1" rot="10800000">
            <a:off x="7366000" y="2667000"/>
            <a:ext cx="279400" cy="228600"/>
          </a:xfrm>
          <a:prstGeom prst="straightConnector1">
            <a:avLst/>
          </a:prstGeom>
          <a:noFill/>
          <a:ln cap="sq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8" name="Google Shape;748;p28"/>
          <p:cNvCxnSpPr/>
          <p:nvPr/>
        </p:nvCxnSpPr>
        <p:spPr>
          <a:xfrm>
            <a:off x="7747000" y="2667000"/>
            <a:ext cx="381000" cy="2286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9" name="Google Shape;749;p28"/>
          <p:cNvCxnSpPr/>
          <p:nvPr/>
        </p:nvCxnSpPr>
        <p:spPr>
          <a:xfrm flipH="1" rot="10800000">
            <a:off x="5486400" y="2667000"/>
            <a:ext cx="482600" cy="2286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0" name="Google Shape;750;p28"/>
          <p:cNvCxnSpPr/>
          <p:nvPr/>
        </p:nvCxnSpPr>
        <p:spPr>
          <a:xfrm>
            <a:off x="5969000" y="2667000"/>
            <a:ext cx="330200" cy="228600"/>
          </a:xfrm>
          <a:prstGeom prst="straightConnector1">
            <a:avLst/>
          </a:prstGeom>
          <a:noFill/>
          <a:ln cap="sq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1" name="Google Shape;751;p28"/>
          <p:cNvSpPr txBox="1"/>
          <p:nvPr/>
        </p:nvSpPr>
        <p:spPr>
          <a:xfrm>
            <a:off x="7924800" y="3519488"/>
            <a:ext cx="44291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T4</a:t>
            </a:r>
            <a:endParaRPr/>
          </a:p>
        </p:txBody>
      </p:sp>
      <p:sp>
        <p:nvSpPr>
          <p:cNvPr id="752" name="Google Shape;752;p28"/>
          <p:cNvSpPr/>
          <p:nvPr/>
        </p:nvSpPr>
        <p:spPr>
          <a:xfrm>
            <a:off x="7696200" y="2895600"/>
            <a:ext cx="838200" cy="1066800"/>
          </a:xfrm>
          <a:prstGeom prst="triangle">
            <a:avLst>
              <a:gd fmla="val 50000" name="adj"/>
            </a:avLst>
          </a:prstGeom>
          <a:noFill/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53" name="Google Shape;753;p28"/>
          <p:cNvCxnSpPr/>
          <p:nvPr/>
        </p:nvCxnSpPr>
        <p:spPr>
          <a:xfrm>
            <a:off x="8610600" y="2819400"/>
            <a:ext cx="0" cy="11430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754" name="Google Shape;754;p28"/>
          <p:cNvSpPr txBox="1"/>
          <p:nvPr/>
        </p:nvSpPr>
        <p:spPr>
          <a:xfrm>
            <a:off x="8623300" y="3200400"/>
            <a:ext cx="444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h-2</a:t>
            </a:r>
            <a:endParaRPr/>
          </a:p>
        </p:txBody>
      </p:sp>
      <p:sp>
        <p:nvSpPr>
          <p:cNvPr id="755" name="Google Shape;755;p28"/>
          <p:cNvSpPr txBox="1"/>
          <p:nvPr/>
        </p:nvSpPr>
        <p:spPr>
          <a:xfrm>
            <a:off x="6248400" y="3900488"/>
            <a:ext cx="11715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new node</a:t>
            </a:r>
            <a:endParaRPr baseline="-25000"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56" name="Google Shape;756;p28"/>
          <p:cNvCxnSpPr/>
          <p:nvPr/>
        </p:nvCxnSpPr>
        <p:spPr>
          <a:xfrm>
            <a:off x="533400" y="1676400"/>
            <a:ext cx="8229600" cy="0"/>
          </a:xfrm>
          <a:prstGeom prst="straightConnector1">
            <a:avLst/>
          </a:prstGeom>
          <a:noFill/>
          <a:ln cap="rnd" cmpd="sng" w="12700">
            <a:solidFill>
              <a:srgbClr val="66FF33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57" name="Google Shape;757;p28"/>
          <p:cNvSpPr/>
          <p:nvPr/>
        </p:nvSpPr>
        <p:spPr>
          <a:xfrm>
            <a:off x="2514600" y="2743200"/>
            <a:ext cx="990600" cy="304800"/>
          </a:xfrm>
          <a:prstGeom prst="curvedDownArrow">
            <a:avLst>
              <a:gd fmla="val 65000" name="adj1"/>
              <a:gd fmla="val 130000" name="adj2"/>
              <a:gd fmla="val 33333" name="adj3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8" name="Google Shape;758;p28"/>
          <p:cNvSpPr/>
          <p:nvPr/>
        </p:nvSpPr>
        <p:spPr>
          <a:xfrm>
            <a:off x="6705600" y="1219200"/>
            <a:ext cx="381000" cy="533400"/>
          </a:xfrm>
          <a:custGeom>
            <a:rect b="b" l="l" r="r" t="t"/>
            <a:pathLst>
              <a:path extrusionOk="0" h="1817" w="347">
                <a:moveTo>
                  <a:pt x="347" y="0"/>
                </a:moveTo>
                <a:cubicBezTo>
                  <a:pt x="253" y="175"/>
                  <a:pt x="160" y="350"/>
                  <a:pt x="140" y="532"/>
                </a:cubicBezTo>
                <a:cubicBezTo>
                  <a:pt x="120" y="714"/>
                  <a:pt x="251" y="879"/>
                  <a:pt x="228" y="1093"/>
                </a:cubicBezTo>
                <a:cubicBezTo>
                  <a:pt x="205" y="1307"/>
                  <a:pt x="102" y="1562"/>
                  <a:pt x="0" y="1817"/>
                </a:cubicBezTo>
              </a:path>
            </a:pathLst>
          </a:custGeom>
          <a:noFill/>
          <a:ln cap="flat" cmpd="sng" w="222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9" name="Google Shape;759;p28"/>
          <p:cNvSpPr/>
          <p:nvPr/>
        </p:nvSpPr>
        <p:spPr>
          <a:xfrm>
            <a:off x="6562725" y="1371600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760" name="Google Shape;760;p28"/>
          <p:cNvSpPr/>
          <p:nvPr/>
        </p:nvSpPr>
        <p:spPr>
          <a:xfrm>
            <a:off x="7629525" y="1981200"/>
            <a:ext cx="558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  <a:r>
              <a:rPr lang="en-US" sz="16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761" name="Google Shape;761;p28"/>
          <p:cNvSpPr/>
          <p:nvPr/>
        </p:nvSpPr>
        <p:spPr>
          <a:xfrm>
            <a:off x="5562600" y="2057400"/>
            <a:ext cx="4841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  <a:r>
              <a:rPr lang="en-US" sz="16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762" name="Google Shape;762;p28"/>
          <p:cNvSpPr txBox="1"/>
          <p:nvPr/>
        </p:nvSpPr>
        <p:spPr>
          <a:xfrm>
            <a:off x="1295400" y="4622800"/>
            <a:ext cx="6400800" cy="1930400"/>
          </a:xfrm>
          <a:prstGeom prst="rect">
            <a:avLst/>
          </a:prstGeom>
          <a:solidFill>
            <a:schemeClr val="dk1">
              <a:alpha val="49803"/>
            </a:schemeClr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pA.right = pC.left; pB.left = pC.rightt;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pC.left = pA; pC.rightt = pB;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(ppA==null) root = pC;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else if (A is a lft child of ppA) ppA.left = pC;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else ppA.right = pC;</a:t>
            </a:r>
            <a:endParaRPr/>
          </a:p>
        </p:txBody>
      </p:sp>
      <p:sp>
        <p:nvSpPr>
          <p:cNvPr id="763" name="Google Shape;763;p28"/>
          <p:cNvSpPr/>
          <p:nvPr/>
        </p:nvSpPr>
        <p:spPr>
          <a:xfrm>
            <a:off x="2068513" y="1416050"/>
            <a:ext cx="369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-2</a:t>
            </a:r>
            <a:endParaRPr/>
          </a:p>
        </p:txBody>
      </p:sp>
      <p:sp>
        <p:nvSpPr>
          <p:cNvPr id="764" name="Google Shape;764;p28"/>
          <p:cNvSpPr/>
          <p:nvPr/>
        </p:nvSpPr>
        <p:spPr>
          <a:xfrm>
            <a:off x="2754313" y="2057400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765" name="Google Shape;765;p28"/>
          <p:cNvSpPr/>
          <p:nvPr/>
        </p:nvSpPr>
        <p:spPr>
          <a:xfrm flipH="1">
            <a:off x="1676400" y="2209800"/>
            <a:ext cx="990600" cy="304800"/>
          </a:xfrm>
          <a:prstGeom prst="curvedDownArrow">
            <a:avLst>
              <a:gd fmla="val 65000" name="adj1"/>
              <a:gd fmla="val 130000" name="adj2"/>
              <a:gd fmla="val 33333" name="adj3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6" name="Google Shape;766;p28"/>
          <p:cNvSpPr/>
          <p:nvPr/>
        </p:nvSpPr>
        <p:spPr>
          <a:xfrm>
            <a:off x="914400" y="1752600"/>
            <a:ext cx="6778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pivot</a:t>
            </a:r>
            <a:endParaRPr/>
          </a:p>
        </p:txBody>
      </p:sp>
      <p:cxnSp>
        <p:nvCxnSpPr>
          <p:cNvPr id="767" name="Google Shape;767;p28"/>
          <p:cNvCxnSpPr/>
          <p:nvPr/>
        </p:nvCxnSpPr>
        <p:spPr>
          <a:xfrm>
            <a:off x="1600200" y="1905000"/>
            <a:ext cx="533400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lg" w="lg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9"/>
          <p:cNvSpPr txBox="1"/>
          <p:nvPr>
            <p:ph type="title"/>
          </p:nvPr>
        </p:nvSpPr>
        <p:spPr>
          <a:xfrm>
            <a:off x="6096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Single Rotation Example</a:t>
            </a:r>
            <a:endParaRPr/>
          </a:p>
        </p:txBody>
      </p:sp>
      <p:sp>
        <p:nvSpPr>
          <p:cNvPr id="774" name="Google Shape;774;p29"/>
          <p:cNvSpPr txBox="1"/>
          <p:nvPr>
            <p:ph idx="1" type="body"/>
          </p:nvPr>
        </p:nvSpPr>
        <p:spPr>
          <a:xfrm>
            <a:off x="304800" y="9906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Sequentially insert 3, 2, 1, 4, 5, 6 to an AVL tree.</a:t>
            </a:r>
            <a:endParaRPr/>
          </a:p>
        </p:txBody>
      </p:sp>
      <p:sp>
        <p:nvSpPr>
          <p:cNvPr id="775" name="Google Shape;775;p29"/>
          <p:cNvSpPr/>
          <p:nvPr/>
        </p:nvSpPr>
        <p:spPr>
          <a:xfrm>
            <a:off x="974725" y="476091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6" name="Google Shape;776;p29"/>
          <p:cNvSpPr/>
          <p:nvPr/>
        </p:nvSpPr>
        <p:spPr>
          <a:xfrm>
            <a:off x="1858963" y="468471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77" name="Google Shape;777;p29"/>
          <p:cNvCxnSpPr/>
          <p:nvPr/>
        </p:nvCxnSpPr>
        <p:spPr>
          <a:xfrm flipH="1">
            <a:off x="1096963" y="4538663"/>
            <a:ext cx="304800" cy="2428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8" name="Google Shape;778;p29"/>
          <p:cNvCxnSpPr/>
          <p:nvPr/>
        </p:nvCxnSpPr>
        <p:spPr>
          <a:xfrm>
            <a:off x="1554163" y="4524375"/>
            <a:ext cx="381000" cy="228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9" name="Google Shape;779;p29"/>
          <p:cNvSpPr/>
          <p:nvPr/>
        </p:nvSpPr>
        <p:spPr>
          <a:xfrm>
            <a:off x="1325563" y="4295775"/>
            <a:ext cx="274637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0" name="Google Shape;780;p29"/>
          <p:cNvSpPr txBox="1"/>
          <p:nvPr/>
        </p:nvSpPr>
        <p:spPr>
          <a:xfrm>
            <a:off x="1325563" y="4286250"/>
            <a:ext cx="195262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781" name="Google Shape;781;p29"/>
          <p:cNvSpPr txBox="1"/>
          <p:nvPr/>
        </p:nvSpPr>
        <p:spPr>
          <a:xfrm>
            <a:off x="974725" y="4752975"/>
            <a:ext cx="195263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782" name="Google Shape;782;p29"/>
          <p:cNvSpPr txBox="1"/>
          <p:nvPr/>
        </p:nvSpPr>
        <p:spPr>
          <a:xfrm>
            <a:off x="1858963" y="4676775"/>
            <a:ext cx="195262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783" name="Google Shape;783;p29"/>
          <p:cNvSpPr/>
          <p:nvPr/>
        </p:nvSpPr>
        <p:spPr>
          <a:xfrm>
            <a:off x="2239963" y="5210175"/>
            <a:ext cx="274637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84" name="Google Shape;784;p29"/>
          <p:cNvCxnSpPr/>
          <p:nvPr/>
        </p:nvCxnSpPr>
        <p:spPr>
          <a:xfrm>
            <a:off x="2087563" y="4951413"/>
            <a:ext cx="250825" cy="33496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5" name="Google Shape;785;p29"/>
          <p:cNvSpPr txBox="1"/>
          <p:nvPr/>
        </p:nvSpPr>
        <p:spPr>
          <a:xfrm>
            <a:off x="2239963" y="5210175"/>
            <a:ext cx="195262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786" name="Google Shape;786;p29"/>
          <p:cNvSpPr/>
          <p:nvPr/>
        </p:nvSpPr>
        <p:spPr>
          <a:xfrm>
            <a:off x="1554163" y="5286375"/>
            <a:ext cx="274637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87" name="Google Shape;787;p29"/>
          <p:cNvCxnSpPr/>
          <p:nvPr/>
        </p:nvCxnSpPr>
        <p:spPr>
          <a:xfrm flipH="1">
            <a:off x="1706563" y="4981575"/>
            <a:ext cx="250825" cy="3349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8" name="Google Shape;788;p29"/>
          <p:cNvSpPr txBox="1"/>
          <p:nvPr/>
        </p:nvSpPr>
        <p:spPr>
          <a:xfrm>
            <a:off x="1554163" y="5286375"/>
            <a:ext cx="195262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789" name="Google Shape;789;p29"/>
          <p:cNvSpPr txBox="1"/>
          <p:nvPr/>
        </p:nvSpPr>
        <p:spPr>
          <a:xfrm>
            <a:off x="449263" y="3282950"/>
            <a:ext cx="11223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Insert 3, 2</a:t>
            </a:r>
            <a:endParaRPr/>
          </a:p>
        </p:txBody>
      </p:sp>
      <p:sp>
        <p:nvSpPr>
          <p:cNvPr id="790" name="Google Shape;790;p29"/>
          <p:cNvSpPr/>
          <p:nvPr/>
        </p:nvSpPr>
        <p:spPr>
          <a:xfrm>
            <a:off x="1127125" y="2197100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1" name="Google Shape;791;p29"/>
          <p:cNvSpPr/>
          <p:nvPr/>
        </p:nvSpPr>
        <p:spPr>
          <a:xfrm>
            <a:off x="868363" y="2698750"/>
            <a:ext cx="274637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92" name="Google Shape;792;p29"/>
          <p:cNvCxnSpPr/>
          <p:nvPr/>
        </p:nvCxnSpPr>
        <p:spPr>
          <a:xfrm flipH="1">
            <a:off x="1020763" y="2486025"/>
            <a:ext cx="153987" cy="228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3" name="Google Shape;793;p29"/>
          <p:cNvSpPr txBox="1"/>
          <p:nvPr/>
        </p:nvSpPr>
        <p:spPr>
          <a:xfrm>
            <a:off x="1130300" y="2171700"/>
            <a:ext cx="195263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794" name="Google Shape;794;p29"/>
          <p:cNvSpPr txBox="1"/>
          <p:nvPr/>
        </p:nvSpPr>
        <p:spPr>
          <a:xfrm>
            <a:off x="868363" y="2622550"/>
            <a:ext cx="195262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795" name="Google Shape;795;p29"/>
          <p:cNvSpPr/>
          <p:nvPr/>
        </p:nvSpPr>
        <p:spPr>
          <a:xfrm>
            <a:off x="3271838" y="243046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6" name="Google Shape;796;p29"/>
          <p:cNvSpPr/>
          <p:nvPr/>
        </p:nvSpPr>
        <p:spPr>
          <a:xfrm>
            <a:off x="4033838" y="2484438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97" name="Google Shape;797;p29"/>
          <p:cNvCxnSpPr/>
          <p:nvPr/>
        </p:nvCxnSpPr>
        <p:spPr>
          <a:xfrm flipH="1">
            <a:off x="3484563" y="2181225"/>
            <a:ext cx="2032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8" name="Google Shape;798;p29"/>
          <p:cNvCxnSpPr/>
          <p:nvPr/>
        </p:nvCxnSpPr>
        <p:spPr>
          <a:xfrm>
            <a:off x="3916363" y="2197100"/>
            <a:ext cx="192087" cy="28892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9" name="Google Shape;799;p29"/>
          <p:cNvSpPr/>
          <p:nvPr/>
        </p:nvSpPr>
        <p:spPr>
          <a:xfrm>
            <a:off x="3652838" y="1952625"/>
            <a:ext cx="274637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0" name="Google Shape;800;p29"/>
          <p:cNvSpPr txBox="1"/>
          <p:nvPr/>
        </p:nvSpPr>
        <p:spPr>
          <a:xfrm>
            <a:off x="3644900" y="1943100"/>
            <a:ext cx="195263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801" name="Google Shape;801;p29"/>
          <p:cNvSpPr txBox="1"/>
          <p:nvPr/>
        </p:nvSpPr>
        <p:spPr>
          <a:xfrm>
            <a:off x="3263900" y="2422525"/>
            <a:ext cx="195263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802" name="Google Shape;802;p29"/>
          <p:cNvSpPr txBox="1"/>
          <p:nvPr/>
        </p:nvSpPr>
        <p:spPr>
          <a:xfrm>
            <a:off x="3992563" y="2486025"/>
            <a:ext cx="195262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803" name="Google Shape;803;p29"/>
          <p:cNvSpPr txBox="1"/>
          <p:nvPr/>
        </p:nvSpPr>
        <p:spPr>
          <a:xfrm>
            <a:off x="2514600" y="2819400"/>
            <a:ext cx="1084263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LL rotate</a:t>
            </a:r>
            <a:endParaRPr/>
          </a:p>
        </p:txBody>
      </p:sp>
      <p:sp>
        <p:nvSpPr>
          <p:cNvPr id="804" name="Google Shape;804;p29"/>
          <p:cNvSpPr/>
          <p:nvPr/>
        </p:nvSpPr>
        <p:spPr>
          <a:xfrm>
            <a:off x="4906963" y="2484438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5" name="Google Shape;805;p29"/>
          <p:cNvSpPr/>
          <p:nvPr/>
        </p:nvSpPr>
        <p:spPr>
          <a:xfrm>
            <a:off x="5821363" y="2516188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06" name="Google Shape;806;p29"/>
          <p:cNvCxnSpPr/>
          <p:nvPr/>
        </p:nvCxnSpPr>
        <p:spPr>
          <a:xfrm flipH="1">
            <a:off x="5135563" y="2181225"/>
            <a:ext cx="255587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7" name="Google Shape;807;p29"/>
          <p:cNvCxnSpPr/>
          <p:nvPr/>
        </p:nvCxnSpPr>
        <p:spPr>
          <a:xfrm>
            <a:off x="5592763" y="2181225"/>
            <a:ext cx="25400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8" name="Google Shape;808;p29"/>
          <p:cNvSpPr/>
          <p:nvPr/>
        </p:nvSpPr>
        <p:spPr>
          <a:xfrm>
            <a:off x="5364163" y="1952625"/>
            <a:ext cx="274637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9" name="Google Shape;809;p29"/>
          <p:cNvSpPr txBox="1"/>
          <p:nvPr/>
        </p:nvSpPr>
        <p:spPr>
          <a:xfrm>
            <a:off x="5364163" y="1943100"/>
            <a:ext cx="195262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810" name="Google Shape;810;p29"/>
          <p:cNvSpPr txBox="1"/>
          <p:nvPr/>
        </p:nvSpPr>
        <p:spPr>
          <a:xfrm>
            <a:off x="4906963" y="2486025"/>
            <a:ext cx="195262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811" name="Google Shape;811;p29"/>
          <p:cNvSpPr txBox="1"/>
          <p:nvPr/>
        </p:nvSpPr>
        <p:spPr>
          <a:xfrm>
            <a:off x="5821363" y="2476500"/>
            <a:ext cx="195262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812" name="Google Shape;812;p29"/>
          <p:cNvSpPr/>
          <p:nvPr/>
        </p:nvSpPr>
        <p:spPr>
          <a:xfrm>
            <a:off x="6156325" y="3095625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13" name="Google Shape;813;p29"/>
          <p:cNvCxnSpPr/>
          <p:nvPr/>
        </p:nvCxnSpPr>
        <p:spPr>
          <a:xfrm>
            <a:off x="6049963" y="2790825"/>
            <a:ext cx="195262" cy="28892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4" name="Google Shape;814;p29"/>
          <p:cNvSpPr txBox="1"/>
          <p:nvPr/>
        </p:nvSpPr>
        <p:spPr>
          <a:xfrm>
            <a:off x="6202363" y="3095625"/>
            <a:ext cx="195262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815" name="Google Shape;815;p29"/>
          <p:cNvSpPr txBox="1"/>
          <p:nvPr/>
        </p:nvSpPr>
        <p:spPr>
          <a:xfrm>
            <a:off x="5059363" y="3095625"/>
            <a:ext cx="617537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Insert 4</a:t>
            </a:r>
            <a:endParaRPr/>
          </a:p>
        </p:txBody>
      </p:sp>
      <p:sp>
        <p:nvSpPr>
          <p:cNvPr id="816" name="Google Shape;816;p29"/>
          <p:cNvSpPr/>
          <p:nvPr/>
        </p:nvSpPr>
        <p:spPr>
          <a:xfrm>
            <a:off x="6994525" y="2454275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7" name="Google Shape;817;p29"/>
          <p:cNvSpPr/>
          <p:nvPr/>
        </p:nvSpPr>
        <p:spPr>
          <a:xfrm>
            <a:off x="8107363" y="2476500"/>
            <a:ext cx="274637" cy="274638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18" name="Google Shape;818;p29"/>
          <p:cNvCxnSpPr/>
          <p:nvPr/>
        </p:nvCxnSpPr>
        <p:spPr>
          <a:xfrm flipH="1">
            <a:off x="7269163" y="2292350"/>
            <a:ext cx="304800" cy="2428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9" name="Google Shape;819;p29"/>
          <p:cNvCxnSpPr/>
          <p:nvPr/>
        </p:nvCxnSpPr>
        <p:spPr>
          <a:xfrm>
            <a:off x="7726363" y="2324100"/>
            <a:ext cx="381000" cy="228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0" name="Google Shape;820;p29"/>
          <p:cNvSpPr/>
          <p:nvPr/>
        </p:nvSpPr>
        <p:spPr>
          <a:xfrm>
            <a:off x="7497763" y="2095500"/>
            <a:ext cx="274637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1" name="Google Shape;821;p29"/>
          <p:cNvSpPr txBox="1"/>
          <p:nvPr/>
        </p:nvSpPr>
        <p:spPr>
          <a:xfrm>
            <a:off x="7497763" y="2095500"/>
            <a:ext cx="195262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822" name="Google Shape;822;p29"/>
          <p:cNvSpPr txBox="1"/>
          <p:nvPr/>
        </p:nvSpPr>
        <p:spPr>
          <a:xfrm>
            <a:off x="6994525" y="2446338"/>
            <a:ext cx="195263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823" name="Google Shape;823;p29"/>
          <p:cNvSpPr txBox="1"/>
          <p:nvPr/>
        </p:nvSpPr>
        <p:spPr>
          <a:xfrm>
            <a:off x="8107363" y="2476500"/>
            <a:ext cx="195262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824" name="Google Shape;824;p29"/>
          <p:cNvSpPr/>
          <p:nvPr/>
        </p:nvSpPr>
        <p:spPr>
          <a:xfrm>
            <a:off x="8488363" y="2935288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25" name="Google Shape;825;p29"/>
          <p:cNvCxnSpPr/>
          <p:nvPr/>
        </p:nvCxnSpPr>
        <p:spPr>
          <a:xfrm>
            <a:off x="8335963" y="2705100"/>
            <a:ext cx="2286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6" name="Google Shape;826;p29"/>
          <p:cNvSpPr txBox="1"/>
          <p:nvPr/>
        </p:nvSpPr>
        <p:spPr>
          <a:xfrm>
            <a:off x="8488363" y="2933700"/>
            <a:ext cx="195262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827" name="Google Shape;827;p29"/>
          <p:cNvSpPr/>
          <p:nvPr/>
        </p:nvSpPr>
        <p:spPr>
          <a:xfrm>
            <a:off x="8716963" y="3544888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28" name="Google Shape;828;p29"/>
          <p:cNvCxnSpPr/>
          <p:nvPr/>
        </p:nvCxnSpPr>
        <p:spPr>
          <a:xfrm>
            <a:off x="8709025" y="3238500"/>
            <a:ext cx="84138" cy="3365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9" name="Google Shape;829;p29"/>
          <p:cNvSpPr txBox="1"/>
          <p:nvPr/>
        </p:nvSpPr>
        <p:spPr>
          <a:xfrm>
            <a:off x="8716963" y="3543300"/>
            <a:ext cx="195262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830" name="Google Shape;830;p29"/>
          <p:cNvSpPr txBox="1"/>
          <p:nvPr/>
        </p:nvSpPr>
        <p:spPr>
          <a:xfrm>
            <a:off x="6811963" y="3086100"/>
            <a:ext cx="17526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Insert 5, </a:t>
            </a:r>
            <a:br>
              <a:rPr lang="en-US" sz="16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violation at node 3</a:t>
            </a:r>
            <a:endParaRPr/>
          </a:p>
        </p:txBody>
      </p:sp>
      <p:sp>
        <p:nvSpPr>
          <p:cNvPr id="831" name="Google Shape;831;p29"/>
          <p:cNvSpPr txBox="1"/>
          <p:nvPr/>
        </p:nvSpPr>
        <p:spPr>
          <a:xfrm>
            <a:off x="76200" y="5400675"/>
            <a:ext cx="1084263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RR rotate</a:t>
            </a:r>
            <a:endParaRPr/>
          </a:p>
        </p:txBody>
      </p:sp>
      <p:sp>
        <p:nvSpPr>
          <p:cNvPr id="832" name="Google Shape;832;p29"/>
          <p:cNvSpPr/>
          <p:nvPr/>
        </p:nvSpPr>
        <p:spPr>
          <a:xfrm>
            <a:off x="3413125" y="4541838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3" name="Google Shape;833;p29"/>
          <p:cNvSpPr/>
          <p:nvPr/>
        </p:nvSpPr>
        <p:spPr>
          <a:xfrm>
            <a:off x="4479925" y="448786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34" name="Google Shape;834;p29"/>
          <p:cNvCxnSpPr/>
          <p:nvPr/>
        </p:nvCxnSpPr>
        <p:spPr>
          <a:xfrm flipH="1">
            <a:off x="3611563" y="4349750"/>
            <a:ext cx="381000" cy="2301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5" name="Google Shape;835;p29"/>
          <p:cNvCxnSpPr/>
          <p:nvPr/>
        </p:nvCxnSpPr>
        <p:spPr>
          <a:xfrm>
            <a:off x="4144963" y="4306888"/>
            <a:ext cx="381000" cy="22701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6" name="Google Shape;836;p29"/>
          <p:cNvSpPr/>
          <p:nvPr/>
        </p:nvSpPr>
        <p:spPr>
          <a:xfrm>
            <a:off x="3916363" y="4076700"/>
            <a:ext cx="274637" cy="274638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7" name="Google Shape;837;p29"/>
          <p:cNvSpPr txBox="1"/>
          <p:nvPr/>
        </p:nvSpPr>
        <p:spPr>
          <a:xfrm>
            <a:off x="3916363" y="4067175"/>
            <a:ext cx="195262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838" name="Google Shape;838;p29"/>
          <p:cNvSpPr txBox="1"/>
          <p:nvPr/>
        </p:nvSpPr>
        <p:spPr>
          <a:xfrm>
            <a:off x="3413125" y="4533900"/>
            <a:ext cx="195263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839" name="Google Shape;839;p29"/>
          <p:cNvSpPr txBox="1"/>
          <p:nvPr/>
        </p:nvSpPr>
        <p:spPr>
          <a:xfrm>
            <a:off x="4479925" y="4479925"/>
            <a:ext cx="195263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840" name="Google Shape;840;p29"/>
          <p:cNvSpPr/>
          <p:nvPr/>
        </p:nvSpPr>
        <p:spPr>
          <a:xfrm>
            <a:off x="4860925" y="509746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41" name="Google Shape;841;p29"/>
          <p:cNvCxnSpPr/>
          <p:nvPr/>
        </p:nvCxnSpPr>
        <p:spPr>
          <a:xfrm>
            <a:off x="4678363" y="4762500"/>
            <a:ext cx="250825" cy="3349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2" name="Google Shape;842;p29"/>
          <p:cNvSpPr txBox="1"/>
          <p:nvPr/>
        </p:nvSpPr>
        <p:spPr>
          <a:xfrm>
            <a:off x="4860925" y="5097463"/>
            <a:ext cx="195263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843" name="Google Shape;843;p29"/>
          <p:cNvSpPr/>
          <p:nvPr/>
        </p:nvSpPr>
        <p:spPr>
          <a:xfrm>
            <a:off x="4187825" y="502126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44" name="Google Shape;844;p29"/>
          <p:cNvCxnSpPr/>
          <p:nvPr/>
        </p:nvCxnSpPr>
        <p:spPr>
          <a:xfrm flipH="1">
            <a:off x="4338638" y="4762500"/>
            <a:ext cx="2286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5" name="Google Shape;845;p29"/>
          <p:cNvSpPr txBox="1"/>
          <p:nvPr/>
        </p:nvSpPr>
        <p:spPr>
          <a:xfrm>
            <a:off x="4144963" y="5011738"/>
            <a:ext cx="195262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846" name="Google Shape;846;p29"/>
          <p:cNvSpPr/>
          <p:nvPr/>
        </p:nvSpPr>
        <p:spPr>
          <a:xfrm>
            <a:off x="5241925" y="563086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47" name="Google Shape;847;p29"/>
          <p:cNvCxnSpPr/>
          <p:nvPr/>
        </p:nvCxnSpPr>
        <p:spPr>
          <a:xfrm>
            <a:off x="5059363" y="5372100"/>
            <a:ext cx="250825" cy="3349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8" name="Google Shape;848;p29"/>
          <p:cNvSpPr txBox="1"/>
          <p:nvPr/>
        </p:nvSpPr>
        <p:spPr>
          <a:xfrm>
            <a:off x="5241925" y="5621338"/>
            <a:ext cx="195263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849" name="Google Shape;849;p29"/>
          <p:cNvSpPr txBox="1"/>
          <p:nvPr/>
        </p:nvSpPr>
        <p:spPr>
          <a:xfrm>
            <a:off x="3078163" y="5524500"/>
            <a:ext cx="1828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Insert 6, </a:t>
            </a:r>
            <a:br>
              <a:rPr lang="en-US" sz="16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violation at node 2</a:t>
            </a:r>
            <a:endParaRPr/>
          </a:p>
        </p:txBody>
      </p:sp>
      <p:sp>
        <p:nvSpPr>
          <p:cNvPr id="850" name="Google Shape;850;p29"/>
          <p:cNvSpPr/>
          <p:nvPr/>
        </p:nvSpPr>
        <p:spPr>
          <a:xfrm>
            <a:off x="6964363" y="4732338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1" name="Google Shape;851;p29"/>
          <p:cNvSpPr/>
          <p:nvPr/>
        </p:nvSpPr>
        <p:spPr>
          <a:xfrm>
            <a:off x="7878763" y="4694238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52" name="Google Shape;852;p29"/>
          <p:cNvCxnSpPr/>
          <p:nvPr/>
        </p:nvCxnSpPr>
        <p:spPr>
          <a:xfrm flipH="1">
            <a:off x="7116763" y="4533900"/>
            <a:ext cx="304800" cy="1841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3" name="Google Shape;853;p29"/>
          <p:cNvCxnSpPr/>
          <p:nvPr/>
        </p:nvCxnSpPr>
        <p:spPr>
          <a:xfrm>
            <a:off x="7650163" y="4549775"/>
            <a:ext cx="304800" cy="1825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4" name="Google Shape;854;p29"/>
          <p:cNvSpPr/>
          <p:nvPr/>
        </p:nvSpPr>
        <p:spPr>
          <a:xfrm>
            <a:off x="7421563" y="4305300"/>
            <a:ext cx="274637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5" name="Google Shape;855;p29"/>
          <p:cNvSpPr txBox="1"/>
          <p:nvPr/>
        </p:nvSpPr>
        <p:spPr>
          <a:xfrm>
            <a:off x="7421563" y="4305300"/>
            <a:ext cx="195262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856" name="Google Shape;856;p29"/>
          <p:cNvSpPr txBox="1"/>
          <p:nvPr/>
        </p:nvSpPr>
        <p:spPr>
          <a:xfrm>
            <a:off x="6994525" y="4657725"/>
            <a:ext cx="195263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857" name="Google Shape;857;p29"/>
          <p:cNvSpPr txBox="1"/>
          <p:nvPr/>
        </p:nvSpPr>
        <p:spPr>
          <a:xfrm>
            <a:off x="7878763" y="4686300"/>
            <a:ext cx="195262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858" name="Google Shape;858;p29"/>
          <p:cNvSpPr/>
          <p:nvPr/>
        </p:nvSpPr>
        <p:spPr>
          <a:xfrm>
            <a:off x="8259763" y="5143500"/>
            <a:ext cx="274637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59" name="Google Shape;859;p29"/>
          <p:cNvCxnSpPr/>
          <p:nvPr/>
        </p:nvCxnSpPr>
        <p:spPr>
          <a:xfrm>
            <a:off x="8142288" y="491490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0" name="Google Shape;860;p29"/>
          <p:cNvSpPr txBox="1"/>
          <p:nvPr/>
        </p:nvSpPr>
        <p:spPr>
          <a:xfrm>
            <a:off x="8259763" y="5143500"/>
            <a:ext cx="195262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861" name="Google Shape;861;p29"/>
          <p:cNvSpPr/>
          <p:nvPr/>
        </p:nvSpPr>
        <p:spPr>
          <a:xfrm>
            <a:off x="7375525" y="524986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62" name="Google Shape;862;p29"/>
          <p:cNvCxnSpPr/>
          <p:nvPr/>
        </p:nvCxnSpPr>
        <p:spPr>
          <a:xfrm>
            <a:off x="7192963" y="4991100"/>
            <a:ext cx="2286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3" name="Google Shape;863;p29"/>
          <p:cNvSpPr txBox="1"/>
          <p:nvPr/>
        </p:nvSpPr>
        <p:spPr>
          <a:xfrm>
            <a:off x="7353300" y="5240338"/>
            <a:ext cx="195263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864" name="Google Shape;864;p29"/>
          <p:cNvSpPr/>
          <p:nvPr/>
        </p:nvSpPr>
        <p:spPr>
          <a:xfrm>
            <a:off x="6681788" y="524986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65" name="Google Shape;865;p29"/>
          <p:cNvCxnSpPr/>
          <p:nvPr/>
        </p:nvCxnSpPr>
        <p:spPr>
          <a:xfrm flipH="1">
            <a:off x="6846888" y="4960938"/>
            <a:ext cx="193675" cy="25876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6" name="Google Shape;866;p29"/>
          <p:cNvSpPr txBox="1"/>
          <p:nvPr/>
        </p:nvSpPr>
        <p:spPr>
          <a:xfrm>
            <a:off x="6659563" y="5240338"/>
            <a:ext cx="195262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867" name="Google Shape;867;p29"/>
          <p:cNvSpPr txBox="1"/>
          <p:nvPr/>
        </p:nvSpPr>
        <p:spPr>
          <a:xfrm>
            <a:off x="5410200" y="4953000"/>
            <a:ext cx="1084263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RR rotate</a:t>
            </a:r>
            <a:endParaRPr/>
          </a:p>
        </p:txBody>
      </p:sp>
      <p:sp>
        <p:nvSpPr>
          <p:cNvPr id="868" name="Google Shape;868;p29"/>
          <p:cNvSpPr/>
          <p:nvPr/>
        </p:nvSpPr>
        <p:spPr>
          <a:xfrm>
            <a:off x="2498725" y="1790700"/>
            <a:ext cx="274638" cy="274638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9" name="Google Shape;869;p29"/>
          <p:cNvSpPr/>
          <p:nvPr/>
        </p:nvSpPr>
        <p:spPr>
          <a:xfrm>
            <a:off x="2346325" y="2400300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70" name="Google Shape;870;p29"/>
          <p:cNvCxnSpPr/>
          <p:nvPr/>
        </p:nvCxnSpPr>
        <p:spPr>
          <a:xfrm flipH="1">
            <a:off x="2459038" y="2095500"/>
            <a:ext cx="2032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1" name="Google Shape;871;p29"/>
          <p:cNvSpPr txBox="1"/>
          <p:nvPr/>
        </p:nvSpPr>
        <p:spPr>
          <a:xfrm>
            <a:off x="2468563" y="1714500"/>
            <a:ext cx="195262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872" name="Google Shape;872;p29"/>
          <p:cNvSpPr txBox="1"/>
          <p:nvPr/>
        </p:nvSpPr>
        <p:spPr>
          <a:xfrm>
            <a:off x="2316163" y="2324100"/>
            <a:ext cx="195262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873" name="Google Shape;873;p29"/>
          <p:cNvSpPr/>
          <p:nvPr/>
        </p:nvSpPr>
        <p:spPr>
          <a:xfrm>
            <a:off x="2163763" y="3086100"/>
            <a:ext cx="274637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74" name="Google Shape;874;p29"/>
          <p:cNvCxnSpPr/>
          <p:nvPr/>
        </p:nvCxnSpPr>
        <p:spPr>
          <a:xfrm flipH="1">
            <a:off x="2339975" y="2705100"/>
            <a:ext cx="128588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5" name="Google Shape;875;p29"/>
          <p:cNvSpPr txBox="1"/>
          <p:nvPr/>
        </p:nvSpPr>
        <p:spPr>
          <a:xfrm>
            <a:off x="2163763" y="3009900"/>
            <a:ext cx="195262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876" name="Google Shape;876;p29"/>
          <p:cNvSpPr txBox="1"/>
          <p:nvPr/>
        </p:nvSpPr>
        <p:spPr>
          <a:xfrm>
            <a:off x="1706563" y="3352800"/>
            <a:ext cx="1828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Insert 1</a:t>
            </a:r>
            <a:br>
              <a:rPr lang="en-US" sz="16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violation at node 3</a:t>
            </a:r>
            <a:endParaRPr/>
          </a:p>
        </p:txBody>
      </p:sp>
      <p:sp>
        <p:nvSpPr>
          <p:cNvPr id="877" name="Google Shape;877;p29"/>
          <p:cNvSpPr/>
          <p:nvPr/>
        </p:nvSpPr>
        <p:spPr>
          <a:xfrm>
            <a:off x="1152525" y="1828800"/>
            <a:ext cx="269875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878" name="Google Shape;878;p29"/>
          <p:cNvSpPr/>
          <p:nvPr/>
        </p:nvSpPr>
        <p:spPr>
          <a:xfrm>
            <a:off x="685800" y="2438400"/>
            <a:ext cx="269875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879" name="Google Shape;879;p29"/>
          <p:cNvSpPr/>
          <p:nvPr/>
        </p:nvSpPr>
        <p:spPr>
          <a:xfrm>
            <a:off x="2233613" y="2133600"/>
            <a:ext cx="269875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880" name="Google Shape;880;p29"/>
          <p:cNvSpPr/>
          <p:nvPr/>
        </p:nvSpPr>
        <p:spPr>
          <a:xfrm>
            <a:off x="5891213" y="2209800"/>
            <a:ext cx="325437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881" name="Google Shape;881;p29"/>
          <p:cNvSpPr/>
          <p:nvPr/>
        </p:nvSpPr>
        <p:spPr>
          <a:xfrm>
            <a:off x="5597525" y="1752600"/>
            <a:ext cx="325438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882" name="Google Shape;882;p29"/>
          <p:cNvSpPr/>
          <p:nvPr/>
        </p:nvSpPr>
        <p:spPr>
          <a:xfrm>
            <a:off x="8569325" y="2667000"/>
            <a:ext cx="325438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883" name="Google Shape;883;p29"/>
          <p:cNvSpPr/>
          <p:nvPr/>
        </p:nvSpPr>
        <p:spPr>
          <a:xfrm>
            <a:off x="1447800" y="4105275"/>
            <a:ext cx="325438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884" name="Google Shape;884;p29"/>
          <p:cNvSpPr/>
          <p:nvPr/>
        </p:nvSpPr>
        <p:spPr>
          <a:xfrm>
            <a:off x="7578725" y="1828800"/>
            <a:ext cx="325438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885" name="Google Shape;885;p29"/>
          <p:cNvSpPr/>
          <p:nvPr/>
        </p:nvSpPr>
        <p:spPr>
          <a:xfrm>
            <a:off x="4606925" y="4267200"/>
            <a:ext cx="325438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886" name="Google Shape;886;p29"/>
          <p:cNvSpPr/>
          <p:nvPr/>
        </p:nvSpPr>
        <p:spPr>
          <a:xfrm>
            <a:off x="4953000" y="4800600"/>
            <a:ext cx="325438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887" name="Google Shape;887;p29"/>
          <p:cNvSpPr/>
          <p:nvPr/>
        </p:nvSpPr>
        <p:spPr>
          <a:xfrm>
            <a:off x="2690813" y="1524000"/>
            <a:ext cx="269875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888" name="Google Shape;888;p29"/>
          <p:cNvSpPr/>
          <p:nvPr/>
        </p:nvSpPr>
        <p:spPr>
          <a:xfrm>
            <a:off x="8264525" y="2209800"/>
            <a:ext cx="325438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-2</a:t>
            </a:r>
            <a:endParaRPr/>
          </a:p>
        </p:txBody>
      </p:sp>
      <p:sp>
        <p:nvSpPr>
          <p:cNvPr id="889" name="Google Shape;889;p29"/>
          <p:cNvSpPr/>
          <p:nvPr/>
        </p:nvSpPr>
        <p:spPr>
          <a:xfrm>
            <a:off x="4038600" y="3810000"/>
            <a:ext cx="325438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-2</a:t>
            </a:r>
            <a:endParaRPr/>
          </a:p>
        </p:txBody>
      </p:sp>
      <p:sp>
        <p:nvSpPr>
          <p:cNvPr id="890" name="Google Shape;890;p29"/>
          <p:cNvSpPr/>
          <p:nvPr/>
        </p:nvSpPr>
        <p:spPr>
          <a:xfrm>
            <a:off x="7924800" y="4419600"/>
            <a:ext cx="325438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891" name="Google Shape;891;p29"/>
          <p:cNvSpPr/>
          <p:nvPr/>
        </p:nvSpPr>
        <p:spPr>
          <a:xfrm>
            <a:off x="2509838" y="2057400"/>
            <a:ext cx="461962" cy="457200"/>
          </a:xfrm>
          <a:custGeom>
            <a:rect b="b" l="l" r="r" t="t"/>
            <a:pathLst>
              <a:path extrusionOk="0" h="1465" w="924">
                <a:moveTo>
                  <a:pt x="0" y="1465"/>
                </a:moveTo>
                <a:cubicBezTo>
                  <a:pt x="181" y="889"/>
                  <a:pt x="362" y="314"/>
                  <a:pt x="516" y="157"/>
                </a:cubicBezTo>
                <a:cubicBezTo>
                  <a:pt x="670" y="0"/>
                  <a:pt x="861" y="465"/>
                  <a:pt x="924" y="523"/>
                </a:cubicBezTo>
              </a:path>
            </a:pathLst>
          </a:custGeom>
          <a:noFill/>
          <a:ln cap="flat" cmpd="sng" w="9525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2" name="Google Shape;892;p29"/>
          <p:cNvSpPr/>
          <p:nvPr/>
        </p:nvSpPr>
        <p:spPr>
          <a:xfrm flipH="1">
            <a:off x="8077200" y="2743200"/>
            <a:ext cx="381000" cy="457200"/>
          </a:xfrm>
          <a:custGeom>
            <a:rect b="b" l="l" r="r" t="t"/>
            <a:pathLst>
              <a:path extrusionOk="0" h="1465" w="924">
                <a:moveTo>
                  <a:pt x="0" y="1465"/>
                </a:moveTo>
                <a:cubicBezTo>
                  <a:pt x="181" y="889"/>
                  <a:pt x="362" y="314"/>
                  <a:pt x="516" y="157"/>
                </a:cubicBezTo>
                <a:cubicBezTo>
                  <a:pt x="670" y="0"/>
                  <a:pt x="861" y="465"/>
                  <a:pt x="924" y="523"/>
                </a:cubicBezTo>
              </a:path>
            </a:pathLst>
          </a:custGeom>
          <a:noFill/>
          <a:ln cap="flat" cmpd="sng" w="9525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3" name="Google Shape;893;p29"/>
          <p:cNvSpPr/>
          <p:nvPr/>
        </p:nvSpPr>
        <p:spPr>
          <a:xfrm flipH="1">
            <a:off x="3962400" y="4343400"/>
            <a:ext cx="381000" cy="457200"/>
          </a:xfrm>
          <a:custGeom>
            <a:rect b="b" l="l" r="r" t="t"/>
            <a:pathLst>
              <a:path extrusionOk="0" h="1465" w="924">
                <a:moveTo>
                  <a:pt x="0" y="1465"/>
                </a:moveTo>
                <a:cubicBezTo>
                  <a:pt x="181" y="889"/>
                  <a:pt x="362" y="314"/>
                  <a:pt x="516" y="157"/>
                </a:cubicBezTo>
                <a:cubicBezTo>
                  <a:pt x="670" y="0"/>
                  <a:pt x="861" y="465"/>
                  <a:pt x="924" y="523"/>
                </a:cubicBezTo>
              </a:path>
            </a:pathLst>
          </a:custGeom>
          <a:noFill/>
          <a:ln cap="flat" cmpd="sng" w="9525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4" name="Google Shape;894;p29"/>
          <p:cNvSpPr/>
          <p:nvPr/>
        </p:nvSpPr>
        <p:spPr>
          <a:xfrm>
            <a:off x="2590800" y="4714875"/>
            <a:ext cx="457200" cy="304800"/>
          </a:xfrm>
          <a:prstGeom prst="rightArrow">
            <a:avLst>
              <a:gd fmla="val 50000" name="adj1"/>
              <a:gd fmla="val 37500" name="adj2"/>
            </a:avLst>
          </a:prstGeom>
          <a:noFill/>
          <a:ln cap="flat" cmpd="sng" w="952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895" name="Google Shape;895;p29"/>
          <p:cNvSpPr/>
          <p:nvPr/>
        </p:nvSpPr>
        <p:spPr>
          <a:xfrm>
            <a:off x="5715000" y="4572000"/>
            <a:ext cx="457200" cy="304800"/>
          </a:xfrm>
          <a:prstGeom prst="rightArrow">
            <a:avLst>
              <a:gd fmla="val 50000" name="adj1"/>
              <a:gd fmla="val 37500" name="adj2"/>
            </a:avLst>
          </a:prstGeom>
          <a:noFill/>
          <a:ln cap="flat" cmpd="sng" w="952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6" name="Google Shape;896;p29"/>
          <p:cNvSpPr/>
          <p:nvPr/>
        </p:nvSpPr>
        <p:spPr>
          <a:xfrm>
            <a:off x="1600200" y="2286000"/>
            <a:ext cx="457200" cy="304800"/>
          </a:xfrm>
          <a:prstGeom prst="rightArrow">
            <a:avLst>
              <a:gd fmla="val 50000" name="adj1"/>
              <a:gd fmla="val 37500" name="adj2"/>
            </a:avLst>
          </a:prstGeom>
          <a:noFill/>
          <a:ln cap="flat" cmpd="sng" w="952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897" name="Google Shape;897;p29"/>
          <p:cNvSpPr/>
          <p:nvPr/>
        </p:nvSpPr>
        <p:spPr>
          <a:xfrm>
            <a:off x="2743200" y="2438400"/>
            <a:ext cx="381000" cy="228600"/>
          </a:xfrm>
          <a:prstGeom prst="rightArrow">
            <a:avLst>
              <a:gd fmla="val 50000" name="adj1"/>
              <a:gd fmla="val 41667" name="adj2"/>
            </a:avLst>
          </a:prstGeom>
          <a:noFill/>
          <a:ln cap="flat" cmpd="sng" w="952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898" name="Google Shape;898;p29"/>
          <p:cNvSpPr/>
          <p:nvPr/>
        </p:nvSpPr>
        <p:spPr>
          <a:xfrm>
            <a:off x="6400800" y="2362200"/>
            <a:ext cx="457200" cy="304800"/>
          </a:xfrm>
          <a:prstGeom prst="rightArrow">
            <a:avLst>
              <a:gd fmla="val 50000" name="adj1"/>
              <a:gd fmla="val 37500" name="adj2"/>
            </a:avLst>
          </a:prstGeom>
          <a:noFill/>
          <a:ln cap="flat" cmpd="sng" w="952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899" name="Google Shape;899;p29"/>
          <p:cNvSpPr/>
          <p:nvPr/>
        </p:nvSpPr>
        <p:spPr>
          <a:xfrm>
            <a:off x="4419600" y="2438400"/>
            <a:ext cx="381000" cy="228600"/>
          </a:xfrm>
          <a:prstGeom prst="rightArrow">
            <a:avLst>
              <a:gd fmla="val 50000" name="adj1"/>
              <a:gd fmla="val 41667" name="adj2"/>
            </a:avLst>
          </a:prstGeom>
          <a:noFill/>
          <a:ln cap="flat" cmpd="sng" w="952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900" name="Google Shape;900;p29"/>
          <p:cNvSpPr/>
          <p:nvPr/>
        </p:nvSpPr>
        <p:spPr>
          <a:xfrm>
            <a:off x="304800" y="4943475"/>
            <a:ext cx="457200" cy="304800"/>
          </a:xfrm>
          <a:prstGeom prst="rightArrow">
            <a:avLst>
              <a:gd fmla="val 50000" name="adj1"/>
              <a:gd fmla="val 37500" name="adj2"/>
            </a:avLst>
          </a:prstGeom>
          <a:noFill/>
          <a:ln cap="flat" cmpd="sng" w="952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0"/>
          <p:cNvSpPr txBox="1"/>
          <p:nvPr>
            <p:ph idx="1" type="body"/>
          </p:nvPr>
        </p:nvSpPr>
        <p:spPr>
          <a:xfrm>
            <a:off x="152400" y="152400"/>
            <a:ext cx="6477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Continue to insert 7, 16, 15</a:t>
            </a:r>
            <a:endParaRPr/>
          </a:p>
        </p:txBody>
      </p:sp>
      <p:sp>
        <p:nvSpPr>
          <p:cNvPr id="907" name="Google Shape;907;p30"/>
          <p:cNvSpPr/>
          <p:nvPr/>
        </p:nvSpPr>
        <p:spPr>
          <a:xfrm>
            <a:off x="603250" y="1568450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8" name="Google Shape;908;p30"/>
          <p:cNvSpPr/>
          <p:nvPr/>
        </p:nvSpPr>
        <p:spPr>
          <a:xfrm>
            <a:off x="1822450" y="1587500"/>
            <a:ext cx="274638" cy="274638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09" name="Google Shape;909;p30"/>
          <p:cNvCxnSpPr/>
          <p:nvPr/>
        </p:nvCxnSpPr>
        <p:spPr>
          <a:xfrm flipH="1">
            <a:off x="877888" y="1371600"/>
            <a:ext cx="360362" cy="2174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0" name="Google Shape;910;p30"/>
          <p:cNvCxnSpPr/>
          <p:nvPr/>
        </p:nvCxnSpPr>
        <p:spPr>
          <a:xfrm>
            <a:off x="1487488" y="1358900"/>
            <a:ext cx="381000" cy="228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1" name="Google Shape;911;p30"/>
          <p:cNvSpPr/>
          <p:nvPr/>
        </p:nvSpPr>
        <p:spPr>
          <a:xfrm>
            <a:off x="1203325" y="1158875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2" name="Google Shape;912;p30"/>
          <p:cNvSpPr txBox="1"/>
          <p:nvPr/>
        </p:nvSpPr>
        <p:spPr>
          <a:xfrm>
            <a:off x="1182688" y="114300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913" name="Google Shape;913;p30"/>
          <p:cNvSpPr txBox="1"/>
          <p:nvPr/>
        </p:nvSpPr>
        <p:spPr>
          <a:xfrm>
            <a:off x="582613" y="1554163"/>
            <a:ext cx="188912" cy="20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914" name="Google Shape;914;p30"/>
          <p:cNvSpPr txBox="1"/>
          <p:nvPr/>
        </p:nvSpPr>
        <p:spPr>
          <a:xfrm>
            <a:off x="1801813" y="152400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915" name="Google Shape;915;p30"/>
          <p:cNvSpPr/>
          <p:nvPr/>
        </p:nvSpPr>
        <p:spPr>
          <a:xfrm>
            <a:off x="2193925" y="2073275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16" name="Google Shape;916;p30"/>
          <p:cNvCxnSpPr/>
          <p:nvPr/>
        </p:nvCxnSpPr>
        <p:spPr>
          <a:xfrm>
            <a:off x="2044700" y="1828800"/>
            <a:ext cx="204788" cy="27463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7" name="Google Shape;917;p30"/>
          <p:cNvSpPr txBox="1"/>
          <p:nvPr/>
        </p:nvSpPr>
        <p:spPr>
          <a:xfrm>
            <a:off x="2173288" y="205740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918" name="Google Shape;918;p30"/>
          <p:cNvSpPr/>
          <p:nvPr/>
        </p:nvSpPr>
        <p:spPr>
          <a:xfrm>
            <a:off x="984250" y="2225675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19" name="Google Shape;919;p30"/>
          <p:cNvCxnSpPr/>
          <p:nvPr/>
        </p:nvCxnSpPr>
        <p:spPr>
          <a:xfrm>
            <a:off x="801688" y="1828800"/>
            <a:ext cx="284162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0" name="Google Shape;920;p30"/>
          <p:cNvSpPr txBox="1"/>
          <p:nvPr/>
        </p:nvSpPr>
        <p:spPr>
          <a:xfrm>
            <a:off x="984250" y="2209800"/>
            <a:ext cx="188913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921" name="Google Shape;921;p30"/>
          <p:cNvSpPr/>
          <p:nvPr/>
        </p:nvSpPr>
        <p:spPr>
          <a:xfrm>
            <a:off x="298450" y="2149475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22" name="Google Shape;922;p30"/>
          <p:cNvCxnSpPr/>
          <p:nvPr/>
        </p:nvCxnSpPr>
        <p:spPr>
          <a:xfrm flipH="1">
            <a:off x="430213" y="1828800"/>
            <a:ext cx="2286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3" name="Google Shape;923;p30"/>
          <p:cNvSpPr txBox="1"/>
          <p:nvPr/>
        </p:nvSpPr>
        <p:spPr>
          <a:xfrm>
            <a:off x="298450" y="2133600"/>
            <a:ext cx="188913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924" name="Google Shape;924;p30"/>
          <p:cNvSpPr/>
          <p:nvPr/>
        </p:nvSpPr>
        <p:spPr>
          <a:xfrm>
            <a:off x="2514600" y="2562225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25" name="Google Shape;925;p30"/>
          <p:cNvCxnSpPr/>
          <p:nvPr/>
        </p:nvCxnSpPr>
        <p:spPr>
          <a:xfrm>
            <a:off x="2401888" y="2362200"/>
            <a:ext cx="192087" cy="25717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6" name="Google Shape;926;p30"/>
          <p:cNvSpPr txBox="1"/>
          <p:nvPr/>
        </p:nvSpPr>
        <p:spPr>
          <a:xfrm>
            <a:off x="2478088" y="251460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927" name="Google Shape;927;p30"/>
          <p:cNvSpPr txBox="1"/>
          <p:nvPr/>
        </p:nvSpPr>
        <p:spPr>
          <a:xfrm>
            <a:off x="228600" y="2819400"/>
            <a:ext cx="1852613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Insert 7, </a:t>
            </a:r>
            <a:br>
              <a:rPr lang="en-US" sz="16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violation at node 5</a:t>
            </a:r>
            <a:endParaRPr/>
          </a:p>
        </p:txBody>
      </p:sp>
      <p:sp>
        <p:nvSpPr>
          <p:cNvPr id="928" name="Google Shape;928;p30"/>
          <p:cNvSpPr/>
          <p:nvPr/>
        </p:nvSpPr>
        <p:spPr>
          <a:xfrm>
            <a:off x="4191000" y="175101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9" name="Google Shape;929;p30"/>
          <p:cNvSpPr/>
          <p:nvPr/>
        </p:nvSpPr>
        <p:spPr>
          <a:xfrm>
            <a:off x="5135563" y="1722438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30" name="Google Shape;930;p30"/>
          <p:cNvCxnSpPr/>
          <p:nvPr/>
        </p:nvCxnSpPr>
        <p:spPr>
          <a:xfrm flipH="1">
            <a:off x="4419600" y="1550988"/>
            <a:ext cx="304800" cy="1841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1" name="Google Shape;931;p30"/>
          <p:cNvCxnSpPr/>
          <p:nvPr/>
        </p:nvCxnSpPr>
        <p:spPr>
          <a:xfrm>
            <a:off x="4876800" y="1550988"/>
            <a:ext cx="304800" cy="18256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2" name="Google Shape;932;p30"/>
          <p:cNvSpPr/>
          <p:nvPr/>
        </p:nvSpPr>
        <p:spPr>
          <a:xfrm>
            <a:off x="4648200" y="129381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3" name="Google Shape;933;p30"/>
          <p:cNvSpPr txBox="1"/>
          <p:nvPr/>
        </p:nvSpPr>
        <p:spPr>
          <a:xfrm>
            <a:off x="4611688" y="124460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934" name="Google Shape;934;p30"/>
          <p:cNvSpPr txBox="1"/>
          <p:nvPr/>
        </p:nvSpPr>
        <p:spPr>
          <a:xfrm>
            <a:off x="4191000" y="1701800"/>
            <a:ext cx="188913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935" name="Google Shape;935;p30"/>
          <p:cNvSpPr txBox="1"/>
          <p:nvPr/>
        </p:nvSpPr>
        <p:spPr>
          <a:xfrm>
            <a:off x="5135563" y="1674813"/>
            <a:ext cx="188912" cy="20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936" name="Google Shape;936;p30"/>
          <p:cNvSpPr/>
          <p:nvPr/>
        </p:nvSpPr>
        <p:spPr>
          <a:xfrm>
            <a:off x="5440363" y="2238375"/>
            <a:ext cx="274637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37" name="Google Shape;937;p30"/>
          <p:cNvCxnSpPr/>
          <p:nvPr/>
        </p:nvCxnSpPr>
        <p:spPr>
          <a:xfrm>
            <a:off x="5334000" y="202565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8" name="Google Shape;938;p30"/>
          <p:cNvSpPr txBox="1"/>
          <p:nvPr/>
        </p:nvSpPr>
        <p:spPr>
          <a:xfrm>
            <a:off x="5440363" y="2238375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939" name="Google Shape;939;p30"/>
          <p:cNvSpPr/>
          <p:nvPr/>
        </p:nvSpPr>
        <p:spPr>
          <a:xfrm>
            <a:off x="4572000" y="223996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40" name="Google Shape;940;p30"/>
          <p:cNvCxnSpPr/>
          <p:nvPr/>
        </p:nvCxnSpPr>
        <p:spPr>
          <a:xfrm>
            <a:off x="4465638" y="198120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1" name="Google Shape;941;p30"/>
          <p:cNvSpPr txBox="1"/>
          <p:nvPr/>
        </p:nvSpPr>
        <p:spPr>
          <a:xfrm>
            <a:off x="4592638" y="219075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942" name="Google Shape;942;p30"/>
          <p:cNvSpPr/>
          <p:nvPr/>
        </p:nvSpPr>
        <p:spPr>
          <a:xfrm>
            <a:off x="3886200" y="2209800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43" name="Google Shape;943;p30"/>
          <p:cNvCxnSpPr/>
          <p:nvPr/>
        </p:nvCxnSpPr>
        <p:spPr>
          <a:xfrm flipH="1">
            <a:off x="4024313" y="198120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4" name="Google Shape;944;p30"/>
          <p:cNvSpPr txBox="1"/>
          <p:nvPr/>
        </p:nvSpPr>
        <p:spPr>
          <a:xfrm>
            <a:off x="3906838" y="220980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945" name="Google Shape;945;p30"/>
          <p:cNvSpPr/>
          <p:nvPr/>
        </p:nvSpPr>
        <p:spPr>
          <a:xfrm>
            <a:off x="4953000" y="2238375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46" name="Google Shape;946;p30"/>
          <p:cNvCxnSpPr/>
          <p:nvPr/>
        </p:nvCxnSpPr>
        <p:spPr>
          <a:xfrm flipH="1">
            <a:off x="5064125" y="1979613"/>
            <a:ext cx="193675" cy="2873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7" name="Google Shape;947;p30"/>
          <p:cNvSpPr txBox="1"/>
          <p:nvPr/>
        </p:nvSpPr>
        <p:spPr>
          <a:xfrm>
            <a:off x="4973638" y="2239963"/>
            <a:ext cx="188912" cy="20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948" name="Google Shape;948;p30"/>
          <p:cNvSpPr txBox="1"/>
          <p:nvPr/>
        </p:nvSpPr>
        <p:spPr>
          <a:xfrm>
            <a:off x="2819400" y="2438400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RR rotate</a:t>
            </a:r>
            <a:endParaRPr/>
          </a:p>
        </p:txBody>
      </p:sp>
      <p:sp>
        <p:nvSpPr>
          <p:cNvPr id="949" name="Google Shape;949;p30"/>
          <p:cNvSpPr/>
          <p:nvPr/>
        </p:nvSpPr>
        <p:spPr>
          <a:xfrm>
            <a:off x="3124200" y="545941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50" name="Google Shape;950;p30"/>
          <p:cNvCxnSpPr/>
          <p:nvPr/>
        </p:nvCxnSpPr>
        <p:spPr>
          <a:xfrm>
            <a:off x="3048000" y="5181600"/>
            <a:ext cx="96838" cy="28892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1" name="Google Shape;951;p30"/>
          <p:cNvSpPr txBox="1"/>
          <p:nvPr/>
        </p:nvSpPr>
        <p:spPr>
          <a:xfrm>
            <a:off x="3048000" y="5410200"/>
            <a:ext cx="2667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16</a:t>
            </a:r>
            <a:endParaRPr/>
          </a:p>
        </p:txBody>
      </p:sp>
      <p:sp>
        <p:nvSpPr>
          <p:cNvPr id="952" name="Google Shape;952;p30"/>
          <p:cNvSpPr/>
          <p:nvPr/>
        </p:nvSpPr>
        <p:spPr>
          <a:xfrm>
            <a:off x="2925763" y="599281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53" name="Google Shape;953;p30"/>
          <p:cNvCxnSpPr/>
          <p:nvPr/>
        </p:nvCxnSpPr>
        <p:spPr>
          <a:xfrm flipH="1">
            <a:off x="3081338" y="5715000"/>
            <a:ext cx="195262" cy="28892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4" name="Google Shape;954;p30"/>
          <p:cNvSpPr txBox="1"/>
          <p:nvPr/>
        </p:nvSpPr>
        <p:spPr>
          <a:xfrm>
            <a:off x="2849563" y="5943600"/>
            <a:ext cx="2667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955" name="Google Shape;955;p30"/>
          <p:cNvSpPr txBox="1"/>
          <p:nvPr/>
        </p:nvSpPr>
        <p:spPr>
          <a:xfrm>
            <a:off x="533400" y="5715000"/>
            <a:ext cx="187007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Insert 15</a:t>
            </a:r>
            <a:br>
              <a:rPr lang="en-US" sz="16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violation at node 7</a:t>
            </a:r>
            <a:endParaRPr/>
          </a:p>
        </p:txBody>
      </p:sp>
      <p:sp>
        <p:nvSpPr>
          <p:cNvPr id="956" name="Google Shape;956;p30"/>
          <p:cNvSpPr/>
          <p:nvPr/>
        </p:nvSpPr>
        <p:spPr>
          <a:xfrm>
            <a:off x="7421563" y="566896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7" name="Google Shape;957;p30"/>
          <p:cNvSpPr txBox="1"/>
          <p:nvPr/>
        </p:nvSpPr>
        <p:spPr>
          <a:xfrm>
            <a:off x="7345363" y="5651500"/>
            <a:ext cx="2667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16</a:t>
            </a:r>
            <a:endParaRPr/>
          </a:p>
        </p:txBody>
      </p:sp>
      <p:sp>
        <p:nvSpPr>
          <p:cNvPr id="958" name="Google Shape;958;p30"/>
          <p:cNvSpPr/>
          <p:nvPr/>
        </p:nvSpPr>
        <p:spPr>
          <a:xfrm>
            <a:off x="6735763" y="565626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59" name="Google Shape;959;p30"/>
          <p:cNvCxnSpPr/>
          <p:nvPr/>
        </p:nvCxnSpPr>
        <p:spPr>
          <a:xfrm flipH="1">
            <a:off x="6880225" y="5334000"/>
            <a:ext cx="206375" cy="3063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0" name="Google Shape;960;p30"/>
          <p:cNvSpPr txBox="1"/>
          <p:nvPr/>
        </p:nvSpPr>
        <p:spPr>
          <a:xfrm>
            <a:off x="6735763" y="563880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961" name="Google Shape;961;p30"/>
          <p:cNvSpPr txBox="1"/>
          <p:nvPr/>
        </p:nvSpPr>
        <p:spPr>
          <a:xfrm>
            <a:off x="4038600" y="5486400"/>
            <a:ext cx="10080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RL rotate</a:t>
            </a:r>
            <a:endParaRPr/>
          </a:p>
        </p:txBody>
      </p:sp>
      <p:sp>
        <p:nvSpPr>
          <p:cNvPr id="962" name="Google Shape;962;p30"/>
          <p:cNvSpPr/>
          <p:nvPr/>
        </p:nvSpPr>
        <p:spPr>
          <a:xfrm>
            <a:off x="1600200" y="441801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3" name="Google Shape;963;p30"/>
          <p:cNvSpPr/>
          <p:nvPr/>
        </p:nvSpPr>
        <p:spPr>
          <a:xfrm>
            <a:off x="2544763" y="4389438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64" name="Google Shape;964;p30"/>
          <p:cNvCxnSpPr/>
          <p:nvPr/>
        </p:nvCxnSpPr>
        <p:spPr>
          <a:xfrm flipH="1">
            <a:off x="1828800" y="4217988"/>
            <a:ext cx="304800" cy="1841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5" name="Google Shape;965;p30"/>
          <p:cNvCxnSpPr/>
          <p:nvPr/>
        </p:nvCxnSpPr>
        <p:spPr>
          <a:xfrm>
            <a:off x="2286000" y="4217988"/>
            <a:ext cx="304800" cy="18256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6" name="Google Shape;966;p30"/>
          <p:cNvSpPr/>
          <p:nvPr/>
        </p:nvSpPr>
        <p:spPr>
          <a:xfrm>
            <a:off x="2057400" y="396081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7" name="Google Shape;967;p30"/>
          <p:cNvSpPr txBox="1"/>
          <p:nvPr/>
        </p:nvSpPr>
        <p:spPr>
          <a:xfrm>
            <a:off x="2020888" y="391160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968" name="Google Shape;968;p30"/>
          <p:cNvSpPr txBox="1"/>
          <p:nvPr/>
        </p:nvSpPr>
        <p:spPr>
          <a:xfrm>
            <a:off x="1600200" y="4368800"/>
            <a:ext cx="188913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969" name="Google Shape;969;p30"/>
          <p:cNvSpPr txBox="1"/>
          <p:nvPr/>
        </p:nvSpPr>
        <p:spPr>
          <a:xfrm>
            <a:off x="2544763" y="4341813"/>
            <a:ext cx="188912" cy="20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970" name="Google Shape;970;p30"/>
          <p:cNvSpPr/>
          <p:nvPr/>
        </p:nvSpPr>
        <p:spPr>
          <a:xfrm>
            <a:off x="2849563" y="4905375"/>
            <a:ext cx="274637" cy="274638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71" name="Google Shape;971;p30"/>
          <p:cNvCxnSpPr/>
          <p:nvPr/>
        </p:nvCxnSpPr>
        <p:spPr>
          <a:xfrm>
            <a:off x="2743200" y="469265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2" name="Google Shape;972;p30"/>
          <p:cNvSpPr txBox="1"/>
          <p:nvPr/>
        </p:nvSpPr>
        <p:spPr>
          <a:xfrm>
            <a:off x="2849563" y="4905375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973" name="Google Shape;973;p30"/>
          <p:cNvSpPr/>
          <p:nvPr/>
        </p:nvSpPr>
        <p:spPr>
          <a:xfrm>
            <a:off x="1981200" y="490696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74" name="Google Shape;974;p30"/>
          <p:cNvCxnSpPr/>
          <p:nvPr/>
        </p:nvCxnSpPr>
        <p:spPr>
          <a:xfrm>
            <a:off x="1874838" y="464820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5" name="Google Shape;975;p30"/>
          <p:cNvSpPr txBox="1"/>
          <p:nvPr/>
        </p:nvSpPr>
        <p:spPr>
          <a:xfrm>
            <a:off x="2001838" y="485775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976" name="Google Shape;976;p30"/>
          <p:cNvSpPr/>
          <p:nvPr/>
        </p:nvSpPr>
        <p:spPr>
          <a:xfrm>
            <a:off x="1295400" y="4876800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77" name="Google Shape;977;p30"/>
          <p:cNvCxnSpPr/>
          <p:nvPr/>
        </p:nvCxnSpPr>
        <p:spPr>
          <a:xfrm flipH="1">
            <a:off x="1433513" y="464820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8" name="Google Shape;978;p30"/>
          <p:cNvSpPr txBox="1"/>
          <p:nvPr/>
        </p:nvSpPr>
        <p:spPr>
          <a:xfrm>
            <a:off x="1316038" y="487680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979" name="Google Shape;979;p30"/>
          <p:cNvSpPr/>
          <p:nvPr/>
        </p:nvSpPr>
        <p:spPr>
          <a:xfrm>
            <a:off x="2362200" y="4905375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80" name="Google Shape;980;p30"/>
          <p:cNvCxnSpPr/>
          <p:nvPr/>
        </p:nvCxnSpPr>
        <p:spPr>
          <a:xfrm flipH="1">
            <a:off x="2473325" y="4646613"/>
            <a:ext cx="193675" cy="2873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1" name="Google Shape;981;p30"/>
          <p:cNvSpPr txBox="1"/>
          <p:nvPr/>
        </p:nvSpPr>
        <p:spPr>
          <a:xfrm>
            <a:off x="2382838" y="4906963"/>
            <a:ext cx="188912" cy="20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982" name="Google Shape;982;p30"/>
          <p:cNvSpPr/>
          <p:nvPr/>
        </p:nvSpPr>
        <p:spPr>
          <a:xfrm>
            <a:off x="5715000" y="457041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3" name="Google Shape;983;p30"/>
          <p:cNvSpPr/>
          <p:nvPr/>
        </p:nvSpPr>
        <p:spPr>
          <a:xfrm>
            <a:off x="6659563" y="4541838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84" name="Google Shape;984;p30"/>
          <p:cNvCxnSpPr/>
          <p:nvPr/>
        </p:nvCxnSpPr>
        <p:spPr>
          <a:xfrm flipH="1">
            <a:off x="5943600" y="4370388"/>
            <a:ext cx="304800" cy="1841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5" name="Google Shape;985;p30"/>
          <p:cNvCxnSpPr/>
          <p:nvPr/>
        </p:nvCxnSpPr>
        <p:spPr>
          <a:xfrm>
            <a:off x="6400800" y="4370388"/>
            <a:ext cx="304800" cy="18256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6" name="Google Shape;986;p30"/>
          <p:cNvSpPr/>
          <p:nvPr/>
        </p:nvSpPr>
        <p:spPr>
          <a:xfrm>
            <a:off x="6172200" y="411321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7" name="Google Shape;987;p30"/>
          <p:cNvSpPr txBox="1"/>
          <p:nvPr/>
        </p:nvSpPr>
        <p:spPr>
          <a:xfrm>
            <a:off x="6135688" y="406400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988" name="Google Shape;988;p30"/>
          <p:cNvSpPr txBox="1"/>
          <p:nvPr/>
        </p:nvSpPr>
        <p:spPr>
          <a:xfrm>
            <a:off x="5715000" y="4521200"/>
            <a:ext cx="188913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989" name="Google Shape;989;p30"/>
          <p:cNvSpPr txBox="1"/>
          <p:nvPr/>
        </p:nvSpPr>
        <p:spPr>
          <a:xfrm>
            <a:off x="6659563" y="4494213"/>
            <a:ext cx="188912" cy="20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990" name="Google Shape;990;p30"/>
          <p:cNvSpPr/>
          <p:nvPr/>
        </p:nvSpPr>
        <p:spPr>
          <a:xfrm>
            <a:off x="6964363" y="5057775"/>
            <a:ext cx="274637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91" name="Google Shape;991;p30"/>
          <p:cNvCxnSpPr/>
          <p:nvPr/>
        </p:nvCxnSpPr>
        <p:spPr>
          <a:xfrm>
            <a:off x="6858000" y="484505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2" name="Google Shape;992;p30"/>
          <p:cNvSpPr txBox="1"/>
          <p:nvPr/>
        </p:nvSpPr>
        <p:spPr>
          <a:xfrm>
            <a:off x="6897688" y="5029200"/>
            <a:ext cx="331787" cy="35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993" name="Google Shape;993;p30"/>
          <p:cNvSpPr/>
          <p:nvPr/>
        </p:nvSpPr>
        <p:spPr>
          <a:xfrm>
            <a:off x="6096000" y="505936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94" name="Google Shape;994;p30"/>
          <p:cNvCxnSpPr/>
          <p:nvPr/>
        </p:nvCxnSpPr>
        <p:spPr>
          <a:xfrm>
            <a:off x="5989638" y="480060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5" name="Google Shape;995;p30"/>
          <p:cNvSpPr txBox="1"/>
          <p:nvPr/>
        </p:nvSpPr>
        <p:spPr>
          <a:xfrm>
            <a:off x="6116638" y="501015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996" name="Google Shape;996;p30"/>
          <p:cNvSpPr/>
          <p:nvPr/>
        </p:nvSpPr>
        <p:spPr>
          <a:xfrm>
            <a:off x="5410200" y="5029200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97" name="Google Shape;997;p30"/>
          <p:cNvCxnSpPr/>
          <p:nvPr/>
        </p:nvCxnSpPr>
        <p:spPr>
          <a:xfrm flipH="1">
            <a:off x="5548313" y="480060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8" name="Google Shape;998;p30"/>
          <p:cNvSpPr txBox="1"/>
          <p:nvPr/>
        </p:nvSpPr>
        <p:spPr>
          <a:xfrm>
            <a:off x="5430838" y="502920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999" name="Google Shape;999;p30"/>
          <p:cNvSpPr/>
          <p:nvPr/>
        </p:nvSpPr>
        <p:spPr>
          <a:xfrm>
            <a:off x="6477000" y="5057775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00" name="Google Shape;1000;p30"/>
          <p:cNvCxnSpPr/>
          <p:nvPr/>
        </p:nvCxnSpPr>
        <p:spPr>
          <a:xfrm flipH="1">
            <a:off x="6588125" y="4799013"/>
            <a:ext cx="193675" cy="2873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1" name="Google Shape;1001;p30"/>
          <p:cNvSpPr txBox="1"/>
          <p:nvPr/>
        </p:nvSpPr>
        <p:spPr>
          <a:xfrm>
            <a:off x="6497638" y="5059363"/>
            <a:ext cx="188912" cy="20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cxnSp>
        <p:nvCxnSpPr>
          <p:cNvPr id="1002" name="Google Shape;1002;p30"/>
          <p:cNvCxnSpPr/>
          <p:nvPr/>
        </p:nvCxnSpPr>
        <p:spPr>
          <a:xfrm>
            <a:off x="7162800" y="5334000"/>
            <a:ext cx="28575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3" name="Google Shape;1003;p30"/>
          <p:cNvSpPr/>
          <p:nvPr/>
        </p:nvSpPr>
        <p:spPr>
          <a:xfrm>
            <a:off x="2249488" y="1828800"/>
            <a:ext cx="325437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004" name="Google Shape;1004;p30"/>
          <p:cNvSpPr/>
          <p:nvPr/>
        </p:nvSpPr>
        <p:spPr>
          <a:xfrm>
            <a:off x="1868488" y="1295400"/>
            <a:ext cx="325437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-2</a:t>
            </a:r>
            <a:endParaRPr/>
          </a:p>
        </p:txBody>
      </p:sp>
      <p:sp>
        <p:nvSpPr>
          <p:cNvPr id="1005" name="Google Shape;1005;p30"/>
          <p:cNvSpPr/>
          <p:nvPr/>
        </p:nvSpPr>
        <p:spPr>
          <a:xfrm>
            <a:off x="6781800" y="4343400"/>
            <a:ext cx="325438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006" name="Google Shape;1006;p30"/>
          <p:cNvSpPr/>
          <p:nvPr/>
        </p:nvSpPr>
        <p:spPr>
          <a:xfrm>
            <a:off x="2895600" y="4648200"/>
            <a:ext cx="325438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-2</a:t>
            </a:r>
            <a:endParaRPr/>
          </a:p>
        </p:txBody>
      </p:sp>
      <p:sp>
        <p:nvSpPr>
          <p:cNvPr id="1007" name="Google Shape;1007;p30"/>
          <p:cNvSpPr/>
          <p:nvPr/>
        </p:nvSpPr>
        <p:spPr>
          <a:xfrm>
            <a:off x="3200400" y="5181600"/>
            <a:ext cx="28098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008" name="Google Shape;1008;p30"/>
          <p:cNvSpPr/>
          <p:nvPr/>
        </p:nvSpPr>
        <p:spPr>
          <a:xfrm>
            <a:off x="2819400" y="4876800"/>
            <a:ext cx="609600" cy="1524000"/>
          </a:xfrm>
          <a:prstGeom prst="rect">
            <a:avLst/>
          </a:prstGeom>
          <a:noFill/>
          <a:ln cap="flat" cmpd="sng" w="12700">
            <a:solidFill>
              <a:srgbClr val="00FF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9" name="Google Shape;1009;p30"/>
          <p:cNvSpPr/>
          <p:nvPr/>
        </p:nvSpPr>
        <p:spPr>
          <a:xfrm>
            <a:off x="6781800" y="5029200"/>
            <a:ext cx="914400" cy="914400"/>
          </a:xfrm>
          <a:prstGeom prst="rect">
            <a:avLst/>
          </a:prstGeom>
          <a:noFill/>
          <a:ln cap="flat" cmpd="sng" w="12700">
            <a:solidFill>
              <a:srgbClr val="00FF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0" name="Google Shape;1010;p30"/>
          <p:cNvSpPr/>
          <p:nvPr/>
        </p:nvSpPr>
        <p:spPr>
          <a:xfrm>
            <a:off x="2625725" y="4114800"/>
            <a:ext cx="325438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011" name="Google Shape;1011;p30"/>
          <p:cNvSpPr/>
          <p:nvPr/>
        </p:nvSpPr>
        <p:spPr>
          <a:xfrm>
            <a:off x="2209800" y="3733800"/>
            <a:ext cx="325438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012" name="Google Shape;1012;p30"/>
          <p:cNvSpPr/>
          <p:nvPr/>
        </p:nvSpPr>
        <p:spPr>
          <a:xfrm>
            <a:off x="6283325" y="3810000"/>
            <a:ext cx="325438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013" name="Google Shape;1013;p30"/>
          <p:cNvSpPr/>
          <p:nvPr/>
        </p:nvSpPr>
        <p:spPr>
          <a:xfrm flipH="1">
            <a:off x="1792288" y="1905000"/>
            <a:ext cx="381000" cy="457200"/>
          </a:xfrm>
          <a:custGeom>
            <a:rect b="b" l="l" r="r" t="t"/>
            <a:pathLst>
              <a:path extrusionOk="0" h="1465" w="924">
                <a:moveTo>
                  <a:pt x="0" y="1465"/>
                </a:moveTo>
                <a:cubicBezTo>
                  <a:pt x="181" y="889"/>
                  <a:pt x="362" y="314"/>
                  <a:pt x="516" y="157"/>
                </a:cubicBezTo>
                <a:cubicBezTo>
                  <a:pt x="670" y="0"/>
                  <a:pt x="861" y="465"/>
                  <a:pt x="924" y="523"/>
                </a:cubicBezTo>
              </a:path>
            </a:pathLst>
          </a:custGeom>
          <a:noFill/>
          <a:ln cap="flat" cmpd="sng" w="9525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4" name="Google Shape;1014;p30"/>
          <p:cNvSpPr/>
          <p:nvPr/>
        </p:nvSpPr>
        <p:spPr>
          <a:xfrm>
            <a:off x="4191000" y="4800600"/>
            <a:ext cx="685800" cy="304800"/>
          </a:xfrm>
          <a:prstGeom prst="rightArrow">
            <a:avLst>
              <a:gd fmla="val 50000" name="adj1"/>
              <a:gd fmla="val 56250" name="adj2"/>
            </a:avLst>
          </a:prstGeom>
          <a:noFill/>
          <a:ln cap="flat" cmpd="sng" w="952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5" name="Google Shape;1015;p30"/>
          <p:cNvSpPr/>
          <p:nvPr/>
        </p:nvSpPr>
        <p:spPr>
          <a:xfrm>
            <a:off x="2971800" y="1981200"/>
            <a:ext cx="685800" cy="304800"/>
          </a:xfrm>
          <a:prstGeom prst="rightArrow">
            <a:avLst>
              <a:gd fmla="val 50000" name="adj1"/>
              <a:gd fmla="val 56250" name="adj2"/>
            </a:avLst>
          </a:prstGeom>
          <a:noFill/>
          <a:ln cap="flat" cmpd="sng" w="952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6" name="Google Shape;1016;p30"/>
          <p:cNvSpPr/>
          <p:nvPr/>
        </p:nvSpPr>
        <p:spPr>
          <a:xfrm>
            <a:off x="8482013" y="286861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17" name="Google Shape;1017;p30"/>
          <p:cNvCxnSpPr/>
          <p:nvPr/>
        </p:nvCxnSpPr>
        <p:spPr>
          <a:xfrm>
            <a:off x="8405813" y="2590800"/>
            <a:ext cx="96837" cy="28892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8" name="Google Shape;1018;p30"/>
          <p:cNvSpPr txBox="1"/>
          <p:nvPr/>
        </p:nvSpPr>
        <p:spPr>
          <a:xfrm>
            <a:off x="8405813" y="2819400"/>
            <a:ext cx="2667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16</a:t>
            </a:r>
            <a:endParaRPr/>
          </a:p>
        </p:txBody>
      </p:sp>
      <p:sp>
        <p:nvSpPr>
          <p:cNvPr id="1019" name="Google Shape;1019;p30"/>
          <p:cNvSpPr/>
          <p:nvPr/>
        </p:nvSpPr>
        <p:spPr>
          <a:xfrm>
            <a:off x="6958013" y="182721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0" name="Google Shape;1020;p30"/>
          <p:cNvSpPr/>
          <p:nvPr/>
        </p:nvSpPr>
        <p:spPr>
          <a:xfrm>
            <a:off x="7902575" y="1798638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21" name="Google Shape;1021;p30"/>
          <p:cNvCxnSpPr/>
          <p:nvPr/>
        </p:nvCxnSpPr>
        <p:spPr>
          <a:xfrm flipH="1">
            <a:off x="7186613" y="1627188"/>
            <a:ext cx="304800" cy="1841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2" name="Google Shape;1022;p30"/>
          <p:cNvCxnSpPr/>
          <p:nvPr/>
        </p:nvCxnSpPr>
        <p:spPr>
          <a:xfrm>
            <a:off x="7643813" y="1627188"/>
            <a:ext cx="304800" cy="18256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3" name="Google Shape;1023;p30"/>
          <p:cNvSpPr/>
          <p:nvPr/>
        </p:nvSpPr>
        <p:spPr>
          <a:xfrm>
            <a:off x="7415213" y="137001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4" name="Google Shape;1024;p30"/>
          <p:cNvSpPr txBox="1"/>
          <p:nvPr/>
        </p:nvSpPr>
        <p:spPr>
          <a:xfrm>
            <a:off x="7378700" y="1320800"/>
            <a:ext cx="188913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025" name="Google Shape;1025;p30"/>
          <p:cNvSpPr txBox="1"/>
          <p:nvPr/>
        </p:nvSpPr>
        <p:spPr>
          <a:xfrm>
            <a:off x="6958013" y="177800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026" name="Google Shape;1026;p30"/>
          <p:cNvSpPr txBox="1"/>
          <p:nvPr/>
        </p:nvSpPr>
        <p:spPr>
          <a:xfrm>
            <a:off x="7902575" y="1751013"/>
            <a:ext cx="188913" cy="20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027" name="Google Shape;1027;p30"/>
          <p:cNvSpPr/>
          <p:nvPr/>
        </p:nvSpPr>
        <p:spPr>
          <a:xfrm>
            <a:off x="8207375" y="2314575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28" name="Google Shape;1028;p30"/>
          <p:cNvCxnSpPr/>
          <p:nvPr/>
        </p:nvCxnSpPr>
        <p:spPr>
          <a:xfrm>
            <a:off x="8101013" y="210185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9" name="Google Shape;1029;p30"/>
          <p:cNvSpPr txBox="1"/>
          <p:nvPr/>
        </p:nvSpPr>
        <p:spPr>
          <a:xfrm>
            <a:off x="8207375" y="2314575"/>
            <a:ext cx="188913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030" name="Google Shape;1030;p30"/>
          <p:cNvSpPr/>
          <p:nvPr/>
        </p:nvSpPr>
        <p:spPr>
          <a:xfrm>
            <a:off x="7339013" y="231616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31" name="Google Shape;1031;p30"/>
          <p:cNvCxnSpPr/>
          <p:nvPr/>
        </p:nvCxnSpPr>
        <p:spPr>
          <a:xfrm>
            <a:off x="7232650" y="205740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2" name="Google Shape;1032;p30"/>
          <p:cNvSpPr txBox="1"/>
          <p:nvPr/>
        </p:nvSpPr>
        <p:spPr>
          <a:xfrm>
            <a:off x="7359650" y="2266950"/>
            <a:ext cx="188913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033" name="Google Shape;1033;p30"/>
          <p:cNvSpPr/>
          <p:nvPr/>
        </p:nvSpPr>
        <p:spPr>
          <a:xfrm>
            <a:off x="6653213" y="2286000"/>
            <a:ext cx="274637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34" name="Google Shape;1034;p30"/>
          <p:cNvCxnSpPr/>
          <p:nvPr/>
        </p:nvCxnSpPr>
        <p:spPr>
          <a:xfrm flipH="1">
            <a:off x="6791325" y="205740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5" name="Google Shape;1035;p30"/>
          <p:cNvSpPr txBox="1"/>
          <p:nvPr/>
        </p:nvSpPr>
        <p:spPr>
          <a:xfrm>
            <a:off x="6673850" y="2286000"/>
            <a:ext cx="188913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036" name="Google Shape;1036;p30"/>
          <p:cNvSpPr/>
          <p:nvPr/>
        </p:nvSpPr>
        <p:spPr>
          <a:xfrm>
            <a:off x="7720013" y="2314575"/>
            <a:ext cx="274637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37" name="Google Shape;1037;p30"/>
          <p:cNvCxnSpPr/>
          <p:nvPr/>
        </p:nvCxnSpPr>
        <p:spPr>
          <a:xfrm flipH="1">
            <a:off x="7831138" y="2055813"/>
            <a:ext cx="193675" cy="2873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8" name="Google Shape;1038;p30"/>
          <p:cNvSpPr txBox="1"/>
          <p:nvPr/>
        </p:nvSpPr>
        <p:spPr>
          <a:xfrm>
            <a:off x="7740650" y="2316163"/>
            <a:ext cx="188913" cy="20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039" name="Google Shape;1039;p30"/>
          <p:cNvSpPr/>
          <p:nvPr/>
        </p:nvSpPr>
        <p:spPr>
          <a:xfrm>
            <a:off x="8253413" y="2057400"/>
            <a:ext cx="325437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040" name="Google Shape;1040;p30"/>
          <p:cNvSpPr/>
          <p:nvPr/>
        </p:nvSpPr>
        <p:spPr>
          <a:xfrm>
            <a:off x="7983538" y="1524000"/>
            <a:ext cx="325437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041" name="Google Shape;1041;p30"/>
          <p:cNvSpPr/>
          <p:nvPr/>
        </p:nvSpPr>
        <p:spPr>
          <a:xfrm>
            <a:off x="7567613" y="1143000"/>
            <a:ext cx="325437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042" name="Google Shape;1042;p30"/>
          <p:cNvSpPr txBox="1"/>
          <p:nvPr/>
        </p:nvSpPr>
        <p:spPr>
          <a:xfrm>
            <a:off x="6624638" y="3014663"/>
            <a:ext cx="152876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Insert 16, fine </a:t>
            </a:r>
            <a:endParaRPr/>
          </a:p>
        </p:txBody>
      </p:sp>
      <p:sp>
        <p:nvSpPr>
          <p:cNvPr id="1043" name="Google Shape;1043;p30"/>
          <p:cNvSpPr/>
          <p:nvPr/>
        </p:nvSpPr>
        <p:spPr>
          <a:xfrm>
            <a:off x="5867400" y="1752600"/>
            <a:ext cx="685800" cy="304800"/>
          </a:xfrm>
          <a:prstGeom prst="rightArrow">
            <a:avLst>
              <a:gd fmla="val 50000" name="adj1"/>
              <a:gd fmla="val 56250" name="adj2"/>
            </a:avLst>
          </a:prstGeom>
          <a:noFill/>
          <a:ln cap="flat" cmpd="sng" w="952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4" name="Google Shape;1044;p30"/>
          <p:cNvSpPr/>
          <p:nvPr/>
        </p:nvSpPr>
        <p:spPr>
          <a:xfrm>
            <a:off x="152400" y="5029200"/>
            <a:ext cx="762000" cy="304800"/>
          </a:xfrm>
          <a:prstGeom prst="rightArrow">
            <a:avLst>
              <a:gd fmla="val 50000" name="adj1"/>
              <a:gd fmla="val 56250" name="adj2"/>
            </a:avLst>
          </a:prstGeom>
          <a:noFill/>
          <a:ln cap="flat" cmpd="sng" w="952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31"/>
          <p:cNvSpPr/>
          <p:nvPr/>
        </p:nvSpPr>
        <p:spPr>
          <a:xfrm>
            <a:off x="2468563" y="294481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51" name="Google Shape;1051;p31"/>
          <p:cNvCxnSpPr/>
          <p:nvPr/>
        </p:nvCxnSpPr>
        <p:spPr>
          <a:xfrm>
            <a:off x="2487613" y="2667000"/>
            <a:ext cx="103187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2" name="Google Shape;1052;p31"/>
          <p:cNvSpPr txBox="1"/>
          <p:nvPr/>
        </p:nvSpPr>
        <p:spPr>
          <a:xfrm>
            <a:off x="2392363" y="2895600"/>
            <a:ext cx="244475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1053" name="Google Shape;1053;p31"/>
          <p:cNvSpPr txBox="1"/>
          <p:nvPr/>
        </p:nvSpPr>
        <p:spPr>
          <a:xfrm>
            <a:off x="838200" y="2482850"/>
            <a:ext cx="996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Insert 14</a:t>
            </a:r>
            <a:endParaRPr/>
          </a:p>
        </p:txBody>
      </p:sp>
      <p:sp>
        <p:nvSpPr>
          <p:cNvPr id="1054" name="Google Shape;1054;p31"/>
          <p:cNvSpPr txBox="1"/>
          <p:nvPr/>
        </p:nvSpPr>
        <p:spPr>
          <a:xfrm>
            <a:off x="3581400" y="2286000"/>
            <a:ext cx="10080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RL rotate</a:t>
            </a:r>
            <a:endParaRPr/>
          </a:p>
        </p:txBody>
      </p:sp>
      <p:sp>
        <p:nvSpPr>
          <p:cNvPr id="1055" name="Google Shape;1055;p31"/>
          <p:cNvSpPr txBox="1"/>
          <p:nvPr/>
        </p:nvSpPr>
        <p:spPr>
          <a:xfrm>
            <a:off x="838200" y="5835650"/>
            <a:ext cx="996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Insert 13</a:t>
            </a:r>
            <a:endParaRPr/>
          </a:p>
        </p:txBody>
      </p:sp>
      <p:sp>
        <p:nvSpPr>
          <p:cNvPr id="1056" name="Google Shape;1056;p31"/>
          <p:cNvSpPr/>
          <p:nvPr/>
        </p:nvSpPr>
        <p:spPr>
          <a:xfrm>
            <a:off x="5821363" y="4511675"/>
            <a:ext cx="274637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7" name="Google Shape;1057;p31"/>
          <p:cNvSpPr/>
          <p:nvPr/>
        </p:nvSpPr>
        <p:spPr>
          <a:xfrm>
            <a:off x="7031038" y="4435475"/>
            <a:ext cx="274637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58" name="Google Shape;1058;p31"/>
          <p:cNvCxnSpPr/>
          <p:nvPr/>
        </p:nvCxnSpPr>
        <p:spPr>
          <a:xfrm flipH="1">
            <a:off x="6019800" y="4249738"/>
            <a:ext cx="381000" cy="2301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9" name="Google Shape;1059;p31"/>
          <p:cNvCxnSpPr/>
          <p:nvPr/>
        </p:nvCxnSpPr>
        <p:spPr>
          <a:xfrm>
            <a:off x="6629400" y="4176713"/>
            <a:ext cx="457200" cy="2730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0" name="Google Shape;1060;p31"/>
          <p:cNvSpPr/>
          <p:nvPr/>
        </p:nvSpPr>
        <p:spPr>
          <a:xfrm>
            <a:off x="6345238" y="397986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1" name="Google Shape;1061;p31"/>
          <p:cNvSpPr txBox="1"/>
          <p:nvPr/>
        </p:nvSpPr>
        <p:spPr>
          <a:xfrm>
            <a:off x="6324600" y="3962400"/>
            <a:ext cx="1778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062" name="Google Shape;1062;p31"/>
          <p:cNvSpPr txBox="1"/>
          <p:nvPr/>
        </p:nvSpPr>
        <p:spPr>
          <a:xfrm>
            <a:off x="5800725" y="4495800"/>
            <a:ext cx="1778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063" name="Google Shape;1063;p31"/>
          <p:cNvSpPr txBox="1"/>
          <p:nvPr/>
        </p:nvSpPr>
        <p:spPr>
          <a:xfrm>
            <a:off x="6934200" y="4419600"/>
            <a:ext cx="244475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1064" name="Google Shape;1064;p31"/>
          <p:cNvSpPr txBox="1"/>
          <p:nvPr/>
        </p:nvSpPr>
        <p:spPr>
          <a:xfrm>
            <a:off x="3810000" y="5029200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RR rotate</a:t>
            </a:r>
            <a:endParaRPr/>
          </a:p>
        </p:txBody>
      </p:sp>
      <p:sp>
        <p:nvSpPr>
          <p:cNvPr id="1065" name="Google Shape;1065;p31"/>
          <p:cNvSpPr/>
          <p:nvPr/>
        </p:nvSpPr>
        <p:spPr>
          <a:xfrm>
            <a:off x="609600" y="76200"/>
            <a:ext cx="769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1775" lvl="0" marL="288925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Continue to insert 14, 13</a:t>
            </a:r>
            <a:endParaRPr/>
          </a:p>
        </p:txBody>
      </p:sp>
      <p:sp>
        <p:nvSpPr>
          <p:cNvPr id="1066" name="Google Shape;1066;p31"/>
          <p:cNvSpPr/>
          <p:nvPr/>
        </p:nvSpPr>
        <p:spPr>
          <a:xfrm>
            <a:off x="2925763" y="244316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7" name="Google Shape;1067;p31"/>
          <p:cNvSpPr txBox="1"/>
          <p:nvPr/>
        </p:nvSpPr>
        <p:spPr>
          <a:xfrm>
            <a:off x="2849563" y="2425700"/>
            <a:ext cx="2667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16</a:t>
            </a:r>
            <a:endParaRPr/>
          </a:p>
        </p:txBody>
      </p:sp>
      <p:sp>
        <p:nvSpPr>
          <p:cNvPr id="1068" name="Google Shape;1068;p31"/>
          <p:cNvSpPr/>
          <p:nvPr/>
        </p:nvSpPr>
        <p:spPr>
          <a:xfrm>
            <a:off x="2239963" y="243046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69" name="Google Shape;1069;p31"/>
          <p:cNvCxnSpPr/>
          <p:nvPr/>
        </p:nvCxnSpPr>
        <p:spPr>
          <a:xfrm flipH="1">
            <a:off x="2384425" y="2108200"/>
            <a:ext cx="206375" cy="3063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0" name="Google Shape;1070;p31"/>
          <p:cNvSpPr txBox="1"/>
          <p:nvPr/>
        </p:nvSpPr>
        <p:spPr>
          <a:xfrm>
            <a:off x="2239963" y="241300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071" name="Google Shape;1071;p31"/>
          <p:cNvSpPr/>
          <p:nvPr/>
        </p:nvSpPr>
        <p:spPr>
          <a:xfrm>
            <a:off x="1219200" y="134461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2" name="Google Shape;1072;p31"/>
          <p:cNvSpPr/>
          <p:nvPr/>
        </p:nvSpPr>
        <p:spPr>
          <a:xfrm>
            <a:off x="2163763" y="1316038"/>
            <a:ext cx="274637" cy="274637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73" name="Google Shape;1073;p31"/>
          <p:cNvCxnSpPr/>
          <p:nvPr/>
        </p:nvCxnSpPr>
        <p:spPr>
          <a:xfrm flipH="1">
            <a:off x="1447800" y="1144588"/>
            <a:ext cx="304800" cy="1841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4" name="Google Shape;1074;p31"/>
          <p:cNvCxnSpPr/>
          <p:nvPr/>
        </p:nvCxnSpPr>
        <p:spPr>
          <a:xfrm>
            <a:off x="1905000" y="1144588"/>
            <a:ext cx="304800" cy="18256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5" name="Google Shape;1075;p31"/>
          <p:cNvSpPr/>
          <p:nvPr/>
        </p:nvSpPr>
        <p:spPr>
          <a:xfrm>
            <a:off x="1676400" y="88741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6" name="Google Shape;1076;p31"/>
          <p:cNvSpPr txBox="1"/>
          <p:nvPr/>
        </p:nvSpPr>
        <p:spPr>
          <a:xfrm>
            <a:off x="1639888" y="83820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077" name="Google Shape;1077;p31"/>
          <p:cNvSpPr txBox="1"/>
          <p:nvPr/>
        </p:nvSpPr>
        <p:spPr>
          <a:xfrm>
            <a:off x="1219200" y="1295400"/>
            <a:ext cx="188913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078" name="Google Shape;1078;p31"/>
          <p:cNvSpPr txBox="1"/>
          <p:nvPr/>
        </p:nvSpPr>
        <p:spPr>
          <a:xfrm>
            <a:off x="2163763" y="1268413"/>
            <a:ext cx="188912" cy="20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079" name="Google Shape;1079;p31"/>
          <p:cNvSpPr/>
          <p:nvPr/>
        </p:nvSpPr>
        <p:spPr>
          <a:xfrm>
            <a:off x="2468563" y="1831975"/>
            <a:ext cx="274637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80" name="Google Shape;1080;p31"/>
          <p:cNvCxnSpPr/>
          <p:nvPr/>
        </p:nvCxnSpPr>
        <p:spPr>
          <a:xfrm>
            <a:off x="2362200" y="161925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1" name="Google Shape;1081;p31"/>
          <p:cNvSpPr txBox="1"/>
          <p:nvPr/>
        </p:nvSpPr>
        <p:spPr>
          <a:xfrm>
            <a:off x="2411413" y="1803400"/>
            <a:ext cx="331787" cy="35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1082" name="Google Shape;1082;p31"/>
          <p:cNvSpPr/>
          <p:nvPr/>
        </p:nvSpPr>
        <p:spPr>
          <a:xfrm>
            <a:off x="1600200" y="183356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83" name="Google Shape;1083;p31"/>
          <p:cNvCxnSpPr/>
          <p:nvPr/>
        </p:nvCxnSpPr>
        <p:spPr>
          <a:xfrm>
            <a:off x="1493838" y="157480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4" name="Google Shape;1084;p31"/>
          <p:cNvSpPr txBox="1"/>
          <p:nvPr/>
        </p:nvSpPr>
        <p:spPr>
          <a:xfrm>
            <a:off x="1620838" y="178435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085" name="Google Shape;1085;p31"/>
          <p:cNvSpPr/>
          <p:nvPr/>
        </p:nvSpPr>
        <p:spPr>
          <a:xfrm>
            <a:off x="914400" y="1803400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86" name="Google Shape;1086;p31"/>
          <p:cNvCxnSpPr/>
          <p:nvPr/>
        </p:nvCxnSpPr>
        <p:spPr>
          <a:xfrm flipH="1">
            <a:off x="1052513" y="157480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7" name="Google Shape;1087;p31"/>
          <p:cNvSpPr txBox="1"/>
          <p:nvPr/>
        </p:nvSpPr>
        <p:spPr>
          <a:xfrm>
            <a:off x="935038" y="180340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088" name="Google Shape;1088;p31"/>
          <p:cNvSpPr/>
          <p:nvPr/>
        </p:nvSpPr>
        <p:spPr>
          <a:xfrm>
            <a:off x="1981200" y="1831975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89" name="Google Shape;1089;p31"/>
          <p:cNvCxnSpPr/>
          <p:nvPr/>
        </p:nvCxnSpPr>
        <p:spPr>
          <a:xfrm flipH="1">
            <a:off x="2092325" y="1573213"/>
            <a:ext cx="193675" cy="2873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0" name="Google Shape;1090;p31"/>
          <p:cNvSpPr txBox="1"/>
          <p:nvPr/>
        </p:nvSpPr>
        <p:spPr>
          <a:xfrm>
            <a:off x="2001838" y="1833563"/>
            <a:ext cx="188912" cy="20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cxnSp>
        <p:nvCxnSpPr>
          <p:cNvPr id="1091" name="Google Shape;1091;p31"/>
          <p:cNvCxnSpPr/>
          <p:nvPr/>
        </p:nvCxnSpPr>
        <p:spPr>
          <a:xfrm>
            <a:off x="2667000" y="2108200"/>
            <a:ext cx="28575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2" name="Google Shape;1092;p31"/>
          <p:cNvSpPr/>
          <p:nvPr/>
        </p:nvSpPr>
        <p:spPr>
          <a:xfrm>
            <a:off x="2514600" y="1524000"/>
            <a:ext cx="269875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093" name="Google Shape;1093;p31"/>
          <p:cNvSpPr/>
          <p:nvPr/>
        </p:nvSpPr>
        <p:spPr>
          <a:xfrm>
            <a:off x="2157413" y="990600"/>
            <a:ext cx="325437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-2</a:t>
            </a:r>
            <a:endParaRPr/>
          </a:p>
        </p:txBody>
      </p:sp>
      <p:sp>
        <p:nvSpPr>
          <p:cNvPr id="1094" name="Google Shape;1094;p31"/>
          <p:cNvSpPr/>
          <p:nvPr/>
        </p:nvSpPr>
        <p:spPr>
          <a:xfrm>
            <a:off x="6172200" y="241141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5" name="Google Shape;1095;p31"/>
          <p:cNvSpPr txBox="1"/>
          <p:nvPr/>
        </p:nvSpPr>
        <p:spPr>
          <a:xfrm>
            <a:off x="6096000" y="2362200"/>
            <a:ext cx="244475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1096" name="Google Shape;1096;p31"/>
          <p:cNvSpPr/>
          <p:nvPr/>
        </p:nvSpPr>
        <p:spPr>
          <a:xfrm>
            <a:off x="6811963" y="244316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7" name="Google Shape;1097;p31"/>
          <p:cNvSpPr txBox="1"/>
          <p:nvPr/>
        </p:nvSpPr>
        <p:spPr>
          <a:xfrm>
            <a:off x="6735763" y="2425700"/>
            <a:ext cx="2667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16</a:t>
            </a:r>
            <a:endParaRPr/>
          </a:p>
        </p:txBody>
      </p:sp>
      <p:sp>
        <p:nvSpPr>
          <p:cNvPr id="1098" name="Google Shape;1098;p31"/>
          <p:cNvSpPr/>
          <p:nvPr/>
        </p:nvSpPr>
        <p:spPr>
          <a:xfrm>
            <a:off x="5562600" y="243046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99" name="Google Shape;1099;p31"/>
          <p:cNvCxnSpPr/>
          <p:nvPr/>
        </p:nvCxnSpPr>
        <p:spPr>
          <a:xfrm flipH="1">
            <a:off x="5707063" y="2108200"/>
            <a:ext cx="206375" cy="3063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0" name="Google Shape;1100;p31"/>
          <p:cNvSpPr txBox="1"/>
          <p:nvPr/>
        </p:nvSpPr>
        <p:spPr>
          <a:xfrm>
            <a:off x="5562600" y="2413000"/>
            <a:ext cx="188913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101" name="Google Shape;1101;p31"/>
          <p:cNvSpPr/>
          <p:nvPr/>
        </p:nvSpPr>
        <p:spPr>
          <a:xfrm>
            <a:off x="5105400" y="134461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2" name="Google Shape;1102;p31"/>
          <p:cNvSpPr/>
          <p:nvPr/>
        </p:nvSpPr>
        <p:spPr>
          <a:xfrm>
            <a:off x="6049963" y="1316038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03" name="Google Shape;1103;p31"/>
          <p:cNvCxnSpPr/>
          <p:nvPr/>
        </p:nvCxnSpPr>
        <p:spPr>
          <a:xfrm flipH="1">
            <a:off x="5334000" y="1144588"/>
            <a:ext cx="304800" cy="1841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4" name="Google Shape;1104;p31"/>
          <p:cNvCxnSpPr/>
          <p:nvPr/>
        </p:nvCxnSpPr>
        <p:spPr>
          <a:xfrm>
            <a:off x="5791200" y="1144588"/>
            <a:ext cx="304800" cy="18256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5" name="Google Shape;1105;p31"/>
          <p:cNvSpPr/>
          <p:nvPr/>
        </p:nvSpPr>
        <p:spPr>
          <a:xfrm>
            <a:off x="5562600" y="88741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6" name="Google Shape;1106;p31"/>
          <p:cNvSpPr txBox="1"/>
          <p:nvPr/>
        </p:nvSpPr>
        <p:spPr>
          <a:xfrm>
            <a:off x="5526088" y="83820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107" name="Google Shape;1107;p31"/>
          <p:cNvSpPr txBox="1"/>
          <p:nvPr/>
        </p:nvSpPr>
        <p:spPr>
          <a:xfrm>
            <a:off x="5105400" y="1295400"/>
            <a:ext cx="188913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108" name="Google Shape;1108;p31"/>
          <p:cNvSpPr txBox="1"/>
          <p:nvPr/>
        </p:nvSpPr>
        <p:spPr>
          <a:xfrm>
            <a:off x="6049963" y="1268413"/>
            <a:ext cx="188912" cy="20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109" name="Google Shape;1109;p31"/>
          <p:cNvSpPr/>
          <p:nvPr/>
        </p:nvSpPr>
        <p:spPr>
          <a:xfrm>
            <a:off x="6354763" y="1831975"/>
            <a:ext cx="274637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10" name="Google Shape;1110;p31"/>
          <p:cNvCxnSpPr/>
          <p:nvPr/>
        </p:nvCxnSpPr>
        <p:spPr>
          <a:xfrm>
            <a:off x="6248400" y="161925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1" name="Google Shape;1111;p31"/>
          <p:cNvSpPr txBox="1"/>
          <p:nvPr/>
        </p:nvSpPr>
        <p:spPr>
          <a:xfrm>
            <a:off x="6297613" y="1803400"/>
            <a:ext cx="331787" cy="35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1112" name="Google Shape;1112;p31"/>
          <p:cNvSpPr/>
          <p:nvPr/>
        </p:nvSpPr>
        <p:spPr>
          <a:xfrm>
            <a:off x="5486400" y="183356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13" name="Google Shape;1113;p31"/>
          <p:cNvCxnSpPr/>
          <p:nvPr/>
        </p:nvCxnSpPr>
        <p:spPr>
          <a:xfrm>
            <a:off x="5380038" y="157480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4" name="Google Shape;1114;p31"/>
          <p:cNvSpPr txBox="1"/>
          <p:nvPr/>
        </p:nvSpPr>
        <p:spPr>
          <a:xfrm>
            <a:off x="5507038" y="178435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115" name="Google Shape;1115;p31"/>
          <p:cNvSpPr/>
          <p:nvPr/>
        </p:nvSpPr>
        <p:spPr>
          <a:xfrm>
            <a:off x="4800600" y="1803400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16" name="Google Shape;1116;p31"/>
          <p:cNvCxnSpPr/>
          <p:nvPr/>
        </p:nvCxnSpPr>
        <p:spPr>
          <a:xfrm flipH="1">
            <a:off x="4938713" y="157480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7" name="Google Shape;1117;p31"/>
          <p:cNvSpPr txBox="1"/>
          <p:nvPr/>
        </p:nvSpPr>
        <p:spPr>
          <a:xfrm>
            <a:off x="4821238" y="180340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118" name="Google Shape;1118;p31"/>
          <p:cNvSpPr/>
          <p:nvPr/>
        </p:nvSpPr>
        <p:spPr>
          <a:xfrm>
            <a:off x="5867400" y="1831975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19" name="Google Shape;1119;p31"/>
          <p:cNvCxnSpPr/>
          <p:nvPr/>
        </p:nvCxnSpPr>
        <p:spPr>
          <a:xfrm flipH="1">
            <a:off x="5978525" y="1573213"/>
            <a:ext cx="193675" cy="2873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0" name="Google Shape;1120;p31"/>
          <p:cNvSpPr txBox="1"/>
          <p:nvPr/>
        </p:nvSpPr>
        <p:spPr>
          <a:xfrm>
            <a:off x="5888038" y="1833563"/>
            <a:ext cx="188912" cy="20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cxnSp>
        <p:nvCxnSpPr>
          <p:cNvPr id="1121" name="Google Shape;1121;p31"/>
          <p:cNvCxnSpPr/>
          <p:nvPr/>
        </p:nvCxnSpPr>
        <p:spPr>
          <a:xfrm>
            <a:off x="6553200" y="2108200"/>
            <a:ext cx="28575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2" name="Google Shape;1122;p31"/>
          <p:cNvSpPr/>
          <p:nvPr/>
        </p:nvSpPr>
        <p:spPr>
          <a:xfrm>
            <a:off x="5791200" y="1600200"/>
            <a:ext cx="269875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cxnSp>
        <p:nvCxnSpPr>
          <p:cNvPr id="1123" name="Google Shape;1123;p31"/>
          <p:cNvCxnSpPr/>
          <p:nvPr/>
        </p:nvCxnSpPr>
        <p:spPr>
          <a:xfrm flipH="1">
            <a:off x="6324600" y="2132013"/>
            <a:ext cx="206375" cy="3063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4" name="Google Shape;1124;p31"/>
          <p:cNvSpPr/>
          <p:nvPr/>
        </p:nvSpPr>
        <p:spPr>
          <a:xfrm>
            <a:off x="2133600" y="1295400"/>
            <a:ext cx="609600" cy="1524000"/>
          </a:xfrm>
          <a:prstGeom prst="rect">
            <a:avLst/>
          </a:prstGeom>
          <a:noFill/>
          <a:ln cap="flat" cmpd="sng" w="12700">
            <a:solidFill>
              <a:srgbClr val="00FF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5" name="Google Shape;1125;p31"/>
          <p:cNvSpPr/>
          <p:nvPr/>
        </p:nvSpPr>
        <p:spPr>
          <a:xfrm>
            <a:off x="5791200" y="1219200"/>
            <a:ext cx="914400" cy="914400"/>
          </a:xfrm>
          <a:prstGeom prst="rect">
            <a:avLst/>
          </a:prstGeom>
          <a:noFill/>
          <a:ln cap="flat" cmpd="sng" w="12700">
            <a:solidFill>
              <a:srgbClr val="00FF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6" name="Google Shape;1126;p31"/>
          <p:cNvSpPr/>
          <p:nvPr/>
        </p:nvSpPr>
        <p:spPr>
          <a:xfrm>
            <a:off x="2514600" y="540861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7" name="Google Shape;1127;p31"/>
          <p:cNvSpPr txBox="1"/>
          <p:nvPr/>
        </p:nvSpPr>
        <p:spPr>
          <a:xfrm>
            <a:off x="2438400" y="5359400"/>
            <a:ext cx="244475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1128" name="Google Shape;1128;p31"/>
          <p:cNvSpPr/>
          <p:nvPr/>
        </p:nvSpPr>
        <p:spPr>
          <a:xfrm>
            <a:off x="3154363" y="544036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9" name="Google Shape;1129;p31"/>
          <p:cNvSpPr txBox="1"/>
          <p:nvPr/>
        </p:nvSpPr>
        <p:spPr>
          <a:xfrm>
            <a:off x="3078163" y="5422900"/>
            <a:ext cx="2667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16</a:t>
            </a:r>
            <a:endParaRPr/>
          </a:p>
        </p:txBody>
      </p:sp>
      <p:sp>
        <p:nvSpPr>
          <p:cNvPr id="1130" name="Google Shape;1130;p31"/>
          <p:cNvSpPr/>
          <p:nvPr/>
        </p:nvSpPr>
        <p:spPr>
          <a:xfrm>
            <a:off x="1905000" y="542766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31" name="Google Shape;1131;p31"/>
          <p:cNvCxnSpPr/>
          <p:nvPr/>
        </p:nvCxnSpPr>
        <p:spPr>
          <a:xfrm flipH="1">
            <a:off x="2049463" y="5105400"/>
            <a:ext cx="206375" cy="3063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2" name="Google Shape;1132;p31"/>
          <p:cNvSpPr txBox="1"/>
          <p:nvPr/>
        </p:nvSpPr>
        <p:spPr>
          <a:xfrm>
            <a:off x="1905000" y="5410200"/>
            <a:ext cx="188913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133" name="Google Shape;1133;p31"/>
          <p:cNvSpPr/>
          <p:nvPr/>
        </p:nvSpPr>
        <p:spPr>
          <a:xfrm>
            <a:off x="1295400" y="434181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4" name="Google Shape;1134;p31"/>
          <p:cNvSpPr/>
          <p:nvPr/>
        </p:nvSpPr>
        <p:spPr>
          <a:xfrm>
            <a:off x="2392363" y="4313238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35" name="Google Shape;1135;p31"/>
          <p:cNvCxnSpPr/>
          <p:nvPr/>
        </p:nvCxnSpPr>
        <p:spPr>
          <a:xfrm flipH="1">
            <a:off x="1524000" y="4141788"/>
            <a:ext cx="457200" cy="27622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6" name="Google Shape;1136;p31"/>
          <p:cNvCxnSpPr/>
          <p:nvPr/>
        </p:nvCxnSpPr>
        <p:spPr>
          <a:xfrm>
            <a:off x="2133600" y="4141788"/>
            <a:ext cx="304800" cy="18256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7" name="Google Shape;1137;p31"/>
          <p:cNvSpPr/>
          <p:nvPr/>
        </p:nvSpPr>
        <p:spPr>
          <a:xfrm>
            <a:off x="1905000" y="3884613"/>
            <a:ext cx="274638" cy="274637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8" name="Google Shape;1138;p31"/>
          <p:cNvSpPr txBox="1"/>
          <p:nvPr/>
        </p:nvSpPr>
        <p:spPr>
          <a:xfrm>
            <a:off x="1868488" y="383540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139" name="Google Shape;1139;p31"/>
          <p:cNvSpPr txBox="1"/>
          <p:nvPr/>
        </p:nvSpPr>
        <p:spPr>
          <a:xfrm>
            <a:off x="1295400" y="4292600"/>
            <a:ext cx="188913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140" name="Google Shape;1140;p31"/>
          <p:cNvSpPr txBox="1"/>
          <p:nvPr/>
        </p:nvSpPr>
        <p:spPr>
          <a:xfrm>
            <a:off x="2392363" y="4265613"/>
            <a:ext cx="188912" cy="20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141" name="Google Shape;1141;p31"/>
          <p:cNvSpPr/>
          <p:nvPr/>
        </p:nvSpPr>
        <p:spPr>
          <a:xfrm>
            <a:off x="2697163" y="4829175"/>
            <a:ext cx="274637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42" name="Google Shape;1142;p31"/>
          <p:cNvCxnSpPr/>
          <p:nvPr/>
        </p:nvCxnSpPr>
        <p:spPr>
          <a:xfrm>
            <a:off x="2590800" y="461645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3" name="Google Shape;1143;p31"/>
          <p:cNvSpPr txBox="1"/>
          <p:nvPr/>
        </p:nvSpPr>
        <p:spPr>
          <a:xfrm>
            <a:off x="2640013" y="4800600"/>
            <a:ext cx="331787" cy="35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1144" name="Google Shape;1144;p31"/>
          <p:cNvSpPr/>
          <p:nvPr/>
        </p:nvSpPr>
        <p:spPr>
          <a:xfrm>
            <a:off x="1676400" y="483076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45" name="Google Shape;1145;p31"/>
          <p:cNvCxnSpPr/>
          <p:nvPr/>
        </p:nvCxnSpPr>
        <p:spPr>
          <a:xfrm>
            <a:off x="1570038" y="457200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6" name="Google Shape;1146;p31"/>
          <p:cNvSpPr txBox="1"/>
          <p:nvPr/>
        </p:nvSpPr>
        <p:spPr>
          <a:xfrm>
            <a:off x="1697038" y="478155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147" name="Google Shape;1147;p31"/>
          <p:cNvSpPr/>
          <p:nvPr/>
        </p:nvSpPr>
        <p:spPr>
          <a:xfrm>
            <a:off x="990600" y="4800600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48" name="Google Shape;1148;p31"/>
          <p:cNvCxnSpPr/>
          <p:nvPr/>
        </p:nvCxnSpPr>
        <p:spPr>
          <a:xfrm flipH="1">
            <a:off x="1128713" y="457200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9" name="Google Shape;1149;p31"/>
          <p:cNvSpPr txBox="1"/>
          <p:nvPr/>
        </p:nvSpPr>
        <p:spPr>
          <a:xfrm>
            <a:off x="1011238" y="480060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150" name="Google Shape;1150;p31"/>
          <p:cNvSpPr/>
          <p:nvPr/>
        </p:nvSpPr>
        <p:spPr>
          <a:xfrm>
            <a:off x="2133600" y="4829175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51" name="Google Shape;1151;p31"/>
          <p:cNvCxnSpPr/>
          <p:nvPr/>
        </p:nvCxnSpPr>
        <p:spPr>
          <a:xfrm flipH="1">
            <a:off x="2320925" y="4570413"/>
            <a:ext cx="193675" cy="2873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2" name="Google Shape;1152;p31"/>
          <p:cNvSpPr txBox="1"/>
          <p:nvPr/>
        </p:nvSpPr>
        <p:spPr>
          <a:xfrm>
            <a:off x="2133600" y="4800600"/>
            <a:ext cx="188913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cxnSp>
        <p:nvCxnSpPr>
          <p:cNvPr id="1153" name="Google Shape;1153;p31"/>
          <p:cNvCxnSpPr/>
          <p:nvPr/>
        </p:nvCxnSpPr>
        <p:spPr>
          <a:xfrm>
            <a:off x="2895600" y="5105400"/>
            <a:ext cx="28575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4" name="Google Shape;1154;p31"/>
          <p:cNvSpPr/>
          <p:nvPr/>
        </p:nvSpPr>
        <p:spPr>
          <a:xfrm>
            <a:off x="2133600" y="4597400"/>
            <a:ext cx="269304" cy="27764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cxnSp>
        <p:nvCxnSpPr>
          <p:cNvPr id="1155" name="Google Shape;1155;p31"/>
          <p:cNvCxnSpPr/>
          <p:nvPr/>
        </p:nvCxnSpPr>
        <p:spPr>
          <a:xfrm flipH="1">
            <a:off x="2667000" y="5129213"/>
            <a:ext cx="206375" cy="3063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6" name="Google Shape;1156;p31"/>
          <p:cNvSpPr/>
          <p:nvPr/>
        </p:nvSpPr>
        <p:spPr>
          <a:xfrm>
            <a:off x="1676400" y="609600"/>
            <a:ext cx="325438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57" name="Google Shape;1157;p31"/>
          <p:cNvSpPr/>
          <p:nvPr/>
        </p:nvSpPr>
        <p:spPr>
          <a:xfrm>
            <a:off x="5521325" y="609600"/>
            <a:ext cx="325438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58" name="Google Shape;1158;p31"/>
          <p:cNvSpPr/>
          <p:nvPr/>
        </p:nvSpPr>
        <p:spPr>
          <a:xfrm>
            <a:off x="2092325" y="2209800"/>
            <a:ext cx="325438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59" name="Google Shape;1159;p31"/>
          <p:cNvSpPr/>
          <p:nvPr/>
        </p:nvSpPr>
        <p:spPr>
          <a:xfrm>
            <a:off x="1939925" y="3657600"/>
            <a:ext cx="325438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-2</a:t>
            </a:r>
            <a:endParaRPr/>
          </a:p>
        </p:txBody>
      </p:sp>
      <p:sp>
        <p:nvSpPr>
          <p:cNvPr id="1160" name="Google Shape;1160;p31"/>
          <p:cNvSpPr/>
          <p:nvPr/>
        </p:nvSpPr>
        <p:spPr>
          <a:xfrm>
            <a:off x="2232025" y="5994400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1" name="Google Shape;1161;p31"/>
          <p:cNvSpPr txBox="1"/>
          <p:nvPr/>
        </p:nvSpPr>
        <p:spPr>
          <a:xfrm>
            <a:off x="2155825" y="5945188"/>
            <a:ext cx="244475" cy="20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cxnSp>
        <p:nvCxnSpPr>
          <p:cNvPr id="1162" name="Google Shape;1162;p31"/>
          <p:cNvCxnSpPr/>
          <p:nvPr/>
        </p:nvCxnSpPr>
        <p:spPr>
          <a:xfrm flipH="1">
            <a:off x="2384425" y="5715000"/>
            <a:ext cx="206375" cy="3063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3" name="Google Shape;1163;p31"/>
          <p:cNvSpPr/>
          <p:nvPr/>
        </p:nvSpPr>
        <p:spPr>
          <a:xfrm>
            <a:off x="2549525" y="4114800"/>
            <a:ext cx="325438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164" name="Google Shape;1164;p31"/>
          <p:cNvSpPr/>
          <p:nvPr/>
        </p:nvSpPr>
        <p:spPr>
          <a:xfrm>
            <a:off x="2819400" y="4572000"/>
            <a:ext cx="269875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165" name="Google Shape;1165;p31"/>
          <p:cNvSpPr/>
          <p:nvPr/>
        </p:nvSpPr>
        <p:spPr>
          <a:xfrm>
            <a:off x="2438400" y="5105400"/>
            <a:ext cx="269875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166" name="Google Shape;1166;p31"/>
          <p:cNvSpPr/>
          <p:nvPr/>
        </p:nvSpPr>
        <p:spPr>
          <a:xfrm>
            <a:off x="6858000" y="502761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7" name="Google Shape;1167;p31"/>
          <p:cNvSpPr txBox="1"/>
          <p:nvPr/>
        </p:nvSpPr>
        <p:spPr>
          <a:xfrm>
            <a:off x="6781800" y="4978400"/>
            <a:ext cx="244475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1168" name="Google Shape;1168;p31"/>
          <p:cNvSpPr/>
          <p:nvPr/>
        </p:nvSpPr>
        <p:spPr>
          <a:xfrm>
            <a:off x="7497763" y="505936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9" name="Google Shape;1169;p31"/>
          <p:cNvSpPr txBox="1"/>
          <p:nvPr/>
        </p:nvSpPr>
        <p:spPr>
          <a:xfrm>
            <a:off x="7421563" y="5041900"/>
            <a:ext cx="2667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16</a:t>
            </a:r>
            <a:endParaRPr/>
          </a:p>
        </p:txBody>
      </p:sp>
      <p:cxnSp>
        <p:nvCxnSpPr>
          <p:cNvPr id="1170" name="Google Shape;1170;p31"/>
          <p:cNvCxnSpPr/>
          <p:nvPr/>
        </p:nvCxnSpPr>
        <p:spPr>
          <a:xfrm>
            <a:off x="7239000" y="4724400"/>
            <a:ext cx="28575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1" name="Google Shape;1171;p31"/>
          <p:cNvCxnSpPr/>
          <p:nvPr/>
        </p:nvCxnSpPr>
        <p:spPr>
          <a:xfrm flipH="1">
            <a:off x="7010400" y="4748213"/>
            <a:ext cx="206375" cy="3063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2" name="Google Shape;1172;p31"/>
          <p:cNvCxnSpPr/>
          <p:nvPr/>
        </p:nvCxnSpPr>
        <p:spPr>
          <a:xfrm flipH="1">
            <a:off x="6727825" y="5334000"/>
            <a:ext cx="206375" cy="3063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3" name="Google Shape;1173;p31"/>
          <p:cNvSpPr/>
          <p:nvPr/>
        </p:nvSpPr>
        <p:spPr>
          <a:xfrm>
            <a:off x="6781800" y="4724400"/>
            <a:ext cx="269875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174" name="Google Shape;1174;p31"/>
          <p:cNvSpPr/>
          <p:nvPr/>
        </p:nvSpPr>
        <p:spPr>
          <a:xfrm>
            <a:off x="6583363" y="561181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5" name="Google Shape;1175;p31"/>
          <p:cNvSpPr txBox="1"/>
          <p:nvPr/>
        </p:nvSpPr>
        <p:spPr>
          <a:xfrm>
            <a:off x="6507163" y="5562600"/>
            <a:ext cx="244475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cxnSp>
        <p:nvCxnSpPr>
          <p:cNvPr id="1176" name="Google Shape;1176;p31"/>
          <p:cNvCxnSpPr/>
          <p:nvPr/>
        </p:nvCxnSpPr>
        <p:spPr>
          <a:xfrm flipH="1">
            <a:off x="6118225" y="5346700"/>
            <a:ext cx="206375" cy="3063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7" name="Google Shape;1177;p31"/>
          <p:cNvSpPr txBox="1"/>
          <p:nvPr/>
        </p:nvSpPr>
        <p:spPr>
          <a:xfrm>
            <a:off x="5973763" y="565150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178" name="Google Shape;1178;p31"/>
          <p:cNvSpPr/>
          <p:nvPr/>
        </p:nvSpPr>
        <p:spPr>
          <a:xfrm>
            <a:off x="6202363" y="5070475"/>
            <a:ext cx="274637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9" name="Google Shape;1179;p31"/>
          <p:cNvSpPr txBox="1"/>
          <p:nvPr/>
        </p:nvSpPr>
        <p:spPr>
          <a:xfrm>
            <a:off x="6202363" y="504190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180" name="Google Shape;1180;p31"/>
          <p:cNvSpPr/>
          <p:nvPr/>
        </p:nvSpPr>
        <p:spPr>
          <a:xfrm>
            <a:off x="6119813" y="4826000"/>
            <a:ext cx="269304" cy="27764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181" name="Google Shape;1181;p31"/>
          <p:cNvSpPr/>
          <p:nvPr/>
        </p:nvSpPr>
        <p:spPr>
          <a:xfrm>
            <a:off x="5980113" y="566896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82" name="Google Shape;1182;p31"/>
          <p:cNvCxnSpPr/>
          <p:nvPr/>
        </p:nvCxnSpPr>
        <p:spPr>
          <a:xfrm>
            <a:off x="5984875" y="4800600"/>
            <a:ext cx="2286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3" name="Google Shape;1183;p31"/>
          <p:cNvSpPr/>
          <p:nvPr/>
        </p:nvSpPr>
        <p:spPr>
          <a:xfrm>
            <a:off x="5287963" y="523081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4" name="Google Shape;1184;p31"/>
          <p:cNvSpPr txBox="1"/>
          <p:nvPr/>
        </p:nvSpPr>
        <p:spPr>
          <a:xfrm>
            <a:off x="5287963" y="518160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185" name="Google Shape;1185;p31"/>
          <p:cNvSpPr/>
          <p:nvPr/>
        </p:nvSpPr>
        <p:spPr>
          <a:xfrm>
            <a:off x="5668963" y="571976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86" name="Google Shape;1186;p31"/>
          <p:cNvCxnSpPr/>
          <p:nvPr/>
        </p:nvCxnSpPr>
        <p:spPr>
          <a:xfrm>
            <a:off x="5562600" y="546100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7" name="Google Shape;1187;p31"/>
          <p:cNvSpPr txBox="1"/>
          <p:nvPr/>
        </p:nvSpPr>
        <p:spPr>
          <a:xfrm>
            <a:off x="5689600" y="5670550"/>
            <a:ext cx="188913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188" name="Google Shape;1188;p31"/>
          <p:cNvSpPr/>
          <p:nvPr/>
        </p:nvSpPr>
        <p:spPr>
          <a:xfrm>
            <a:off x="4983163" y="5689600"/>
            <a:ext cx="274637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89" name="Google Shape;1189;p31"/>
          <p:cNvCxnSpPr/>
          <p:nvPr/>
        </p:nvCxnSpPr>
        <p:spPr>
          <a:xfrm flipH="1">
            <a:off x="5121275" y="546100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0" name="Google Shape;1190;p31"/>
          <p:cNvSpPr txBox="1"/>
          <p:nvPr/>
        </p:nvSpPr>
        <p:spPr>
          <a:xfrm>
            <a:off x="5003800" y="5689600"/>
            <a:ext cx="188913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cxnSp>
        <p:nvCxnSpPr>
          <p:cNvPr id="1191" name="Google Shape;1191;p31"/>
          <p:cNvCxnSpPr/>
          <p:nvPr/>
        </p:nvCxnSpPr>
        <p:spPr>
          <a:xfrm flipH="1">
            <a:off x="5508625" y="4724400"/>
            <a:ext cx="358775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2" name="Google Shape;1192;p31"/>
          <p:cNvSpPr/>
          <p:nvPr/>
        </p:nvSpPr>
        <p:spPr>
          <a:xfrm>
            <a:off x="2819400" y="2057400"/>
            <a:ext cx="457200" cy="685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F0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3" name="Google Shape;1193;p31"/>
          <p:cNvSpPr/>
          <p:nvPr/>
        </p:nvSpPr>
        <p:spPr>
          <a:xfrm>
            <a:off x="2362200" y="2743200"/>
            <a:ext cx="457200" cy="685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F0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4" name="Google Shape;1194;p31"/>
          <p:cNvSpPr/>
          <p:nvPr/>
        </p:nvSpPr>
        <p:spPr>
          <a:xfrm>
            <a:off x="1905000" y="1447800"/>
            <a:ext cx="457200" cy="685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F0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5" name="Google Shape;1195;p31"/>
          <p:cNvSpPr/>
          <p:nvPr/>
        </p:nvSpPr>
        <p:spPr>
          <a:xfrm>
            <a:off x="1981200" y="2667000"/>
            <a:ext cx="457200" cy="45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F0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6" name="Google Shape;1196;p31"/>
          <p:cNvSpPr/>
          <p:nvPr/>
        </p:nvSpPr>
        <p:spPr>
          <a:xfrm>
            <a:off x="6705600" y="2133600"/>
            <a:ext cx="457200" cy="685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F0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7" name="Google Shape;1197;p31"/>
          <p:cNvSpPr/>
          <p:nvPr/>
        </p:nvSpPr>
        <p:spPr>
          <a:xfrm>
            <a:off x="6096000" y="2057400"/>
            <a:ext cx="457200" cy="685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F0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8" name="Google Shape;1198;p31"/>
          <p:cNvSpPr/>
          <p:nvPr/>
        </p:nvSpPr>
        <p:spPr>
          <a:xfrm>
            <a:off x="5410200" y="2133600"/>
            <a:ext cx="457200" cy="685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F0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9" name="Google Shape;1199;p31"/>
          <p:cNvSpPr/>
          <p:nvPr/>
        </p:nvSpPr>
        <p:spPr>
          <a:xfrm>
            <a:off x="5791200" y="2133600"/>
            <a:ext cx="457200" cy="45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F0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0" name="Google Shape;1200;p31"/>
          <p:cNvSpPr/>
          <p:nvPr/>
        </p:nvSpPr>
        <p:spPr>
          <a:xfrm flipH="1">
            <a:off x="1905000" y="4191000"/>
            <a:ext cx="381000" cy="457200"/>
          </a:xfrm>
          <a:custGeom>
            <a:rect b="b" l="l" r="r" t="t"/>
            <a:pathLst>
              <a:path extrusionOk="0" h="1465" w="924">
                <a:moveTo>
                  <a:pt x="0" y="1465"/>
                </a:moveTo>
                <a:cubicBezTo>
                  <a:pt x="181" y="889"/>
                  <a:pt x="362" y="314"/>
                  <a:pt x="516" y="157"/>
                </a:cubicBezTo>
                <a:cubicBezTo>
                  <a:pt x="670" y="0"/>
                  <a:pt x="861" y="465"/>
                  <a:pt x="924" y="523"/>
                </a:cubicBezTo>
              </a:path>
            </a:pathLst>
          </a:custGeom>
          <a:noFill/>
          <a:ln cap="flat" cmpd="sng" w="9525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1" name="Google Shape;1201;p31"/>
          <p:cNvSpPr/>
          <p:nvPr/>
        </p:nvSpPr>
        <p:spPr>
          <a:xfrm>
            <a:off x="3733800" y="1752600"/>
            <a:ext cx="685800" cy="304800"/>
          </a:xfrm>
          <a:prstGeom prst="rightArrow">
            <a:avLst>
              <a:gd fmla="val 50000" name="adj1"/>
              <a:gd fmla="val 56250" name="adj2"/>
            </a:avLst>
          </a:prstGeom>
          <a:noFill/>
          <a:ln cap="flat" cmpd="sng" w="952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2" name="Google Shape;1202;p31"/>
          <p:cNvSpPr/>
          <p:nvPr/>
        </p:nvSpPr>
        <p:spPr>
          <a:xfrm>
            <a:off x="3962400" y="4572000"/>
            <a:ext cx="685800" cy="304800"/>
          </a:xfrm>
          <a:prstGeom prst="rightArrow">
            <a:avLst>
              <a:gd fmla="val 50000" name="adj1"/>
              <a:gd fmla="val 56250" name="adj2"/>
            </a:avLst>
          </a:prstGeom>
          <a:noFill/>
          <a:ln cap="flat" cmpd="sng" w="952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3" name="Google Shape;1203;p31"/>
          <p:cNvSpPr/>
          <p:nvPr/>
        </p:nvSpPr>
        <p:spPr>
          <a:xfrm>
            <a:off x="76200" y="5181600"/>
            <a:ext cx="609600" cy="304800"/>
          </a:xfrm>
          <a:prstGeom prst="rightArrow">
            <a:avLst>
              <a:gd fmla="val 50000" name="adj1"/>
              <a:gd fmla="val 56250" name="adj2"/>
            </a:avLst>
          </a:prstGeom>
          <a:noFill/>
          <a:ln cap="flat" cmpd="sng" w="952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4" name="Google Shape;1204;p31"/>
          <p:cNvSpPr/>
          <p:nvPr/>
        </p:nvSpPr>
        <p:spPr>
          <a:xfrm>
            <a:off x="6969125" y="4191000"/>
            <a:ext cx="325410" cy="27764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381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Balance Binary Search Tree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6200" y="1447800"/>
            <a:ext cx="8915400" cy="35814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Worst case height of binary search tree: n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Insertion, deletion can be O(n) in the worst case.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We want a tree with small height.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Height of a binary tree with n node is at least  O(lg n)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Goal: keep the height of a binary search tree O(lg n)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Balanced binary search trees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Examples: AVL trees, red-black trees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32"/>
          <p:cNvSpPr/>
          <p:nvPr/>
        </p:nvSpPr>
        <p:spPr>
          <a:xfrm>
            <a:off x="1447800" y="1006475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1" name="Google Shape;1211;p32"/>
          <p:cNvSpPr/>
          <p:nvPr/>
        </p:nvSpPr>
        <p:spPr>
          <a:xfrm>
            <a:off x="2657475" y="930275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12" name="Google Shape;1212;p32"/>
          <p:cNvCxnSpPr/>
          <p:nvPr/>
        </p:nvCxnSpPr>
        <p:spPr>
          <a:xfrm flipH="1">
            <a:off x="1646238" y="744538"/>
            <a:ext cx="381000" cy="2301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3" name="Google Shape;1213;p32"/>
          <p:cNvCxnSpPr/>
          <p:nvPr/>
        </p:nvCxnSpPr>
        <p:spPr>
          <a:xfrm>
            <a:off x="2255838" y="671513"/>
            <a:ext cx="457200" cy="2730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4" name="Google Shape;1214;p32"/>
          <p:cNvSpPr/>
          <p:nvPr/>
        </p:nvSpPr>
        <p:spPr>
          <a:xfrm>
            <a:off x="1971675" y="47466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5" name="Google Shape;1215;p32"/>
          <p:cNvSpPr txBox="1"/>
          <p:nvPr/>
        </p:nvSpPr>
        <p:spPr>
          <a:xfrm>
            <a:off x="1905000" y="457200"/>
            <a:ext cx="1778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1216" name="Google Shape;1216;p32"/>
          <p:cNvSpPr txBox="1"/>
          <p:nvPr/>
        </p:nvSpPr>
        <p:spPr>
          <a:xfrm>
            <a:off x="1422400" y="990600"/>
            <a:ext cx="1778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1217" name="Google Shape;1217;p32"/>
          <p:cNvSpPr txBox="1"/>
          <p:nvPr/>
        </p:nvSpPr>
        <p:spPr>
          <a:xfrm>
            <a:off x="2560638" y="914400"/>
            <a:ext cx="244475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/>
          </a:p>
        </p:txBody>
      </p:sp>
      <p:sp>
        <p:nvSpPr>
          <p:cNvPr id="1218" name="Google Shape;1218;p32"/>
          <p:cNvSpPr/>
          <p:nvPr/>
        </p:nvSpPr>
        <p:spPr>
          <a:xfrm>
            <a:off x="2484438" y="152241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9" name="Google Shape;1219;p32"/>
          <p:cNvSpPr txBox="1"/>
          <p:nvPr/>
        </p:nvSpPr>
        <p:spPr>
          <a:xfrm>
            <a:off x="2408238" y="1473200"/>
            <a:ext cx="244475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24</a:t>
            </a:r>
            <a:endParaRPr/>
          </a:p>
        </p:txBody>
      </p:sp>
      <p:sp>
        <p:nvSpPr>
          <p:cNvPr id="1220" name="Google Shape;1220;p32"/>
          <p:cNvSpPr/>
          <p:nvPr/>
        </p:nvSpPr>
        <p:spPr>
          <a:xfrm>
            <a:off x="3124200" y="155416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1" name="Google Shape;1221;p32"/>
          <p:cNvSpPr txBox="1"/>
          <p:nvPr/>
        </p:nvSpPr>
        <p:spPr>
          <a:xfrm>
            <a:off x="3048000" y="1536700"/>
            <a:ext cx="2667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26</a:t>
            </a:r>
            <a:endParaRPr/>
          </a:p>
        </p:txBody>
      </p:sp>
      <p:cxnSp>
        <p:nvCxnSpPr>
          <p:cNvPr id="1222" name="Google Shape;1222;p32"/>
          <p:cNvCxnSpPr/>
          <p:nvPr/>
        </p:nvCxnSpPr>
        <p:spPr>
          <a:xfrm>
            <a:off x="2865438" y="1219200"/>
            <a:ext cx="28575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3" name="Google Shape;1223;p32"/>
          <p:cNvCxnSpPr/>
          <p:nvPr/>
        </p:nvCxnSpPr>
        <p:spPr>
          <a:xfrm flipH="1">
            <a:off x="2636838" y="1243013"/>
            <a:ext cx="206375" cy="3063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4" name="Google Shape;1224;p32"/>
          <p:cNvCxnSpPr/>
          <p:nvPr/>
        </p:nvCxnSpPr>
        <p:spPr>
          <a:xfrm flipH="1">
            <a:off x="2354263" y="1828800"/>
            <a:ext cx="206375" cy="3063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5" name="Google Shape;1225;p32"/>
          <p:cNvSpPr/>
          <p:nvPr/>
        </p:nvSpPr>
        <p:spPr>
          <a:xfrm>
            <a:off x="2408238" y="1219200"/>
            <a:ext cx="269875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226" name="Google Shape;1226;p32"/>
          <p:cNvSpPr/>
          <p:nvPr/>
        </p:nvSpPr>
        <p:spPr>
          <a:xfrm>
            <a:off x="2209800" y="210661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7" name="Google Shape;1227;p32"/>
          <p:cNvSpPr txBox="1"/>
          <p:nvPr/>
        </p:nvSpPr>
        <p:spPr>
          <a:xfrm>
            <a:off x="2133600" y="2057400"/>
            <a:ext cx="244475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cxnSp>
        <p:nvCxnSpPr>
          <p:cNvPr id="1228" name="Google Shape;1228;p32"/>
          <p:cNvCxnSpPr/>
          <p:nvPr/>
        </p:nvCxnSpPr>
        <p:spPr>
          <a:xfrm flipH="1">
            <a:off x="1744663" y="1841500"/>
            <a:ext cx="206375" cy="3063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9" name="Google Shape;1229;p32"/>
          <p:cNvSpPr txBox="1"/>
          <p:nvPr/>
        </p:nvSpPr>
        <p:spPr>
          <a:xfrm>
            <a:off x="1524000" y="2146300"/>
            <a:ext cx="188913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1230" name="Google Shape;1230;p32"/>
          <p:cNvSpPr/>
          <p:nvPr/>
        </p:nvSpPr>
        <p:spPr>
          <a:xfrm>
            <a:off x="1828800" y="1565275"/>
            <a:ext cx="274638" cy="274638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1" name="Google Shape;1231;p32"/>
          <p:cNvSpPr txBox="1"/>
          <p:nvPr/>
        </p:nvSpPr>
        <p:spPr>
          <a:xfrm>
            <a:off x="1752600" y="1536700"/>
            <a:ext cx="188913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1232" name="Google Shape;1232;p32"/>
          <p:cNvSpPr/>
          <p:nvPr/>
        </p:nvSpPr>
        <p:spPr>
          <a:xfrm>
            <a:off x="1746250" y="1320800"/>
            <a:ext cx="269875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233" name="Google Shape;1233;p32"/>
          <p:cNvSpPr/>
          <p:nvPr/>
        </p:nvSpPr>
        <p:spPr>
          <a:xfrm>
            <a:off x="1606550" y="216376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34" name="Google Shape;1234;p32"/>
          <p:cNvCxnSpPr/>
          <p:nvPr/>
        </p:nvCxnSpPr>
        <p:spPr>
          <a:xfrm>
            <a:off x="1611313" y="1295400"/>
            <a:ext cx="2286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5" name="Google Shape;1235;p32"/>
          <p:cNvSpPr/>
          <p:nvPr/>
        </p:nvSpPr>
        <p:spPr>
          <a:xfrm>
            <a:off x="914400" y="172561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6" name="Google Shape;1236;p32"/>
          <p:cNvSpPr txBox="1"/>
          <p:nvPr/>
        </p:nvSpPr>
        <p:spPr>
          <a:xfrm>
            <a:off x="914400" y="1676400"/>
            <a:ext cx="188913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237" name="Google Shape;1237;p32"/>
          <p:cNvSpPr/>
          <p:nvPr/>
        </p:nvSpPr>
        <p:spPr>
          <a:xfrm>
            <a:off x="1295400" y="221456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38" name="Google Shape;1238;p32"/>
          <p:cNvCxnSpPr/>
          <p:nvPr/>
        </p:nvCxnSpPr>
        <p:spPr>
          <a:xfrm>
            <a:off x="1189038" y="195580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9" name="Google Shape;1239;p32"/>
          <p:cNvSpPr txBox="1"/>
          <p:nvPr/>
        </p:nvSpPr>
        <p:spPr>
          <a:xfrm>
            <a:off x="1316038" y="216535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240" name="Google Shape;1240;p32"/>
          <p:cNvSpPr/>
          <p:nvPr/>
        </p:nvSpPr>
        <p:spPr>
          <a:xfrm>
            <a:off x="609600" y="2184400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41" name="Google Shape;1241;p32"/>
          <p:cNvCxnSpPr/>
          <p:nvPr/>
        </p:nvCxnSpPr>
        <p:spPr>
          <a:xfrm flipH="1">
            <a:off x="747713" y="195580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2" name="Google Shape;1242;p32"/>
          <p:cNvSpPr txBox="1"/>
          <p:nvPr/>
        </p:nvSpPr>
        <p:spPr>
          <a:xfrm>
            <a:off x="630238" y="218440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cxnSp>
        <p:nvCxnSpPr>
          <p:cNvPr id="1243" name="Google Shape;1243;p32"/>
          <p:cNvCxnSpPr/>
          <p:nvPr/>
        </p:nvCxnSpPr>
        <p:spPr>
          <a:xfrm flipH="1">
            <a:off x="1135063" y="1219200"/>
            <a:ext cx="358775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4" name="Google Shape;1244;p32"/>
          <p:cNvSpPr txBox="1"/>
          <p:nvPr/>
        </p:nvSpPr>
        <p:spPr>
          <a:xfrm>
            <a:off x="2293938" y="2743200"/>
            <a:ext cx="996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Insert 13</a:t>
            </a:r>
            <a:endParaRPr/>
          </a:p>
        </p:txBody>
      </p:sp>
      <p:cxnSp>
        <p:nvCxnSpPr>
          <p:cNvPr id="1245" name="Google Shape;1245;p32"/>
          <p:cNvCxnSpPr/>
          <p:nvPr/>
        </p:nvCxnSpPr>
        <p:spPr>
          <a:xfrm flipH="1">
            <a:off x="1546225" y="2438400"/>
            <a:ext cx="206375" cy="3063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6" name="Google Shape;1246;p32"/>
          <p:cNvSpPr txBox="1"/>
          <p:nvPr/>
        </p:nvSpPr>
        <p:spPr>
          <a:xfrm>
            <a:off x="1295400" y="2743200"/>
            <a:ext cx="4032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1247" name="Google Shape;1247;p32"/>
          <p:cNvSpPr/>
          <p:nvPr/>
        </p:nvSpPr>
        <p:spPr>
          <a:xfrm>
            <a:off x="1408113" y="276066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8" name="Google Shape;1248;p32"/>
          <p:cNvSpPr/>
          <p:nvPr/>
        </p:nvSpPr>
        <p:spPr>
          <a:xfrm>
            <a:off x="1547813" y="1905000"/>
            <a:ext cx="269875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249" name="Google Shape;1249;p32"/>
          <p:cNvSpPr/>
          <p:nvPr/>
        </p:nvSpPr>
        <p:spPr>
          <a:xfrm>
            <a:off x="5791200" y="1006475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0" name="Google Shape;1250;p32"/>
          <p:cNvSpPr/>
          <p:nvPr/>
        </p:nvSpPr>
        <p:spPr>
          <a:xfrm>
            <a:off x="7259638" y="930275"/>
            <a:ext cx="274637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51" name="Google Shape;1251;p32"/>
          <p:cNvCxnSpPr/>
          <p:nvPr/>
        </p:nvCxnSpPr>
        <p:spPr>
          <a:xfrm flipH="1">
            <a:off x="6096000" y="696913"/>
            <a:ext cx="533400" cy="32067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2" name="Google Shape;1252;p32"/>
          <p:cNvCxnSpPr/>
          <p:nvPr/>
        </p:nvCxnSpPr>
        <p:spPr>
          <a:xfrm>
            <a:off x="6858000" y="671513"/>
            <a:ext cx="457200" cy="2730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3" name="Google Shape;1253;p32"/>
          <p:cNvSpPr/>
          <p:nvPr/>
        </p:nvSpPr>
        <p:spPr>
          <a:xfrm>
            <a:off x="6573838" y="47466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4" name="Google Shape;1254;p32"/>
          <p:cNvSpPr txBox="1"/>
          <p:nvPr/>
        </p:nvSpPr>
        <p:spPr>
          <a:xfrm>
            <a:off x="6553200" y="457200"/>
            <a:ext cx="1778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1255" name="Google Shape;1255;p32"/>
          <p:cNvSpPr txBox="1"/>
          <p:nvPr/>
        </p:nvSpPr>
        <p:spPr>
          <a:xfrm>
            <a:off x="5770563" y="990600"/>
            <a:ext cx="1778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1256" name="Google Shape;1256;p32"/>
          <p:cNvSpPr txBox="1"/>
          <p:nvPr/>
        </p:nvSpPr>
        <p:spPr>
          <a:xfrm>
            <a:off x="7162800" y="914400"/>
            <a:ext cx="244475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/>
          </a:p>
        </p:txBody>
      </p:sp>
      <p:sp>
        <p:nvSpPr>
          <p:cNvPr id="1257" name="Google Shape;1257;p32"/>
          <p:cNvSpPr/>
          <p:nvPr/>
        </p:nvSpPr>
        <p:spPr>
          <a:xfrm>
            <a:off x="7086600" y="152241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8" name="Google Shape;1258;p32"/>
          <p:cNvSpPr txBox="1"/>
          <p:nvPr/>
        </p:nvSpPr>
        <p:spPr>
          <a:xfrm>
            <a:off x="7010400" y="1473200"/>
            <a:ext cx="244475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24</a:t>
            </a:r>
            <a:endParaRPr/>
          </a:p>
        </p:txBody>
      </p:sp>
      <p:sp>
        <p:nvSpPr>
          <p:cNvPr id="1259" name="Google Shape;1259;p32"/>
          <p:cNvSpPr/>
          <p:nvPr/>
        </p:nvSpPr>
        <p:spPr>
          <a:xfrm>
            <a:off x="7726363" y="155416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0" name="Google Shape;1260;p32"/>
          <p:cNvSpPr txBox="1"/>
          <p:nvPr/>
        </p:nvSpPr>
        <p:spPr>
          <a:xfrm>
            <a:off x="7650163" y="1536700"/>
            <a:ext cx="2667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26</a:t>
            </a:r>
            <a:endParaRPr/>
          </a:p>
        </p:txBody>
      </p:sp>
      <p:cxnSp>
        <p:nvCxnSpPr>
          <p:cNvPr id="1261" name="Google Shape;1261;p32"/>
          <p:cNvCxnSpPr/>
          <p:nvPr/>
        </p:nvCxnSpPr>
        <p:spPr>
          <a:xfrm>
            <a:off x="7467600" y="1219200"/>
            <a:ext cx="28575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2" name="Google Shape;1262;p32"/>
          <p:cNvCxnSpPr/>
          <p:nvPr/>
        </p:nvCxnSpPr>
        <p:spPr>
          <a:xfrm flipH="1">
            <a:off x="7239000" y="1243013"/>
            <a:ext cx="206375" cy="3063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3" name="Google Shape;1263;p32"/>
          <p:cNvCxnSpPr/>
          <p:nvPr/>
        </p:nvCxnSpPr>
        <p:spPr>
          <a:xfrm flipH="1">
            <a:off x="6956425" y="1828800"/>
            <a:ext cx="206375" cy="3063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4" name="Google Shape;1264;p32"/>
          <p:cNvSpPr/>
          <p:nvPr/>
        </p:nvSpPr>
        <p:spPr>
          <a:xfrm>
            <a:off x="7010400" y="1219200"/>
            <a:ext cx="269875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265" name="Google Shape;1265;p32"/>
          <p:cNvSpPr/>
          <p:nvPr/>
        </p:nvSpPr>
        <p:spPr>
          <a:xfrm>
            <a:off x="6811963" y="210661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6" name="Google Shape;1266;p32"/>
          <p:cNvSpPr txBox="1"/>
          <p:nvPr/>
        </p:nvSpPr>
        <p:spPr>
          <a:xfrm>
            <a:off x="6735763" y="2057400"/>
            <a:ext cx="244475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sp>
        <p:nvSpPr>
          <p:cNvPr id="1267" name="Google Shape;1267;p32"/>
          <p:cNvSpPr txBox="1"/>
          <p:nvPr/>
        </p:nvSpPr>
        <p:spPr>
          <a:xfrm>
            <a:off x="6400800" y="2146300"/>
            <a:ext cx="188913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1268" name="Google Shape;1268;p32"/>
          <p:cNvSpPr/>
          <p:nvPr/>
        </p:nvSpPr>
        <p:spPr>
          <a:xfrm>
            <a:off x="6172200" y="1565275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9" name="Google Shape;1269;p32"/>
          <p:cNvSpPr txBox="1"/>
          <p:nvPr/>
        </p:nvSpPr>
        <p:spPr>
          <a:xfrm>
            <a:off x="6096000" y="1536700"/>
            <a:ext cx="188913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1270" name="Google Shape;1270;p32"/>
          <p:cNvSpPr/>
          <p:nvPr/>
        </p:nvSpPr>
        <p:spPr>
          <a:xfrm>
            <a:off x="6477000" y="216376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71" name="Google Shape;1271;p32"/>
          <p:cNvCxnSpPr/>
          <p:nvPr/>
        </p:nvCxnSpPr>
        <p:spPr>
          <a:xfrm>
            <a:off x="5954713" y="1295400"/>
            <a:ext cx="2286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2" name="Google Shape;1272;p32"/>
          <p:cNvSpPr/>
          <p:nvPr/>
        </p:nvSpPr>
        <p:spPr>
          <a:xfrm>
            <a:off x="5181600" y="164941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3" name="Google Shape;1273;p32"/>
          <p:cNvSpPr txBox="1"/>
          <p:nvPr/>
        </p:nvSpPr>
        <p:spPr>
          <a:xfrm>
            <a:off x="5181600" y="1600200"/>
            <a:ext cx="188913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274" name="Google Shape;1274;p32"/>
          <p:cNvSpPr/>
          <p:nvPr/>
        </p:nvSpPr>
        <p:spPr>
          <a:xfrm>
            <a:off x="5562600" y="213836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75" name="Google Shape;1275;p32"/>
          <p:cNvCxnSpPr/>
          <p:nvPr/>
        </p:nvCxnSpPr>
        <p:spPr>
          <a:xfrm>
            <a:off x="5456238" y="187960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6" name="Google Shape;1276;p32"/>
          <p:cNvSpPr txBox="1"/>
          <p:nvPr/>
        </p:nvSpPr>
        <p:spPr>
          <a:xfrm>
            <a:off x="5583238" y="208915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277" name="Google Shape;1277;p32"/>
          <p:cNvSpPr/>
          <p:nvPr/>
        </p:nvSpPr>
        <p:spPr>
          <a:xfrm>
            <a:off x="4876800" y="2108200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78" name="Google Shape;1278;p32"/>
          <p:cNvCxnSpPr/>
          <p:nvPr/>
        </p:nvCxnSpPr>
        <p:spPr>
          <a:xfrm flipH="1">
            <a:off x="5014913" y="187960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9" name="Google Shape;1279;p32"/>
          <p:cNvSpPr txBox="1"/>
          <p:nvPr/>
        </p:nvSpPr>
        <p:spPr>
          <a:xfrm>
            <a:off x="4897438" y="210820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280" name="Google Shape;1280;p32"/>
          <p:cNvSpPr txBox="1"/>
          <p:nvPr/>
        </p:nvSpPr>
        <p:spPr>
          <a:xfrm>
            <a:off x="3740150" y="1644650"/>
            <a:ext cx="9842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LL rotate</a:t>
            </a:r>
            <a:endParaRPr/>
          </a:p>
        </p:txBody>
      </p:sp>
      <p:cxnSp>
        <p:nvCxnSpPr>
          <p:cNvPr id="1281" name="Google Shape;1281;p32"/>
          <p:cNvCxnSpPr/>
          <p:nvPr/>
        </p:nvCxnSpPr>
        <p:spPr>
          <a:xfrm flipH="1">
            <a:off x="6118225" y="1841500"/>
            <a:ext cx="206375" cy="3063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2" name="Google Shape;1282;p32"/>
          <p:cNvSpPr txBox="1"/>
          <p:nvPr/>
        </p:nvSpPr>
        <p:spPr>
          <a:xfrm>
            <a:off x="5867400" y="2146300"/>
            <a:ext cx="4032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1283" name="Google Shape;1283;p32"/>
          <p:cNvSpPr/>
          <p:nvPr/>
        </p:nvSpPr>
        <p:spPr>
          <a:xfrm>
            <a:off x="5980113" y="216376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84" name="Google Shape;1284;p32"/>
          <p:cNvCxnSpPr/>
          <p:nvPr/>
        </p:nvCxnSpPr>
        <p:spPr>
          <a:xfrm>
            <a:off x="6324600" y="1828800"/>
            <a:ext cx="28575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5" name="Google Shape;1285;p32"/>
          <p:cNvCxnSpPr/>
          <p:nvPr/>
        </p:nvCxnSpPr>
        <p:spPr>
          <a:xfrm flipH="1">
            <a:off x="5334000" y="1306513"/>
            <a:ext cx="609600" cy="36671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6" name="Google Shape;1286;p32"/>
          <p:cNvSpPr txBox="1"/>
          <p:nvPr/>
        </p:nvSpPr>
        <p:spPr>
          <a:xfrm>
            <a:off x="3962400" y="4648200"/>
            <a:ext cx="10080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LR rotate</a:t>
            </a:r>
            <a:endParaRPr/>
          </a:p>
        </p:txBody>
      </p:sp>
      <p:sp>
        <p:nvSpPr>
          <p:cNvPr id="1287" name="Google Shape;1287;p32"/>
          <p:cNvSpPr/>
          <p:nvPr/>
        </p:nvSpPr>
        <p:spPr>
          <a:xfrm>
            <a:off x="1752600" y="4359275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8" name="Google Shape;1288;p32"/>
          <p:cNvSpPr/>
          <p:nvPr/>
        </p:nvSpPr>
        <p:spPr>
          <a:xfrm>
            <a:off x="3221038" y="4283075"/>
            <a:ext cx="274637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89" name="Google Shape;1289;p32"/>
          <p:cNvCxnSpPr/>
          <p:nvPr/>
        </p:nvCxnSpPr>
        <p:spPr>
          <a:xfrm flipH="1">
            <a:off x="2057400" y="4049713"/>
            <a:ext cx="533400" cy="32067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0" name="Google Shape;1290;p32"/>
          <p:cNvCxnSpPr/>
          <p:nvPr/>
        </p:nvCxnSpPr>
        <p:spPr>
          <a:xfrm>
            <a:off x="2819400" y="4024313"/>
            <a:ext cx="457200" cy="2730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1" name="Google Shape;1291;p32"/>
          <p:cNvSpPr/>
          <p:nvPr/>
        </p:nvSpPr>
        <p:spPr>
          <a:xfrm>
            <a:off x="2535238" y="3827463"/>
            <a:ext cx="274637" cy="274637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2" name="Google Shape;1292;p32"/>
          <p:cNvSpPr txBox="1"/>
          <p:nvPr/>
        </p:nvSpPr>
        <p:spPr>
          <a:xfrm>
            <a:off x="2514600" y="3810000"/>
            <a:ext cx="1778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1293" name="Google Shape;1293;p32"/>
          <p:cNvSpPr txBox="1"/>
          <p:nvPr/>
        </p:nvSpPr>
        <p:spPr>
          <a:xfrm>
            <a:off x="1731963" y="4343400"/>
            <a:ext cx="1778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1294" name="Google Shape;1294;p32"/>
          <p:cNvSpPr txBox="1"/>
          <p:nvPr/>
        </p:nvSpPr>
        <p:spPr>
          <a:xfrm>
            <a:off x="3124200" y="4267200"/>
            <a:ext cx="244475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/>
          </a:p>
        </p:txBody>
      </p:sp>
      <p:sp>
        <p:nvSpPr>
          <p:cNvPr id="1295" name="Google Shape;1295;p32"/>
          <p:cNvSpPr/>
          <p:nvPr/>
        </p:nvSpPr>
        <p:spPr>
          <a:xfrm>
            <a:off x="3048000" y="487521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6" name="Google Shape;1296;p32"/>
          <p:cNvSpPr txBox="1"/>
          <p:nvPr/>
        </p:nvSpPr>
        <p:spPr>
          <a:xfrm>
            <a:off x="2971800" y="4826000"/>
            <a:ext cx="244475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24</a:t>
            </a:r>
            <a:endParaRPr/>
          </a:p>
        </p:txBody>
      </p:sp>
      <p:sp>
        <p:nvSpPr>
          <p:cNvPr id="1297" name="Google Shape;1297;p32"/>
          <p:cNvSpPr/>
          <p:nvPr/>
        </p:nvSpPr>
        <p:spPr>
          <a:xfrm>
            <a:off x="3687763" y="490696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8" name="Google Shape;1298;p32"/>
          <p:cNvSpPr txBox="1"/>
          <p:nvPr/>
        </p:nvSpPr>
        <p:spPr>
          <a:xfrm>
            <a:off x="3611563" y="4889500"/>
            <a:ext cx="2667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26</a:t>
            </a:r>
            <a:endParaRPr/>
          </a:p>
        </p:txBody>
      </p:sp>
      <p:cxnSp>
        <p:nvCxnSpPr>
          <p:cNvPr id="1299" name="Google Shape;1299;p32"/>
          <p:cNvCxnSpPr/>
          <p:nvPr/>
        </p:nvCxnSpPr>
        <p:spPr>
          <a:xfrm>
            <a:off x="3429000" y="4572000"/>
            <a:ext cx="28575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0" name="Google Shape;1300;p32"/>
          <p:cNvCxnSpPr/>
          <p:nvPr/>
        </p:nvCxnSpPr>
        <p:spPr>
          <a:xfrm flipH="1">
            <a:off x="3200400" y="4595813"/>
            <a:ext cx="206375" cy="3063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1" name="Google Shape;1301;p32"/>
          <p:cNvSpPr/>
          <p:nvPr/>
        </p:nvSpPr>
        <p:spPr>
          <a:xfrm>
            <a:off x="2286000" y="3657600"/>
            <a:ext cx="269875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302" name="Google Shape;1302;p32"/>
          <p:cNvSpPr txBox="1"/>
          <p:nvPr/>
        </p:nvSpPr>
        <p:spPr>
          <a:xfrm>
            <a:off x="2362200" y="5499100"/>
            <a:ext cx="188913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1303" name="Google Shape;1303;p32"/>
          <p:cNvSpPr/>
          <p:nvPr/>
        </p:nvSpPr>
        <p:spPr>
          <a:xfrm>
            <a:off x="2133600" y="4918075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4" name="Google Shape;1304;p32"/>
          <p:cNvSpPr txBox="1"/>
          <p:nvPr/>
        </p:nvSpPr>
        <p:spPr>
          <a:xfrm>
            <a:off x="2057400" y="4889500"/>
            <a:ext cx="188913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1305" name="Google Shape;1305;p32"/>
          <p:cNvSpPr/>
          <p:nvPr/>
        </p:nvSpPr>
        <p:spPr>
          <a:xfrm>
            <a:off x="2438400" y="551656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06" name="Google Shape;1306;p32"/>
          <p:cNvCxnSpPr/>
          <p:nvPr/>
        </p:nvCxnSpPr>
        <p:spPr>
          <a:xfrm>
            <a:off x="1916113" y="4648200"/>
            <a:ext cx="2286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7" name="Google Shape;1307;p32"/>
          <p:cNvSpPr/>
          <p:nvPr/>
        </p:nvSpPr>
        <p:spPr>
          <a:xfrm>
            <a:off x="1143000" y="500221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8" name="Google Shape;1308;p32"/>
          <p:cNvSpPr txBox="1"/>
          <p:nvPr/>
        </p:nvSpPr>
        <p:spPr>
          <a:xfrm>
            <a:off x="1143000" y="4953000"/>
            <a:ext cx="188913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309" name="Google Shape;1309;p32"/>
          <p:cNvSpPr/>
          <p:nvPr/>
        </p:nvSpPr>
        <p:spPr>
          <a:xfrm>
            <a:off x="1524000" y="549116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10" name="Google Shape;1310;p32"/>
          <p:cNvCxnSpPr/>
          <p:nvPr/>
        </p:nvCxnSpPr>
        <p:spPr>
          <a:xfrm>
            <a:off x="1417638" y="523240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1" name="Google Shape;1311;p32"/>
          <p:cNvSpPr txBox="1"/>
          <p:nvPr/>
        </p:nvSpPr>
        <p:spPr>
          <a:xfrm>
            <a:off x="1544638" y="544195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312" name="Google Shape;1312;p32"/>
          <p:cNvSpPr/>
          <p:nvPr/>
        </p:nvSpPr>
        <p:spPr>
          <a:xfrm>
            <a:off x="838200" y="5461000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13" name="Google Shape;1313;p32"/>
          <p:cNvCxnSpPr/>
          <p:nvPr/>
        </p:nvCxnSpPr>
        <p:spPr>
          <a:xfrm flipH="1">
            <a:off x="976313" y="523240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4" name="Google Shape;1314;p32"/>
          <p:cNvSpPr txBox="1"/>
          <p:nvPr/>
        </p:nvSpPr>
        <p:spPr>
          <a:xfrm>
            <a:off x="858838" y="546100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cxnSp>
        <p:nvCxnSpPr>
          <p:cNvPr id="1315" name="Google Shape;1315;p32"/>
          <p:cNvCxnSpPr/>
          <p:nvPr/>
        </p:nvCxnSpPr>
        <p:spPr>
          <a:xfrm flipH="1">
            <a:off x="2079625" y="5194300"/>
            <a:ext cx="206375" cy="3063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6" name="Google Shape;1316;p32"/>
          <p:cNvSpPr txBox="1"/>
          <p:nvPr/>
        </p:nvSpPr>
        <p:spPr>
          <a:xfrm>
            <a:off x="1828800" y="5499100"/>
            <a:ext cx="4032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1317" name="Google Shape;1317;p32"/>
          <p:cNvSpPr/>
          <p:nvPr/>
        </p:nvSpPr>
        <p:spPr>
          <a:xfrm>
            <a:off x="1941513" y="551656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18" name="Google Shape;1318;p32"/>
          <p:cNvCxnSpPr/>
          <p:nvPr/>
        </p:nvCxnSpPr>
        <p:spPr>
          <a:xfrm>
            <a:off x="2286000" y="5181600"/>
            <a:ext cx="28575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9" name="Google Shape;1319;p32"/>
          <p:cNvCxnSpPr/>
          <p:nvPr/>
        </p:nvCxnSpPr>
        <p:spPr>
          <a:xfrm flipH="1">
            <a:off x="1295400" y="4659313"/>
            <a:ext cx="609600" cy="36671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0" name="Google Shape;1320;p32"/>
          <p:cNvSpPr/>
          <p:nvPr/>
        </p:nvSpPr>
        <p:spPr>
          <a:xfrm>
            <a:off x="2925763" y="612616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1" name="Google Shape;1321;p32"/>
          <p:cNvSpPr txBox="1"/>
          <p:nvPr/>
        </p:nvSpPr>
        <p:spPr>
          <a:xfrm>
            <a:off x="2849563" y="6108700"/>
            <a:ext cx="2667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16</a:t>
            </a:r>
            <a:endParaRPr/>
          </a:p>
        </p:txBody>
      </p:sp>
      <p:cxnSp>
        <p:nvCxnSpPr>
          <p:cNvPr id="1322" name="Google Shape;1322;p32"/>
          <p:cNvCxnSpPr/>
          <p:nvPr/>
        </p:nvCxnSpPr>
        <p:spPr>
          <a:xfrm>
            <a:off x="2667000" y="5791200"/>
            <a:ext cx="28575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3" name="Google Shape;1323;p32"/>
          <p:cNvSpPr/>
          <p:nvPr/>
        </p:nvSpPr>
        <p:spPr>
          <a:xfrm>
            <a:off x="2462213" y="5257800"/>
            <a:ext cx="325437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324" name="Google Shape;1324;p32"/>
          <p:cNvSpPr/>
          <p:nvPr/>
        </p:nvSpPr>
        <p:spPr>
          <a:xfrm>
            <a:off x="2168525" y="4648200"/>
            <a:ext cx="325438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325" name="Google Shape;1325;p32"/>
          <p:cNvSpPr/>
          <p:nvPr/>
        </p:nvSpPr>
        <p:spPr>
          <a:xfrm>
            <a:off x="1676400" y="4114800"/>
            <a:ext cx="325438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326" name="Google Shape;1326;p32"/>
          <p:cNvSpPr txBox="1"/>
          <p:nvPr/>
        </p:nvSpPr>
        <p:spPr>
          <a:xfrm>
            <a:off x="1593850" y="6216650"/>
            <a:ext cx="996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Insert 16</a:t>
            </a:r>
            <a:endParaRPr/>
          </a:p>
        </p:txBody>
      </p:sp>
      <p:sp>
        <p:nvSpPr>
          <p:cNvPr id="1327" name="Google Shape;1327;p32"/>
          <p:cNvSpPr/>
          <p:nvPr/>
        </p:nvSpPr>
        <p:spPr>
          <a:xfrm>
            <a:off x="1752600" y="3733800"/>
            <a:ext cx="1143000" cy="1524000"/>
          </a:xfrm>
          <a:prstGeom prst="rect">
            <a:avLst/>
          </a:prstGeom>
          <a:noFill/>
          <a:ln cap="flat" cmpd="sng" w="12700">
            <a:solidFill>
              <a:srgbClr val="00FF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8" name="Google Shape;1328;p32"/>
          <p:cNvSpPr/>
          <p:nvPr/>
        </p:nvSpPr>
        <p:spPr>
          <a:xfrm>
            <a:off x="5684838" y="4206875"/>
            <a:ext cx="274637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29" name="Google Shape;1329;p32"/>
          <p:cNvCxnSpPr/>
          <p:nvPr/>
        </p:nvCxnSpPr>
        <p:spPr>
          <a:xfrm flipH="1">
            <a:off x="5989638" y="3897313"/>
            <a:ext cx="533400" cy="32067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0" name="Google Shape;1330;p32"/>
          <p:cNvSpPr/>
          <p:nvPr/>
        </p:nvSpPr>
        <p:spPr>
          <a:xfrm>
            <a:off x="6446838" y="3657600"/>
            <a:ext cx="274637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1" name="Google Shape;1331;p32"/>
          <p:cNvSpPr txBox="1"/>
          <p:nvPr/>
        </p:nvSpPr>
        <p:spPr>
          <a:xfrm>
            <a:off x="6370638" y="3608388"/>
            <a:ext cx="177800" cy="20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1332" name="Google Shape;1332;p32"/>
          <p:cNvSpPr txBox="1"/>
          <p:nvPr/>
        </p:nvSpPr>
        <p:spPr>
          <a:xfrm>
            <a:off x="5664200" y="4191000"/>
            <a:ext cx="1778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1333" name="Google Shape;1333;p32"/>
          <p:cNvSpPr/>
          <p:nvPr/>
        </p:nvSpPr>
        <p:spPr>
          <a:xfrm>
            <a:off x="7162800" y="4295775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4" name="Google Shape;1334;p32"/>
          <p:cNvSpPr txBox="1"/>
          <p:nvPr/>
        </p:nvSpPr>
        <p:spPr>
          <a:xfrm>
            <a:off x="7086600" y="4267200"/>
            <a:ext cx="188913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1335" name="Google Shape;1335;p32"/>
          <p:cNvSpPr/>
          <p:nvPr/>
        </p:nvSpPr>
        <p:spPr>
          <a:xfrm>
            <a:off x="6553200" y="4495800"/>
            <a:ext cx="325438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336" name="Google Shape;1336;p32"/>
          <p:cNvSpPr/>
          <p:nvPr/>
        </p:nvSpPr>
        <p:spPr>
          <a:xfrm>
            <a:off x="5608638" y="3962400"/>
            <a:ext cx="269875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2F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337" name="Google Shape;1337;p32"/>
          <p:cNvSpPr/>
          <p:nvPr/>
        </p:nvSpPr>
        <p:spPr>
          <a:xfrm>
            <a:off x="5562600" y="3429000"/>
            <a:ext cx="2057400" cy="1143000"/>
          </a:xfrm>
          <a:prstGeom prst="rect">
            <a:avLst/>
          </a:prstGeom>
          <a:noFill/>
          <a:ln cap="flat" cmpd="sng" w="12700">
            <a:solidFill>
              <a:srgbClr val="00FF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38" name="Google Shape;1338;p32"/>
          <p:cNvCxnSpPr/>
          <p:nvPr/>
        </p:nvCxnSpPr>
        <p:spPr>
          <a:xfrm>
            <a:off x="6675438" y="3886200"/>
            <a:ext cx="53340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9" name="Google Shape;1339;p32"/>
          <p:cNvSpPr/>
          <p:nvPr/>
        </p:nvSpPr>
        <p:spPr>
          <a:xfrm>
            <a:off x="7839075" y="475456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40" name="Google Shape;1340;p32"/>
          <p:cNvCxnSpPr/>
          <p:nvPr/>
        </p:nvCxnSpPr>
        <p:spPr>
          <a:xfrm>
            <a:off x="7437438" y="4495800"/>
            <a:ext cx="457200" cy="2730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1" name="Google Shape;1341;p32"/>
          <p:cNvSpPr txBox="1"/>
          <p:nvPr/>
        </p:nvSpPr>
        <p:spPr>
          <a:xfrm>
            <a:off x="7742238" y="4738688"/>
            <a:ext cx="244475" cy="20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/>
          </a:p>
        </p:txBody>
      </p:sp>
      <p:sp>
        <p:nvSpPr>
          <p:cNvPr id="1342" name="Google Shape;1342;p32"/>
          <p:cNvSpPr/>
          <p:nvPr/>
        </p:nvSpPr>
        <p:spPr>
          <a:xfrm>
            <a:off x="7666038" y="5346700"/>
            <a:ext cx="274637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3" name="Google Shape;1343;p32"/>
          <p:cNvSpPr txBox="1"/>
          <p:nvPr/>
        </p:nvSpPr>
        <p:spPr>
          <a:xfrm>
            <a:off x="7589838" y="5297488"/>
            <a:ext cx="244475" cy="20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24</a:t>
            </a:r>
            <a:endParaRPr/>
          </a:p>
        </p:txBody>
      </p:sp>
      <p:sp>
        <p:nvSpPr>
          <p:cNvPr id="1344" name="Google Shape;1344;p32"/>
          <p:cNvSpPr/>
          <p:nvPr/>
        </p:nvSpPr>
        <p:spPr>
          <a:xfrm>
            <a:off x="8305800" y="5378450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5" name="Google Shape;1345;p32"/>
          <p:cNvSpPr txBox="1"/>
          <p:nvPr/>
        </p:nvSpPr>
        <p:spPr>
          <a:xfrm>
            <a:off x="8229600" y="5360988"/>
            <a:ext cx="266700" cy="20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26</a:t>
            </a:r>
            <a:endParaRPr/>
          </a:p>
        </p:txBody>
      </p:sp>
      <p:cxnSp>
        <p:nvCxnSpPr>
          <p:cNvPr id="1346" name="Google Shape;1346;p32"/>
          <p:cNvCxnSpPr/>
          <p:nvPr/>
        </p:nvCxnSpPr>
        <p:spPr>
          <a:xfrm>
            <a:off x="8047038" y="5043488"/>
            <a:ext cx="28575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7" name="Google Shape;1347;p32"/>
          <p:cNvCxnSpPr/>
          <p:nvPr/>
        </p:nvCxnSpPr>
        <p:spPr>
          <a:xfrm flipH="1">
            <a:off x="7818438" y="5067300"/>
            <a:ext cx="206375" cy="3063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8" name="Google Shape;1348;p32"/>
          <p:cNvSpPr txBox="1"/>
          <p:nvPr/>
        </p:nvSpPr>
        <p:spPr>
          <a:xfrm>
            <a:off x="6599238" y="473710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1349" name="Google Shape;1349;p32"/>
          <p:cNvSpPr/>
          <p:nvPr/>
        </p:nvSpPr>
        <p:spPr>
          <a:xfrm>
            <a:off x="6675438" y="475456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0" name="Google Shape;1350;p32"/>
          <p:cNvSpPr/>
          <p:nvPr/>
        </p:nvSpPr>
        <p:spPr>
          <a:xfrm>
            <a:off x="7162800" y="536416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1" name="Google Shape;1351;p32"/>
          <p:cNvSpPr txBox="1"/>
          <p:nvPr/>
        </p:nvSpPr>
        <p:spPr>
          <a:xfrm>
            <a:off x="7086600" y="5346700"/>
            <a:ext cx="2667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16</a:t>
            </a:r>
            <a:endParaRPr/>
          </a:p>
        </p:txBody>
      </p:sp>
      <p:cxnSp>
        <p:nvCxnSpPr>
          <p:cNvPr id="1352" name="Google Shape;1352;p32"/>
          <p:cNvCxnSpPr/>
          <p:nvPr/>
        </p:nvCxnSpPr>
        <p:spPr>
          <a:xfrm>
            <a:off x="6904038" y="5029200"/>
            <a:ext cx="28575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3" name="Google Shape;1353;p32"/>
          <p:cNvCxnSpPr/>
          <p:nvPr/>
        </p:nvCxnSpPr>
        <p:spPr>
          <a:xfrm flipH="1">
            <a:off x="6904038" y="4495800"/>
            <a:ext cx="2286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4" name="Google Shape;1354;p32"/>
          <p:cNvSpPr txBox="1"/>
          <p:nvPr/>
        </p:nvSpPr>
        <p:spPr>
          <a:xfrm>
            <a:off x="6043613" y="4800600"/>
            <a:ext cx="4032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1355" name="Google Shape;1355;p32"/>
          <p:cNvSpPr/>
          <p:nvPr/>
        </p:nvSpPr>
        <p:spPr>
          <a:xfrm>
            <a:off x="6142038" y="483076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56" name="Google Shape;1356;p32"/>
          <p:cNvCxnSpPr/>
          <p:nvPr/>
        </p:nvCxnSpPr>
        <p:spPr>
          <a:xfrm>
            <a:off x="5913438" y="4419600"/>
            <a:ext cx="30480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7" name="Google Shape;1357;p32"/>
          <p:cNvSpPr/>
          <p:nvPr/>
        </p:nvSpPr>
        <p:spPr>
          <a:xfrm>
            <a:off x="5334000" y="495141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8" name="Google Shape;1358;p32"/>
          <p:cNvSpPr txBox="1"/>
          <p:nvPr/>
        </p:nvSpPr>
        <p:spPr>
          <a:xfrm>
            <a:off x="5334000" y="4902200"/>
            <a:ext cx="188913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359" name="Google Shape;1359;p32"/>
          <p:cNvSpPr/>
          <p:nvPr/>
        </p:nvSpPr>
        <p:spPr>
          <a:xfrm>
            <a:off x="5715000" y="544036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60" name="Google Shape;1360;p32"/>
          <p:cNvCxnSpPr/>
          <p:nvPr/>
        </p:nvCxnSpPr>
        <p:spPr>
          <a:xfrm>
            <a:off x="5608638" y="518160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1" name="Google Shape;1361;p32"/>
          <p:cNvSpPr txBox="1"/>
          <p:nvPr/>
        </p:nvSpPr>
        <p:spPr>
          <a:xfrm>
            <a:off x="5735638" y="539115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362" name="Google Shape;1362;p32"/>
          <p:cNvSpPr/>
          <p:nvPr/>
        </p:nvSpPr>
        <p:spPr>
          <a:xfrm>
            <a:off x="5029200" y="5410200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63" name="Google Shape;1363;p32"/>
          <p:cNvCxnSpPr/>
          <p:nvPr/>
        </p:nvCxnSpPr>
        <p:spPr>
          <a:xfrm flipH="1">
            <a:off x="5167313" y="518160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4" name="Google Shape;1364;p32"/>
          <p:cNvSpPr txBox="1"/>
          <p:nvPr/>
        </p:nvSpPr>
        <p:spPr>
          <a:xfrm>
            <a:off x="5049838" y="541020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cxnSp>
        <p:nvCxnSpPr>
          <p:cNvPr id="1365" name="Google Shape;1365;p32"/>
          <p:cNvCxnSpPr/>
          <p:nvPr/>
        </p:nvCxnSpPr>
        <p:spPr>
          <a:xfrm flipH="1">
            <a:off x="5532438" y="4495800"/>
            <a:ext cx="228600" cy="4572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6" name="Google Shape;1366;p32"/>
          <p:cNvSpPr/>
          <p:nvPr/>
        </p:nvSpPr>
        <p:spPr>
          <a:xfrm>
            <a:off x="685800" y="4800600"/>
            <a:ext cx="1143000" cy="1066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F0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7" name="Google Shape;1367;p32"/>
          <p:cNvSpPr/>
          <p:nvPr/>
        </p:nvSpPr>
        <p:spPr>
          <a:xfrm>
            <a:off x="4953000" y="4800600"/>
            <a:ext cx="1143000" cy="1066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F0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8" name="Google Shape;1368;p32"/>
          <p:cNvSpPr/>
          <p:nvPr/>
        </p:nvSpPr>
        <p:spPr>
          <a:xfrm>
            <a:off x="2895600" y="4191000"/>
            <a:ext cx="1143000" cy="1066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F0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9" name="Google Shape;1369;p32"/>
          <p:cNvSpPr/>
          <p:nvPr/>
        </p:nvSpPr>
        <p:spPr>
          <a:xfrm>
            <a:off x="7467600" y="4648200"/>
            <a:ext cx="1143000" cy="1066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F0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0" name="Google Shape;1370;p32"/>
          <p:cNvSpPr/>
          <p:nvPr/>
        </p:nvSpPr>
        <p:spPr>
          <a:xfrm>
            <a:off x="1752600" y="5334000"/>
            <a:ext cx="762000" cy="685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F0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1" name="Google Shape;1371;p32"/>
          <p:cNvSpPr/>
          <p:nvPr/>
        </p:nvSpPr>
        <p:spPr>
          <a:xfrm>
            <a:off x="2133600" y="5334000"/>
            <a:ext cx="1143000" cy="1066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F0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2" name="Google Shape;1372;p32"/>
          <p:cNvSpPr/>
          <p:nvPr/>
        </p:nvSpPr>
        <p:spPr>
          <a:xfrm>
            <a:off x="6324600" y="4648200"/>
            <a:ext cx="1143000" cy="1066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F0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3" name="Google Shape;1373;p32"/>
          <p:cNvSpPr/>
          <p:nvPr/>
        </p:nvSpPr>
        <p:spPr>
          <a:xfrm>
            <a:off x="5943600" y="4572000"/>
            <a:ext cx="762000" cy="685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F0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4" name="Google Shape;1374;p32"/>
          <p:cNvSpPr/>
          <p:nvPr/>
        </p:nvSpPr>
        <p:spPr>
          <a:xfrm>
            <a:off x="1905000" y="1828800"/>
            <a:ext cx="304800" cy="457200"/>
          </a:xfrm>
          <a:custGeom>
            <a:rect b="b" l="l" r="r" t="t"/>
            <a:pathLst>
              <a:path extrusionOk="0" h="1465" w="924">
                <a:moveTo>
                  <a:pt x="0" y="1465"/>
                </a:moveTo>
                <a:cubicBezTo>
                  <a:pt x="181" y="889"/>
                  <a:pt x="362" y="314"/>
                  <a:pt x="516" y="157"/>
                </a:cubicBezTo>
                <a:cubicBezTo>
                  <a:pt x="670" y="0"/>
                  <a:pt x="861" y="465"/>
                  <a:pt x="924" y="523"/>
                </a:cubicBezTo>
              </a:path>
            </a:pathLst>
          </a:custGeom>
          <a:noFill/>
          <a:ln cap="flat" cmpd="sng" w="9525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5" name="Google Shape;1375;p32"/>
          <p:cNvSpPr/>
          <p:nvPr/>
        </p:nvSpPr>
        <p:spPr>
          <a:xfrm>
            <a:off x="3886200" y="1143000"/>
            <a:ext cx="685800" cy="304800"/>
          </a:xfrm>
          <a:prstGeom prst="rightArrow">
            <a:avLst>
              <a:gd fmla="val 50000" name="adj1"/>
              <a:gd fmla="val 56250" name="adj2"/>
            </a:avLst>
          </a:prstGeom>
          <a:noFill/>
          <a:ln cap="flat" cmpd="sng" w="952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6" name="Google Shape;1376;p32"/>
          <p:cNvSpPr/>
          <p:nvPr/>
        </p:nvSpPr>
        <p:spPr>
          <a:xfrm>
            <a:off x="4191000" y="4191000"/>
            <a:ext cx="685800" cy="304800"/>
          </a:xfrm>
          <a:prstGeom prst="rightArrow">
            <a:avLst>
              <a:gd fmla="val 50000" name="adj1"/>
              <a:gd fmla="val 56250" name="adj2"/>
            </a:avLst>
          </a:prstGeom>
          <a:noFill/>
          <a:ln cap="flat" cmpd="sng" w="952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33"/>
          <p:cNvSpPr txBox="1"/>
          <p:nvPr>
            <p:ph type="title"/>
          </p:nvPr>
        </p:nvSpPr>
        <p:spPr>
          <a:xfrm>
            <a:off x="990600" y="228600"/>
            <a:ext cx="7696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Splay trees: bottom-up splaying</a:t>
            </a:r>
            <a:endParaRPr/>
          </a:p>
        </p:txBody>
      </p:sp>
      <p:sp>
        <p:nvSpPr>
          <p:cNvPr id="1383" name="Google Shape;1383;p33"/>
          <p:cNvSpPr txBox="1"/>
          <p:nvPr>
            <p:ph idx="1" type="body"/>
          </p:nvPr>
        </p:nvSpPr>
        <p:spPr>
          <a:xfrm>
            <a:off x="152400" y="1295400"/>
            <a:ext cx="8839200" cy="51816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self-adjusting binary search tree.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Invented by Danny Sleator and Robert Tarjan in 1980.</a:t>
            </a:r>
            <a:endParaRPr b="0" i="0" sz="2400" u="none" cap="none" strike="noStrik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Splaying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means moving an item to the root via a sequence of rotations.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 </a:t>
            </a:r>
            <a:r>
              <a:rPr b="0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bottom-up splaying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we start at the node being accessed, and rotate from the bottom up along the access path until the node is at the root.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amortized cost of these operations is O(log n) for n items in the tree.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nodes that are involved in the rotations are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node being accessed (N)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its parent (P)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its grandparent (G)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4"/>
          <p:cNvSpPr txBox="1"/>
          <p:nvPr>
            <p:ph type="title"/>
          </p:nvPr>
        </p:nvSpPr>
        <p:spPr>
          <a:xfrm>
            <a:off x="457200" y="38100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Splay trees: Zig &amp; zig-zig</a:t>
            </a:r>
            <a:endParaRPr/>
          </a:p>
        </p:txBody>
      </p:sp>
      <p:sp>
        <p:nvSpPr>
          <p:cNvPr id="1390" name="Google Shape;1390;p34"/>
          <p:cNvSpPr txBox="1"/>
          <p:nvPr>
            <p:ph idx="1" type="body"/>
          </p:nvPr>
        </p:nvSpPr>
        <p:spPr>
          <a:xfrm>
            <a:off x="381000" y="1371600"/>
            <a:ext cx="8382000" cy="94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rotation depends on the positions of the current node N, its parent P and its grandparent G. (zig)</a:t>
            </a:r>
            <a:endParaRPr/>
          </a:p>
        </p:txBody>
      </p:sp>
      <p:sp>
        <p:nvSpPr>
          <p:cNvPr id="1391" name="Google Shape;1391;p34"/>
          <p:cNvSpPr txBox="1"/>
          <p:nvPr/>
        </p:nvSpPr>
        <p:spPr>
          <a:xfrm>
            <a:off x="4854575" y="2506663"/>
            <a:ext cx="424815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8" lvl="0" marL="230188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N is the root, we are done</a:t>
            </a:r>
            <a:endParaRPr/>
          </a:p>
          <a:p>
            <a:pPr indent="-230188" lvl="0" marL="230188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P is the root,  perform a</a:t>
            </a:r>
            <a:endParaRPr/>
          </a:p>
          <a:p>
            <a:pPr indent="-230188" lvl="0" marL="230188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single rotation </a:t>
            </a:r>
            <a:endParaRPr/>
          </a:p>
        </p:txBody>
      </p:sp>
      <p:sp>
        <p:nvSpPr>
          <p:cNvPr id="1392" name="Google Shape;1392;p34"/>
          <p:cNvSpPr/>
          <p:nvPr/>
        </p:nvSpPr>
        <p:spPr>
          <a:xfrm>
            <a:off x="1143000" y="2514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3" name="Google Shape;1393;p34"/>
          <p:cNvSpPr/>
          <p:nvPr/>
        </p:nvSpPr>
        <p:spPr>
          <a:xfrm>
            <a:off x="685800" y="3200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94" name="Google Shape;1394;p34"/>
          <p:cNvCxnSpPr/>
          <p:nvPr/>
        </p:nvCxnSpPr>
        <p:spPr>
          <a:xfrm flipH="1">
            <a:off x="914400" y="2895600"/>
            <a:ext cx="38100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5" name="Google Shape;1395;p34"/>
          <p:cNvCxnSpPr/>
          <p:nvPr/>
        </p:nvCxnSpPr>
        <p:spPr>
          <a:xfrm flipH="1">
            <a:off x="304800" y="3505200"/>
            <a:ext cx="38100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6" name="Google Shape;1396;p34"/>
          <p:cNvCxnSpPr/>
          <p:nvPr/>
        </p:nvCxnSpPr>
        <p:spPr>
          <a:xfrm>
            <a:off x="1066800" y="3505200"/>
            <a:ext cx="457200" cy="4572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7" name="Google Shape;1397;p34"/>
          <p:cNvCxnSpPr/>
          <p:nvPr/>
        </p:nvCxnSpPr>
        <p:spPr>
          <a:xfrm>
            <a:off x="1371600" y="2895600"/>
            <a:ext cx="38100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8" name="Google Shape;1398;p34"/>
          <p:cNvSpPr txBox="1"/>
          <p:nvPr/>
        </p:nvSpPr>
        <p:spPr>
          <a:xfrm>
            <a:off x="685800" y="3116263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/>
          </a:p>
        </p:txBody>
      </p:sp>
      <p:sp>
        <p:nvSpPr>
          <p:cNvPr id="1399" name="Google Shape;1399;p34"/>
          <p:cNvSpPr txBox="1"/>
          <p:nvPr/>
        </p:nvSpPr>
        <p:spPr>
          <a:xfrm>
            <a:off x="1219200" y="2430463"/>
            <a:ext cx="352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endParaRPr/>
          </a:p>
        </p:txBody>
      </p:sp>
      <p:sp>
        <p:nvSpPr>
          <p:cNvPr id="1400" name="Google Shape;1400;p34"/>
          <p:cNvSpPr/>
          <p:nvPr/>
        </p:nvSpPr>
        <p:spPr>
          <a:xfrm>
            <a:off x="3886200" y="3200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1" name="Google Shape;1401;p34"/>
          <p:cNvSpPr/>
          <p:nvPr/>
        </p:nvSpPr>
        <p:spPr>
          <a:xfrm>
            <a:off x="3429000" y="2514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02" name="Google Shape;1402;p34"/>
          <p:cNvCxnSpPr/>
          <p:nvPr/>
        </p:nvCxnSpPr>
        <p:spPr>
          <a:xfrm>
            <a:off x="3581400" y="2895600"/>
            <a:ext cx="38100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3" name="Google Shape;1403;p34"/>
          <p:cNvCxnSpPr/>
          <p:nvPr/>
        </p:nvCxnSpPr>
        <p:spPr>
          <a:xfrm>
            <a:off x="4191000" y="3505200"/>
            <a:ext cx="38100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4" name="Google Shape;1404;p34"/>
          <p:cNvSpPr txBox="1"/>
          <p:nvPr/>
        </p:nvSpPr>
        <p:spPr>
          <a:xfrm>
            <a:off x="3429000" y="2430463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/>
          </a:p>
        </p:txBody>
      </p:sp>
      <p:sp>
        <p:nvSpPr>
          <p:cNvPr id="1405" name="Google Shape;1405;p34"/>
          <p:cNvSpPr txBox="1"/>
          <p:nvPr/>
        </p:nvSpPr>
        <p:spPr>
          <a:xfrm>
            <a:off x="3962400" y="3116263"/>
            <a:ext cx="352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endParaRPr/>
          </a:p>
        </p:txBody>
      </p:sp>
      <p:cxnSp>
        <p:nvCxnSpPr>
          <p:cNvPr id="1406" name="Google Shape;1406;p34"/>
          <p:cNvCxnSpPr/>
          <p:nvPr/>
        </p:nvCxnSpPr>
        <p:spPr>
          <a:xfrm flipH="1">
            <a:off x="3200400" y="2895600"/>
            <a:ext cx="38100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7" name="Google Shape;1407;p34"/>
          <p:cNvCxnSpPr/>
          <p:nvPr/>
        </p:nvCxnSpPr>
        <p:spPr>
          <a:xfrm flipH="1">
            <a:off x="3581400" y="3505200"/>
            <a:ext cx="38100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8" name="Google Shape;1408;p34"/>
          <p:cNvSpPr/>
          <p:nvPr/>
        </p:nvSpPr>
        <p:spPr>
          <a:xfrm>
            <a:off x="2209800" y="3048000"/>
            <a:ext cx="533400" cy="304800"/>
          </a:xfrm>
          <a:prstGeom prst="rightArrow">
            <a:avLst>
              <a:gd fmla="val 50000" name="adj1"/>
              <a:gd fmla="val 43750" name="adj2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9" name="Google Shape;1409;p34"/>
          <p:cNvSpPr/>
          <p:nvPr/>
        </p:nvSpPr>
        <p:spPr>
          <a:xfrm>
            <a:off x="9144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0" name="Google Shape;1410;p34"/>
          <p:cNvSpPr/>
          <p:nvPr/>
        </p:nvSpPr>
        <p:spPr>
          <a:xfrm>
            <a:off x="457200" y="5943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11" name="Google Shape;1411;p34"/>
          <p:cNvCxnSpPr/>
          <p:nvPr/>
        </p:nvCxnSpPr>
        <p:spPr>
          <a:xfrm>
            <a:off x="1219200" y="5791200"/>
            <a:ext cx="38100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2" name="Google Shape;1412;p34"/>
          <p:cNvSpPr txBox="1"/>
          <p:nvPr/>
        </p:nvSpPr>
        <p:spPr>
          <a:xfrm>
            <a:off x="914400" y="5410200"/>
            <a:ext cx="352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endParaRPr/>
          </a:p>
        </p:txBody>
      </p:sp>
      <p:sp>
        <p:nvSpPr>
          <p:cNvPr id="1413" name="Google Shape;1413;p34"/>
          <p:cNvSpPr/>
          <p:nvPr/>
        </p:nvSpPr>
        <p:spPr>
          <a:xfrm>
            <a:off x="7086600" y="541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4" name="Google Shape;1414;p34"/>
          <p:cNvSpPr/>
          <p:nvPr/>
        </p:nvSpPr>
        <p:spPr>
          <a:xfrm>
            <a:off x="6629400" y="4953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15" name="Google Shape;1415;p34"/>
          <p:cNvCxnSpPr/>
          <p:nvPr/>
        </p:nvCxnSpPr>
        <p:spPr>
          <a:xfrm>
            <a:off x="6934200" y="5257800"/>
            <a:ext cx="228600" cy="228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6" name="Google Shape;1416;p34"/>
          <p:cNvCxnSpPr/>
          <p:nvPr/>
        </p:nvCxnSpPr>
        <p:spPr>
          <a:xfrm>
            <a:off x="7391400" y="5715000"/>
            <a:ext cx="38100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7" name="Google Shape;1417;p34"/>
          <p:cNvSpPr txBox="1"/>
          <p:nvPr/>
        </p:nvSpPr>
        <p:spPr>
          <a:xfrm>
            <a:off x="6629400" y="48768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/>
          </a:p>
        </p:txBody>
      </p:sp>
      <p:sp>
        <p:nvSpPr>
          <p:cNvPr id="1418" name="Google Shape;1418;p34"/>
          <p:cNvSpPr txBox="1"/>
          <p:nvPr/>
        </p:nvSpPr>
        <p:spPr>
          <a:xfrm>
            <a:off x="7086600" y="5410200"/>
            <a:ext cx="352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endParaRPr/>
          </a:p>
        </p:txBody>
      </p:sp>
      <p:cxnSp>
        <p:nvCxnSpPr>
          <p:cNvPr id="1419" name="Google Shape;1419;p34"/>
          <p:cNvCxnSpPr/>
          <p:nvPr/>
        </p:nvCxnSpPr>
        <p:spPr>
          <a:xfrm flipH="1">
            <a:off x="6400800" y="52578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0" name="Google Shape;1420;p34"/>
          <p:cNvCxnSpPr/>
          <p:nvPr/>
        </p:nvCxnSpPr>
        <p:spPr>
          <a:xfrm flipH="1">
            <a:off x="6781800" y="5715000"/>
            <a:ext cx="38100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1" name="Google Shape;1421;p34"/>
          <p:cNvCxnSpPr/>
          <p:nvPr/>
        </p:nvCxnSpPr>
        <p:spPr>
          <a:xfrm flipH="1">
            <a:off x="762000" y="5791200"/>
            <a:ext cx="228600" cy="228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2" name="Google Shape;1422;p34"/>
          <p:cNvCxnSpPr/>
          <p:nvPr/>
        </p:nvCxnSpPr>
        <p:spPr>
          <a:xfrm>
            <a:off x="762000" y="62484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3" name="Google Shape;1423;p34"/>
          <p:cNvSpPr txBox="1"/>
          <p:nvPr/>
        </p:nvSpPr>
        <p:spPr>
          <a:xfrm>
            <a:off x="457200" y="5859463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/>
          </a:p>
        </p:txBody>
      </p:sp>
      <p:cxnSp>
        <p:nvCxnSpPr>
          <p:cNvPr id="1424" name="Google Shape;1424;p34"/>
          <p:cNvCxnSpPr/>
          <p:nvPr/>
        </p:nvCxnSpPr>
        <p:spPr>
          <a:xfrm flipH="1">
            <a:off x="228600" y="62484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5" name="Google Shape;1425;p34"/>
          <p:cNvSpPr/>
          <p:nvPr/>
        </p:nvSpPr>
        <p:spPr>
          <a:xfrm>
            <a:off x="1371600" y="5029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26" name="Google Shape;1426;p34"/>
          <p:cNvCxnSpPr/>
          <p:nvPr/>
        </p:nvCxnSpPr>
        <p:spPr>
          <a:xfrm>
            <a:off x="1676400" y="53340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7" name="Google Shape;1427;p34"/>
          <p:cNvSpPr txBox="1"/>
          <p:nvPr/>
        </p:nvSpPr>
        <p:spPr>
          <a:xfrm>
            <a:off x="1371600" y="4945063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cxnSp>
        <p:nvCxnSpPr>
          <p:cNvPr id="1428" name="Google Shape;1428;p34"/>
          <p:cNvCxnSpPr/>
          <p:nvPr/>
        </p:nvCxnSpPr>
        <p:spPr>
          <a:xfrm flipH="1">
            <a:off x="1219200" y="5334000"/>
            <a:ext cx="228600" cy="228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9" name="Google Shape;1429;p34"/>
          <p:cNvSpPr/>
          <p:nvPr/>
        </p:nvSpPr>
        <p:spPr>
          <a:xfrm>
            <a:off x="7620000" y="6019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30" name="Google Shape;1430;p34"/>
          <p:cNvCxnSpPr/>
          <p:nvPr/>
        </p:nvCxnSpPr>
        <p:spPr>
          <a:xfrm>
            <a:off x="7924800" y="63246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1" name="Google Shape;1431;p34"/>
          <p:cNvSpPr txBox="1"/>
          <p:nvPr/>
        </p:nvSpPr>
        <p:spPr>
          <a:xfrm>
            <a:off x="7620000" y="59436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cxnSp>
        <p:nvCxnSpPr>
          <p:cNvPr id="1432" name="Google Shape;1432;p34"/>
          <p:cNvCxnSpPr/>
          <p:nvPr/>
        </p:nvCxnSpPr>
        <p:spPr>
          <a:xfrm flipH="1">
            <a:off x="7315200" y="6324600"/>
            <a:ext cx="38100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3" name="Google Shape;1433;p34"/>
          <p:cNvSpPr/>
          <p:nvPr/>
        </p:nvSpPr>
        <p:spPr>
          <a:xfrm>
            <a:off x="3962400" y="5105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4" name="Google Shape;1434;p34"/>
          <p:cNvSpPr/>
          <p:nvPr/>
        </p:nvSpPr>
        <p:spPr>
          <a:xfrm>
            <a:off x="3505200" y="5562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35" name="Google Shape;1435;p34"/>
          <p:cNvCxnSpPr/>
          <p:nvPr/>
        </p:nvCxnSpPr>
        <p:spPr>
          <a:xfrm>
            <a:off x="4267200" y="54102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6" name="Google Shape;1436;p34"/>
          <p:cNvSpPr txBox="1"/>
          <p:nvPr/>
        </p:nvSpPr>
        <p:spPr>
          <a:xfrm>
            <a:off x="3990975" y="5105400"/>
            <a:ext cx="352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endParaRPr/>
          </a:p>
        </p:txBody>
      </p:sp>
      <p:cxnSp>
        <p:nvCxnSpPr>
          <p:cNvPr id="1437" name="Google Shape;1437;p34"/>
          <p:cNvCxnSpPr/>
          <p:nvPr/>
        </p:nvCxnSpPr>
        <p:spPr>
          <a:xfrm flipH="1">
            <a:off x="3810000" y="5410200"/>
            <a:ext cx="228600" cy="228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8" name="Google Shape;1438;p34"/>
          <p:cNvCxnSpPr/>
          <p:nvPr/>
        </p:nvCxnSpPr>
        <p:spPr>
          <a:xfrm>
            <a:off x="3810000" y="5867400"/>
            <a:ext cx="38100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9" name="Google Shape;1439;p34"/>
          <p:cNvSpPr txBox="1"/>
          <p:nvPr/>
        </p:nvSpPr>
        <p:spPr>
          <a:xfrm>
            <a:off x="3505200" y="5478463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/>
          </a:p>
        </p:txBody>
      </p:sp>
      <p:cxnSp>
        <p:nvCxnSpPr>
          <p:cNvPr id="1440" name="Google Shape;1440;p34"/>
          <p:cNvCxnSpPr/>
          <p:nvPr/>
        </p:nvCxnSpPr>
        <p:spPr>
          <a:xfrm flipH="1">
            <a:off x="3276600" y="58674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1" name="Google Shape;1441;p34"/>
          <p:cNvSpPr/>
          <p:nvPr/>
        </p:nvSpPr>
        <p:spPr>
          <a:xfrm>
            <a:off x="4495800" y="5638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42" name="Google Shape;1442;p34"/>
          <p:cNvCxnSpPr/>
          <p:nvPr/>
        </p:nvCxnSpPr>
        <p:spPr>
          <a:xfrm>
            <a:off x="4800600" y="5943600"/>
            <a:ext cx="38100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3" name="Google Shape;1443;p34"/>
          <p:cNvSpPr txBox="1"/>
          <p:nvPr/>
        </p:nvSpPr>
        <p:spPr>
          <a:xfrm>
            <a:off x="4495800" y="5554663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cxnSp>
        <p:nvCxnSpPr>
          <p:cNvPr id="1444" name="Google Shape;1444;p34"/>
          <p:cNvCxnSpPr/>
          <p:nvPr/>
        </p:nvCxnSpPr>
        <p:spPr>
          <a:xfrm flipH="1">
            <a:off x="4343400" y="5943600"/>
            <a:ext cx="228600" cy="228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5" name="Google Shape;1445;p34"/>
          <p:cNvSpPr/>
          <p:nvPr/>
        </p:nvSpPr>
        <p:spPr>
          <a:xfrm>
            <a:off x="5410200" y="5334000"/>
            <a:ext cx="457200" cy="304800"/>
          </a:xfrm>
          <a:prstGeom prst="rightArrow">
            <a:avLst>
              <a:gd fmla="val 50000" name="adj1"/>
              <a:gd fmla="val 375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6" name="Google Shape;1446;p34"/>
          <p:cNvSpPr/>
          <p:nvPr/>
        </p:nvSpPr>
        <p:spPr>
          <a:xfrm>
            <a:off x="1524000" y="5638800"/>
            <a:ext cx="685800" cy="304800"/>
          </a:xfrm>
          <a:prstGeom prst="curvedDownArrow">
            <a:avLst>
              <a:gd fmla="val 45000" name="adj1"/>
              <a:gd fmla="val 90000" name="adj2"/>
              <a:gd fmla="val 33333" name="adj3"/>
            </a:avLst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7" name="Google Shape;1447;p34"/>
          <p:cNvSpPr/>
          <p:nvPr/>
        </p:nvSpPr>
        <p:spPr>
          <a:xfrm>
            <a:off x="2514600" y="5334000"/>
            <a:ext cx="457200" cy="304800"/>
          </a:xfrm>
          <a:prstGeom prst="rightArrow">
            <a:avLst>
              <a:gd fmla="val 50000" name="adj1"/>
              <a:gd fmla="val 375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8" name="Google Shape;1448;p34"/>
          <p:cNvSpPr/>
          <p:nvPr/>
        </p:nvSpPr>
        <p:spPr>
          <a:xfrm>
            <a:off x="3962400" y="5562600"/>
            <a:ext cx="609600" cy="304800"/>
          </a:xfrm>
          <a:prstGeom prst="curvedDownArrow">
            <a:avLst>
              <a:gd fmla="val 40185" name="adj1"/>
              <a:gd fmla="val 80000" name="adj2"/>
              <a:gd fmla="val 33333" name="adj3"/>
            </a:avLst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9" name="Google Shape;1449;p34"/>
          <p:cNvSpPr txBox="1"/>
          <p:nvPr/>
        </p:nvSpPr>
        <p:spPr>
          <a:xfrm>
            <a:off x="457200" y="4030663"/>
            <a:ext cx="83280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8" lvl="0" marL="230188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P and N are both left or both right children, first rotate P</a:t>
            </a:r>
            <a:endParaRPr/>
          </a:p>
          <a:p>
            <a:pPr indent="-230188" lvl="0" marL="230188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and then N as shown below. (zig-zig)</a:t>
            </a:r>
            <a:endParaRPr/>
          </a:p>
        </p:txBody>
      </p:sp>
      <p:sp>
        <p:nvSpPr>
          <p:cNvPr id="1450" name="Google Shape;1450;p34"/>
          <p:cNvSpPr/>
          <p:nvPr/>
        </p:nvSpPr>
        <p:spPr>
          <a:xfrm>
            <a:off x="1143000" y="3124200"/>
            <a:ext cx="685800" cy="304800"/>
          </a:xfrm>
          <a:prstGeom prst="curvedDownArrow">
            <a:avLst>
              <a:gd fmla="val 45000" name="adj1"/>
              <a:gd fmla="val 90000" name="adj2"/>
              <a:gd fmla="val 33333" name="adj3"/>
            </a:avLst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6" name="Google Shape;1456;p35"/>
          <p:cNvCxnSpPr/>
          <p:nvPr/>
        </p:nvCxnSpPr>
        <p:spPr>
          <a:xfrm flipH="1">
            <a:off x="6705600" y="3810000"/>
            <a:ext cx="38100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7" name="Google Shape;1457;p35"/>
          <p:cNvSpPr txBox="1"/>
          <p:nvPr>
            <p:ph type="title"/>
          </p:nvPr>
        </p:nvSpPr>
        <p:spPr>
          <a:xfrm>
            <a:off x="457200" y="38100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Splay trees: Zig-Zag</a:t>
            </a:r>
            <a:endParaRPr/>
          </a:p>
        </p:txBody>
      </p:sp>
      <p:sp>
        <p:nvSpPr>
          <p:cNvPr id="1458" name="Google Shape;1458;p35"/>
          <p:cNvSpPr txBox="1"/>
          <p:nvPr/>
        </p:nvSpPr>
        <p:spPr>
          <a:xfrm>
            <a:off x="457200" y="1752600"/>
            <a:ext cx="839787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8" lvl="0" marL="230188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P is a left child and N is a right child (or vice versa), first </a:t>
            </a:r>
            <a:endParaRPr/>
          </a:p>
          <a:p>
            <a:pPr indent="-230188" lvl="0" marL="230188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rotate P and then N as shown below. (zig-zag)</a:t>
            </a:r>
            <a:endParaRPr/>
          </a:p>
        </p:txBody>
      </p:sp>
      <p:sp>
        <p:nvSpPr>
          <p:cNvPr id="1459" name="Google Shape;1459;p35"/>
          <p:cNvSpPr/>
          <p:nvPr/>
        </p:nvSpPr>
        <p:spPr>
          <a:xfrm>
            <a:off x="1143000" y="3733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0" name="Google Shape;1460;p35"/>
          <p:cNvSpPr/>
          <p:nvPr/>
        </p:nvSpPr>
        <p:spPr>
          <a:xfrm>
            <a:off x="1600200" y="4267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61" name="Google Shape;1461;p35"/>
          <p:cNvCxnSpPr/>
          <p:nvPr/>
        </p:nvCxnSpPr>
        <p:spPr>
          <a:xfrm>
            <a:off x="1447800" y="4038600"/>
            <a:ext cx="228600" cy="228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2" name="Google Shape;1462;p35"/>
          <p:cNvSpPr txBox="1"/>
          <p:nvPr/>
        </p:nvSpPr>
        <p:spPr>
          <a:xfrm>
            <a:off x="1143000" y="3657600"/>
            <a:ext cx="352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endParaRPr/>
          </a:p>
        </p:txBody>
      </p:sp>
      <p:sp>
        <p:nvSpPr>
          <p:cNvPr id="1463" name="Google Shape;1463;p35"/>
          <p:cNvSpPr/>
          <p:nvPr/>
        </p:nvSpPr>
        <p:spPr>
          <a:xfrm>
            <a:off x="6477000" y="4114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4" name="Google Shape;1464;p35"/>
          <p:cNvSpPr/>
          <p:nvPr/>
        </p:nvSpPr>
        <p:spPr>
          <a:xfrm>
            <a:off x="6934200" y="3581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65" name="Google Shape;1465;p35"/>
          <p:cNvCxnSpPr/>
          <p:nvPr/>
        </p:nvCxnSpPr>
        <p:spPr>
          <a:xfrm>
            <a:off x="7239000" y="38862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6" name="Google Shape;1466;p35"/>
          <p:cNvCxnSpPr/>
          <p:nvPr/>
        </p:nvCxnSpPr>
        <p:spPr>
          <a:xfrm>
            <a:off x="6781800" y="44196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7" name="Google Shape;1467;p35"/>
          <p:cNvSpPr txBox="1"/>
          <p:nvPr/>
        </p:nvSpPr>
        <p:spPr>
          <a:xfrm>
            <a:off x="6934200" y="3497263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/>
          </a:p>
        </p:txBody>
      </p:sp>
      <p:sp>
        <p:nvSpPr>
          <p:cNvPr id="1468" name="Google Shape;1468;p35"/>
          <p:cNvSpPr txBox="1"/>
          <p:nvPr/>
        </p:nvSpPr>
        <p:spPr>
          <a:xfrm>
            <a:off x="6505575" y="4038600"/>
            <a:ext cx="352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endParaRPr/>
          </a:p>
        </p:txBody>
      </p:sp>
      <p:cxnSp>
        <p:nvCxnSpPr>
          <p:cNvPr id="1469" name="Google Shape;1469;p35"/>
          <p:cNvCxnSpPr/>
          <p:nvPr/>
        </p:nvCxnSpPr>
        <p:spPr>
          <a:xfrm flipH="1">
            <a:off x="6248400" y="44196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0" name="Google Shape;1470;p35"/>
          <p:cNvSpPr/>
          <p:nvPr/>
        </p:nvSpPr>
        <p:spPr>
          <a:xfrm>
            <a:off x="2514600" y="4038600"/>
            <a:ext cx="457200" cy="304800"/>
          </a:xfrm>
          <a:prstGeom prst="rightArrow">
            <a:avLst>
              <a:gd fmla="val 50000" name="adj1"/>
              <a:gd fmla="val 37500" name="adj2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71" name="Google Shape;1471;p35"/>
          <p:cNvCxnSpPr/>
          <p:nvPr/>
        </p:nvCxnSpPr>
        <p:spPr>
          <a:xfrm flipH="1">
            <a:off x="838200" y="4038600"/>
            <a:ext cx="38100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2" name="Google Shape;1472;p35"/>
          <p:cNvCxnSpPr/>
          <p:nvPr/>
        </p:nvCxnSpPr>
        <p:spPr>
          <a:xfrm>
            <a:off x="1905000" y="45720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3" name="Google Shape;1473;p35"/>
          <p:cNvSpPr txBox="1"/>
          <p:nvPr/>
        </p:nvSpPr>
        <p:spPr>
          <a:xfrm>
            <a:off x="1600200" y="4183063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/>
          </a:p>
        </p:txBody>
      </p:sp>
      <p:cxnSp>
        <p:nvCxnSpPr>
          <p:cNvPr id="1474" name="Google Shape;1474;p35"/>
          <p:cNvCxnSpPr/>
          <p:nvPr/>
        </p:nvCxnSpPr>
        <p:spPr>
          <a:xfrm flipH="1">
            <a:off x="1371600" y="45720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5" name="Google Shape;1475;p35"/>
          <p:cNvSpPr/>
          <p:nvPr/>
        </p:nvSpPr>
        <p:spPr>
          <a:xfrm>
            <a:off x="1600200" y="3276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76" name="Google Shape;1476;p35"/>
          <p:cNvCxnSpPr/>
          <p:nvPr/>
        </p:nvCxnSpPr>
        <p:spPr>
          <a:xfrm>
            <a:off x="1905000" y="35814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7" name="Google Shape;1477;p35"/>
          <p:cNvSpPr txBox="1"/>
          <p:nvPr/>
        </p:nvSpPr>
        <p:spPr>
          <a:xfrm>
            <a:off x="1600200" y="3192463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cxnSp>
        <p:nvCxnSpPr>
          <p:cNvPr id="1478" name="Google Shape;1478;p35"/>
          <p:cNvCxnSpPr/>
          <p:nvPr/>
        </p:nvCxnSpPr>
        <p:spPr>
          <a:xfrm flipH="1">
            <a:off x="1447800" y="3581400"/>
            <a:ext cx="228600" cy="228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9" name="Google Shape;1479;p35"/>
          <p:cNvSpPr/>
          <p:nvPr/>
        </p:nvSpPr>
        <p:spPr>
          <a:xfrm>
            <a:off x="7467600" y="4114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80" name="Google Shape;1480;p35"/>
          <p:cNvCxnSpPr/>
          <p:nvPr/>
        </p:nvCxnSpPr>
        <p:spPr>
          <a:xfrm>
            <a:off x="7772400" y="44196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1" name="Google Shape;1481;p35"/>
          <p:cNvSpPr txBox="1"/>
          <p:nvPr/>
        </p:nvSpPr>
        <p:spPr>
          <a:xfrm>
            <a:off x="7467600" y="4030663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cxnSp>
        <p:nvCxnSpPr>
          <p:cNvPr id="1482" name="Google Shape;1482;p35"/>
          <p:cNvCxnSpPr/>
          <p:nvPr/>
        </p:nvCxnSpPr>
        <p:spPr>
          <a:xfrm flipH="1">
            <a:off x="7239000" y="44196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3" name="Google Shape;1483;p35"/>
          <p:cNvSpPr/>
          <p:nvPr/>
        </p:nvSpPr>
        <p:spPr>
          <a:xfrm flipH="1">
            <a:off x="838200" y="4267200"/>
            <a:ext cx="685800" cy="304800"/>
          </a:xfrm>
          <a:prstGeom prst="curvedDownArrow">
            <a:avLst>
              <a:gd fmla="val 45000" name="adj1"/>
              <a:gd fmla="val 90000" name="adj2"/>
              <a:gd fmla="val 33333" name="adj3"/>
            </a:avLst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4" name="Google Shape;1484;p35"/>
          <p:cNvSpPr/>
          <p:nvPr/>
        </p:nvSpPr>
        <p:spPr>
          <a:xfrm>
            <a:off x="3657600" y="3962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5" name="Google Shape;1485;p35"/>
          <p:cNvSpPr/>
          <p:nvPr/>
        </p:nvSpPr>
        <p:spPr>
          <a:xfrm>
            <a:off x="3200400" y="4419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86" name="Google Shape;1486;p35"/>
          <p:cNvCxnSpPr/>
          <p:nvPr/>
        </p:nvCxnSpPr>
        <p:spPr>
          <a:xfrm>
            <a:off x="3962400" y="4343400"/>
            <a:ext cx="304800" cy="228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7" name="Google Shape;1487;p35"/>
          <p:cNvSpPr txBox="1"/>
          <p:nvPr/>
        </p:nvSpPr>
        <p:spPr>
          <a:xfrm>
            <a:off x="3657600" y="3878263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/>
          </a:p>
        </p:txBody>
      </p:sp>
      <p:cxnSp>
        <p:nvCxnSpPr>
          <p:cNvPr id="1488" name="Google Shape;1488;p35"/>
          <p:cNvCxnSpPr/>
          <p:nvPr/>
        </p:nvCxnSpPr>
        <p:spPr>
          <a:xfrm flipH="1">
            <a:off x="3505200" y="4267200"/>
            <a:ext cx="228600" cy="228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9" name="Google Shape;1489;p35"/>
          <p:cNvCxnSpPr/>
          <p:nvPr/>
        </p:nvCxnSpPr>
        <p:spPr>
          <a:xfrm>
            <a:off x="3505200" y="47244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0" name="Google Shape;1490;p35"/>
          <p:cNvSpPr txBox="1"/>
          <p:nvPr/>
        </p:nvSpPr>
        <p:spPr>
          <a:xfrm>
            <a:off x="3200400" y="4343400"/>
            <a:ext cx="352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endParaRPr/>
          </a:p>
        </p:txBody>
      </p:sp>
      <p:cxnSp>
        <p:nvCxnSpPr>
          <p:cNvPr id="1491" name="Google Shape;1491;p35"/>
          <p:cNvCxnSpPr/>
          <p:nvPr/>
        </p:nvCxnSpPr>
        <p:spPr>
          <a:xfrm flipH="1">
            <a:off x="2971800" y="47244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2" name="Google Shape;1492;p35"/>
          <p:cNvSpPr/>
          <p:nvPr/>
        </p:nvSpPr>
        <p:spPr>
          <a:xfrm>
            <a:off x="4114800" y="3505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93" name="Google Shape;1493;p35"/>
          <p:cNvCxnSpPr/>
          <p:nvPr/>
        </p:nvCxnSpPr>
        <p:spPr>
          <a:xfrm>
            <a:off x="4419600" y="3810000"/>
            <a:ext cx="3048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4" name="Google Shape;1494;p35"/>
          <p:cNvSpPr txBox="1"/>
          <p:nvPr/>
        </p:nvSpPr>
        <p:spPr>
          <a:xfrm>
            <a:off x="4114800" y="3421063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cxnSp>
        <p:nvCxnSpPr>
          <p:cNvPr id="1495" name="Google Shape;1495;p35"/>
          <p:cNvCxnSpPr/>
          <p:nvPr/>
        </p:nvCxnSpPr>
        <p:spPr>
          <a:xfrm flipH="1">
            <a:off x="3962400" y="3810000"/>
            <a:ext cx="228600" cy="228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6" name="Google Shape;1496;p35"/>
          <p:cNvSpPr/>
          <p:nvPr/>
        </p:nvSpPr>
        <p:spPr>
          <a:xfrm>
            <a:off x="5257800" y="4191000"/>
            <a:ext cx="457200" cy="304800"/>
          </a:xfrm>
          <a:prstGeom prst="rightArrow">
            <a:avLst>
              <a:gd fmla="val 50000" name="adj1"/>
              <a:gd fmla="val 37500" name="adj2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7" name="Google Shape;1497;p35"/>
          <p:cNvSpPr/>
          <p:nvPr/>
        </p:nvSpPr>
        <p:spPr>
          <a:xfrm>
            <a:off x="4191000" y="4038600"/>
            <a:ext cx="609600" cy="304800"/>
          </a:xfrm>
          <a:prstGeom prst="curvedDownArrow">
            <a:avLst>
              <a:gd fmla="val 40000" name="adj1"/>
              <a:gd fmla="val 80000" name="adj2"/>
              <a:gd fmla="val 33333" name="adj3"/>
            </a:avLst>
          </a:prstGeom>
          <a:solidFill>
            <a:schemeClr val="folHlink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36"/>
          <p:cNvSpPr txBox="1"/>
          <p:nvPr>
            <p:ph type="title"/>
          </p:nvPr>
        </p:nvSpPr>
        <p:spPr>
          <a:xfrm>
            <a:off x="685800" y="1524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 – Splay(a)</a:t>
            </a:r>
            <a:endParaRPr/>
          </a:p>
        </p:txBody>
      </p:sp>
      <p:sp>
        <p:nvSpPr>
          <p:cNvPr id="1503" name="Google Shape;1503;p36"/>
          <p:cNvSpPr/>
          <p:nvPr/>
        </p:nvSpPr>
        <p:spPr>
          <a:xfrm>
            <a:off x="2133600" y="14478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/>
          </a:p>
        </p:txBody>
      </p:sp>
      <p:sp>
        <p:nvSpPr>
          <p:cNvPr id="1504" name="Google Shape;1504;p36"/>
          <p:cNvSpPr/>
          <p:nvPr/>
        </p:nvSpPr>
        <p:spPr>
          <a:xfrm>
            <a:off x="1752600" y="19050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endParaRPr/>
          </a:p>
        </p:txBody>
      </p:sp>
      <p:sp>
        <p:nvSpPr>
          <p:cNvPr id="1505" name="Google Shape;1505;p36"/>
          <p:cNvSpPr/>
          <p:nvPr/>
        </p:nvSpPr>
        <p:spPr>
          <a:xfrm>
            <a:off x="1600200" y="28194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endParaRPr/>
          </a:p>
        </p:txBody>
      </p:sp>
      <p:sp>
        <p:nvSpPr>
          <p:cNvPr id="1506" name="Google Shape;1506;p36"/>
          <p:cNvSpPr/>
          <p:nvPr/>
        </p:nvSpPr>
        <p:spPr>
          <a:xfrm>
            <a:off x="1371600" y="23622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sp>
        <p:nvSpPr>
          <p:cNvPr id="1507" name="Google Shape;1507;p36"/>
          <p:cNvSpPr/>
          <p:nvPr/>
        </p:nvSpPr>
        <p:spPr>
          <a:xfrm>
            <a:off x="990600" y="28194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endParaRPr/>
          </a:p>
        </p:txBody>
      </p:sp>
      <p:sp>
        <p:nvSpPr>
          <p:cNvPr id="1508" name="Google Shape;1508;p36"/>
          <p:cNvSpPr/>
          <p:nvPr/>
        </p:nvSpPr>
        <p:spPr>
          <a:xfrm>
            <a:off x="1371600" y="33528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endParaRPr/>
          </a:p>
        </p:txBody>
      </p:sp>
      <p:sp>
        <p:nvSpPr>
          <p:cNvPr id="1509" name="Google Shape;1509;p36"/>
          <p:cNvSpPr/>
          <p:nvPr/>
        </p:nvSpPr>
        <p:spPr>
          <a:xfrm flipH="1">
            <a:off x="914400" y="38100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  <p:sp>
        <p:nvSpPr>
          <p:cNvPr id="1510" name="Google Shape;1510;p36"/>
          <p:cNvSpPr/>
          <p:nvPr/>
        </p:nvSpPr>
        <p:spPr>
          <a:xfrm flipH="1">
            <a:off x="1295400" y="42672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1511" name="Google Shape;1511;p36"/>
          <p:cNvSpPr/>
          <p:nvPr/>
        </p:nvSpPr>
        <p:spPr>
          <a:xfrm flipH="1">
            <a:off x="1676400" y="47244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1512" name="Google Shape;1512;p36"/>
          <p:cNvSpPr/>
          <p:nvPr/>
        </p:nvSpPr>
        <p:spPr>
          <a:xfrm flipH="1">
            <a:off x="2057400" y="51816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1513" name="Google Shape;1513;p36"/>
          <p:cNvSpPr/>
          <p:nvPr/>
        </p:nvSpPr>
        <p:spPr>
          <a:xfrm>
            <a:off x="1981200" y="23622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/>
          </a:p>
        </p:txBody>
      </p:sp>
      <p:sp>
        <p:nvSpPr>
          <p:cNvPr id="1514" name="Google Shape;1514;p36"/>
          <p:cNvSpPr/>
          <p:nvPr/>
        </p:nvSpPr>
        <p:spPr>
          <a:xfrm>
            <a:off x="2362200" y="19812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endParaRPr/>
          </a:p>
        </p:txBody>
      </p:sp>
      <p:sp>
        <p:nvSpPr>
          <p:cNvPr id="1515" name="Google Shape;1515;p36"/>
          <p:cNvSpPr/>
          <p:nvPr/>
        </p:nvSpPr>
        <p:spPr>
          <a:xfrm>
            <a:off x="1676400" y="38100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sp>
        <p:nvSpPr>
          <p:cNvPr id="1516" name="Google Shape;1516;p36"/>
          <p:cNvSpPr/>
          <p:nvPr/>
        </p:nvSpPr>
        <p:spPr>
          <a:xfrm>
            <a:off x="533400" y="33528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1517" name="Google Shape;1517;p36"/>
          <p:cNvSpPr/>
          <p:nvPr/>
        </p:nvSpPr>
        <p:spPr>
          <a:xfrm>
            <a:off x="457200" y="43434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1518" name="Google Shape;1518;p36"/>
          <p:cNvSpPr/>
          <p:nvPr/>
        </p:nvSpPr>
        <p:spPr>
          <a:xfrm>
            <a:off x="914400" y="48006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1519" name="Google Shape;1519;p36"/>
          <p:cNvSpPr/>
          <p:nvPr/>
        </p:nvSpPr>
        <p:spPr>
          <a:xfrm>
            <a:off x="1295400" y="52578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  <p:sp>
        <p:nvSpPr>
          <p:cNvPr id="1520" name="Google Shape;1520;p36"/>
          <p:cNvSpPr/>
          <p:nvPr/>
        </p:nvSpPr>
        <p:spPr>
          <a:xfrm>
            <a:off x="1676400" y="57150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endParaRPr/>
          </a:p>
        </p:txBody>
      </p:sp>
      <p:sp>
        <p:nvSpPr>
          <p:cNvPr id="1521" name="Google Shape;1521;p36"/>
          <p:cNvSpPr/>
          <p:nvPr/>
        </p:nvSpPr>
        <p:spPr>
          <a:xfrm>
            <a:off x="2362200" y="57150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endParaRPr/>
          </a:p>
        </p:txBody>
      </p:sp>
      <p:cxnSp>
        <p:nvCxnSpPr>
          <p:cNvPr id="1522" name="Google Shape;1522;p36"/>
          <p:cNvCxnSpPr/>
          <p:nvPr/>
        </p:nvCxnSpPr>
        <p:spPr>
          <a:xfrm flipH="1">
            <a:off x="1905000" y="16002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3" name="Google Shape;1523;p36"/>
          <p:cNvCxnSpPr/>
          <p:nvPr/>
        </p:nvCxnSpPr>
        <p:spPr>
          <a:xfrm flipH="1">
            <a:off x="1524000" y="2057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4" name="Google Shape;1524;p36"/>
          <p:cNvCxnSpPr/>
          <p:nvPr/>
        </p:nvCxnSpPr>
        <p:spPr>
          <a:xfrm flipH="1">
            <a:off x="1143000" y="25146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5" name="Google Shape;1525;p36"/>
          <p:cNvCxnSpPr/>
          <p:nvPr/>
        </p:nvCxnSpPr>
        <p:spPr>
          <a:xfrm flipH="1">
            <a:off x="762000" y="30480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6" name="Google Shape;1526;p36"/>
          <p:cNvCxnSpPr/>
          <p:nvPr/>
        </p:nvCxnSpPr>
        <p:spPr>
          <a:xfrm>
            <a:off x="1219200" y="30480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7" name="Google Shape;1527;p36"/>
          <p:cNvCxnSpPr/>
          <p:nvPr/>
        </p:nvCxnSpPr>
        <p:spPr>
          <a:xfrm flipH="1">
            <a:off x="1143000" y="3581400"/>
            <a:ext cx="228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8" name="Google Shape;1528;p36"/>
          <p:cNvCxnSpPr/>
          <p:nvPr/>
        </p:nvCxnSpPr>
        <p:spPr>
          <a:xfrm>
            <a:off x="1600200" y="3581400"/>
            <a:ext cx="228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9" name="Google Shape;1529;p36"/>
          <p:cNvCxnSpPr/>
          <p:nvPr/>
        </p:nvCxnSpPr>
        <p:spPr>
          <a:xfrm>
            <a:off x="2362200" y="1600200"/>
            <a:ext cx="228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0" name="Google Shape;1530;p36"/>
          <p:cNvCxnSpPr/>
          <p:nvPr/>
        </p:nvCxnSpPr>
        <p:spPr>
          <a:xfrm>
            <a:off x="1981200" y="20574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1" name="Google Shape;1531;p36"/>
          <p:cNvCxnSpPr/>
          <p:nvPr/>
        </p:nvCxnSpPr>
        <p:spPr>
          <a:xfrm>
            <a:off x="1600200" y="25146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2" name="Google Shape;1532;p36"/>
          <p:cNvCxnSpPr/>
          <p:nvPr/>
        </p:nvCxnSpPr>
        <p:spPr>
          <a:xfrm>
            <a:off x="1143000" y="4038600"/>
            <a:ext cx="1524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3" name="Google Shape;1533;p36"/>
          <p:cNvCxnSpPr/>
          <p:nvPr/>
        </p:nvCxnSpPr>
        <p:spPr>
          <a:xfrm>
            <a:off x="1524000" y="4495800"/>
            <a:ext cx="1524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4" name="Google Shape;1534;p36"/>
          <p:cNvCxnSpPr/>
          <p:nvPr/>
        </p:nvCxnSpPr>
        <p:spPr>
          <a:xfrm>
            <a:off x="1905000" y="4953000"/>
            <a:ext cx="228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5" name="Google Shape;1535;p36"/>
          <p:cNvCxnSpPr/>
          <p:nvPr/>
        </p:nvCxnSpPr>
        <p:spPr>
          <a:xfrm>
            <a:off x="2286000" y="54102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6" name="Google Shape;1536;p36"/>
          <p:cNvCxnSpPr/>
          <p:nvPr/>
        </p:nvCxnSpPr>
        <p:spPr>
          <a:xfrm flipH="1">
            <a:off x="609600" y="3962400"/>
            <a:ext cx="3048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7" name="Google Shape;1537;p36"/>
          <p:cNvCxnSpPr/>
          <p:nvPr/>
        </p:nvCxnSpPr>
        <p:spPr>
          <a:xfrm flipH="1">
            <a:off x="1143000" y="44958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8" name="Google Shape;1538;p36"/>
          <p:cNvCxnSpPr/>
          <p:nvPr/>
        </p:nvCxnSpPr>
        <p:spPr>
          <a:xfrm flipH="1">
            <a:off x="1447800" y="49530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9" name="Google Shape;1539;p36"/>
          <p:cNvCxnSpPr/>
          <p:nvPr/>
        </p:nvCxnSpPr>
        <p:spPr>
          <a:xfrm flipH="1">
            <a:off x="1905000" y="54102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0" name="Google Shape;1540;p36"/>
          <p:cNvSpPr/>
          <p:nvPr/>
        </p:nvSpPr>
        <p:spPr>
          <a:xfrm>
            <a:off x="5257800" y="14478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/>
          </a:p>
        </p:txBody>
      </p:sp>
      <p:sp>
        <p:nvSpPr>
          <p:cNvPr id="1541" name="Google Shape;1541;p36"/>
          <p:cNvSpPr/>
          <p:nvPr/>
        </p:nvSpPr>
        <p:spPr>
          <a:xfrm>
            <a:off x="4876800" y="19050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endParaRPr/>
          </a:p>
        </p:txBody>
      </p:sp>
      <p:sp>
        <p:nvSpPr>
          <p:cNvPr id="1542" name="Google Shape;1542;p36"/>
          <p:cNvSpPr/>
          <p:nvPr/>
        </p:nvSpPr>
        <p:spPr>
          <a:xfrm>
            <a:off x="4724400" y="28194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endParaRPr/>
          </a:p>
        </p:txBody>
      </p:sp>
      <p:sp>
        <p:nvSpPr>
          <p:cNvPr id="1543" name="Google Shape;1543;p36"/>
          <p:cNvSpPr/>
          <p:nvPr/>
        </p:nvSpPr>
        <p:spPr>
          <a:xfrm>
            <a:off x="4495800" y="23622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sp>
        <p:nvSpPr>
          <p:cNvPr id="1544" name="Google Shape;1544;p36"/>
          <p:cNvSpPr/>
          <p:nvPr/>
        </p:nvSpPr>
        <p:spPr>
          <a:xfrm>
            <a:off x="4114800" y="28194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endParaRPr/>
          </a:p>
        </p:txBody>
      </p:sp>
      <p:sp>
        <p:nvSpPr>
          <p:cNvPr id="1545" name="Google Shape;1545;p36"/>
          <p:cNvSpPr/>
          <p:nvPr/>
        </p:nvSpPr>
        <p:spPr>
          <a:xfrm>
            <a:off x="4495800" y="33528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endParaRPr/>
          </a:p>
        </p:txBody>
      </p:sp>
      <p:sp>
        <p:nvSpPr>
          <p:cNvPr id="1546" name="Google Shape;1546;p36"/>
          <p:cNvSpPr/>
          <p:nvPr/>
        </p:nvSpPr>
        <p:spPr>
          <a:xfrm flipH="1">
            <a:off x="4038600" y="38100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  <p:sp>
        <p:nvSpPr>
          <p:cNvPr id="1547" name="Google Shape;1547;p36"/>
          <p:cNvSpPr/>
          <p:nvPr/>
        </p:nvSpPr>
        <p:spPr>
          <a:xfrm flipH="1">
            <a:off x="4419600" y="42672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1548" name="Google Shape;1548;p36"/>
          <p:cNvSpPr/>
          <p:nvPr/>
        </p:nvSpPr>
        <p:spPr>
          <a:xfrm flipH="1">
            <a:off x="4038600" y="47244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1549" name="Google Shape;1549;p36"/>
          <p:cNvSpPr/>
          <p:nvPr/>
        </p:nvSpPr>
        <p:spPr>
          <a:xfrm flipH="1">
            <a:off x="3657600" y="51816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1550" name="Google Shape;1550;p36"/>
          <p:cNvSpPr/>
          <p:nvPr/>
        </p:nvSpPr>
        <p:spPr>
          <a:xfrm>
            <a:off x="5105400" y="23622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/>
          </a:p>
        </p:txBody>
      </p:sp>
      <p:sp>
        <p:nvSpPr>
          <p:cNvPr id="1551" name="Google Shape;1551;p36"/>
          <p:cNvSpPr/>
          <p:nvPr/>
        </p:nvSpPr>
        <p:spPr>
          <a:xfrm>
            <a:off x="5486400" y="19812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endParaRPr/>
          </a:p>
        </p:txBody>
      </p:sp>
      <p:sp>
        <p:nvSpPr>
          <p:cNvPr id="1552" name="Google Shape;1552;p36"/>
          <p:cNvSpPr/>
          <p:nvPr/>
        </p:nvSpPr>
        <p:spPr>
          <a:xfrm>
            <a:off x="4800600" y="38100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sp>
        <p:nvSpPr>
          <p:cNvPr id="1553" name="Google Shape;1553;p36"/>
          <p:cNvSpPr/>
          <p:nvPr/>
        </p:nvSpPr>
        <p:spPr>
          <a:xfrm>
            <a:off x="3657600" y="33528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1554" name="Google Shape;1554;p36"/>
          <p:cNvSpPr/>
          <p:nvPr/>
        </p:nvSpPr>
        <p:spPr>
          <a:xfrm>
            <a:off x="3581400" y="43434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cxnSp>
        <p:nvCxnSpPr>
          <p:cNvPr id="1555" name="Google Shape;1555;p36"/>
          <p:cNvCxnSpPr/>
          <p:nvPr/>
        </p:nvCxnSpPr>
        <p:spPr>
          <a:xfrm flipH="1">
            <a:off x="5029200" y="16002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6" name="Google Shape;1556;p36"/>
          <p:cNvCxnSpPr/>
          <p:nvPr/>
        </p:nvCxnSpPr>
        <p:spPr>
          <a:xfrm flipH="1">
            <a:off x="4648200" y="2057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7" name="Google Shape;1557;p36"/>
          <p:cNvCxnSpPr/>
          <p:nvPr/>
        </p:nvCxnSpPr>
        <p:spPr>
          <a:xfrm flipH="1">
            <a:off x="4267200" y="25146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8" name="Google Shape;1558;p36"/>
          <p:cNvCxnSpPr/>
          <p:nvPr/>
        </p:nvCxnSpPr>
        <p:spPr>
          <a:xfrm flipH="1">
            <a:off x="3886200" y="30480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9" name="Google Shape;1559;p36"/>
          <p:cNvCxnSpPr/>
          <p:nvPr/>
        </p:nvCxnSpPr>
        <p:spPr>
          <a:xfrm>
            <a:off x="4343400" y="30480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0" name="Google Shape;1560;p36"/>
          <p:cNvCxnSpPr/>
          <p:nvPr/>
        </p:nvCxnSpPr>
        <p:spPr>
          <a:xfrm flipH="1">
            <a:off x="4267200" y="3581400"/>
            <a:ext cx="228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1" name="Google Shape;1561;p36"/>
          <p:cNvCxnSpPr/>
          <p:nvPr/>
        </p:nvCxnSpPr>
        <p:spPr>
          <a:xfrm>
            <a:off x="4724400" y="3581400"/>
            <a:ext cx="228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2" name="Google Shape;1562;p36"/>
          <p:cNvCxnSpPr/>
          <p:nvPr/>
        </p:nvCxnSpPr>
        <p:spPr>
          <a:xfrm>
            <a:off x="5486400" y="1600200"/>
            <a:ext cx="228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3" name="Google Shape;1563;p36"/>
          <p:cNvCxnSpPr/>
          <p:nvPr/>
        </p:nvCxnSpPr>
        <p:spPr>
          <a:xfrm>
            <a:off x="5105400" y="20574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4" name="Google Shape;1564;p36"/>
          <p:cNvCxnSpPr/>
          <p:nvPr/>
        </p:nvCxnSpPr>
        <p:spPr>
          <a:xfrm>
            <a:off x="4724400" y="25146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5" name="Google Shape;1565;p36"/>
          <p:cNvCxnSpPr/>
          <p:nvPr/>
        </p:nvCxnSpPr>
        <p:spPr>
          <a:xfrm>
            <a:off x="4267200" y="4038600"/>
            <a:ext cx="1524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6" name="Google Shape;1566;p36"/>
          <p:cNvCxnSpPr/>
          <p:nvPr/>
        </p:nvCxnSpPr>
        <p:spPr>
          <a:xfrm flipH="1">
            <a:off x="3733800" y="3962400"/>
            <a:ext cx="3048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67" name="Google Shape;1567;p36"/>
          <p:cNvGrpSpPr/>
          <p:nvPr/>
        </p:nvGrpSpPr>
        <p:grpSpPr>
          <a:xfrm flipH="1">
            <a:off x="3200400" y="4495800"/>
            <a:ext cx="1828800" cy="1524000"/>
            <a:chOff x="2640" y="2832"/>
            <a:chExt cx="1152" cy="960"/>
          </a:xfrm>
        </p:grpSpPr>
        <p:sp>
          <p:nvSpPr>
            <p:cNvPr id="1568" name="Google Shape;1568;p36"/>
            <p:cNvSpPr/>
            <p:nvPr/>
          </p:nvSpPr>
          <p:spPr>
            <a:xfrm>
              <a:off x="2640" y="3024"/>
              <a:ext cx="240" cy="192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/>
            </a:p>
          </p:txBody>
        </p:sp>
        <p:sp>
          <p:nvSpPr>
            <p:cNvPr id="1569" name="Google Shape;1569;p36"/>
            <p:cNvSpPr/>
            <p:nvPr/>
          </p:nvSpPr>
          <p:spPr>
            <a:xfrm>
              <a:off x="2880" y="3312"/>
              <a:ext cx="240" cy="192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/>
            </a:p>
          </p:txBody>
        </p:sp>
        <p:sp>
          <p:nvSpPr>
            <p:cNvPr id="1570" name="Google Shape;1570;p36"/>
            <p:cNvSpPr/>
            <p:nvPr/>
          </p:nvSpPr>
          <p:spPr>
            <a:xfrm>
              <a:off x="3120" y="3600"/>
              <a:ext cx="240" cy="192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/>
            </a:p>
          </p:txBody>
        </p:sp>
        <p:sp>
          <p:nvSpPr>
            <p:cNvPr id="1571" name="Google Shape;1571;p36"/>
            <p:cNvSpPr/>
            <p:nvPr/>
          </p:nvSpPr>
          <p:spPr>
            <a:xfrm>
              <a:off x="3552" y="3600"/>
              <a:ext cx="240" cy="192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/>
            </a:p>
          </p:txBody>
        </p:sp>
        <p:cxnSp>
          <p:nvCxnSpPr>
            <p:cNvPr id="1572" name="Google Shape;1572;p36"/>
            <p:cNvCxnSpPr/>
            <p:nvPr/>
          </p:nvCxnSpPr>
          <p:spPr>
            <a:xfrm>
              <a:off x="3024" y="2832"/>
              <a:ext cx="96" cy="14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3" name="Google Shape;1573;p36"/>
            <p:cNvCxnSpPr/>
            <p:nvPr/>
          </p:nvCxnSpPr>
          <p:spPr>
            <a:xfrm>
              <a:off x="3264" y="3120"/>
              <a:ext cx="144" cy="14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4" name="Google Shape;1574;p36"/>
            <p:cNvCxnSpPr/>
            <p:nvPr/>
          </p:nvCxnSpPr>
          <p:spPr>
            <a:xfrm>
              <a:off x="3504" y="3408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5" name="Google Shape;1575;p36"/>
            <p:cNvCxnSpPr/>
            <p:nvPr/>
          </p:nvCxnSpPr>
          <p:spPr>
            <a:xfrm flipH="1">
              <a:off x="2784" y="2832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6" name="Google Shape;1576;p36"/>
            <p:cNvCxnSpPr/>
            <p:nvPr/>
          </p:nvCxnSpPr>
          <p:spPr>
            <a:xfrm flipH="1">
              <a:off x="2976" y="3120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7" name="Google Shape;1577;p36"/>
            <p:cNvCxnSpPr/>
            <p:nvPr/>
          </p:nvCxnSpPr>
          <p:spPr>
            <a:xfrm flipH="1">
              <a:off x="3264" y="3408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78" name="Google Shape;1578;p36"/>
          <p:cNvSpPr/>
          <p:nvPr/>
        </p:nvSpPr>
        <p:spPr>
          <a:xfrm>
            <a:off x="8153400" y="14478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/>
          </a:p>
        </p:txBody>
      </p:sp>
      <p:sp>
        <p:nvSpPr>
          <p:cNvPr id="1579" name="Google Shape;1579;p36"/>
          <p:cNvSpPr/>
          <p:nvPr/>
        </p:nvSpPr>
        <p:spPr>
          <a:xfrm>
            <a:off x="7772400" y="19050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endParaRPr/>
          </a:p>
        </p:txBody>
      </p:sp>
      <p:sp>
        <p:nvSpPr>
          <p:cNvPr id="1580" name="Google Shape;1580;p36"/>
          <p:cNvSpPr/>
          <p:nvPr/>
        </p:nvSpPr>
        <p:spPr>
          <a:xfrm>
            <a:off x="7620000" y="28194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endParaRPr/>
          </a:p>
        </p:txBody>
      </p:sp>
      <p:sp>
        <p:nvSpPr>
          <p:cNvPr id="1581" name="Google Shape;1581;p36"/>
          <p:cNvSpPr/>
          <p:nvPr/>
        </p:nvSpPr>
        <p:spPr>
          <a:xfrm>
            <a:off x="7391400" y="23622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sp>
        <p:nvSpPr>
          <p:cNvPr id="1582" name="Google Shape;1582;p36"/>
          <p:cNvSpPr/>
          <p:nvPr/>
        </p:nvSpPr>
        <p:spPr>
          <a:xfrm>
            <a:off x="7010400" y="28194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endParaRPr/>
          </a:p>
        </p:txBody>
      </p:sp>
      <p:sp>
        <p:nvSpPr>
          <p:cNvPr id="1583" name="Google Shape;1583;p36"/>
          <p:cNvSpPr/>
          <p:nvPr/>
        </p:nvSpPr>
        <p:spPr>
          <a:xfrm>
            <a:off x="7391400" y="3352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1584" name="Google Shape;1584;p36"/>
          <p:cNvSpPr/>
          <p:nvPr/>
        </p:nvSpPr>
        <p:spPr>
          <a:xfrm flipH="1">
            <a:off x="6934200" y="38100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  <p:sp>
        <p:nvSpPr>
          <p:cNvPr id="1585" name="Google Shape;1585;p36"/>
          <p:cNvSpPr/>
          <p:nvPr/>
        </p:nvSpPr>
        <p:spPr>
          <a:xfrm flipH="1">
            <a:off x="8077200" y="38100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endParaRPr/>
          </a:p>
        </p:txBody>
      </p:sp>
      <p:sp>
        <p:nvSpPr>
          <p:cNvPr id="1586" name="Google Shape;1586;p36"/>
          <p:cNvSpPr/>
          <p:nvPr/>
        </p:nvSpPr>
        <p:spPr>
          <a:xfrm flipH="1">
            <a:off x="7239000" y="42672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1587" name="Google Shape;1587;p36"/>
          <p:cNvSpPr/>
          <p:nvPr/>
        </p:nvSpPr>
        <p:spPr>
          <a:xfrm flipH="1">
            <a:off x="6858000" y="47244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1588" name="Google Shape;1588;p36"/>
          <p:cNvSpPr/>
          <p:nvPr/>
        </p:nvSpPr>
        <p:spPr>
          <a:xfrm>
            <a:off x="8001000" y="23622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/>
          </a:p>
        </p:txBody>
      </p:sp>
      <p:sp>
        <p:nvSpPr>
          <p:cNvPr id="1589" name="Google Shape;1589;p36"/>
          <p:cNvSpPr/>
          <p:nvPr/>
        </p:nvSpPr>
        <p:spPr>
          <a:xfrm>
            <a:off x="8382000" y="19812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endParaRPr/>
          </a:p>
        </p:txBody>
      </p:sp>
      <p:sp>
        <p:nvSpPr>
          <p:cNvPr id="1590" name="Google Shape;1590;p36"/>
          <p:cNvSpPr/>
          <p:nvPr/>
        </p:nvSpPr>
        <p:spPr>
          <a:xfrm>
            <a:off x="8382000" y="42672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sp>
        <p:nvSpPr>
          <p:cNvPr id="1591" name="Google Shape;1591;p36"/>
          <p:cNvSpPr/>
          <p:nvPr/>
        </p:nvSpPr>
        <p:spPr>
          <a:xfrm>
            <a:off x="6553200" y="33528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1592" name="Google Shape;1592;p36"/>
          <p:cNvSpPr/>
          <p:nvPr/>
        </p:nvSpPr>
        <p:spPr>
          <a:xfrm>
            <a:off x="6477000" y="43434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cxnSp>
        <p:nvCxnSpPr>
          <p:cNvPr id="1593" name="Google Shape;1593;p36"/>
          <p:cNvCxnSpPr/>
          <p:nvPr/>
        </p:nvCxnSpPr>
        <p:spPr>
          <a:xfrm flipH="1">
            <a:off x="7924800" y="16002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4" name="Google Shape;1594;p36"/>
          <p:cNvCxnSpPr/>
          <p:nvPr/>
        </p:nvCxnSpPr>
        <p:spPr>
          <a:xfrm flipH="1">
            <a:off x="7543800" y="2057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5" name="Google Shape;1595;p36"/>
          <p:cNvCxnSpPr/>
          <p:nvPr/>
        </p:nvCxnSpPr>
        <p:spPr>
          <a:xfrm flipH="1">
            <a:off x="7162800" y="25146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6" name="Google Shape;1596;p36"/>
          <p:cNvCxnSpPr/>
          <p:nvPr/>
        </p:nvCxnSpPr>
        <p:spPr>
          <a:xfrm flipH="1">
            <a:off x="6781800" y="30480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7" name="Google Shape;1597;p36"/>
          <p:cNvCxnSpPr/>
          <p:nvPr/>
        </p:nvCxnSpPr>
        <p:spPr>
          <a:xfrm>
            <a:off x="7239000" y="30480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8" name="Google Shape;1598;p36"/>
          <p:cNvCxnSpPr/>
          <p:nvPr/>
        </p:nvCxnSpPr>
        <p:spPr>
          <a:xfrm flipH="1">
            <a:off x="7162800" y="3581400"/>
            <a:ext cx="228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9" name="Google Shape;1599;p36"/>
          <p:cNvCxnSpPr/>
          <p:nvPr/>
        </p:nvCxnSpPr>
        <p:spPr>
          <a:xfrm>
            <a:off x="7620000" y="3581400"/>
            <a:ext cx="5334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0" name="Google Shape;1600;p36"/>
          <p:cNvCxnSpPr/>
          <p:nvPr/>
        </p:nvCxnSpPr>
        <p:spPr>
          <a:xfrm>
            <a:off x="8382000" y="1600200"/>
            <a:ext cx="228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1" name="Google Shape;1601;p36"/>
          <p:cNvCxnSpPr/>
          <p:nvPr/>
        </p:nvCxnSpPr>
        <p:spPr>
          <a:xfrm>
            <a:off x="8001000" y="20574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2" name="Google Shape;1602;p36"/>
          <p:cNvCxnSpPr/>
          <p:nvPr/>
        </p:nvCxnSpPr>
        <p:spPr>
          <a:xfrm>
            <a:off x="7620000" y="25146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3" name="Google Shape;1603;p36"/>
          <p:cNvCxnSpPr/>
          <p:nvPr/>
        </p:nvCxnSpPr>
        <p:spPr>
          <a:xfrm>
            <a:off x="7162800" y="4038600"/>
            <a:ext cx="1524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4" name="Google Shape;1604;p36"/>
          <p:cNvCxnSpPr/>
          <p:nvPr/>
        </p:nvCxnSpPr>
        <p:spPr>
          <a:xfrm flipH="1">
            <a:off x="6629400" y="3962400"/>
            <a:ext cx="3048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5" name="Google Shape;1605;p36"/>
          <p:cNvSpPr/>
          <p:nvPr/>
        </p:nvSpPr>
        <p:spPr>
          <a:xfrm flipH="1">
            <a:off x="7620000" y="42672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endParaRPr/>
          </a:p>
        </p:txBody>
      </p:sp>
      <p:sp>
        <p:nvSpPr>
          <p:cNvPr id="1606" name="Google Shape;1606;p36"/>
          <p:cNvSpPr/>
          <p:nvPr/>
        </p:nvSpPr>
        <p:spPr>
          <a:xfrm flipH="1">
            <a:off x="7467600" y="48006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endParaRPr/>
          </a:p>
        </p:txBody>
      </p:sp>
      <p:sp>
        <p:nvSpPr>
          <p:cNvPr id="1607" name="Google Shape;1607;p36"/>
          <p:cNvSpPr/>
          <p:nvPr/>
        </p:nvSpPr>
        <p:spPr>
          <a:xfrm flipH="1">
            <a:off x="7086600" y="52578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  <p:sp>
        <p:nvSpPr>
          <p:cNvPr id="1608" name="Google Shape;1608;p36"/>
          <p:cNvSpPr/>
          <p:nvPr/>
        </p:nvSpPr>
        <p:spPr>
          <a:xfrm flipH="1">
            <a:off x="6400800" y="52578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cxnSp>
        <p:nvCxnSpPr>
          <p:cNvPr id="1609" name="Google Shape;1609;p36"/>
          <p:cNvCxnSpPr/>
          <p:nvPr/>
        </p:nvCxnSpPr>
        <p:spPr>
          <a:xfrm flipH="1">
            <a:off x="7010400" y="4495800"/>
            <a:ext cx="228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0" name="Google Shape;1610;p36"/>
          <p:cNvCxnSpPr/>
          <p:nvPr/>
        </p:nvCxnSpPr>
        <p:spPr>
          <a:xfrm flipH="1">
            <a:off x="6553200" y="49530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1" name="Google Shape;1611;p36"/>
          <p:cNvCxnSpPr/>
          <p:nvPr/>
        </p:nvCxnSpPr>
        <p:spPr>
          <a:xfrm>
            <a:off x="7467600" y="44958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2" name="Google Shape;1612;p36"/>
          <p:cNvCxnSpPr/>
          <p:nvPr/>
        </p:nvCxnSpPr>
        <p:spPr>
          <a:xfrm>
            <a:off x="7086600" y="49530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3" name="Google Shape;1613;p36"/>
          <p:cNvCxnSpPr/>
          <p:nvPr/>
        </p:nvCxnSpPr>
        <p:spPr>
          <a:xfrm flipH="1">
            <a:off x="7848600" y="4038600"/>
            <a:ext cx="228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4" name="Google Shape;1614;p36"/>
          <p:cNvCxnSpPr/>
          <p:nvPr/>
        </p:nvCxnSpPr>
        <p:spPr>
          <a:xfrm>
            <a:off x="8305800" y="4038600"/>
            <a:ext cx="228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5" name="Google Shape;1615;p36"/>
          <p:cNvSpPr/>
          <p:nvPr/>
        </p:nvSpPr>
        <p:spPr>
          <a:xfrm>
            <a:off x="3200400" y="1447800"/>
            <a:ext cx="762000" cy="304800"/>
          </a:xfrm>
          <a:prstGeom prst="rightArrow">
            <a:avLst>
              <a:gd fmla="val 50000" name="adj1"/>
              <a:gd fmla="val 625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6" name="Google Shape;1616;p36"/>
          <p:cNvSpPr/>
          <p:nvPr/>
        </p:nvSpPr>
        <p:spPr>
          <a:xfrm>
            <a:off x="6477000" y="1447800"/>
            <a:ext cx="762000" cy="304800"/>
          </a:xfrm>
          <a:prstGeom prst="rightArrow">
            <a:avLst>
              <a:gd fmla="val 50000" name="adj1"/>
              <a:gd fmla="val 625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7" name="Google Shape;1617;p36"/>
          <p:cNvSpPr txBox="1"/>
          <p:nvPr/>
        </p:nvSpPr>
        <p:spPr>
          <a:xfrm>
            <a:off x="4953000" y="4419600"/>
            <a:ext cx="1295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zig-zag</a:t>
            </a:r>
            <a:endParaRPr sz="1600">
              <a:solidFill>
                <a:srgbClr val="00FF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8" name="Google Shape;1618;p36"/>
          <p:cNvSpPr txBox="1"/>
          <p:nvPr/>
        </p:nvSpPr>
        <p:spPr>
          <a:xfrm>
            <a:off x="1905000" y="4343400"/>
            <a:ext cx="1295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zig-zig</a:t>
            </a:r>
            <a:endParaRPr sz="1600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9" name="Google Shape;1619;p36"/>
          <p:cNvSpPr/>
          <p:nvPr/>
        </p:nvSpPr>
        <p:spPr>
          <a:xfrm rot="-1800000">
            <a:off x="1524000" y="4038600"/>
            <a:ext cx="533400" cy="1524000"/>
          </a:xfrm>
          <a:prstGeom prst="rect">
            <a:avLst/>
          </a:prstGeom>
          <a:noFill/>
          <a:ln cap="flat" cmpd="sng" w="12700">
            <a:solidFill>
              <a:schemeClr val="folHlink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0" name="Google Shape;1620;p36"/>
          <p:cNvSpPr/>
          <p:nvPr/>
        </p:nvSpPr>
        <p:spPr>
          <a:xfrm rot="1800000">
            <a:off x="3886200" y="4114800"/>
            <a:ext cx="533400" cy="1524000"/>
          </a:xfrm>
          <a:prstGeom prst="rect">
            <a:avLst/>
          </a:prstGeom>
          <a:noFill/>
          <a:ln cap="flat" cmpd="sng" w="12700">
            <a:solidFill>
              <a:schemeClr val="folHlink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1" name="Google Shape;1621;p36"/>
          <p:cNvSpPr/>
          <p:nvPr/>
        </p:nvSpPr>
        <p:spPr>
          <a:xfrm>
            <a:off x="3962400" y="3200400"/>
            <a:ext cx="838200" cy="1371600"/>
          </a:xfrm>
          <a:prstGeom prst="rect">
            <a:avLst/>
          </a:prstGeom>
          <a:noFill/>
          <a:ln cap="flat" cmpd="sng" w="12700">
            <a:solidFill>
              <a:srgbClr val="00FF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2" name="Google Shape;1622;p36"/>
          <p:cNvSpPr/>
          <p:nvPr/>
        </p:nvSpPr>
        <p:spPr>
          <a:xfrm>
            <a:off x="6934200" y="3276600"/>
            <a:ext cx="1447800" cy="838200"/>
          </a:xfrm>
          <a:prstGeom prst="rect">
            <a:avLst/>
          </a:prstGeom>
          <a:noFill/>
          <a:ln cap="flat" cmpd="sng" w="12700">
            <a:solidFill>
              <a:srgbClr val="00FF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37"/>
          <p:cNvSpPr txBox="1"/>
          <p:nvPr>
            <p:ph type="title"/>
          </p:nvPr>
        </p:nvSpPr>
        <p:spPr>
          <a:xfrm>
            <a:off x="685800" y="1524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 – Splay(a)</a:t>
            </a:r>
            <a:endParaRPr/>
          </a:p>
        </p:txBody>
      </p:sp>
      <p:sp>
        <p:nvSpPr>
          <p:cNvPr id="1628" name="Google Shape;1628;p37"/>
          <p:cNvSpPr/>
          <p:nvPr/>
        </p:nvSpPr>
        <p:spPr>
          <a:xfrm>
            <a:off x="1828800" y="14478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/>
          </a:p>
        </p:txBody>
      </p:sp>
      <p:sp>
        <p:nvSpPr>
          <p:cNvPr id="1629" name="Google Shape;1629;p37"/>
          <p:cNvSpPr/>
          <p:nvPr/>
        </p:nvSpPr>
        <p:spPr>
          <a:xfrm>
            <a:off x="1447800" y="19050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endParaRPr/>
          </a:p>
        </p:txBody>
      </p:sp>
      <p:sp>
        <p:nvSpPr>
          <p:cNvPr id="1630" name="Google Shape;1630;p37"/>
          <p:cNvSpPr/>
          <p:nvPr/>
        </p:nvSpPr>
        <p:spPr>
          <a:xfrm>
            <a:off x="1295400" y="28194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endParaRPr/>
          </a:p>
        </p:txBody>
      </p:sp>
      <p:sp>
        <p:nvSpPr>
          <p:cNvPr id="1631" name="Google Shape;1631;p37"/>
          <p:cNvSpPr/>
          <p:nvPr/>
        </p:nvSpPr>
        <p:spPr>
          <a:xfrm>
            <a:off x="1066800" y="23622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sp>
        <p:nvSpPr>
          <p:cNvPr id="1632" name="Google Shape;1632;p37"/>
          <p:cNvSpPr/>
          <p:nvPr/>
        </p:nvSpPr>
        <p:spPr>
          <a:xfrm>
            <a:off x="685800" y="28194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endParaRPr/>
          </a:p>
        </p:txBody>
      </p:sp>
      <p:sp>
        <p:nvSpPr>
          <p:cNvPr id="1633" name="Google Shape;1633;p37"/>
          <p:cNvSpPr/>
          <p:nvPr/>
        </p:nvSpPr>
        <p:spPr>
          <a:xfrm>
            <a:off x="1066800" y="3352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1634" name="Google Shape;1634;p37"/>
          <p:cNvSpPr/>
          <p:nvPr/>
        </p:nvSpPr>
        <p:spPr>
          <a:xfrm flipH="1">
            <a:off x="609600" y="38100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  <p:sp>
        <p:nvSpPr>
          <p:cNvPr id="1635" name="Google Shape;1635;p37"/>
          <p:cNvSpPr/>
          <p:nvPr/>
        </p:nvSpPr>
        <p:spPr>
          <a:xfrm flipH="1">
            <a:off x="1828800" y="38100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endParaRPr/>
          </a:p>
        </p:txBody>
      </p:sp>
      <p:sp>
        <p:nvSpPr>
          <p:cNvPr id="1636" name="Google Shape;1636;p37"/>
          <p:cNvSpPr/>
          <p:nvPr/>
        </p:nvSpPr>
        <p:spPr>
          <a:xfrm flipH="1">
            <a:off x="914400" y="42672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1637" name="Google Shape;1637;p37"/>
          <p:cNvSpPr/>
          <p:nvPr/>
        </p:nvSpPr>
        <p:spPr>
          <a:xfrm flipH="1">
            <a:off x="533400" y="47244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1638" name="Google Shape;1638;p37"/>
          <p:cNvSpPr/>
          <p:nvPr/>
        </p:nvSpPr>
        <p:spPr>
          <a:xfrm>
            <a:off x="1676400" y="23622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/>
          </a:p>
        </p:txBody>
      </p:sp>
      <p:sp>
        <p:nvSpPr>
          <p:cNvPr id="1639" name="Google Shape;1639;p37"/>
          <p:cNvSpPr/>
          <p:nvPr/>
        </p:nvSpPr>
        <p:spPr>
          <a:xfrm>
            <a:off x="2057400" y="19812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endParaRPr/>
          </a:p>
        </p:txBody>
      </p:sp>
      <p:sp>
        <p:nvSpPr>
          <p:cNvPr id="1640" name="Google Shape;1640;p37"/>
          <p:cNvSpPr/>
          <p:nvPr/>
        </p:nvSpPr>
        <p:spPr>
          <a:xfrm>
            <a:off x="2133600" y="42672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sp>
        <p:nvSpPr>
          <p:cNvPr id="1641" name="Google Shape;1641;p37"/>
          <p:cNvSpPr/>
          <p:nvPr/>
        </p:nvSpPr>
        <p:spPr>
          <a:xfrm>
            <a:off x="228600" y="33528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1642" name="Google Shape;1642;p37"/>
          <p:cNvSpPr/>
          <p:nvPr/>
        </p:nvSpPr>
        <p:spPr>
          <a:xfrm>
            <a:off x="152400" y="43434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cxnSp>
        <p:nvCxnSpPr>
          <p:cNvPr id="1643" name="Google Shape;1643;p37"/>
          <p:cNvCxnSpPr/>
          <p:nvPr/>
        </p:nvCxnSpPr>
        <p:spPr>
          <a:xfrm flipH="1">
            <a:off x="1600200" y="16002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4" name="Google Shape;1644;p37"/>
          <p:cNvCxnSpPr/>
          <p:nvPr/>
        </p:nvCxnSpPr>
        <p:spPr>
          <a:xfrm flipH="1">
            <a:off x="1219200" y="2057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5" name="Google Shape;1645;p37"/>
          <p:cNvCxnSpPr/>
          <p:nvPr/>
        </p:nvCxnSpPr>
        <p:spPr>
          <a:xfrm flipH="1">
            <a:off x="838200" y="25146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6" name="Google Shape;1646;p37"/>
          <p:cNvCxnSpPr/>
          <p:nvPr/>
        </p:nvCxnSpPr>
        <p:spPr>
          <a:xfrm flipH="1">
            <a:off x="457200" y="30480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7" name="Google Shape;1647;p37"/>
          <p:cNvCxnSpPr/>
          <p:nvPr/>
        </p:nvCxnSpPr>
        <p:spPr>
          <a:xfrm>
            <a:off x="914400" y="30480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8" name="Google Shape;1648;p37"/>
          <p:cNvCxnSpPr/>
          <p:nvPr/>
        </p:nvCxnSpPr>
        <p:spPr>
          <a:xfrm flipH="1">
            <a:off x="838200" y="3581400"/>
            <a:ext cx="228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9" name="Google Shape;1649;p37"/>
          <p:cNvCxnSpPr/>
          <p:nvPr/>
        </p:nvCxnSpPr>
        <p:spPr>
          <a:xfrm>
            <a:off x="1295400" y="3581400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0" name="Google Shape;1650;p37"/>
          <p:cNvCxnSpPr/>
          <p:nvPr/>
        </p:nvCxnSpPr>
        <p:spPr>
          <a:xfrm>
            <a:off x="2057400" y="1600200"/>
            <a:ext cx="228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1" name="Google Shape;1651;p37"/>
          <p:cNvCxnSpPr/>
          <p:nvPr/>
        </p:nvCxnSpPr>
        <p:spPr>
          <a:xfrm>
            <a:off x="1676400" y="20574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2" name="Google Shape;1652;p37"/>
          <p:cNvCxnSpPr/>
          <p:nvPr/>
        </p:nvCxnSpPr>
        <p:spPr>
          <a:xfrm>
            <a:off x="1295400" y="25146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3" name="Google Shape;1653;p37"/>
          <p:cNvCxnSpPr/>
          <p:nvPr/>
        </p:nvCxnSpPr>
        <p:spPr>
          <a:xfrm>
            <a:off x="838200" y="4038600"/>
            <a:ext cx="1524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4" name="Google Shape;1654;p37"/>
          <p:cNvCxnSpPr/>
          <p:nvPr/>
        </p:nvCxnSpPr>
        <p:spPr>
          <a:xfrm flipH="1">
            <a:off x="304800" y="3962400"/>
            <a:ext cx="3048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5" name="Google Shape;1655;p37"/>
          <p:cNvSpPr/>
          <p:nvPr/>
        </p:nvSpPr>
        <p:spPr>
          <a:xfrm flipH="1">
            <a:off x="1371600" y="42672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endParaRPr/>
          </a:p>
        </p:txBody>
      </p:sp>
      <p:sp>
        <p:nvSpPr>
          <p:cNvPr id="1656" name="Google Shape;1656;p37"/>
          <p:cNvSpPr/>
          <p:nvPr/>
        </p:nvSpPr>
        <p:spPr>
          <a:xfrm flipH="1">
            <a:off x="1143000" y="48006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endParaRPr/>
          </a:p>
        </p:txBody>
      </p:sp>
      <p:sp>
        <p:nvSpPr>
          <p:cNvPr id="1657" name="Google Shape;1657;p37"/>
          <p:cNvSpPr/>
          <p:nvPr/>
        </p:nvSpPr>
        <p:spPr>
          <a:xfrm flipH="1">
            <a:off x="762000" y="52578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  <p:sp>
        <p:nvSpPr>
          <p:cNvPr id="1658" name="Google Shape;1658;p37"/>
          <p:cNvSpPr/>
          <p:nvPr/>
        </p:nvSpPr>
        <p:spPr>
          <a:xfrm flipH="1">
            <a:off x="76200" y="52578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cxnSp>
        <p:nvCxnSpPr>
          <p:cNvPr id="1659" name="Google Shape;1659;p37"/>
          <p:cNvCxnSpPr/>
          <p:nvPr/>
        </p:nvCxnSpPr>
        <p:spPr>
          <a:xfrm flipH="1">
            <a:off x="685800" y="4495800"/>
            <a:ext cx="228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0" name="Google Shape;1660;p37"/>
          <p:cNvCxnSpPr/>
          <p:nvPr/>
        </p:nvCxnSpPr>
        <p:spPr>
          <a:xfrm flipH="1">
            <a:off x="228600" y="49530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1" name="Google Shape;1661;p37"/>
          <p:cNvCxnSpPr/>
          <p:nvPr/>
        </p:nvCxnSpPr>
        <p:spPr>
          <a:xfrm>
            <a:off x="1143000" y="44958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2" name="Google Shape;1662;p37"/>
          <p:cNvCxnSpPr/>
          <p:nvPr/>
        </p:nvCxnSpPr>
        <p:spPr>
          <a:xfrm>
            <a:off x="762000" y="49530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3" name="Google Shape;1663;p37"/>
          <p:cNvCxnSpPr/>
          <p:nvPr/>
        </p:nvCxnSpPr>
        <p:spPr>
          <a:xfrm flipH="1">
            <a:off x="1600200" y="4038600"/>
            <a:ext cx="228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4" name="Google Shape;1664;p37"/>
          <p:cNvCxnSpPr/>
          <p:nvPr/>
        </p:nvCxnSpPr>
        <p:spPr>
          <a:xfrm>
            <a:off x="2057400" y="4038600"/>
            <a:ext cx="228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5" name="Google Shape;1665;p37"/>
          <p:cNvSpPr/>
          <p:nvPr/>
        </p:nvSpPr>
        <p:spPr>
          <a:xfrm>
            <a:off x="4572000" y="15240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/>
          </a:p>
        </p:txBody>
      </p:sp>
      <p:sp>
        <p:nvSpPr>
          <p:cNvPr id="1666" name="Google Shape;1666;p37"/>
          <p:cNvSpPr/>
          <p:nvPr/>
        </p:nvSpPr>
        <p:spPr>
          <a:xfrm>
            <a:off x="4191000" y="19812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endParaRPr/>
          </a:p>
        </p:txBody>
      </p:sp>
      <p:sp>
        <p:nvSpPr>
          <p:cNvPr id="1667" name="Google Shape;1667;p37"/>
          <p:cNvSpPr/>
          <p:nvPr/>
        </p:nvSpPr>
        <p:spPr>
          <a:xfrm>
            <a:off x="4800600" y="37338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endParaRPr/>
          </a:p>
        </p:txBody>
      </p:sp>
      <p:sp>
        <p:nvSpPr>
          <p:cNvPr id="1668" name="Google Shape;1668;p37"/>
          <p:cNvSpPr/>
          <p:nvPr/>
        </p:nvSpPr>
        <p:spPr>
          <a:xfrm>
            <a:off x="3810000" y="24384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1669" name="Google Shape;1669;p37"/>
          <p:cNvSpPr/>
          <p:nvPr/>
        </p:nvSpPr>
        <p:spPr>
          <a:xfrm>
            <a:off x="3048000" y="32004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endParaRPr/>
          </a:p>
        </p:txBody>
      </p:sp>
      <p:sp>
        <p:nvSpPr>
          <p:cNvPr id="1670" name="Google Shape;1670;p37"/>
          <p:cNvSpPr/>
          <p:nvPr/>
        </p:nvSpPr>
        <p:spPr>
          <a:xfrm>
            <a:off x="4648200" y="32766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sp>
        <p:nvSpPr>
          <p:cNvPr id="1671" name="Google Shape;1671;p37"/>
          <p:cNvSpPr/>
          <p:nvPr/>
        </p:nvSpPr>
        <p:spPr>
          <a:xfrm flipH="1">
            <a:off x="3429000" y="37338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  <p:sp>
        <p:nvSpPr>
          <p:cNvPr id="1672" name="Google Shape;1672;p37"/>
          <p:cNvSpPr/>
          <p:nvPr/>
        </p:nvSpPr>
        <p:spPr>
          <a:xfrm flipH="1">
            <a:off x="4419600" y="36576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endParaRPr/>
          </a:p>
        </p:txBody>
      </p:sp>
      <p:sp>
        <p:nvSpPr>
          <p:cNvPr id="1673" name="Google Shape;1673;p37"/>
          <p:cNvSpPr/>
          <p:nvPr/>
        </p:nvSpPr>
        <p:spPr>
          <a:xfrm flipH="1">
            <a:off x="3733800" y="41910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1674" name="Google Shape;1674;p37"/>
          <p:cNvSpPr/>
          <p:nvPr/>
        </p:nvSpPr>
        <p:spPr>
          <a:xfrm flipH="1">
            <a:off x="3352800" y="46482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1675" name="Google Shape;1675;p37"/>
          <p:cNvSpPr/>
          <p:nvPr/>
        </p:nvSpPr>
        <p:spPr>
          <a:xfrm>
            <a:off x="4419600" y="24384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/>
          </a:p>
        </p:txBody>
      </p:sp>
      <p:sp>
        <p:nvSpPr>
          <p:cNvPr id="1676" name="Google Shape;1676;p37"/>
          <p:cNvSpPr/>
          <p:nvPr/>
        </p:nvSpPr>
        <p:spPr>
          <a:xfrm>
            <a:off x="4800600" y="20574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endParaRPr/>
          </a:p>
        </p:txBody>
      </p:sp>
      <p:sp>
        <p:nvSpPr>
          <p:cNvPr id="1677" name="Google Shape;1677;p37"/>
          <p:cNvSpPr/>
          <p:nvPr/>
        </p:nvSpPr>
        <p:spPr>
          <a:xfrm>
            <a:off x="4572000" y="41148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sp>
        <p:nvSpPr>
          <p:cNvPr id="1678" name="Google Shape;1678;p37"/>
          <p:cNvSpPr/>
          <p:nvPr/>
        </p:nvSpPr>
        <p:spPr>
          <a:xfrm>
            <a:off x="2590800" y="37338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1679" name="Google Shape;1679;p37"/>
          <p:cNvSpPr/>
          <p:nvPr/>
        </p:nvSpPr>
        <p:spPr>
          <a:xfrm>
            <a:off x="2971800" y="42672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cxnSp>
        <p:nvCxnSpPr>
          <p:cNvPr id="1680" name="Google Shape;1680;p37"/>
          <p:cNvCxnSpPr/>
          <p:nvPr/>
        </p:nvCxnSpPr>
        <p:spPr>
          <a:xfrm flipH="1">
            <a:off x="4343400" y="1676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1" name="Google Shape;1681;p37"/>
          <p:cNvCxnSpPr/>
          <p:nvPr/>
        </p:nvCxnSpPr>
        <p:spPr>
          <a:xfrm flipH="1">
            <a:off x="3962400" y="21336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2" name="Google Shape;1682;p37"/>
          <p:cNvCxnSpPr/>
          <p:nvPr/>
        </p:nvCxnSpPr>
        <p:spPr>
          <a:xfrm flipH="1">
            <a:off x="3200400" y="2590800"/>
            <a:ext cx="609600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3" name="Google Shape;1683;p37"/>
          <p:cNvCxnSpPr/>
          <p:nvPr/>
        </p:nvCxnSpPr>
        <p:spPr>
          <a:xfrm flipH="1">
            <a:off x="2819400" y="34290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4" name="Google Shape;1684;p37"/>
          <p:cNvCxnSpPr/>
          <p:nvPr/>
        </p:nvCxnSpPr>
        <p:spPr>
          <a:xfrm>
            <a:off x="3276600" y="34290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5" name="Google Shape;1685;p37"/>
          <p:cNvCxnSpPr/>
          <p:nvPr/>
        </p:nvCxnSpPr>
        <p:spPr>
          <a:xfrm>
            <a:off x="4800600" y="1676400"/>
            <a:ext cx="228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6" name="Google Shape;1686;p37"/>
          <p:cNvCxnSpPr/>
          <p:nvPr/>
        </p:nvCxnSpPr>
        <p:spPr>
          <a:xfrm>
            <a:off x="4419600" y="21336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7" name="Google Shape;1687;p37"/>
          <p:cNvCxnSpPr/>
          <p:nvPr/>
        </p:nvCxnSpPr>
        <p:spPr>
          <a:xfrm>
            <a:off x="4038600" y="2590800"/>
            <a:ext cx="685800" cy="68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8" name="Google Shape;1688;p37"/>
          <p:cNvCxnSpPr/>
          <p:nvPr/>
        </p:nvCxnSpPr>
        <p:spPr>
          <a:xfrm>
            <a:off x="3657600" y="3962400"/>
            <a:ext cx="1524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9" name="Google Shape;1689;p37"/>
          <p:cNvCxnSpPr/>
          <p:nvPr/>
        </p:nvCxnSpPr>
        <p:spPr>
          <a:xfrm flipH="1">
            <a:off x="3124200" y="3886200"/>
            <a:ext cx="3048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0" name="Google Shape;1690;p37"/>
          <p:cNvSpPr/>
          <p:nvPr/>
        </p:nvSpPr>
        <p:spPr>
          <a:xfrm flipH="1">
            <a:off x="4114800" y="41148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endParaRPr/>
          </a:p>
        </p:txBody>
      </p:sp>
      <p:sp>
        <p:nvSpPr>
          <p:cNvPr id="1691" name="Google Shape;1691;p37"/>
          <p:cNvSpPr/>
          <p:nvPr/>
        </p:nvSpPr>
        <p:spPr>
          <a:xfrm flipH="1">
            <a:off x="3962400" y="47244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endParaRPr/>
          </a:p>
        </p:txBody>
      </p:sp>
      <p:sp>
        <p:nvSpPr>
          <p:cNvPr id="1692" name="Google Shape;1692;p37"/>
          <p:cNvSpPr/>
          <p:nvPr/>
        </p:nvSpPr>
        <p:spPr>
          <a:xfrm flipH="1">
            <a:off x="3581400" y="51816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  <p:sp>
        <p:nvSpPr>
          <p:cNvPr id="1693" name="Google Shape;1693;p37"/>
          <p:cNvSpPr/>
          <p:nvPr/>
        </p:nvSpPr>
        <p:spPr>
          <a:xfrm flipH="1">
            <a:off x="2895600" y="51816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cxnSp>
        <p:nvCxnSpPr>
          <p:cNvPr id="1694" name="Google Shape;1694;p37"/>
          <p:cNvCxnSpPr/>
          <p:nvPr/>
        </p:nvCxnSpPr>
        <p:spPr>
          <a:xfrm flipH="1">
            <a:off x="3505200" y="4419600"/>
            <a:ext cx="228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5" name="Google Shape;1695;p37"/>
          <p:cNvCxnSpPr/>
          <p:nvPr/>
        </p:nvCxnSpPr>
        <p:spPr>
          <a:xfrm flipH="1">
            <a:off x="3048000" y="48768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6" name="Google Shape;1696;p37"/>
          <p:cNvCxnSpPr/>
          <p:nvPr/>
        </p:nvCxnSpPr>
        <p:spPr>
          <a:xfrm>
            <a:off x="3962400" y="44196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7" name="Google Shape;1697;p37"/>
          <p:cNvCxnSpPr/>
          <p:nvPr/>
        </p:nvCxnSpPr>
        <p:spPr>
          <a:xfrm>
            <a:off x="3581400" y="48768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8" name="Google Shape;1698;p37"/>
          <p:cNvCxnSpPr/>
          <p:nvPr/>
        </p:nvCxnSpPr>
        <p:spPr>
          <a:xfrm flipH="1">
            <a:off x="4343400" y="3886200"/>
            <a:ext cx="1524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9" name="Google Shape;1699;p37"/>
          <p:cNvCxnSpPr/>
          <p:nvPr/>
        </p:nvCxnSpPr>
        <p:spPr>
          <a:xfrm>
            <a:off x="4572000" y="3886200"/>
            <a:ext cx="1524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0" name="Google Shape;1700;p37"/>
          <p:cNvCxnSpPr/>
          <p:nvPr/>
        </p:nvCxnSpPr>
        <p:spPr>
          <a:xfrm>
            <a:off x="4800600" y="3505200"/>
            <a:ext cx="1524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1" name="Google Shape;1701;p37"/>
          <p:cNvCxnSpPr/>
          <p:nvPr/>
        </p:nvCxnSpPr>
        <p:spPr>
          <a:xfrm flipH="1">
            <a:off x="4572000" y="3505200"/>
            <a:ext cx="1524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2" name="Google Shape;1702;p37"/>
          <p:cNvSpPr/>
          <p:nvPr/>
        </p:nvSpPr>
        <p:spPr>
          <a:xfrm>
            <a:off x="6096000" y="25908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endParaRPr/>
          </a:p>
        </p:txBody>
      </p:sp>
      <p:sp>
        <p:nvSpPr>
          <p:cNvPr id="1703" name="Google Shape;1703;p37"/>
          <p:cNvSpPr/>
          <p:nvPr/>
        </p:nvSpPr>
        <p:spPr>
          <a:xfrm flipH="1">
            <a:off x="6477000" y="31242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  <p:sp>
        <p:nvSpPr>
          <p:cNvPr id="1704" name="Google Shape;1704;p37"/>
          <p:cNvSpPr/>
          <p:nvPr/>
        </p:nvSpPr>
        <p:spPr>
          <a:xfrm flipH="1">
            <a:off x="6781800" y="35814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1705" name="Google Shape;1705;p37"/>
          <p:cNvSpPr/>
          <p:nvPr/>
        </p:nvSpPr>
        <p:spPr>
          <a:xfrm flipH="1">
            <a:off x="6400800" y="40386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1706" name="Google Shape;1706;p37"/>
          <p:cNvSpPr/>
          <p:nvPr/>
        </p:nvSpPr>
        <p:spPr>
          <a:xfrm>
            <a:off x="5638800" y="31242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1707" name="Google Shape;1707;p37"/>
          <p:cNvSpPr/>
          <p:nvPr/>
        </p:nvSpPr>
        <p:spPr>
          <a:xfrm>
            <a:off x="6019800" y="36576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cxnSp>
        <p:nvCxnSpPr>
          <p:cNvPr id="1708" name="Google Shape;1708;p37"/>
          <p:cNvCxnSpPr/>
          <p:nvPr/>
        </p:nvCxnSpPr>
        <p:spPr>
          <a:xfrm flipH="1">
            <a:off x="5867400" y="2819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9" name="Google Shape;1709;p37"/>
          <p:cNvCxnSpPr/>
          <p:nvPr/>
        </p:nvCxnSpPr>
        <p:spPr>
          <a:xfrm>
            <a:off x="6324600" y="2819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0" name="Google Shape;1710;p37"/>
          <p:cNvCxnSpPr/>
          <p:nvPr/>
        </p:nvCxnSpPr>
        <p:spPr>
          <a:xfrm>
            <a:off x="6705600" y="3352800"/>
            <a:ext cx="1524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1" name="Google Shape;1711;p37"/>
          <p:cNvCxnSpPr/>
          <p:nvPr/>
        </p:nvCxnSpPr>
        <p:spPr>
          <a:xfrm flipH="1">
            <a:off x="6172200" y="3276600"/>
            <a:ext cx="3048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2" name="Google Shape;1712;p37"/>
          <p:cNvSpPr/>
          <p:nvPr/>
        </p:nvSpPr>
        <p:spPr>
          <a:xfrm flipH="1">
            <a:off x="7010400" y="41148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endParaRPr/>
          </a:p>
        </p:txBody>
      </p:sp>
      <p:sp>
        <p:nvSpPr>
          <p:cNvPr id="1713" name="Google Shape;1713;p37"/>
          <p:cNvSpPr/>
          <p:nvPr/>
        </p:nvSpPr>
        <p:spPr>
          <a:xfrm flipH="1">
            <a:off x="6629400" y="45720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/>
          </a:p>
        </p:txBody>
      </p:sp>
      <p:sp>
        <p:nvSpPr>
          <p:cNvPr id="1714" name="Google Shape;1714;p37"/>
          <p:cNvSpPr/>
          <p:nvPr/>
        </p:nvSpPr>
        <p:spPr>
          <a:xfrm flipH="1">
            <a:off x="5943600" y="45720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cxnSp>
        <p:nvCxnSpPr>
          <p:cNvPr id="1715" name="Google Shape;1715;p37"/>
          <p:cNvCxnSpPr/>
          <p:nvPr/>
        </p:nvCxnSpPr>
        <p:spPr>
          <a:xfrm flipH="1">
            <a:off x="6553200" y="3810000"/>
            <a:ext cx="228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6" name="Google Shape;1716;p37"/>
          <p:cNvCxnSpPr/>
          <p:nvPr/>
        </p:nvCxnSpPr>
        <p:spPr>
          <a:xfrm flipH="1">
            <a:off x="6096000" y="42672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7" name="Google Shape;1717;p37"/>
          <p:cNvCxnSpPr/>
          <p:nvPr/>
        </p:nvCxnSpPr>
        <p:spPr>
          <a:xfrm>
            <a:off x="7010400" y="38100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8" name="Google Shape;1718;p37"/>
          <p:cNvCxnSpPr/>
          <p:nvPr/>
        </p:nvCxnSpPr>
        <p:spPr>
          <a:xfrm>
            <a:off x="6629400" y="42672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9" name="Google Shape;1719;p37"/>
          <p:cNvSpPr/>
          <p:nvPr/>
        </p:nvSpPr>
        <p:spPr>
          <a:xfrm flipH="1">
            <a:off x="7772400" y="18288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1720" name="Google Shape;1720;p37"/>
          <p:cNvSpPr/>
          <p:nvPr/>
        </p:nvSpPr>
        <p:spPr>
          <a:xfrm flipH="1">
            <a:off x="8153400" y="22860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endParaRPr/>
          </a:p>
        </p:txBody>
      </p:sp>
      <p:sp>
        <p:nvSpPr>
          <p:cNvPr id="1721" name="Google Shape;1721;p37"/>
          <p:cNvSpPr/>
          <p:nvPr/>
        </p:nvSpPr>
        <p:spPr>
          <a:xfrm flipH="1">
            <a:off x="8534400" y="27432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/>
          </a:p>
        </p:txBody>
      </p:sp>
      <p:sp>
        <p:nvSpPr>
          <p:cNvPr id="1722" name="Google Shape;1722;p37"/>
          <p:cNvSpPr/>
          <p:nvPr/>
        </p:nvSpPr>
        <p:spPr>
          <a:xfrm flipH="1">
            <a:off x="8305800" y="32004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/>
          </a:p>
        </p:txBody>
      </p:sp>
      <p:sp>
        <p:nvSpPr>
          <p:cNvPr id="1723" name="Google Shape;1723;p37"/>
          <p:cNvSpPr/>
          <p:nvPr/>
        </p:nvSpPr>
        <p:spPr>
          <a:xfrm flipH="1">
            <a:off x="8763000" y="32004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endParaRPr/>
          </a:p>
        </p:txBody>
      </p:sp>
      <p:cxnSp>
        <p:nvCxnSpPr>
          <p:cNvPr id="1724" name="Google Shape;1724;p37"/>
          <p:cNvCxnSpPr/>
          <p:nvPr/>
        </p:nvCxnSpPr>
        <p:spPr>
          <a:xfrm>
            <a:off x="8001000" y="19812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5" name="Google Shape;1725;p37"/>
          <p:cNvCxnSpPr/>
          <p:nvPr/>
        </p:nvCxnSpPr>
        <p:spPr>
          <a:xfrm>
            <a:off x="8382000" y="2438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6" name="Google Shape;1726;p37"/>
          <p:cNvCxnSpPr/>
          <p:nvPr/>
        </p:nvCxnSpPr>
        <p:spPr>
          <a:xfrm flipH="1">
            <a:off x="7848600" y="24384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7" name="Google Shape;1727;p37"/>
          <p:cNvSpPr/>
          <p:nvPr/>
        </p:nvSpPr>
        <p:spPr>
          <a:xfrm>
            <a:off x="7848600" y="32004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endParaRPr/>
          </a:p>
        </p:txBody>
      </p:sp>
      <p:sp>
        <p:nvSpPr>
          <p:cNvPr id="1728" name="Google Shape;1728;p37"/>
          <p:cNvSpPr/>
          <p:nvPr/>
        </p:nvSpPr>
        <p:spPr>
          <a:xfrm>
            <a:off x="7696200" y="27432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sp>
        <p:nvSpPr>
          <p:cNvPr id="1729" name="Google Shape;1729;p37"/>
          <p:cNvSpPr/>
          <p:nvPr/>
        </p:nvSpPr>
        <p:spPr>
          <a:xfrm flipH="1">
            <a:off x="7467600" y="3124200"/>
            <a:ext cx="228600" cy="228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endParaRPr/>
          </a:p>
        </p:txBody>
      </p:sp>
      <p:sp>
        <p:nvSpPr>
          <p:cNvPr id="1730" name="Google Shape;1730;p37"/>
          <p:cNvSpPr/>
          <p:nvPr/>
        </p:nvSpPr>
        <p:spPr>
          <a:xfrm>
            <a:off x="7620000" y="35814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/>
          </a:p>
        </p:txBody>
      </p:sp>
      <p:sp>
        <p:nvSpPr>
          <p:cNvPr id="1731" name="Google Shape;1731;p37"/>
          <p:cNvSpPr/>
          <p:nvPr/>
        </p:nvSpPr>
        <p:spPr>
          <a:xfrm flipH="1">
            <a:off x="7162800" y="35814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endParaRPr/>
          </a:p>
        </p:txBody>
      </p:sp>
      <p:cxnSp>
        <p:nvCxnSpPr>
          <p:cNvPr id="1732" name="Google Shape;1732;p37"/>
          <p:cNvCxnSpPr/>
          <p:nvPr/>
        </p:nvCxnSpPr>
        <p:spPr>
          <a:xfrm flipH="1">
            <a:off x="7391400" y="3352800"/>
            <a:ext cx="1524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3" name="Google Shape;1733;p37"/>
          <p:cNvCxnSpPr/>
          <p:nvPr/>
        </p:nvCxnSpPr>
        <p:spPr>
          <a:xfrm>
            <a:off x="7620000" y="3352800"/>
            <a:ext cx="1524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4" name="Google Shape;1734;p37"/>
          <p:cNvCxnSpPr/>
          <p:nvPr/>
        </p:nvCxnSpPr>
        <p:spPr>
          <a:xfrm>
            <a:off x="7848600" y="2971800"/>
            <a:ext cx="1524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5" name="Google Shape;1735;p37"/>
          <p:cNvCxnSpPr/>
          <p:nvPr/>
        </p:nvCxnSpPr>
        <p:spPr>
          <a:xfrm flipH="1">
            <a:off x="7620000" y="2971800"/>
            <a:ext cx="1524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6" name="Google Shape;1736;p37"/>
          <p:cNvCxnSpPr/>
          <p:nvPr/>
        </p:nvCxnSpPr>
        <p:spPr>
          <a:xfrm flipH="1">
            <a:off x="6248400" y="1981200"/>
            <a:ext cx="1524000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7" name="Google Shape;1737;p37"/>
          <p:cNvCxnSpPr/>
          <p:nvPr/>
        </p:nvCxnSpPr>
        <p:spPr>
          <a:xfrm flipH="1">
            <a:off x="8534400" y="2971800"/>
            <a:ext cx="762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8" name="Google Shape;1738;p37"/>
          <p:cNvCxnSpPr/>
          <p:nvPr/>
        </p:nvCxnSpPr>
        <p:spPr>
          <a:xfrm>
            <a:off x="8686800" y="2971800"/>
            <a:ext cx="2286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9" name="Google Shape;1739;p37"/>
          <p:cNvSpPr/>
          <p:nvPr/>
        </p:nvSpPr>
        <p:spPr>
          <a:xfrm>
            <a:off x="2895600" y="1752600"/>
            <a:ext cx="762000" cy="304800"/>
          </a:xfrm>
          <a:prstGeom prst="rightArrow">
            <a:avLst>
              <a:gd fmla="val 50000" name="adj1"/>
              <a:gd fmla="val 625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0" name="Google Shape;1740;p37"/>
          <p:cNvSpPr/>
          <p:nvPr/>
        </p:nvSpPr>
        <p:spPr>
          <a:xfrm>
            <a:off x="5638800" y="1828800"/>
            <a:ext cx="762000" cy="304800"/>
          </a:xfrm>
          <a:prstGeom prst="rightArrow">
            <a:avLst>
              <a:gd fmla="val 50000" name="adj1"/>
              <a:gd fmla="val 625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1" name="Google Shape;1741;p37"/>
          <p:cNvSpPr txBox="1"/>
          <p:nvPr/>
        </p:nvSpPr>
        <p:spPr>
          <a:xfrm>
            <a:off x="1524000" y="3200400"/>
            <a:ext cx="1295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zig-zag</a:t>
            </a:r>
            <a:endParaRPr sz="1600">
              <a:solidFill>
                <a:srgbClr val="00FF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2" name="Google Shape;1742;p37"/>
          <p:cNvSpPr txBox="1"/>
          <p:nvPr/>
        </p:nvSpPr>
        <p:spPr>
          <a:xfrm>
            <a:off x="2514600" y="2286000"/>
            <a:ext cx="1295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zig-zig</a:t>
            </a:r>
            <a:endParaRPr sz="1600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3" name="Google Shape;1743;p37"/>
          <p:cNvSpPr/>
          <p:nvPr/>
        </p:nvSpPr>
        <p:spPr>
          <a:xfrm>
            <a:off x="609600" y="2286000"/>
            <a:ext cx="838200" cy="1371600"/>
          </a:xfrm>
          <a:prstGeom prst="rect">
            <a:avLst/>
          </a:prstGeom>
          <a:noFill/>
          <a:ln cap="flat" cmpd="sng" w="12700">
            <a:solidFill>
              <a:srgbClr val="00FF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4" name="Google Shape;1744;p37"/>
          <p:cNvSpPr/>
          <p:nvPr/>
        </p:nvSpPr>
        <p:spPr>
          <a:xfrm>
            <a:off x="2971800" y="2362200"/>
            <a:ext cx="2057400" cy="1219200"/>
          </a:xfrm>
          <a:prstGeom prst="rect">
            <a:avLst/>
          </a:prstGeom>
          <a:noFill/>
          <a:ln cap="flat" cmpd="sng" w="12700">
            <a:solidFill>
              <a:srgbClr val="00FF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5" name="Google Shape;1745;p37"/>
          <p:cNvSpPr/>
          <p:nvPr/>
        </p:nvSpPr>
        <p:spPr>
          <a:xfrm rot="1800000">
            <a:off x="4038600" y="1295400"/>
            <a:ext cx="533400" cy="1524000"/>
          </a:xfrm>
          <a:prstGeom prst="rect">
            <a:avLst/>
          </a:prstGeom>
          <a:noFill/>
          <a:ln cap="flat" cmpd="sng" w="12700">
            <a:solidFill>
              <a:schemeClr val="folHlink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6" name="Google Shape;1746;p37"/>
          <p:cNvSpPr/>
          <p:nvPr/>
        </p:nvSpPr>
        <p:spPr>
          <a:xfrm rot="-1800000">
            <a:off x="8001000" y="1600200"/>
            <a:ext cx="533400" cy="1524000"/>
          </a:xfrm>
          <a:prstGeom prst="rect">
            <a:avLst/>
          </a:prstGeom>
          <a:noFill/>
          <a:ln cap="flat" cmpd="sng" w="12700">
            <a:solidFill>
              <a:schemeClr val="folHlink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38"/>
          <p:cNvSpPr txBox="1"/>
          <p:nvPr>
            <p:ph type="title"/>
          </p:nvPr>
        </p:nvSpPr>
        <p:spPr>
          <a:xfrm>
            <a:off x="457200" y="381000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Search, Insert, and Delete</a:t>
            </a:r>
            <a:endParaRPr/>
          </a:p>
        </p:txBody>
      </p:sp>
      <p:sp>
        <p:nvSpPr>
          <p:cNvPr id="1753" name="Google Shape;1753;p38"/>
          <p:cNvSpPr txBox="1"/>
          <p:nvPr>
            <p:ph idx="1" type="body"/>
          </p:nvPr>
        </p:nvSpPr>
        <p:spPr>
          <a:xfrm>
            <a:off x="304800" y="1143000"/>
            <a:ext cx="8534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Search</a:t>
            </a:r>
            <a:endParaRPr/>
          </a:p>
          <a:p>
            <a:pPr indent="-533400" lvl="1" marL="990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Once the node has been found, splay it.</a:t>
            </a:r>
            <a:endParaRPr/>
          </a:p>
          <a:p>
            <a:pPr indent="-571500" lvl="0" marL="5715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Insert</a:t>
            </a:r>
            <a:endParaRPr/>
          </a:p>
          <a:p>
            <a:pPr indent="-533400" lvl="1" marL="990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Insert the new node and immediately splay</a:t>
            </a:r>
            <a:endParaRPr/>
          </a:p>
          <a:p>
            <a:pPr indent="-571500" lvl="0" marL="5715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Delete</a:t>
            </a:r>
            <a:endParaRPr/>
          </a:p>
          <a:p>
            <a:pPr indent="-533400" lvl="1" marL="990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Do a Search for the node to be deleted.</a:t>
            </a:r>
            <a:endParaRPr/>
          </a:p>
          <a:p>
            <a:pPr indent="-533400" lvl="1" marL="990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Splay the node. It will end up at the root. Removing it will split the tree in two subtrees, the left (L) and the right (R) one.</a:t>
            </a:r>
            <a:endParaRPr/>
          </a:p>
          <a:p>
            <a:pPr indent="-533400" lvl="1" marL="990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Find the maximum in L and splay it to the root of L. This root will have no right child.</a:t>
            </a:r>
            <a:endParaRPr/>
          </a:p>
          <a:p>
            <a:pPr indent="-533400" lvl="1" marL="990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Make R a right child of L.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39"/>
          <p:cNvSpPr txBox="1"/>
          <p:nvPr>
            <p:ph type="title"/>
          </p:nvPr>
        </p:nvSpPr>
        <p:spPr>
          <a:xfrm>
            <a:off x="457200" y="3810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Example: delete</a:t>
            </a:r>
            <a:endParaRPr/>
          </a:p>
        </p:txBody>
      </p:sp>
      <p:sp>
        <p:nvSpPr>
          <p:cNvPr id="1760" name="Google Shape;1760;p39"/>
          <p:cNvSpPr txBox="1"/>
          <p:nvPr>
            <p:ph idx="1" type="body"/>
          </p:nvPr>
        </p:nvSpPr>
        <p:spPr>
          <a:xfrm>
            <a:off x="533400" y="1600200"/>
            <a:ext cx="8229600" cy="48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delete 8</a:t>
            </a:r>
            <a:endParaRPr/>
          </a:p>
        </p:txBody>
      </p:sp>
      <p:sp>
        <p:nvSpPr>
          <p:cNvPr id="1761" name="Google Shape;1761;p39"/>
          <p:cNvSpPr/>
          <p:nvPr/>
        </p:nvSpPr>
        <p:spPr>
          <a:xfrm>
            <a:off x="1981200" y="3505200"/>
            <a:ext cx="457200" cy="304800"/>
          </a:xfrm>
          <a:prstGeom prst="rightArrow">
            <a:avLst>
              <a:gd fmla="val 50000" name="adj1"/>
              <a:gd fmla="val 375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762" name="Google Shape;1762;p39"/>
          <p:cNvGrpSpPr/>
          <p:nvPr/>
        </p:nvGrpSpPr>
        <p:grpSpPr>
          <a:xfrm>
            <a:off x="228600" y="3048000"/>
            <a:ext cx="1676400" cy="1447800"/>
            <a:chOff x="0" y="1728"/>
            <a:chExt cx="1392" cy="1200"/>
          </a:xfrm>
        </p:grpSpPr>
        <p:sp>
          <p:nvSpPr>
            <p:cNvPr id="1763" name="Google Shape;1763;p39"/>
            <p:cNvSpPr/>
            <p:nvPr/>
          </p:nvSpPr>
          <p:spPr>
            <a:xfrm>
              <a:off x="287" y="2208"/>
              <a:ext cx="241" cy="23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1764" name="Google Shape;1764;p39"/>
            <p:cNvSpPr/>
            <p:nvPr/>
          </p:nvSpPr>
          <p:spPr>
            <a:xfrm>
              <a:off x="624" y="1728"/>
              <a:ext cx="240" cy="23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endParaRPr/>
            </a:p>
          </p:txBody>
        </p:sp>
        <p:sp>
          <p:nvSpPr>
            <p:cNvPr id="1765" name="Google Shape;1765;p39"/>
            <p:cNvSpPr/>
            <p:nvPr/>
          </p:nvSpPr>
          <p:spPr>
            <a:xfrm>
              <a:off x="912" y="2208"/>
              <a:ext cx="240" cy="23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8</a:t>
              </a:r>
              <a:endParaRPr/>
            </a:p>
          </p:txBody>
        </p:sp>
        <p:sp>
          <p:nvSpPr>
            <p:cNvPr id="1766" name="Google Shape;1766;p39"/>
            <p:cNvSpPr/>
            <p:nvPr/>
          </p:nvSpPr>
          <p:spPr>
            <a:xfrm>
              <a:off x="0" y="2689"/>
              <a:ext cx="240" cy="23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1767" name="Google Shape;1767;p39"/>
            <p:cNvSpPr/>
            <p:nvPr/>
          </p:nvSpPr>
          <p:spPr>
            <a:xfrm>
              <a:off x="480" y="2689"/>
              <a:ext cx="240" cy="23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1768" name="Google Shape;1768;p39"/>
            <p:cNvSpPr/>
            <p:nvPr/>
          </p:nvSpPr>
          <p:spPr>
            <a:xfrm>
              <a:off x="816" y="2689"/>
              <a:ext cx="240" cy="23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/>
            </a:p>
          </p:txBody>
        </p:sp>
        <p:cxnSp>
          <p:nvCxnSpPr>
            <p:cNvPr id="1769" name="Google Shape;1769;p39"/>
            <p:cNvCxnSpPr/>
            <p:nvPr/>
          </p:nvCxnSpPr>
          <p:spPr>
            <a:xfrm flipH="1">
              <a:off x="480" y="1920"/>
              <a:ext cx="192" cy="288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0" name="Google Shape;1770;p39"/>
            <p:cNvCxnSpPr/>
            <p:nvPr/>
          </p:nvCxnSpPr>
          <p:spPr>
            <a:xfrm>
              <a:off x="816" y="1920"/>
              <a:ext cx="144" cy="288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1" name="Google Shape;1771;p39"/>
            <p:cNvCxnSpPr/>
            <p:nvPr/>
          </p:nvCxnSpPr>
          <p:spPr>
            <a:xfrm flipH="1">
              <a:off x="192" y="2448"/>
              <a:ext cx="144" cy="24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2" name="Google Shape;1772;p39"/>
            <p:cNvCxnSpPr/>
            <p:nvPr/>
          </p:nvCxnSpPr>
          <p:spPr>
            <a:xfrm>
              <a:off x="432" y="2448"/>
              <a:ext cx="144" cy="24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3" name="Google Shape;1773;p39"/>
            <p:cNvCxnSpPr/>
            <p:nvPr/>
          </p:nvCxnSpPr>
          <p:spPr>
            <a:xfrm flipH="1">
              <a:off x="912" y="2448"/>
              <a:ext cx="96" cy="24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74" name="Google Shape;1774;p39"/>
            <p:cNvSpPr/>
            <p:nvPr/>
          </p:nvSpPr>
          <p:spPr>
            <a:xfrm>
              <a:off x="1152" y="2689"/>
              <a:ext cx="240" cy="23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9</a:t>
              </a:r>
              <a:endParaRPr/>
            </a:p>
          </p:txBody>
        </p:sp>
        <p:cxnSp>
          <p:nvCxnSpPr>
            <p:cNvPr id="1775" name="Google Shape;1775;p39"/>
            <p:cNvCxnSpPr/>
            <p:nvPr/>
          </p:nvCxnSpPr>
          <p:spPr>
            <a:xfrm>
              <a:off x="1104" y="2448"/>
              <a:ext cx="144" cy="24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76" name="Google Shape;1776;p39"/>
          <p:cNvGrpSpPr/>
          <p:nvPr/>
        </p:nvGrpSpPr>
        <p:grpSpPr>
          <a:xfrm>
            <a:off x="2438400" y="2971800"/>
            <a:ext cx="1752600" cy="1981200"/>
            <a:chOff x="1632" y="1632"/>
            <a:chExt cx="1440" cy="1680"/>
          </a:xfrm>
        </p:grpSpPr>
        <p:sp>
          <p:nvSpPr>
            <p:cNvPr id="1777" name="Google Shape;1777;p39"/>
            <p:cNvSpPr/>
            <p:nvPr/>
          </p:nvSpPr>
          <p:spPr>
            <a:xfrm>
              <a:off x="1920" y="2592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1778" name="Google Shape;1778;p39"/>
            <p:cNvSpPr/>
            <p:nvPr/>
          </p:nvSpPr>
          <p:spPr>
            <a:xfrm>
              <a:off x="2255" y="2113"/>
              <a:ext cx="240" cy="241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endParaRPr/>
            </a:p>
          </p:txBody>
        </p:sp>
        <p:sp>
          <p:nvSpPr>
            <p:cNvPr id="1779" name="Google Shape;1779;p39"/>
            <p:cNvSpPr/>
            <p:nvPr/>
          </p:nvSpPr>
          <p:spPr>
            <a:xfrm>
              <a:off x="2592" y="1632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8</a:t>
              </a:r>
              <a:endParaRPr/>
            </a:p>
          </p:txBody>
        </p:sp>
        <p:sp>
          <p:nvSpPr>
            <p:cNvPr id="1780" name="Google Shape;1780;p39"/>
            <p:cNvSpPr/>
            <p:nvPr/>
          </p:nvSpPr>
          <p:spPr>
            <a:xfrm>
              <a:off x="1632" y="3072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1781" name="Google Shape;1781;p39"/>
            <p:cNvSpPr/>
            <p:nvPr/>
          </p:nvSpPr>
          <p:spPr>
            <a:xfrm>
              <a:off x="2112" y="3072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1782" name="Google Shape;1782;p39"/>
            <p:cNvSpPr/>
            <p:nvPr/>
          </p:nvSpPr>
          <p:spPr>
            <a:xfrm>
              <a:off x="2832" y="2113"/>
              <a:ext cx="240" cy="241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9</a:t>
              </a:r>
              <a:endParaRPr/>
            </a:p>
          </p:txBody>
        </p:sp>
        <p:cxnSp>
          <p:nvCxnSpPr>
            <p:cNvPr id="1783" name="Google Shape;1783;p39"/>
            <p:cNvCxnSpPr/>
            <p:nvPr/>
          </p:nvCxnSpPr>
          <p:spPr>
            <a:xfrm flipH="1">
              <a:off x="2112" y="2304"/>
              <a:ext cx="192" cy="288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4" name="Google Shape;1784;p39"/>
            <p:cNvCxnSpPr/>
            <p:nvPr/>
          </p:nvCxnSpPr>
          <p:spPr>
            <a:xfrm flipH="1">
              <a:off x="1824" y="2832"/>
              <a:ext cx="144" cy="24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5" name="Google Shape;1785;p39"/>
            <p:cNvCxnSpPr/>
            <p:nvPr/>
          </p:nvCxnSpPr>
          <p:spPr>
            <a:xfrm>
              <a:off x="2064" y="2832"/>
              <a:ext cx="144" cy="24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6" name="Google Shape;1786;p39"/>
            <p:cNvCxnSpPr/>
            <p:nvPr/>
          </p:nvCxnSpPr>
          <p:spPr>
            <a:xfrm>
              <a:off x="2784" y="1872"/>
              <a:ext cx="144" cy="24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787" name="Google Shape;1787;p39"/>
            <p:cNvCxnSpPr/>
            <p:nvPr/>
          </p:nvCxnSpPr>
          <p:spPr>
            <a:xfrm flipH="1">
              <a:off x="2400" y="1824"/>
              <a:ext cx="240" cy="336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788" name="Google Shape;1788;p39"/>
            <p:cNvSpPr/>
            <p:nvPr/>
          </p:nvSpPr>
          <p:spPr>
            <a:xfrm>
              <a:off x="2495" y="2592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/>
            </a:p>
          </p:txBody>
        </p:sp>
        <p:cxnSp>
          <p:nvCxnSpPr>
            <p:cNvPr id="1789" name="Google Shape;1789;p39"/>
            <p:cNvCxnSpPr/>
            <p:nvPr/>
          </p:nvCxnSpPr>
          <p:spPr>
            <a:xfrm>
              <a:off x="2448" y="2352"/>
              <a:ext cx="144" cy="288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90" name="Google Shape;1790;p39"/>
          <p:cNvSpPr/>
          <p:nvPr/>
        </p:nvSpPr>
        <p:spPr>
          <a:xfrm>
            <a:off x="4495800" y="3505200"/>
            <a:ext cx="457200" cy="304800"/>
          </a:xfrm>
          <a:prstGeom prst="rightArrow">
            <a:avLst>
              <a:gd fmla="val 50000" name="adj1"/>
              <a:gd fmla="val 375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791" name="Google Shape;1791;p39"/>
          <p:cNvGrpSpPr/>
          <p:nvPr/>
        </p:nvGrpSpPr>
        <p:grpSpPr>
          <a:xfrm>
            <a:off x="4191000" y="3502025"/>
            <a:ext cx="2133600" cy="1908175"/>
            <a:chOff x="2352" y="1728"/>
            <a:chExt cx="1728" cy="1728"/>
          </a:xfrm>
        </p:grpSpPr>
        <p:sp>
          <p:nvSpPr>
            <p:cNvPr id="1792" name="Google Shape;1792;p39"/>
            <p:cNvSpPr/>
            <p:nvPr/>
          </p:nvSpPr>
          <p:spPr>
            <a:xfrm>
              <a:off x="2640" y="2736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1793" name="Google Shape;1793;p39"/>
            <p:cNvSpPr/>
            <p:nvPr/>
          </p:nvSpPr>
          <p:spPr>
            <a:xfrm>
              <a:off x="2976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endParaRPr/>
            </a:p>
          </p:txBody>
        </p:sp>
        <p:sp>
          <p:nvSpPr>
            <p:cNvPr id="1794" name="Google Shape;1794;p39"/>
            <p:cNvSpPr/>
            <p:nvPr/>
          </p:nvSpPr>
          <p:spPr>
            <a:xfrm>
              <a:off x="2352" y="3216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1795" name="Google Shape;1795;p39"/>
            <p:cNvSpPr/>
            <p:nvPr/>
          </p:nvSpPr>
          <p:spPr>
            <a:xfrm>
              <a:off x="2832" y="3216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cxnSp>
          <p:nvCxnSpPr>
            <p:cNvPr id="1796" name="Google Shape;1796;p39"/>
            <p:cNvCxnSpPr/>
            <p:nvPr/>
          </p:nvCxnSpPr>
          <p:spPr>
            <a:xfrm flipH="1">
              <a:off x="2832" y="2448"/>
              <a:ext cx="192" cy="288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7" name="Google Shape;1797;p39"/>
            <p:cNvCxnSpPr/>
            <p:nvPr/>
          </p:nvCxnSpPr>
          <p:spPr>
            <a:xfrm flipH="1">
              <a:off x="2544" y="2976"/>
              <a:ext cx="144" cy="24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8" name="Google Shape;1798;p39"/>
            <p:cNvCxnSpPr/>
            <p:nvPr/>
          </p:nvCxnSpPr>
          <p:spPr>
            <a:xfrm>
              <a:off x="2784" y="2976"/>
              <a:ext cx="144" cy="24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99" name="Google Shape;1799;p39"/>
            <p:cNvSpPr/>
            <p:nvPr/>
          </p:nvSpPr>
          <p:spPr>
            <a:xfrm>
              <a:off x="3264" y="1775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/>
            </a:p>
          </p:txBody>
        </p:sp>
        <p:cxnSp>
          <p:nvCxnSpPr>
            <p:cNvPr id="1800" name="Google Shape;1800;p39"/>
            <p:cNvCxnSpPr/>
            <p:nvPr/>
          </p:nvCxnSpPr>
          <p:spPr>
            <a:xfrm flipH="1">
              <a:off x="3120" y="2016"/>
              <a:ext cx="192" cy="288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01" name="Google Shape;1801;p39"/>
            <p:cNvSpPr/>
            <p:nvPr/>
          </p:nvSpPr>
          <p:spPr>
            <a:xfrm>
              <a:off x="3840" y="1728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9</a:t>
              </a:r>
              <a:endParaRPr/>
            </a:p>
          </p:txBody>
        </p:sp>
      </p:grpSp>
      <p:grpSp>
        <p:nvGrpSpPr>
          <p:cNvPr id="1802" name="Google Shape;1802;p39"/>
          <p:cNvGrpSpPr/>
          <p:nvPr/>
        </p:nvGrpSpPr>
        <p:grpSpPr>
          <a:xfrm>
            <a:off x="6781800" y="3200400"/>
            <a:ext cx="1828800" cy="1981200"/>
            <a:chOff x="4320" y="2016"/>
            <a:chExt cx="1440" cy="1680"/>
          </a:xfrm>
        </p:grpSpPr>
        <p:sp>
          <p:nvSpPr>
            <p:cNvPr id="1803" name="Google Shape;1803;p39"/>
            <p:cNvSpPr/>
            <p:nvPr/>
          </p:nvSpPr>
          <p:spPr>
            <a:xfrm>
              <a:off x="4608" y="2976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  <p:sp>
          <p:nvSpPr>
            <p:cNvPr id="1804" name="Google Shape;1804;p39"/>
            <p:cNvSpPr/>
            <p:nvPr/>
          </p:nvSpPr>
          <p:spPr>
            <a:xfrm>
              <a:off x="4944" y="2497"/>
              <a:ext cx="240" cy="241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endParaRPr/>
            </a:p>
          </p:txBody>
        </p:sp>
        <p:sp>
          <p:nvSpPr>
            <p:cNvPr id="1805" name="Google Shape;1805;p39"/>
            <p:cNvSpPr/>
            <p:nvPr/>
          </p:nvSpPr>
          <p:spPr>
            <a:xfrm>
              <a:off x="4320" y="3456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1806" name="Google Shape;1806;p39"/>
            <p:cNvSpPr/>
            <p:nvPr/>
          </p:nvSpPr>
          <p:spPr>
            <a:xfrm>
              <a:off x="4800" y="3456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cxnSp>
          <p:nvCxnSpPr>
            <p:cNvPr id="1807" name="Google Shape;1807;p39"/>
            <p:cNvCxnSpPr/>
            <p:nvPr/>
          </p:nvCxnSpPr>
          <p:spPr>
            <a:xfrm flipH="1">
              <a:off x="4800" y="2688"/>
              <a:ext cx="192" cy="288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8" name="Google Shape;1808;p39"/>
            <p:cNvCxnSpPr/>
            <p:nvPr/>
          </p:nvCxnSpPr>
          <p:spPr>
            <a:xfrm flipH="1">
              <a:off x="4512" y="3216"/>
              <a:ext cx="144" cy="24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9" name="Google Shape;1809;p39"/>
            <p:cNvCxnSpPr/>
            <p:nvPr/>
          </p:nvCxnSpPr>
          <p:spPr>
            <a:xfrm>
              <a:off x="4752" y="3216"/>
              <a:ext cx="144" cy="24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10" name="Google Shape;1810;p39"/>
            <p:cNvSpPr/>
            <p:nvPr/>
          </p:nvSpPr>
          <p:spPr>
            <a:xfrm>
              <a:off x="5233" y="2016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/>
            </a:p>
          </p:txBody>
        </p:sp>
        <p:cxnSp>
          <p:nvCxnSpPr>
            <p:cNvPr id="1811" name="Google Shape;1811;p39"/>
            <p:cNvCxnSpPr/>
            <p:nvPr/>
          </p:nvCxnSpPr>
          <p:spPr>
            <a:xfrm flipH="1">
              <a:off x="5088" y="2256"/>
              <a:ext cx="192" cy="288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12" name="Google Shape;1812;p39"/>
            <p:cNvSpPr/>
            <p:nvPr/>
          </p:nvSpPr>
          <p:spPr>
            <a:xfrm>
              <a:off x="5520" y="2497"/>
              <a:ext cx="240" cy="241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9</a:t>
              </a:r>
              <a:endParaRPr/>
            </a:p>
          </p:txBody>
        </p:sp>
        <p:cxnSp>
          <p:nvCxnSpPr>
            <p:cNvPr id="1813" name="Google Shape;1813;p39"/>
            <p:cNvCxnSpPr/>
            <p:nvPr/>
          </p:nvCxnSpPr>
          <p:spPr>
            <a:xfrm>
              <a:off x="5424" y="2256"/>
              <a:ext cx="192" cy="24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14" name="Google Shape;1814;p39"/>
          <p:cNvSpPr/>
          <p:nvPr/>
        </p:nvSpPr>
        <p:spPr>
          <a:xfrm>
            <a:off x="6629400" y="3505200"/>
            <a:ext cx="457200" cy="304800"/>
          </a:xfrm>
          <a:prstGeom prst="rightArrow">
            <a:avLst>
              <a:gd fmla="val 50000" name="adj1"/>
              <a:gd fmla="val 375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5" name="Google Shape;1815;p39"/>
          <p:cNvSpPr/>
          <p:nvPr/>
        </p:nvSpPr>
        <p:spPr>
          <a:xfrm>
            <a:off x="3578225" y="2667000"/>
            <a:ext cx="384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endParaRPr sz="24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6" name="Google Shape;1816;p39"/>
          <p:cNvSpPr/>
          <p:nvPr/>
        </p:nvSpPr>
        <p:spPr>
          <a:xfrm>
            <a:off x="1828800" y="4797425"/>
            <a:ext cx="296863" cy="3079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cxnSp>
        <p:nvCxnSpPr>
          <p:cNvPr id="1817" name="Google Shape;1817;p39"/>
          <p:cNvCxnSpPr/>
          <p:nvPr/>
        </p:nvCxnSpPr>
        <p:spPr>
          <a:xfrm>
            <a:off x="1828800" y="4518025"/>
            <a:ext cx="152400" cy="28257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8" name="Google Shape;1818;p39"/>
          <p:cNvSpPr/>
          <p:nvPr/>
        </p:nvSpPr>
        <p:spPr>
          <a:xfrm>
            <a:off x="4122738" y="4111625"/>
            <a:ext cx="296862" cy="3079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cxnSp>
        <p:nvCxnSpPr>
          <p:cNvPr id="1819" name="Google Shape;1819;p39"/>
          <p:cNvCxnSpPr/>
          <p:nvPr/>
        </p:nvCxnSpPr>
        <p:spPr>
          <a:xfrm>
            <a:off x="4122738" y="3832225"/>
            <a:ext cx="152400" cy="28257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0" name="Google Shape;1820;p39"/>
          <p:cNvSpPr/>
          <p:nvPr/>
        </p:nvSpPr>
        <p:spPr>
          <a:xfrm>
            <a:off x="6248400" y="4013200"/>
            <a:ext cx="296863" cy="3079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cxnSp>
        <p:nvCxnSpPr>
          <p:cNvPr id="1821" name="Google Shape;1821;p39"/>
          <p:cNvCxnSpPr/>
          <p:nvPr/>
        </p:nvCxnSpPr>
        <p:spPr>
          <a:xfrm>
            <a:off x="6248400" y="3733800"/>
            <a:ext cx="152400" cy="28257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2" name="Google Shape;1822;p39"/>
          <p:cNvSpPr/>
          <p:nvPr/>
        </p:nvSpPr>
        <p:spPr>
          <a:xfrm>
            <a:off x="8534400" y="4318000"/>
            <a:ext cx="296863" cy="3079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cxnSp>
        <p:nvCxnSpPr>
          <p:cNvPr id="1823" name="Google Shape;1823;p39"/>
          <p:cNvCxnSpPr/>
          <p:nvPr/>
        </p:nvCxnSpPr>
        <p:spPr>
          <a:xfrm>
            <a:off x="8534400" y="4038600"/>
            <a:ext cx="152400" cy="28257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40"/>
          <p:cNvSpPr txBox="1"/>
          <p:nvPr>
            <p:ph idx="4294967295" type="title"/>
          </p:nvPr>
        </p:nvSpPr>
        <p:spPr>
          <a:xfrm>
            <a:off x="685800" y="1524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</a:t>
            </a:r>
            <a:endParaRPr/>
          </a:p>
        </p:txBody>
      </p:sp>
      <p:sp>
        <p:nvSpPr>
          <p:cNvPr id="1829" name="Google Shape;1829;p40"/>
          <p:cNvSpPr txBox="1"/>
          <p:nvPr>
            <p:ph idx="4294967295" type="body"/>
          </p:nvPr>
        </p:nvSpPr>
        <p:spPr>
          <a:xfrm>
            <a:off x="228600" y="1143000"/>
            <a:ext cx="868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Insert 7, 8, 9, 2, 1, 3, 4, 5, 6 into an initially empty AVL tree and show the tree after each rotation.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Delete 9 from the splay tree below.</a:t>
            </a:r>
            <a:endParaRPr/>
          </a:p>
        </p:txBody>
      </p:sp>
      <p:sp>
        <p:nvSpPr>
          <p:cNvPr id="1830" name="Google Shape;1830;p40"/>
          <p:cNvSpPr/>
          <p:nvPr/>
        </p:nvSpPr>
        <p:spPr>
          <a:xfrm>
            <a:off x="3200400" y="3079750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31" name="Google Shape;1831;p40"/>
          <p:cNvSpPr/>
          <p:nvPr/>
        </p:nvSpPr>
        <p:spPr>
          <a:xfrm>
            <a:off x="4419600" y="3063875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32" name="Google Shape;1832;p40"/>
          <p:cNvCxnSpPr/>
          <p:nvPr/>
        </p:nvCxnSpPr>
        <p:spPr>
          <a:xfrm flipH="1">
            <a:off x="3429000" y="2878138"/>
            <a:ext cx="381000" cy="2301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3" name="Google Shape;1833;p40"/>
          <p:cNvCxnSpPr/>
          <p:nvPr/>
        </p:nvCxnSpPr>
        <p:spPr>
          <a:xfrm>
            <a:off x="4038600" y="2805113"/>
            <a:ext cx="457200" cy="2730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4" name="Google Shape;1834;p40"/>
          <p:cNvSpPr/>
          <p:nvPr/>
        </p:nvSpPr>
        <p:spPr>
          <a:xfrm>
            <a:off x="3754438" y="260826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35" name="Google Shape;1835;p40"/>
          <p:cNvSpPr txBox="1"/>
          <p:nvPr/>
        </p:nvSpPr>
        <p:spPr>
          <a:xfrm>
            <a:off x="3687763" y="2590800"/>
            <a:ext cx="1778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16</a:t>
            </a:r>
            <a:endParaRPr/>
          </a:p>
        </p:txBody>
      </p:sp>
      <p:sp>
        <p:nvSpPr>
          <p:cNvPr id="1836" name="Google Shape;1836;p40"/>
          <p:cNvSpPr txBox="1"/>
          <p:nvPr/>
        </p:nvSpPr>
        <p:spPr>
          <a:xfrm>
            <a:off x="3205163" y="3079750"/>
            <a:ext cx="1778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1837" name="Google Shape;1837;p40"/>
          <p:cNvSpPr txBox="1"/>
          <p:nvPr/>
        </p:nvSpPr>
        <p:spPr>
          <a:xfrm>
            <a:off x="4343400" y="3048000"/>
            <a:ext cx="244475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1838" name="Google Shape;1838;p40"/>
          <p:cNvSpPr/>
          <p:nvPr/>
        </p:nvSpPr>
        <p:spPr>
          <a:xfrm>
            <a:off x="4267200" y="365601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39" name="Google Shape;1839;p40"/>
          <p:cNvSpPr txBox="1"/>
          <p:nvPr/>
        </p:nvSpPr>
        <p:spPr>
          <a:xfrm>
            <a:off x="4191000" y="3606800"/>
            <a:ext cx="244475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1840" name="Google Shape;1840;p40"/>
          <p:cNvSpPr/>
          <p:nvPr/>
        </p:nvSpPr>
        <p:spPr>
          <a:xfrm>
            <a:off x="4906963" y="368776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41" name="Google Shape;1841;p40"/>
          <p:cNvSpPr txBox="1"/>
          <p:nvPr/>
        </p:nvSpPr>
        <p:spPr>
          <a:xfrm>
            <a:off x="4830763" y="3670300"/>
            <a:ext cx="2667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cxnSp>
        <p:nvCxnSpPr>
          <p:cNvPr id="1842" name="Google Shape;1842;p40"/>
          <p:cNvCxnSpPr/>
          <p:nvPr/>
        </p:nvCxnSpPr>
        <p:spPr>
          <a:xfrm>
            <a:off x="4648200" y="3352800"/>
            <a:ext cx="28575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3" name="Google Shape;1843;p40"/>
          <p:cNvCxnSpPr/>
          <p:nvPr/>
        </p:nvCxnSpPr>
        <p:spPr>
          <a:xfrm flipH="1">
            <a:off x="4419600" y="3376613"/>
            <a:ext cx="206375" cy="3063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4" name="Google Shape;1844;p40"/>
          <p:cNvSpPr/>
          <p:nvPr/>
        </p:nvSpPr>
        <p:spPr>
          <a:xfrm>
            <a:off x="3992563" y="424021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45" name="Google Shape;1845;p40"/>
          <p:cNvSpPr txBox="1"/>
          <p:nvPr/>
        </p:nvSpPr>
        <p:spPr>
          <a:xfrm>
            <a:off x="3916363" y="4191000"/>
            <a:ext cx="244475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cxnSp>
        <p:nvCxnSpPr>
          <p:cNvPr id="1846" name="Google Shape;1846;p40"/>
          <p:cNvCxnSpPr/>
          <p:nvPr/>
        </p:nvCxnSpPr>
        <p:spPr>
          <a:xfrm flipH="1">
            <a:off x="3527425" y="3975100"/>
            <a:ext cx="206375" cy="3063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7" name="Google Shape;1847;p40"/>
          <p:cNvSpPr txBox="1"/>
          <p:nvPr/>
        </p:nvSpPr>
        <p:spPr>
          <a:xfrm>
            <a:off x="3306763" y="4198938"/>
            <a:ext cx="188912" cy="20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1848" name="Google Shape;1848;p40"/>
          <p:cNvSpPr/>
          <p:nvPr/>
        </p:nvSpPr>
        <p:spPr>
          <a:xfrm>
            <a:off x="3611563" y="3698875"/>
            <a:ext cx="274637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49" name="Google Shape;1849;p40"/>
          <p:cNvSpPr txBox="1"/>
          <p:nvPr/>
        </p:nvSpPr>
        <p:spPr>
          <a:xfrm>
            <a:off x="3535363" y="367030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1850" name="Google Shape;1850;p40"/>
          <p:cNvSpPr/>
          <p:nvPr/>
        </p:nvSpPr>
        <p:spPr>
          <a:xfrm>
            <a:off x="3389313" y="4216400"/>
            <a:ext cx="274637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51" name="Google Shape;1851;p40"/>
          <p:cNvCxnSpPr/>
          <p:nvPr/>
        </p:nvCxnSpPr>
        <p:spPr>
          <a:xfrm>
            <a:off x="3429000" y="3384550"/>
            <a:ext cx="228600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2" name="Google Shape;1852;p40"/>
          <p:cNvSpPr/>
          <p:nvPr/>
        </p:nvSpPr>
        <p:spPr>
          <a:xfrm>
            <a:off x="2667000" y="366236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53" name="Google Shape;1853;p40"/>
          <p:cNvSpPr txBox="1"/>
          <p:nvPr/>
        </p:nvSpPr>
        <p:spPr>
          <a:xfrm>
            <a:off x="2667000" y="3613150"/>
            <a:ext cx="188913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854" name="Google Shape;1854;p40"/>
          <p:cNvSpPr/>
          <p:nvPr/>
        </p:nvSpPr>
        <p:spPr>
          <a:xfrm>
            <a:off x="2971800" y="417671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55" name="Google Shape;1855;p40"/>
          <p:cNvCxnSpPr/>
          <p:nvPr/>
        </p:nvCxnSpPr>
        <p:spPr>
          <a:xfrm>
            <a:off x="2895600" y="3922713"/>
            <a:ext cx="193675" cy="25876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6" name="Google Shape;1856;p40"/>
          <p:cNvSpPr txBox="1"/>
          <p:nvPr/>
        </p:nvSpPr>
        <p:spPr>
          <a:xfrm>
            <a:off x="2971800" y="4141788"/>
            <a:ext cx="188913" cy="20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857" name="Google Shape;1857;p40"/>
          <p:cNvSpPr/>
          <p:nvPr/>
        </p:nvSpPr>
        <p:spPr>
          <a:xfrm>
            <a:off x="2362200" y="4121150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58" name="Google Shape;1858;p40"/>
          <p:cNvCxnSpPr/>
          <p:nvPr/>
        </p:nvCxnSpPr>
        <p:spPr>
          <a:xfrm flipH="1">
            <a:off x="2500313" y="389255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9" name="Google Shape;1859;p40"/>
          <p:cNvSpPr txBox="1"/>
          <p:nvPr/>
        </p:nvSpPr>
        <p:spPr>
          <a:xfrm>
            <a:off x="2382838" y="4121150"/>
            <a:ext cx="1889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cxnSp>
        <p:nvCxnSpPr>
          <p:cNvPr id="1860" name="Google Shape;1860;p40"/>
          <p:cNvCxnSpPr/>
          <p:nvPr/>
        </p:nvCxnSpPr>
        <p:spPr>
          <a:xfrm flipH="1">
            <a:off x="2895600" y="3276600"/>
            <a:ext cx="277813" cy="4127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1" name="Google Shape;1861;p40"/>
          <p:cNvCxnSpPr/>
          <p:nvPr/>
        </p:nvCxnSpPr>
        <p:spPr>
          <a:xfrm flipH="1">
            <a:off x="3328988" y="4491038"/>
            <a:ext cx="206375" cy="30638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2" name="Google Shape;1862;p40"/>
          <p:cNvSpPr txBox="1"/>
          <p:nvPr/>
        </p:nvSpPr>
        <p:spPr>
          <a:xfrm>
            <a:off x="3178175" y="4795838"/>
            <a:ext cx="403225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1863" name="Google Shape;1863;p40"/>
          <p:cNvSpPr/>
          <p:nvPr/>
        </p:nvSpPr>
        <p:spPr>
          <a:xfrm>
            <a:off x="3190875" y="4813300"/>
            <a:ext cx="274638" cy="274638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64" name="Google Shape;1864;p40"/>
          <p:cNvCxnSpPr/>
          <p:nvPr/>
        </p:nvCxnSpPr>
        <p:spPr>
          <a:xfrm>
            <a:off x="3844925" y="3994150"/>
            <a:ext cx="193675" cy="2587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5" name="Google Shape;1865;p40"/>
          <p:cNvSpPr/>
          <p:nvPr/>
        </p:nvSpPr>
        <p:spPr>
          <a:xfrm>
            <a:off x="4754563" y="425291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6" name="Google Shape;1866;p40"/>
          <p:cNvSpPr txBox="1"/>
          <p:nvPr/>
        </p:nvSpPr>
        <p:spPr>
          <a:xfrm>
            <a:off x="4678363" y="4235450"/>
            <a:ext cx="2667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/>
          </a:p>
        </p:txBody>
      </p:sp>
      <p:cxnSp>
        <p:nvCxnSpPr>
          <p:cNvPr id="1867" name="Google Shape;1867;p40"/>
          <p:cNvCxnSpPr/>
          <p:nvPr/>
        </p:nvCxnSpPr>
        <p:spPr>
          <a:xfrm>
            <a:off x="4495800" y="3917950"/>
            <a:ext cx="28575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8" name="Google Shape;1868;p40"/>
          <p:cNvSpPr/>
          <p:nvPr/>
        </p:nvSpPr>
        <p:spPr>
          <a:xfrm>
            <a:off x="5364163" y="425291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9" name="Google Shape;1869;p40"/>
          <p:cNvSpPr txBox="1"/>
          <p:nvPr/>
        </p:nvSpPr>
        <p:spPr>
          <a:xfrm>
            <a:off x="5287963" y="4235450"/>
            <a:ext cx="2667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22</a:t>
            </a:r>
            <a:endParaRPr/>
          </a:p>
        </p:txBody>
      </p:sp>
      <p:cxnSp>
        <p:nvCxnSpPr>
          <p:cNvPr id="1870" name="Google Shape;1870;p40"/>
          <p:cNvCxnSpPr/>
          <p:nvPr/>
        </p:nvCxnSpPr>
        <p:spPr>
          <a:xfrm>
            <a:off x="5105400" y="3917950"/>
            <a:ext cx="28575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1" name="Google Shape;1871;p40"/>
          <p:cNvSpPr/>
          <p:nvPr/>
        </p:nvSpPr>
        <p:spPr>
          <a:xfrm>
            <a:off x="5211763" y="486251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2" name="Google Shape;1872;p40"/>
          <p:cNvSpPr txBox="1"/>
          <p:nvPr/>
        </p:nvSpPr>
        <p:spPr>
          <a:xfrm>
            <a:off x="5135563" y="4845050"/>
            <a:ext cx="2667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19</a:t>
            </a:r>
            <a:endParaRPr/>
          </a:p>
        </p:txBody>
      </p:sp>
      <p:cxnSp>
        <p:nvCxnSpPr>
          <p:cNvPr id="1873" name="Google Shape;1873;p40"/>
          <p:cNvCxnSpPr/>
          <p:nvPr/>
        </p:nvCxnSpPr>
        <p:spPr>
          <a:xfrm>
            <a:off x="4953000" y="4527550"/>
            <a:ext cx="28575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4" name="Google Shape;1874;p40"/>
          <p:cNvSpPr/>
          <p:nvPr/>
        </p:nvSpPr>
        <p:spPr>
          <a:xfrm>
            <a:off x="5821363" y="486251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5" name="Google Shape;1875;p40"/>
          <p:cNvSpPr txBox="1"/>
          <p:nvPr/>
        </p:nvSpPr>
        <p:spPr>
          <a:xfrm>
            <a:off x="5745163" y="4845050"/>
            <a:ext cx="2667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cxnSp>
        <p:nvCxnSpPr>
          <p:cNvPr id="1876" name="Google Shape;1876;p40"/>
          <p:cNvCxnSpPr/>
          <p:nvPr/>
        </p:nvCxnSpPr>
        <p:spPr>
          <a:xfrm>
            <a:off x="5562600" y="4527550"/>
            <a:ext cx="28575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7" name="Google Shape;1877;p40"/>
          <p:cNvCxnSpPr/>
          <p:nvPr/>
        </p:nvCxnSpPr>
        <p:spPr>
          <a:xfrm flipH="1">
            <a:off x="2208213" y="4375150"/>
            <a:ext cx="206375" cy="3063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8" name="Google Shape;1878;p40"/>
          <p:cNvSpPr txBox="1"/>
          <p:nvPr/>
        </p:nvSpPr>
        <p:spPr>
          <a:xfrm>
            <a:off x="2057400" y="4679950"/>
            <a:ext cx="4032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879" name="Google Shape;1879;p40"/>
          <p:cNvSpPr/>
          <p:nvPr/>
        </p:nvSpPr>
        <p:spPr>
          <a:xfrm>
            <a:off x="2070100" y="469741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80" name="Google Shape;1880;p40"/>
          <p:cNvSpPr/>
          <p:nvPr/>
        </p:nvSpPr>
        <p:spPr>
          <a:xfrm>
            <a:off x="3840163" y="478631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81" name="Google Shape;1881;p40"/>
          <p:cNvSpPr txBox="1"/>
          <p:nvPr/>
        </p:nvSpPr>
        <p:spPr>
          <a:xfrm>
            <a:off x="3763963" y="4768850"/>
            <a:ext cx="2667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/>
          </a:p>
        </p:txBody>
      </p:sp>
      <p:cxnSp>
        <p:nvCxnSpPr>
          <p:cNvPr id="1882" name="Google Shape;1882;p40"/>
          <p:cNvCxnSpPr/>
          <p:nvPr/>
        </p:nvCxnSpPr>
        <p:spPr>
          <a:xfrm>
            <a:off x="3581400" y="4451350"/>
            <a:ext cx="28575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3" name="Google Shape;1883;p40"/>
          <p:cNvSpPr/>
          <p:nvPr/>
        </p:nvSpPr>
        <p:spPr>
          <a:xfrm>
            <a:off x="4449763" y="4786313"/>
            <a:ext cx="274637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84" name="Google Shape;1884;p40"/>
          <p:cNvSpPr txBox="1"/>
          <p:nvPr/>
        </p:nvSpPr>
        <p:spPr>
          <a:xfrm>
            <a:off x="4373563" y="4768850"/>
            <a:ext cx="266700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cxnSp>
        <p:nvCxnSpPr>
          <p:cNvPr id="1885" name="Google Shape;1885;p40"/>
          <p:cNvCxnSpPr/>
          <p:nvPr/>
        </p:nvCxnSpPr>
        <p:spPr>
          <a:xfrm>
            <a:off x="4191000" y="4451350"/>
            <a:ext cx="28575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6" name="Google Shape;1886;p40"/>
          <p:cNvCxnSpPr/>
          <p:nvPr/>
        </p:nvCxnSpPr>
        <p:spPr>
          <a:xfrm flipH="1">
            <a:off x="2817813" y="4451350"/>
            <a:ext cx="206375" cy="3063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7" name="Google Shape;1887;p40"/>
          <p:cNvSpPr txBox="1"/>
          <p:nvPr/>
        </p:nvSpPr>
        <p:spPr>
          <a:xfrm>
            <a:off x="2667000" y="4756150"/>
            <a:ext cx="4032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888" name="Google Shape;1888;p40"/>
          <p:cNvSpPr/>
          <p:nvPr/>
        </p:nvSpPr>
        <p:spPr>
          <a:xfrm>
            <a:off x="2679700" y="4773613"/>
            <a:ext cx="274638" cy="274637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41"/>
          <p:cNvSpPr txBox="1"/>
          <p:nvPr>
            <p:ph idx="4294967295" type="title"/>
          </p:nvPr>
        </p:nvSpPr>
        <p:spPr>
          <a:xfrm>
            <a:off x="685800" y="1524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Assignment 4b</a:t>
            </a:r>
            <a:br>
              <a:rPr b="1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Due: One week from 4a</a:t>
            </a:r>
            <a:endParaRPr/>
          </a:p>
        </p:txBody>
      </p:sp>
      <p:sp>
        <p:nvSpPr>
          <p:cNvPr id="1894" name="Google Shape;1894;p41"/>
          <p:cNvSpPr txBox="1"/>
          <p:nvPr>
            <p:ph idx="4294967295" type="body"/>
          </p:nvPr>
        </p:nvSpPr>
        <p:spPr>
          <a:xfrm>
            <a:off x="304800" y="1600200"/>
            <a:ext cx="88392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 this part of Assignment 4, you are to extend the instructor’s binary search tree class to an AVL tree class by overriding the insert method.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Note that you are required to use the balance factor to check for rotations.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3810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457200" y="1219200"/>
            <a:ext cx="8305800" cy="25146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Invented in 1962 by 2 Russian mathematicians G.M. </a:t>
            </a:r>
            <a:r>
              <a:rPr b="0" i="0" lang="en-US" sz="28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delson-</a:t>
            </a:r>
            <a:r>
              <a:rPr b="0" i="0" lang="en-US" sz="28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elsky and E.M. </a:t>
            </a:r>
            <a:r>
              <a:rPr b="0" i="0" lang="en-US" sz="28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andis.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 AVL tree is a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binary search tree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in which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every node in the tree, the heights of the left and right subtrees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differ by at most 1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cxnSp>
        <p:nvCxnSpPr>
          <p:cNvPr id="104" name="Google Shape;104;p15"/>
          <p:cNvCxnSpPr/>
          <p:nvPr/>
        </p:nvCxnSpPr>
        <p:spPr>
          <a:xfrm flipH="1">
            <a:off x="1676400" y="5029200"/>
            <a:ext cx="762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5"/>
          <p:cNvCxnSpPr/>
          <p:nvPr/>
        </p:nvCxnSpPr>
        <p:spPr>
          <a:xfrm>
            <a:off x="2438400" y="5029200"/>
            <a:ext cx="990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5"/>
          <p:cNvCxnSpPr/>
          <p:nvPr/>
        </p:nvCxnSpPr>
        <p:spPr>
          <a:xfrm flipH="1" rot="10800000">
            <a:off x="2362200" y="4191000"/>
            <a:ext cx="3048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5"/>
          <p:cNvSpPr/>
          <p:nvPr/>
        </p:nvSpPr>
        <p:spPr>
          <a:xfrm>
            <a:off x="1295400" y="5410200"/>
            <a:ext cx="762000" cy="762000"/>
          </a:xfrm>
          <a:prstGeom prst="triangle">
            <a:avLst>
              <a:gd fmla="val 50000" name="adj"/>
            </a:avLst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2971800" y="5410200"/>
            <a:ext cx="838200" cy="762000"/>
          </a:xfrm>
          <a:prstGeom prst="triangle">
            <a:avLst>
              <a:gd fmla="val 50000" name="adj"/>
            </a:avLst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1447800" y="56388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3276600" y="57150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4267200" y="4738688"/>
            <a:ext cx="3276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|height</a:t>
            </a:r>
            <a:r>
              <a:rPr baseline="-25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-height</a:t>
            </a:r>
            <a:r>
              <a:rPr baseline="-25000"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|≤1</a:t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2209800" y="4572000"/>
            <a:ext cx="457200" cy="457200"/>
          </a:xfrm>
          <a:prstGeom prst="ellipse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228600" y="381000"/>
            <a:ext cx="4495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Minimum AVL Trees</a:t>
            </a:r>
            <a:br>
              <a:rPr b="0" i="0" lang="en-US" sz="3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3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(Fibonacci Trees)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1676400" y="5840413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aseline="-25000"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 </a:t>
            </a: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2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3200400" y="5840413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aseline="-25000"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n</a:t>
            </a:r>
            <a:r>
              <a:rPr baseline="-25000"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+n</a:t>
            </a:r>
            <a:r>
              <a:rPr baseline="-25000"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+1 = 4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6400800" y="5840413"/>
            <a:ext cx="2590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aseline="-25000"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= n</a:t>
            </a:r>
            <a:r>
              <a:rPr baseline="-25000"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+n</a:t>
            </a:r>
            <a:r>
              <a:rPr baseline="-25000"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+1 = 7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7620000" y="3544888"/>
            <a:ext cx="342900" cy="3429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6858000" y="4152900"/>
            <a:ext cx="342900" cy="3429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6477000" y="4764088"/>
            <a:ext cx="342900" cy="3429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7239000" y="4762500"/>
            <a:ext cx="342900" cy="3429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8229600" y="4152900"/>
            <a:ext cx="342900" cy="3429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7924800" y="4762500"/>
            <a:ext cx="342900" cy="3429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6096000" y="5372100"/>
            <a:ext cx="342900" cy="3429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9" name="Google Shape;129;p16"/>
          <p:cNvCxnSpPr/>
          <p:nvPr/>
        </p:nvCxnSpPr>
        <p:spPr>
          <a:xfrm flipH="1">
            <a:off x="7239000" y="3849688"/>
            <a:ext cx="438150" cy="350837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16"/>
          <p:cNvCxnSpPr/>
          <p:nvPr/>
        </p:nvCxnSpPr>
        <p:spPr>
          <a:xfrm>
            <a:off x="7924800" y="3832225"/>
            <a:ext cx="457200" cy="27463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6"/>
          <p:cNvCxnSpPr/>
          <p:nvPr/>
        </p:nvCxnSpPr>
        <p:spPr>
          <a:xfrm flipH="1">
            <a:off x="6742113" y="4459288"/>
            <a:ext cx="19685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16"/>
          <p:cNvCxnSpPr/>
          <p:nvPr/>
        </p:nvCxnSpPr>
        <p:spPr>
          <a:xfrm>
            <a:off x="7086600" y="4497388"/>
            <a:ext cx="266700" cy="266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16"/>
          <p:cNvCxnSpPr/>
          <p:nvPr/>
        </p:nvCxnSpPr>
        <p:spPr>
          <a:xfrm flipH="1">
            <a:off x="8153400" y="4535488"/>
            <a:ext cx="228600" cy="2286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16"/>
          <p:cNvCxnSpPr/>
          <p:nvPr/>
        </p:nvCxnSpPr>
        <p:spPr>
          <a:xfrm flipH="1">
            <a:off x="6418263" y="5145088"/>
            <a:ext cx="153987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16"/>
          <p:cNvSpPr/>
          <p:nvPr/>
        </p:nvSpPr>
        <p:spPr>
          <a:xfrm>
            <a:off x="4495800" y="3582988"/>
            <a:ext cx="342900" cy="3429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3810000" y="4152900"/>
            <a:ext cx="342900" cy="3429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3429000" y="4687888"/>
            <a:ext cx="342900" cy="3429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5257800" y="4152900"/>
            <a:ext cx="342900" cy="3429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9" name="Google Shape;139;p16"/>
          <p:cNvCxnSpPr/>
          <p:nvPr/>
        </p:nvCxnSpPr>
        <p:spPr>
          <a:xfrm flipH="1">
            <a:off x="4114800" y="3849688"/>
            <a:ext cx="457200" cy="36512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16"/>
          <p:cNvCxnSpPr/>
          <p:nvPr/>
        </p:nvCxnSpPr>
        <p:spPr>
          <a:xfrm>
            <a:off x="4876800" y="3832225"/>
            <a:ext cx="533400" cy="32067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16"/>
          <p:cNvCxnSpPr/>
          <p:nvPr/>
        </p:nvCxnSpPr>
        <p:spPr>
          <a:xfrm flipH="1">
            <a:off x="3733800" y="4459288"/>
            <a:ext cx="153988" cy="3048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16"/>
          <p:cNvSpPr/>
          <p:nvPr/>
        </p:nvSpPr>
        <p:spPr>
          <a:xfrm>
            <a:off x="2438400" y="3544888"/>
            <a:ext cx="342900" cy="3429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1752600" y="4152900"/>
            <a:ext cx="342900" cy="3429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4" name="Google Shape;144;p16"/>
          <p:cNvCxnSpPr/>
          <p:nvPr/>
        </p:nvCxnSpPr>
        <p:spPr>
          <a:xfrm flipH="1">
            <a:off x="2057400" y="3848100"/>
            <a:ext cx="457200" cy="36512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16"/>
          <p:cNvSpPr/>
          <p:nvPr/>
        </p:nvSpPr>
        <p:spPr>
          <a:xfrm>
            <a:off x="685800" y="3544888"/>
            <a:ext cx="342900" cy="3429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304800" y="5840413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aseline="-25000"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 </a:t>
            </a: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1</a:t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6962775" y="1200150"/>
            <a:ext cx="200025" cy="200025"/>
          </a:xfrm>
          <a:prstGeom prst="ellipse">
            <a:avLst/>
          </a:prstGeom>
          <a:solidFill>
            <a:schemeClr val="accent1"/>
          </a:solidFill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5934075" y="1628775"/>
            <a:ext cx="1000125" cy="885825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7315200" y="1600200"/>
            <a:ext cx="885825" cy="771525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0" name="Google Shape;150;p16"/>
          <p:cNvCxnSpPr/>
          <p:nvPr/>
        </p:nvCxnSpPr>
        <p:spPr>
          <a:xfrm flipH="1" rot="10800000">
            <a:off x="6429375" y="1400175"/>
            <a:ext cx="657225" cy="2286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16"/>
          <p:cNvCxnSpPr/>
          <p:nvPr/>
        </p:nvCxnSpPr>
        <p:spPr>
          <a:xfrm rot="10800000">
            <a:off x="7086600" y="1400175"/>
            <a:ext cx="685800" cy="228600"/>
          </a:xfrm>
          <a:prstGeom prst="straightConnector1">
            <a:avLst/>
          </a:prstGeom>
          <a:noFill/>
          <a:ln cap="sq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16"/>
          <p:cNvSpPr txBox="1"/>
          <p:nvPr/>
        </p:nvSpPr>
        <p:spPr>
          <a:xfrm>
            <a:off x="6934200" y="746125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r>
              <a:rPr baseline="-25000"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6172200" y="2057400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r>
              <a:rPr baseline="-25000"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h-1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7543800" y="1965325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r>
              <a:rPr baseline="-25000"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h-2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609600" y="3810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Max Heights of AVL Trees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304800" y="1371600"/>
            <a:ext cx="8610600" cy="51054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Denote n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the minimum number of nodes in an AVL tree of height h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=1, n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=2       (base) </a:t>
            </a:r>
            <a:b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n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h-1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+n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h-2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+1 (recursive relation)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 &gt; n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= n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h-1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+n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h-2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+1 &gt; 2n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h-2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&gt; 4n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h-4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&gt; … &gt;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h-2i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h is even, let i=h/2–1.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The equation becomes  n&gt;2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h/2-1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⇒ n&gt;2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h/2-1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*4 ⇒ h=O(lg n)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h is odd, let i=(h-1)/2.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The equation becomes n&gt;2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(h-1)/2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⇒ n&gt;2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(h-1)/2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*2 ⇒ h=O(lg n).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Thus, many operations (i.e. searching) on an AVL tree will take O(lg n) time.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 be exact,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h &lt;= 1.75 lg n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457200" y="762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Balance Factor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52400" y="990600"/>
            <a:ext cx="8763000" cy="20574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every node x, </a:t>
            </a:r>
            <a:r>
              <a:rPr b="0" i="0" lang="en-US" sz="28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balance factor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of x = height of left subtree of x  - height of right subtree of x.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 an AVL tree, balance factor of every node x is  1, 0, or -1.</a:t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2501900" y="3879850"/>
            <a:ext cx="311150" cy="31115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1317625" y="4397375"/>
            <a:ext cx="311150" cy="31115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3756025" y="4392613"/>
            <a:ext cx="311150" cy="31115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747713" y="5065713"/>
            <a:ext cx="311150" cy="31115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1662113" y="5065713"/>
            <a:ext cx="311150" cy="31115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3146425" y="5054600"/>
            <a:ext cx="311150" cy="31115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403225" y="5827713"/>
            <a:ext cx="311150" cy="31115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1052513" y="5768975"/>
            <a:ext cx="311150" cy="31115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77" name="Google Shape;177;p18"/>
          <p:cNvCxnSpPr/>
          <p:nvPr/>
        </p:nvCxnSpPr>
        <p:spPr>
          <a:xfrm flipH="1">
            <a:off x="1552575" y="4141788"/>
            <a:ext cx="1038225" cy="2730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18"/>
          <p:cNvCxnSpPr/>
          <p:nvPr/>
        </p:nvCxnSpPr>
        <p:spPr>
          <a:xfrm>
            <a:off x="2695575" y="4162425"/>
            <a:ext cx="1127125" cy="28257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18"/>
          <p:cNvCxnSpPr/>
          <p:nvPr/>
        </p:nvCxnSpPr>
        <p:spPr>
          <a:xfrm flipH="1">
            <a:off x="942975" y="4708525"/>
            <a:ext cx="533400" cy="3730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18"/>
          <p:cNvCxnSpPr/>
          <p:nvPr/>
        </p:nvCxnSpPr>
        <p:spPr>
          <a:xfrm>
            <a:off x="1460500" y="4708525"/>
            <a:ext cx="320675" cy="3730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18"/>
          <p:cNvCxnSpPr/>
          <p:nvPr/>
        </p:nvCxnSpPr>
        <p:spPr>
          <a:xfrm flipH="1">
            <a:off x="3305175" y="4697413"/>
            <a:ext cx="587375" cy="35242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18"/>
          <p:cNvCxnSpPr/>
          <p:nvPr/>
        </p:nvCxnSpPr>
        <p:spPr>
          <a:xfrm flipH="1">
            <a:off x="600075" y="5394325"/>
            <a:ext cx="266700" cy="47942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18"/>
          <p:cNvCxnSpPr/>
          <p:nvPr/>
        </p:nvCxnSpPr>
        <p:spPr>
          <a:xfrm>
            <a:off x="958850" y="5372100"/>
            <a:ext cx="212725" cy="47942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p18"/>
          <p:cNvSpPr/>
          <p:nvPr/>
        </p:nvSpPr>
        <p:spPr>
          <a:xfrm>
            <a:off x="2765425" y="5664200"/>
            <a:ext cx="311150" cy="31115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5" name="Google Shape;185;p18"/>
          <p:cNvCxnSpPr/>
          <p:nvPr/>
        </p:nvCxnSpPr>
        <p:spPr>
          <a:xfrm flipH="1">
            <a:off x="2924175" y="5314950"/>
            <a:ext cx="266700" cy="373063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18"/>
          <p:cNvSpPr/>
          <p:nvPr/>
        </p:nvSpPr>
        <p:spPr>
          <a:xfrm>
            <a:off x="304800" y="5546725"/>
            <a:ext cx="217488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1219200" y="5487988"/>
            <a:ext cx="217488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696913" y="4784725"/>
            <a:ext cx="217487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1752600" y="4756150"/>
            <a:ext cx="217488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1258888" y="4041775"/>
            <a:ext cx="217487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3152775" y="6197600"/>
            <a:ext cx="311150" cy="31115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2" name="Google Shape;192;p18"/>
          <p:cNvCxnSpPr/>
          <p:nvPr/>
        </p:nvCxnSpPr>
        <p:spPr>
          <a:xfrm>
            <a:off x="3000375" y="5992813"/>
            <a:ext cx="304800" cy="2032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18"/>
          <p:cNvSpPr/>
          <p:nvPr/>
        </p:nvSpPr>
        <p:spPr>
          <a:xfrm>
            <a:off x="3276600" y="5899150"/>
            <a:ext cx="217488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2590800" y="5383213"/>
            <a:ext cx="274638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3533775" y="5588000"/>
            <a:ext cx="311150" cy="31115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6" name="Google Shape;196;p18"/>
          <p:cNvCxnSpPr/>
          <p:nvPr/>
        </p:nvCxnSpPr>
        <p:spPr>
          <a:xfrm>
            <a:off x="3365500" y="5314950"/>
            <a:ext cx="320675" cy="32067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18"/>
          <p:cNvSpPr/>
          <p:nvPr/>
        </p:nvSpPr>
        <p:spPr>
          <a:xfrm>
            <a:off x="3733800" y="5365750"/>
            <a:ext cx="217488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2971800" y="4773613"/>
            <a:ext cx="217488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4371975" y="4978400"/>
            <a:ext cx="311150" cy="31115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0" name="Google Shape;200;p18"/>
          <p:cNvCxnSpPr/>
          <p:nvPr/>
        </p:nvCxnSpPr>
        <p:spPr>
          <a:xfrm>
            <a:off x="3990975" y="4697413"/>
            <a:ext cx="533400" cy="32067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18"/>
          <p:cNvSpPr/>
          <p:nvPr/>
        </p:nvSpPr>
        <p:spPr>
          <a:xfrm>
            <a:off x="4676775" y="5588000"/>
            <a:ext cx="311150" cy="31115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2" name="Google Shape;202;p18"/>
          <p:cNvCxnSpPr/>
          <p:nvPr/>
        </p:nvCxnSpPr>
        <p:spPr>
          <a:xfrm>
            <a:off x="4600575" y="5291138"/>
            <a:ext cx="212725" cy="32067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18"/>
          <p:cNvSpPr/>
          <p:nvPr/>
        </p:nvSpPr>
        <p:spPr>
          <a:xfrm>
            <a:off x="4800600" y="5307013"/>
            <a:ext cx="217488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4419600" y="4679950"/>
            <a:ext cx="274638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3914775" y="4087813"/>
            <a:ext cx="217488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2724150" y="3657600"/>
            <a:ext cx="346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7000875" y="3430588"/>
            <a:ext cx="457200" cy="379412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7534275" y="3430588"/>
            <a:ext cx="152400" cy="379412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7608888" y="3124200"/>
            <a:ext cx="5445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right</a:t>
            </a: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6858000" y="3429000"/>
            <a:ext cx="152400" cy="379413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6494463" y="3124200"/>
            <a:ext cx="4349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left</a:t>
            </a:r>
            <a:endParaRPr/>
          </a:p>
        </p:txBody>
      </p:sp>
      <p:cxnSp>
        <p:nvCxnSpPr>
          <p:cNvPr id="212" name="Google Shape;212;p18"/>
          <p:cNvCxnSpPr/>
          <p:nvPr/>
        </p:nvCxnSpPr>
        <p:spPr>
          <a:xfrm flipH="1" rot="10800000">
            <a:off x="6400800" y="3657600"/>
            <a:ext cx="5334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13" name="Google Shape;213;p18"/>
          <p:cNvCxnSpPr/>
          <p:nvPr/>
        </p:nvCxnSpPr>
        <p:spPr>
          <a:xfrm rot="10800000">
            <a:off x="7620000" y="3657600"/>
            <a:ext cx="609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214" name="Google Shape;214;p18"/>
          <p:cNvGrpSpPr/>
          <p:nvPr/>
        </p:nvGrpSpPr>
        <p:grpSpPr>
          <a:xfrm>
            <a:off x="5943600" y="4038600"/>
            <a:ext cx="990600" cy="777875"/>
            <a:chOff x="576" y="2112"/>
            <a:chExt cx="1392" cy="1127"/>
          </a:xfrm>
        </p:grpSpPr>
        <p:sp>
          <p:nvSpPr>
            <p:cNvPr id="215" name="Google Shape;215;p18"/>
            <p:cNvSpPr/>
            <p:nvPr/>
          </p:nvSpPr>
          <p:spPr>
            <a:xfrm>
              <a:off x="576" y="2112"/>
              <a:ext cx="1392" cy="1104"/>
            </a:xfrm>
            <a:prstGeom prst="triangle">
              <a:avLst>
                <a:gd fmla="val 50000" name="adj"/>
              </a:avLst>
            </a:prstGeom>
            <a:noFill/>
            <a:ln cap="sq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6" name="Google Shape;216;p18"/>
            <p:cNvSpPr txBox="1"/>
            <p:nvPr/>
          </p:nvSpPr>
          <p:spPr>
            <a:xfrm>
              <a:off x="759" y="2489"/>
              <a:ext cx="1082" cy="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left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subtree</a:t>
              </a:r>
              <a:endParaRPr/>
            </a:p>
          </p:txBody>
        </p:sp>
      </p:grpSp>
      <p:grpSp>
        <p:nvGrpSpPr>
          <p:cNvPr id="217" name="Google Shape;217;p18"/>
          <p:cNvGrpSpPr/>
          <p:nvPr/>
        </p:nvGrpSpPr>
        <p:grpSpPr>
          <a:xfrm>
            <a:off x="7696200" y="4038600"/>
            <a:ext cx="990600" cy="777875"/>
            <a:chOff x="576" y="2112"/>
            <a:chExt cx="1392" cy="1127"/>
          </a:xfrm>
        </p:grpSpPr>
        <p:sp>
          <p:nvSpPr>
            <p:cNvPr id="218" name="Google Shape;218;p18"/>
            <p:cNvSpPr/>
            <p:nvPr/>
          </p:nvSpPr>
          <p:spPr>
            <a:xfrm>
              <a:off x="576" y="2112"/>
              <a:ext cx="1392" cy="1104"/>
            </a:xfrm>
            <a:prstGeom prst="triangle">
              <a:avLst>
                <a:gd fmla="val 50000" name="adj"/>
              </a:avLst>
            </a:prstGeom>
            <a:noFill/>
            <a:ln cap="sq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" name="Google Shape;219;p18"/>
            <p:cNvSpPr txBox="1"/>
            <p:nvPr/>
          </p:nvSpPr>
          <p:spPr>
            <a:xfrm>
              <a:off x="759" y="2489"/>
              <a:ext cx="1082" cy="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right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subtree</a:t>
              </a:r>
              <a:endParaRPr/>
            </a:p>
          </p:txBody>
        </p:sp>
      </p:grpSp>
      <p:sp>
        <p:nvSpPr>
          <p:cNvPr id="220" name="Google Shape;220;p18"/>
          <p:cNvSpPr/>
          <p:nvPr/>
        </p:nvSpPr>
        <p:spPr>
          <a:xfrm>
            <a:off x="7073900" y="3673475"/>
            <a:ext cx="241300" cy="317500"/>
          </a:xfrm>
          <a:custGeom>
            <a:rect b="b" l="l" r="r" t="t"/>
            <a:pathLst>
              <a:path extrusionOk="0" h="336" w="112">
                <a:moveTo>
                  <a:pt x="56" y="0"/>
                </a:moveTo>
                <a:cubicBezTo>
                  <a:pt x="28" y="52"/>
                  <a:pt x="0" y="104"/>
                  <a:pt x="8" y="144"/>
                </a:cubicBezTo>
                <a:cubicBezTo>
                  <a:pt x="16" y="184"/>
                  <a:pt x="96" y="208"/>
                  <a:pt x="104" y="240"/>
                </a:cubicBezTo>
                <a:cubicBezTo>
                  <a:pt x="112" y="272"/>
                  <a:pt x="64" y="320"/>
                  <a:pt x="56" y="336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7010400" y="3960813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data</a:t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>
            <a:off x="7467600" y="3444875"/>
            <a:ext cx="76200" cy="3794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7315200" y="3140075"/>
            <a:ext cx="3921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BF</a:t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6172200" y="5105400"/>
            <a:ext cx="2514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class BinaryTreeNode {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int BF;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DataElement data;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BinaryTreeNode left;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BinaryTreeNode right;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/>
          <p:nvPr>
            <p:ph type="title"/>
          </p:nvPr>
        </p:nvSpPr>
        <p:spPr>
          <a:xfrm>
            <a:off x="609600" y="76200"/>
            <a:ext cx="784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Insertion in AVL Trees</a:t>
            </a:r>
            <a:endParaRPr/>
          </a:p>
        </p:txBody>
      </p:sp>
      <p:sp>
        <p:nvSpPr>
          <p:cNvPr id="231" name="Google Shape;231;p19"/>
          <p:cNvSpPr txBox="1"/>
          <p:nvPr>
            <p:ph idx="1" type="body"/>
          </p:nvPr>
        </p:nvSpPr>
        <p:spPr>
          <a:xfrm>
            <a:off x="304800" y="1066800"/>
            <a:ext cx="8610600" cy="20574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Basically follows the insertion strategy of binary search trees.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But may cause violation of AVL tree property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Restore the destroyed balance condition if needed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457200" y="6243638"/>
            <a:ext cx="2159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Original AVL tree </a:t>
            </a:r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3505200" y="6019800"/>
            <a:ext cx="20859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Insert 12</a:t>
            </a:r>
            <a:b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Property violated</a:t>
            </a:r>
            <a:endParaRPr/>
          </a:p>
        </p:txBody>
      </p:sp>
      <p:sp>
        <p:nvSpPr>
          <p:cNvPr id="234" name="Google Shape;234;p19"/>
          <p:cNvSpPr txBox="1"/>
          <p:nvPr/>
        </p:nvSpPr>
        <p:spPr>
          <a:xfrm>
            <a:off x="6172200" y="6172200"/>
            <a:ext cx="25733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Restore AVL property</a:t>
            </a:r>
            <a:endParaRPr/>
          </a:p>
        </p:txBody>
      </p:sp>
      <p:sp>
        <p:nvSpPr>
          <p:cNvPr id="235" name="Google Shape;235;p19"/>
          <p:cNvSpPr/>
          <p:nvPr/>
        </p:nvSpPr>
        <p:spPr>
          <a:xfrm>
            <a:off x="1524000" y="3657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>
            <a:off x="914400" y="4191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>
            <a:off x="2133600" y="4191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16</a:t>
            </a: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457200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1371600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1981200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1219200" y="5638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4572000" y="541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cxnSp>
        <p:nvCxnSpPr>
          <p:cNvPr id="243" name="Google Shape;243;p19"/>
          <p:cNvCxnSpPr>
            <a:stCxn id="235" idx="4"/>
            <a:endCxn id="236" idx="0"/>
          </p:cNvCxnSpPr>
          <p:nvPr/>
        </p:nvCxnSpPr>
        <p:spPr>
          <a:xfrm flipH="1">
            <a:off x="1104900" y="40386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19"/>
          <p:cNvCxnSpPr>
            <a:stCxn id="235" idx="4"/>
            <a:endCxn id="237" idx="0"/>
          </p:cNvCxnSpPr>
          <p:nvPr/>
        </p:nvCxnSpPr>
        <p:spPr>
          <a:xfrm>
            <a:off x="1714500" y="40386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19"/>
          <p:cNvCxnSpPr>
            <a:stCxn id="236" idx="4"/>
            <a:endCxn id="238" idx="0"/>
          </p:cNvCxnSpPr>
          <p:nvPr/>
        </p:nvCxnSpPr>
        <p:spPr>
          <a:xfrm flipH="1">
            <a:off x="647700" y="45720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19"/>
          <p:cNvCxnSpPr>
            <a:stCxn id="236" idx="4"/>
            <a:endCxn id="239" idx="0"/>
          </p:cNvCxnSpPr>
          <p:nvPr/>
        </p:nvCxnSpPr>
        <p:spPr>
          <a:xfrm>
            <a:off x="1104900" y="45720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19"/>
          <p:cNvCxnSpPr>
            <a:stCxn id="237" idx="4"/>
            <a:endCxn id="240" idx="0"/>
          </p:cNvCxnSpPr>
          <p:nvPr/>
        </p:nvCxnSpPr>
        <p:spPr>
          <a:xfrm flipH="1">
            <a:off x="2171700" y="45720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19"/>
          <p:cNvCxnSpPr>
            <a:stCxn id="238" idx="4"/>
            <a:endCxn id="241" idx="0"/>
          </p:cNvCxnSpPr>
          <p:nvPr/>
        </p:nvCxnSpPr>
        <p:spPr>
          <a:xfrm>
            <a:off x="647700" y="5257800"/>
            <a:ext cx="762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19"/>
          <p:cNvCxnSpPr>
            <a:stCxn id="250" idx="4"/>
            <a:endCxn id="242" idx="0"/>
          </p:cNvCxnSpPr>
          <p:nvPr/>
        </p:nvCxnSpPr>
        <p:spPr>
          <a:xfrm flipH="1">
            <a:off x="4762500" y="5029200"/>
            <a:ext cx="228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19"/>
          <p:cNvSpPr/>
          <p:nvPr/>
        </p:nvSpPr>
        <p:spPr>
          <a:xfrm>
            <a:off x="4343400" y="3429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3733800" y="3962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4953000" y="3962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16</a:t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3276600" y="4648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4191000" y="4648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4800600" y="4648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4038600" y="541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cxnSp>
        <p:nvCxnSpPr>
          <p:cNvPr id="257" name="Google Shape;257;p19"/>
          <p:cNvCxnSpPr>
            <a:stCxn id="251" idx="4"/>
            <a:endCxn id="252" idx="0"/>
          </p:cNvCxnSpPr>
          <p:nvPr/>
        </p:nvCxnSpPr>
        <p:spPr>
          <a:xfrm flipH="1">
            <a:off x="3924300" y="38100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19"/>
          <p:cNvCxnSpPr>
            <a:stCxn id="251" idx="4"/>
            <a:endCxn id="253" idx="0"/>
          </p:cNvCxnSpPr>
          <p:nvPr/>
        </p:nvCxnSpPr>
        <p:spPr>
          <a:xfrm>
            <a:off x="4533900" y="38100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19"/>
          <p:cNvCxnSpPr>
            <a:stCxn id="252" idx="4"/>
            <a:endCxn id="254" idx="0"/>
          </p:cNvCxnSpPr>
          <p:nvPr/>
        </p:nvCxnSpPr>
        <p:spPr>
          <a:xfrm flipH="1">
            <a:off x="3467100" y="43434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19"/>
          <p:cNvCxnSpPr>
            <a:stCxn id="252" idx="4"/>
            <a:endCxn id="255" idx="0"/>
          </p:cNvCxnSpPr>
          <p:nvPr/>
        </p:nvCxnSpPr>
        <p:spPr>
          <a:xfrm>
            <a:off x="3924300" y="43434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19"/>
          <p:cNvCxnSpPr>
            <a:stCxn id="253" idx="4"/>
            <a:endCxn id="250" idx="0"/>
          </p:cNvCxnSpPr>
          <p:nvPr/>
        </p:nvCxnSpPr>
        <p:spPr>
          <a:xfrm flipH="1">
            <a:off x="4991100" y="43434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19"/>
          <p:cNvCxnSpPr>
            <a:stCxn id="254" idx="4"/>
            <a:endCxn id="256" idx="0"/>
          </p:cNvCxnSpPr>
          <p:nvPr/>
        </p:nvCxnSpPr>
        <p:spPr>
          <a:xfrm>
            <a:off x="3467100" y="5029200"/>
            <a:ext cx="762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19"/>
          <p:cNvSpPr/>
          <p:nvPr/>
        </p:nvSpPr>
        <p:spPr>
          <a:xfrm>
            <a:off x="7924800" y="4648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16</a:t>
            </a:r>
            <a:endParaRPr/>
          </a:p>
        </p:txBody>
      </p:sp>
      <p:cxnSp>
        <p:nvCxnSpPr>
          <p:cNvPr id="264" name="Google Shape;264;p19"/>
          <p:cNvCxnSpPr>
            <a:stCxn id="265" idx="5"/>
            <a:endCxn id="263" idx="0"/>
          </p:cNvCxnSpPr>
          <p:nvPr/>
        </p:nvCxnSpPr>
        <p:spPr>
          <a:xfrm>
            <a:off x="7792804" y="4287604"/>
            <a:ext cx="322500" cy="360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19"/>
          <p:cNvSpPr/>
          <p:nvPr/>
        </p:nvSpPr>
        <p:spPr>
          <a:xfrm>
            <a:off x="6858000" y="3429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6248400" y="3962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7467600" y="3962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5791200" y="4648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6705600" y="4648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7315200" y="4648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6553200" y="541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cxnSp>
        <p:nvCxnSpPr>
          <p:cNvPr id="272" name="Google Shape;272;p19"/>
          <p:cNvCxnSpPr>
            <a:stCxn id="266" idx="4"/>
            <a:endCxn id="267" idx="0"/>
          </p:cNvCxnSpPr>
          <p:nvPr/>
        </p:nvCxnSpPr>
        <p:spPr>
          <a:xfrm flipH="1">
            <a:off x="6438900" y="38100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19"/>
          <p:cNvCxnSpPr>
            <a:stCxn id="266" idx="4"/>
            <a:endCxn id="265" idx="0"/>
          </p:cNvCxnSpPr>
          <p:nvPr/>
        </p:nvCxnSpPr>
        <p:spPr>
          <a:xfrm>
            <a:off x="7048500" y="38100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19"/>
          <p:cNvCxnSpPr>
            <a:stCxn id="267" idx="4"/>
            <a:endCxn id="268" idx="0"/>
          </p:cNvCxnSpPr>
          <p:nvPr/>
        </p:nvCxnSpPr>
        <p:spPr>
          <a:xfrm flipH="1">
            <a:off x="5981700" y="43434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19"/>
          <p:cNvCxnSpPr>
            <a:stCxn id="267" idx="4"/>
            <a:endCxn id="269" idx="0"/>
          </p:cNvCxnSpPr>
          <p:nvPr/>
        </p:nvCxnSpPr>
        <p:spPr>
          <a:xfrm>
            <a:off x="6438900" y="43434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19"/>
          <p:cNvCxnSpPr>
            <a:stCxn id="265" idx="4"/>
            <a:endCxn id="270" idx="0"/>
          </p:cNvCxnSpPr>
          <p:nvPr/>
        </p:nvCxnSpPr>
        <p:spPr>
          <a:xfrm flipH="1">
            <a:off x="7505700" y="43434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19"/>
          <p:cNvCxnSpPr>
            <a:stCxn id="268" idx="4"/>
            <a:endCxn id="271" idx="0"/>
          </p:cNvCxnSpPr>
          <p:nvPr/>
        </p:nvCxnSpPr>
        <p:spPr>
          <a:xfrm>
            <a:off x="5981700" y="5029200"/>
            <a:ext cx="762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19"/>
          <p:cNvSpPr/>
          <p:nvPr/>
        </p:nvSpPr>
        <p:spPr>
          <a:xfrm>
            <a:off x="4876800" y="5181600"/>
            <a:ext cx="217488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5211763" y="3657600"/>
            <a:ext cx="274637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5116513" y="4419600"/>
            <a:ext cx="217487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/>
          <p:nvPr>
            <p:ph type="title"/>
          </p:nvPr>
        </p:nvSpPr>
        <p:spPr>
          <a:xfrm>
            <a:off x="533400" y="1524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Some Observations</a:t>
            </a:r>
            <a:endParaRPr/>
          </a:p>
        </p:txBody>
      </p:sp>
      <p:sp>
        <p:nvSpPr>
          <p:cNvPr id="287" name="Google Shape;287;p20"/>
          <p:cNvSpPr txBox="1"/>
          <p:nvPr>
            <p:ph idx="1" type="body"/>
          </p:nvPr>
        </p:nvSpPr>
        <p:spPr>
          <a:xfrm>
            <a:off x="152400" y="914400"/>
            <a:ext cx="8763000" cy="23622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After an insertion, only nodes that are on the path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from the insertion point to the root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might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have their balance altered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Because only those nodes have their subtrees altered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Rebalance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the tree </a:t>
            </a: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at the 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deepest</a:t>
            </a: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such node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guarantees that the entire tree satisfies the AVL property.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deepest node will be called the 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pivot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of the rebalancing.</a:t>
            </a:r>
            <a:endParaRPr/>
          </a:p>
        </p:txBody>
      </p:sp>
      <p:sp>
        <p:nvSpPr>
          <p:cNvPr id="288" name="Google Shape;288;p20"/>
          <p:cNvSpPr txBox="1"/>
          <p:nvPr/>
        </p:nvSpPr>
        <p:spPr>
          <a:xfrm>
            <a:off x="4648200" y="5938838"/>
            <a:ext cx="40751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Rebalance at node 16</a:t>
            </a:r>
            <a:b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guarantees the whole tree be AVL </a:t>
            </a:r>
            <a:endParaRPr/>
          </a:p>
        </p:txBody>
      </p:sp>
      <p:sp>
        <p:nvSpPr>
          <p:cNvPr id="289" name="Google Shape;289;p20"/>
          <p:cNvSpPr txBox="1"/>
          <p:nvPr/>
        </p:nvSpPr>
        <p:spPr>
          <a:xfrm>
            <a:off x="1143000" y="5938838"/>
            <a:ext cx="2814638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Nodes 10, 16, 14 </a:t>
            </a:r>
            <a:r>
              <a:rPr lang="en-US" sz="20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might</a:t>
            </a:r>
            <a:b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have balance altered</a:t>
            </a:r>
            <a:endParaRPr/>
          </a:p>
        </p:txBody>
      </p:sp>
      <p:sp>
        <p:nvSpPr>
          <p:cNvPr id="290" name="Google Shape;290;p20"/>
          <p:cNvSpPr/>
          <p:nvPr/>
        </p:nvSpPr>
        <p:spPr>
          <a:xfrm>
            <a:off x="26670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cxnSp>
        <p:nvCxnSpPr>
          <p:cNvPr id="291" name="Google Shape;291;p20"/>
          <p:cNvCxnSpPr>
            <a:stCxn id="292" idx="4"/>
            <a:endCxn id="290" idx="0"/>
          </p:cNvCxnSpPr>
          <p:nvPr/>
        </p:nvCxnSpPr>
        <p:spPr>
          <a:xfrm flipH="1">
            <a:off x="2857500" y="5105400"/>
            <a:ext cx="228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20"/>
          <p:cNvSpPr/>
          <p:nvPr/>
        </p:nvSpPr>
        <p:spPr>
          <a:xfrm>
            <a:off x="2438400" y="3505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1828800" y="4038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3048000" y="4038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16</a:t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1371600" y="4724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2286000" y="4724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>
            <a:off x="2895600" y="4724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21336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cxnSp>
        <p:nvCxnSpPr>
          <p:cNvPr id="299" name="Google Shape;299;p20"/>
          <p:cNvCxnSpPr>
            <a:stCxn id="293" idx="4"/>
            <a:endCxn id="294" idx="0"/>
          </p:cNvCxnSpPr>
          <p:nvPr/>
        </p:nvCxnSpPr>
        <p:spPr>
          <a:xfrm flipH="1">
            <a:off x="2019300" y="38862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0"/>
          <p:cNvCxnSpPr>
            <a:stCxn id="293" idx="4"/>
            <a:endCxn id="295" idx="0"/>
          </p:cNvCxnSpPr>
          <p:nvPr/>
        </p:nvCxnSpPr>
        <p:spPr>
          <a:xfrm>
            <a:off x="2628900" y="38862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0"/>
          <p:cNvCxnSpPr>
            <a:stCxn id="294" idx="4"/>
            <a:endCxn id="296" idx="0"/>
          </p:cNvCxnSpPr>
          <p:nvPr/>
        </p:nvCxnSpPr>
        <p:spPr>
          <a:xfrm flipH="1">
            <a:off x="1562100" y="44196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0"/>
          <p:cNvCxnSpPr>
            <a:stCxn id="294" idx="4"/>
            <a:endCxn id="297" idx="0"/>
          </p:cNvCxnSpPr>
          <p:nvPr/>
        </p:nvCxnSpPr>
        <p:spPr>
          <a:xfrm>
            <a:off x="2019300" y="44196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0"/>
          <p:cNvCxnSpPr>
            <a:stCxn id="295" idx="4"/>
            <a:endCxn id="292" idx="0"/>
          </p:cNvCxnSpPr>
          <p:nvPr/>
        </p:nvCxnSpPr>
        <p:spPr>
          <a:xfrm flipH="1">
            <a:off x="3086100" y="44196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0"/>
          <p:cNvCxnSpPr>
            <a:stCxn id="296" idx="4"/>
            <a:endCxn id="298" idx="0"/>
          </p:cNvCxnSpPr>
          <p:nvPr/>
        </p:nvCxnSpPr>
        <p:spPr>
          <a:xfrm>
            <a:off x="1562100" y="5105400"/>
            <a:ext cx="762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20"/>
          <p:cNvSpPr/>
          <p:nvPr/>
        </p:nvSpPr>
        <p:spPr>
          <a:xfrm>
            <a:off x="6858000" y="4724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16</a:t>
            </a:r>
            <a:endParaRPr/>
          </a:p>
        </p:txBody>
      </p:sp>
      <p:cxnSp>
        <p:nvCxnSpPr>
          <p:cNvPr id="306" name="Google Shape;306;p20"/>
          <p:cNvCxnSpPr>
            <a:stCxn id="307" idx="5"/>
            <a:endCxn id="305" idx="0"/>
          </p:cNvCxnSpPr>
          <p:nvPr/>
        </p:nvCxnSpPr>
        <p:spPr>
          <a:xfrm>
            <a:off x="6726004" y="4363804"/>
            <a:ext cx="322500" cy="360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20"/>
          <p:cNvSpPr/>
          <p:nvPr/>
        </p:nvSpPr>
        <p:spPr>
          <a:xfrm>
            <a:off x="5791200" y="3505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5181600" y="4038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6400800" y="4038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4724400" y="4724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5638800" y="4724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6248400" y="4724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54864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cxnSp>
        <p:nvCxnSpPr>
          <p:cNvPr id="314" name="Google Shape;314;p20"/>
          <p:cNvCxnSpPr>
            <a:stCxn id="308" idx="4"/>
            <a:endCxn id="309" idx="0"/>
          </p:cNvCxnSpPr>
          <p:nvPr/>
        </p:nvCxnSpPr>
        <p:spPr>
          <a:xfrm flipH="1">
            <a:off x="5372100" y="38862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0"/>
          <p:cNvCxnSpPr>
            <a:stCxn id="308" idx="4"/>
            <a:endCxn id="307" idx="0"/>
          </p:cNvCxnSpPr>
          <p:nvPr/>
        </p:nvCxnSpPr>
        <p:spPr>
          <a:xfrm>
            <a:off x="5981700" y="38862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0"/>
          <p:cNvCxnSpPr>
            <a:stCxn id="309" idx="4"/>
            <a:endCxn id="310" idx="0"/>
          </p:cNvCxnSpPr>
          <p:nvPr/>
        </p:nvCxnSpPr>
        <p:spPr>
          <a:xfrm flipH="1">
            <a:off x="4914900" y="44196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0"/>
          <p:cNvCxnSpPr>
            <a:stCxn id="309" idx="4"/>
            <a:endCxn id="311" idx="0"/>
          </p:cNvCxnSpPr>
          <p:nvPr/>
        </p:nvCxnSpPr>
        <p:spPr>
          <a:xfrm>
            <a:off x="5372100" y="44196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0"/>
          <p:cNvCxnSpPr>
            <a:stCxn id="307" idx="4"/>
            <a:endCxn id="312" idx="0"/>
          </p:cNvCxnSpPr>
          <p:nvPr/>
        </p:nvCxnSpPr>
        <p:spPr>
          <a:xfrm flipH="1">
            <a:off x="6438900" y="44196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0"/>
          <p:cNvCxnSpPr>
            <a:stCxn id="310" idx="4"/>
            <a:endCxn id="313" idx="0"/>
          </p:cNvCxnSpPr>
          <p:nvPr/>
        </p:nvCxnSpPr>
        <p:spPr>
          <a:xfrm>
            <a:off x="4914900" y="5105400"/>
            <a:ext cx="7620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20"/>
          <p:cNvSpPr/>
          <p:nvPr/>
        </p:nvSpPr>
        <p:spPr>
          <a:xfrm>
            <a:off x="3352800" y="3810000"/>
            <a:ext cx="274638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321" name="Google Shape;321;p20"/>
          <p:cNvSpPr/>
          <p:nvPr/>
        </p:nvSpPr>
        <p:spPr>
          <a:xfrm>
            <a:off x="3200400" y="4543425"/>
            <a:ext cx="274638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322" name="Google Shape;322;p20"/>
          <p:cNvSpPr/>
          <p:nvPr/>
        </p:nvSpPr>
        <p:spPr>
          <a:xfrm>
            <a:off x="2971800" y="5257800"/>
            <a:ext cx="274638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323" name="Google Shape;323;p20"/>
          <p:cNvSpPr/>
          <p:nvPr/>
        </p:nvSpPr>
        <p:spPr>
          <a:xfrm>
            <a:off x="7040563" y="4391025"/>
            <a:ext cx="274637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6659563" y="3733800"/>
            <a:ext cx="274637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325" name="Google Shape;325;p20"/>
          <p:cNvSpPr/>
          <p:nvPr/>
        </p:nvSpPr>
        <p:spPr>
          <a:xfrm>
            <a:off x="6477000" y="4543425"/>
            <a:ext cx="274638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ctrTitle"/>
          </p:nvPr>
        </p:nvSpPr>
        <p:spPr>
          <a:xfrm>
            <a:off x="685800" y="152400"/>
            <a:ext cx="7696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Finding insertion point and pivot</a:t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4425950" y="2774950"/>
            <a:ext cx="444500" cy="44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2784475" y="3530600"/>
            <a:ext cx="444500" cy="44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6550025" y="3417888"/>
            <a:ext cx="444500" cy="44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1946275" y="4286250"/>
            <a:ext cx="444500" cy="44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3546475" y="4286250"/>
            <a:ext cx="444500" cy="44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5330825" y="4143375"/>
            <a:ext cx="444500" cy="44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1336675" y="5200650"/>
            <a:ext cx="444500" cy="44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2479675" y="5200650"/>
            <a:ext cx="444500" cy="44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39" name="Google Shape;339;p21"/>
          <p:cNvCxnSpPr/>
          <p:nvPr/>
        </p:nvCxnSpPr>
        <p:spPr>
          <a:xfrm flipH="1">
            <a:off x="3200400" y="3143250"/>
            <a:ext cx="1295400" cy="5270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0" name="Google Shape;340;p21"/>
          <p:cNvCxnSpPr/>
          <p:nvPr/>
        </p:nvCxnSpPr>
        <p:spPr>
          <a:xfrm>
            <a:off x="4791075" y="3143250"/>
            <a:ext cx="17526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1" name="Google Shape;341;p21"/>
          <p:cNvCxnSpPr/>
          <p:nvPr/>
        </p:nvCxnSpPr>
        <p:spPr>
          <a:xfrm flipH="1">
            <a:off x="2209800" y="3898900"/>
            <a:ext cx="609600" cy="381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" name="Google Shape;342;p21"/>
          <p:cNvCxnSpPr/>
          <p:nvPr/>
        </p:nvCxnSpPr>
        <p:spPr>
          <a:xfrm>
            <a:off x="3124200" y="3898900"/>
            <a:ext cx="492125" cy="4572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p21"/>
          <p:cNvCxnSpPr/>
          <p:nvPr/>
        </p:nvCxnSpPr>
        <p:spPr>
          <a:xfrm flipH="1">
            <a:off x="5781675" y="3709988"/>
            <a:ext cx="838200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Google Shape;344;p21"/>
          <p:cNvCxnSpPr/>
          <p:nvPr/>
        </p:nvCxnSpPr>
        <p:spPr>
          <a:xfrm flipH="1">
            <a:off x="1524000" y="4660900"/>
            <a:ext cx="492125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" name="Google Shape;345;p21"/>
          <p:cNvCxnSpPr/>
          <p:nvPr/>
        </p:nvCxnSpPr>
        <p:spPr>
          <a:xfrm>
            <a:off x="2320925" y="4660900"/>
            <a:ext cx="346075" cy="533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p21"/>
          <p:cNvSpPr/>
          <p:nvPr/>
        </p:nvSpPr>
        <p:spPr>
          <a:xfrm>
            <a:off x="4797425" y="4981575"/>
            <a:ext cx="444500" cy="44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47" name="Google Shape;347;p21"/>
          <p:cNvCxnSpPr/>
          <p:nvPr/>
        </p:nvCxnSpPr>
        <p:spPr>
          <a:xfrm flipH="1">
            <a:off x="5105400" y="4594225"/>
            <a:ext cx="371475" cy="44767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8" name="Google Shape;348;p21"/>
          <p:cNvSpPr/>
          <p:nvPr/>
        </p:nvSpPr>
        <p:spPr>
          <a:xfrm>
            <a:off x="1238250" y="4919663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2762250" y="4919663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350" name="Google Shape;350;p21"/>
          <p:cNvSpPr/>
          <p:nvPr/>
        </p:nvSpPr>
        <p:spPr>
          <a:xfrm>
            <a:off x="1695450" y="4005263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351" name="Google Shape;351;p21"/>
          <p:cNvSpPr/>
          <p:nvPr/>
        </p:nvSpPr>
        <p:spPr>
          <a:xfrm>
            <a:off x="3819525" y="4081463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2609850" y="3249613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353" name="Google Shape;353;p21"/>
          <p:cNvSpPr/>
          <p:nvPr/>
        </p:nvSpPr>
        <p:spPr>
          <a:xfrm>
            <a:off x="5407025" y="5743575"/>
            <a:ext cx="444500" cy="44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54" name="Google Shape;354;p21"/>
          <p:cNvCxnSpPr/>
          <p:nvPr/>
        </p:nvCxnSpPr>
        <p:spPr>
          <a:xfrm>
            <a:off x="5095875" y="5386388"/>
            <a:ext cx="466725" cy="341312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355" name="Google Shape;355;p21"/>
          <p:cNvSpPr/>
          <p:nvPr/>
        </p:nvSpPr>
        <p:spPr>
          <a:xfrm>
            <a:off x="5689600" y="5538788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356" name="Google Shape;356;p21"/>
          <p:cNvSpPr/>
          <p:nvPr/>
        </p:nvSpPr>
        <p:spPr>
          <a:xfrm>
            <a:off x="6016625" y="4829175"/>
            <a:ext cx="444500" cy="44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57" name="Google Shape;357;p21"/>
          <p:cNvCxnSpPr/>
          <p:nvPr/>
        </p:nvCxnSpPr>
        <p:spPr>
          <a:xfrm>
            <a:off x="5705475" y="4518025"/>
            <a:ext cx="466725" cy="29527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" name="Google Shape;358;p21"/>
          <p:cNvSpPr/>
          <p:nvPr/>
        </p:nvSpPr>
        <p:spPr>
          <a:xfrm>
            <a:off x="6375400" y="4700588"/>
            <a:ext cx="2984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359" name="Google Shape;359;p21"/>
          <p:cNvSpPr/>
          <p:nvPr/>
        </p:nvSpPr>
        <p:spPr>
          <a:xfrm>
            <a:off x="5156200" y="3862388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360" name="Google Shape;360;p21"/>
          <p:cNvSpPr/>
          <p:nvPr/>
        </p:nvSpPr>
        <p:spPr>
          <a:xfrm>
            <a:off x="7464425" y="4097338"/>
            <a:ext cx="444500" cy="44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61" name="Google Shape;361;p21"/>
          <p:cNvCxnSpPr/>
          <p:nvPr/>
        </p:nvCxnSpPr>
        <p:spPr>
          <a:xfrm>
            <a:off x="6934200" y="3746500"/>
            <a:ext cx="600075" cy="4206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2" name="Google Shape;362;p21"/>
          <p:cNvSpPr/>
          <p:nvPr/>
        </p:nvSpPr>
        <p:spPr>
          <a:xfrm>
            <a:off x="7997825" y="4783138"/>
            <a:ext cx="444500" cy="44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63" name="Google Shape;363;p21"/>
          <p:cNvCxnSpPr/>
          <p:nvPr/>
        </p:nvCxnSpPr>
        <p:spPr>
          <a:xfrm>
            <a:off x="7839075" y="4471988"/>
            <a:ext cx="314325" cy="34131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4" name="Google Shape;364;p21"/>
          <p:cNvSpPr/>
          <p:nvPr/>
        </p:nvSpPr>
        <p:spPr>
          <a:xfrm>
            <a:off x="8280400" y="4654550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365" name="Google Shape;365;p21"/>
          <p:cNvSpPr/>
          <p:nvPr/>
        </p:nvSpPr>
        <p:spPr>
          <a:xfrm>
            <a:off x="7823200" y="3816350"/>
            <a:ext cx="3698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366" name="Google Shape;366;p21"/>
          <p:cNvSpPr/>
          <p:nvPr/>
        </p:nvSpPr>
        <p:spPr>
          <a:xfrm>
            <a:off x="6985000" y="3136900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367" name="Google Shape;367;p21"/>
          <p:cNvSpPr/>
          <p:nvPr/>
        </p:nvSpPr>
        <p:spPr>
          <a:xfrm>
            <a:off x="4784725" y="2493963"/>
            <a:ext cx="3698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endParaRPr/>
          </a:p>
        </p:txBody>
      </p:sp>
      <p:sp>
        <p:nvSpPr>
          <p:cNvPr id="368" name="Google Shape;368;p21"/>
          <p:cNvSpPr/>
          <p:nvPr/>
        </p:nvSpPr>
        <p:spPr>
          <a:xfrm>
            <a:off x="6321425" y="6261100"/>
            <a:ext cx="444500" cy="44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9" name="Google Shape;369;p21"/>
          <p:cNvSpPr/>
          <p:nvPr/>
        </p:nvSpPr>
        <p:spPr>
          <a:xfrm>
            <a:off x="4419600" y="2838450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370" name="Google Shape;370;p21"/>
          <p:cNvSpPr/>
          <p:nvPr/>
        </p:nvSpPr>
        <p:spPr>
          <a:xfrm>
            <a:off x="2854325" y="3600450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371" name="Google Shape;371;p21"/>
          <p:cNvSpPr/>
          <p:nvPr/>
        </p:nvSpPr>
        <p:spPr>
          <a:xfrm>
            <a:off x="3616325" y="4356100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372" name="Google Shape;372;p21"/>
          <p:cNvSpPr/>
          <p:nvPr/>
        </p:nvSpPr>
        <p:spPr>
          <a:xfrm>
            <a:off x="2016125" y="4356100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373" name="Google Shape;373;p21"/>
          <p:cNvSpPr/>
          <p:nvPr/>
        </p:nvSpPr>
        <p:spPr>
          <a:xfrm>
            <a:off x="1406525" y="5194300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374" name="Google Shape;374;p21"/>
          <p:cNvSpPr/>
          <p:nvPr/>
        </p:nvSpPr>
        <p:spPr>
          <a:xfrm>
            <a:off x="2549525" y="5270500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375" name="Google Shape;375;p21"/>
          <p:cNvSpPr/>
          <p:nvPr/>
        </p:nvSpPr>
        <p:spPr>
          <a:xfrm>
            <a:off x="5324475" y="4213225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/>
          </a:p>
        </p:txBody>
      </p:sp>
      <p:sp>
        <p:nvSpPr>
          <p:cNvPr id="376" name="Google Shape;376;p21"/>
          <p:cNvSpPr/>
          <p:nvPr/>
        </p:nvSpPr>
        <p:spPr>
          <a:xfrm>
            <a:off x="6543675" y="3487738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40</a:t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791075" y="5051425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378" name="Google Shape;378;p21"/>
          <p:cNvSpPr/>
          <p:nvPr/>
        </p:nvSpPr>
        <p:spPr>
          <a:xfrm>
            <a:off x="5400675" y="5813425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/>
          </a:p>
        </p:txBody>
      </p:sp>
      <p:sp>
        <p:nvSpPr>
          <p:cNvPr id="379" name="Google Shape;379;p21"/>
          <p:cNvSpPr/>
          <p:nvPr/>
        </p:nvSpPr>
        <p:spPr>
          <a:xfrm>
            <a:off x="6010275" y="4899025"/>
            <a:ext cx="457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35</a:t>
            </a:r>
            <a:endParaRPr/>
          </a:p>
        </p:txBody>
      </p:sp>
      <p:sp>
        <p:nvSpPr>
          <p:cNvPr id="380" name="Google Shape;380;p21"/>
          <p:cNvSpPr/>
          <p:nvPr/>
        </p:nvSpPr>
        <p:spPr>
          <a:xfrm>
            <a:off x="7458075" y="4090988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45</a:t>
            </a:r>
            <a:endParaRPr/>
          </a:p>
        </p:txBody>
      </p:sp>
      <p:sp>
        <p:nvSpPr>
          <p:cNvPr id="381" name="Google Shape;381;p21"/>
          <p:cNvSpPr/>
          <p:nvPr/>
        </p:nvSpPr>
        <p:spPr>
          <a:xfrm>
            <a:off x="7991475" y="4852988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60</a:t>
            </a:r>
            <a:endParaRPr/>
          </a:p>
        </p:txBody>
      </p:sp>
      <p:sp>
        <p:nvSpPr>
          <p:cNvPr id="382" name="Google Shape;382;p21"/>
          <p:cNvSpPr/>
          <p:nvPr/>
        </p:nvSpPr>
        <p:spPr>
          <a:xfrm>
            <a:off x="6315075" y="6284913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29</a:t>
            </a:r>
            <a:endParaRPr/>
          </a:p>
        </p:txBody>
      </p:sp>
      <p:cxnSp>
        <p:nvCxnSpPr>
          <p:cNvPr id="383" name="Google Shape;383;p21"/>
          <p:cNvCxnSpPr/>
          <p:nvPr/>
        </p:nvCxnSpPr>
        <p:spPr>
          <a:xfrm>
            <a:off x="6010275" y="5995988"/>
            <a:ext cx="381000" cy="274637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stealth"/>
            <a:tailEnd len="sm" w="sm" type="none"/>
          </a:ln>
        </p:spPr>
      </p:cxnSp>
      <p:sp>
        <p:nvSpPr>
          <p:cNvPr id="384" name="Google Shape;384;p21"/>
          <p:cNvSpPr/>
          <p:nvPr/>
        </p:nvSpPr>
        <p:spPr>
          <a:xfrm>
            <a:off x="4622800" y="4700588"/>
            <a:ext cx="2984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385" name="Google Shape;385;p21"/>
          <p:cNvSpPr/>
          <p:nvPr/>
        </p:nvSpPr>
        <p:spPr>
          <a:xfrm>
            <a:off x="4797425" y="4981575"/>
            <a:ext cx="444500" cy="44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386" name="Google Shape;386;p21"/>
          <p:cNvSpPr/>
          <p:nvPr/>
        </p:nvSpPr>
        <p:spPr>
          <a:xfrm>
            <a:off x="381000" y="990600"/>
            <a:ext cx="8458200" cy="1379538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6075" lvl="0" marL="346075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Pivot is the last node on the path from the root to the insertion point with a nonzero balance factor.</a:t>
            </a:r>
            <a:endParaRPr/>
          </a:p>
          <a:p>
            <a:pPr indent="-346075" lvl="0" marL="346075" marR="0" rtl="0" algn="l"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If all balance factors are zero, the root is the pivot.</a:t>
            </a:r>
            <a:endParaRPr/>
          </a:p>
        </p:txBody>
      </p:sp>
      <p:cxnSp>
        <p:nvCxnSpPr>
          <p:cNvPr id="387" name="Google Shape;387;p21"/>
          <p:cNvCxnSpPr/>
          <p:nvPr/>
        </p:nvCxnSpPr>
        <p:spPr>
          <a:xfrm>
            <a:off x="4867275" y="3067050"/>
            <a:ext cx="1676400" cy="53340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88" name="Google Shape;388;p21"/>
          <p:cNvCxnSpPr/>
          <p:nvPr/>
        </p:nvCxnSpPr>
        <p:spPr>
          <a:xfrm flipH="1">
            <a:off x="5781675" y="3786188"/>
            <a:ext cx="838200" cy="533400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389" name="Google Shape;389;p21"/>
          <p:cNvSpPr/>
          <p:nvPr/>
        </p:nvSpPr>
        <p:spPr>
          <a:xfrm>
            <a:off x="4267200" y="3886200"/>
            <a:ext cx="6778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pivot</a:t>
            </a:r>
            <a:endParaRPr/>
          </a:p>
        </p:txBody>
      </p:sp>
      <p:cxnSp>
        <p:nvCxnSpPr>
          <p:cNvPr id="390" name="Google Shape;390;p21"/>
          <p:cNvCxnSpPr/>
          <p:nvPr/>
        </p:nvCxnSpPr>
        <p:spPr>
          <a:xfrm flipH="1">
            <a:off x="5257800" y="4624388"/>
            <a:ext cx="295275" cy="417512"/>
          </a:xfrm>
          <a:prstGeom prst="straightConnector1">
            <a:avLst/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391" name="Google Shape;391;p21"/>
          <p:cNvCxnSpPr/>
          <p:nvPr/>
        </p:nvCxnSpPr>
        <p:spPr>
          <a:xfrm>
            <a:off x="5105400" y="5422900"/>
            <a:ext cx="447675" cy="344488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2" name="Google Shape;392;p21"/>
          <p:cNvCxnSpPr/>
          <p:nvPr/>
        </p:nvCxnSpPr>
        <p:spPr>
          <a:xfrm>
            <a:off x="4953000" y="4114800"/>
            <a:ext cx="304800" cy="1524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393" name="Google Shape;393;p21"/>
          <p:cNvSpPr/>
          <p:nvPr/>
        </p:nvSpPr>
        <p:spPr>
          <a:xfrm>
            <a:off x="4375150" y="5792788"/>
            <a:ext cx="444500" cy="45561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94" name="Google Shape;394;p21"/>
          <p:cNvCxnSpPr/>
          <p:nvPr/>
        </p:nvCxnSpPr>
        <p:spPr>
          <a:xfrm flipH="1">
            <a:off x="4683125" y="5410200"/>
            <a:ext cx="193675" cy="37465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5" name="Google Shape;395;p21"/>
          <p:cNvSpPr/>
          <p:nvPr/>
        </p:nvSpPr>
        <p:spPr>
          <a:xfrm>
            <a:off x="4200525" y="5522913"/>
            <a:ext cx="295275" cy="34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396" name="Google Shape;396;p21"/>
          <p:cNvSpPr/>
          <p:nvPr/>
        </p:nvSpPr>
        <p:spPr>
          <a:xfrm>
            <a:off x="4368800" y="5862638"/>
            <a:ext cx="45720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Analysis">
  <a:themeElements>
    <a:clrScheme name="aAnalysis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