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Tahom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FBE2560-257F-43B5-AC77-DBFB37858B28}">
  <a:tblStyle styleId="{7FBE2560-257F-43B5-AC77-DBFB37858B2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6200" y="914400"/>
            <a:ext cx="8991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a simple term to indicate the orders of growth of the following functions.</a:t>
            </a:r>
            <a:endParaRPr/>
          </a:p>
          <a:p>
            <a:pPr indent="-4572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AutoNum type="alphaLcParenR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f(n) = (10n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 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log n)(2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 = O(n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5/2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4572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AutoNum type="alphaLcParenR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g(n) = (2n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n log n)/n = O(log 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76200" y="228600"/>
            <a:ext cx="8991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AutoNum type="arabicPeriod" startAt="2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Analyze the time complexity of the following program segment.</a:t>
            </a:r>
            <a:endParaRPr/>
          </a:p>
          <a:p>
            <a:pPr indent="-2794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s = 0; i = 1;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while (s&lt;n) {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s += i;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i += 2;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96" name="Google Shape;96;p14"/>
          <p:cNvGraphicFramePr/>
          <p:nvPr/>
        </p:nvGraphicFramePr>
        <p:xfrm>
          <a:off x="4114800" y="2713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{7FBE2560-257F-43B5-AC77-DBFB37858B28}</a:tableStyleId>
              </a:tblPr>
              <a:tblGrid>
                <a:gridCol w="990600"/>
                <a:gridCol w="457200"/>
                <a:gridCol w="354575"/>
                <a:gridCol w="474300"/>
                <a:gridCol w="474300"/>
                <a:gridCol w="449425"/>
                <a:gridCol w="1066800"/>
                <a:gridCol w="381000"/>
              </a:tblGrid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2k+1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</a:t>
                      </a:r>
                      <a:r>
                        <a:rPr b="0" baseline="3000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14"/>
          <p:cNvSpPr/>
          <p:nvPr/>
        </p:nvSpPr>
        <p:spPr>
          <a:xfrm>
            <a:off x="533400" y="48006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 termination condition s&gt;=n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&gt;= 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&gt;= 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1/2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So, the time complexity is O(n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0" y="685800"/>
            <a:ext cx="9067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 startAt="3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Analyze the time complexity of the following program segment.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 = 0;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(i = n; i&gt;0; i/=2) {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for (j = 0; j &lt;= i; j++) {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       s += j;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}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number of passes of the inner loop is i+1.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total number of passes is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(n+1)+(n/2+1)+(n/4+1)+…+(n/2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+1)+…+(n/2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lg 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+1)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&lt;= (n+n/2+n/4+….) + lg 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2n + lg 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O(n)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4724400" y="2362200"/>
            <a:ext cx="230188" cy="762000"/>
          </a:xfrm>
          <a:prstGeom prst="rightBrace">
            <a:avLst>
              <a:gd fmla="val 27586" name="adj1"/>
              <a:gd fmla="val 47301" name="adj2"/>
            </a:avLst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029200" y="25146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passes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