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414515-54FD-4A28-B855-93A824889CEE}">
  <a:tblStyle styleId="{31414515-54FD-4A28-B855-93A824889CEE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fill>
          <a:solidFill>
            <a:srgbClr val="CAECDD"/>
          </a:solidFill>
        </a:fill>
      </a:tcStyle>
    </a:band1H>
    <a:band2H>
      <a:tcTxStyle/>
    </a:band2H>
    <a:band1V>
      <a:tcTxStyle/>
      <a:tcStyle>
        <a:fill>
          <a:solidFill>
            <a:srgbClr val="CAECDD"/>
          </a:solidFill>
        </a:fill>
      </a:tcStyle>
    </a:band1V>
    <a:band2V>
      <a:tcTxStyle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914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Homeworks 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52400" y="1066800"/>
            <a:ext cx="8839200" cy="563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someMethod is called by the following program? 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class Overload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static void someMethod(Object o)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System.out.println("someMethod(Object o) is called");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 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static void someMethod (Integer i)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System.out.println("someMethod(Integer i) is called");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 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static &lt;T&gt; void methodCaller(T t)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someMethod (t);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 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static void main(String[] args) {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methodCaller(new Integer(5));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/>
          <p:nvPr/>
        </p:nvSpPr>
        <p:spPr>
          <a:xfrm flipH="1" rot="10800000">
            <a:off x="2667000" y="2057400"/>
            <a:ext cx="1524000" cy="2438400"/>
          </a:xfrm>
          <a:custGeom>
            <a:rect b="b" l="l" r="r" t="t"/>
            <a:pathLst>
              <a:path extrusionOk="0" h="1344" w="1168">
                <a:moveTo>
                  <a:pt x="856" y="0"/>
                </a:moveTo>
                <a:cubicBezTo>
                  <a:pt x="1012" y="84"/>
                  <a:pt x="1168" y="168"/>
                  <a:pt x="1048" y="336"/>
                </a:cubicBezTo>
                <a:cubicBezTo>
                  <a:pt x="928" y="504"/>
                  <a:pt x="272" y="840"/>
                  <a:pt x="136" y="1008"/>
                </a:cubicBezTo>
                <a:cubicBezTo>
                  <a:pt x="0" y="1176"/>
                  <a:pt x="116" y="1260"/>
                  <a:pt x="232" y="1344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685800" y="7620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Homeworks 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152400" y="990600"/>
            <a:ext cx="8382000" cy="373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Write nested for-each loops to print a 2-D array in the matrix form.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(double [] row : a)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for (double d: row)</a:t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System.out.printf("%10f", d);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3048000" y="51006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{31414515-54FD-4A28-B855-93A824889CEE}</a:tableStyleId>
              </a:tblPr>
              <a:tblGrid>
                <a:gridCol w="497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3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5" name="Google Shape;105;p15"/>
          <p:cNvSpPr txBox="1"/>
          <p:nvPr/>
        </p:nvSpPr>
        <p:spPr>
          <a:xfrm>
            <a:off x="3505201" y="5151120"/>
            <a:ext cx="252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3505201" y="5494337"/>
            <a:ext cx="252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3505201" y="5890895"/>
            <a:ext cx="252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3505201" y="6263957"/>
            <a:ext cx="252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aphicFrame>
        <p:nvGraphicFramePr>
          <p:cNvPr id="109" name="Google Shape;109;p15"/>
          <p:cNvGraphicFramePr/>
          <p:nvPr/>
        </p:nvGraphicFramePr>
        <p:xfrm>
          <a:off x="4351021" y="50320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{31414515-54FD-4A28-B855-93A824889CEE}</a:tableStyleId>
              </a:tblPr>
              <a:tblGrid>
                <a:gridCol w="266875"/>
                <a:gridCol w="259650"/>
                <a:gridCol w="259650"/>
                <a:gridCol w="281300"/>
                <a:gridCol w="281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0" name="Google Shape;110;p15"/>
          <p:cNvGraphicFramePr/>
          <p:nvPr/>
        </p:nvGraphicFramePr>
        <p:xfrm>
          <a:off x="4366261" y="54587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{31414515-54FD-4A28-B855-93A824889CEE}</a:tableStyleId>
              </a:tblPr>
              <a:tblGrid>
                <a:gridCol w="266875"/>
                <a:gridCol w="259650"/>
                <a:gridCol w="259650"/>
                <a:gridCol w="281300"/>
                <a:gridCol w="281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1" name="Google Shape;111;p15"/>
          <p:cNvGraphicFramePr/>
          <p:nvPr/>
        </p:nvGraphicFramePr>
        <p:xfrm>
          <a:off x="4366261" y="58931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{31414515-54FD-4A28-B855-93A824889CEE}</a:tableStyleId>
              </a:tblPr>
              <a:tblGrid>
                <a:gridCol w="266875"/>
                <a:gridCol w="259650"/>
                <a:gridCol w="259650"/>
                <a:gridCol w="281300"/>
                <a:gridCol w="281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2" name="Google Shape;112;p15"/>
          <p:cNvCxnSpPr/>
          <p:nvPr/>
        </p:nvCxnSpPr>
        <p:spPr>
          <a:xfrm flipH="1" rot="10800000">
            <a:off x="3322320" y="5280977"/>
            <a:ext cx="930774" cy="7103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/>
          <p:nvPr/>
        </p:nvCxnSpPr>
        <p:spPr>
          <a:xfrm flipH="1" rot="10800000">
            <a:off x="3383282" y="5639118"/>
            <a:ext cx="804804" cy="28408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/>
          <p:nvPr/>
        </p:nvCxnSpPr>
        <p:spPr>
          <a:xfrm flipH="1" rot="10800000">
            <a:off x="3429002" y="6027738"/>
            <a:ext cx="804804" cy="28408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3474720" y="6423978"/>
            <a:ext cx="727823" cy="42614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5"/>
          <p:cNvSpPr txBox="1"/>
          <p:nvPr/>
        </p:nvSpPr>
        <p:spPr>
          <a:xfrm>
            <a:off x="4343401" y="4800600"/>
            <a:ext cx="252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4640581" y="4800600"/>
            <a:ext cx="252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4914901" y="4800600"/>
            <a:ext cx="252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5212081" y="4800600"/>
            <a:ext cx="252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5463541" y="4800600"/>
            <a:ext cx="252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3048000" y="4724400"/>
            <a:ext cx="533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2" name="Google Shape;122;p15"/>
          <p:cNvGraphicFramePr/>
          <p:nvPr/>
        </p:nvGraphicFramePr>
        <p:xfrm>
          <a:off x="4343400" y="6258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{31414515-54FD-4A28-B855-93A824889CEE}</a:tableStyleId>
              </a:tblPr>
              <a:tblGrid>
                <a:gridCol w="266875"/>
                <a:gridCol w="259650"/>
                <a:gridCol w="259650"/>
                <a:gridCol w="281300"/>
                <a:gridCol w="281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