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 type="txAndClipArt">
  <p:cSld name="TEXT_AND_CLIPAR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/>
          <p:nvPr>
            <p:ph idx="2" type="clip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533400" y="1524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6200" y="857071"/>
            <a:ext cx="3200400" cy="2431435"/>
          </a:xfrm>
          <a:prstGeom prst="rect">
            <a:avLst/>
          </a:prstGeom>
          <a:gradFill>
            <a:gsLst>
              <a:gs pos="0">
                <a:srgbClr val="87F3C6"/>
              </a:gs>
              <a:gs pos="50000">
                <a:srgbClr val="B7F5DA"/>
              </a:gs>
              <a:gs pos="100000">
                <a:srgbClr val="DCF9EC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P;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int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protected  int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int z;</a:t>
            </a:r>
            <a:endParaRPr b="0"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3505200" y="931545"/>
            <a:ext cx="2286000" cy="1200329"/>
          </a:xfrm>
          <a:prstGeom prst="rect">
            <a:avLst/>
          </a:prstGeom>
          <a:gradFill>
            <a:gsLst>
              <a:gs pos="0">
                <a:srgbClr val="87F3C6"/>
              </a:gs>
              <a:gs pos="50000">
                <a:srgbClr val="B7F5DA"/>
              </a:gs>
              <a:gs pos="100000">
                <a:srgbClr val="DCF9EC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P;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B{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6200" y="3371671"/>
            <a:ext cx="2819400" cy="120032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 extends A{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429000" y="3295471"/>
            <a:ext cx="2743200" cy="120032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 extends B{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324600" y="2326719"/>
            <a:ext cx="2667000" cy="120032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 extends E{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324600" y="933271"/>
            <a:ext cx="2057400" cy="120032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 E{</a:t>
            </a:r>
            <a:endParaRPr b="0"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2133600" y="1117600"/>
            <a:ext cx="1752600" cy="13234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w;</a:t>
            </a:r>
            <a:endParaRPr b="0"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int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99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 int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Z;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4191000" y="1524000"/>
            <a:ext cx="8382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019800" y="1295400"/>
            <a:ext cx="8382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096000" y="3048000"/>
            <a:ext cx="8382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267200" y="3276600"/>
            <a:ext cx="8382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590800" y="3276600"/>
            <a:ext cx="8382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581400" y="609600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>
            <a:off x="2971800" y="2438400"/>
            <a:ext cx="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4648200" y="2286000"/>
            <a:ext cx="0" cy="9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6477000" y="2057400"/>
            <a:ext cx="0" cy="9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" name="Google Shape;116;p15"/>
          <p:cNvSpPr txBox="1"/>
          <p:nvPr/>
        </p:nvSpPr>
        <p:spPr>
          <a:xfrm>
            <a:off x="1981200" y="533400"/>
            <a:ext cx="3657600" cy="228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191000" y="15843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429000" y="11430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2667000" y="34131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4343400" y="33369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6172200" y="15081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6248400" y="31845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52400" y="4724400"/>
            <a:ext cx="8686800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classes can w be accessed? 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classes can x be accessed?  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B, C, D, E, F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classes can y be accessed?  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B, C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classes can z be accessed?   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