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Tahom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04800" y="152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1(a)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(x == y--) z += 3;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System.out.printf("%d %d %d\n",x,y,z);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04800" y="1524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1 1 3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28600" y="19812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1(b)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z = (int)(x/y*3.0+z*012);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667000" y="3429000"/>
            <a:ext cx="22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819400" y="4419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0.0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733800" y="34290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276600" y="54102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30.0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172200" y="5334000"/>
            <a:ext cx="83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30</a:t>
            </a:r>
            <a:endParaRPr/>
          </a:p>
        </p:txBody>
      </p:sp>
      <p:cxnSp>
        <p:nvCxnSpPr>
          <p:cNvPr id="103" name="Google Shape;103;p14"/>
          <p:cNvCxnSpPr/>
          <p:nvPr/>
        </p:nvCxnSpPr>
        <p:spPr>
          <a:xfrm>
            <a:off x="2667000" y="27432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/>
          <p:nvPr/>
        </p:nvCxnSpPr>
        <p:spPr>
          <a:xfrm flipH="1">
            <a:off x="2819400" y="27432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2667000" y="29718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>
            <a:off x="2819400" y="32766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2895600" y="39624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 flipH="1">
            <a:off x="3048000" y="2819400"/>
            <a:ext cx="228600" cy="11430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2895600" y="3657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3048000" y="42672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3810000" y="29718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cxnSp>
        <p:nvCxnSpPr>
          <p:cNvPr id="112" name="Google Shape;112;p14"/>
          <p:cNvCxnSpPr/>
          <p:nvPr/>
        </p:nvCxnSpPr>
        <p:spPr>
          <a:xfrm flipH="1">
            <a:off x="3962400" y="2667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3733800" y="2667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3962400" y="32766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5" name="Google Shape;115;p14"/>
          <p:cNvSpPr/>
          <p:nvPr/>
        </p:nvSpPr>
        <p:spPr>
          <a:xfrm>
            <a:off x="3429000" y="50292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 flipH="1">
            <a:off x="3581400" y="3810000"/>
            <a:ext cx="381000" cy="12192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3124200" y="48006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3581400" y="53340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" name="Google Shape;119;p14"/>
          <p:cNvSpPr/>
          <p:nvPr/>
        </p:nvSpPr>
        <p:spPr>
          <a:xfrm>
            <a:off x="4648200" y="5486400"/>
            <a:ext cx="9906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= (int)</a:t>
            </a:r>
            <a:endParaRPr sz="2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0" name="Google Shape;120;p14"/>
          <p:cNvCxnSpPr/>
          <p:nvPr/>
        </p:nvCxnSpPr>
        <p:spPr>
          <a:xfrm rot="10800000">
            <a:off x="3962400" y="563880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5715000" y="56388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" name="Google Shape;122;p14"/>
          <p:cNvSpPr/>
          <p:nvPr/>
        </p:nvSpPr>
        <p:spPr>
          <a:xfrm>
            <a:off x="457200" y="6096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1 2 30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304800" y="8382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1(c)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+= y += z = 1;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printf("%d %d %d\n",x,y,z);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04800" y="2133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4 3 1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76200" y="838200"/>
            <a:ext cx="8915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for(i=1,j=0;i&lt;=5;++i) {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switch(i) {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1: ++j;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2: j *=2;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3: break;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4: continue;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case 5: j‑‑;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System.out.printf("i=%d,j=%d\n",i,j);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352800" y="5486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i=5,j=3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5646738" y="1447800"/>
            <a:ext cx="296862" cy="30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410200" y="1368425"/>
            <a:ext cx="2873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5943600" y="1409700"/>
            <a:ext cx="304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 flipH="1" rot="10800000">
            <a:off x="5715000" y="146685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/>
        </p:nvSpPr>
        <p:spPr>
          <a:xfrm>
            <a:off x="6248400" y="1390650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6553200" y="1371600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6842125" y="1371600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42" name="Google Shape;142;p16"/>
          <p:cNvCxnSpPr/>
          <p:nvPr/>
        </p:nvCxnSpPr>
        <p:spPr>
          <a:xfrm flipH="1" rot="10800000">
            <a:off x="6019800" y="144780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flipH="1" rot="10800000">
            <a:off x="6324600" y="144780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/>
          <p:nvPr/>
        </p:nvCxnSpPr>
        <p:spPr>
          <a:xfrm flipH="1" rot="10800000">
            <a:off x="6629400" y="146685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6"/>
          <p:cNvSpPr txBox="1"/>
          <p:nvPr/>
        </p:nvSpPr>
        <p:spPr>
          <a:xfrm>
            <a:off x="5638800" y="1066800"/>
            <a:ext cx="296863" cy="30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410200" y="990600"/>
            <a:ext cx="255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5943600" y="1031875"/>
            <a:ext cx="304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 flipH="1" rot="10800000">
            <a:off x="5715000" y="1085850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6"/>
          <p:cNvSpPr txBox="1"/>
          <p:nvPr/>
        </p:nvSpPr>
        <p:spPr>
          <a:xfrm>
            <a:off x="6248400" y="1012825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553200" y="993775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6842125" y="993775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 flipH="1" rot="10800000">
            <a:off x="6019800" y="1069975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 flipH="1" rot="10800000">
            <a:off x="6324600" y="1069975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6"/>
          <p:cNvCxnSpPr/>
          <p:nvPr/>
        </p:nvCxnSpPr>
        <p:spPr>
          <a:xfrm flipH="1" rot="10800000">
            <a:off x="6629400" y="1089025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 flipH="1" rot="10800000">
            <a:off x="6934200" y="1069975"/>
            <a:ext cx="152400" cy="28575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3352800" y="47244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i=1,j=2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352800" y="49530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i=2,j=4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3352800" y="5257800"/>
            <a:ext cx="2667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i=3,j=4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7070725" y="990600"/>
            <a:ext cx="32067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qrj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