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1007534" y="5078611"/>
            <a:ext cx="5541433" cy="4811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1007534" y="5078611"/>
            <a:ext cx="5541433" cy="4811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664619" y="178594"/>
            <a:ext cx="4760913" cy="860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55407" y="2669381"/>
            <a:ext cx="6235700" cy="215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775494" y="592932"/>
            <a:ext cx="6235700" cy="630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41363" y="2101850"/>
            <a:ext cx="4227512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121275" y="2101850"/>
            <a:ext cx="4227513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2047" y="478825"/>
            <a:ext cx="2912665" cy="101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1</a:t>
            </a:r>
            <a:endParaRPr/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63512" y="198437"/>
            <a:ext cx="8001000" cy="7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output of the following program.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Furniture { abstract void prnt();}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Recliner extends Furniture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prnt() { System.out.println("I'm a recliner");}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LaZBoy extends Recliner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prnt() { System.out.println("I'm a lazboy");}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furnitureTest2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Furniture [] A 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new Recliner(), new Recliner(), new LaZBoy()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(int i=0; i&lt;3; ++i)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A[i].prnt();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*This depends on the content (red)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*methods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5116512" y="6142037"/>
            <a:ext cx="213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a recliner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a recliner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a lazboy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852047" y="478825"/>
            <a:ext cx="2912665" cy="101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2</a:t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63512" y="198437"/>
            <a:ext cx="79248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output of the following program.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 int x = 1; 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 { 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extends B { int x = 2;}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classTest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 = new A(); System.out.println(w.x);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 = new B(); System.out.println(u.x);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= new C(); System.out.println(v.x);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[] a = { new A(), new B(), new C()};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(int i=0; i&lt;3; ++i)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System.out.println(a[i].x);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*This depends on the type (red)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*member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7783512" y="4160837"/>
            <a:ext cx="457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