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Tahom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8600" y="2286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1963" lvl="0" marL="461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f(4)?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f(int n)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 n==0 ? 1 :  n==1 ? 2 : 2 * f(n-2) + f(n-1);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f(0) = 1;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f(1) = 2;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f(2) = 2*f(0)+f(1) = 2*1+2 = 4;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f(3) = 2*f(1)+f(2) = 2*2+4 = 8;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F(4) = 2*f(2)+f(3) = 2*4+8 = 16;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1600200" y="2555778"/>
            <a:ext cx="4723422" cy="3401784"/>
            <a:chOff x="83" y="927"/>
            <a:chExt cx="3515" cy="3006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83" y="1982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f(4)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2052" y="3331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2052" y="1502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1093" y="2803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f(3)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093" y="1217"/>
              <a:ext cx="585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012" y="3599"/>
              <a:ext cx="586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2052" y="927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2052" y="2272"/>
              <a:ext cx="585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3012" y="3041"/>
              <a:ext cx="586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3" name="Google Shape;103;p14"/>
            <p:cNvCxnSpPr>
              <a:stCxn id="94" idx="3"/>
              <a:endCxn id="98" idx="1"/>
            </p:cNvCxnSpPr>
            <p:nvPr/>
          </p:nvCxnSpPr>
          <p:spPr>
            <a:xfrm flipH="1" rot="10800000">
              <a:off x="668" y="1248"/>
              <a:ext cx="300" cy="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>
              <a:stCxn id="97" idx="1"/>
              <a:endCxn id="94" idx="3"/>
            </p:cNvCxnSpPr>
            <p:nvPr/>
          </p:nvCxnSpPr>
          <p:spPr>
            <a:xfrm rot="10800000">
              <a:off x="793" y="2070"/>
              <a:ext cx="300" cy="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>
              <a:stCxn id="98" idx="3"/>
              <a:endCxn id="100" idx="1"/>
            </p:cNvCxnSpPr>
            <p:nvPr/>
          </p:nvCxnSpPr>
          <p:spPr>
            <a:xfrm flipH="1" rot="10800000">
              <a:off x="1678" y="108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>
              <a:stCxn id="96" idx="1"/>
              <a:endCxn id="98" idx="3"/>
            </p:cNvCxnSpPr>
            <p:nvPr/>
          </p:nvCxnSpPr>
          <p:spPr>
            <a:xfrm rot="10800000">
              <a:off x="1752" y="136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>
              <a:stCxn id="97" idx="3"/>
              <a:endCxn id="101" idx="1"/>
            </p:cNvCxnSpPr>
            <p:nvPr/>
          </p:nvCxnSpPr>
          <p:spPr>
            <a:xfrm flipH="1" rot="10800000">
              <a:off x="1678" y="2370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4"/>
            <p:cNvCxnSpPr>
              <a:stCxn id="95" idx="1"/>
              <a:endCxn id="97" idx="3"/>
            </p:cNvCxnSpPr>
            <p:nvPr/>
          </p:nvCxnSpPr>
          <p:spPr>
            <a:xfrm rot="10800000">
              <a:off x="1752" y="2898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4"/>
            <p:cNvCxnSpPr>
              <a:stCxn id="95" idx="3"/>
              <a:endCxn id="102" idx="1"/>
            </p:cNvCxnSpPr>
            <p:nvPr/>
          </p:nvCxnSpPr>
          <p:spPr>
            <a:xfrm flipH="1" rot="10800000">
              <a:off x="2637" y="319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>
              <a:stCxn id="99" idx="1"/>
              <a:endCxn id="95" idx="3"/>
            </p:cNvCxnSpPr>
            <p:nvPr/>
          </p:nvCxnSpPr>
          <p:spPr>
            <a:xfrm rot="10800000">
              <a:off x="2712" y="346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4"/>
          <p:cNvSpPr txBox="1"/>
          <p:nvPr/>
        </p:nvSpPr>
        <p:spPr>
          <a:xfrm>
            <a:off x="5486400" y="4572000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486400" y="6025087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267200" y="5796487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267200" y="4424887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946339" y="5110687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4267200" y="2209800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267200" y="3581400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971800" y="3281887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1600200" y="4196287"/>
            <a:ext cx="787461" cy="37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="1" i="0" sz="24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228600" y="228600"/>
            <a:ext cx="8763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1963" lvl="0" marL="461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f(4)?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f(int n)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 n==0 ? 1 :  n==1 ? 2 : 2 * f(n-2) + f(n-1);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4294967295" type="body"/>
          </p:nvPr>
        </p:nvSpPr>
        <p:spPr>
          <a:xfrm>
            <a:off x="228600" y="14478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AutoNum type="arabicPeriod" startAt="2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recursive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to print an array in the reverse order.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381000" y="2438400"/>
            <a:ext cx="8382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static void printReverse(int a[], int first, int last)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(first&lt;last) printReverse(a, first+1, last);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System.out.print(a[first]+" ");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