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</p:sldIdLst>
  <p:sldSz cy="7559675" cx="10080625"/>
  <p:notesSz cx="7772400" cy="10058400"/>
  <p:embeddedFontLst>
    <p:embeddedFont>
      <p:font typeface="Tahoma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DDBFFA2-D589-4BAE-BEF1-7C9A93A35667}">
  <a:tblStyle styleId="{6DDBFFA2-D589-4BAE-BEF1-7C9A93A3566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813BCE3-35E4-4C81-93A1-45B9BC802DC5}" styleName="Table_1">
    <a:wholeTbl>
      <a:tcTxStyle b="off" i="off">
        <a:font>
          <a:latin typeface="Tahoma"/>
          <a:ea typeface="Tahoma"/>
          <a:cs typeface="Tahom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FEF"/>
          </a:solidFill>
        </a:fill>
      </a:tcStyle>
    </a:wholeTbl>
    <a:band1H>
      <a:tcTxStyle/>
      <a:tcStyle>
        <a:fill>
          <a:solidFill>
            <a:srgbClr val="CADDDD"/>
          </a:solidFill>
        </a:fill>
      </a:tcStyle>
    </a:band1H>
    <a:band2H>
      <a:tcTxStyle/>
    </a:band2H>
    <a:band1V>
      <a:tcTxStyle/>
      <a:tcStyle>
        <a:fill>
          <a:solidFill>
            <a:srgbClr val="CADDDD"/>
          </a:solidFill>
        </a:fill>
      </a:tcStyle>
    </a:band1V>
    <a:band2V>
      <a:tcTxStyle/>
    </a:band2V>
    <a:lastCol>
      <a:tcTxStyle b="on" i="off">
        <a:font>
          <a:latin typeface="Tahoma"/>
          <a:ea typeface="Tahoma"/>
          <a:cs typeface="Tahom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ahoma"/>
          <a:ea typeface="Tahoma"/>
          <a:cs typeface="Tahom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Tahom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Tahom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772400" cy="10058400"/>
          </a:xfrm>
          <a:prstGeom prst="roundRect">
            <a:avLst>
              <a:gd fmla="val 1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772400" cy="10058400"/>
          </a:xfrm>
          <a:prstGeom prst="roundRect">
            <a:avLst>
              <a:gd fmla="val 1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772400" cy="10058400"/>
          </a:xfrm>
          <a:prstGeom prst="roundRect">
            <a:avLst>
              <a:gd fmla="val 1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772400" cy="10058400"/>
          </a:xfrm>
          <a:prstGeom prst="roundRect">
            <a:avLst>
              <a:gd fmla="val 1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" name="Google Shape;7;n"/>
          <p:cNvSpPr/>
          <p:nvPr>
            <p:ph idx="2" type="sldImg"/>
          </p:nvPr>
        </p:nvSpPr>
        <p:spPr>
          <a:xfrm>
            <a:off x="1587500" y="1006475"/>
            <a:ext cx="4597400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" name="Google Shape;8;n"/>
          <p:cNvSpPr txBox="1"/>
          <p:nvPr>
            <p:ph idx="1" type="body"/>
          </p:nvPr>
        </p:nvSpPr>
        <p:spPr>
          <a:xfrm>
            <a:off x="1185863" y="4787900"/>
            <a:ext cx="5408612" cy="3825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2" type="sldNum"/>
          </p:nvPr>
        </p:nvSpPr>
        <p:spPr>
          <a:xfrm>
            <a:off x="4402561" y="9553310"/>
            <a:ext cx="3368040" cy="503354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25" spcFirstLastPara="1" rIns="101525" wrap="square" tIns="507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373188" y="755650"/>
            <a:ext cx="5026025" cy="3770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1036320" y="4778391"/>
            <a:ext cx="5699760" cy="45249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/>
          <p:nvPr>
            <p:ph idx="12" type="sldNum"/>
          </p:nvPr>
        </p:nvSpPr>
        <p:spPr>
          <a:xfrm>
            <a:off x="4402561" y="9553310"/>
            <a:ext cx="3368040" cy="503354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25" spcFirstLastPara="1" rIns="101525" wrap="square" tIns="507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5" name="Google Shape;165;p4:notes"/>
          <p:cNvSpPr/>
          <p:nvPr>
            <p:ph idx="2" type="sldImg"/>
          </p:nvPr>
        </p:nvSpPr>
        <p:spPr>
          <a:xfrm>
            <a:off x="1373188" y="755650"/>
            <a:ext cx="5026025" cy="3770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6" name="Google Shape;166;p4:notes"/>
          <p:cNvSpPr txBox="1"/>
          <p:nvPr>
            <p:ph idx="1" type="body"/>
          </p:nvPr>
        </p:nvSpPr>
        <p:spPr>
          <a:xfrm>
            <a:off x="1036320" y="4778391"/>
            <a:ext cx="5699760" cy="45249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:notes"/>
          <p:cNvSpPr txBox="1"/>
          <p:nvPr>
            <p:ph idx="1" type="body"/>
          </p:nvPr>
        </p:nvSpPr>
        <p:spPr>
          <a:xfrm>
            <a:off x="1185863" y="4787900"/>
            <a:ext cx="5408612" cy="38258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5:notes"/>
          <p:cNvSpPr/>
          <p:nvPr>
            <p:ph idx="2" type="sldImg"/>
          </p:nvPr>
        </p:nvSpPr>
        <p:spPr>
          <a:xfrm>
            <a:off x="1587500" y="1006475"/>
            <a:ext cx="4597400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504825" y="420688"/>
            <a:ext cx="9072563" cy="15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504825" y="2184400"/>
            <a:ext cx="9072563" cy="45354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3062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2275"/>
              <a:buFont typeface="Noto Sans Symbols"/>
              <a:buChar char="■"/>
              <a:defRPr b="0" i="0" sz="35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56552" lvl="1" marL="914400" marR="0" rtl="0" algn="l">
              <a:spcBef>
                <a:spcPts val="620"/>
              </a:spcBef>
              <a:spcAft>
                <a:spcPts val="0"/>
              </a:spcAft>
              <a:buClr>
                <a:schemeClr val="folHlink"/>
              </a:buClr>
              <a:buSzPts val="2015"/>
              <a:buFont typeface="Noto Sans Symbols"/>
              <a:buChar char="■"/>
              <a:defRPr b="0" i="0" sz="3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35914" lvl="2" marL="1371600" marR="0" rtl="0" algn="l">
              <a:spcBef>
                <a:spcPts val="520"/>
              </a:spcBef>
              <a:spcAft>
                <a:spcPts val="0"/>
              </a:spcAft>
              <a:buClr>
                <a:schemeClr val="hlink"/>
              </a:buClr>
              <a:buSzPts val="1690"/>
              <a:buFont typeface="Noto Sans Symbols"/>
              <a:buChar char="■"/>
              <a:defRPr b="0" i="0" sz="2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9405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9404" lvl="4" marL="22860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9404" lvl="5" marL="27432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9404" lvl="6" marL="32004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9404" lvl="7" marL="36576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9404" lvl="8" marL="41148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504825" y="6884988"/>
            <a:ext cx="2351088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444875" y="6884988"/>
            <a:ext cx="31908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7224713" y="6884988"/>
            <a:ext cx="23526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504825" y="420688"/>
            <a:ext cx="9072563" cy="15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773363" y="-84137"/>
            <a:ext cx="4535488" cy="9072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3062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2275"/>
              <a:buFont typeface="Noto Sans Symbols"/>
              <a:buChar char="■"/>
              <a:defRPr b="0" i="0" sz="35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56552" lvl="1" marL="914400" marR="0" rtl="0" algn="l">
              <a:spcBef>
                <a:spcPts val="620"/>
              </a:spcBef>
              <a:spcAft>
                <a:spcPts val="0"/>
              </a:spcAft>
              <a:buClr>
                <a:schemeClr val="folHlink"/>
              </a:buClr>
              <a:buSzPts val="2015"/>
              <a:buFont typeface="Noto Sans Symbols"/>
              <a:buChar char="■"/>
              <a:defRPr b="0" i="0" sz="3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35914" lvl="2" marL="1371600" marR="0" rtl="0" algn="l">
              <a:spcBef>
                <a:spcPts val="520"/>
              </a:spcBef>
              <a:spcAft>
                <a:spcPts val="0"/>
              </a:spcAft>
              <a:buClr>
                <a:schemeClr val="hlink"/>
              </a:buClr>
              <a:buSzPts val="1690"/>
              <a:buFont typeface="Noto Sans Symbols"/>
              <a:buChar char="■"/>
              <a:defRPr b="0" i="0" sz="2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9405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9404" lvl="4" marL="22860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9404" lvl="5" marL="27432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9404" lvl="6" marL="32004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9404" lvl="7" marL="36576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9404" lvl="8" marL="41148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504825" y="6884988"/>
            <a:ext cx="2351088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444875" y="6884988"/>
            <a:ext cx="31908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7224713" y="6884988"/>
            <a:ext cx="23526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5294313" y="2436813"/>
            <a:ext cx="6299200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681832" y="243682"/>
            <a:ext cx="6299200" cy="66532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3062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2275"/>
              <a:buFont typeface="Noto Sans Symbols"/>
              <a:buChar char="■"/>
              <a:defRPr b="0" i="0" sz="35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56552" lvl="1" marL="914400" marR="0" rtl="0" algn="l">
              <a:spcBef>
                <a:spcPts val="620"/>
              </a:spcBef>
              <a:spcAft>
                <a:spcPts val="0"/>
              </a:spcAft>
              <a:buClr>
                <a:schemeClr val="folHlink"/>
              </a:buClr>
              <a:buSzPts val="2015"/>
              <a:buFont typeface="Noto Sans Symbols"/>
              <a:buChar char="■"/>
              <a:defRPr b="0" i="0" sz="3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35914" lvl="2" marL="1371600" marR="0" rtl="0" algn="l">
              <a:spcBef>
                <a:spcPts val="520"/>
              </a:spcBef>
              <a:spcAft>
                <a:spcPts val="0"/>
              </a:spcAft>
              <a:buClr>
                <a:schemeClr val="hlink"/>
              </a:buClr>
              <a:buSzPts val="1690"/>
              <a:buFont typeface="Noto Sans Symbols"/>
              <a:buChar char="■"/>
              <a:defRPr b="0" i="0" sz="2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9405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9404" lvl="4" marL="22860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9404" lvl="5" marL="27432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9404" lvl="6" marL="32004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9404" lvl="7" marL="36576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9404" lvl="8" marL="41148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504825" y="6884988"/>
            <a:ext cx="2351088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444875" y="6884988"/>
            <a:ext cx="31908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7224713" y="6884988"/>
            <a:ext cx="23526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504825" y="420688"/>
            <a:ext cx="9072563" cy="15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504825" y="2184400"/>
            <a:ext cx="4459288" cy="45354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3062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2275"/>
              <a:buFont typeface="Noto Sans Symbols"/>
              <a:buChar char="■"/>
              <a:defRPr b="0" i="0" sz="35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56552" lvl="1" marL="914400" marR="0" rtl="0" algn="l">
              <a:spcBef>
                <a:spcPts val="620"/>
              </a:spcBef>
              <a:spcAft>
                <a:spcPts val="0"/>
              </a:spcAft>
              <a:buClr>
                <a:schemeClr val="folHlink"/>
              </a:buClr>
              <a:buSzPts val="2015"/>
              <a:buFont typeface="Noto Sans Symbols"/>
              <a:buChar char="■"/>
              <a:defRPr b="0" i="0" sz="3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35914" lvl="2" marL="1371600" marR="0" rtl="0" algn="l">
              <a:spcBef>
                <a:spcPts val="520"/>
              </a:spcBef>
              <a:spcAft>
                <a:spcPts val="0"/>
              </a:spcAft>
              <a:buClr>
                <a:schemeClr val="hlink"/>
              </a:buClr>
              <a:buSzPts val="1690"/>
              <a:buFont typeface="Noto Sans Symbols"/>
              <a:buChar char="■"/>
              <a:defRPr b="0" i="0" sz="2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9405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9404" lvl="4" marL="22860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9404" lvl="5" marL="27432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9404" lvl="6" marL="32004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9404" lvl="7" marL="36576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9404" lvl="8" marL="41148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2" type="body"/>
          </p:nvPr>
        </p:nvSpPr>
        <p:spPr>
          <a:xfrm>
            <a:off x="5116513" y="2184400"/>
            <a:ext cx="4460875" cy="45354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3062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2275"/>
              <a:buFont typeface="Noto Sans Symbols"/>
              <a:buChar char="■"/>
              <a:defRPr b="0" i="0" sz="35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56552" lvl="1" marL="914400" marR="0" rtl="0" algn="l">
              <a:spcBef>
                <a:spcPts val="620"/>
              </a:spcBef>
              <a:spcAft>
                <a:spcPts val="0"/>
              </a:spcAft>
              <a:buClr>
                <a:schemeClr val="folHlink"/>
              </a:buClr>
              <a:buSzPts val="2015"/>
              <a:buFont typeface="Noto Sans Symbols"/>
              <a:buChar char="■"/>
              <a:defRPr b="0" i="0" sz="3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35914" lvl="2" marL="1371600" marR="0" rtl="0" algn="l">
              <a:spcBef>
                <a:spcPts val="520"/>
              </a:spcBef>
              <a:spcAft>
                <a:spcPts val="0"/>
              </a:spcAft>
              <a:buClr>
                <a:schemeClr val="hlink"/>
              </a:buClr>
              <a:buSzPts val="1690"/>
              <a:buFont typeface="Noto Sans Symbols"/>
              <a:buChar char="■"/>
              <a:defRPr b="0" i="0" sz="2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9405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9404" lvl="4" marL="22860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9404" lvl="5" marL="27432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9404" lvl="6" marL="32004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9404" lvl="7" marL="36576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9404" lvl="8" marL="41148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504825" y="6884988"/>
            <a:ext cx="2351088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3444875" y="6884988"/>
            <a:ext cx="31908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7224713" y="6884988"/>
            <a:ext cx="23526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755650" y="1847850"/>
            <a:ext cx="8569325" cy="201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12888" y="4283075"/>
            <a:ext cx="7056437" cy="19319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2275"/>
              <a:buFont typeface="Noto Sans Symbols"/>
              <a:buNone/>
              <a:defRPr b="0" i="0" sz="35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620"/>
              </a:spcBef>
              <a:spcAft>
                <a:spcPts val="0"/>
              </a:spcAft>
              <a:buClr>
                <a:schemeClr val="folHlink"/>
              </a:buClr>
              <a:buSzPts val="2015"/>
              <a:buFont typeface="Noto Sans Symbols"/>
              <a:buChar char="■"/>
              <a:defRPr b="0" i="0" sz="3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520"/>
              </a:spcBef>
              <a:spcAft>
                <a:spcPts val="0"/>
              </a:spcAft>
              <a:buClr>
                <a:schemeClr val="hlink"/>
              </a:buClr>
              <a:buSzPts val="1690"/>
              <a:buFont typeface="Noto Sans Symbols"/>
              <a:buChar char="■"/>
              <a:defRPr b="0" i="0" sz="2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504825" y="6884988"/>
            <a:ext cx="2351088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444875" y="6884988"/>
            <a:ext cx="31908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7224713" y="6884988"/>
            <a:ext cx="23526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96925" y="4857750"/>
            <a:ext cx="8567738" cy="1501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96925" y="3203575"/>
            <a:ext cx="8567738" cy="16541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504825" y="6884988"/>
            <a:ext cx="2351088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444875" y="6884988"/>
            <a:ext cx="31908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7224713" y="6884988"/>
            <a:ext cx="23526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504825" y="420688"/>
            <a:ext cx="9072563" cy="15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504825" y="2184400"/>
            <a:ext cx="4459288" cy="45354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766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5116513" y="2184400"/>
            <a:ext cx="4460875" cy="45354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766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504825" y="6884988"/>
            <a:ext cx="2351088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444875" y="6884988"/>
            <a:ext cx="31908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7224713" y="6884988"/>
            <a:ext cx="23526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504825" y="1692275"/>
            <a:ext cx="4452938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  <a:defRPr b="1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504825" y="2397125"/>
            <a:ext cx="4452938" cy="4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11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463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463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464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464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5121275" y="1692275"/>
            <a:ext cx="4456113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  <a:defRPr b="1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5121275" y="2397125"/>
            <a:ext cx="4456113" cy="4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11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463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463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464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464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504825" y="6884988"/>
            <a:ext cx="2351088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444875" y="6884988"/>
            <a:ext cx="31908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7224713" y="6884988"/>
            <a:ext cx="23526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504825" y="420688"/>
            <a:ext cx="9072563" cy="15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504825" y="6884988"/>
            <a:ext cx="2351088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444875" y="6884988"/>
            <a:ext cx="31908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7224713" y="6884988"/>
            <a:ext cx="23526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504825" y="6884988"/>
            <a:ext cx="2351088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444875" y="6884988"/>
            <a:ext cx="31908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7224713" y="6884988"/>
            <a:ext cx="23526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504825" y="301625"/>
            <a:ext cx="3316288" cy="12795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941763" y="301625"/>
            <a:ext cx="5635625" cy="64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504825" y="1581150"/>
            <a:ext cx="3316288" cy="517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78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504825" y="6884988"/>
            <a:ext cx="2351088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444875" y="6884988"/>
            <a:ext cx="31908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7224713" y="6884988"/>
            <a:ext cx="23526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976438" y="5291138"/>
            <a:ext cx="6048375" cy="625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976438" y="674688"/>
            <a:ext cx="6048375" cy="4537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976438" y="5916613"/>
            <a:ext cx="6048375" cy="887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78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504825" y="6884988"/>
            <a:ext cx="2351088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444875" y="6884988"/>
            <a:ext cx="31908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7224713" y="6884988"/>
            <a:ext cx="23526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04825" y="420688"/>
            <a:ext cx="9072563" cy="15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04825" y="2184400"/>
            <a:ext cx="9072563" cy="45354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3062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2275"/>
              <a:buFont typeface="Noto Sans Symbols"/>
              <a:buChar char="■"/>
              <a:defRPr b="0" i="0" sz="35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56552" lvl="1" marL="914400" marR="0" rtl="0" algn="l">
              <a:spcBef>
                <a:spcPts val="620"/>
              </a:spcBef>
              <a:spcAft>
                <a:spcPts val="0"/>
              </a:spcAft>
              <a:buClr>
                <a:schemeClr val="folHlink"/>
              </a:buClr>
              <a:buSzPts val="2015"/>
              <a:buFont typeface="Noto Sans Symbols"/>
              <a:buChar char="■"/>
              <a:defRPr b="0" i="0" sz="3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35914" lvl="2" marL="1371600" marR="0" rtl="0" algn="l">
              <a:spcBef>
                <a:spcPts val="520"/>
              </a:spcBef>
              <a:spcAft>
                <a:spcPts val="0"/>
              </a:spcAft>
              <a:buClr>
                <a:schemeClr val="hlink"/>
              </a:buClr>
              <a:buSzPts val="1690"/>
              <a:buFont typeface="Noto Sans Symbols"/>
              <a:buChar char="■"/>
              <a:defRPr b="0" i="0" sz="2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9405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9404" lvl="4" marL="22860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9404" lvl="5" marL="27432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9404" lvl="6" marL="32004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9404" lvl="7" marL="36576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9404" lvl="8" marL="41148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504825" y="6884988"/>
            <a:ext cx="2351088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444875" y="6884988"/>
            <a:ext cx="31908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7224713" y="6884988"/>
            <a:ext cx="23526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6335712" y="192088"/>
            <a:ext cx="3581400" cy="615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Homework 1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468312" y="355106"/>
            <a:ext cx="5334000" cy="529131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77825" lvl="0" marL="377825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To search 11 in array a:</a:t>
            </a:r>
            <a:endParaRPr/>
          </a:p>
          <a:p>
            <a:pPr indent="-262255" lvl="0" marL="377825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2255" lvl="0" marL="377825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77825" lvl="0" marL="377825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98" name="Google Shape;98;p14"/>
          <p:cNvGraphicFramePr/>
          <p:nvPr/>
        </p:nvGraphicFramePr>
        <p:xfrm>
          <a:off x="713976" y="13112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{6DDBFFA2-D589-4BAE-BEF1-7C9A93A35667}</a:tableStyleId>
              </a:tblPr>
              <a:tblGrid>
                <a:gridCol w="585375"/>
                <a:gridCol w="584325"/>
                <a:gridCol w="585375"/>
                <a:gridCol w="584325"/>
                <a:gridCol w="585375"/>
                <a:gridCol w="584325"/>
                <a:gridCol w="585375"/>
                <a:gridCol w="585375"/>
                <a:gridCol w="58537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50400" marB="50400" marR="100800" marL="10080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29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35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9" name="Google Shape;99;p14"/>
          <p:cNvSpPr txBox="1"/>
          <p:nvPr/>
        </p:nvSpPr>
        <p:spPr>
          <a:xfrm>
            <a:off x="873783" y="1036638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1445283" y="1036637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2054883" y="1036638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2588283" y="1036638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3197883" y="1036638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3807483" y="1036638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4378983" y="1036638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4988583" y="1036638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5598183" y="1036638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cxnSp>
        <p:nvCxnSpPr>
          <p:cNvPr id="108" name="Google Shape;108;p14"/>
          <p:cNvCxnSpPr/>
          <p:nvPr/>
        </p:nvCxnSpPr>
        <p:spPr>
          <a:xfrm>
            <a:off x="5674383" y="1997075"/>
            <a:ext cx="9525" cy="330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lg" w="lg" type="stealth"/>
            <a:tailEnd len="sm" w="sm" type="none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949983" y="1997075"/>
            <a:ext cx="9525" cy="330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lg" w="lg" type="stealth"/>
            <a:tailEnd len="sm" w="sm" type="none"/>
          </a:ln>
        </p:spPr>
      </p:cxnSp>
      <p:sp>
        <p:nvSpPr>
          <p:cNvPr id="110" name="Google Shape;110;p14"/>
          <p:cNvSpPr txBox="1"/>
          <p:nvPr/>
        </p:nvSpPr>
        <p:spPr>
          <a:xfrm>
            <a:off x="797583" y="2301875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left</a:t>
            </a:r>
            <a:endParaRPr/>
          </a:p>
        </p:txBody>
      </p:sp>
      <p:sp>
        <p:nvSpPr>
          <p:cNvPr id="111" name="Google Shape;111;p14"/>
          <p:cNvSpPr txBox="1"/>
          <p:nvPr/>
        </p:nvSpPr>
        <p:spPr>
          <a:xfrm>
            <a:off x="5521983" y="2301875"/>
            <a:ext cx="609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right</a:t>
            </a:r>
            <a:endParaRPr/>
          </a:p>
        </p:txBody>
      </p:sp>
      <p:cxnSp>
        <p:nvCxnSpPr>
          <p:cNvPr id="112" name="Google Shape;112;p14"/>
          <p:cNvCxnSpPr/>
          <p:nvPr/>
        </p:nvCxnSpPr>
        <p:spPr>
          <a:xfrm>
            <a:off x="3312183" y="1920875"/>
            <a:ext cx="9525" cy="330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lg" w="lg" type="stealth"/>
            <a:tailEnd len="sm" w="sm" type="none"/>
          </a:ln>
        </p:spPr>
      </p:cxnSp>
      <p:sp>
        <p:nvSpPr>
          <p:cNvPr id="113" name="Google Shape;113;p14"/>
          <p:cNvSpPr txBox="1"/>
          <p:nvPr/>
        </p:nvSpPr>
        <p:spPr>
          <a:xfrm>
            <a:off x="3159783" y="2225675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mid</a:t>
            </a:r>
            <a:endParaRPr/>
          </a:p>
        </p:txBody>
      </p:sp>
      <p:graphicFrame>
        <p:nvGraphicFramePr>
          <p:cNvPr id="114" name="Google Shape;114;p14"/>
          <p:cNvGraphicFramePr/>
          <p:nvPr/>
        </p:nvGraphicFramePr>
        <p:xfrm>
          <a:off x="721383" y="28352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{6DDBFFA2-D589-4BAE-BEF1-7C9A93A35667}</a:tableStyleId>
              </a:tblPr>
              <a:tblGrid>
                <a:gridCol w="585375"/>
                <a:gridCol w="584325"/>
                <a:gridCol w="585375"/>
                <a:gridCol w="584325"/>
                <a:gridCol w="585375"/>
                <a:gridCol w="584325"/>
                <a:gridCol w="585375"/>
                <a:gridCol w="585375"/>
                <a:gridCol w="58537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50400" marB="50400" marR="100800" marL="10080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29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35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5" name="Google Shape;115;p14"/>
          <p:cNvSpPr txBox="1"/>
          <p:nvPr/>
        </p:nvSpPr>
        <p:spPr>
          <a:xfrm>
            <a:off x="881190" y="2560638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16" name="Google Shape;116;p14"/>
          <p:cNvSpPr txBox="1"/>
          <p:nvPr/>
        </p:nvSpPr>
        <p:spPr>
          <a:xfrm>
            <a:off x="1452690" y="2560637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17" name="Google Shape;117;p14"/>
          <p:cNvSpPr txBox="1"/>
          <p:nvPr/>
        </p:nvSpPr>
        <p:spPr>
          <a:xfrm>
            <a:off x="2062290" y="2560638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2595690" y="2560638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3205290" y="2560638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120" name="Google Shape;120;p14"/>
          <p:cNvSpPr txBox="1"/>
          <p:nvPr/>
        </p:nvSpPr>
        <p:spPr>
          <a:xfrm>
            <a:off x="3814890" y="2560638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121" name="Google Shape;121;p14"/>
          <p:cNvSpPr txBox="1"/>
          <p:nvPr/>
        </p:nvSpPr>
        <p:spPr>
          <a:xfrm>
            <a:off x="4386390" y="2560638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4995990" y="2560638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123" name="Google Shape;123;p14"/>
          <p:cNvSpPr txBox="1"/>
          <p:nvPr/>
        </p:nvSpPr>
        <p:spPr>
          <a:xfrm>
            <a:off x="5605590" y="2560638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cxnSp>
        <p:nvCxnSpPr>
          <p:cNvPr id="124" name="Google Shape;124;p14"/>
          <p:cNvCxnSpPr/>
          <p:nvPr/>
        </p:nvCxnSpPr>
        <p:spPr>
          <a:xfrm>
            <a:off x="2778783" y="3521075"/>
            <a:ext cx="9525" cy="330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lg" w="lg" type="stealth"/>
            <a:tailEnd len="sm" w="sm" type="none"/>
          </a:ln>
        </p:spPr>
      </p:cxnSp>
      <p:cxnSp>
        <p:nvCxnSpPr>
          <p:cNvPr id="125" name="Google Shape;125;p14"/>
          <p:cNvCxnSpPr/>
          <p:nvPr/>
        </p:nvCxnSpPr>
        <p:spPr>
          <a:xfrm>
            <a:off x="957390" y="3521075"/>
            <a:ext cx="9525" cy="330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lg" w="lg" type="stealth"/>
            <a:tailEnd len="sm" w="sm" type="none"/>
          </a:ln>
        </p:spPr>
      </p:cxnSp>
      <p:sp>
        <p:nvSpPr>
          <p:cNvPr id="126" name="Google Shape;126;p14"/>
          <p:cNvSpPr txBox="1"/>
          <p:nvPr/>
        </p:nvSpPr>
        <p:spPr>
          <a:xfrm>
            <a:off x="804990" y="3825875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left</a:t>
            </a:r>
            <a:endParaRPr/>
          </a:p>
        </p:txBody>
      </p:sp>
      <p:sp>
        <p:nvSpPr>
          <p:cNvPr id="127" name="Google Shape;127;p14"/>
          <p:cNvSpPr txBox="1"/>
          <p:nvPr/>
        </p:nvSpPr>
        <p:spPr>
          <a:xfrm>
            <a:off x="2626383" y="3825875"/>
            <a:ext cx="609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right</a:t>
            </a:r>
            <a:endParaRPr/>
          </a:p>
        </p:txBody>
      </p:sp>
      <p:cxnSp>
        <p:nvCxnSpPr>
          <p:cNvPr id="128" name="Google Shape;128;p14"/>
          <p:cNvCxnSpPr/>
          <p:nvPr/>
        </p:nvCxnSpPr>
        <p:spPr>
          <a:xfrm>
            <a:off x="1635783" y="3475037"/>
            <a:ext cx="9525" cy="330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lg" w="lg" type="stealth"/>
            <a:tailEnd len="sm" w="sm" type="none"/>
          </a:ln>
        </p:spPr>
      </p:cxnSp>
      <p:sp>
        <p:nvSpPr>
          <p:cNvPr id="129" name="Google Shape;129;p14"/>
          <p:cNvSpPr txBox="1"/>
          <p:nvPr/>
        </p:nvSpPr>
        <p:spPr>
          <a:xfrm>
            <a:off x="1483383" y="3779837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mid</a:t>
            </a:r>
            <a:endParaRPr/>
          </a:p>
        </p:txBody>
      </p:sp>
      <p:sp>
        <p:nvSpPr>
          <p:cNvPr id="130" name="Google Shape;130;p14"/>
          <p:cNvSpPr txBox="1"/>
          <p:nvPr/>
        </p:nvSpPr>
        <p:spPr>
          <a:xfrm>
            <a:off x="6640514" y="1493837"/>
            <a:ext cx="3440112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77825" lvl="0" marL="3778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Searching for the value 11, binary search examines 17, 3, 5, 11 and stops</a:t>
            </a:r>
            <a:endParaRPr/>
          </a:p>
        </p:txBody>
      </p:sp>
      <p:graphicFrame>
        <p:nvGraphicFramePr>
          <p:cNvPr id="131" name="Google Shape;131;p14"/>
          <p:cNvGraphicFramePr/>
          <p:nvPr/>
        </p:nvGraphicFramePr>
        <p:xfrm>
          <a:off x="696912" y="43592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{6DDBFFA2-D589-4BAE-BEF1-7C9A93A35667}</a:tableStyleId>
              </a:tblPr>
              <a:tblGrid>
                <a:gridCol w="585375"/>
                <a:gridCol w="584325"/>
                <a:gridCol w="585375"/>
                <a:gridCol w="584325"/>
                <a:gridCol w="585375"/>
                <a:gridCol w="584325"/>
                <a:gridCol w="585375"/>
                <a:gridCol w="585375"/>
                <a:gridCol w="58537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50400" marB="50400" marR="100800" marL="10080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29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35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2" name="Google Shape;132;p14"/>
          <p:cNvSpPr txBox="1"/>
          <p:nvPr/>
        </p:nvSpPr>
        <p:spPr>
          <a:xfrm>
            <a:off x="856719" y="4084638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33" name="Google Shape;133;p14"/>
          <p:cNvSpPr txBox="1"/>
          <p:nvPr/>
        </p:nvSpPr>
        <p:spPr>
          <a:xfrm>
            <a:off x="1428219" y="4084637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34" name="Google Shape;134;p14"/>
          <p:cNvSpPr txBox="1"/>
          <p:nvPr/>
        </p:nvSpPr>
        <p:spPr>
          <a:xfrm>
            <a:off x="2037819" y="4084638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2571219" y="4084638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3180819" y="4084638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137" name="Google Shape;137;p14"/>
          <p:cNvSpPr txBox="1"/>
          <p:nvPr/>
        </p:nvSpPr>
        <p:spPr>
          <a:xfrm>
            <a:off x="3790419" y="4084638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138" name="Google Shape;138;p14"/>
          <p:cNvSpPr txBox="1"/>
          <p:nvPr/>
        </p:nvSpPr>
        <p:spPr>
          <a:xfrm>
            <a:off x="4361919" y="4084638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139" name="Google Shape;139;p14"/>
          <p:cNvSpPr txBox="1"/>
          <p:nvPr/>
        </p:nvSpPr>
        <p:spPr>
          <a:xfrm>
            <a:off x="4971519" y="4084638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140" name="Google Shape;140;p14"/>
          <p:cNvSpPr txBox="1"/>
          <p:nvPr/>
        </p:nvSpPr>
        <p:spPr>
          <a:xfrm>
            <a:off x="5581119" y="4084638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cxnSp>
        <p:nvCxnSpPr>
          <p:cNvPr id="141" name="Google Shape;141;p14"/>
          <p:cNvCxnSpPr/>
          <p:nvPr/>
        </p:nvCxnSpPr>
        <p:spPr>
          <a:xfrm>
            <a:off x="2754312" y="5045075"/>
            <a:ext cx="9525" cy="330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lg" w="lg" type="stealth"/>
            <a:tailEnd len="sm" w="sm" type="none"/>
          </a:ln>
        </p:spPr>
      </p:cxnSp>
      <p:cxnSp>
        <p:nvCxnSpPr>
          <p:cNvPr id="142" name="Google Shape;142;p14"/>
          <p:cNvCxnSpPr/>
          <p:nvPr/>
        </p:nvCxnSpPr>
        <p:spPr>
          <a:xfrm>
            <a:off x="1992312" y="5045075"/>
            <a:ext cx="9525" cy="330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lg" w="lg" type="stealth"/>
            <a:tailEnd len="sm" w="sm" type="none"/>
          </a:ln>
        </p:spPr>
      </p:cxnSp>
      <p:sp>
        <p:nvSpPr>
          <p:cNvPr id="143" name="Google Shape;143;p14"/>
          <p:cNvSpPr txBox="1"/>
          <p:nvPr/>
        </p:nvSpPr>
        <p:spPr>
          <a:xfrm>
            <a:off x="1839912" y="5349875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left</a:t>
            </a:r>
            <a:endParaRPr/>
          </a:p>
        </p:txBody>
      </p:sp>
      <p:sp>
        <p:nvSpPr>
          <p:cNvPr id="144" name="Google Shape;144;p14"/>
          <p:cNvSpPr txBox="1"/>
          <p:nvPr/>
        </p:nvSpPr>
        <p:spPr>
          <a:xfrm>
            <a:off x="2601912" y="5349875"/>
            <a:ext cx="609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right</a:t>
            </a:r>
            <a:endParaRPr/>
          </a:p>
        </p:txBody>
      </p:sp>
      <p:cxnSp>
        <p:nvCxnSpPr>
          <p:cNvPr id="145" name="Google Shape;145;p14"/>
          <p:cNvCxnSpPr/>
          <p:nvPr/>
        </p:nvCxnSpPr>
        <p:spPr>
          <a:xfrm>
            <a:off x="2297112" y="5151437"/>
            <a:ext cx="9525" cy="330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lg" w="lg" type="stealth"/>
            <a:tailEnd len="sm" w="sm" type="none"/>
          </a:ln>
        </p:spPr>
      </p:cxnSp>
      <p:sp>
        <p:nvSpPr>
          <p:cNvPr id="146" name="Google Shape;146;p14"/>
          <p:cNvSpPr txBox="1"/>
          <p:nvPr/>
        </p:nvSpPr>
        <p:spPr>
          <a:xfrm>
            <a:off x="2068512" y="5456237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mid</a:t>
            </a:r>
            <a:endParaRPr/>
          </a:p>
        </p:txBody>
      </p:sp>
      <p:graphicFrame>
        <p:nvGraphicFramePr>
          <p:cNvPr id="147" name="Google Shape;147;p14"/>
          <p:cNvGraphicFramePr/>
          <p:nvPr/>
        </p:nvGraphicFramePr>
        <p:xfrm>
          <a:off x="773112" y="59594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{6DDBFFA2-D589-4BAE-BEF1-7C9A93A35667}</a:tableStyleId>
              </a:tblPr>
              <a:tblGrid>
                <a:gridCol w="585375"/>
                <a:gridCol w="584325"/>
                <a:gridCol w="585375"/>
                <a:gridCol w="584325"/>
                <a:gridCol w="585375"/>
                <a:gridCol w="584325"/>
                <a:gridCol w="585375"/>
                <a:gridCol w="585375"/>
                <a:gridCol w="58537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50400" marB="50400" marR="100800" marL="10080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29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35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8" name="Google Shape;148;p14"/>
          <p:cNvSpPr txBox="1"/>
          <p:nvPr/>
        </p:nvSpPr>
        <p:spPr>
          <a:xfrm>
            <a:off x="932919" y="5684838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49" name="Google Shape;149;p14"/>
          <p:cNvSpPr txBox="1"/>
          <p:nvPr/>
        </p:nvSpPr>
        <p:spPr>
          <a:xfrm>
            <a:off x="1504419" y="5684837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50" name="Google Shape;150;p14"/>
          <p:cNvSpPr txBox="1"/>
          <p:nvPr/>
        </p:nvSpPr>
        <p:spPr>
          <a:xfrm>
            <a:off x="2114019" y="5684838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151" name="Google Shape;151;p14"/>
          <p:cNvSpPr txBox="1"/>
          <p:nvPr/>
        </p:nvSpPr>
        <p:spPr>
          <a:xfrm>
            <a:off x="2647419" y="5684838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52" name="Google Shape;152;p14"/>
          <p:cNvSpPr txBox="1"/>
          <p:nvPr/>
        </p:nvSpPr>
        <p:spPr>
          <a:xfrm>
            <a:off x="3257019" y="5684838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153" name="Google Shape;153;p14"/>
          <p:cNvSpPr txBox="1"/>
          <p:nvPr/>
        </p:nvSpPr>
        <p:spPr>
          <a:xfrm>
            <a:off x="3866619" y="5684838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154" name="Google Shape;154;p14"/>
          <p:cNvSpPr txBox="1"/>
          <p:nvPr/>
        </p:nvSpPr>
        <p:spPr>
          <a:xfrm>
            <a:off x="4438119" y="5684838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155" name="Google Shape;155;p14"/>
          <p:cNvSpPr txBox="1"/>
          <p:nvPr/>
        </p:nvSpPr>
        <p:spPr>
          <a:xfrm>
            <a:off x="5047719" y="5684838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156" name="Google Shape;156;p14"/>
          <p:cNvSpPr txBox="1"/>
          <p:nvPr/>
        </p:nvSpPr>
        <p:spPr>
          <a:xfrm>
            <a:off x="5657319" y="5684838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cxnSp>
        <p:nvCxnSpPr>
          <p:cNvPr id="157" name="Google Shape;157;p14"/>
          <p:cNvCxnSpPr/>
          <p:nvPr/>
        </p:nvCxnSpPr>
        <p:spPr>
          <a:xfrm>
            <a:off x="2982912" y="6645275"/>
            <a:ext cx="9525" cy="330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lg" w="lg" type="stealth"/>
            <a:tailEnd len="sm" w="sm" type="none"/>
          </a:ln>
        </p:spPr>
      </p:cxnSp>
      <p:cxnSp>
        <p:nvCxnSpPr>
          <p:cNvPr id="158" name="Google Shape;158;p14"/>
          <p:cNvCxnSpPr/>
          <p:nvPr/>
        </p:nvCxnSpPr>
        <p:spPr>
          <a:xfrm>
            <a:off x="2678112" y="6645275"/>
            <a:ext cx="9525" cy="330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lg" w="lg" type="stealth"/>
            <a:tailEnd len="sm" w="sm" type="none"/>
          </a:ln>
        </p:spPr>
      </p:cxnSp>
      <p:sp>
        <p:nvSpPr>
          <p:cNvPr id="159" name="Google Shape;159;p14"/>
          <p:cNvSpPr txBox="1"/>
          <p:nvPr/>
        </p:nvSpPr>
        <p:spPr>
          <a:xfrm>
            <a:off x="2525712" y="6950075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left</a:t>
            </a:r>
            <a:endParaRPr/>
          </a:p>
        </p:txBody>
      </p:sp>
      <p:sp>
        <p:nvSpPr>
          <p:cNvPr id="160" name="Google Shape;160;p14"/>
          <p:cNvSpPr txBox="1"/>
          <p:nvPr/>
        </p:nvSpPr>
        <p:spPr>
          <a:xfrm>
            <a:off x="2830512" y="6950075"/>
            <a:ext cx="609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right</a:t>
            </a:r>
            <a:endParaRPr/>
          </a:p>
        </p:txBody>
      </p:sp>
      <p:cxnSp>
        <p:nvCxnSpPr>
          <p:cNvPr id="161" name="Google Shape;161;p14"/>
          <p:cNvCxnSpPr/>
          <p:nvPr/>
        </p:nvCxnSpPr>
        <p:spPr>
          <a:xfrm>
            <a:off x="2906712" y="6827837"/>
            <a:ext cx="9525" cy="330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lg" w="lg" type="stealth"/>
            <a:tailEnd len="sm" w="sm" type="none"/>
          </a:ln>
        </p:spPr>
      </p:cxnSp>
      <p:sp>
        <p:nvSpPr>
          <p:cNvPr id="162" name="Google Shape;162;p14"/>
          <p:cNvSpPr txBox="1"/>
          <p:nvPr/>
        </p:nvSpPr>
        <p:spPr>
          <a:xfrm>
            <a:off x="2601912" y="7230645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mid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 txBox="1"/>
          <p:nvPr>
            <p:ph idx="1" type="body"/>
          </p:nvPr>
        </p:nvSpPr>
        <p:spPr>
          <a:xfrm>
            <a:off x="468312" y="1874837"/>
            <a:ext cx="2971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77825" lvl="0" marL="377825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To search 22 in array a:</a:t>
            </a:r>
            <a:endParaRPr/>
          </a:p>
          <a:p>
            <a:pPr indent="-262255" lvl="0" marL="377825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2255" lvl="0" marL="377825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77825" lvl="0" marL="377825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69" name="Google Shape;169;p15"/>
          <p:cNvGraphicFramePr/>
          <p:nvPr/>
        </p:nvGraphicFramePr>
        <p:xfrm>
          <a:off x="4440370" y="6679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{6DDBFFA2-D589-4BAE-BEF1-7C9A93A35667}</a:tableStyleId>
              </a:tblPr>
              <a:tblGrid>
                <a:gridCol w="585375"/>
                <a:gridCol w="584325"/>
                <a:gridCol w="585375"/>
                <a:gridCol w="584325"/>
                <a:gridCol w="585375"/>
                <a:gridCol w="584325"/>
                <a:gridCol w="585375"/>
                <a:gridCol w="585375"/>
                <a:gridCol w="58537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50400" marB="50400" marR="100800" marL="10080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29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35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0" name="Google Shape;170;p15"/>
          <p:cNvSpPr txBox="1"/>
          <p:nvPr/>
        </p:nvSpPr>
        <p:spPr>
          <a:xfrm>
            <a:off x="4600177" y="393284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71" name="Google Shape;171;p15"/>
          <p:cNvSpPr txBox="1"/>
          <p:nvPr/>
        </p:nvSpPr>
        <p:spPr>
          <a:xfrm>
            <a:off x="5171677" y="393283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72" name="Google Shape;172;p15"/>
          <p:cNvSpPr txBox="1"/>
          <p:nvPr/>
        </p:nvSpPr>
        <p:spPr>
          <a:xfrm>
            <a:off x="5781277" y="393284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173" name="Google Shape;173;p15"/>
          <p:cNvSpPr txBox="1"/>
          <p:nvPr/>
        </p:nvSpPr>
        <p:spPr>
          <a:xfrm>
            <a:off x="6314677" y="393284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74" name="Google Shape;174;p15"/>
          <p:cNvSpPr txBox="1"/>
          <p:nvPr/>
        </p:nvSpPr>
        <p:spPr>
          <a:xfrm>
            <a:off x="6924277" y="393284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175" name="Google Shape;175;p15"/>
          <p:cNvSpPr txBox="1"/>
          <p:nvPr/>
        </p:nvSpPr>
        <p:spPr>
          <a:xfrm>
            <a:off x="7533877" y="393284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176" name="Google Shape;176;p15"/>
          <p:cNvSpPr txBox="1"/>
          <p:nvPr/>
        </p:nvSpPr>
        <p:spPr>
          <a:xfrm>
            <a:off x="8105377" y="393284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177" name="Google Shape;177;p15"/>
          <p:cNvSpPr txBox="1"/>
          <p:nvPr/>
        </p:nvSpPr>
        <p:spPr>
          <a:xfrm>
            <a:off x="8714977" y="393284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178" name="Google Shape;178;p15"/>
          <p:cNvSpPr txBox="1"/>
          <p:nvPr/>
        </p:nvSpPr>
        <p:spPr>
          <a:xfrm>
            <a:off x="9324577" y="393284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cxnSp>
        <p:nvCxnSpPr>
          <p:cNvPr id="179" name="Google Shape;179;p15"/>
          <p:cNvCxnSpPr/>
          <p:nvPr/>
        </p:nvCxnSpPr>
        <p:spPr>
          <a:xfrm>
            <a:off x="9400777" y="1353721"/>
            <a:ext cx="9525" cy="330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lg" w="lg" type="stealth"/>
            <a:tailEnd len="sm" w="sm" type="none"/>
          </a:ln>
        </p:spPr>
      </p:cxnSp>
      <p:cxnSp>
        <p:nvCxnSpPr>
          <p:cNvPr id="180" name="Google Shape;180;p15"/>
          <p:cNvCxnSpPr/>
          <p:nvPr/>
        </p:nvCxnSpPr>
        <p:spPr>
          <a:xfrm>
            <a:off x="4676377" y="1353721"/>
            <a:ext cx="9525" cy="330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lg" w="lg" type="stealth"/>
            <a:tailEnd len="sm" w="sm" type="none"/>
          </a:ln>
        </p:spPr>
      </p:cxnSp>
      <p:sp>
        <p:nvSpPr>
          <p:cNvPr id="181" name="Google Shape;181;p15"/>
          <p:cNvSpPr txBox="1"/>
          <p:nvPr/>
        </p:nvSpPr>
        <p:spPr>
          <a:xfrm>
            <a:off x="4523977" y="1658521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left</a:t>
            </a:r>
            <a:endParaRPr/>
          </a:p>
        </p:txBody>
      </p:sp>
      <p:sp>
        <p:nvSpPr>
          <p:cNvPr id="182" name="Google Shape;182;p15"/>
          <p:cNvSpPr txBox="1"/>
          <p:nvPr/>
        </p:nvSpPr>
        <p:spPr>
          <a:xfrm>
            <a:off x="9248377" y="1658521"/>
            <a:ext cx="609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right</a:t>
            </a:r>
            <a:endParaRPr/>
          </a:p>
        </p:txBody>
      </p:sp>
      <p:cxnSp>
        <p:nvCxnSpPr>
          <p:cNvPr id="183" name="Google Shape;183;p15"/>
          <p:cNvCxnSpPr/>
          <p:nvPr/>
        </p:nvCxnSpPr>
        <p:spPr>
          <a:xfrm>
            <a:off x="7038577" y="1277521"/>
            <a:ext cx="9525" cy="330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lg" w="lg" type="stealth"/>
            <a:tailEnd len="sm" w="sm" type="none"/>
          </a:ln>
        </p:spPr>
      </p:cxnSp>
      <p:sp>
        <p:nvSpPr>
          <p:cNvPr id="184" name="Google Shape;184;p15"/>
          <p:cNvSpPr txBox="1"/>
          <p:nvPr/>
        </p:nvSpPr>
        <p:spPr>
          <a:xfrm>
            <a:off x="6886177" y="1582321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mid</a:t>
            </a:r>
            <a:endParaRPr/>
          </a:p>
        </p:txBody>
      </p:sp>
      <p:graphicFrame>
        <p:nvGraphicFramePr>
          <p:cNvPr id="185" name="Google Shape;185;p15"/>
          <p:cNvGraphicFramePr/>
          <p:nvPr/>
        </p:nvGraphicFramePr>
        <p:xfrm>
          <a:off x="4447777" y="22681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{6DDBFFA2-D589-4BAE-BEF1-7C9A93A35667}</a:tableStyleId>
              </a:tblPr>
              <a:tblGrid>
                <a:gridCol w="585375"/>
                <a:gridCol w="584325"/>
                <a:gridCol w="585375"/>
                <a:gridCol w="584325"/>
                <a:gridCol w="585375"/>
                <a:gridCol w="584325"/>
                <a:gridCol w="585375"/>
                <a:gridCol w="585375"/>
                <a:gridCol w="58537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50400" marB="50400" marR="100800" marL="10080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29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35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6" name="Google Shape;186;p15"/>
          <p:cNvSpPr txBox="1"/>
          <p:nvPr/>
        </p:nvSpPr>
        <p:spPr>
          <a:xfrm>
            <a:off x="4607584" y="1993484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87" name="Google Shape;187;p15"/>
          <p:cNvSpPr txBox="1"/>
          <p:nvPr/>
        </p:nvSpPr>
        <p:spPr>
          <a:xfrm>
            <a:off x="5179084" y="1993483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88" name="Google Shape;188;p15"/>
          <p:cNvSpPr txBox="1"/>
          <p:nvPr/>
        </p:nvSpPr>
        <p:spPr>
          <a:xfrm>
            <a:off x="5788684" y="1993484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189" name="Google Shape;189;p15"/>
          <p:cNvSpPr txBox="1"/>
          <p:nvPr/>
        </p:nvSpPr>
        <p:spPr>
          <a:xfrm>
            <a:off x="6322084" y="1993484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90" name="Google Shape;190;p15"/>
          <p:cNvSpPr txBox="1"/>
          <p:nvPr/>
        </p:nvSpPr>
        <p:spPr>
          <a:xfrm>
            <a:off x="6931684" y="1993484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191" name="Google Shape;191;p15"/>
          <p:cNvSpPr txBox="1"/>
          <p:nvPr/>
        </p:nvSpPr>
        <p:spPr>
          <a:xfrm>
            <a:off x="7541284" y="1993484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192" name="Google Shape;192;p15"/>
          <p:cNvSpPr txBox="1"/>
          <p:nvPr/>
        </p:nvSpPr>
        <p:spPr>
          <a:xfrm>
            <a:off x="8112784" y="1993484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193" name="Google Shape;193;p15"/>
          <p:cNvSpPr txBox="1"/>
          <p:nvPr/>
        </p:nvSpPr>
        <p:spPr>
          <a:xfrm>
            <a:off x="8722384" y="1993484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194" name="Google Shape;194;p15"/>
          <p:cNvSpPr txBox="1"/>
          <p:nvPr/>
        </p:nvSpPr>
        <p:spPr>
          <a:xfrm>
            <a:off x="9331984" y="1993484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cxnSp>
        <p:nvCxnSpPr>
          <p:cNvPr id="195" name="Google Shape;195;p15"/>
          <p:cNvCxnSpPr/>
          <p:nvPr/>
        </p:nvCxnSpPr>
        <p:spPr>
          <a:xfrm>
            <a:off x="9459912" y="2953921"/>
            <a:ext cx="9525" cy="330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lg" w="lg" type="stealth"/>
            <a:tailEnd len="sm" w="sm" type="none"/>
          </a:ln>
        </p:spPr>
      </p:cxnSp>
      <p:cxnSp>
        <p:nvCxnSpPr>
          <p:cNvPr id="196" name="Google Shape;196;p15"/>
          <p:cNvCxnSpPr/>
          <p:nvPr/>
        </p:nvCxnSpPr>
        <p:spPr>
          <a:xfrm>
            <a:off x="7638519" y="2953921"/>
            <a:ext cx="9525" cy="330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lg" w="lg" type="stealth"/>
            <a:tailEnd len="sm" w="sm" type="none"/>
          </a:ln>
        </p:spPr>
      </p:cxnSp>
      <p:sp>
        <p:nvSpPr>
          <p:cNvPr id="197" name="Google Shape;197;p15"/>
          <p:cNvSpPr txBox="1"/>
          <p:nvPr/>
        </p:nvSpPr>
        <p:spPr>
          <a:xfrm>
            <a:off x="7486119" y="3258721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left</a:t>
            </a:r>
            <a:endParaRPr/>
          </a:p>
        </p:txBody>
      </p:sp>
      <p:sp>
        <p:nvSpPr>
          <p:cNvPr id="198" name="Google Shape;198;p15"/>
          <p:cNvSpPr txBox="1"/>
          <p:nvPr/>
        </p:nvSpPr>
        <p:spPr>
          <a:xfrm>
            <a:off x="9307512" y="3258721"/>
            <a:ext cx="609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right</a:t>
            </a:r>
            <a:endParaRPr/>
          </a:p>
        </p:txBody>
      </p:sp>
      <p:cxnSp>
        <p:nvCxnSpPr>
          <p:cNvPr id="199" name="Google Shape;199;p15"/>
          <p:cNvCxnSpPr/>
          <p:nvPr/>
        </p:nvCxnSpPr>
        <p:spPr>
          <a:xfrm>
            <a:off x="8316912" y="2907883"/>
            <a:ext cx="9525" cy="330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lg" w="lg" type="stealth"/>
            <a:tailEnd len="sm" w="sm" type="none"/>
          </a:ln>
        </p:spPr>
      </p:cxnSp>
      <p:sp>
        <p:nvSpPr>
          <p:cNvPr id="200" name="Google Shape;200;p15"/>
          <p:cNvSpPr txBox="1"/>
          <p:nvPr/>
        </p:nvSpPr>
        <p:spPr>
          <a:xfrm>
            <a:off x="8164512" y="3212683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mid</a:t>
            </a:r>
            <a:endParaRPr/>
          </a:p>
        </p:txBody>
      </p:sp>
      <p:sp>
        <p:nvSpPr>
          <p:cNvPr id="201" name="Google Shape;201;p15"/>
          <p:cNvSpPr txBox="1"/>
          <p:nvPr/>
        </p:nvSpPr>
        <p:spPr>
          <a:xfrm>
            <a:off x="87312" y="3779837"/>
            <a:ext cx="4027488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77825" lvl="0" marL="3778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Searching for the value 22, binary search examines 17, 29,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23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and stops</a:t>
            </a:r>
            <a:endParaRPr/>
          </a:p>
        </p:txBody>
      </p:sp>
      <p:graphicFrame>
        <p:nvGraphicFramePr>
          <p:cNvPr id="202" name="Google Shape;202;p15"/>
          <p:cNvGraphicFramePr/>
          <p:nvPr/>
        </p:nvGraphicFramePr>
        <p:xfrm>
          <a:off x="4430712" y="38683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{6DDBFFA2-D589-4BAE-BEF1-7C9A93A35667}</a:tableStyleId>
              </a:tblPr>
              <a:tblGrid>
                <a:gridCol w="585375"/>
                <a:gridCol w="584325"/>
                <a:gridCol w="585375"/>
                <a:gridCol w="584325"/>
                <a:gridCol w="585375"/>
                <a:gridCol w="584325"/>
                <a:gridCol w="585375"/>
                <a:gridCol w="585375"/>
                <a:gridCol w="58537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50400" marB="50400" marR="100800" marL="10080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29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35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3" name="Google Shape;203;p15"/>
          <p:cNvSpPr txBox="1"/>
          <p:nvPr/>
        </p:nvSpPr>
        <p:spPr>
          <a:xfrm>
            <a:off x="4590519" y="3593684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204" name="Google Shape;204;p15"/>
          <p:cNvSpPr txBox="1"/>
          <p:nvPr/>
        </p:nvSpPr>
        <p:spPr>
          <a:xfrm>
            <a:off x="5162019" y="3593683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205" name="Google Shape;205;p15"/>
          <p:cNvSpPr txBox="1"/>
          <p:nvPr/>
        </p:nvSpPr>
        <p:spPr>
          <a:xfrm>
            <a:off x="5771619" y="3593684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206" name="Google Shape;206;p15"/>
          <p:cNvSpPr txBox="1"/>
          <p:nvPr/>
        </p:nvSpPr>
        <p:spPr>
          <a:xfrm>
            <a:off x="6305019" y="3593684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207" name="Google Shape;207;p15"/>
          <p:cNvSpPr txBox="1"/>
          <p:nvPr/>
        </p:nvSpPr>
        <p:spPr>
          <a:xfrm>
            <a:off x="6914619" y="3593684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208" name="Google Shape;208;p15"/>
          <p:cNvSpPr txBox="1"/>
          <p:nvPr/>
        </p:nvSpPr>
        <p:spPr>
          <a:xfrm>
            <a:off x="7524219" y="3593684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209" name="Google Shape;209;p15"/>
          <p:cNvSpPr txBox="1"/>
          <p:nvPr/>
        </p:nvSpPr>
        <p:spPr>
          <a:xfrm>
            <a:off x="8095719" y="3593684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210" name="Google Shape;210;p15"/>
          <p:cNvSpPr txBox="1"/>
          <p:nvPr/>
        </p:nvSpPr>
        <p:spPr>
          <a:xfrm>
            <a:off x="8705319" y="3593684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211" name="Google Shape;211;p15"/>
          <p:cNvSpPr txBox="1"/>
          <p:nvPr/>
        </p:nvSpPr>
        <p:spPr>
          <a:xfrm>
            <a:off x="9314919" y="3593684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cxnSp>
        <p:nvCxnSpPr>
          <p:cNvPr id="212" name="Google Shape;212;p15"/>
          <p:cNvCxnSpPr/>
          <p:nvPr/>
        </p:nvCxnSpPr>
        <p:spPr>
          <a:xfrm>
            <a:off x="7859712" y="4554121"/>
            <a:ext cx="9525" cy="330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lg" w="lg" type="stealth"/>
            <a:tailEnd len="sm" w="sm" type="none"/>
          </a:ln>
        </p:spPr>
      </p:cxnSp>
      <p:cxnSp>
        <p:nvCxnSpPr>
          <p:cNvPr id="213" name="Google Shape;213;p15"/>
          <p:cNvCxnSpPr/>
          <p:nvPr/>
        </p:nvCxnSpPr>
        <p:spPr>
          <a:xfrm>
            <a:off x="7478712" y="4554121"/>
            <a:ext cx="9525" cy="330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lg" w="lg" type="stealth"/>
            <a:tailEnd len="sm" w="sm" type="none"/>
          </a:ln>
        </p:spPr>
      </p:cxnSp>
      <p:sp>
        <p:nvSpPr>
          <p:cNvPr id="214" name="Google Shape;214;p15"/>
          <p:cNvSpPr txBox="1"/>
          <p:nvPr/>
        </p:nvSpPr>
        <p:spPr>
          <a:xfrm>
            <a:off x="7326312" y="4858921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left</a:t>
            </a:r>
            <a:endParaRPr/>
          </a:p>
        </p:txBody>
      </p:sp>
      <p:sp>
        <p:nvSpPr>
          <p:cNvPr id="215" name="Google Shape;215;p15"/>
          <p:cNvSpPr txBox="1"/>
          <p:nvPr/>
        </p:nvSpPr>
        <p:spPr>
          <a:xfrm>
            <a:off x="7783512" y="4858921"/>
            <a:ext cx="609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right</a:t>
            </a:r>
            <a:endParaRPr/>
          </a:p>
        </p:txBody>
      </p:sp>
      <p:cxnSp>
        <p:nvCxnSpPr>
          <p:cNvPr id="216" name="Google Shape;216;p15"/>
          <p:cNvCxnSpPr/>
          <p:nvPr/>
        </p:nvCxnSpPr>
        <p:spPr>
          <a:xfrm>
            <a:off x="7783512" y="4812883"/>
            <a:ext cx="9525" cy="330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lg" w="lg" type="stealth"/>
            <a:tailEnd len="sm" w="sm" type="none"/>
          </a:ln>
        </p:spPr>
      </p:cxnSp>
      <p:sp>
        <p:nvSpPr>
          <p:cNvPr id="217" name="Google Shape;217;p15"/>
          <p:cNvSpPr txBox="1"/>
          <p:nvPr/>
        </p:nvSpPr>
        <p:spPr>
          <a:xfrm>
            <a:off x="7631112" y="5075237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mid</a:t>
            </a:r>
            <a:endParaRPr/>
          </a:p>
        </p:txBody>
      </p:sp>
      <p:graphicFrame>
        <p:nvGraphicFramePr>
          <p:cNvPr id="218" name="Google Shape;218;p15"/>
          <p:cNvGraphicFramePr/>
          <p:nvPr/>
        </p:nvGraphicFramePr>
        <p:xfrm>
          <a:off x="4506912" y="59134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{6DDBFFA2-D589-4BAE-BEF1-7C9A93A35667}</a:tableStyleId>
              </a:tblPr>
              <a:tblGrid>
                <a:gridCol w="585375"/>
                <a:gridCol w="584325"/>
                <a:gridCol w="585375"/>
                <a:gridCol w="584325"/>
                <a:gridCol w="585375"/>
                <a:gridCol w="584325"/>
                <a:gridCol w="585375"/>
                <a:gridCol w="585375"/>
                <a:gridCol w="58537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50400" marB="50400" marR="100800" marL="10080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29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35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9" name="Google Shape;219;p15"/>
          <p:cNvSpPr txBox="1"/>
          <p:nvPr/>
        </p:nvSpPr>
        <p:spPr>
          <a:xfrm>
            <a:off x="4666719" y="5605046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220" name="Google Shape;220;p15"/>
          <p:cNvSpPr txBox="1"/>
          <p:nvPr/>
        </p:nvSpPr>
        <p:spPr>
          <a:xfrm>
            <a:off x="5238219" y="5605045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221" name="Google Shape;221;p15"/>
          <p:cNvSpPr txBox="1"/>
          <p:nvPr/>
        </p:nvSpPr>
        <p:spPr>
          <a:xfrm>
            <a:off x="5847819" y="5605046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222" name="Google Shape;222;p15"/>
          <p:cNvSpPr txBox="1"/>
          <p:nvPr/>
        </p:nvSpPr>
        <p:spPr>
          <a:xfrm>
            <a:off x="6381219" y="5605046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223" name="Google Shape;223;p15"/>
          <p:cNvSpPr txBox="1"/>
          <p:nvPr/>
        </p:nvSpPr>
        <p:spPr>
          <a:xfrm>
            <a:off x="6990819" y="5605046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224" name="Google Shape;224;p15"/>
          <p:cNvSpPr txBox="1"/>
          <p:nvPr/>
        </p:nvSpPr>
        <p:spPr>
          <a:xfrm>
            <a:off x="7600419" y="5605046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225" name="Google Shape;225;p15"/>
          <p:cNvSpPr txBox="1"/>
          <p:nvPr/>
        </p:nvSpPr>
        <p:spPr>
          <a:xfrm>
            <a:off x="8171919" y="5605046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226" name="Google Shape;226;p15"/>
          <p:cNvSpPr txBox="1"/>
          <p:nvPr/>
        </p:nvSpPr>
        <p:spPr>
          <a:xfrm>
            <a:off x="8781519" y="5605046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227" name="Google Shape;227;p15"/>
          <p:cNvSpPr txBox="1"/>
          <p:nvPr/>
        </p:nvSpPr>
        <p:spPr>
          <a:xfrm>
            <a:off x="9391119" y="5605046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cxnSp>
        <p:nvCxnSpPr>
          <p:cNvPr id="228" name="Google Shape;228;p15"/>
          <p:cNvCxnSpPr/>
          <p:nvPr/>
        </p:nvCxnSpPr>
        <p:spPr>
          <a:xfrm>
            <a:off x="7097712" y="6565483"/>
            <a:ext cx="9525" cy="330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lg" w="lg" type="stealth"/>
            <a:tailEnd len="sm" w="sm" type="none"/>
          </a:ln>
        </p:spPr>
      </p:cxnSp>
      <p:cxnSp>
        <p:nvCxnSpPr>
          <p:cNvPr id="229" name="Google Shape;229;p15"/>
          <p:cNvCxnSpPr/>
          <p:nvPr/>
        </p:nvCxnSpPr>
        <p:spPr>
          <a:xfrm>
            <a:off x="7773987" y="6565483"/>
            <a:ext cx="9525" cy="330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lg" w="lg" type="stealth"/>
            <a:tailEnd len="sm" w="sm" type="none"/>
          </a:ln>
        </p:spPr>
      </p:cxnSp>
      <p:sp>
        <p:nvSpPr>
          <p:cNvPr id="230" name="Google Shape;230;p15"/>
          <p:cNvSpPr txBox="1"/>
          <p:nvPr/>
        </p:nvSpPr>
        <p:spPr>
          <a:xfrm>
            <a:off x="7707312" y="6870283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left</a:t>
            </a:r>
            <a:endParaRPr/>
          </a:p>
        </p:txBody>
      </p:sp>
      <p:sp>
        <p:nvSpPr>
          <p:cNvPr id="231" name="Google Shape;231;p15"/>
          <p:cNvSpPr txBox="1"/>
          <p:nvPr/>
        </p:nvSpPr>
        <p:spPr>
          <a:xfrm>
            <a:off x="7021512" y="6870283"/>
            <a:ext cx="609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right</a:t>
            </a:r>
            <a:endParaRPr/>
          </a:p>
        </p:txBody>
      </p:sp>
      <p:sp>
        <p:nvSpPr>
          <p:cNvPr id="232" name="Google Shape;232;p15"/>
          <p:cNvSpPr txBox="1"/>
          <p:nvPr>
            <p:ph type="title"/>
          </p:nvPr>
        </p:nvSpPr>
        <p:spPr>
          <a:xfrm>
            <a:off x="11112" y="192088"/>
            <a:ext cx="3581400" cy="615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Homework 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"/>
          <p:cNvSpPr txBox="1"/>
          <p:nvPr>
            <p:ph type="title"/>
          </p:nvPr>
        </p:nvSpPr>
        <p:spPr>
          <a:xfrm>
            <a:off x="533400" y="152400"/>
            <a:ext cx="8955088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Homework 3</a:t>
            </a:r>
            <a:endParaRPr/>
          </a:p>
        </p:txBody>
      </p:sp>
      <p:sp>
        <p:nvSpPr>
          <p:cNvPr id="238" name="Google Shape;238;p16"/>
          <p:cNvSpPr txBox="1"/>
          <p:nvPr/>
        </p:nvSpPr>
        <p:spPr>
          <a:xfrm>
            <a:off x="755650" y="3246438"/>
            <a:ext cx="1541463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phase 1</a:t>
            </a:r>
            <a:endParaRPr/>
          </a:p>
        </p:txBody>
      </p:sp>
      <p:sp>
        <p:nvSpPr>
          <p:cNvPr id="239" name="Google Shape;239;p16"/>
          <p:cNvSpPr/>
          <p:nvPr/>
        </p:nvSpPr>
        <p:spPr>
          <a:xfrm rot="-5400000">
            <a:off x="1078707" y="3550444"/>
            <a:ext cx="152400" cy="611187"/>
          </a:xfrm>
          <a:prstGeom prst="rightBrace">
            <a:avLst>
              <a:gd fmla="val 33420" name="adj1"/>
              <a:gd fmla="val 53708" name="adj2"/>
            </a:avLst>
          </a:prstGeom>
          <a:noFill/>
          <a:ln cap="flat" cmpd="sng" w="25400">
            <a:solidFill>
              <a:srgbClr val="66FF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0" name="Google Shape;240;p16"/>
          <p:cNvSpPr/>
          <p:nvPr/>
        </p:nvSpPr>
        <p:spPr>
          <a:xfrm rot="-5400000">
            <a:off x="1383507" y="4312444"/>
            <a:ext cx="152400" cy="611187"/>
          </a:xfrm>
          <a:prstGeom prst="rightBrace">
            <a:avLst>
              <a:gd fmla="val 33420" name="adj1"/>
              <a:gd fmla="val 53708" name="adj2"/>
            </a:avLst>
          </a:prstGeom>
          <a:noFill/>
          <a:ln cap="flat" cmpd="sng" w="25400">
            <a:solidFill>
              <a:srgbClr val="66FF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1" name="Google Shape;241;p16"/>
          <p:cNvSpPr/>
          <p:nvPr/>
        </p:nvSpPr>
        <p:spPr>
          <a:xfrm rot="-5400000">
            <a:off x="1762919" y="4998244"/>
            <a:ext cx="152400" cy="611188"/>
          </a:xfrm>
          <a:prstGeom prst="rightBrace">
            <a:avLst>
              <a:gd fmla="val 33420" name="adj1"/>
              <a:gd fmla="val 53708" name="adj2"/>
            </a:avLst>
          </a:prstGeom>
          <a:noFill/>
          <a:ln cap="flat" cmpd="sng" w="25400">
            <a:solidFill>
              <a:srgbClr val="66FF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2" name="Google Shape;242;p16"/>
          <p:cNvSpPr/>
          <p:nvPr/>
        </p:nvSpPr>
        <p:spPr>
          <a:xfrm rot="-5400000">
            <a:off x="2067719" y="5836444"/>
            <a:ext cx="152400" cy="611188"/>
          </a:xfrm>
          <a:prstGeom prst="rightBrace">
            <a:avLst>
              <a:gd fmla="val 33420" name="adj1"/>
              <a:gd fmla="val 53708" name="adj2"/>
            </a:avLst>
          </a:prstGeom>
          <a:noFill/>
          <a:ln cap="flat" cmpd="sng" w="25400">
            <a:solidFill>
              <a:srgbClr val="66FF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3" name="Google Shape;243;p16"/>
          <p:cNvSpPr/>
          <p:nvPr/>
        </p:nvSpPr>
        <p:spPr>
          <a:xfrm rot="-5400000">
            <a:off x="3210719" y="3550444"/>
            <a:ext cx="152400" cy="611188"/>
          </a:xfrm>
          <a:prstGeom prst="rightBrace">
            <a:avLst>
              <a:gd fmla="val 33420" name="adj1"/>
              <a:gd fmla="val 53708" name="adj2"/>
            </a:avLst>
          </a:prstGeom>
          <a:noFill/>
          <a:ln cap="flat" cmpd="sng" w="25400">
            <a:solidFill>
              <a:srgbClr val="66FF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4" name="Google Shape;244;p16"/>
          <p:cNvSpPr/>
          <p:nvPr/>
        </p:nvSpPr>
        <p:spPr>
          <a:xfrm rot="-5400000">
            <a:off x="3591719" y="4236244"/>
            <a:ext cx="152400" cy="611188"/>
          </a:xfrm>
          <a:prstGeom prst="rightBrace">
            <a:avLst>
              <a:gd fmla="val 33420" name="adj1"/>
              <a:gd fmla="val 53708" name="adj2"/>
            </a:avLst>
          </a:prstGeom>
          <a:noFill/>
          <a:ln cap="flat" cmpd="sng" w="25400">
            <a:solidFill>
              <a:srgbClr val="66FF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5" name="Google Shape;245;p16"/>
          <p:cNvSpPr/>
          <p:nvPr/>
        </p:nvSpPr>
        <p:spPr>
          <a:xfrm rot="-5400000">
            <a:off x="3820319" y="4998244"/>
            <a:ext cx="152400" cy="611188"/>
          </a:xfrm>
          <a:prstGeom prst="rightBrace">
            <a:avLst>
              <a:gd fmla="val 33420" name="adj1"/>
              <a:gd fmla="val 53708" name="adj2"/>
            </a:avLst>
          </a:prstGeom>
          <a:noFill/>
          <a:ln cap="flat" cmpd="sng" w="25400">
            <a:solidFill>
              <a:srgbClr val="66FF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6" name="Google Shape;246;p16"/>
          <p:cNvSpPr/>
          <p:nvPr/>
        </p:nvSpPr>
        <p:spPr>
          <a:xfrm rot="-5400000">
            <a:off x="5496719" y="3550444"/>
            <a:ext cx="152400" cy="611188"/>
          </a:xfrm>
          <a:prstGeom prst="rightBrace">
            <a:avLst>
              <a:gd fmla="val 33420" name="adj1"/>
              <a:gd fmla="val 53708" name="adj2"/>
            </a:avLst>
          </a:prstGeom>
          <a:noFill/>
          <a:ln cap="flat" cmpd="sng" w="25400">
            <a:solidFill>
              <a:srgbClr val="66FF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7" name="Google Shape;247;p16"/>
          <p:cNvSpPr/>
          <p:nvPr/>
        </p:nvSpPr>
        <p:spPr>
          <a:xfrm rot="-5400000">
            <a:off x="5725319" y="4312444"/>
            <a:ext cx="152400" cy="611188"/>
          </a:xfrm>
          <a:prstGeom prst="rightBrace">
            <a:avLst>
              <a:gd fmla="val 33420" name="adj1"/>
              <a:gd fmla="val 53708" name="adj2"/>
            </a:avLst>
          </a:prstGeom>
          <a:noFill/>
          <a:ln cap="flat" cmpd="sng" w="25400">
            <a:solidFill>
              <a:srgbClr val="66FF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8" name="Google Shape;248;p16"/>
          <p:cNvSpPr/>
          <p:nvPr/>
        </p:nvSpPr>
        <p:spPr>
          <a:xfrm rot="-5400000">
            <a:off x="7554119" y="3550444"/>
            <a:ext cx="152400" cy="611188"/>
          </a:xfrm>
          <a:prstGeom prst="rightBrace">
            <a:avLst>
              <a:gd fmla="val 33420" name="adj1"/>
              <a:gd fmla="val 53708" name="adj2"/>
            </a:avLst>
          </a:prstGeom>
          <a:noFill/>
          <a:ln cap="flat" cmpd="sng" w="25400">
            <a:solidFill>
              <a:srgbClr val="66FF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9" name="Google Shape;249;p16"/>
          <p:cNvSpPr txBox="1"/>
          <p:nvPr/>
        </p:nvSpPr>
        <p:spPr>
          <a:xfrm>
            <a:off x="2889250" y="3246438"/>
            <a:ext cx="1541463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phase 2</a:t>
            </a:r>
            <a:endParaRPr/>
          </a:p>
        </p:txBody>
      </p:sp>
      <p:sp>
        <p:nvSpPr>
          <p:cNvPr id="250" name="Google Shape;250;p16"/>
          <p:cNvSpPr txBox="1"/>
          <p:nvPr/>
        </p:nvSpPr>
        <p:spPr>
          <a:xfrm>
            <a:off x="5099050" y="3246438"/>
            <a:ext cx="1541463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phase 3</a:t>
            </a:r>
            <a:endParaRPr/>
          </a:p>
        </p:txBody>
      </p:sp>
      <p:sp>
        <p:nvSpPr>
          <p:cNvPr id="251" name="Google Shape;251;p16"/>
          <p:cNvSpPr txBox="1"/>
          <p:nvPr/>
        </p:nvSpPr>
        <p:spPr>
          <a:xfrm>
            <a:off x="7250113" y="3246438"/>
            <a:ext cx="15414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phase 4</a:t>
            </a:r>
            <a:endParaRPr/>
          </a:p>
        </p:txBody>
      </p:sp>
      <p:graphicFrame>
        <p:nvGraphicFramePr>
          <p:cNvPr id="252" name="Google Shape;252;p16"/>
          <p:cNvGraphicFramePr/>
          <p:nvPr/>
        </p:nvGraphicFramePr>
        <p:xfrm>
          <a:off x="849313" y="39417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{B813BCE3-35E4-4C81-93A1-45B9BC802DC5}</a:tableStyleId>
              </a:tblPr>
              <a:tblGrid>
                <a:gridCol w="336750"/>
                <a:gridCol w="336750"/>
                <a:gridCol w="336750"/>
                <a:gridCol w="336750"/>
                <a:gridCol w="336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53" name="Google Shape;253;p16"/>
          <p:cNvGraphicFramePr/>
          <p:nvPr/>
        </p:nvGraphicFramePr>
        <p:xfrm>
          <a:off x="849313" y="46942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{B813BCE3-35E4-4C81-93A1-45B9BC802DC5}</a:tableStyleId>
              </a:tblPr>
              <a:tblGrid>
                <a:gridCol w="336750"/>
                <a:gridCol w="336750"/>
                <a:gridCol w="336750"/>
                <a:gridCol w="336750"/>
                <a:gridCol w="336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54" name="Google Shape;254;p16"/>
          <p:cNvGraphicFramePr/>
          <p:nvPr/>
        </p:nvGraphicFramePr>
        <p:xfrm>
          <a:off x="849312" y="54562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{B813BCE3-35E4-4C81-93A1-45B9BC802DC5}</a:tableStyleId>
              </a:tblPr>
              <a:tblGrid>
                <a:gridCol w="336750"/>
                <a:gridCol w="336750"/>
                <a:gridCol w="336750"/>
                <a:gridCol w="336750"/>
                <a:gridCol w="336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55" name="Google Shape;255;p16"/>
          <p:cNvGraphicFramePr/>
          <p:nvPr/>
        </p:nvGraphicFramePr>
        <p:xfrm>
          <a:off x="849313" y="62182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{B813BCE3-35E4-4C81-93A1-45B9BC802DC5}</a:tableStyleId>
              </a:tblPr>
              <a:tblGrid>
                <a:gridCol w="336750"/>
                <a:gridCol w="336750"/>
                <a:gridCol w="336750"/>
                <a:gridCol w="336750"/>
                <a:gridCol w="336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56" name="Google Shape;256;p16"/>
          <p:cNvGraphicFramePr/>
          <p:nvPr/>
        </p:nvGraphicFramePr>
        <p:xfrm>
          <a:off x="841375" y="69897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{B813BCE3-35E4-4C81-93A1-45B9BC802DC5}</a:tableStyleId>
              </a:tblPr>
              <a:tblGrid>
                <a:gridCol w="336750"/>
                <a:gridCol w="336750"/>
                <a:gridCol w="336750"/>
                <a:gridCol w="336750"/>
                <a:gridCol w="336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57" name="Google Shape;257;p16"/>
          <p:cNvGraphicFramePr/>
          <p:nvPr/>
        </p:nvGraphicFramePr>
        <p:xfrm>
          <a:off x="2974975" y="39322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{B813BCE3-35E4-4C81-93A1-45B9BC802DC5}</a:tableStyleId>
              </a:tblPr>
              <a:tblGrid>
                <a:gridCol w="336750"/>
                <a:gridCol w="336750"/>
                <a:gridCol w="336750"/>
                <a:gridCol w="336750"/>
                <a:gridCol w="336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8" name="Google Shape;258;p16"/>
          <p:cNvGraphicFramePr/>
          <p:nvPr/>
        </p:nvGraphicFramePr>
        <p:xfrm>
          <a:off x="2982913" y="46180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{B813BCE3-35E4-4C81-93A1-45B9BC802DC5}</a:tableStyleId>
              </a:tblPr>
              <a:tblGrid>
                <a:gridCol w="336750"/>
                <a:gridCol w="336750"/>
                <a:gridCol w="336750"/>
                <a:gridCol w="336750"/>
                <a:gridCol w="336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9" name="Google Shape;259;p16"/>
          <p:cNvGraphicFramePr/>
          <p:nvPr/>
        </p:nvGraphicFramePr>
        <p:xfrm>
          <a:off x="2982913" y="53800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{B813BCE3-35E4-4C81-93A1-45B9BC802DC5}</a:tableStyleId>
              </a:tblPr>
              <a:tblGrid>
                <a:gridCol w="336750"/>
                <a:gridCol w="336750"/>
                <a:gridCol w="336750"/>
                <a:gridCol w="336750"/>
                <a:gridCol w="336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0" name="Google Shape;260;p16"/>
          <p:cNvGraphicFramePr/>
          <p:nvPr/>
        </p:nvGraphicFramePr>
        <p:xfrm>
          <a:off x="2982913" y="61515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{B813BCE3-35E4-4C81-93A1-45B9BC802DC5}</a:tableStyleId>
              </a:tblPr>
              <a:tblGrid>
                <a:gridCol w="336750"/>
                <a:gridCol w="336750"/>
                <a:gridCol w="336750"/>
                <a:gridCol w="336750"/>
                <a:gridCol w="336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1" name="Google Shape;261;p16"/>
          <p:cNvGraphicFramePr/>
          <p:nvPr/>
        </p:nvGraphicFramePr>
        <p:xfrm>
          <a:off x="5192713" y="39322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{B813BCE3-35E4-4C81-93A1-45B9BC802DC5}</a:tableStyleId>
              </a:tblPr>
              <a:tblGrid>
                <a:gridCol w="336750"/>
                <a:gridCol w="336750"/>
                <a:gridCol w="336750"/>
                <a:gridCol w="336750"/>
                <a:gridCol w="336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2" name="Google Shape;262;p16"/>
          <p:cNvGraphicFramePr/>
          <p:nvPr/>
        </p:nvGraphicFramePr>
        <p:xfrm>
          <a:off x="5192713" y="46942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{B813BCE3-35E4-4C81-93A1-45B9BC802DC5}</a:tableStyleId>
              </a:tblPr>
              <a:tblGrid>
                <a:gridCol w="336750"/>
                <a:gridCol w="336750"/>
                <a:gridCol w="336750"/>
                <a:gridCol w="336750"/>
                <a:gridCol w="336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3" name="Google Shape;263;p16"/>
          <p:cNvGraphicFramePr/>
          <p:nvPr/>
        </p:nvGraphicFramePr>
        <p:xfrm>
          <a:off x="5192713" y="54657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{B813BCE3-35E4-4C81-93A1-45B9BC802DC5}</a:tableStyleId>
              </a:tblPr>
              <a:tblGrid>
                <a:gridCol w="336750"/>
                <a:gridCol w="336750"/>
                <a:gridCol w="336750"/>
                <a:gridCol w="336750"/>
                <a:gridCol w="336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4" name="Google Shape;264;p16"/>
          <p:cNvGraphicFramePr/>
          <p:nvPr/>
        </p:nvGraphicFramePr>
        <p:xfrm>
          <a:off x="7326313" y="39322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{B813BCE3-35E4-4C81-93A1-45B9BC802DC5}</a:tableStyleId>
              </a:tblPr>
              <a:tblGrid>
                <a:gridCol w="336750"/>
                <a:gridCol w="336750"/>
                <a:gridCol w="336750"/>
                <a:gridCol w="336750"/>
                <a:gridCol w="336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5" name="Google Shape;265;p16"/>
          <p:cNvGraphicFramePr/>
          <p:nvPr/>
        </p:nvGraphicFramePr>
        <p:xfrm>
          <a:off x="7326313" y="46180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{B813BCE3-35E4-4C81-93A1-45B9BC802DC5}</a:tableStyleId>
              </a:tblPr>
              <a:tblGrid>
                <a:gridCol w="336750"/>
                <a:gridCol w="336750"/>
                <a:gridCol w="336750"/>
                <a:gridCol w="336750"/>
                <a:gridCol w="336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266" name="Google Shape;266;p16"/>
          <p:cNvCxnSpPr/>
          <p:nvPr/>
        </p:nvCxnSpPr>
        <p:spPr>
          <a:xfrm>
            <a:off x="7773988" y="4313238"/>
            <a:ext cx="9525" cy="330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7" name="Google Shape;267;p16"/>
          <p:cNvCxnSpPr/>
          <p:nvPr/>
        </p:nvCxnSpPr>
        <p:spPr>
          <a:xfrm>
            <a:off x="7469188" y="4313238"/>
            <a:ext cx="9525" cy="330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8" name="Google Shape;268;p16"/>
          <p:cNvCxnSpPr/>
          <p:nvPr/>
        </p:nvCxnSpPr>
        <p:spPr>
          <a:xfrm flipH="1">
            <a:off x="5345112" y="4313237"/>
            <a:ext cx="304801" cy="380999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9" name="Google Shape;269;p16"/>
          <p:cNvCxnSpPr/>
          <p:nvPr/>
        </p:nvCxnSpPr>
        <p:spPr>
          <a:xfrm>
            <a:off x="5345113" y="4313237"/>
            <a:ext cx="380999" cy="380999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0" name="Google Shape;270;p16"/>
          <p:cNvCxnSpPr/>
          <p:nvPr/>
        </p:nvCxnSpPr>
        <p:spPr>
          <a:xfrm flipH="1">
            <a:off x="3211513" y="4313238"/>
            <a:ext cx="295276" cy="304799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1" name="Google Shape;271;p16"/>
          <p:cNvCxnSpPr/>
          <p:nvPr/>
        </p:nvCxnSpPr>
        <p:spPr>
          <a:xfrm>
            <a:off x="3135313" y="4313238"/>
            <a:ext cx="380999" cy="304799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2" name="Google Shape;272;p16"/>
          <p:cNvCxnSpPr/>
          <p:nvPr/>
        </p:nvCxnSpPr>
        <p:spPr>
          <a:xfrm>
            <a:off x="5705475" y="5119688"/>
            <a:ext cx="325438" cy="346075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3" name="Google Shape;273;p16"/>
          <p:cNvCxnSpPr/>
          <p:nvPr/>
        </p:nvCxnSpPr>
        <p:spPr>
          <a:xfrm flipH="1">
            <a:off x="5619750" y="5084763"/>
            <a:ext cx="411163" cy="3810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4" name="Google Shape;274;p16"/>
          <p:cNvCxnSpPr/>
          <p:nvPr/>
        </p:nvCxnSpPr>
        <p:spPr>
          <a:xfrm flipH="1">
            <a:off x="1382712" y="5075237"/>
            <a:ext cx="304801" cy="380999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5" name="Google Shape;275;p16"/>
          <p:cNvCxnSpPr/>
          <p:nvPr/>
        </p:nvCxnSpPr>
        <p:spPr>
          <a:xfrm>
            <a:off x="1382712" y="5075237"/>
            <a:ext cx="304800" cy="3810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6" name="Google Shape;276;p16"/>
          <p:cNvCxnSpPr/>
          <p:nvPr/>
        </p:nvCxnSpPr>
        <p:spPr>
          <a:xfrm>
            <a:off x="3449638" y="5033963"/>
            <a:ext cx="325437" cy="346075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7" name="Google Shape;277;p16"/>
          <p:cNvCxnSpPr/>
          <p:nvPr/>
        </p:nvCxnSpPr>
        <p:spPr>
          <a:xfrm flipH="1">
            <a:off x="3363913" y="4999038"/>
            <a:ext cx="411162" cy="3810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8" name="Google Shape;278;p16"/>
          <p:cNvCxnSpPr/>
          <p:nvPr/>
        </p:nvCxnSpPr>
        <p:spPr>
          <a:xfrm>
            <a:off x="3830638" y="5795963"/>
            <a:ext cx="325437" cy="346075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9" name="Google Shape;279;p16"/>
          <p:cNvCxnSpPr/>
          <p:nvPr/>
        </p:nvCxnSpPr>
        <p:spPr>
          <a:xfrm flipH="1">
            <a:off x="3744913" y="5761038"/>
            <a:ext cx="411162" cy="3810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0" name="Google Shape;280;p16"/>
          <p:cNvCxnSpPr/>
          <p:nvPr/>
        </p:nvCxnSpPr>
        <p:spPr>
          <a:xfrm flipH="1" rot="-420000">
            <a:off x="965516" y="4348164"/>
            <a:ext cx="45719" cy="346073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1" name="Google Shape;281;p16"/>
          <p:cNvCxnSpPr/>
          <p:nvPr/>
        </p:nvCxnSpPr>
        <p:spPr>
          <a:xfrm rot="480000">
            <a:off x="1336674" y="4313238"/>
            <a:ext cx="46037" cy="380999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2" name="Google Shape;282;p16"/>
          <p:cNvCxnSpPr/>
          <p:nvPr/>
        </p:nvCxnSpPr>
        <p:spPr>
          <a:xfrm>
            <a:off x="1666875" y="5872163"/>
            <a:ext cx="325438" cy="346075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3" name="Google Shape;283;p16"/>
          <p:cNvCxnSpPr/>
          <p:nvPr/>
        </p:nvCxnSpPr>
        <p:spPr>
          <a:xfrm flipH="1">
            <a:off x="1581150" y="5837238"/>
            <a:ext cx="411163" cy="3810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4" name="Google Shape;284;p16"/>
          <p:cNvCxnSpPr/>
          <p:nvPr/>
        </p:nvCxnSpPr>
        <p:spPr>
          <a:xfrm>
            <a:off x="2001838" y="6634163"/>
            <a:ext cx="325437" cy="346075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5" name="Google Shape;285;p16"/>
          <p:cNvCxnSpPr/>
          <p:nvPr/>
        </p:nvCxnSpPr>
        <p:spPr>
          <a:xfrm flipH="1">
            <a:off x="1916113" y="6599238"/>
            <a:ext cx="411162" cy="3810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86" name="Google Shape;286;p16"/>
          <p:cNvSpPr txBox="1"/>
          <p:nvPr/>
        </p:nvSpPr>
        <p:spPr>
          <a:xfrm>
            <a:off x="392113" y="1341438"/>
            <a:ext cx="9524999" cy="1219199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508000" lvl="0" marL="508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3. Apply Bubble Sort to the following array. Note that you may not need all 4 phases.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Analysis">
  <a:themeElements>
    <a:clrScheme name="aAnalysis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