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81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52900" y="0"/>
            <a:ext cx="3176588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781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676400" y="3733800"/>
            <a:ext cx="6553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following questions fill in is-a or has-a.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</a:t>
            </a:r>
            <a:r>
              <a:rPr b="0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class A.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</a:t>
            </a:r>
            <a:r>
              <a:rPr b="0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class E.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 _</a:t>
            </a:r>
            <a:r>
              <a:rPr b="0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 class B.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 _</a:t>
            </a:r>
            <a:r>
              <a:rPr b="0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 class C.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 _</a:t>
            </a:r>
            <a:r>
              <a:rPr b="0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class 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935082" y="1443335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410749" y="1433810"/>
            <a:ext cx="38985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858549" y="1433810"/>
            <a:ext cx="38985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935082" y="2805410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95765" y="2805410"/>
            <a:ext cx="37221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870248" y="2814935"/>
            <a:ext cx="35618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3124200" y="21336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/>
          <p:nvPr/>
        </p:nvSpPr>
        <p:spPr>
          <a:xfrm>
            <a:off x="2971800" y="1905000"/>
            <a:ext cx="304800" cy="304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495800" y="1905000"/>
            <a:ext cx="228600" cy="2286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4648200" y="2133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6019800" y="19050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4876800" y="30480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lg" w="lg" type="stealth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4876800" y="2057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p14"/>
          <p:cNvSpPr/>
          <p:nvPr/>
        </p:nvSpPr>
        <p:spPr>
          <a:xfrm rot="2160000">
            <a:off x="5684155" y="1950355"/>
            <a:ext cx="228600" cy="22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3352800" y="3048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-javaBasic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