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B2902F-904B-40D1-8A41-B1C7988BDBBF}">
  <a:tblStyle styleId="{43B2902F-904B-40D1-8A41-B1C7988BDBB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6" name="Google Shape;76;p3: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 name="Google Shape;78;p3: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95" name="Google Shape;195;p13: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3: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1" name="Google Shape;2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8" name="Google Shape;2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8" name="Google Shape;318;p17: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9" name="Google Shape;3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p17: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35" name="Google Shape;33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73" name="Google Shape;3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96" name="Google Shape;396;p20: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7" name="Google Shape;39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8" name="Google Shape;398;p20: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3" name="Google Shape;4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51" name="Google Shape;4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3" name="Google Shape;83;p4: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 name="Google Shape;85;p4: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74" name="Google Shape;4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06" name="Google Shape;506;p24: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07" name="Google Shape;5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8" name="Google Shape;508;p24: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24" name="Google Shape;5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68" name="Google Shape;56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97" name="Google Shape;5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1" name="Google Shape;91;p5: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5" name="Google Shape;115;p6: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7" name="Google Shape;117;p6: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3" name="Google Shape;123;p7: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5" name="Google Shape;125;p7: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1" name="Google Shape;131;p8: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 name="Google Shape;133;p8: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9" name="Google Shape;139;p9: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 name="Google Shape;141;p9: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47" name="Google Shape;147;p10: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 name="Google Shape;149;p10: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6" name="Google Shape;16;p2"/>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 name="Shape 64"/>
        <p:cNvGrpSpPr/>
        <p:nvPr/>
      </p:nvGrpSpPr>
      <p:grpSpPr>
        <a:xfrm>
          <a:off x="0" y="0"/>
          <a:ext cx="0" cy="0"/>
          <a:chOff x="0" y="0"/>
          <a:chExt cx="0" cy="0"/>
        </a:xfrm>
      </p:grpSpPr>
      <p:sp>
        <p:nvSpPr>
          <p:cNvPr id="65" name="Google Shape;65;p11"/>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rot="5400000">
            <a:off x="1943100" y="-495300"/>
            <a:ext cx="5334000" cy="86106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67" name="Google Shape;67;p11"/>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8" name="Google Shape;68;p11"/>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4676775" y="2238375"/>
            <a:ext cx="6324600" cy="21526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1" name="Google Shape;71;p12"/>
          <p:cNvSpPr txBox="1"/>
          <p:nvPr>
            <p:ph idx="1" type="body"/>
          </p:nvPr>
        </p:nvSpPr>
        <p:spPr>
          <a:xfrm rot="5400000">
            <a:off x="295275" y="161925"/>
            <a:ext cx="6324600" cy="630555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72" name="Google Shape;72;p12"/>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3" name="Google Shape;73;p12"/>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304800" y="1143000"/>
            <a:ext cx="86106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FFC000"/>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C000"/>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C000"/>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C000"/>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C000"/>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1" name="Google Shape;21;p3"/>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cxnSp>
        <p:nvCxnSpPr>
          <p:cNvPr id="23" name="Google Shape;23;p4"/>
          <p:cNvCxnSpPr/>
          <p:nvPr/>
        </p:nvCxnSpPr>
        <p:spPr>
          <a:xfrm>
            <a:off x="0" y="2209800"/>
            <a:ext cx="8026400" cy="0"/>
          </a:xfrm>
          <a:prstGeom prst="straightConnector1">
            <a:avLst/>
          </a:prstGeom>
          <a:noFill/>
          <a:ln cap="flat" cmpd="sng" w="50800">
            <a:solidFill>
              <a:schemeClr val="accent2"/>
            </a:solidFill>
            <a:prstDash val="solid"/>
            <a:round/>
            <a:headEnd len="sm" w="sm" type="none"/>
            <a:tailEnd len="sm" w="sm" type="none"/>
          </a:ln>
        </p:spPr>
      </p:cxnSp>
      <p:sp>
        <p:nvSpPr>
          <p:cNvPr id="24" name="Google Shape;24;p4"/>
          <p:cNvSpPr txBox="1"/>
          <p:nvPr>
            <p:ph type="ctrTitle"/>
          </p:nvPr>
        </p:nvSpPr>
        <p:spPr>
          <a:xfrm>
            <a:off x="685800" y="609600"/>
            <a:ext cx="7772400" cy="11430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5" name="Google Shape;25;p4"/>
          <p:cNvSpPr txBox="1"/>
          <p:nvPr>
            <p:ph idx="1" type="subTitle"/>
          </p:nvPr>
        </p:nvSpPr>
        <p:spPr>
          <a:xfrm>
            <a:off x="1371600" y="35814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10000"/>
              </a:lnSpc>
              <a:spcBef>
                <a:spcPts val="560"/>
              </a:spcBef>
              <a:spcAft>
                <a:spcPts val="0"/>
              </a:spcAft>
              <a:buClr>
                <a:srgbClr val="9900FF"/>
              </a:buClr>
              <a:buSzPts val="2520"/>
              <a:buFont typeface="Noto Sans Symbols"/>
              <a:buNone/>
              <a:defRPr b="1" i="0" sz="2800" u="none" cap="none" strike="noStrike">
                <a:solidFill>
                  <a:schemeClr val="dk1"/>
                </a:solidFill>
                <a:latin typeface="Arial"/>
                <a:ea typeface="Arial"/>
                <a:cs typeface="Arial"/>
                <a:sym typeface="Arial"/>
              </a:defRPr>
            </a:lvl1pPr>
            <a:lvl2pPr lvl="1"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lvl="2"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lvl="3"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lvl="4"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381000" y="6248400"/>
            <a:ext cx="1905000" cy="4572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7" name="Google Shape;27;p4"/>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8" name="Google Shape;28;p4"/>
          <p:cNvSpPr txBox="1"/>
          <p:nvPr>
            <p:ph idx="12" type="sldNum"/>
          </p:nvPr>
        </p:nvSpPr>
        <p:spPr>
          <a:xfrm>
            <a:off x="68580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00"/>
              </a:spcBef>
              <a:spcAft>
                <a:spcPts val="0"/>
              </a:spcAft>
              <a:buClr>
                <a:srgbClr val="9900FF"/>
              </a:buClr>
              <a:buSzPts val="1800"/>
              <a:buFont typeface="Noto Sans Symbols"/>
              <a:buNone/>
              <a:defRPr b="1"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FF33CC"/>
              </a:buClr>
              <a:buSzPts val="1620"/>
              <a:buFont typeface="Noto Sans Symbols"/>
              <a:buNone/>
              <a:defRPr b="1" i="0" sz="1800" u="none" cap="none" strike="noStrike">
                <a:solidFill>
                  <a:srgbClr val="0000CC"/>
                </a:solidFill>
                <a:latin typeface="Arial"/>
                <a:ea typeface="Arial"/>
                <a:cs typeface="Arial"/>
                <a:sym typeface="Arial"/>
              </a:defRPr>
            </a:lvl2pPr>
            <a:lvl3pPr indent="-228600" lvl="2" marL="1371600" marR="0" rtl="0" algn="l">
              <a:lnSpc>
                <a:spcPct val="110000"/>
              </a:lnSpc>
              <a:spcBef>
                <a:spcPts val="320"/>
              </a:spcBef>
              <a:spcAft>
                <a:spcPts val="0"/>
              </a:spcAft>
              <a:buClr>
                <a:srgbClr val="FF33CC"/>
              </a:buClr>
              <a:buSzPts val="1280"/>
              <a:buFont typeface="Noto Sans Symbols"/>
              <a:buNone/>
              <a:defRPr b="1" i="0" sz="1600" u="none" cap="none" strike="noStrike">
                <a:solidFill>
                  <a:srgbClr val="006699"/>
                </a:solidFill>
                <a:latin typeface="Arial"/>
                <a:ea typeface="Arial"/>
                <a:cs typeface="Arial"/>
                <a:sym typeface="Arial"/>
              </a:defRPr>
            </a:lvl3pPr>
            <a:lvl4pPr indent="-228600" lvl="3" marL="1828800" marR="0" rtl="0" algn="l">
              <a:spcBef>
                <a:spcPts val="280"/>
              </a:spcBef>
              <a:spcAft>
                <a:spcPts val="0"/>
              </a:spcAft>
              <a:buClr>
                <a:srgbClr val="FF33CC"/>
              </a:buClr>
              <a:buSzPts val="1120"/>
              <a:buFont typeface="Noto Sans Symbols"/>
              <a:buNone/>
              <a:defRPr b="1" i="0" sz="1400" u="none" cap="none" strike="noStrike">
                <a:solidFill>
                  <a:srgbClr val="FF3300"/>
                </a:solidFill>
                <a:latin typeface="Arial"/>
                <a:ea typeface="Arial"/>
                <a:cs typeface="Arial"/>
                <a:sym typeface="Arial"/>
              </a:defRPr>
            </a:lvl4pPr>
            <a:lvl5pPr indent="-228600" lvl="4" marL="22860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rgbClr val="FF33CC"/>
              </a:buClr>
              <a:buSzPts val="1120"/>
              <a:buFont typeface="Noto Sans Symbols"/>
              <a:buNone/>
              <a:defRPr b="1" i="0" sz="1400" u="none" cap="none" strike="noStrike">
                <a:solidFill>
                  <a:schemeClr val="dk1"/>
                </a:solidFill>
                <a:latin typeface="Arial"/>
                <a:ea typeface="Arial"/>
                <a:cs typeface="Arial"/>
                <a:sym typeface="Arial"/>
              </a:defRPr>
            </a:lvl9pPr>
          </a:lstStyle>
          <a:p/>
        </p:txBody>
      </p:sp>
      <p:sp>
        <p:nvSpPr>
          <p:cNvPr id="32" name="Google Shape;32;p5"/>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3" name="Google Shape;33;p5"/>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6" name="Google Shape;36;p6"/>
          <p:cNvSpPr txBox="1"/>
          <p:nvPr>
            <p:ph idx="1" type="body"/>
          </p:nvPr>
        </p:nvSpPr>
        <p:spPr>
          <a:xfrm>
            <a:off x="304800" y="1143000"/>
            <a:ext cx="42291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30200" lvl="2" marL="1371600" marR="0" rtl="0" algn="l">
              <a:lnSpc>
                <a:spcPct val="110000"/>
              </a:lnSpc>
              <a:spcBef>
                <a:spcPts val="400"/>
              </a:spcBef>
              <a:spcAft>
                <a:spcPts val="0"/>
              </a:spcAft>
              <a:buClr>
                <a:srgbClr val="FF33CC"/>
              </a:buClr>
              <a:buSzPts val="1600"/>
              <a:buFont typeface="Noto Sans Symbols"/>
              <a:buChar char="•"/>
              <a:defRPr b="1" i="0" sz="2000" u="none" cap="none" strike="noStrike">
                <a:solidFill>
                  <a:srgbClr val="006699"/>
                </a:solidFill>
                <a:latin typeface="Arial"/>
                <a:ea typeface="Arial"/>
                <a:cs typeface="Arial"/>
                <a:sym typeface="Arial"/>
              </a:defRPr>
            </a:lvl3pPr>
            <a:lvl4pPr indent="-320039" lvl="3" marL="1828800" marR="0" rtl="0" algn="l">
              <a:spcBef>
                <a:spcPts val="360"/>
              </a:spcBef>
              <a:spcAft>
                <a:spcPts val="0"/>
              </a:spcAft>
              <a:buClr>
                <a:srgbClr val="FF33CC"/>
              </a:buClr>
              <a:buSzPts val="1440"/>
              <a:buFont typeface="Noto Sans Symbols"/>
              <a:buChar char="•"/>
              <a:defRPr b="1" i="0" sz="1800" u="none" cap="none" strike="noStrike">
                <a:solidFill>
                  <a:srgbClr val="FF3300"/>
                </a:solidFill>
                <a:latin typeface="Arial"/>
                <a:ea typeface="Arial"/>
                <a:cs typeface="Arial"/>
                <a:sym typeface="Arial"/>
              </a:defRPr>
            </a:lvl4pPr>
            <a:lvl5pPr indent="-320039" lvl="4" marL="22860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9pPr>
          </a:lstStyle>
          <a:p/>
        </p:txBody>
      </p:sp>
      <p:sp>
        <p:nvSpPr>
          <p:cNvPr id="37" name="Google Shape;37;p6"/>
          <p:cNvSpPr txBox="1"/>
          <p:nvPr>
            <p:ph idx="2" type="body"/>
          </p:nvPr>
        </p:nvSpPr>
        <p:spPr>
          <a:xfrm>
            <a:off x="4686300" y="1143000"/>
            <a:ext cx="42291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30200" lvl="2" marL="1371600" marR="0" rtl="0" algn="l">
              <a:lnSpc>
                <a:spcPct val="110000"/>
              </a:lnSpc>
              <a:spcBef>
                <a:spcPts val="400"/>
              </a:spcBef>
              <a:spcAft>
                <a:spcPts val="0"/>
              </a:spcAft>
              <a:buClr>
                <a:srgbClr val="FF33CC"/>
              </a:buClr>
              <a:buSzPts val="1600"/>
              <a:buFont typeface="Noto Sans Symbols"/>
              <a:buChar char="•"/>
              <a:defRPr b="1" i="0" sz="2000" u="none" cap="none" strike="noStrike">
                <a:solidFill>
                  <a:srgbClr val="006699"/>
                </a:solidFill>
                <a:latin typeface="Arial"/>
                <a:ea typeface="Arial"/>
                <a:cs typeface="Arial"/>
                <a:sym typeface="Arial"/>
              </a:defRPr>
            </a:lvl3pPr>
            <a:lvl4pPr indent="-320039" lvl="3" marL="1828800" marR="0" rtl="0" algn="l">
              <a:spcBef>
                <a:spcPts val="360"/>
              </a:spcBef>
              <a:spcAft>
                <a:spcPts val="0"/>
              </a:spcAft>
              <a:buClr>
                <a:srgbClr val="FF33CC"/>
              </a:buClr>
              <a:buSzPts val="1440"/>
              <a:buFont typeface="Noto Sans Symbols"/>
              <a:buChar char="•"/>
              <a:defRPr b="1" i="0" sz="1800" u="none" cap="none" strike="noStrike">
                <a:solidFill>
                  <a:srgbClr val="FF3300"/>
                </a:solidFill>
                <a:latin typeface="Arial"/>
                <a:ea typeface="Arial"/>
                <a:cs typeface="Arial"/>
                <a:sym typeface="Arial"/>
              </a:defRPr>
            </a:lvl4pPr>
            <a:lvl5pPr indent="-320039" lvl="4" marL="22860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rgbClr val="FF33CC"/>
              </a:buClr>
              <a:buSzPts val="1440"/>
              <a:buFont typeface="Noto Sans Symbols"/>
              <a:buChar char="•"/>
              <a:defRPr b="1"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9" name="Google Shape;39;p6"/>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80"/>
              </a:spcBef>
              <a:spcAft>
                <a:spcPts val="0"/>
              </a:spcAft>
              <a:buClr>
                <a:srgbClr val="9900FF"/>
              </a:buClr>
              <a:buSzPts val="21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FF33CC"/>
              </a:buClr>
              <a:buSzPts val="1800"/>
              <a:buFont typeface="Noto Sans Symbols"/>
              <a:buNone/>
              <a:defRPr b="1" i="0" sz="2000" u="none" cap="none" strike="noStrike">
                <a:solidFill>
                  <a:srgbClr val="0000CC"/>
                </a:solidFill>
                <a:latin typeface="Arial"/>
                <a:ea typeface="Arial"/>
                <a:cs typeface="Arial"/>
                <a:sym typeface="Arial"/>
              </a:defRPr>
            </a:lvl2pPr>
            <a:lvl3pPr indent="-228600" lvl="2" marL="1371600" marR="0" rtl="0" algn="l">
              <a:lnSpc>
                <a:spcPct val="110000"/>
              </a:lnSpc>
              <a:spcBef>
                <a:spcPts val="360"/>
              </a:spcBef>
              <a:spcAft>
                <a:spcPts val="0"/>
              </a:spcAft>
              <a:buClr>
                <a:srgbClr val="FF33CC"/>
              </a:buClr>
              <a:buSzPts val="1440"/>
              <a:buFont typeface="Noto Sans Symbols"/>
              <a:buNone/>
              <a:defRPr b="1" i="0" sz="1800" u="none" cap="none" strike="noStrike">
                <a:solidFill>
                  <a:srgbClr val="006699"/>
                </a:solidFill>
                <a:latin typeface="Arial"/>
                <a:ea typeface="Arial"/>
                <a:cs typeface="Arial"/>
                <a:sym typeface="Arial"/>
              </a:defRPr>
            </a:lvl3pPr>
            <a:lvl4pPr indent="-228600" lvl="3" marL="1828800" marR="0" rtl="0" algn="l">
              <a:spcBef>
                <a:spcPts val="320"/>
              </a:spcBef>
              <a:spcAft>
                <a:spcPts val="0"/>
              </a:spcAft>
              <a:buClr>
                <a:srgbClr val="FF33CC"/>
              </a:buClr>
              <a:buSzPts val="1280"/>
              <a:buFont typeface="Noto Sans Symbols"/>
              <a:buNone/>
              <a:defRPr b="1" i="0" sz="1600" u="none" cap="none" strike="noStrike">
                <a:solidFill>
                  <a:srgbClr val="FF3300"/>
                </a:solidFill>
                <a:latin typeface="Arial"/>
                <a:ea typeface="Arial"/>
                <a:cs typeface="Arial"/>
                <a:sym typeface="Arial"/>
              </a:defRPr>
            </a:lvl4pPr>
            <a:lvl5pPr indent="-228600" lvl="4" marL="22860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65760" lvl="0" marL="457200" marR="0" rtl="0" algn="l">
              <a:lnSpc>
                <a:spcPct val="110000"/>
              </a:lnSpc>
              <a:spcBef>
                <a:spcPts val="480"/>
              </a:spcBef>
              <a:spcAft>
                <a:spcPts val="0"/>
              </a:spcAft>
              <a:buClr>
                <a:srgbClr val="9900FF"/>
              </a:buClr>
              <a:buSzPts val="2160"/>
              <a:buFont typeface="Noto Sans Symbols"/>
              <a:buChar char="•"/>
              <a:defRPr b="1" i="0" sz="24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rgbClr val="FF33CC"/>
              </a:buClr>
              <a:buSzPts val="1800"/>
              <a:buFont typeface="Noto Sans Symbols"/>
              <a:buChar char="•"/>
              <a:defRPr b="1" i="0" sz="2000" u="none" cap="none" strike="noStrike">
                <a:solidFill>
                  <a:srgbClr val="0000CC"/>
                </a:solidFill>
                <a:latin typeface="Arial"/>
                <a:ea typeface="Arial"/>
                <a:cs typeface="Arial"/>
                <a:sym typeface="Arial"/>
              </a:defRPr>
            </a:lvl2pPr>
            <a:lvl3pPr indent="-320039" lvl="2" marL="1371600" marR="0" rtl="0" algn="l">
              <a:lnSpc>
                <a:spcPct val="110000"/>
              </a:lnSpc>
              <a:spcBef>
                <a:spcPts val="360"/>
              </a:spcBef>
              <a:spcAft>
                <a:spcPts val="0"/>
              </a:spcAft>
              <a:buClr>
                <a:srgbClr val="FF33CC"/>
              </a:buClr>
              <a:buSzPts val="1440"/>
              <a:buFont typeface="Noto Sans Symbols"/>
              <a:buChar char="•"/>
              <a:defRPr b="1" i="0" sz="1800" u="none" cap="none" strike="noStrike">
                <a:solidFill>
                  <a:srgbClr val="006699"/>
                </a:solidFill>
                <a:latin typeface="Arial"/>
                <a:ea typeface="Arial"/>
                <a:cs typeface="Arial"/>
                <a:sym typeface="Arial"/>
              </a:defRPr>
            </a:lvl3pPr>
            <a:lvl4pPr indent="-309880" lvl="3" marL="1828800" marR="0" rtl="0" algn="l">
              <a:spcBef>
                <a:spcPts val="320"/>
              </a:spcBef>
              <a:spcAft>
                <a:spcPts val="0"/>
              </a:spcAft>
              <a:buClr>
                <a:srgbClr val="FF33CC"/>
              </a:buClr>
              <a:buSzPts val="1280"/>
              <a:buFont typeface="Noto Sans Symbols"/>
              <a:buChar char="•"/>
              <a:defRPr b="1" i="0" sz="1600" u="none" cap="none" strike="noStrike">
                <a:solidFill>
                  <a:srgbClr val="FF3300"/>
                </a:solidFill>
                <a:latin typeface="Arial"/>
                <a:ea typeface="Arial"/>
                <a:cs typeface="Arial"/>
                <a:sym typeface="Arial"/>
              </a:defRPr>
            </a:lvl4pPr>
            <a:lvl5pPr indent="-309879" lvl="4" marL="22860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0000"/>
              </a:lnSpc>
              <a:spcBef>
                <a:spcPts val="480"/>
              </a:spcBef>
              <a:spcAft>
                <a:spcPts val="0"/>
              </a:spcAft>
              <a:buClr>
                <a:srgbClr val="9900FF"/>
              </a:buClr>
              <a:buSzPts val="21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FF33CC"/>
              </a:buClr>
              <a:buSzPts val="1800"/>
              <a:buFont typeface="Noto Sans Symbols"/>
              <a:buNone/>
              <a:defRPr b="1" i="0" sz="2000" u="none" cap="none" strike="noStrike">
                <a:solidFill>
                  <a:srgbClr val="0000CC"/>
                </a:solidFill>
                <a:latin typeface="Arial"/>
                <a:ea typeface="Arial"/>
                <a:cs typeface="Arial"/>
                <a:sym typeface="Arial"/>
              </a:defRPr>
            </a:lvl2pPr>
            <a:lvl3pPr indent="-228600" lvl="2" marL="1371600" marR="0" rtl="0" algn="l">
              <a:lnSpc>
                <a:spcPct val="110000"/>
              </a:lnSpc>
              <a:spcBef>
                <a:spcPts val="360"/>
              </a:spcBef>
              <a:spcAft>
                <a:spcPts val="0"/>
              </a:spcAft>
              <a:buClr>
                <a:srgbClr val="FF33CC"/>
              </a:buClr>
              <a:buSzPts val="1440"/>
              <a:buFont typeface="Noto Sans Symbols"/>
              <a:buNone/>
              <a:defRPr b="1" i="0" sz="1800" u="none" cap="none" strike="noStrike">
                <a:solidFill>
                  <a:srgbClr val="006699"/>
                </a:solidFill>
                <a:latin typeface="Arial"/>
                <a:ea typeface="Arial"/>
                <a:cs typeface="Arial"/>
                <a:sym typeface="Arial"/>
              </a:defRPr>
            </a:lvl3pPr>
            <a:lvl4pPr indent="-228600" lvl="3" marL="1828800" marR="0" rtl="0" algn="l">
              <a:spcBef>
                <a:spcPts val="320"/>
              </a:spcBef>
              <a:spcAft>
                <a:spcPts val="0"/>
              </a:spcAft>
              <a:buClr>
                <a:srgbClr val="FF33CC"/>
              </a:buClr>
              <a:buSzPts val="1280"/>
              <a:buFont typeface="Noto Sans Symbols"/>
              <a:buNone/>
              <a:defRPr b="1" i="0" sz="1600" u="none" cap="none" strike="noStrike">
                <a:solidFill>
                  <a:srgbClr val="FF3300"/>
                </a:solidFill>
                <a:latin typeface="Arial"/>
                <a:ea typeface="Arial"/>
                <a:cs typeface="Arial"/>
                <a:sym typeface="Arial"/>
              </a:defRPr>
            </a:lvl4pPr>
            <a:lvl5pPr indent="-228600" lvl="4" marL="22860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rgbClr val="FF33CC"/>
              </a:buClr>
              <a:buSzPts val="1280"/>
              <a:buFont typeface="Noto Sans Symbols"/>
              <a:buNone/>
              <a:defRPr b="1" i="0" sz="1600" u="none" cap="none" strike="noStrike">
                <a:solidFill>
                  <a:schemeClr val="dk1"/>
                </a:solidFill>
                <a:latin typeface="Arial"/>
                <a:ea typeface="Arial"/>
                <a:cs typeface="Arial"/>
                <a:sym typeface="Arial"/>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65760" lvl="0" marL="457200" marR="0" rtl="0" algn="l">
              <a:lnSpc>
                <a:spcPct val="110000"/>
              </a:lnSpc>
              <a:spcBef>
                <a:spcPts val="480"/>
              </a:spcBef>
              <a:spcAft>
                <a:spcPts val="0"/>
              </a:spcAft>
              <a:buClr>
                <a:srgbClr val="9900FF"/>
              </a:buClr>
              <a:buSzPts val="2160"/>
              <a:buFont typeface="Noto Sans Symbols"/>
              <a:buChar char="•"/>
              <a:defRPr b="1" i="0" sz="24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rgbClr val="FF33CC"/>
              </a:buClr>
              <a:buSzPts val="1800"/>
              <a:buFont typeface="Noto Sans Symbols"/>
              <a:buChar char="•"/>
              <a:defRPr b="1" i="0" sz="2000" u="none" cap="none" strike="noStrike">
                <a:solidFill>
                  <a:srgbClr val="0000CC"/>
                </a:solidFill>
                <a:latin typeface="Arial"/>
                <a:ea typeface="Arial"/>
                <a:cs typeface="Arial"/>
                <a:sym typeface="Arial"/>
              </a:defRPr>
            </a:lvl2pPr>
            <a:lvl3pPr indent="-320039" lvl="2" marL="1371600" marR="0" rtl="0" algn="l">
              <a:lnSpc>
                <a:spcPct val="110000"/>
              </a:lnSpc>
              <a:spcBef>
                <a:spcPts val="360"/>
              </a:spcBef>
              <a:spcAft>
                <a:spcPts val="0"/>
              </a:spcAft>
              <a:buClr>
                <a:srgbClr val="FF33CC"/>
              </a:buClr>
              <a:buSzPts val="1440"/>
              <a:buFont typeface="Noto Sans Symbols"/>
              <a:buChar char="•"/>
              <a:defRPr b="1" i="0" sz="1800" u="none" cap="none" strike="noStrike">
                <a:solidFill>
                  <a:srgbClr val="006699"/>
                </a:solidFill>
                <a:latin typeface="Arial"/>
                <a:ea typeface="Arial"/>
                <a:cs typeface="Arial"/>
                <a:sym typeface="Arial"/>
              </a:defRPr>
            </a:lvl3pPr>
            <a:lvl4pPr indent="-309880" lvl="3" marL="1828800" marR="0" rtl="0" algn="l">
              <a:spcBef>
                <a:spcPts val="320"/>
              </a:spcBef>
              <a:spcAft>
                <a:spcPts val="0"/>
              </a:spcAft>
              <a:buClr>
                <a:srgbClr val="FF33CC"/>
              </a:buClr>
              <a:buSzPts val="1280"/>
              <a:buFont typeface="Noto Sans Symbols"/>
              <a:buChar char="•"/>
              <a:defRPr b="1" i="0" sz="1600" u="none" cap="none" strike="noStrike">
                <a:solidFill>
                  <a:srgbClr val="FF3300"/>
                </a:solidFill>
                <a:latin typeface="Arial"/>
                <a:ea typeface="Arial"/>
                <a:cs typeface="Arial"/>
                <a:sym typeface="Arial"/>
              </a:defRPr>
            </a:lvl4pPr>
            <a:lvl5pPr indent="-309879" lvl="4" marL="22860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rgbClr val="FF33CC"/>
              </a:buClr>
              <a:buSzPts val="1280"/>
              <a:buFont typeface="Noto Sans Symbols"/>
              <a:buChar char="•"/>
              <a:defRPr b="1" i="0" sz="1600" u="none" cap="none" strike="noStrike">
                <a:solidFill>
                  <a:schemeClr val="dk1"/>
                </a:solidFill>
                <a:latin typeface="Arial"/>
                <a:ea typeface="Arial"/>
                <a:cs typeface="Arial"/>
                <a:sym typeface="Arial"/>
              </a:defRPr>
            </a:lvl9pPr>
          </a:lstStyle>
          <a:p/>
        </p:txBody>
      </p:sp>
      <p:sp>
        <p:nvSpPr>
          <p:cNvPr id="46" name="Google Shape;46;p7"/>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7" name="Google Shape;47;p7"/>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0" name="Google Shape;50;p8"/>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1" name="Google Shape;51;p8"/>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11480" lvl="0" marL="457200" marR="0" rtl="0" algn="l">
              <a:lnSpc>
                <a:spcPct val="110000"/>
              </a:lnSpc>
              <a:spcBef>
                <a:spcPts val="640"/>
              </a:spcBef>
              <a:spcAft>
                <a:spcPts val="0"/>
              </a:spcAft>
              <a:buClr>
                <a:srgbClr val="9900FF"/>
              </a:buClr>
              <a:buSzPts val="2880"/>
              <a:buFont typeface="Noto Sans Symbols"/>
              <a:buChar char="•"/>
              <a:defRPr b="1" i="0" sz="3200" u="none" cap="none" strike="noStrike">
                <a:solidFill>
                  <a:schemeClr val="dk1"/>
                </a:solidFill>
                <a:latin typeface="Arial"/>
                <a:ea typeface="Arial"/>
                <a:cs typeface="Arial"/>
                <a:sym typeface="Arial"/>
              </a:defRPr>
            </a:lvl1pPr>
            <a:lvl2pPr indent="-388619" lvl="1" marL="914400" marR="0" rtl="0" algn="l">
              <a:spcBef>
                <a:spcPts val="560"/>
              </a:spcBef>
              <a:spcAft>
                <a:spcPts val="0"/>
              </a:spcAft>
              <a:buClr>
                <a:srgbClr val="FF33CC"/>
              </a:buClr>
              <a:buSzPts val="2520"/>
              <a:buFont typeface="Noto Sans Symbols"/>
              <a:buChar char="•"/>
              <a:defRPr b="1" i="0" sz="28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280"/>
              </a:spcBef>
              <a:spcAft>
                <a:spcPts val="0"/>
              </a:spcAft>
              <a:buClr>
                <a:srgbClr val="9900FF"/>
              </a:buClr>
              <a:buSzPts val="126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FF33CC"/>
              </a:buClr>
              <a:buSzPts val="1080"/>
              <a:buFont typeface="Noto Sans Symbols"/>
              <a:buNone/>
              <a:defRPr b="1" i="0" sz="1200" u="none" cap="none" strike="noStrike">
                <a:solidFill>
                  <a:srgbClr val="0000CC"/>
                </a:solidFill>
                <a:latin typeface="Arial"/>
                <a:ea typeface="Arial"/>
                <a:cs typeface="Arial"/>
                <a:sym typeface="Arial"/>
              </a:defRPr>
            </a:lvl2pPr>
            <a:lvl3pPr indent="-228600" lvl="2" marL="1371600" marR="0" rtl="0" algn="l">
              <a:lnSpc>
                <a:spcPct val="110000"/>
              </a:lnSpc>
              <a:spcBef>
                <a:spcPts val="200"/>
              </a:spcBef>
              <a:spcAft>
                <a:spcPts val="0"/>
              </a:spcAft>
              <a:buClr>
                <a:srgbClr val="FF33CC"/>
              </a:buClr>
              <a:buSzPts val="800"/>
              <a:buFont typeface="Noto Sans Symbols"/>
              <a:buNone/>
              <a:defRPr b="1" i="0" sz="1000" u="none" cap="none" strike="noStrike">
                <a:solidFill>
                  <a:srgbClr val="006699"/>
                </a:solidFill>
                <a:latin typeface="Arial"/>
                <a:ea typeface="Arial"/>
                <a:cs typeface="Arial"/>
                <a:sym typeface="Arial"/>
              </a:defRPr>
            </a:lvl3pPr>
            <a:lvl4pPr indent="-228600" lvl="3" marL="1828800" marR="0" rtl="0" algn="l">
              <a:spcBef>
                <a:spcPts val="180"/>
              </a:spcBef>
              <a:spcAft>
                <a:spcPts val="0"/>
              </a:spcAft>
              <a:buClr>
                <a:srgbClr val="FF33CC"/>
              </a:buClr>
              <a:buSzPts val="720"/>
              <a:buFont typeface="Noto Sans Symbols"/>
              <a:buNone/>
              <a:defRPr b="1" i="0" sz="900" u="none" cap="none" strike="noStrike">
                <a:solidFill>
                  <a:srgbClr val="FF3300"/>
                </a:solidFill>
                <a:latin typeface="Arial"/>
                <a:ea typeface="Arial"/>
                <a:cs typeface="Arial"/>
                <a:sym typeface="Arial"/>
              </a:defRPr>
            </a:lvl4pPr>
            <a:lvl5pPr indent="-228600" lvl="4" marL="22860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9pPr>
          </a:lstStyle>
          <a:p/>
        </p:txBody>
      </p:sp>
      <p:sp>
        <p:nvSpPr>
          <p:cNvPr id="56" name="Google Shape;56;p9"/>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7" name="Google Shape;57;p9"/>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0" name="Google Shape;60;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640"/>
              </a:spcBef>
              <a:spcAft>
                <a:spcPts val="0"/>
              </a:spcAft>
              <a:buClr>
                <a:srgbClr val="9900FF"/>
              </a:buClr>
              <a:buSzPts val="2880"/>
              <a:buFont typeface="Noto Sans Symbols"/>
              <a:buNone/>
              <a:defRPr b="1" i="0" sz="3200" u="none" cap="none" strike="noStrike">
                <a:solidFill>
                  <a:schemeClr val="dk1"/>
                </a:solidFill>
                <a:latin typeface="Arial"/>
                <a:ea typeface="Arial"/>
                <a:cs typeface="Arial"/>
                <a:sym typeface="Arial"/>
              </a:defRPr>
            </a:lvl1pPr>
            <a:lvl2pPr lvl="1" marR="0" rtl="0" algn="l">
              <a:spcBef>
                <a:spcPts val="560"/>
              </a:spcBef>
              <a:spcAft>
                <a:spcPts val="0"/>
              </a:spcAft>
              <a:buClr>
                <a:srgbClr val="FF33CC"/>
              </a:buClr>
              <a:buSzPts val="2520"/>
              <a:buFont typeface="Noto Sans Symbols"/>
              <a:buNone/>
              <a:defRPr b="1" i="0" sz="2800" u="none" cap="none" strike="noStrike">
                <a:solidFill>
                  <a:srgbClr val="0000CC"/>
                </a:solidFill>
                <a:latin typeface="Arial"/>
                <a:ea typeface="Arial"/>
                <a:cs typeface="Arial"/>
                <a:sym typeface="Arial"/>
              </a:defRPr>
            </a:lvl2pPr>
            <a:lvl3pPr lvl="2" marR="0" rtl="0" algn="l">
              <a:lnSpc>
                <a:spcPct val="110000"/>
              </a:lnSpc>
              <a:spcBef>
                <a:spcPts val="480"/>
              </a:spcBef>
              <a:spcAft>
                <a:spcPts val="0"/>
              </a:spcAft>
              <a:buClr>
                <a:srgbClr val="FF33CC"/>
              </a:buClr>
              <a:buSzPts val="1920"/>
              <a:buFont typeface="Noto Sans Symbols"/>
              <a:buNone/>
              <a:defRPr b="1" i="0" sz="2400" u="none" cap="none" strike="noStrike">
                <a:solidFill>
                  <a:srgbClr val="006699"/>
                </a:solidFill>
                <a:latin typeface="Arial"/>
                <a:ea typeface="Arial"/>
                <a:cs typeface="Arial"/>
                <a:sym typeface="Arial"/>
              </a:defRPr>
            </a:lvl3pPr>
            <a:lvl4pPr lvl="3" marR="0" rtl="0" algn="l">
              <a:spcBef>
                <a:spcPts val="400"/>
              </a:spcBef>
              <a:spcAft>
                <a:spcPts val="0"/>
              </a:spcAft>
              <a:buClr>
                <a:srgbClr val="FF33CC"/>
              </a:buClr>
              <a:buSzPts val="1600"/>
              <a:buFont typeface="Noto Sans Symbols"/>
              <a:buNone/>
              <a:defRPr b="1" i="0" sz="2000" u="none" cap="none" strike="noStrike">
                <a:solidFill>
                  <a:srgbClr val="FF3300"/>
                </a:solidFill>
                <a:latin typeface="Arial"/>
                <a:ea typeface="Arial"/>
                <a:cs typeface="Arial"/>
                <a:sym typeface="Arial"/>
              </a:defRPr>
            </a:lvl4pPr>
            <a:lvl5pPr lvl="4"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FF33CC"/>
              </a:buClr>
              <a:buSzPts val="1600"/>
              <a:buFont typeface="Noto Sans Symbols"/>
              <a:buNone/>
              <a:defRPr b="1" i="0" sz="2000" u="none" cap="none" strike="noStrike">
                <a:solidFill>
                  <a:schemeClr val="dk1"/>
                </a:solidFill>
                <a:latin typeface="Arial"/>
                <a:ea typeface="Arial"/>
                <a:cs typeface="Arial"/>
                <a:sym typeface="Arial"/>
              </a:defRPr>
            </a:lvl9pPr>
          </a:lstStyle>
          <a:p/>
        </p:txBody>
      </p:sp>
      <p:sp>
        <p:nvSpPr>
          <p:cNvPr id="61" name="Google Shape;61;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280"/>
              </a:spcBef>
              <a:spcAft>
                <a:spcPts val="0"/>
              </a:spcAft>
              <a:buClr>
                <a:srgbClr val="9900FF"/>
              </a:buClr>
              <a:buSzPts val="126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FF33CC"/>
              </a:buClr>
              <a:buSzPts val="1080"/>
              <a:buFont typeface="Noto Sans Symbols"/>
              <a:buNone/>
              <a:defRPr b="1" i="0" sz="1200" u="none" cap="none" strike="noStrike">
                <a:solidFill>
                  <a:srgbClr val="0000CC"/>
                </a:solidFill>
                <a:latin typeface="Arial"/>
                <a:ea typeface="Arial"/>
                <a:cs typeface="Arial"/>
                <a:sym typeface="Arial"/>
              </a:defRPr>
            </a:lvl2pPr>
            <a:lvl3pPr indent="-228600" lvl="2" marL="1371600" marR="0" rtl="0" algn="l">
              <a:lnSpc>
                <a:spcPct val="110000"/>
              </a:lnSpc>
              <a:spcBef>
                <a:spcPts val="200"/>
              </a:spcBef>
              <a:spcAft>
                <a:spcPts val="0"/>
              </a:spcAft>
              <a:buClr>
                <a:srgbClr val="FF33CC"/>
              </a:buClr>
              <a:buSzPts val="800"/>
              <a:buFont typeface="Noto Sans Symbols"/>
              <a:buNone/>
              <a:defRPr b="1" i="0" sz="1000" u="none" cap="none" strike="noStrike">
                <a:solidFill>
                  <a:srgbClr val="006699"/>
                </a:solidFill>
                <a:latin typeface="Arial"/>
                <a:ea typeface="Arial"/>
                <a:cs typeface="Arial"/>
                <a:sym typeface="Arial"/>
              </a:defRPr>
            </a:lvl3pPr>
            <a:lvl4pPr indent="-228600" lvl="3" marL="1828800" marR="0" rtl="0" algn="l">
              <a:spcBef>
                <a:spcPts val="180"/>
              </a:spcBef>
              <a:spcAft>
                <a:spcPts val="0"/>
              </a:spcAft>
              <a:buClr>
                <a:srgbClr val="FF33CC"/>
              </a:buClr>
              <a:buSzPts val="720"/>
              <a:buFont typeface="Noto Sans Symbols"/>
              <a:buNone/>
              <a:defRPr b="1" i="0" sz="900" u="none" cap="none" strike="noStrike">
                <a:solidFill>
                  <a:srgbClr val="FF3300"/>
                </a:solidFill>
                <a:latin typeface="Arial"/>
                <a:ea typeface="Arial"/>
                <a:cs typeface="Arial"/>
                <a:sym typeface="Arial"/>
              </a:defRPr>
            </a:lvl4pPr>
            <a:lvl5pPr indent="-228600" lvl="4" marL="22860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rgbClr val="FF33CC"/>
              </a:buClr>
              <a:buSzPts val="720"/>
              <a:buFont typeface="Noto Sans Symbols"/>
              <a:buNone/>
              <a:defRPr b="1" i="0" sz="900" u="none" cap="none" strike="noStrike">
                <a:solidFill>
                  <a:schemeClr val="dk1"/>
                </a:solidFill>
                <a:latin typeface="Arial"/>
                <a:ea typeface="Arial"/>
                <a:cs typeface="Arial"/>
                <a:sym typeface="Arial"/>
              </a:defRPr>
            </a:lvl9pPr>
          </a:lstStyle>
          <a:p/>
        </p:txBody>
      </p:sp>
      <p:sp>
        <p:nvSpPr>
          <p:cNvPr id="62" name="Google Shape;62;p10"/>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400">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3" name="Google Shape;63;p10"/>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chemeClr val="dk1"/>
                </a:solidFill>
                <a:latin typeface="Tahoma"/>
                <a:ea typeface="Tahoma"/>
                <a:cs typeface="Tahoma"/>
                <a:sym typeface="Tahoma"/>
              </a:defRPr>
            </a:lvl1pPr>
            <a:lvl2pPr indent="0" lvl="1" marL="0" marR="0" rtl="0" algn="r">
              <a:spcBef>
                <a:spcPts val="0"/>
              </a:spcBef>
              <a:spcAft>
                <a:spcPts val="0"/>
              </a:spcAft>
              <a:buNone/>
              <a:defRPr sz="1400">
                <a:solidFill>
                  <a:schemeClr val="dk1"/>
                </a:solidFill>
                <a:latin typeface="Tahoma"/>
                <a:ea typeface="Tahoma"/>
                <a:cs typeface="Tahoma"/>
                <a:sym typeface="Tahoma"/>
              </a:defRPr>
            </a:lvl2pPr>
            <a:lvl3pPr indent="0" lvl="2" marL="0" marR="0" rtl="0" algn="r">
              <a:spcBef>
                <a:spcPts val="0"/>
              </a:spcBef>
              <a:spcAft>
                <a:spcPts val="0"/>
              </a:spcAft>
              <a:buNone/>
              <a:defRPr sz="1400">
                <a:solidFill>
                  <a:schemeClr val="dk1"/>
                </a:solidFill>
                <a:latin typeface="Tahoma"/>
                <a:ea typeface="Tahoma"/>
                <a:cs typeface="Tahoma"/>
                <a:sym typeface="Tahoma"/>
              </a:defRPr>
            </a:lvl3pPr>
            <a:lvl4pPr indent="0" lvl="3" marL="0" marR="0" rtl="0" algn="r">
              <a:spcBef>
                <a:spcPts val="0"/>
              </a:spcBef>
              <a:spcAft>
                <a:spcPts val="0"/>
              </a:spcAft>
              <a:buNone/>
              <a:defRPr sz="1400">
                <a:solidFill>
                  <a:schemeClr val="dk1"/>
                </a:solidFill>
                <a:latin typeface="Tahoma"/>
                <a:ea typeface="Tahoma"/>
                <a:cs typeface="Tahoma"/>
                <a:sym typeface="Tahoma"/>
              </a:defRPr>
            </a:lvl4pPr>
            <a:lvl5pPr indent="0" lvl="4" marL="0" marR="0" rtl="0" algn="r">
              <a:spcBef>
                <a:spcPts val="0"/>
              </a:spcBef>
              <a:spcAft>
                <a:spcPts val="0"/>
              </a:spcAft>
              <a:buNone/>
              <a:defRPr sz="1400">
                <a:solidFill>
                  <a:schemeClr val="dk1"/>
                </a:solidFill>
                <a:latin typeface="Tahoma"/>
                <a:ea typeface="Tahoma"/>
                <a:cs typeface="Tahoma"/>
                <a:sym typeface="Tahoma"/>
              </a:defRPr>
            </a:lvl5pPr>
            <a:lvl6pPr indent="0" lvl="5" marL="0" marR="0" rtl="0" algn="r">
              <a:spcBef>
                <a:spcPts val="0"/>
              </a:spcBef>
              <a:spcAft>
                <a:spcPts val="0"/>
              </a:spcAft>
              <a:buNone/>
              <a:defRPr sz="1400">
                <a:solidFill>
                  <a:schemeClr val="dk1"/>
                </a:solidFill>
                <a:latin typeface="Tahoma"/>
                <a:ea typeface="Tahoma"/>
                <a:cs typeface="Tahoma"/>
                <a:sym typeface="Tahoma"/>
              </a:defRPr>
            </a:lvl6pPr>
            <a:lvl7pPr indent="0" lvl="6" marL="0" marR="0" rtl="0" algn="r">
              <a:spcBef>
                <a:spcPts val="0"/>
              </a:spcBef>
              <a:spcAft>
                <a:spcPts val="0"/>
              </a:spcAft>
              <a:buNone/>
              <a:defRPr sz="1400">
                <a:solidFill>
                  <a:schemeClr val="dk1"/>
                </a:solidFill>
                <a:latin typeface="Tahoma"/>
                <a:ea typeface="Tahoma"/>
                <a:cs typeface="Tahoma"/>
                <a:sym typeface="Tahoma"/>
              </a:defRPr>
            </a:lvl7pPr>
            <a:lvl8pPr indent="0" lvl="7" marL="0" marR="0" rtl="0" algn="r">
              <a:spcBef>
                <a:spcPts val="0"/>
              </a:spcBef>
              <a:spcAft>
                <a:spcPts val="0"/>
              </a:spcAft>
              <a:buNone/>
              <a:defRPr sz="1400">
                <a:solidFill>
                  <a:schemeClr val="dk1"/>
                </a:solidFill>
                <a:latin typeface="Tahoma"/>
                <a:ea typeface="Tahoma"/>
                <a:cs typeface="Tahoma"/>
                <a:sym typeface="Tahoma"/>
              </a:defRPr>
            </a:lvl8pPr>
            <a:lvl9pPr indent="0" lvl="8" marL="0" marR="0" rtl="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152400"/>
            <a:ext cx="8610600" cy="72390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04800" y="1143000"/>
            <a:ext cx="8610600" cy="5334000"/>
          </a:xfrm>
          <a:prstGeom prst="rect">
            <a:avLst/>
          </a:prstGeom>
          <a:noFill/>
          <a:ln>
            <a:noFill/>
          </a:ln>
        </p:spPr>
        <p:txBody>
          <a:bodyPr anchorCtr="0" anchor="t" bIns="91425" lIns="91425" spcFirstLastPara="1" rIns="91425" wrap="square" tIns="91425">
            <a:noAutofit/>
          </a:bodyPr>
          <a:lstStyle>
            <a:lvl1pPr indent="-388620" lvl="0" marL="457200" marR="0" rtl="0" algn="l">
              <a:lnSpc>
                <a:spcPct val="110000"/>
              </a:lnSpc>
              <a:spcBef>
                <a:spcPts val="560"/>
              </a:spcBef>
              <a:spcAft>
                <a:spcPts val="0"/>
              </a:spcAft>
              <a:buClr>
                <a:srgbClr val="9900FF"/>
              </a:buClr>
              <a:buSzPts val="2520"/>
              <a:buFont typeface="Noto Sans Symbols"/>
              <a:buChar char="•"/>
              <a:defRPr b="1" i="0" sz="2800" u="none" cap="none" strike="noStrike">
                <a:solidFill>
                  <a:schemeClr val="dk1"/>
                </a:solidFill>
                <a:latin typeface="Arial"/>
                <a:ea typeface="Arial"/>
                <a:cs typeface="Arial"/>
                <a:sym typeface="Arial"/>
              </a:defRPr>
            </a:lvl1pPr>
            <a:lvl2pPr indent="-365760" lvl="1" marL="914400" marR="0" rtl="0" algn="l">
              <a:spcBef>
                <a:spcPts val="480"/>
              </a:spcBef>
              <a:spcAft>
                <a:spcPts val="0"/>
              </a:spcAft>
              <a:buClr>
                <a:srgbClr val="FF33CC"/>
              </a:buClr>
              <a:buSzPts val="2160"/>
              <a:buFont typeface="Noto Sans Symbols"/>
              <a:buChar char="•"/>
              <a:defRPr b="1" i="0" sz="2400" u="none" cap="none" strike="noStrike">
                <a:solidFill>
                  <a:srgbClr val="0000CC"/>
                </a:solidFill>
                <a:latin typeface="Arial"/>
                <a:ea typeface="Arial"/>
                <a:cs typeface="Arial"/>
                <a:sym typeface="Arial"/>
              </a:defRPr>
            </a:lvl2pPr>
            <a:lvl3pPr indent="-350519" lvl="2" marL="1371600" marR="0" rtl="0" algn="l">
              <a:lnSpc>
                <a:spcPct val="110000"/>
              </a:lnSpc>
              <a:spcBef>
                <a:spcPts val="480"/>
              </a:spcBef>
              <a:spcAft>
                <a:spcPts val="0"/>
              </a:spcAft>
              <a:buClr>
                <a:srgbClr val="FF33CC"/>
              </a:buClr>
              <a:buSzPts val="1920"/>
              <a:buFont typeface="Noto Sans Symbols"/>
              <a:buChar char="•"/>
              <a:defRPr b="1" i="0" sz="2400" u="none" cap="none" strike="noStrike">
                <a:solidFill>
                  <a:srgbClr val="006699"/>
                </a:solidFill>
                <a:latin typeface="Arial"/>
                <a:ea typeface="Arial"/>
                <a:cs typeface="Arial"/>
                <a:sym typeface="Arial"/>
              </a:defRPr>
            </a:lvl3pPr>
            <a:lvl4pPr indent="-330200" lvl="3" marL="1828800" marR="0" rtl="0" algn="l">
              <a:spcBef>
                <a:spcPts val="400"/>
              </a:spcBef>
              <a:spcAft>
                <a:spcPts val="0"/>
              </a:spcAft>
              <a:buClr>
                <a:srgbClr val="FF33CC"/>
              </a:buClr>
              <a:buSzPts val="1600"/>
              <a:buFont typeface="Noto Sans Symbols"/>
              <a:buChar char="•"/>
              <a:defRPr b="1" i="0" sz="2000" u="none" cap="none" strike="noStrike">
                <a:solidFill>
                  <a:srgbClr val="FF3300"/>
                </a:solidFill>
                <a:latin typeface="Arial"/>
                <a:ea typeface="Arial"/>
                <a:cs typeface="Arial"/>
                <a:sym typeface="Arial"/>
              </a:defRPr>
            </a:lvl4pPr>
            <a:lvl5pPr indent="-330200" lvl="4" marL="22860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rgbClr val="FF33CC"/>
              </a:buClr>
              <a:buSzPts val="1600"/>
              <a:buFont typeface="Noto Sans Symbols"/>
              <a:buChar char="•"/>
              <a:defRPr b="1"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629400"/>
            <a:ext cx="1905000" cy="22701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7237413" y="6553200"/>
            <a:ext cx="1905000" cy="303213"/>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nvSpPr>
        <p:spPr>
          <a:xfrm>
            <a:off x="533400" y="2964359"/>
            <a:ext cx="8305800" cy="769441"/>
          </a:xfrm>
          <a:prstGeom prst="rect">
            <a:avLst/>
          </a:prstGeom>
          <a:noFill/>
          <a:ln>
            <a:noFill/>
          </a:ln>
        </p:spPr>
        <p:txBody>
          <a:bodyPr anchorCtr="0" anchor="t" bIns="45700" lIns="91425" spcFirstLastPara="1" rIns="91425" wrap="square" tIns="45700">
            <a:noAutofit/>
          </a:bodyPr>
          <a:lstStyle/>
          <a:p>
            <a:pPr indent="-1825625" lvl="0" marL="1825625" marR="0" rtl="0" algn="ctr">
              <a:spcBef>
                <a:spcPts val="0"/>
              </a:spcBef>
              <a:spcAft>
                <a:spcPts val="0"/>
              </a:spcAft>
              <a:buNone/>
            </a:pPr>
            <a:r>
              <a:rPr b="1" i="0" lang="en-US" sz="4400" u="none" cap="none" strike="noStrike">
                <a:solidFill>
                  <a:schemeClr val="dk1"/>
                </a:solidFill>
                <a:latin typeface="Arial"/>
                <a:ea typeface="Arial"/>
                <a:cs typeface="Arial"/>
                <a:sym typeface="Arial"/>
              </a:rPr>
              <a:t>Abstract Data Type</a:t>
            </a:r>
            <a:endParaRPr b="1" i="0" sz="4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idx="4294967295" type="title"/>
          </p:nvPr>
        </p:nvSpPr>
        <p:spPr>
          <a:xfrm>
            <a:off x="381000" y="76200"/>
            <a:ext cx="8229600" cy="6858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List ADT</a:t>
            </a:r>
            <a:endParaRPr/>
          </a:p>
        </p:txBody>
      </p:sp>
      <p:sp>
        <p:nvSpPr>
          <p:cNvPr id="200" name="Google Shape;200;p22"/>
          <p:cNvSpPr/>
          <p:nvPr/>
        </p:nvSpPr>
        <p:spPr>
          <a:xfrm>
            <a:off x="152400" y="838200"/>
            <a:ext cx="8763000" cy="53340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231775" lvl="0" marL="231775" marR="0" rtl="0" algn="l">
              <a:spcBef>
                <a:spcPts val="0"/>
              </a:spcBef>
              <a:spcAft>
                <a:spcPts val="0"/>
              </a:spcAft>
              <a:buClr>
                <a:srgbClr val="FFC000"/>
              </a:buClr>
              <a:buSzPts val="2400"/>
              <a:buFont typeface="Noto Sans Symbols"/>
              <a:buChar char="❑"/>
            </a:pPr>
            <a:r>
              <a:rPr lang="en-US" sz="2400">
                <a:solidFill>
                  <a:schemeClr val="dk1"/>
                </a:solidFill>
                <a:latin typeface="Times New Roman"/>
                <a:ea typeface="Times New Roman"/>
                <a:cs typeface="Times New Roman"/>
                <a:sym typeface="Times New Roman"/>
              </a:rPr>
              <a:t>A collection of objects in a specific order and having the same type.</a:t>
            </a:r>
            <a:endParaRPr sz="2400">
              <a:solidFill>
                <a:schemeClr val="dk1"/>
              </a:solidFill>
              <a:latin typeface="Times New Roman"/>
              <a:ea typeface="Times New Roman"/>
              <a:cs typeface="Times New Roman"/>
              <a:sym typeface="Times New Roman"/>
            </a:endParaRPr>
          </a:p>
        </p:txBody>
      </p:sp>
      <p:sp>
        <p:nvSpPr>
          <p:cNvPr id="201" name="Google Shape;201;p22"/>
          <p:cNvSpPr/>
          <p:nvPr/>
        </p:nvSpPr>
        <p:spPr>
          <a:xfrm>
            <a:off x="228600" y="3200400"/>
            <a:ext cx="8763000" cy="335280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233363" lvl="0" marL="233363" marR="0" rtl="0" algn="l">
              <a:spcBef>
                <a:spcPts val="0"/>
              </a:spcBef>
              <a:spcAft>
                <a:spcPts val="0"/>
              </a:spcAft>
              <a:buClr>
                <a:srgbClr val="FFC000"/>
              </a:buClr>
              <a:buSzPts val="2400"/>
              <a:buFont typeface="Noto Sans Symbols"/>
              <a:buChar char="❑"/>
            </a:pPr>
            <a:r>
              <a:rPr lang="en-US" sz="2400">
                <a:solidFill>
                  <a:schemeClr val="dk1"/>
                </a:solidFill>
                <a:latin typeface="Times New Roman"/>
                <a:ea typeface="Times New Roman"/>
                <a:cs typeface="Times New Roman"/>
                <a:sym typeface="Times New Roman"/>
              </a:rPr>
              <a:t>Primary operations:</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insertBefore(e) – Add an element e before the current position.</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insertAfter(e) – Add an element e after the current position.</a:t>
            </a:r>
            <a:endParaRPr b="0" i="0" sz="2000" u="none" cap="none" strike="noStrike">
              <a:solidFill>
                <a:schemeClr val="dk1"/>
              </a:solidFill>
              <a:latin typeface="Times New Roman"/>
              <a:ea typeface="Times New Roman"/>
              <a:cs typeface="Times New Roman"/>
              <a:sym typeface="Times New Roman"/>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remove(e) – Element e is removed from the list.</a:t>
            </a:r>
            <a:endParaRPr b="0" i="0" sz="2000" u="none" cap="none" strike="noStrike">
              <a:solidFill>
                <a:schemeClr val="dk1"/>
              </a:solidFill>
              <a:latin typeface="Times New Roman"/>
              <a:ea typeface="Times New Roman"/>
              <a:cs typeface="Times New Roman"/>
              <a:sym typeface="Times New Roman"/>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current() – Returns the current element.</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size() – Returns the number of elements on the list.</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forward() – Move the current position forward one position.</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backword() - Move the current position backward one position.</a:t>
            </a:r>
            <a:endParaRPr/>
          </a:p>
          <a:p>
            <a:pPr indent="-233362" lvl="1" marL="690563" marR="0" rtl="0" algn="l">
              <a:spcBef>
                <a:spcPts val="400"/>
              </a:spcBef>
              <a:spcAft>
                <a:spcPts val="0"/>
              </a:spcAft>
              <a:buClr>
                <a:srgbClr val="FFC000"/>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resetCurrent – Reset the current position at the first element.</a:t>
            </a:r>
            <a:endParaRPr b="0" i="0" sz="2000" u="none" cap="none" strike="noStrike">
              <a:solidFill>
                <a:schemeClr val="dk1"/>
              </a:solidFill>
              <a:latin typeface="Times New Roman"/>
              <a:ea typeface="Times New Roman"/>
              <a:cs typeface="Times New Roman"/>
              <a:sym typeface="Times New Roman"/>
            </a:endParaRPr>
          </a:p>
        </p:txBody>
      </p:sp>
      <p:cxnSp>
        <p:nvCxnSpPr>
          <p:cNvPr id="202" name="Google Shape;202;p22"/>
          <p:cNvCxnSpPr/>
          <p:nvPr/>
        </p:nvCxnSpPr>
        <p:spPr>
          <a:xfrm>
            <a:off x="5628120" y="2530475"/>
            <a:ext cx="0" cy="304800"/>
          </a:xfrm>
          <a:prstGeom prst="straightConnector1">
            <a:avLst/>
          </a:prstGeom>
          <a:noFill/>
          <a:ln cap="flat" cmpd="sng" w="12700">
            <a:solidFill>
              <a:schemeClr val="dk1"/>
            </a:solidFill>
            <a:prstDash val="solid"/>
            <a:round/>
            <a:headEnd len="med" w="med" type="stealth"/>
            <a:tailEnd len="med" w="med" type="none"/>
          </a:ln>
        </p:spPr>
      </p:cxnSp>
      <p:sp>
        <p:nvSpPr>
          <p:cNvPr id="203" name="Google Shape;203;p22"/>
          <p:cNvSpPr txBox="1"/>
          <p:nvPr/>
        </p:nvSpPr>
        <p:spPr>
          <a:xfrm>
            <a:off x="5516995" y="2759075"/>
            <a:ext cx="57900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2"/>
                </a:solidFill>
                <a:latin typeface="Tahoma"/>
                <a:ea typeface="Tahoma"/>
                <a:cs typeface="Tahoma"/>
                <a:sym typeface="Tahoma"/>
              </a:rPr>
              <a:t>last</a:t>
            </a:r>
            <a:endParaRPr sz="2000">
              <a:solidFill>
                <a:schemeClr val="dk2"/>
              </a:solidFill>
              <a:latin typeface="Tahoma"/>
              <a:ea typeface="Tahoma"/>
              <a:cs typeface="Tahoma"/>
              <a:sym typeface="Tahoma"/>
            </a:endParaRPr>
          </a:p>
        </p:txBody>
      </p:sp>
      <p:sp>
        <p:nvSpPr>
          <p:cNvPr id="204" name="Google Shape;204;p22"/>
          <p:cNvSpPr txBox="1"/>
          <p:nvPr/>
        </p:nvSpPr>
        <p:spPr>
          <a:xfrm>
            <a:off x="3042083" y="2759075"/>
            <a:ext cx="61908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2"/>
                </a:solidFill>
                <a:latin typeface="Tahoma"/>
                <a:ea typeface="Tahoma"/>
                <a:cs typeface="Tahoma"/>
                <a:sym typeface="Tahoma"/>
              </a:rPr>
              <a:t>first</a:t>
            </a:r>
            <a:endParaRPr sz="2000">
              <a:solidFill>
                <a:schemeClr val="dk2"/>
              </a:solidFill>
              <a:latin typeface="Tahoma"/>
              <a:ea typeface="Tahoma"/>
              <a:cs typeface="Tahoma"/>
              <a:sym typeface="Tahoma"/>
            </a:endParaRPr>
          </a:p>
        </p:txBody>
      </p:sp>
      <p:cxnSp>
        <p:nvCxnSpPr>
          <p:cNvPr id="205" name="Google Shape;205;p22"/>
          <p:cNvCxnSpPr/>
          <p:nvPr/>
        </p:nvCxnSpPr>
        <p:spPr>
          <a:xfrm>
            <a:off x="3154795" y="2530475"/>
            <a:ext cx="0" cy="304800"/>
          </a:xfrm>
          <a:prstGeom prst="straightConnector1">
            <a:avLst/>
          </a:prstGeom>
          <a:noFill/>
          <a:ln cap="flat" cmpd="sng" w="12700">
            <a:solidFill>
              <a:schemeClr val="dk1"/>
            </a:solidFill>
            <a:prstDash val="solid"/>
            <a:round/>
            <a:headEnd len="med" w="med" type="stealth"/>
            <a:tailEnd len="med" w="med" type="none"/>
          </a:ln>
        </p:spPr>
      </p:cxnSp>
      <p:sp>
        <p:nvSpPr>
          <p:cNvPr id="206" name="Google Shape;206;p22"/>
          <p:cNvSpPr/>
          <p:nvPr/>
        </p:nvSpPr>
        <p:spPr>
          <a:xfrm>
            <a:off x="3023033" y="23018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07" name="Google Shape;207;p22"/>
          <p:cNvSpPr/>
          <p:nvPr/>
        </p:nvSpPr>
        <p:spPr>
          <a:xfrm>
            <a:off x="3424670" y="23018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08" name="Google Shape;208;p22"/>
          <p:cNvSpPr/>
          <p:nvPr/>
        </p:nvSpPr>
        <p:spPr>
          <a:xfrm>
            <a:off x="3840595" y="23018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09" name="Google Shape;209;p22"/>
          <p:cNvSpPr/>
          <p:nvPr/>
        </p:nvSpPr>
        <p:spPr>
          <a:xfrm>
            <a:off x="5516995" y="23018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10" name="Google Shape;210;p22"/>
          <p:cNvSpPr/>
          <p:nvPr/>
        </p:nvSpPr>
        <p:spPr>
          <a:xfrm>
            <a:off x="5146675" y="166052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cxnSp>
        <p:nvCxnSpPr>
          <p:cNvPr id="211" name="Google Shape;211;p22"/>
          <p:cNvCxnSpPr/>
          <p:nvPr/>
        </p:nvCxnSpPr>
        <p:spPr>
          <a:xfrm flipH="1">
            <a:off x="4648200" y="1828800"/>
            <a:ext cx="381000" cy="381000"/>
          </a:xfrm>
          <a:prstGeom prst="straightConnector1">
            <a:avLst/>
          </a:prstGeom>
          <a:noFill/>
          <a:ln cap="flat" cmpd="sng" w="9525">
            <a:solidFill>
              <a:srgbClr val="FF3300"/>
            </a:solidFill>
            <a:prstDash val="solid"/>
            <a:round/>
            <a:headEnd len="med" w="med" type="none"/>
            <a:tailEnd len="med" w="med" type="triangle"/>
          </a:ln>
        </p:spPr>
      </p:cxnSp>
      <p:cxnSp>
        <p:nvCxnSpPr>
          <p:cNvPr id="212" name="Google Shape;212;p22"/>
          <p:cNvCxnSpPr/>
          <p:nvPr/>
        </p:nvCxnSpPr>
        <p:spPr>
          <a:xfrm flipH="1" rot="5400000">
            <a:off x="3962400" y="1828800"/>
            <a:ext cx="381000" cy="381000"/>
          </a:xfrm>
          <a:prstGeom prst="straightConnector1">
            <a:avLst/>
          </a:prstGeom>
          <a:noFill/>
          <a:ln cap="flat" cmpd="sng" w="9525">
            <a:solidFill>
              <a:srgbClr val="FF3300"/>
            </a:solidFill>
            <a:prstDash val="solid"/>
            <a:round/>
            <a:headEnd len="med" w="med" type="none"/>
            <a:tailEnd len="med" w="med" type="triangle"/>
          </a:ln>
        </p:spPr>
      </p:cxnSp>
      <p:sp>
        <p:nvSpPr>
          <p:cNvPr id="213" name="Google Shape;213;p22"/>
          <p:cNvSpPr txBox="1"/>
          <p:nvPr/>
        </p:nvSpPr>
        <p:spPr>
          <a:xfrm>
            <a:off x="5410200" y="1524000"/>
            <a:ext cx="914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insert</a:t>
            </a:r>
            <a:endParaRPr/>
          </a:p>
        </p:txBody>
      </p:sp>
      <p:sp>
        <p:nvSpPr>
          <p:cNvPr id="214" name="Google Shape;214;p22"/>
          <p:cNvSpPr txBox="1"/>
          <p:nvPr/>
        </p:nvSpPr>
        <p:spPr>
          <a:xfrm>
            <a:off x="2971800" y="1524000"/>
            <a:ext cx="1295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delete</a:t>
            </a:r>
            <a:endParaRPr/>
          </a:p>
        </p:txBody>
      </p:sp>
      <p:sp>
        <p:nvSpPr>
          <p:cNvPr id="215" name="Google Shape;215;p22"/>
          <p:cNvSpPr/>
          <p:nvPr/>
        </p:nvSpPr>
        <p:spPr>
          <a:xfrm>
            <a:off x="4297795" y="2286000"/>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16" name="Google Shape;216;p22"/>
          <p:cNvSpPr/>
          <p:nvPr/>
        </p:nvSpPr>
        <p:spPr>
          <a:xfrm>
            <a:off x="4699432" y="2286000"/>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17" name="Google Shape;217;p22"/>
          <p:cNvSpPr/>
          <p:nvPr/>
        </p:nvSpPr>
        <p:spPr>
          <a:xfrm>
            <a:off x="5115357" y="2286000"/>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18" name="Google Shape;218;p22"/>
          <p:cNvSpPr txBox="1"/>
          <p:nvPr/>
        </p:nvSpPr>
        <p:spPr>
          <a:xfrm>
            <a:off x="4337483" y="2743200"/>
            <a:ext cx="99450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2"/>
                </a:solidFill>
                <a:latin typeface="Tahoma"/>
                <a:ea typeface="Tahoma"/>
                <a:cs typeface="Tahoma"/>
                <a:sym typeface="Tahoma"/>
              </a:rPr>
              <a:t>current</a:t>
            </a:r>
            <a:endParaRPr sz="2000">
              <a:solidFill>
                <a:schemeClr val="dk2"/>
              </a:solidFill>
              <a:latin typeface="Tahoma"/>
              <a:ea typeface="Tahoma"/>
              <a:cs typeface="Tahoma"/>
              <a:sym typeface="Tahoma"/>
            </a:endParaRPr>
          </a:p>
        </p:txBody>
      </p:sp>
      <p:cxnSp>
        <p:nvCxnSpPr>
          <p:cNvPr id="219" name="Google Shape;219;p22"/>
          <p:cNvCxnSpPr/>
          <p:nvPr/>
        </p:nvCxnSpPr>
        <p:spPr>
          <a:xfrm>
            <a:off x="4450195" y="2514600"/>
            <a:ext cx="0" cy="304800"/>
          </a:xfrm>
          <a:prstGeom prst="straightConnector1">
            <a:avLst/>
          </a:prstGeom>
          <a:noFill/>
          <a:ln cap="flat" cmpd="sng" w="12700">
            <a:solidFill>
              <a:schemeClr val="dk1"/>
            </a:solidFill>
            <a:prstDash val="solid"/>
            <a:round/>
            <a:headEnd len="med" w="med" type="stealth"/>
            <a:tailEnd len="med" w="med" type="none"/>
          </a:ln>
        </p:spPr>
      </p:cxn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Array Implementation </a:t>
            </a:r>
            <a:r>
              <a:rPr b="1" i="0" lang="en-US" sz="2000" u="none" cap="none" strike="noStrike">
                <a:solidFill>
                  <a:schemeClr val="dk1"/>
                </a:solidFill>
                <a:latin typeface="Times New Roman"/>
                <a:ea typeface="Times New Roman"/>
                <a:cs typeface="Times New Roman"/>
                <a:sym typeface="Times New Roman"/>
              </a:rPr>
              <a:t>List ADT </a:t>
            </a:r>
            <a:endParaRPr/>
          </a:p>
        </p:txBody>
      </p:sp>
      <p:sp>
        <p:nvSpPr>
          <p:cNvPr id="226" name="Google Shape;226;p23"/>
          <p:cNvSpPr/>
          <p:nvPr/>
        </p:nvSpPr>
        <p:spPr>
          <a:xfrm>
            <a:off x="12954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27" name="Google Shape;227;p23"/>
          <p:cNvSpPr/>
          <p:nvPr/>
        </p:nvSpPr>
        <p:spPr>
          <a:xfrm>
            <a:off x="17526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28" name="Google Shape;228;p23"/>
          <p:cNvSpPr/>
          <p:nvPr/>
        </p:nvSpPr>
        <p:spPr>
          <a:xfrm>
            <a:off x="22098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29" name="Google Shape;229;p23"/>
          <p:cNvSpPr/>
          <p:nvPr/>
        </p:nvSpPr>
        <p:spPr>
          <a:xfrm>
            <a:off x="26670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0" name="Google Shape;230;p23"/>
          <p:cNvSpPr/>
          <p:nvPr/>
        </p:nvSpPr>
        <p:spPr>
          <a:xfrm>
            <a:off x="31242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1" name="Google Shape;231;p23"/>
          <p:cNvSpPr/>
          <p:nvPr/>
        </p:nvSpPr>
        <p:spPr>
          <a:xfrm>
            <a:off x="40386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2" name="Google Shape;232;p23"/>
          <p:cNvSpPr/>
          <p:nvPr/>
        </p:nvSpPr>
        <p:spPr>
          <a:xfrm>
            <a:off x="4495800" y="1219200"/>
            <a:ext cx="457200" cy="27432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3" name="Google Shape;233;p23"/>
          <p:cNvSpPr/>
          <p:nvPr/>
        </p:nvSpPr>
        <p:spPr>
          <a:xfrm>
            <a:off x="3581400" y="12192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4" name="Google Shape;234;p23"/>
          <p:cNvSpPr/>
          <p:nvPr/>
        </p:nvSpPr>
        <p:spPr>
          <a:xfrm>
            <a:off x="4953000" y="1219200"/>
            <a:ext cx="457200" cy="27432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35" name="Google Shape;235;p23"/>
          <p:cNvSpPr txBox="1"/>
          <p:nvPr/>
        </p:nvSpPr>
        <p:spPr>
          <a:xfrm>
            <a:off x="609600" y="2362200"/>
            <a:ext cx="7848600" cy="4339650"/>
          </a:xfrm>
          <a:prstGeom prst="rect">
            <a:avLst/>
          </a:prstGeom>
          <a:noFill/>
          <a:ln>
            <a:noFill/>
          </a:ln>
        </p:spPr>
        <p:txBody>
          <a:bodyPr anchorCtr="0" anchor="t" bIns="45700" lIns="91425" spcFirstLastPara="1" rIns="91425" wrap="square" tIns="45700">
            <a:noAutofit/>
          </a:bodyPr>
          <a:lstStyle/>
          <a:p>
            <a:pPr indent="-393700" lvl="0" marL="393700" marR="0" rtl="0" algn="l">
              <a:spcBef>
                <a:spcPts val="0"/>
              </a:spcBef>
              <a:spcAft>
                <a:spcPts val="0"/>
              </a:spcAft>
              <a:buNone/>
            </a:pPr>
            <a:r>
              <a:rPr lang="en-US" sz="2800">
                <a:solidFill>
                  <a:schemeClr val="dk1"/>
                </a:solidFill>
                <a:latin typeface="Times New Roman"/>
                <a:ea typeface="Times New Roman"/>
                <a:cs typeface="Times New Roman"/>
                <a:sym typeface="Times New Roman"/>
              </a:rPr>
              <a:t>Representation:</a:t>
            </a:r>
            <a:endParaRPr/>
          </a:p>
          <a:p>
            <a:pPr indent="-393700" lvl="0" marL="393700" marR="0" rtl="0" algn="l">
              <a:spcBef>
                <a:spcPts val="0"/>
              </a:spcBef>
              <a:spcAft>
                <a:spcPts val="0"/>
              </a:spcAft>
              <a:buNone/>
            </a:pPr>
            <a:r>
              <a:t/>
            </a:r>
            <a:endParaRPr sz="24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public class List {</a:t>
            </a:r>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int size=0, current=-1, capacity=default ;</a:t>
            </a:r>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Object L[];</a:t>
            </a:r>
            <a:endParaRPr/>
          </a:p>
          <a:p>
            <a:pPr indent="-393700" lvl="1" marL="393700" marR="0" rtl="0" algn="l">
              <a:spcBef>
                <a:spcPts val="0"/>
              </a:spcBef>
              <a:spcAft>
                <a:spcPts val="0"/>
              </a:spcAft>
              <a:buNone/>
            </a:pPr>
            <a:r>
              <a:rPr b="0" i="0" lang="en-US" sz="2800" u="none" cap="none" strike="noStrike">
                <a:solidFill>
                  <a:srgbClr val="1A00DA"/>
                </a:solidFill>
                <a:latin typeface="Times New Roman"/>
                <a:ea typeface="Times New Roman"/>
                <a:cs typeface="Times New Roman"/>
                <a:sym typeface="Times New Roman"/>
              </a:rPr>
              <a:t>	public List(int maxSize) {</a:t>
            </a:r>
            <a:endParaRPr/>
          </a:p>
          <a:p>
            <a:pPr indent="-393700" lvl="1" marL="393700" marR="0" rtl="0" algn="l">
              <a:spcBef>
                <a:spcPts val="0"/>
              </a:spcBef>
              <a:spcAft>
                <a:spcPts val="0"/>
              </a:spcAft>
              <a:buNone/>
            </a:pPr>
            <a:r>
              <a:rPr b="0" i="0" lang="en-US" sz="2800" u="none" cap="none" strike="noStrike">
                <a:solidFill>
                  <a:srgbClr val="1A00DA"/>
                </a:solidFill>
                <a:latin typeface="Times New Roman"/>
                <a:ea typeface="Times New Roman"/>
                <a:cs typeface="Times New Roman"/>
                <a:sym typeface="Times New Roman"/>
              </a:rPr>
              <a:t>		capacity = maxSize; </a:t>
            </a:r>
            <a:endParaRPr/>
          </a:p>
          <a:p>
            <a:pPr indent="-393700" lvl="1" marL="393700" marR="0" rtl="0" algn="l">
              <a:spcBef>
                <a:spcPts val="0"/>
              </a:spcBef>
              <a:spcAft>
                <a:spcPts val="0"/>
              </a:spcAft>
              <a:buNone/>
            </a:pPr>
            <a:r>
              <a:rPr b="0" i="0" lang="en-US" sz="2800" u="none" cap="none" strike="noStrike">
                <a:solidFill>
                  <a:srgbClr val="1A00DA"/>
                </a:solidFill>
                <a:latin typeface="Times New Roman"/>
                <a:ea typeface="Times New Roman"/>
                <a:cs typeface="Times New Roman"/>
                <a:sym typeface="Times New Roman"/>
              </a:rPr>
              <a:t>		L = new Object[capacity];</a:t>
            </a:r>
            <a:endParaRPr/>
          </a:p>
          <a:p>
            <a:pPr indent="-393700" lvl="1" marL="393700" marR="0" rtl="0" algn="l">
              <a:spcBef>
                <a:spcPts val="0"/>
              </a:spcBef>
              <a:spcAft>
                <a:spcPts val="0"/>
              </a:spcAft>
              <a:buNone/>
            </a:pPr>
            <a:r>
              <a:rPr b="0" i="0" lang="en-US" sz="2800" u="none" cap="none" strike="noStrike">
                <a:solidFill>
                  <a:srgbClr val="1A00DA"/>
                </a:solidFill>
                <a:latin typeface="Times New Roman"/>
                <a:ea typeface="Times New Roman"/>
                <a:cs typeface="Times New Roman"/>
                <a:sym typeface="Times New Roman"/>
              </a:rPr>
              <a:t>	}</a:t>
            </a:r>
            <a:endParaRPr b="0" i="0" sz="2800" u="none" cap="none" strike="noStrike">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a:t>
            </a:r>
            <a:endParaRPr sz="2800">
              <a:solidFill>
                <a:srgbClr val="0000FF"/>
              </a:solidFill>
              <a:latin typeface="Times New Roman"/>
              <a:ea typeface="Times New Roman"/>
              <a:cs typeface="Times New Roman"/>
              <a:sym typeface="Times New Roman"/>
            </a:endParaRPr>
          </a:p>
        </p:txBody>
      </p:sp>
      <p:cxnSp>
        <p:nvCxnSpPr>
          <p:cNvPr id="236" name="Google Shape;236;p23"/>
          <p:cNvCxnSpPr/>
          <p:nvPr/>
        </p:nvCxnSpPr>
        <p:spPr>
          <a:xfrm rot="10800000">
            <a:off x="4694376" y="1526620"/>
            <a:ext cx="0" cy="319088"/>
          </a:xfrm>
          <a:prstGeom prst="straightConnector1">
            <a:avLst/>
          </a:prstGeom>
          <a:noFill/>
          <a:ln cap="flat" cmpd="sng" w="9525">
            <a:solidFill>
              <a:schemeClr val="dk1"/>
            </a:solidFill>
            <a:prstDash val="solid"/>
            <a:round/>
            <a:headEnd len="med" w="med" type="none"/>
            <a:tailEnd len="med" w="med" type="triangle"/>
          </a:ln>
        </p:spPr>
      </p:cxnSp>
      <p:sp>
        <p:nvSpPr>
          <p:cNvPr id="237" name="Google Shape;237;p23"/>
          <p:cNvSpPr txBox="1"/>
          <p:nvPr/>
        </p:nvSpPr>
        <p:spPr>
          <a:xfrm>
            <a:off x="4389576" y="1769508"/>
            <a:ext cx="5634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size</a:t>
            </a:r>
            <a:endParaRPr sz="1800">
              <a:solidFill>
                <a:schemeClr val="dk1"/>
              </a:solidFill>
              <a:latin typeface="Tahoma"/>
              <a:ea typeface="Tahoma"/>
              <a:cs typeface="Tahoma"/>
              <a:sym typeface="Tahoma"/>
            </a:endParaRPr>
          </a:p>
        </p:txBody>
      </p:sp>
      <p:cxnSp>
        <p:nvCxnSpPr>
          <p:cNvPr id="238" name="Google Shape;238;p23"/>
          <p:cNvCxnSpPr/>
          <p:nvPr/>
        </p:nvCxnSpPr>
        <p:spPr>
          <a:xfrm rot="10800000">
            <a:off x="1535083" y="1526620"/>
            <a:ext cx="0" cy="319088"/>
          </a:xfrm>
          <a:prstGeom prst="straightConnector1">
            <a:avLst/>
          </a:prstGeom>
          <a:noFill/>
          <a:ln cap="flat" cmpd="sng" w="9525">
            <a:solidFill>
              <a:schemeClr val="dk1"/>
            </a:solidFill>
            <a:prstDash val="solid"/>
            <a:round/>
            <a:headEnd len="med" w="med" type="none"/>
            <a:tailEnd len="med" w="med" type="triangle"/>
          </a:ln>
        </p:spPr>
      </p:cxnSp>
      <p:sp>
        <p:nvSpPr>
          <p:cNvPr id="239" name="Google Shape;239;p23"/>
          <p:cNvSpPr txBox="1"/>
          <p:nvPr/>
        </p:nvSpPr>
        <p:spPr>
          <a:xfrm>
            <a:off x="1143000" y="1769508"/>
            <a:ext cx="8679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frist=0</a:t>
            </a:r>
            <a:endParaRPr sz="1800">
              <a:solidFill>
                <a:schemeClr val="dk1"/>
              </a:solidFill>
              <a:latin typeface="Tahoma"/>
              <a:ea typeface="Tahoma"/>
              <a:cs typeface="Tahoma"/>
              <a:sym typeface="Tahoma"/>
            </a:endParaRPr>
          </a:p>
        </p:txBody>
      </p:sp>
      <p:sp>
        <p:nvSpPr>
          <p:cNvPr id="240" name="Google Shape;240;p23"/>
          <p:cNvSpPr/>
          <p:nvPr/>
        </p:nvSpPr>
        <p:spPr>
          <a:xfrm>
            <a:off x="5410200" y="1221819"/>
            <a:ext cx="457200" cy="27980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41" name="Google Shape;241;p23"/>
          <p:cNvSpPr/>
          <p:nvPr/>
        </p:nvSpPr>
        <p:spPr>
          <a:xfrm>
            <a:off x="5867400" y="1221819"/>
            <a:ext cx="457200" cy="27980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42" name="Google Shape;242;p23"/>
          <p:cNvSpPr/>
          <p:nvPr/>
        </p:nvSpPr>
        <p:spPr>
          <a:xfrm>
            <a:off x="6324600" y="1221819"/>
            <a:ext cx="457200" cy="27980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43" name="Google Shape;243;p23"/>
          <p:cNvSpPr/>
          <p:nvPr/>
        </p:nvSpPr>
        <p:spPr>
          <a:xfrm>
            <a:off x="6781800" y="1221819"/>
            <a:ext cx="457200" cy="27980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44" name="Google Shape;244;p23"/>
          <p:cNvSpPr/>
          <p:nvPr/>
        </p:nvSpPr>
        <p:spPr>
          <a:xfrm>
            <a:off x="7239000" y="1221819"/>
            <a:ext cx="457200" cy="27980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cxnSp>
        <p:nvCxnSpPr>
          <p:cNvPr id="245" name="Google Shape;245;p23"/>
          <p:cNvCxnSpPr/>
          <p:nvPr/>
        </p:nvCxnSpPr>
        <p:spPr>
          <a:xfrm rot="10800000">
            <a:off x="2971800" y="1526620"/>
            <a:ext cx="0" cy="319088"/>
          </a:xfrm>
          <a:prstGeom prst="straightConnector1">
            <a:avLst/>
          </a:prstGeom>
          <a:noFill/>
          <a:ln cap="flat" cmpd="sng" w="9525">
            <a:solidFill>
              <a:schemeClr val="dk1"/>
            </a:solidFill>
            <a:prstDash val="solid"/>
            <a:round/>
            <a:headEnd len="med" w="med" type="none"/>
            <a:tailEnd len="med" w="med" type="triangle"/>
          </a:ln>
        </p:spPr>
      </p:cxnSp>
      <p:sp>
        <p:nvSpPr>
          <p:cNvPr id="246" name="Google Shape;246;p23"/>
          <p:cNvSpPr txBox="1"/>
          <p:nvPr/>
        </p:nvSpPr>
        <p:spPr>
          <a:xfrm>
            <a:off x="2667000" y="1769508"/>
            <a:ext cx="9112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current</a:t>
            </a:r>
            <a:endParaRPr sz="1800">
              <a:solidFill>
                <a:schemeClr val="dk1"/>
              </a:solidFill>
              <a:latin typeface="Tahoma"/>
              <a:ea typeface="Tahoma"/>
              <a:cs typeface="Tahoma"/>
              <a:sym typeface="Tahoma"/>
            </a:endParaRPr>
          </a:p>
        </p:txBody>
      </p:sp>
      <p:cxnSp>
        <p:nvCxnSpPr>
          <p:cNvPr id="247" name="Google Shape;247;p23"/>
          <p:cNvCxnSpPr/>
          <p:nvPr/>
        </p:nvCxnSpPr>
        <p:spPr>
          <a:xfrm rot="10800000">
            <a:off x="7818576" y="1526620"/>
            <a:ext cx="0" cy="319088"/>
          </a:xfrm>
          <a:prstGeom prst="straightConnector1">
            <a:avLst/>
          </a:prstGeom>
          <a:noFill/>
          <a:ln cap="flat" cmpd="sng" w="9525">
            <a:solidFill>
              <a:schemeClr val="dk1"/>
            </a:solidFill>
            <a:prstDash val="solid"/>
            <a:round/>
            <a:headEnd len="med" w="med" type="none"/>
            <a:tailEnd len="med" w="med" type="triangle"/>
          </a:ln>
        </p:spPr>
      </p:cxnSp>
      <p:sp>
        <p:nvSpPr>
          <p:cNvPr id="248" name="Google Shape;248;p23"/>
          <p:cNvSpPr txBox="1"/>
          <p:nvPr/>
        </p:nvSpPr>
        <p:spPr>
          <a:xfrm>
            <a:off x="7513776" y="1769508"/>
            <a:ext cx="10116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capacity</a:t>
            </a:r>
            <a:endParaRPr sz="180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4"/>
          <p:cNvSpPr txBox="1"/>
          <p:nvPr>
            <p:ph idx="1" type="body"/>
          </p:nvPr>
        </p:nvSpPr>
        <p:spPr>
          <a:xfrm>
            <a:off x="304800" y="1066800"/>
            <a:ext cx="8534400" cy="4876800"/>
          </a:xfrm>
          <a:prstGeom prst="rect">
            <a:avLst/>
          </a:prstGeom>
          <a:noFill/>
          <a:ln>
            <a:noFill/>
          </a:ln>
        </p:spPr>
        <p:txBody>
          <a:bodyPr anchorCtr="0" anchor="t" bIns="46025" lIns="92075" spcFirstLastPara="1" rIns="92075" wrap="square" tIns="46025">
            <a:noAutofit/>
          </a:bodyPr>
          <a:lstStyle/>
          <a:p>
            <a:pPr indent="-53975" lvl="1" marL="53975" marR="0" rtl="0" algn="l">
              <a:lnSpc>
                <a:spcPct val="90000"/>
              </a:lnSpc>
              <a:spcBef>
                <a:spcPts val="0"/>
              </a:spcBef>
              <a:spcAft>
                <a:spcPts val="0"/>
              </a:spcAft>
              <a:buClr>
                <a:srgbClr val="FFC000"/>
              </a:buClr>
              <a:buSzPts val="1800"/>
              <a:buFont typeface="Noto Sans Symbols"/>
              <a:buNone/>
            </a:pPr>
            <a:r>
              <a:rPr b="0" i="0" lang="en-US" sz="2000" u="none" cap="none" strike="noStrike">
                <a:solidFill>
                  <a:srgbClr val="1A00DA"/>
                </a:solidFill>
                <a:latin typeface="Times New Roman"/>
                <a:ea typeface="Times New Roman"/>
                <a:cs typeface="Times New Roman"/>
                <a:sym typeface="Times New Roman"/>
              </a:rPr>
              <a:t>public int size() { return size; }</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Object current() { if (current&gt;=0) return L[current]; else return null;}</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insertBefore(Object element)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(size==capacity) return;</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(size&gt;0)</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for (int i=size-1; i&gt;=current;--i) L[i+1] = L[i];</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else current = 0;</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L[current] = element;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forward() { if (size&gt;0 &amp;&amp; current&lt;size-1) current++;}</a:t>
            </a:r>
            <a:endParaRPr b="0" i="0" sz="2000" u="none" cap="none" strike="noStrike">
              <a:solidFill>
                <a:srgbClr val="1A00DA"/>
              </a:solidFill>
              <a:latin typeface="Times New Roman"/>
              <a:ea typeface="Times New Roman"/>
              <a:cs typeface="Times New Roman"/>
              <a:sym typeface="Times New Roman"/>
            </a:endParaRPr>
          </a:p>
        </p:txBody>
      </p:sp>
      <p:sp>
        <p:nvSpPr>
          <p:cNvPr id="255" name="Google Shape;255;p24"/>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Array Implementation </a:t>
            </a:r>
            <a:r>
              <a:rPr b="1" i="0" lang="en-US" sz="2000" u="none" cap="none" strike="noStrike">
                <a:solidFill>
                  <a:schemeClr val="dk1"/>
                </a:solidFill>
                <a:latin typeface="Times New Roman"/>
                <a:ea typeface="Times New Roman"/>
                <a:cs typeface="Times New Roman"/>
                <a:sym typeface="Times New Roman"/>
              </a:rPr>
              <a:t>List ADT conti. </a:t>
            </a:r>
            <a:endParaRPr/>
          </a:p>
        </p:txBody>
      </p:sp>
      <p:cxnSp>
        <p:nvCxnSpPr>
          <p:cNvPr id="256" name="Google Shape;256;p24"/>
          <p:cNvCxnSpPr/>
          <p:nvPr/>
        </p:nvCxnSpPr>
        <p:spPr>
          <a:xfrm flipH="1" rot="10800000">
            <a:off x="6964680" y="2736556"/>
            <a:ext cx="274320" cy="38576"/>
          </a:xfrm>
          <a:prstGeom prst="straightConnector1">
            <a:avLst/>
          </a:prstGeom>
          <a:noFill/>
          <a:ln cap="flat" cmpd="sng" w="12700">
            <a:solidFill>
              <a:schemeClr val="dk1"/>
            </a:solidFill>
            <a:prstDash val="solid"/>
            <a:round/>
            <a:headEnd len="med" w="med" type="none"/>
            <a:tailEnd len="med" w="med" type="triangle"/>
          </a:ln>
        </p:spPr>
      </p:cxnSp>
      <p:sp>
        <p:nvSpPr>
          <p:cNvPr id="257" name="Google Shape;257;p24"/>
          <p:cNvSpPr txBox="1"/>
          <p:nvPr/>
        </p:nvSpPr>
        <p:spPr>
          <a:xfrm>
            <a:off x="6507480" y="2589768"/>
            <a:ext cx="54373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size</a:t>
            </a:r>
            <a:endParaRPr sz="1800">
              <a:solidFill>
                <a:schemeClr val="dk1"/>
              </a:solidFill>
              <a:latin typeface="Times New Roman"/>
              <a:ea typeface="Times New Roman"/>
              <a:cs typeface="Times New Roman"/>
              <a:sym typeface="Times New Roman"/>
            </a:endParaRPr>
          </a:p>
        </p:txBody>
      </p:sp>
      <p:sp>
        <p:nvSpPr>
          <p:cNvPr id="258" name="Google Shape;258;p24"/>
          <p:cNvSpPr/>
          <p:nvPr/>
        </p:nvSpPr>
        <p:spPr>
          <a:xfrm>
            <a:off x="7315200" y="379730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59" name="Google Shape;259;p24"/>
          <p:cNvSpPr/>
          <p:nvPr/>
        </p:nvSpPr>
        <p:spPr>
          <a:xfrm>
            <a:off x="7315200" y="318770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60" name="Google Shape;260;p24"/>
          <p:cNvSpPr/>
          <p:nvPr/>
        </p:nvSpPr>
        <p:spPr>
          <a:xfrm>
            <a:off x="7315200" y="349250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61" name="Google Shape;261;p24"/>
          <p:cNvSpPr/>
          <p:nvPr/>
        </p:nvSpPr>
        <p:spPr>
          <a:xfrm>
            <a:off x="7315200" y="288290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62" name="Google Shape;262;p24"/>
          <p:cNvSpPr txBox="1"/>
          <p:nvPr/>
        </p:nvSpPr>
        <p:spPr>
          <a:xfrm>
            <a:off x="7678992" y="3871913"/>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4</a:t>
            </a:r>
            <a:endParaRPr/>
          </a:p>
        </p:txBody>
      </p:sp>
      <p:sp>
        <p:nvSpPr>
          <p:cNvPr id="263" name="Google Shape;263;p24"/>
          <p:cNvSpPr txBox="1"/>
          <p:nvPr/>
        </p:nvSpPr>
        <p:spPr>
          <a:xfrm>
            <a:off x="7690104" y="3492500"/>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5</a:t>
            </a:r>
            <a:endParaRPr/>
          </a:p>
        </p:txBody>
      </p:sp>
      <p:sp>
        <p:nvSpPr>
          <p:cNvPr id="264" name="Google Shape;264;p24"/>
          <p:cNvSpPr txBox="1"/>
          <p:nvPr/>
        </p:nvSpPr>
        <p:spPr>
          <a:xfrm>
            <a:off x="7690104" y="3187700"/>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6</a:t>
            </a:r>
            <a:endParaRPr/>
          </a:p>
        </p:txBody>
      </p:sp>
      <p:sp>
        <p:nvSpPr>
          <p:cNvPr id="265" name="Google Shape;265;p24"/>
          <p:cNvSpPr txBox="1"/>
          <p:nvPr/>
        </p:nvSpPr>
        <p:spPr>
          <a:xfrm>
            <a:off x="7690104" y="2913063"/>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7</a:t>
            </a:r>
            <a:endParaRPr/>
          </a:p>
        </p:txBody>
      </p:sp>
      <p:sp>
        <p:nvSpPr>
          <p:cNvPr id="266" name="Google Shape;266;p24"/>
          <p:cNvSpPr/>
          <p:nvPr/>
        </p:nvSpPr>
        <p:spPr>
          <a:xfrm>
            <a:off x="7315200" y="2578100"/>
            <a:ext cx="336804" cy="304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67" name="Google Shape;267;p24"/>
          <p:cNvSpPr/>
          <p:nvPr/>
        </p:nvSpPr>
        <p:spPr>
          <a:xfrm>
            <a:off x="7315200" y="2273300"/>
            <a:ext cx="336804" cy="304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68" name="Google Shape;268;p24"/>
          <p:cNvSpPr txBox="1"/>
          <p:nvPr/>
        </p:nvSpPr>
        <p:spPr>
          <a:xfrm>
            <a:off x="7675817" y="2608263"/>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8</a:t>
            </a:r>
            <a:endParaRPr/>
          </a:p>
        </p:txBody>
      </p:sp>
      <p:sp>
        <p:nvSpPr>
          <p:cNvPr id="269" name="Google Shape;269;p24"/>
          <p:cNvSpPr txBox="1"/>
          <p:nvPr/>
        </p:nvSpPr>
        <p:spPr>
          <a:xfrm>
            <a:off x="7675817" y="2303463"/>
            <a:ext cx="26802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9</a:t>
            </a:r>
            <a:endParaRPr/>
          </a:p>
        </p:txBody>
      </p:sp>
      <p:sp>
        <p:nvSpPr>
          <p:cNvPr id="270" name="Google Shape;270;p24"/>
          <p:cNvSpPr/>
          <p:nvPr/>
        </p:nvSpPr>
        <p:spPr>
          <a:xfrm>
            <a:off x="7315200" y="498475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71" name="Google Shape;271;p24"/>
          <p:cNvSpPr/>
          <p:nvPr/>
        </p:nvSpPr>
        <p:spPr>
          <a:xfrm>
            <a:off x="7315200" y="437515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72" name="Google Shape;272;p24"/>
          <p:cNvSpPr/>
          <p:nvPr/>
        </p:nvSpPr>
        <p:spPr>
          <a:xfrm>
            <a:off x="7315200" y="467995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73" name="Google Shape;273;p24"/>
          <p:cNvSpPr/>
          <p:nvPr/>
        </p:nvSpPr>
        <p:spPr>
          <a:xfrm>
            <a:off x="7315200" y="4070350"/>
            <a:ext cx="336804" cy="30480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74" name="Google Shape;274;p24"/>
          <p:cNvSpPr txBox="1"/>
          <p:nvPr/>
        </p:nvSpPr>
        <p:spPr>
          <a:xfrm>
            <a:off x="7678992" y="5059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0</a:t>
            </a:r>
            <a:endParaRPr/>
          </a:p>
        </p:txBody>
      </p:sp>
      <p:sp>
        <p:nvSpPr>
          <p:cNvPr id="275" name="Google Shape;275;p24"/>
          <p:cNvSpPr txBox="1"/>
          <p:nvPr/>
        </p:nvSpPr>
        <p:spPr>
          <a:xfrm>
            <a:off x="7690104" y="467995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1</a:t>
            </a:r>
            <a:endParaRPr/>
          </a:p>
        </p:txBody>
      </p:sp>
      <p:sp>
        <p:nvSpPr>
          <p:cNvPr id="276" name="Google Shape;276;p24"/>
          <p:cNvSpPr txBox="1"/>
          <p:nvPr/>
        </p:nvSpPr>
        <p:spPr>
          <a:xfrm>
            <a:off x="7690104" y="437515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2</a:t>
            </a:r>
            <a:endParaRPr/>
          </a:p>
        </p:txBody>
      </p:sp>
      <p:sp>
        <p:nvSpPr>
          <p:cNvPr id="277" name="Google Shape;277;p24"/>
          <p:cNvSpPr txBox="1"/>
          <p:nvPr/>
        </p:nvSpPr>
        <p:spPr>
          <a:xfrm>
            <a:off x="7690104" y="410051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3</a:t>
            </a:r>
            <a:endParaRPr/>
          </a:p>
        </p:txBody>
      </p:sp>
      <p:cxnSp>
        <p:nvCxnSpPr>
          <p:cNvPr id="278" name="Google Shape;278;p24"/>
          <p:cNvCxnSpPr/>
          <p:nvPr/>
        </p:nvCxnSpPr>
        <p:spPr>
          <a:xfrm flipH="1" rot="10800000">
            <a:off x="7010400" y="3955756"/>
            <a:ext cx="274320" cy="38576"/>
          </a:xfrm>
          <a:prstGeom prst="straightConnector1">
            <a:avLst/>
          </a:prstGeom>
          <a:noFill/>
          <a:ln cap="flat" cmpd="sng" w="12700">
            <a:solidFill>
              <a:schemeClr val="dk1"/>
            </a:solidFill>
            <a:prstDash val="solid"/>
            <a:round/>
            <a:headEnd len="med" w="med" type="none"/>
            <a:tailEnd len="med" w="med" type="triangle"/>
          </a:ln>
        </p:spPr>
      </p:cxnSp>
      <p:sp>
        <p:nvSpPr>
          <p:cNvPr id="279" name="Google Shape;279;p24"/>
          <p:cNvSpPr txBox="1"/>
          <p:nvPr/>
        </p:nvSpPr>
        <p:spPr>
          <a:xfrm>
            <a:off x="6248400" y="3808968"/>
            <a:ext cx="8386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current</a:t>
            </a:r>
            <a:endParaRPr sz="1800">
              <a:solidFill>
                <a:schemeClr val="dk1"/>
              </a:solidFill>
              <a:latin typeface="Times New Roman"/>
              <a:ea typeface="Times New Roman"/>
              <a:cs typeface="Times New Roman"/>
              <a:sym typeface="Times New Roman"/>
            </a:endParaRPr>
          </a:p>
        </p:txBody>
      </p:sp>
      <p:sp>
        <p:nvSpPr>
          <p:cNvPr id="280" name="Google Shape;280;p24"/>
          <p:cNvSpPr/>
          <p:nvPr/>
        </p:nvSpPr>
        <p:spPr>
          <a:xfrm flipH="1" rot="10800000">
            <a:off x="7037388" y="3721099"/>
            <a:ext cx="277812" cy="228600"/>
          </a:xfrm>
          <a:custGeom>
            <a:rect b="b" l="l" r="r" t="t"/>
            <a:pathLst>
              <a:path extrusionOk="0" h="330" w="223">
                <a:moveTo>
                  <a:pt x="223" y="0"/>
                </a:moveTo>
                <a:cubicBezTo>
                  <a:pt x="186" y="27"/>
                  <a:pt x="2" y="107"/>
                  <a:pt x="1" y="162"/>
                </a:cubicBezTo>
                <a:cubicBezTo>
                  <a:pt x="0" y="217"/>
                  <a:pt x="172" y="295"/>
                  <a:pt x="217" y="330"/>
                </a:cubicBez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81" name="Google Shape;281;p24"/>
          <p:cNvSpPr/>
          <p:nvPr/>
        </p:nvSpPr>
        <p:spPr>
          <a:xfrm flipH="1" rot="10800000">
            <a:off x="7010400" y="3416300"/>
            <a:ext cx="277812" cy="228600"/>
          </a:xfrm>
          <a:custGeom>
            <a:rect b="b" l="l" r="r" t="t"/>
            <a:pathLst>
              <a:path extrusionOk="0" h="330" w="223">
                <a:moveTo>
                  <a:pt x="223" y="0"/>
                </a:moveTo>
                <a:cubicBezTo>
                  <a:pt x="186" y="27"/>
                  <a:pt x="2" y="107"/>
                  <a:pt x="1" y="162"/>
                </a:cubicBezTo>
                <a:cubicBezTo>
                  <a:pt x="0" y="217"/>
                  <a:pt x="172" y="295"/>
                  <a:pt x="217" y="330"/>
                </a:cubicBez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82" name="Google Shape;282;p24"/>
          <p:cNvSpPr/>
          <p:nvPr/>
        </p:nvSpPr>
        <p:spPr>
          <a:xfrm flipH="1" rot="10800000">
            <a:off x="7010400" y="3035300"/>
            <a:ext cx="277812" cy="228600"/>
          </a:xfrm>
          <a:custGeom>
            <a:rect b="b" l="l" r="r" t="t"/>
            <a:pathLst>
              <a:path extrusionOk="0" h="330" w="223">
                <a:moveTo>
                  <a:pt x="223" y="0"/>
                </a:moveTo>
                <a:cubicBezTo>
                  <a:pt x="186" y="27"/>
                  <a:pt x="2" y="107"/>
                  <a:pt x="1" y="162"/>
                </a:cubicBezTo>
                <a:cubicBezTo>
                  <a:pt x="0" y="217"/>
                  <a:pt x="172" y="295"/>
                  <a:pt x="217" y="330"/>
                </a:cubicBez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83" name="Google Shape;283;p24"/>
          <p:cNvSpPr/>
          <p:nvPr/>
        </p:nvSpPr>
        <p:spPr>
          <a:xfrm flipH="1" rot="10800000">
            <a:off x="7010400" y="2730500"/>
            <a:ext cx="277812" cy="228600"/>
          </a:xfrm>
          <a:custGeom>
            <a:rect b="b" l="l" r="r" t="t"/>
            <a:pathLst>
              <a:path extrusionOk="0" h="330" w="223">
                <a:moveTo>
                  <a:pt x="223" y="0"/>
                </a:moveTo>
                <a:cubicBezTo>
                  <a:pt x="186" y="27"/>
                  <a:pt x="2" y="107"/>
                  <a:pt x="1" y="162"/>
                </a:cubicBezTo>
                <a:cubicBezTo>
                  <a:pt x="0" y="217"/>
                  <a:pt x="172" y="295"/>
                  <a:pt x="217" y="330"/>
                </a:cubicBezTo>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284" name="Google Shape;284;p24"/>
          <p:cNvSpPr txBox="1"/>
          <p:nvPr/>
        </p:nvSpPr>
        <p:spPr>
          <a:xfrm>
            <a:off x="8152165" y="3657600"/>
            <a:ext cx="9156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element</a:t>
            </a:r>
            <a:endParaRPr sz="1800">
              <a:solidFill>
                <a:schemeClr val="dk1"/>
              </a:solidFill>
              <a:latin typeface="Times New Roman"/>
              <a:ea typeface="Times New Roman"/>
              <a:cs typeface="Times New Roman"/>
              <a:sym typeface="Times New Roman"/>
            </a:endParaRPr>
          </a:p>
        </p:txBody>
      </p:sp>
      <p:cxnSp>
        <p:nvCxnSpPr>
          <p:cNvPr id="285" name="Google Shape;285;p24"/>
          <p:cNvCxnSpPr/>
          <p:nvPr/>
        </p:nvCxnSpPr>
        <p:spPr>
          <a:xfrm rot="10800000">
            <a:off x="7696200" y="3886200"/>
            <a:ext cx="457200" cy="0"/>
          </a:xfrm>
          <a:prstGeom prst="straightConnector1">
            <a:avLst/>
          </a:prstGeom>
          <a:noFill/>
          <a:ln cap="flat" cmpd="sng" w="9525">
            <a:solidFill>
              <a:srgbClr val="FFC000"/>
            </a:solidFill>
            <a:prstDash val="solid"/>
            <a:round/>
            <a:headEnd len="med" w="med"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Linked Implementation </a:t>
            </a:r>
            <a:r>
              <a:rPr b="1" i="0" lang="en-US" sz="2000" u="none" cap="none" strike="noStrike">
                <a:solidFill>
                  <a:schemeClr val="dk1"/>
                </a:solidFill>
                <a:latin typeface="Times New Roman"/>
                <a:ea typeface="Times New Roman"/>
                <a:cs typeface="Times New Roman"/>
                <a:sym typeface="Times New Roman"/>
              </a:rPr>
              <a:t>List ADT </a:t>
            </a:r>
            <a:endParaRPr/>
          </a:p>
        </p:txBody>
      </p:sp>
      <p:sp>
        <p:nvSpPr>
          <p:cNvPr id="292" name="Google Shape;292;p25"/>
          <p:cNvSpPr txBox="1"/>
          <p:nvPr/>
        </p:nvSpPr>
        <p:spPr>
          <a:xfrm>
            <a:off x="457200" y="2667000"/>
            <a:ext cx="8229600" cy="3108543"/>
          </a:xfrm>
          <a:prstGeom prst="rect">
            <a:avLst/>
          </a:prstGeom>
          <a:noFill/>
          <a:ln>
            <a:noFill/>
          </a:ln>
        </p:spPr>
        <p:txBody>
          <a:bodyPr anchorCtr="0" anchor="t" bIns="45700" lIns="91425" spcFirstLastPara="1" rIns="91425" wrap="square" tIns="45700">
            <a:noAutofit/>
          </a:bodyPr>
          <a:lstStyle/>
          <a:p>
            <a:pPr indent="-393700" lvl="0" marL="393700" marR="0" rtl="0" algn="l">
              <a:spcBef>
                <a:spcPts val="0"/>
              </a:spcBef>
              <a:spcAft>
                <a:spcPts val="0"/>
              </a:spcAft>
              <a:buNone/>
            </a:pPr>
            <a:r>
              <a:rPr lang="en-US" sz="2800">
                <a:solidFill>
                  <a:schemeClr val="dk1"/>
                </a:solidFill>
                <a:latin typeface="Times New Roman"/>
                <a:ea typeface="Times New Roman"/>
                <a:cs typeface="Times New Roman"/>
                <a:sym typeface="Times New Roman"/>
              </a:rPr>
              <a:t>Representation:  Singly linked list.</a:t>
            </a:r>
            <a:endParaRPr/>
          </a:p>
          <a:p>
            <a:pPr indent="-1720850" lvl="0" marL="1720850" marR="0" rtl="0" algn="l">
              <a:spcBef>
                <a:spcPts val="0"/>
              </a:spcBef>
              <a:spcAft>
                <a:spcPts val="0"/>
              </a:spcAft>
              <a:buNone/>
            </a:pPr>
            <a:r>
              <a:rPr lang="en-US" sz="2800">
                <a:solidFill>
                  <a:schemeClr val="dk1"/>
                </a:solidFill>
                <a:latin typeface="Times New Roman"/>
                <a:ea typeface="Times New Roman"/>
                <a:cs typeface="Times New Roman"/>
                <a:sym typeface="Times New Roman"/>
              </a:rPr>
              <a:t>Drawback:  Can only process elements in onedirection.</a:t>
            </a:r>
            <a:endParaRPr/>
          </a:p>
          <a:p>
            <a:pPr indent="-393700" lvl="0" marL="393700" marR="0" rtl="0" algn="l">
              <a:spcBef>
                <a:spcPts val="0"/>
              </a:spcBef>
              <a:spcAft>
                <a:spcPts val="0"/>
              </a:spcAft>
              <a:buNone/>
            </a:pPr>
            <a:r>
              <a:t/>
            </a:r>
            <a:endParaRPr sz="28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public class List {</a:t>
            </a:r>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int size=0;</a:t>
            </a:r>
            <a:endParaRPr sz="28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Node current, first ;</a:t>
            </a:r>
            <a:endParaRPr sz="28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a:t>
            </a:r>
            <a:endParaRPr sz="2800">
              <a:solidFill>
                <a:srgbClr val="0000FF"/>
              </a:solidFill>
              <a:latin typeface="Times New Roman"/>
              <a:ea typeface="Times New Roman"/>
              <a:cs typeface="Times New Roman"/>
              <a:sym typeface="Times New Roman"/>
            </a:endParaRPr>
          </a:p>
        </p:txBody>
      </p:sp>
      <p:sp>
        <p:nvSpPr>
          <p:cNvPr id="293" name="Google Shape;293;p25"/>
          <p:cNvSpPr/>
          <p:nvPr/>
        </p:nvSpPr>
        <p:spPr>
          <a:xfrm>
            <a:off x="2057400" y="1373187"/>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4" name="Google Shape;294;p25"/>
          <p:cNvSpPr/>
          <p:nvPr/>
        </p:nvSpPr>
        <p:spPr>
          <a:xfrm>
            <a:off x="2590800" y="1373187"/>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5" name="Google Shape;295;p25"/>
          <p:cNvSpPr/>
          <p:nvPr/>
        </p:nvSpPr>
        <p:spPr>
          <a:xfrm>
            <a:off x="3581400" y="1373187"/>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6" name="Google Shape;296;p25"/>
          <p:cNvSpPr/>
          <p:nvPr/>
        </p:nvSpPr>
        <p:spPr>
          <a:xfrm>
            <a:off x="3048000" y="1373187"/>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7" name="Google Shape;297;p25"/>
          <p:cNvSpPr/>
          <p:nvPr/>
        </p:nvSpPr>
        <p:spPr>
          <a:xfrm>
            <a:off x="4038600" y="1373187"/>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8" name="Google Shape;298;p25"/>
          <p:cNvSpPr/>
          <p:nvPr/>
        </p:nvSpPr>
        <p:spPr>
          <a:xfrm>
            <a:off x="4572000" y="1373187"/>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299" name="Google Shape;299;p25"/>
          <p:cNvSpPr/>
          <p:nvPr/>
        </p:nvSpPr>
        <p:spPr>
          <a:xfrm>
            <a:off x="5029200" y="1373187"/>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00" name="Google Shape;300;p25"/>
          <p:cNvSpPr/>
          <p:nvPr/>
        </p:nvSpPr>
        <p:spPr>
          <a:xfrm>
            <a:off x="5562600" y="1373187"/>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01" name="Google Shape;301;p25"/>
          <p:cNvSpPr/>
          <p:nvPr/>
        </p:nvSpPr>
        <p:spPr>
          <a:xfrm>
            <a:off x="6019800" y="1373187"/>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02" name="Google Shape;302;p25"/>
          <p:cNvSpPr txBox="1"/>
          <p:nvPr/>
        </p:nvSpPr>
        <p:spPr>
          <a:xfrm>
            <a:off x="1905000" y="1096962"/>
            <a:ext cx="4459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first</a:t>
            </a:r>
            <a:endParaRPr sz="1200">
              <a:solidFill>
                <a:schemeClr val="dk1"/>
              </a:solidFill>
              <a:latin typeface="Tahoma"/>
              <a:ea typeface="Tahoma"/>
              <a:cs typeface="Tahoma"/>
              <a:sym typeface="Tahoma"/>
            </a:endParaRPr>
          </a:p>
        </p:txBody>
      </p:sp>
      <p:sp>
        <p:nvSpPr>
          <p:cNvPr id="303" name="Google Shape;303;p25"/>
          <p:cNvSpPr txBox="1"/>
          <p:nvPr/>
        </p:nvSpPr>
        <p:spPr>
          <a:xfrm>
            <a:off x="3429000" y="1982787"/>
            <a:ext cx="914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Element</a:t>
            </a:r>
            <a:endParaRPr/>
          </a:p>
        </p:txBody>
      </p:sp>
      <p:sp>
        <p:nvSpPr>
          <p:cNvPr id="304" name="Google Shape;304;p25"/>
          <p:cNvSpPr/>
          <p:nvPr/>
        </p:nvSpPr>
        <p:spPr>
          <a:xfrm>
            <a:off x="3644900" y="1601787"/>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cxnSp>
        <p:nvCxnSpPr>
          <p:cNvPr id="305" name="Google Shape;305;p25"/>
          <p:cNvCxnSpPr/>
          <p:nvPr/>
        </p:nvCxnSpPr>
        <p:spPr>
          <a:xfrm>
            <a:off x="5105400" y="1525587"/>
            <a:ext cx="457200" cy="0"/>
          </a:xfrm>
          <a:prstGeom prst="straightConnector1">
            <a:avLst/>
          </a:prstGeom>
          <a:noFill/>
          <a:ln cap="flat" cmpd="sng" w="9525">
            <a:solidFill>
              <a:schemeClr val="dk1"/>
            </a:solidFill>
            <a:prstDash val="solid"/>
            <a:round/>
            <a:headEnd len="med" w="med" type="none"/>
            <a:tailEnd len="med" w="med" type="triangle"/>
          </a:ln>
        </p:spPr>
      </p:cxnSp>
      <p:sp>
        <p:nvSpPr>
          <p:cNvPr id="306" name="Google Shape;306;p25"/>
          <p:cNvSpPr txBox="1"/>
          <p:nvPr/>
        </p:nvSpPr>
        <p:spPr>
          <a:xfrm>
            <a:off x="6477000" y="1373187"/>
            <a:ext cx="533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null</a:t>
            </a:r>
            <a:endParaRPr/>
          </a:p>
        </p:txBody>
      </p:sp>
      <p:sp>
        <p:nvSpPr>
          <p:cNvPr id="307" name="Google Shape;307;p25"/>
          <p:cNvSpPr txBox="1"/>
          <p:nvPr/>
        </p:nvSpPr>
        <p:spPr>
          <a:xfrm>
            <a:off x="3505200" y="1066800"/>
            <a:ext cx="496888"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Data</a:t>
            </a:r>
            <a:endParaRPr/>
          </a:p>
        </p:txBody>
      </p:sp>
      <p:sp>
        <p:nvSpPr>
          <p:cNvPr id="308" name="Google Shape;308;p25"/>
          <p:cNvSpPr txBox="1"/>
          <p:nvPr/>
        </p:nvSpPr>
        <p:spPr>
          <a:xfrm>
            <a:off x="3962400" y="1066800"/>
            <a:ext cx="493713"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Next</a:t>
            </a:r>
            <a:endParaRPr/>
          </a:p>
        </p:txBody>
      </p:sp>
      <p:cxnSp>
        <p:nvCxnSpPr>
          <p:cNvPr id="309" name="Google Shape;309;p25"/>
          <p:cNvCxnSpPr/>
          <p:nvPr/>
        </p:nvCxnSpPr>
        <p:spPr>
          <a:xfrm>
            <a:off x="6096000" y="15255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10" name="Google Shape;310;p25"/>
          <p:cNvCxnSpPr/>
          <p:nvPr/>
        </p:nvCxnSpPr>
        <p:spPr>
          <a:xfrm>
            <a:off x="4114800" y="15255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11" name="Google Shape;311;p25"/>
          <p:cNvCxnSpPr/>
          <p:nvPr/>
        </p:nvCxnSpPr>
        <p:spPr>
          <a:xfrm>
            <a:off x="3124200" y="15255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12" name="Google Shape;312;p25"/>
          <p:cNvCxnSpPr/>
          <p:nvPr/>
        </p:nvCxnSpPr>
        <p:spPr>
          <a:xfrm>
            <a:off x="2133600" y="1525587"/>
            <a:ext cx="457200" cy="0"/>
          </a:xfrm>
          <a:prstGeom prst="straightConnector1">
            <a:avLst/>
          </a:prstGeom>
          <a:noFill/>
          <a:ln cap="flat" cmpd="sng" w="9525">
            <a:solidFill>
              <a:schemeClr val="dk1"/>
            </a:solidFill>
            <a:prstDash val="solid"/>
            <a:round/>
            <a:headEnd len="med" w="med" type="none"/>
            <a:tailEnd len="med" w="med" type="triangle"/>
          </a:ln>
        </p:spPr>
      </p:cxnSp>
      <p:sp>
        <p:nvSpPr>
          <p:cNvPr id="313" name="Google Shape;313;p25"/>
          <p:cNvSpPr/>
          <p:nvPr/>
        </p:nvSpPr>
        <p:spPr>
          <a:xfrm>
            <a:off x="4800595" y="1901120"/>
            <a:ext cx="117518" cy="345325"/>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14" name="Google Shape;314;p25"/>
          <p:cNvSpPr txBox="1"/>
          <p:nvPr/>
        </p:nvSpPr>
        <p:spPr>
          <a:xfrm>
            <a:off x="4572000" y="2286000"/>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315" name="Google Shape;315;p25"/>
          <p:cNvCxnSpPr/>
          <p:nvPr/>
        </p:nvCxnSpPr>
        <p:spPr>
          <a:xfrm rot="10800000">
            <a:off x="4876800" y="1752600"/>
            <a:ext cx="0" cy="3048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6"/>
          <p:cNvSpPr txBox="1"/>
          <p:nvPr>
            <p:ph idx="4294967295" type="title"/>
          </p:nvPr>
        </p:nvSpPr>
        <p:spPr>
          <a:xfrm>
            <a:off x="304800" y="304800"/>
            <a:ext cx="82296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Representation of nodes</a:t>
            </a:r>
            <a:endParaRPr b="1" i="0" sz="4000" u="none" cap="none" strike="noStrike">
              <a:solidFill>
                <a:schemeClr val="dk1"/>
              </a:solidFill>
              <a:latin typeface="Times New Roman"/>
              <a:ea typeface="Times New Roman"/>
              <a:cs typeface="Times New Roman"/>
              <a:sym typeface="Times New Roman"/>
            </a:endParaRPr>
          </a:p>
        </p:txBody>
      </p:sp>
      <p:sp>
        <p:nvSpPr>
          <p:cNvPr id="323" name="Google Shape;323;p26"/>
          <p:cNvSpPr txBox="1"/>
          <p:nvPr>
            <p:ph idx="4294967295" type="body"/>
          </p:nvPr>
        </p:nvSpPr>
        <p:spPr>
          <a:xfrm>
            <a:off x="228600" y="1219200"/>
            <a:ext cx="8686800" cy="39624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rgbClr val="9900FF"/>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public class Node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private Object Data = 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private Node Next = 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Node(Object Element) { Data = Element;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void setNext(Node N) { Next = N;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Node getNext() {  return Next;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Object getElement() {  return Data;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void setElement(Object Element) { Data = Element;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a:t>
            </a:r>
            <a:endParaRPr/>
          </a:p>
        </p:txBody>
      </p:sp>
      <p:sp>
        <p:nvSpPr>
          <p:cNvPr id="324" name="Google Shape;324;p26"/>
          <p:cNvSpPr/>
          <p:nvPr/>
        </p:nvSpPr>
        <p:spPr>
          <a:xfrm>
            <a:off x="2819400" y="5643563"/>
            <a:ext cx="457200" cy="2540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25" name="Google Shape;325;p26"/>
          <p:cNvSpPr/>
          <p:nvPr/>
        </p:nvSpPr>
        <p:spPr>
          <a:xfrm>
            <a:off x="3276600" y="5643563"/>
            <a:ext cx="152400" cy="2540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cxnSp>
        <p:nvCxnSpPr>
          <p:cNvPr id="326" name="Google Shape;326;p26"/>
          <p:cNvCxnSpPr/>
          <p:nvPr/>
        </p:nvCxnSpPr>
        <p:spPr>
          <a:xfrm>
            <a:off x="3352800" y="5745163"/>
            <a:ext cx="685800" cy="1587"/>
          </a:xfrm>
          <a:prstGeom prst="straightConnector1">
            <a:avLst/>
          </a:prstGeom>
          <a:noFill/>
          <a:ln cap="flat" cmpd="sng" w="9525">
            <a:solidFill>
              <a:srgbClr val="FF3300"/>
            </a:solidFill>
            <a:prstDash val="solid"/>
            <a:round/>
            <a:headEnd len="med" w="med" type="none"/>
            <a:tailEnd len="med" w="med" type="triangle"/>
          </a:ln>
        </p:spPr>
      </p:cxnSp>
      <p:sp>
        <p:nvSpPr>
          <p:cNvPr id="327" name="Google Shape;327;p26"/>
          <p:cNvSpPr/>
          <p:nvPr/>
        </p:nvSpPr>
        <p:spPr>
          <a:xfrm>
            <a:off x="2882900" y="5884863"/>
            <a:ext cx="241300" cy="3175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28" name="Google Shape;328;p26"/>
          <p:cNvSpPr txBox="1"/>
          <p:nvPr/>
        </p:nvSpPr>
        <p:spPr>
          <a:xfrm>
            <a:off x="2763838" y="5337175"/>
            <a:ext cx="550862"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Data</a:t>
            </a:r>
            <a:endParaRPr/>
          </a:p>
        </p:txBody>
      </p:sp>
      <p:sp>
        <p:nvSpPr>
          <p:cNvPr id="329" name="Google Shape;329;p26"/>
          <p:cNvSpPr txBox="1"/>
          <p:nvPr/>
        </p:nvSpPr>
        <p:spPr>
          <a:xfrm>
            <a:off x="3200400" y="5337175"/>
            <a:ext cx="54292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Next</a:t>
            </a:r>
            <a:endParaRPr/>
          </a:p>
        </p:txBody>
      </p:sp>
      <p:sp>
        <p:nvSpPr>
          <p:cNvPr id="330" name="Google Shape;330;p26"/>
          <p:cNvSpPr/>
          <p:nvPr/>
        </p:nvSpPr>
        <p:spPr>
          <a:xfrm>
            <a:off x="4114800" y="5643563"/>
            <a:ext cx="457200" cy="254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31" name="Google Shape;331;p26"/>
          <p:cNvSpPr/>
          <p:nvPr/>
        </p:nvSpPr>
        <p:spPr>
          <a:xfrm>
            <a:off x="4572000" y="5643563"/>
            <a:ext cx="152400" cy="254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32" name="Google Shape;332;p26"/>
          <p:cNvSpPr txBox="1"/>
          <p:nvPr/>
        </p:nvSpPr>
        <p:spPr>
          <a:xfrm>
            <a:off x="2667000" y="6172200"/>
            <a:ext cx="914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Element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7"/>
          <p:cNvSpPr txBox="1"/>
          <p:nvPr>
            <p:ph idx="1" type="body"/>
          </p:nvPr>
        </p:nvSpPr>
        <p:spPr>
          <a:xfrm>
            <a:off x="152400" y="609600"/>
            <a:ext cx="8915400" cy="6019800"/>
          </a:xfrm>
          <a:prstGeom prst="rect">
            <a:avLst/>
          </a:prstGeom>
          <a:noFill/>
          <a:ln>
            <a:noFill/>
          </a:ln>
        </p:spPr>
        <p:txBody>
          <a:bodyPr anchorCtr="0" anchor="t" bIns="46025" lIns="92075" spcFirstLastPara="1" rIns="92075" wrap="square" tIns="46025">
            <a:noAutofit/>
          </a:bodyPr>
          <a:lstStyle/>
          <a:p>
            <a:pPr indent="-53975" lvl="1" marL="53975" marR="0" rtl="0" algn="l">
              <a:lnSpc>
                <a:spcPct val="90000"/>
              </a:lnSpc>
              <a:spcBef>
                <a:spcPts val="0"/>
              </a:spcBef>
              <a:spcAft>
                <a:spcPts val="0"/>
              </a:spcAft>
              <a:buClr>
                <a:srgbClr val="FFC000"/>
              </a:buClr>
              <a:buSzPts val="1800"/>
              <a:buFont typeface="Noto Sans Symbols"/>
              <a:buNone/>
            </a:pPr>
            <a:r>
              <a:rPr b="0" i="0" lang="en-US" sz="2000" u="none" cap="none" strike="noStrike">
                <a:solidFill>
                  <a:srgbClr val="1A00DA"/>
                </a:solidFill>
                <a:latin typeface="Times New Roman"/>
                <a:ea typeface="Times New Roman"/>
                <a:cs typeface="Times New Roman"/>
                <a:sym typeface="Times New Roman"/>
              </a:rPr>
              <a:t>public int size() { return size; }</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Object current() {</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return</a:t>
            </a:r>
            <a:r>
              <a:rPr b="0" i="0" lang="en-US" sz="2000" u="none" cap="none" strike="noStrike">
                <a:solidFill>
                  <a:srgbClr val="0000CC"/>
                </a:solidFill>
                <a:latin typeface="Times New Roman"/>
                <a:ea typeface="Times New Roman"/>
                <a:cs typeface="Times New Roman"/>
                <a:sym typeface="Times New Roman"/>
              </a:rPr>
              <a:t> current.getElement();</a:t>
            </a:r>
            <a:r>
              <a:rPr b="0" i="0" lang="en-US" sz="2000" u="none" cap="none" strike="noStrike">
                <a:solidFill>
                  <a:srgbClr val="0000FF"/>
                </a:solidFill>
                <a:latin typeface="Times New Roman"/>
                <a:ea typeface="Times New Roman"/>
                <a:cs typeface="Times New Roman"/>
                <a:sym typeface="Times New Roman"/>
              </a:rPr>
              <a:t> else return null;</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insertAfter(Object 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nxt = current==null ? null : current.getNext();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tmp = new Node(e);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current.setNext(tmp); else current = first = tmp;</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tmp.setNext(nxt);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forward() {</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tmp = current.getNext();</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(tmp!=null) current = tmp;</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339" name="Google Shape;339;p27"/>
          <p:cNvSpPr txBox="1"/>
          <p:nvPr>
            <p:ph type="title"/>
          </p:nvPr>
        </p:nvSpPr>
        <p:spPr>
          <a:xfrm>
            <a:off x="304800" y="152400"/>
            <a:ext cx="8610600" cy="5334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Linked Implementation </a:t>
            </a:r>
            <a:r>
              <a:rPr b="1" i="0" lang="en-US" sz="2000" u="none" cap="none" strike="noStrike">
                <a:solidFill>
                  <a:schemeClr val="dk1"/>
                </a:solidFill>
                <a:latin typeface="Times New Roman"/>
                <a:ea typeface="Times New Roman"/>
                <a:cs typeface="Times New Roman"/>
                <a:sym typeface="Times New Roman"/>
              </a:rPr>
              <a:t>List ADT conti. </a:t>
            </a:r>
            <a:endParaRPr/>
          </a:p>
        </p:txBody>
      </p:sp>
      <p:sp>
        <p:nvSpPr>
          <p:cNvPr id="340" name="Google Shape;340;p27"/>
          <p:cNvSpPr/>
          <p:nvPr/>
        </p:nvSpPr>
        <p:spPr>
          <a:xfrm>
            <a:off x="45720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1" name="Google Shape;341;p27"/>
          <p:cNvSpPr/>
          <p:nvPr/>
        </p:nvSpPr>
        <p:spPr>
          <a:xfrm>
            <a:off x="55626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2" name="Google Shape;342;p27"/>
          <p:cNvSpPr/>
          <p:nvPr/>
        </p:nvSpPr>
        <p:spPr>
          <a:xfrm>
            <a:off x="50292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3" name="Google Shape;343;p27"/>
          <p:cNvSpPr/>
          <p:nvPr/>
        </p:nvSpPr>
        <p:spPr>
          <a:xfrm>
            <a:off x="60198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4" name="Google Shape;344;p27"/>
          <p:cNvSpPr/>
          <p:nvPr/>
        </p:nvSpPr>
        <p:spPr>
          <a:xfrm>
            <a:off x="65532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5" name="Google Shape;345;p27"/>
          <p:cNvSpPr/>
          <p:nvPr/>
        </p:nvSpPr>
        <p:spPr>
          <a:xfrm>
            <a:off x="70104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6" name="Google Shape;346;p27"/>
          <p:cNvSpPr/>
          <p:nvPr/>
        </p:nvSpPr>
        <p:spPr>
          <a:xfrm>
            <a:off x="75438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7" name="Google Shape;347;p27"/>
          <p:cNvSpPr/>
          <p:nvPr/>
        </p:nvSpPr>
        <p:spPr>
          <a:xfrm>
            <a:off x="80010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48" name="Google Shape;348;p27"/>
          <p:cNvSpPr txBox="1"/>
          <p:nvPr/>
        </p:nvSpPr>
        <p:spPr>
          <a:xfrm>
            <a:off x="5486400" y="5895201"/>
            <a:ext cx="67281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349" name="Google Shape;349;p27"/>
          <p:cNvCxnSpPr/>
          <p:nvPr/>
        </p:nvCxnSpPr>
        <p:spPr>
          <a:xfrm>
            <a:off x="70866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50" name="Google Shape;350;p27"/>
          <p:cNvCxnSpPr/>
          <p:nvPr/>
        </p:nvCxnSpPr>
        <p:spPr>
          <a:xfrm>
            <a:off x="80772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51" name="Google Shape;351;p27"/>
          <p:cNvCxnSpPr/>
          <p:nvPr/>
        </p:nvCxnSpPr>
        <p:spPr>
          <a:xfrm>
            <a:off x="60960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52" name="Google Shape;352;p27"/>
          <p:cNvCxnSpPr/>
          <p:nvPr/>
        </p:nvCxnSpPr>
        <p:spPr>
          <a:xfrm>
            <a:off x="51054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53" name="Google Shape;353;p27"/>
          <p:cNvCxnSpPr/>
          <p:nvPr/>
        </p:nvCxnSpPr>
        <p:spPr>
          <a:xfrm flipH="1">
            <a:off x="6781800" y="4363998"/>
            <a:ext cx="228600" cy="228600"/>
          </a:xfrm>
          <a:prstGeom prst="straightConnector1">
            <a:avLst/>
          </a:prstGeom>
          <a:noFill/>
          <a:ln cap="flat" cmpd="sng" w="9525">
            <a:solidFill>
              <a:schemeClr val="dk1"/>
            </a:solidFill>
            <a:prstDash val="solid"/>
            <a:round/>
            <a:headEnd len="med" w="med" type="none"/>
            <a:tailEnd len="med" w="med" type="triangle"/>
          </a:ln>
        </p:spPr>
      </p:cxnSp>
      <p:sp>
        <p:nvSpPr>
          <p:cNvPr id="354" name="Google Shape;354;p27"/>
          <p:cNvSpPr txBox="1"/>
          <p:nvPr/>
        </p:nvSpPr>
        <p:spPr>
          <a:xfrm>
            <a:off x="6781800" y="5867400"/>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nxt</a:t>
            </a:r>
            <a:endParaRPr sz="1200">
              <a:solidFill>
                <a:schemeClr val="dk1"/>
              </a:solidFill>
              <a:latin typeface="Tahoma"/>
              <a:ea typeface="Tahoma"/>
              <a:cs typeface="Tahoma"/>
              <a:sym typeface="Tahoma"/>
            </a:endParaRPr>
          </a:p>
        </p:txBody>
      </p:sp>
      <p:cxnSp>
        <p:nvCxnSpPr>
          <p:cNvPr id="355" name="Google Shape;355;p27"/>
          <p:cNvCxnSpPr/>
          <p:nvPr/>
        </p:nvCxnSpPr>
        <p:spPr>
          <a:xfrm rot="10800000">
            <a:off x="6934200" y="5583198"/>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356" name="Google Shape;356;p27"/>
          <p:cNvCxnSpPr/>
          <p:nvPr/>
        </p:nvCxnSpPr>
        <p:spPr>
          <a:xfrm rot="10800000">
            <a:off x="5867400" y="5583198"/>
            <a:ext cx="0" cy="304800"/>
          </a:xfrm>
          <a:prstGeom prst="straightConnector1">
            <a:avLst/>
          </a:prstGeom>
          <a:noFill/>
          <a:ln cap="flat" cmpd="sng" w="9525">
            <a:solidFill>
              <a:schemeClr val="dk1"/>
            </a:solidFill>
            <a:prstDash val="solid"/>
            <a:round/>
            <a:headEnd len="med" w="med" type="none"/>
            <a:tailEnd len="med" w="med" type="triangle"/>
          </a:ln>
        </p:spPr>
      </p:cxnSp>
      <p:sp>
        <p:nvSpPr>
          <p:cNvPr id="357" name="Google Shape;357;p27"/>
          <p:cNvSpPr/>
          <p:nvPr/>
        </p:nvSpPr>
        <p:spPr>
          <a:xfrm>
            <a:off x="6096000" y="4516398"/>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58" name="Google Shape;358;p27"/>
          <p:cNvSpPr/>
          <p:nvPr/>
        </p:nvSpPr>
        <p:spPr>
          <a:xfrm>
            <a:off x="6553200" y="4516398"/>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59" name="Google Shape;359;p27"/>
          <p:cNvSpPr txBox="1"/>
          <p:nvPr/>
        </p:nvSpPr>
        <p:spPr>
          <a:xfrm>
            <a:off x="6781800" y="4086999"/>
            <a:ext cx="609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tmp</a:t>
            </a:r>
            <a:endParaRPr sz="1200">
              <a:solidFill>
                <a:schemeClr val="dk1"/>
              </a:solidFill>
              <a:latin typeface="Tahoma"/>
              <a:ea typeface="Tahoma"/>
              <a:cs typeface="Tahoma"/>
              <a:sym typeface="Tahoma"/>
            </a:endParaRPr>
          </a:p>
        </p:txBody>
      </p:sp>
      <p:cxnSp>
        <p:nvCxnSpPr>
          <p:cNvPr id="360" name="Google Shape;360;p27"/>
          <p:cNvCxnSpPr/>
          <p:nvPr/>
        </p:nvCxnSpPr>
        <p:spPr>
          <a:xfrm flipH="1" rot="10800000">
            <a:off x="6096000" y="4897398"/>
            <a:ext cx="304800" cy="381000"/>
          </a:xfrm>
          <a:prstGeom prst="straightConnector1">
            <a:avLst/>
          </a:prstGeom>
          <a:noFill/>
          <a:ln cap="flat" cmpd="sng" w="9525">
            <a:solidFill>
              <a:schemeClr val="dk1"/>
            </a:solidFill>
            <a:prstDash val="solid"/>
            <a:round/>
            <a:headEnd len="med" w="med" type="none"/>
            <a:tailEnd len="med" w="med" type="triangle"/>
          </a:ln>
        </p:spPr>
      </p:cxnSp>
      <p:cxnSp>
        <p:nvCxnSpPr>
          <p:cNvPr id="361" name="Google Shape;361;p27"/>
          <p:cNvCxnSpPr/>
          <p:nvPr/>
        </p:nvCxnSpPr>
        <p:spPr>
          <a:xfrm>
            <a:off x="6629400" y="4668798"/>
            <a:ext cx="304800" cy="457200"/>
          </a:xfrm>
          <a:prstGeom prst="straightConnector1">
            <a:avLst/>
          </a:prstGeom>
          <a:noFill/>
          <a:ln cap="flat" cmpd="sng" w="9525">
            <a:solidFill>
              <a:schemeClr val="dk1"/>
            </a:solidFill>
            <a:prstDash val="solid"/>
            <a:round/>
            <a:headEnd len="med" w="med" type="none"/>
            <a:tailEnd len="med" w="med" type="triangle"/>
          </a:ln>
        </p:spPr>
      </p:cxnSp>
      <p:sp>
        <p:nvSpPr>
          <p:cNvPr id="362" name="Google Shape;362;p27"/>
          <p:cNvSpPr/>
          <p:nvPr/>
        </p:nvSpPr>
        <p:spPr>
          <a:xfrm>
            <a:off x="304800" y="28956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363" name="Google Shape;363;p27"/>
          <p:cNvSpPr/>
          <p:nvPr/>
        </p:nvSpPr>
        <p:spPr>
          <a:xfrm>
            <a:off x="7010400" y="44401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364" name="Google Shape;364;p27"/>
          <p:cNvSpPr/>
          <p:nvPr/>
        </p:nvSpPr>
        <p:spPr>
          <a:xfrm>
            <a:off x="304800" y="33528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365" name="Google Shape;365;p27"/>
          <p:cNvSpPr/>
          <p:nvPr/>
        </p:nvSpPr>
        <p:spPr>
          <a:xfrm>
            <a:off x="6019800" y="48973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366" name="Google Shape;366;p27"/>
          <p:cNvSpPr/>
          <p:nvPr/>
        </p:nvSpPr>
        <p:spPr>
          <a:xfrm>
            <a:off x="304800" y="37338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367" name="Google Shape;367;p27"/>
          <p:cNvSpPr/>
          <p:nvPr/>
        </p:nvSpPr>
        <p:spPr>
          <a:xfrm>
            <a:off x="6553200" y="48973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368" name="Google Shape;368;p27"/>
          <p:cNvSpPr/>
          <p:nvPr/>
        </p:nvSpPr>
        <p:spPr>
          <a:xfrm>
            <a:off x="6172200" y="5001399"/>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sp>
        <p:nvSpPr>
          <p:cNvPr id="369" name="Google Shape;369;p27"/>
          <p:cNvSpPr/>
          <p:nvPr/>
        </p:nvSpPr>
        <p:spPr>
          <a:xfrm flipH="1" rot="10800000">
            <a:off x="6248400" y="4163199"/>
            <a:ext cx="228600" cy="52322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370" name="Google Shape;370;p27"/>
          <p:cNvSpPr txBox="1"/>
          <p:nvPr/>
        </p:nvSpPr>
        <p:spPr>
          <a:xfrm>
            <a:off x="6248400" y="3886200"/>
            <a:ext cx="304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a:t>
            </a:r>
            <a:endParaRPr sz="12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500"/>
                                        <p:tgtEl>
                                          <p:spTgt spid="3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8"/>
          <p:cNvSpPr txBox="1"/>
          <p:nvPr>
            <p:ph idx="1" type="body"/>
          </p:nvPr>
        </p:nvSpPr>
        <p:spPr>
          <a:xfrm>
            <a:off x="304800" y="1066800"/>
            <a:ext cx="8458200" cy="4343400"/>
          </a:xfrm>
          <a:prstGeom prst="rect">
            <a:avLst/>
          </a:prstGeom>
          <a:noFill/>
          <a:ln>
            <a:noFill/>
          </a:ln>
        </p:spPr>
        <p:txBody>
          <a:bodyPr anchorCtr="0" anchor="t" bIns="46025" lIns="92075" spcFirstLastPara="1" rIns="92075" wrap="square" tIns="46025">
            <a:noAutofit/>
          </a:bodyPr>
          <a:lstStyle/>
          <a:p>
            <a:pPr indent="-393700" lvl="0" marL="393700" marR="0" rtl="0" algn="l">
              <a:lnSpc>
                <a:spcPct val="110000"/>
              </a:lnSpc>
              <a:spcBef>
                <a:spcPts val="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remove(Object 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cur = first;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prv = null;</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while(cur!=null &amp;&amp; cur.getElement()!=e) { prv = cur;  cur = cur.getNext();}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(cur==null) return;</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nxt = cur.getNext();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(prv!=null) prv.setNext(nxt); else first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current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&amp;&amp; prv!=null) current = prv;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377" name="Google Shape;377;p28"/>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Linked Implementation </a:t>
            </a:r>
            <a:r>
              <a:rPr b="1" i="0" lang="en-US" sz="2000" u="none" cap="none" strike="noStrike">
                <a:solidFill>
                  <a:schemeClr val="dk1"/>
                </a:solidFill>
                <a:latin typeface="Times New Roman"/>
                <a:ea typeface="Times New Roman"/>
                <a:cs typeface="Times New Roman"/>
                <a:sym typeface="Times New Roman"/>
              </a:rPr>
              <a:t>List ADT conti. </a:t>
            </a:r>
            <a:endParaRPr/>
          </a:p>
        </p:txBody>
      </p:sp>
      <p:sp>
        <p:nvSpPr>
          <p:cNvPr id="378" name="Google Shape;378;p28"/>
          <p:cNvSpPr txBox="1"/>
          <p:nvPr/>
        </p:nvSpPr>
        <p:spPr>
          <a:xfrm>
            <a:off x="3200400" y="6123800"/>
            <a:ext cx="40267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prv</a:t>
            </a:r>
            <a:endParaRPr sz="1200">
              <a:solidFill>
                <a:schemeClr val="dk1"/>
              </a:solidFill>
              <a:latin typeface="Tahoma"/>
              <a:ea typeface="Tahoma"/>
              <a:cs typeface="Tahoma"/>
              <a:sym typeface="Tahoma"/>
            </a:endParaRPr>
          </a:p>
        </p:txBody>
      </p:sp>
      <p:cxnSp>
        <p:nvCxnSpPr>
          <p:cNvPr id="379" name="Google Shape;379;p28"/>
          <p:cNvCxnSpPr/>
          <p:nvPr/>
        </p:nvCxnSpPr>
        <p:spPr>
          <a:xfrm>
            <a:off x="4572000" y="56681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80" name="Google Shape;380;p28"/>
          <p:cNvCxnSpPr/>
          <p:nvPr/>
        </p:nvCxnSpPr>
        <p:spPr>
          <a:xfrm>
            <a:off x="5562600" y="56681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81" name="Google Shape;381;p28"/>
          <p:cNvCxnSpPr/>
          <p:nvPr/>
        </p:nvCxnSpPr>
        <p:spPr>
          <a:xfrm>
            <a:off x="3581400" y="5668187"/>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382" name="Google Shape;382;p28"/>
          <p:cNvCxnSpPr/>
          <p:nvPr/>
        </p:nvCxnSpPr>
        <p:spPr>
          <a:xfrm>
            <a:off x="2590800" y="5668187"/>
            <a:ext cx="457200" cy="0"/>
          </a:xfrm>
          <a:prstGeom prst="straightConnector1">
            <a:avLst/>
          </a:prstGeom>
          <a:noFill/>
          <a:ln cap="flat" cmpd="sng" w="9525">
            <a:solidFill>
              <a:schemeClr val="dk1"/>
            </a:solidFill>
            <a:prstDash val="solid"/>
            <a:round/>
            <a:headEnd len="med" w="med" type="none"/>
            <a:tailEnd len="med" w="med" type="triangle"/>
          </a:ln>
        </p:spPr>
      </p:cxnSp>
      <p:sp>
        <p:nvSpPr>
          <p:cNvPr id="383" name="Google Shape;383;p28"/>
          <p:cNvSpPr txBox="1"/>
          <p:nvPr/>
        </p:nvSpPr>
        <p:spPr>
          <a:xfrm>
            <a:off x="4038600" y="6123801"/>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384" name="Google Shape;384;p28"/>
          <p:cNvCxnSpPr/>
          <p:nvPr/>
        </p:nvCxnSpPr>
        <p:spPr>
          <a:xfrm rot="10800000">
            <a:off x="4343400" y="58952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385" name="Google Shape;385;p28"/>
          <p:cNvCxnSpPr/>
          <p:nvPr/>
        </p:nvCxnSpPr>
        <p:spPr>
          <a:xfrm rot="10800000">
            <a:off x="3352800" y="58952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86" name="Google Shape;386;p28"/>
          <p:cNvSpPr/>
          <p:nvPr/>
        </p:nvSpPr>
        <p:spPr>
          <a:xfrm>
            <a:off x="3657600" y="5313401"/>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cxnSp>
        <p:nvCxnSpPr>
          <p:cNvPr id="387" name="Google Shape;387;p28"/>
          <p:cNvCxnSpPr/>
          <p:nvPr/>
        </p:nvCxnSpPr>
        <p:spPr>
          <a:xfrm rot="10800000">
            <a:off x="3360299" y="5700915"/>
            <a:ext cx="1668900" cy="144300"/>
          </a:xfrm>
          <a:prstGeom prst="curvedConnector3">
            <a:avLst>
              <a:gd fmla="val 2153" name="adj1"/>
            </a:avLst>
          </a:prstGeom>
          <a:noFill/>
          <a:ln cap="flat" cmpd="sng" w="12700">
            <a:solidFill>
              <a:srgbClr val="FF0000"/>
            </a:solidFill>
            <a:prstDash val="solid"/>
            <a:round/>
            <a:headEnd len="lg" w="lg" type="stealth"/>
            <a:tailEnd len="sm" w="sm" type="none"/>
          </a:ln>
        </p:spPr>
      </p:cxnSp>
      <p:sp>
        <p:nvSpPr>
          <p:cNvPr id="388" name="Google Shape;388;p28"/>
          <p:cNvSpPr txBox="1"/>
          <p:nvPr/>
        </p:nvSpPr>
        <p:spPr>
          <a:xfrm>
            <a:off x="5083726" y="6096000"/>
            <a:ext cx="39946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nxt</a:t>
            </a:r>
            <a:endParaRPr sz="1200">
              <a:solidFill>
                <a:schemeClr val="dk1"/>
              </a:solidFill>
              <a:latin typeface="Tahoma"/>
              <a:ea typeface="Tahoma"/>
              <a:cs typeface="Tahoma"/>
              <a:sym typeface="Tahoma"/>
            </a:endParaRPr>
          </a:p>
        </p:txBody>
      </p:sp>
      <p:cxnSp>
        <p:nvCxnSpPr>
          <p:cNvPr id="389" name="Google Shape;389;p28"/>
          <p:cNvCxnSpPr/>
          <p:nvPr/>
        </p:nvCxnSpPr>
        <p:spPr>
          <a:xfrm rot="10800000">
            <a:off x="5236126" y="5867400"/>
            <a:ext cx="0" cy="3048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390" name="Google Shape;390;p28"/>
          <p:cNvGraphicFramePr/>
          <p:nvPr/>
        </p:nvGraphicFramePr>
        <p:xfrm>
          <a:off x="5029199" y="5562953"/>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91" name="Google Shape;391;p28"/>
          <p:cNvGraphicFramePr/>
          <p:nvPr/>
        </p:nvGraphicFramePr>
        <p:xfrm>
          <a:off x="4038600" y="5562953"/>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92" name="Google Shape;392;p28"/>
          <p:cNvGraphicFramePr/>
          <p:nvPr/>
        </p:nvGraphicFramePr>
        <p:xfrm>
          <a:off x="3048000" y="5562953"/>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93" name="Google Shape;393;p28"/>
          <p:cNvGraphicFramePr/>
          <p:nvPr/>
        </p:nvGraphicFramePr>
        <p:xfrm>
          <a:off x="2133599" y="5562600"/>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9"/>
          <p:cNvSpPr txBox="1"/>
          <p:nvPr>
            <p:ph idx="4294967295" type="title"/>
          </p:nvPr>
        </p:nvSpPr>
        <p:spPr>
          <a:xfrm>
            <a:off x="381000" y="609600"/>
            <a:ext cx="82296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Representation of nodes revisit</a:t>
            </a:r>
            <a:endParaRPr b="1" i="0" sz="4000" u="none" cap="none" strike="noStrike">
              <a:solidFill>
                <a:schemeClr val="dk1"/>
              </a:solidFill>
              <a:latin typeface="Times New Roman"/>
              <a:ea typeface="Times New Roman"/>
              <a:cs typeface="Times New Roman"/>
              <a:sym typeface="Times New Roman"/>
            </a:endParaRPr>
          </a:p>
        </p:txBody>
      </p:sp>
      <p:sp>
        <p:nvSpPr>
          <p:cNvPr id="401" name="Google Shape;401;p29"/>
          <p:cNvSpPr txBox="1"/>
          <p:nvPr>
            <p:ph idx="4294967295" type="body"/>
          </p:nvPr>
        </p:nvSpPr>
        <p:spPr>
          <a:xfrm>
            <a:off x="228600" y="1981200"/>
            <a:ext cx="8686800" cy="19050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rgbClr val="9900FF"/>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public class Node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Object Data = 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Node Next = 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a:t>
            </a:r>
            <a:endParaRPr/>
          </a:p>
        </p:txBody>
      </p:sp>
      <p:sp>
        <p:nvSpPr>
          <p:cNvPr id="402" name="Google Shape;402;p29"/>
          <p:cNvSpPr/>
          <p:nvPr/>
        </p:nvSpPr>
        <p:spPr>
          <a:xfrm>
            <a:off x="3124200" y="4802188"/>
            <a:ext cx="457200" cy="2540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03" name="Google Shape;403;p29"/>
          <p:cNvSpPr/>
          <p:nvPr/>
        </p:nvSpPr>
        <p:spPr>
          <a:xfrm>
            <a:off x="3581400" y="4802188"/>
            <a:ext cx="152400" cy="2540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cxnSp>
        <p:nvCxnSpPr>
          <p:cNvPr id="404" name="Google Shape;404;p29"/>
          <p:cNvCxnSpPr/>
          <p:nvPr/>
        </p:nvCxnSpPr>
        <p:spPr>
          <a:xfrm>
            <a:off x="3657600" y="4903788"/>
            <a:ext cx="685800" cy="1587"/>
          </a:xfrm>
          <a:prstGeom prst="straightConnector1">
            <a:avLst/>
          </a:prstGeom>
          <a:noFill/>
          <a:ln cap="flat" cmpd="sng" w="9525">
            <a:solidFill>
              <a:srgbClr val="FF3300"/>
            </a:solidFill>
            <a:prstDash val="solid"/>
            <a:round/>
            <a:headEnd len="med" w="med" type="none"/>
            <a:tailEnd len="med" w="med" type="triangle"/>
          </a:ln>
        </p:spPr>
      </p:cxnSp>
      <p:sp>
        <p:nvSpPr>
          <p:cNvPr id="405" name="Google Shape;405;p29"/>
          <p:cNvSpPr/>
          <p:nvPr/>
        </p:nvSpPr>
        <p:spPr>
          <a:xfrm>
            <a:off x="3187700" y="5043488"/>
            <a:ext cx="241300" cy="3175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06" name="Google Shape;406;p29"/>
          <p:cNvSpPr txBox="1"/>
          <p:nvPr/>
        </p:nvSpPr>
        <p:spPr>
          <a:xfrm>
            <a:off x="3068638" y="4495800"/>
            <a:ext cx="550862"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Data</a:t>
            </a:r>
            <a:endParaRPr/>
          </a:p>
        </p:txBody>
      </p:sp>
      <p:sp>
        <p:nvSpPr>
          <p:cNvPr id="407" name="Google Shape;407;p29"/>
          <p:cNvSpPr txBox="1"/>
          <p:nvPr/>
        </p:nvSpPr>
        <p:spPr>
          <a:xfrm>
            <a:off x="3505200" y="4495800"/>
            <a:ext cx="54292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Next</a:t>
            </a:r>
            <a:endParaRPr/>
          </a:p>
        </p:txBody>
      </p:sp>
      <p:sp>
        <p:nvSpPr>
          <p:cNvPr id="408" name="Google Shape;408;p29"/>
          <p:cNvSpPr/>
          <p:nvPr/>
        </p:nvSpPr>
        <p:spPr>
          <a:xfrm>
            <a:off x="4419600" y="4802188"/>
            <a:ext cx="457200" cy="254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09" name="Google Shape;409;p29"/>
          <p:cNvSpPr/>
          <p:nvPr/>
        </p:nvSpPr>
        <p:spPr>
          <a:xfrm>
            <a:off x="4876800" y="4802188"/>
            <a:ext cx="152400" cy="254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10" name="Google Shape;410;p29"/>
          <p:cNvSpPr txBox="1"/>
          <p:nvPr/>
        </p:nvSpPr>
        <p:spPr>
          <a:xfrm>
            <a:off x="2971800" y="5330825"/>
            <a:ext cx="914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Element</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0"/>
          <p:cNvSpPr txBox="1"/>
          <p:nvPr>
            <p:ph idx="1" type="body"/>
          </p:nvPr>
        </p:nvSpPr>
        <p:spPr>
          <a:xfrm>
            <a:off x="152400" y="609600"/>
            <a:ext cx="8915400" cy="6019800"/>
          </a:xfrm>
          <a:prstGeom prst="rect">
            <a:avLst/>
          </a:prstGeom>
          <a:noFill/>
          <a:ln>
            <a:noFill/>
          </a:ln>
        </p:spPr>
        <p:txBody>
          <a:bodyPr anchorCtr="0" anchor="t" bIns="46025" lIns="92075" spcFirstLastPara="1" rIns="92075" wrap="square" tIns="46025">
            <a:noAutofit/>
          </a:bodyPr>
          <a:lstStyle/>
          <a:p>
            <a:pPr indent="-53975" lvl="1" marL="53975" marR="0" rtl="0" algn="l">
              <a:lnSpc>
                <a:spcPct val="90000"/>
              </a:lnSpc>
              <a:spcBef>
                <a:spcPts val="0"/>
              </a:spcBef>
              <a:spcAft>
                <a:spcPts val="0"/>
              </a:spcAft>
              <a:buClr>
                <a:srgbClr val="FFC000"/>
              </a:buClr>
              <a:buSzPts val="1800"/>
              <a:buFont typeface="Noto Sans Symbols"/>
              <a:buNone/>
            </a:pPr>
            <a:r>
              <a:rPr b="0" i="0" lang="en-US" sz="2000" u="none" cap="none" strike="noStrike">
                <a:solidFill>
                  <a:srgbClr val="1A00DA"/>
                </a:solidFill>
                <a:latin typeface="Times New Roman"/>
                <a:ea typeface="Times New Roman"/>
                <a:cs typeface="Times New Roman"/>
                <a:sym typeface="Times New Roman"/>
              </a:rPr>
              <a:t>public int size() { return size; }</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Object current() {</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return</a:t>
            </a:r>
            <a:r>
              <a:rPr b="0" i="0" lang="en-US" sz="2000" u="none" cap="none" strike="noStrike">
                <a:solidFill>
                  <a:srgbClr val="0000CC"/>
                </a:solidFill>
                <a:latin typeface="Times New Roman"/>
                <a:ea typeface="Times New Roman"/>
                <a:cs typeface="Times New Roman"/>
                <a:sym typeface="Times New Roman"/>
              </a:rPr>
              <a:t> current.Data;</a:t>
            </a:r>
            <a:r>
              <a:rPr b="0" i="0" lang="en-US" sz="2000" u="none" cap="none" strike="noStrike">
                <a:solidFill>
                  <a:srgbClr val="0000FF"/>
                </a:solidFill>
                <a:latin typeface="Times New Roman"/>
                <a:ea typeface="Times New Roman"/>
                <a:cs typeface="Times New Roman"/>
                <a:sym typeface="Times New Roman"/>
              </a:rPr>
              <a:t> else return null;</a:t>
            </a:r>
            <a:endParaRPr/>
          </a:p>
          <a:p>
            <a:pPr indent="-53975" lvl="1" marL="53975" marR="0" rtl="0" algn="l">
              <a:lnSpc>
                <a:spcPct val="9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insertAfter(Object 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nxt = current==null ? null : current.Next;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tmp = new Node(); tmp.Data = 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current.Next = tmp; else current = first = tmp;</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tmp.Next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forward() {</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tmp = current.Next;</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(tmp!=null) current = tmp;</a:t>
            </a:r>
            <a:endParaRPr/>
          </a:p>
          <a:p>
            <a:pPr indent="-53975" lvl="0" marL="53975"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417" name="Google Shape;417;p30"/>
          <p:cNvSpPr txBox="1"/>
          <p:nvPr>
            <p:ph type="title"/>
          </p:nvPr>
        </p:nvSpPr>
        <p:spPr>
          <a:xfrm>
            <a:off x="381000" y="76200"/>
            <a:ext cx="8610600" cy="5334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Linked Implementation revisit</a:t>
            </a:r>
            <a:r>
              <a:rPr b="1" i="0" lang="en-US" sz="2000" u="none" cap="none" strike="noStrike">
                <a:solidFill>
                  <a:schemeClr val="dk1"/>
                </a:solidFill>
                <a:latin typeface="Times New Roman"/>
                <a:ea typeface="Times New Roman"/>
                <a:cs typeface="Times New Roman"/>
                <a:sym typeface="Times New Roman"/>
              </a:rPr>
              <a:t> conti. </a:t>
            </a:r>
            <a:endParaRPr/>
          </a:p>
        </p:txBody>
      </p:sp>
      <p:sp>
        <p:nvSpPr>
          <p:cNvPr id="418" name="Google Shape;418;p30"/>
          <p:cNvSpPr/>
          <p:nvPr/>
        </p:nvSpPr>
        <p:spPr>
          <a:xfrm>
            <a:off x="45720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19" name="Google Shape;419;p30"/>
          <p:cNvSpPr/>
          <p:nvPr/>
        </p:nvSpPr>
        <p:spPr>
          <a:xfrm>
            <a:off x="55626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0" name="Google Shape;420;p30"/>
          <p:cNvSpPr/>
          <p:nvPr/>
        </p:nvSpPr>
        <p:spPr>
          <a:xfrm>
            <a:off x="50292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1" name="Google Shape;421;p30"/>
          <p:cNvSpPr/>
          <p:nvPr/>
        </p:nvSpPr>
        <p:spPr>
          <a:xfrm>
            <a:off x="60198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2" name="Google Shape;422;p30"/>
          <p:cNvSpPr/>
          <p:nvPr/>
        </p:nvSpPr>
        <p:spPr>
          <a:xfrm>
            <a:off x="65532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3" name="Google Shape;423;p30"/>
          <p:cNvSpPr/>
          <p:nvPr/>
        </p:nvSpPr>
        <p:spPr>
          <a:xfrm>
            <a:off x="70104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4" name="Google Shape;424;p30"/>
          <p:cNvSpPr/>
          <p:nvPr/>
        </p:nvSpPr>
        <p:spPr>
          <a:xfrm>
            <a:off x="7543800" y="5203785"/>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5" name="Google Shape;425;p30"/>
          <p:cNvSpPr/>
          <p:nvPr/>
        </p:nvSpPr>
        <p:spPr>
          <a:xfrm>
            <a:off x="8001000" y="5203785"/>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26" name="Google Shape;426;p30"/>
          <p:cNvSpPr txBox="1"/>
          <p:nvPr/>
        </p:nvSpPr>
        <p:spPr>
          <a:xfrm>
            <a:off x="5486400" y="5895201"/>
            <a:ext cx="67281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427" name="Google Shape;427;p30"/>
          <p:cNvCxnSpPr/>
          <p:nvPr/>
        </p:nvCxnSpPr>
        <p:spPr>
          <a:xfrm>
            <a:off x="70866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28" name="Google Shape;428;p30"/>
          <p:cNvCxnSpPr/>
          <p:nvPr/>
        </p:nvCxnSpPr>
        <p:spPr>
          <a:xfrm>
            <a:off x="80772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29" name="Google Shape;429;p30"/>
          <p:cNvCxnSpPr/>
          <p:nvPr/>
        </p:nvCxnSpPr>
        <p:spPr>
          <a:xfrm>
            <a:off x="60960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30" name="Google Shape;430;p30"/>
          <p:cNvCxnSpPr/>
          <p:nvPr/>
        </p:nvCxnSpPr>
        <p:spPr>
          <a:xfrm>
            <a:off x="5105400" y="5356185"/>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31" name="Google Shape;431;p30"/>
          <p:cNvCxnSpPr/>
          <p:nvPr/>
        </p:nvCxnSpPr>
        <p:spPr>
          <a:xfrm flipH="1">
            <a:off x="6781800" y="4363998"/>
            <a:ext cx="228600" cy="228600"/>
          </a:xfrm>
          <a:prstGeom prst="straightConnector1">
            <a:avLst/>
          </a:prstGeom>
          <a:noFill/>
          <a:ln cap="flat" cmpd="sng" w="9525">
            <a:solidFill>
              <a:schemeClr val="dk1"/>
            </a:solidFill>
            <a:prstDash val="solid"/>
            <a:round/>
            <a:headEnd len="med" w="med" type="none"/>
            <a:tailEnd len="med" w="med" type="triangle"/>
          </a:ln>
        </p:spPr>
      </p:cxnSp>
      <p:sp>
        <p:nvSpPr>
          <p:cNvPr id="432" name="Google Shape;432;p30"/>
          <p:cNvSpPr txBox="1"/>
          <p:nvPr/>
        </p:nvSpPr>
        <p:spPr>
          <a:xfrm>
            <a:off x="6781800" y="5867400"/>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nxt</a:t>
            </a:r>
            <a:endParaRPr sz="1200">
              <a:solidFill>
                <a:schemeClr val="dk1"/>
              </a:solidFill>
              <a:latin typeface="Tahoma"/>
              <a:ea typeface="Tahoma"/>
              <a:cs typeface="Tahoma"/>
              <a:sym typeface="Tahoma"/>
            </a:endParaRPr>
          </a:p>
        </p:txBody>
      </p:sp>
      <p:cxnSp>
        <p:nvCxnSpPr>
          <p:cNvPr id="433" name="Google Shape;433;p30"/>
          <p:cNvCxnSpPr/>
          <p:nvPr/>
        </p:nvCxnSpPr>
        <p:spPr>
          <a:xfrm rot="10800000">
            <a:off x="6934200" y="5583198"/>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434" name="Google Shape;434;p30"/>
          <p:cNvCxnSpPr/>
          <p:nvPr/>
        </p:nvCxnSpPr>
        <p:spPr>
          <a:xfrm rot="10800000">
            <a:off x="5867400" y="5583198"/>
            <a:ext cx="0" cy="304800"/>
          </a:xfrm>
          <a:prstGeom prst="straightConnector1">
            <a:avLst/>
          </a:prstGeom>
          <a:noFill/>
          <a:ln cap="flat" cmpd="sng" w="9525">
            <a:solidFill>
              <a:schemeClr val="dk1"/>
            </a:solidFill>
            <a:prstDash val="solid"/>
            <a:round/>
            <a:headEnd len="med" w="med" type="none"/>
            <a:tailEnd len="med" w="med" type="triangle"/>
          </a:ln>
        </p:spPr>
      </p:cxnSp>
      <p:sp>
        <p:nvSpPr>
          <p:cNvPr id="435" name="Google Shape;435;p30"/>
          <p:cNvSpPr/>
          <p:nvPr/>
        </p:nvSpPr>
        <p:spPr>
          <a:xfrm>
            <a:off x="6096000" y="4516398"/>
            <a:ext cx="457200" cy="304800"/>
          </a:xfrm>
          <a:prstGeom prst="rect">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36" name="Google Shape;436;p30"/>
          <p:cNvSpPr/>
          <p:nvPr/>
        </p:nvSpPr>
        <p:spPr>
          <a:xfrm>
            <a:off x="6553200" y="4516398"/>
            <a:ext cx="152400" cy="304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37" name="Google Shape;437;p30"/>
          <p:cNvSpPr txBox="1"/>
          <p:nvPr/>
        </p:nvSpPr>
        <p:spPr>
          <a:xfrm>
            <a:off x="6781800" y="4086999"/>
            <a:ext cx="609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tmp</a:t>
            </a:r>
            <a:endParaRPr sz="1200">
              <a:solidFill>
                <a:schemeClr val="dk1"/>
              </a:solidFill>
              <a:latin typeface="Tahoma"/>
              <a:ea typeface="Tahoma"/>
              <a:cs typeface="Tahoma"/>
              <a:sym typeface="Tahoma"/>
            </a:endParaRPr>
          </a:p>
        </p:txBody>
      </p:sp>
      <p:cxnSp>
        <p:nvCxnSpPr>
          <p:cNvPr id="438" name="Google Shape;438;p30"/>
          <p:cNvCxnSpPr/>
          <p:nvPr/>
        </p:nvCxnSpPr>
        <p:spPr>
          <a:xfrm flipH="1" rot="10800000">
            <a:off x="6096000" y="4897398"/>
            <a:ext cx="304800" cy="381000"/>
          </a:xfrm>
          <a:prstGeom prst="straightConnector1">
            <a:avLst/>
          </a:prstGeom>
          <a:noFill/>
          <a:ln cap="flat" cmpd="sng" w="9525">
            <a:solidFill>
              <a:schemeClr val="dk1"/>
            </a:solidFill>
            <a:prstDash val="solid"/>
            <a:round/>
            <a:headEnd len="med" w="med" type="none"/>
            <a:tailEnd len="med" w="med" type="triangle"/>
          </a:ln>
        </p:spPr>
      </p:cxnSp>
      <p:cxnSp>
        <p:nvCxnSpPr>
          <p:cNvPr id="439" name="Google Shape;439;p30"/>
          <p:cNvCxnSpPr/>
          <p:nvPr/>
        </p:nvCxnSpPr>
        <p:spPr>
          <a:xfrm>
            <a:off x="6629400" y="4668798"/>
            <a:ext cx="304800" cy="457200"/>
          </a:xfrm>
          <a:prstGeom prst="straightConnector1">
            <a:avLst/>
          </a:prstGeom>
          <a:noFill/>
          <a:ln cap="flat" cmpd="sng" w="9525">
            <a:solidFill>
              <a:schemeClr val="dk1"/>
            </a:solidFill>
            <a:prstDash val="solid"/>
            <a:round/>
            <a:headEnd len="med" w="med" type="none"/>
            <a:tailEnd len="med" w="med" type="triangle"/>
          </a:ln>
        </p:spPr>
      </p:cxnSp>
      <p:sp>
        <p:nvSpPr>
          <p:cNvPr id="440" name="Google Shape;440;p30"/>
          <p:cNvSpPr/>
          <p:nvPr/>
        </p:nvSpPr>
        <p:spPr>
          <a:xfrm>
            <a:off x="304800" y="28956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441" name="Google Shape;441;p30"/>
          <p:cNvSpPr/>
          <p:nvPr/>
        </p:nvSpPr>
        <p:spPr>
          <a:xfrm>
            <a:off x="7010400" y="44401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442" name="Google Shape;442;p30"/>
          <p:cNvSpPr/>
          <p:nvPr/>
        </p:nvSpPr>
        <p:spPr>
          <a:xfrm>
            <a:off x="304800" y="33528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43" name="Google Shape;443;p30"/>
          <p:cNvSpPr/>
          <p:nvPr/>
        </p:nvSpPr>
        <p:spPr>
          <a:xfrm>
            <a:off x="6019800" y="48973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44" name="Google Shape;444;p30"/>
          <p:cNvSpPr/>
          <p:nvPr/>
        </p:nvSpPr>
        <p:spPr>
          <a:xfrm>
            <a:off x="304800" y="37338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445" name="Google Shape;445;p30"/>
          <p:cNvSpPr/>
          <p:nvPr/>
        </p:nvSpPr>
        <p:spPr>
          <a:xfrm>
            <a:off x="6553200" y="4897398"/>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446" name="Google Shape;446;p30"/>
          <p:cNvSpPr/>
          <p:nvPr/>
        </p:nvSpPr>
        <p:spPr>
          <a:xfrm>
            <a:off x="6172200" y="5001399"/>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sp>
        <p:nvSpPr>
          <p:cNvPr id="447" name="Google Shape;447;p30"/>
          <p:cNvSpPr/>
          <p:nvPr/>
        </p:nvSpPr>
        <p:spPr>
          <a:xfrm flipH="1" rot="10800000">
            <a:off x="6248400" y="4163199"/>
            <a:ext cx="228600" cy="52322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448" name="Google Shape;448;p30"/>
          <p:cNvSpPr txBox="1"/>
          <p:nvPr/>
        </p:nvSpPr>
        <p:spPr>
          <a:xfrm>
            <a:off x="6248400" y="3886200"/>
            <a:ext cx="304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a:t>
            </a:r>
            <a:endParaRPr sz="12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500"/>
                                        <p:tgtEl>
                                          <p:spTgt spid="4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500"/>
                                        <p:tgtEl>
                                          <p:spTgt spid="4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500"/>
                                        <p:tgtEl>
                                          <p:spTgt spid="4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500"/>
                                        <p:tgtEl>
                                          <p:spTgt spid="4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1"/>
          <p:cNvSpPr txBox="1"/>
          <p:nvPr>
            <p:ph idx="1" type="body"/>
          </p:nvPr>
        </p:nvSpPr>
        <p:spPr>
          <a:xfrm>
            <a:off x="304800" y="1066800"/>
            <a:ext cx="8458200" cy="4343400"/>
          </a:xfrm>
          <a:prstGeom prst="rect">
            <a:avLst/>
          </a:prstGeom>
          <a:noFill/>
          <a:ln>
            <a:noFill/>
          </a:ln>
        </p:spPr>
        <p:txBody>
          <a:bodyPr anchorCtr="0" anchor="t" bIns="46025" lIns="92075" spcFirstLastPara="1" rIns="92075" wrap="square" tIns="46025">
            <a:noAutofit/>
          </a:bodyPr>
          <a:lstStyle/>
          <a:p>
            <a:pPr indent="-393700" lvl="0" marL="393700" marR="0" rtl="0" algn="l">
              <a:lnSpc>
                <a:spcPct val="110000"/>
              </a:lnSpc>
              <a:spcBef>
                <a:spcPts val="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remove(Object 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cur = first;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prv = null;</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while(cur!=null &amp;&amp; cur.Data!=e) { prv = cur;  cur = cur.Next;}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(cur==null) return;</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Node nxt = cur.Next;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(prv!=null) prv.Next = nxt; else first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current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&amp;&amp; prv!=null) current = prv;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455" name="Google Shape;455;p31"/>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Linked Implementation revisit </a:t>
            </a:r>
            <a:r>
              <a:rPr b="1" i="0" lang="en-US" sz="2000" u="none" cap="none" strike="noStrike">
                <a:solidFill>
                  <a:schemeClr val="dk1"/>
                </a:solidFill>
                <a:latin typeface="Times New Roman"/>
                <a:ea typeface="Times New Roman"/>
                <a:cs typeface="Times New Roman"/>
                <a:sym typeface="Times New Roman"/>
              </a:rPr>
              <a:t>conti. </a:t>
            </a:r>
            <a:endParaRPr/>
          </a:p>
        </p:txBody>
      </p:sp>
      <p:sp>
        <p:nvSpPr>
          <p:cNvPr id="456" name="Google Shape;456;p31"/>
          <p:cNvSpPr txBox="1"/>
          <p:nvPr/>
        </p:nvSpPr>
        <p:spPr>
          <a:xfrm>
            <a:off x="3352800" y="6068199"/>
            <a:ext cx="40267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prv</a:t>
            </a:r>
            <a:endParaRPr sz="1200">
              <a:solidFill>
                <a:schemeClr val="dk1"/>
              </a:solidFill>
              <a:latin typeface="Tahoma"/>
              <a:ea typeface="Tahoma"/>
              <a:cs typeface="Tahoma"/>
              <a:sym typeface="Tahoma"/>
            </a:endParaRPr>
          </a:p>
        </p:txBody>
      </p:sp>
      <p:cxnSp>
        <p:nvCxnSpPr>
          <p:cNvPr id="457" name="Google Shape;457;p31"/>
          <p:cNvCxnSpPr/>
          <p:nvPr/>
        </p:nvCxnSpPr>
        <p:spPr>
          <a:xfrm>
            <a:off x="4724400" y="5612586"/>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58" name="Google Shape;458;p31"/>
          <p:cNvCxnSpPr/>
          <p:nvPr/>
        </p:nvCxnSpPr>
        <p:spPr>
          <a:xfrm>
            <a:off x="5715000" y="5612586"/>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59" name="Google Shape;459;p31"/>
          <p:cNvCxnSpPr/>
          <p:nvPr/>
        </p:nvCxnSpPr>
        <p:spPr>
          <a:xfrm>
            <a:off x="3733800" y="5612586"/>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60" name="Google Shape;460;p31"/>
          <p:cNvCxnSpPr/>
          <p:nvPr/>
        </p:nvCxnSpPr>
        <p:spPr>
          <a:xfrm>
            <a:off x="2743200" y="5612586"/>
            <a:ext cx="457200" cy="0"/>
          </a:xfrm>
          <a:prstGeom prst="straightConnector1">
            <a:avLst/>
          </a:prstGeom>
          <a:noFill/>
          <a:ln cap="flat" cmpd="sng" w="9525">
            <a:solidFill>
              <a:schemeClr val="dk1"/>
            </a:solidFill>
            <a:prstDash val="solid"/>
            <a:round/>
            <a:headEnd len="med" w="med" type="none"/>
            <a:tailEnd len="med" w="med" type="triangle"/>
          </a:ln>
        </p:spPr>
      </p:cxnSp>
      <p:sp>
        <p:nvSpPr>
          <p:cNvPr id="461" name="Google Shape;461;p31"/>
          <p:cNvSpPr txBox="1"/>
          <p:nvPr/>
        </p:nvSpPr>
        <p:spPr>
          <a:xfrm>
            <a:off x="4191000" y="6068200"/>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462" name="Google Shape;462;p31"/>
          <p:cNvCxnSpPr/>
          <p:nvPr/>
        </p:nvCxnSpPr>
        <p:spPr>
          <a:xfrm rot="10800000">
            <a:off x="4495800" y="5839599"/>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463" name="Google Shape;463;p31"/>
          <p:cNvCxnSpPr/>
          <p:nvPr/>
        </p:nvCxnSpPr>
        <p:spPr>
          <a:xfrm rot="10800000">
            <a:off x="3505200" y="5839599"/>
            <a:ext cx="0" cy="304800"/>
          </a:xfrm>
          <a:prstGeom prst="straightConnector1">
            <a:avLst/>
          </a:prstGeom>
          <a:noFill/>
          <a:ln cap="flat" cmpd="sng" w="9525">
            <a:solidFill>
              <a:schemeClr val="dk1"/>
            </a:solidFill>
            <a:prstDash val="solid"/>
            <a:round/>
            <a:headEnd len="med" w="med" type="none"/>
            <a:tailEnd len="med" w="med" type="triangle"/>
          </a:ln>
        </p:spPr>
      </p:cxnSp>
      <p:sp>
        <p:nvSpPr>
          <p:cNvPr id="464" name="Google Shape;464;p31"/>
          <p:cNvSpPr/>
          <p:nvPr/>
        </p:nvSpPr>
        <p:spPr>
          <a:xfrm>
            <a:off x="3810000" y="5257800"/>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cxnSp>
        <p:nvCxnSpPr>
          <p:cNvPr id="465" name="Google Shape;465;p31"/>
          <p:cNvCxnSpPr/>
          <p:nvPr/>
        </p:nvCxnSpPr>
        <p:spPr>
          <a:xfrm rot="10800000">
            <a:off x="3512699" y="5645314"/>
            <a:ext cx="1668900" cy="144300"/>
          </a:xfrm>
          <a:prstGeom prst="curvedConnector3">
            <a:avLst>
              <a:gd fmla="val 2153" name="adj1"/>
            </a:avLst>
          </a:prstGeom>
          <a:noFill/>
          <a:ln cap="flat" cmpd="sng" w="12700">
            <a:solidFill>
              <a:srgbClr val="FF0000"/>
            </a:solidFill>
            <a:prstDash val="solid"/>
            <a:round/>
            <a:headEnd len="lg" w="lg" type="stealth"/>
            <a:tailEnd len="sm" w="sm" type="none"/>
          </a:ln>
        </p:spPr>
      </p:cxnSp>
      <p:sp>
        <p:nvSpPr>
          <p:cNvPr id="466" name="Google Shape;466;p31"/>
          <p:cNvSpPr txBox="1"/>
          <p:nvPr/>
        </p:nvSpPr>
        <p:spPr>
          <a:xfrm>
            <a:off x="5236126" y="6040399"/>
            <a:ext cx="39946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nxt</a:t>
            </a:r>
            <a:endParaRPr sz="1200">
              <a:solidFill>
                <a:schemeClr val="dk1"/>
              </a:solidFill>
              <a:latin typeface="Tahoma"/>
              <a:ea typeface="Tahoma"/>
              <a:cs typeface="Tahoma"/>
              <a:sym typeface="Tahoma"/>
            </a:endParaRPr>
          </a:p>
        </p:txBody>
      </p:sp>
      <p:cxnSp>
        <p:nvCxnSpPr>
          <p:cNvPr id="467" name="Google Shape;467;p31"/>
          <p:cNvCxnSpPr/>
          <p:nvPr/>
        </p:nvCxnSpPr>
        <p:spPr>
          <a:xfrm rot="10800000">
            <a:off x="5388526" y="5811799"/>
            <a:ext cx="0" cy="3048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468" name="Google Shape;468;p31"/>
          <p:cNvGraphicFramePr/>
          <p:nvPr/>
        </p:nvGraphicFramePr>
        <p:xfrm>
          <a:off x="5181599" y="5507352"/>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69" name="Google Shape;469;p31"/>
          <p:cNvGraphicFramePr/>
          <p:nvPr/>
        </p:nvGraphicFramePr>
        <p:xfrm>
          <a:off x="4191000" y="5507352"/>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0" name="Google Shape;470;p31"/>
          <p:cNvGraphicFramePr/>
          <p:nvPr/>
        </p:nvGraphicFramePr>
        <p:xfrm>
          <a:off x="3200400" y="5507352"/>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1" name="Google Shape;471;p31"/>
          <p:cNvGraphicFramePr/>
          <p:nvPr/>
        </p:nvGraphicFramePr>
        <p:xfrm>
          <a:off x="2285999" y="5506999"/>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500"/>
                                        <p:tgtEl>
                                          <p:spTgt spid="4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idx="4294967295" type="title"/>
          </p:nvPr>
        </p:nvSpPr>
        <p:spPr>
          <a:xfrm>
            <a:off x="0" y="76200"/>
            <a:ext cx="8229600" cy="6858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Why ADT</a:t>
            </a:r>
            <a:endParaRPr/>
          </a:p>
        </p:txBody>
      </p:sp>
      <p:sp>
        <p:nvSpPr>
          <p:cNvPr id="88" name="Google Shape;88;p14"/>
          <p:cNvSpPr/>
          <p:nvPr/>
        </p:nvSpPr>
        <p:spPr>
          <a:xfrm>
            <a:off x="152400" y="838200"/>
            <a:ext cx="8839200" cy="556260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To abstract is to leave out unimportant parts of the information keeping the more important parts.</a:t>
            </a:r>
            <a:endParaRPr/>
          </a:p>
          <a:p>
            <a:pPr indent="-342900" lvl="0" marL="342900" marR="0" rtl="0" algn="l">
              <a:spcBef>
                <a:spcPts val="56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In an ADT we leave out details of implementation. So, programmers can concentrate more on the problem solving. </a:t>
            </a:r>
            <a:endParaRPr/>
          </a:p>
          <a:p>
            <a:pPr indent="-342900" lvl="0" marL="342900" marR="0" rtl="0" algn="l">
              <a:spcBef>
                <a:spcPts val="56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An ADT should be implemented such that the programmers who use the type do not need to know the details of how the values are represented and how the operations are implemented.</a:t>
            </a:r>
            <a:endParaRPr/>
          </a:p>
          <a:p>
            <a:pPr indent="-342900" lvl="0" marL="342900" marR="0" rtl="0" algn="l">
              <a:spcBef>
                <a:spcPts val="56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High level languages often provide built in ADTs.</a:t>
            </a:r>
            <a:endParaRPr/>
          </a:p>
          <a:p>
            <a:pPr indent="-341313" lvl="1" marL="798513" marR="0" rtl="0" algn="l">
              <a:spcBef>
                <a:spcPts val="560"/>
              </a:spcBef>
              <a:spcAft>
                <a:spcPts val="0"/>
              </a:spcAft>
              <a:buClr>
                <a:srgbClr val="FFC000"/>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C++ STL (Standard Template Library)</a:t>
            </a:r>
            <a:endParaRPr/>
          </a:p>
          <a:p>
            <a:pPr indent="-341313" lvl="1" marL="798513" marR="0" rtl="0" algn="l">
              <a:spcBef>
                <a:spcPts val="560"/>
              </a:spcBef>
              <a:spcAft>
                <a:spcPts val="0"/>
              </a:spcAft>
              <a:buClr>
                <a:srgbClr val="FFC000"/>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Java standard library</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Doubly Linked Implementation </a:t>
            </a:r>
            <a:r>
              <a:rPr b="1" i="0" lang="en-US" sz="2000" u="none" cap="none" strike="noStrike">
                <a:solidFill>
                  <a:schemeClr val="dk1"/>
                </a:solidFill>
                <a:latin typeface="Times New Roman"/>
                <a:ea typeface="Times New Roman"/>
                <a:cs typeface="Times New Roman"/>
                <a:sym typeface="Times New Roman"/>
              </a:rPr>
              <a:t>List ADT </a:t>
            </a:r>
            <a:endParaRPr/>
          </a:p>
        </p:txBody>
      </p:sp>
      <p:sp>
        <p:nvSpPr>
          <p:cNvPr id="478" name="Google Shape;478;p32"/>
          <p:cNvSpPr txBox="1"/>
          <p:nvPr/>
        </p:nvSpPr>
        <p:spPr>
          <a:xfrm>
            <a:off x="304800" y="2895600"/>
            <a:ext cx="8534400" cy="3539430"/>
          </a:xfrm>
          <a:prstGeom prst="rect">
            <a:avLst/>
          </a:prstGeom>
          <a:noFill/>
          <a:ln>
            <a:noFill/>
          </a:ln>
        </p:spPr>
        <p:txBody>
          <a:bodyPr anchorCtr="0" anchor="t" bIns="45700" lIns="91425" spcFirstLastPara="1" rIns="91425" wrap="square" tIns="45700">
            <a:noAutofit/>
          </a:bodyPr>
          <a:lstStyle/>
          <a:p>
            <a:pPr indent="-393700" lvl="0" marL="393700" marR="0" rtl="0" algn="l">
              <a:spcBef>
                <a:spcPts val="0"/>
              </a:spcBef>
              <a:spcAft>
                <a:spcPts val="0"/>
              </a:spcAft>
              <a:buNone/>
            </a:pPr>
            <a:r>
              <a:rPr lang="en-US" sz="2800">
                <a:solidFill>
                  <a:schemeClr val="dk1"/>
                </a:solidFill>
                <a:latin typeface="Times New Roman"/>
                <a:ea typeface="Times New Roman"/>
                <a:cs typeface="Times New Roman"/>
                <a:sym typeface="Times New Roman"/>
              </a:rPr>
              <a:t>Representation:  Doubly linked list.</a:t>
            </a:r>
            <a:endParaRPr/>
          </a:p>
          <a:p>
            <a:pPr indent="-1720850" lvl="0" marL="1720850" marR="0" rtl="0" algn="l">
              <a:spcBef>
                <a:spcPts val="0"/>
              </a:spcBef>
              <a:spcAft>
                <a:spcPts val="0"/>
              </a:spcAft>
              <a:buNone/>
            </a:pPr>
            <a:r>
              <a:rPr lang="en-US" sz="2800">
                <a:solidFill>
                  <a:schemeClr val="dk1"/>
                </a:solidFill>
                <a:latin typeface="Times New Roman"/>
                <a:ea typeface="Times New Roman"/>
                <a:cs typeface="Times New Roman"/>
                <a:sym typeface="Times New Roman"/>
              </a:rPr>
              <a:t>Drawback:  Waste more memory space on node references.</a:t>
            </a:r>
            <a:endParaRPr/>
          </a:p>
          <a:p>
            <a:pPr indent="-393700" lvl="0" marL="393700" marR="0" rtl="0" algn="l">
              <a:spcBef>
                <a:spcPts val="0"/>
              </a:spcBef>
              <a:spcAft>
                <a:spcPts val="0"/>
              </a:spcAft>
              <a:buNone/>
            </a:pPr>
            <a:r>
              <a:t/>
            </a:r>
            <a:endParaRPr sz="28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public class List {</a:t>
            </a:r>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int size=0,;</a:t>
            </a:r>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	private DLNode current, Head, Tail ;</a:t>
            </a:r>
            <a:endParaRPr sz="2800">
              <a:solidFill>
                <a:srgbClr val="0000FF"/>
              </a:solidFill>
              <a:latin typeface="Times New Roman"/>
              <a:ea typeface="Times New Roman"/>
              <a:cs typeface="Times New Roman"/>
              <a:sym typeface="Times New Roman"/>
            </a:endParaRPr>
          </a:p>
          <a:p>
            <a:pPr indent="-393700" lvl="0" marL="393700" marR="0" rtl="0" algn="l">
              <a:spcBef>
                <a:spcPts val="0"/>
              </a:spcBef>
              <a:spcAft>
                <a:spcPts val="0"/>
              </a:spcAft>
              <a:buNone/>
            </a:pPr>
            <a:r>
              <a:rPr lang="en-US" sz="2800">
                <a:solidFill>
                  <a:srgbClr val="0000FF"/>
                </a:solidFill>
                <a:latin typeface="Times New Roman"/>
                <a:ea typeface="Times New Roman"/>
                <a:cs typeface="Times New Roman"/>
                <a:sym typeface="Times New Roman"/>
              </a:rPr>
              <a:t>}</a:t>
            </a:r>
            <a:endParaRPr sz="2800">
              <a:solidFill>
                <a:srgbClr val="0000FF"/>
              </a:solidFill>
              <a:latin typeface="Times New Roman"/>
              <a:ea typeface="Times New Roman"/>
              <a:cs typeface="Times New Roman"/>
              <a:sym typeface="Times New Roman"/>
            </a:endParaRPr>
          </a:p>
        </p:txBody>
      </p:sp>
      <p:sp>
        <p:nvSpPr>
          <p:cNvPr id="479" name="Google Shape;479;p32"/>
          <p:cNvSpPr txBox="1"/>
          <p:nvPr/>
        </p:nvSpPr>
        <p:spPr>
          <a:xfrm>
            <a:off x="2602044" y="838200"/>
            <a:ext cx="51809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head</a:t>
            </a:r>
            <a:endParaRPr sz="1200">
              <a:solidFill>
                <a:schemeClr val="dk1"/>
              </a:solidFill>
              <a:latin typeface="Tahoma"/>
              <a:ea typeface="Tahoma"/>
              <a:cs typeface="Tahoma"/>
              <a:sym typeface="Tahoma"/>
            </a:endParaRPr>
          </a:p>
        </p:txBody>
      </p:sp>
      <p:sp>
        <p:nvSpPr>
          <p:cNvPr id="480" name="Google Shape;480;p32"/>
          <p:cNvSpPr txBox="1"/>
          <p:nvPr/>
        </p:nvSpPr>
        <p:spPr>
          <a:xfrm>
            <a:off x="3657600" y="2239188"/>
            <a:ext cx="914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Element</a:t>
            </a:r>
            <a:endParaRPr/>
          </a:p>
        </p:txBody>
      </p:sp>
      <p:sp>
        <p:nvSpPr>
          <p:cNvPr id="481" name="Google Shape;481;p32"/>
          <p:cNvSpPr/>
          <p:nvPr/>
        </p:nvSpPr>
        <p:spPr>
          <a:xfrm>
            <a:off x="3873500" y="1858188"/>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cxnSp>
        <p:nvCxnSpPr>
          <p:cNvPr id="482" name="Google Shape;482;p32"/>
          <p:cNvCxnSpPr/>
          <p:nvPr/>
        </p:nvCxnSpPr>
        <p:spPr>
          <a:xfrm>
            <a:off x="5486400" y="1752600"/>
            <a:ext cx="457200" cy="0"/>
          </a:xfrm>
          <a:prstGeom prst="straightConnector1">
            <a:avLst/>
          </a:prstGeom>
          <a:noFill/>
          <a:ln cap="flat" cmpd="sng" w="9525">
            <a:solidFill>
              <a:schemeClr val="dk1"/>
            </a:solidFill>
            <a:prstDash val="solid"/>
            <a:round/>
            <a:headEnd len="med" w="med" type="none"/>
            <a:tailEnd len="med" w="med" type="triangle"/>
          </a:ln>
        </p:spPr>
      </p:cxnSp>
      <p:sp>
        <p:nvSpPr>
          <p:cNvPr id="483" name="Google Shape;483;p32"/>
          <p:cNvSpPr txBox="1"/>
          <p:nvPr/>
        </p:nvSpPr>
        <p:spPr>
          <a:xfrm>
            <a:off x="7162800" y="1600200"/>
            <a:ext cx="533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null</a:t>
            </a:r>
            <a:endParaRPr/>
          </a:p>
        </p:txBody>
      </p:sp>
      <p:sp>
        <p:nvSpPr>
          <p:cNvPr id="484" name="Google Shape;484;p32"/>
          <p:cNvSpPr txBox="1"/>
          <p:nvPr/>
        </p:nvSpPr>
        <p:spPr>
          <a:xfrm>
            <a:off x="3733800" y="1323201"/>
            <a:ext cx="50045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Data</a:t>
            </a:r>
            <a:endParaRPr sz="1200">
              <a:solidFill>
                <a:schemeClr val="dk1"/>
              </a:solidFill>
              <a:latin typeface="Tahoma"/>
              <a:ea typeface="Tahoma"/>
              <a:cs typeface="Tahoma"/>
              <a:sym typeface="Tahoma"/>
            </a:endParaRPr>
          </a:p>
        </p:txBody>
      </p:sp>
      <p:sp>
        <p:nvSpPr>
          <p:cNvPr id="485" name="Google Shape;485;p32"/>
          <p:cNvSpPr txBox="1"/>
          <p:nvPr/>
        </p:nvSpPr>
        <p:spPr>
          <a:xfrm>
            <a:off x="4154487" y="1323201"/>
            <a:ext cx="4972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Next</a:t>
            </a:r>
            <a:endParaRPr sz="1200">
              <a:solidFill>
                <a:schemeClr val="dk1"/>
              </a:solidFill>
              <a:latin typeface="Tahoma"/>
              <a:ea typeface="Tahoma"/>
              <a:cs typeface="Tahoma"/>
              <a:sym typeface="Tahoma"/>
            </a:endParaRPr>
          </a:p>
        </p:txBody>
      </p:sp>
      <p:cxnSp>
        <p:nvCxnSpPr>
          <p:cNvPr id="486" name="Google Shape;486;p32"/>
          <p:cNvCxnSpPr/>
          <p:nvPr/>
        </p:nvCxnSpPr>
        <p:spPr>
          <a:xfrm>
            <a:off x="6705600" y="1723212"/>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87" name="Google Shape;487;p32"/>
          <p:cNvCxnSpPr/>
          <p:nvPr/>
        </p:nvCxnSpPr>
        <p:spPr>
          <a:xfrm>
            <a:off x="4343400" y="1752600"/>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488" name="Google Shape;488;p32"/>
          <p:cNvCxnSpPr/>
          <p:nvPr/>
        </p:nvCxnSpPr>
        <p:spPr>
          <a:xfrm>
            <a:off x="3124200" y="1752600"/>
            <a:ext cx="457200" cy="0"/>
          </a:xfrm>
          <a:prstGeom prst="straightConnector1">
            <a:avLst/>
          </a:prstGeom>
          <a:noFill/>
          <a:ln cap="flat" cmpd="sng" w="9525">
            <a:solidFill>
              <a:schemeClr val="dk1"/>
            </a:solidFill>
            <a:prstDash val="solid"/>
            <a:round/>
            <a:headEnd len="med" w="med" type="none"/>
            <a:tailEnd len="med" w="med" type="triangle"/>
          </a:ln>
        </p:spPr>
      </p:cxnSp>
      <p:sp>
        <p:nvSpPr>
          <p:cNvPr id="489" name="Google Shape;489;p32"/>
          <p:cNvSpPr txBox="1"/>
          <p:nvPr/>
        </p:nvSpPr>
        <p:spPr>
          <a:xfrm>
            <a:off x="4953000" y="2362200"/>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490" name="Google Shape;490;p32"/>
          <p:cNvCxnSpPr/>
          <p:nvPr/>
        </p:nvCxnSpPr>
        <p:spPr>
          <a:xfrm rot="10800000">
            <a:off x="5257800" y="2009001"/>
            <a:ext cx="0" cy="36576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491" name="Google Shape;491;p32"/>
          <p:cNvGraphicFramePr/>
          <p:nvPr/>
        </p:nvGraphicFramePr>
        <p:xfrm>
          <a:off x="5943600" y="16306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92" name="Google Shape;492;p32"/>
          <p:cNvGraphicFramePr/>
          <p:nvPr/>
        </p:nvGraphicFramePr>
        <p:xfrm>
          <a:off x="4800600" y="16306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93" name="Google Shape;493;p32"/>
          <p:cNvGraphicFramePr/>
          <p:nvPr/>
        </p:nvGraphicFramePr>
        <p:xfrm>
          <a:off x="3581400" y="16306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94" name="Google Shape;494;p32"/>
          <p:cNvGraphicFramePr/>
          <p:nvPr/>
        </p:nvGraphicFramePr>
        <p:xfrm>
          <a:off x="2438400" y="16306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495" name="Google Shape;495;p32"/>
          <p:cNvCxnSpPr/>
          <p:nvPr/>
        </p:nvCxnSpPr>
        <p:spPr>
          <a:xfrm>
            <a:off x="5486400" y="18288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496" name="Google Shape;496;p32"/>
          <p:cNvCxnSpPr/>
          <p:nvPr/>
        </p:nvCxnSpPr>
        <p:spPr>
          <a:xfrm>
            <a:off x="4343400" y="18288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497" name="Google Shape;497;p32"/>
          <p:cNvCxnSpPr/>
          <p:nvPr/>
        </p:nvCxnSpPr>
        <p:spPr>
          <a:xfrm>
            <a:off x="3124200" y="18288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498" name="Google Shape;498;p32"/>
          <p:cNvCxnSpPr/>
          <p:nvPr/>
        </p:nvCxnSpPr>
        <p:spPr>
          <a:xfrm>
            <a:off x="2133600" y="1828800"/>
            <a:ext cx="457200" cy="0"/>
          </a:xfrm>
          <a:prstGeom prst="straightConnector1">
            <a:avLst/>
          </a:prstGeom>
          <a:noFill/>
          <a:ln cap="flat" cmpd="sng" w="9525">
            <a:solidFill>
              <a:schemeClr val="dk1"/>
            </a:solidFill>
            <a:prstDash val="solid"/>
            <a:round/>
            <a:headEnd len="med" w="med" type="triangle"/>
            <a:tailEnd len="sm" w="sm" type="none"/>
          </a:ln>
        </p:spPr>
      </p:cxnSp>
      <p:sp>
        <p:nvSpPr>
          <p:cNvPr id="499" name="Google Shape;499;p32"/>
          <p:cNvSpPr txBox="1"/>
          <p:nvPr/>
        </p:nvSpPr>
        <p:spPr>
          <a:xfrm>
            <a:off x="1676400" y="1706562"/>
            <a:ext cx="533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null</a:t>
            </a:r>
            <a:endParaRPr/>
          </a:p>
        </p:txBody>
      </p:sp>
      <p:sp>
        <p:nvSpPr>
          <p:cNvPr id="500" name="Google Shape;500;p32"/>
          <p:cNvSpPr txBox="1"/>
          <p:nvPr/>
        </p:nvSpPr>
        <p:spPr>
          <a:xfrm>
            <a:off x="3352800" y="1323201"/>
            <a:ext cx="48365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Prev</a:t>
            </a:r>
            <a:endParaRPr sz="1200">
              <a:solidFill>
                <a:schemeClr val="dk1"/>
              </a:solidFill>
              <a:latin typeface="Tahoma"/>
              <a:ea typeface="Tahoma"/>
              <a:cs typeface="Tahoma"/>
              <a:sym typeface="Tahoma"/>
            </a:endParaRPr>
          </a:p>
        </p:txBody>
      </p:sp>
      <p:cxnSp>
        <p:nvCxnSpPr>
          <p:cNvPr id="501" name="Google Shape;501;p32"/>
          <p:cNvCxnSpPr/>
          <p:nvPr/>
        </p:nvCxnSpPr>
        <p:spPr>
          <a:xfrm rot="10800000">
            <a:off x="2819400" y="1295399"/>
            <a:ext cx="0" cy="338275"/>
          </a:xfrm>
          <a:prstGeom prst="straightConnector1">
            <a:avLst/>
          </a:prstGeom>
          <a:noFill/>
          <a:ln cap="flat" cmpd="sng" w="9525">
            <a:solidFill>
              <a:schemeClr val="dk1"/>
            </a:solidFill>
            <a:prstDash val="solid"/>
            <a:round/>
            <a:headEnd len="med" w="med" type="triangle"/>
            <a:tailEnd len="sm" w="sm" type="none"/>
          </a:ln>
        </p:spPr>
      </p:cxnSp>
      <p:sp>
        <p:nvSpPr>
          <p:cNvPr id="502" name="Google Shape;502;p32"/>
          <p:cNvSpPr txBox="1"/>
          <p:nvPr/>
        </p:nvSpPr>
        <p:spPr>
          <a:xfrm>
            <a:off x="6172200" y="1018401"/>
            <a:ext cx="3867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tail</a:t>
            </a:r>
            <a:endParaRPr sz="1200">
              <a:solidFill>
                <a:schemeClr val="dk1"/>
              </a:solidFill>
              <a:latin typeface="Tahoma"/>
              <a:ea typeface="Tahoma"/>
              <a:cs typeface="Tahoma"/>
              <a:sym typeface="Tahoma"/>
            </a:endParaRPr>
          </a:p>
        </p:txBody>
      </p:sp>
      <p:cxnSp>
        <p:nvCxnSpPr>
          <p:cNvPr id="503" name="Google Shape;503;p32"/>
          <p:cNvCxnSpPr/>
          <p:nvPr/>
        </p:nvCxnSpPr>
        <p:spPr>
          <a:xfrm rot="10800000">
            <a:off x="6400800" y="1295399"/>
            <a:ext cx="0" cy="338275"/>
          </a:xfrm>
          <a:prstGeom prst="straightConnector1">
            <a:avLst/>
          </a:prstGeom>
          <a:noFill/>
          <a:ln cap="flat" cmpd="sng" w="9525">
            <a:solidFill>
              <a:schemeClr val="dk1"/>
            </a:solidFill>
            <a:prstDash val="solid"/>
            <a:round/>
            <a:headEnd len="med" w="med" type="triangl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3"/>
          <p:cNvSpPr txBox="1"/>
          <p:nvPr>
            <p:ph idx="4294967295" type="title"/>
          </p:nvPr>
        </p:nvSpPr>
        <p:spPr>
          <a:xfrm>
            <a:off x="304800" y="762000"/>
            <a:ext cx="85344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Representation of doubly linked nodes</a:t>
            </a:r>
            <a:endParaRPr b="1" i="0" sz="4000" u="none" cap="none" strike="noStrike">
              <a:solidFill>
                <a:schemeClr val="dk1"/>
              </a:solidFill>
              <a:latin typeface="Times New Roman"/>
              <a:ea typeface="Times New Roman"/>
              <a:cs typeface="Times New Roman"/>
              <a:sym typeface="Times New Roman"/>
            </a:endParaRPr>
          </a:p>
        </p:txBody>
      </p:sp>
      <p:sp>
        <p:nvSpPr>
          <p:cNvPr id="511" name="Google Shape;511;p33"/>
          <p:cNvSpPr txBox="1"/>
          <p:nvPr>
            <p:ph idx="4294967295" type="body"/>
          </p:nvPr>
        </p:nvSpPr>
        <p:spPr>
          <a:xfrm>
            <a:off x="381000" y="2057400"/>
            <a:ext cx="8458200" cy="19050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rgbClr val="9900FF"/>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public class DLNode {</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Object Data = 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	public DLNode Prev= null, Next=null;</a:t>
            </a:r>
            <a:endParaRPr/>
          </a:p>
          <a:p>
            <a:pPr indent="0" lvl="1" marL="114300" marR="0" rtl="0" algn="l">
              <a:spcBef>
                <a:spcPts val="480"/>
              </a:spcBef>
              <a:spcAft>
                <a:spcPts val="0"/>
              </a:spcAft>
              <a:buClr>
                <a:srgbClr val="FF33CC"/>
              </a:buClr>
              <a:buSzPts val="2160"/>
              <a:buFont typeface="Noto Sans Symbols"/>
              <a:buNone/>
            </a:pPr>
            <a:r>
              <a:rPr b="0" i="0" lang="en-US" sz="2400" u="none" cap="none" strike="noStrike">
                <a:solidFill>
                  <a:srgbClr val="0000CC"/>
                </a:solidFill>
                <a:latin typeface="Times New Roman"/>
                <a:ea typeface="Times New Roman"/>
                <a:cs typeface="Times New Roman"/>
                <a:sym typeface="Times New Roman"/>
              </a:rPr>
              <a:t>}</a:t>
            </a:r>
            <a:endParaRPr/>
          </a:p>
        </p:txBody>
      </p:sp>
      <p:sp>
        <p:nvSpPr>
          <p:cNvPr id="512" name="Google Shape;512;p33"/>
          <p:cNvSpPr txBox="1"/>
          <p:nvPr/>
        </p:nvSpPr>
        <p:spPr>
          <a:xfrm>
            <a:off x="3657600" y="5564187"/>
            <a:ext cx="914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Element</a:t>
            </a:r>
            <a:endParaRPr/>
          </a:p>
        </p:txBody>
      </p:sp>
      <p:sp>
        <p:nvSpPr>
          <p:cNvPr id="513" name="Google Shape;513;p33"/>
          <p:cNvSpPr/>
          <p:nvPr/>
        </p:nvSpPr>
        <p:spPr>
          <a:xfrm>
            <a:off x="3873500" y="5183187"/>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514" name="Google Shape;514;p33"/>
          <p:cNvSpPr txBox="1"/>
          <p:nvPr/>
        </p:nvSpPr>
        <p:spPr>
          <a:xfrm>
            <a:off x="3770312" y="4648200"/>
            <a:ext cx="50045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Data</a:t>
            </a:r>
            <a:endParaRPr sz="1200">
              <a:solidFill>
                <a:schemeClr val="dk1"/>
              </a:solidFill>
              <a:latin typeface="Tahoma"/>
              <a:ea typeface="Tahoma"/>
              <a:cs typeface="Tahoma"/>
              <a:sym typeface="Tahoma"/>
            </a:endParaRPr>
          </a:p>
        </p:txBody>
      </p:sp>
      <p:sp>
        <p:nvSpPr>
          <p:cNvPr id="515" name="Google Shape;515;p33"/>
          <p:cNvSpPr txBox="1"/>
          <p:nvPr/>
        </p:nvSpPr>
        <p:spPr>
          <a:xfrm>
            <a:off x="4154487" y="4648200"/>
            <a:ext cx="4972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Next</a:t>
            </a:r>
            <a:endParaRPr sz="1200">
              <a:solidFill>
                <a:schemeClr val="dk1"/>
              </a:solidFill>
              <a:latin typeface="Tahoma"/>
              <a:ea typeface="Tahoma"/>
              <a:cs typeface="Tahoma"/>
              <a:sym typeface="Tahoma"/>
            </a:endParaRPr>
          </a:p>
        </p:txBody>
      </p:sp>
      <p:cxnSp>
        <p:nvCxnSpPr>
          <p:cNvPr id="516" name="Google Shape;516;p33"/>
          <p:cNvCxnSpPr/>
          <p:nvPr/>
        </p:nvCxnSpPr>
        <p:spPr>
          <a:xfrm>
            <a:off x="4343400" y="5077599"/>
            <a:ext cx="457200" cy="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517" name="Google Shape;517;p33"/>
          <p:cNvGraphicFramePr/>
          <p:nvPr/>
        </p:nvGraphicFramePr>
        <p:xfrm>
          <a:off x="4800600" y="4955679"/>
          <a:ext cx="3000000" cy="3000000"/>
        </p:xfrm>
        <a:graphic>
          <a:graphicData uri="http://schemas.openxmlformats.org/drawingml/2006/table">
            <a:tbl>
              <a:tblPr>
                <a:noFill/>
                <a:tableStyleId>{43B2902F-904B-40D1-8A41-B1C7988BDBBF}</a:tableStyleId>
              </a:tblPr>
              <a:tblGrid>
                <a:gridCol w="228600"/>
                <a:gridCol w="381000"/>
                <a:gridCol w="228600"/>
              </a:tblGrid>
              <a:tr h="20320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18" name="Google Shape;518;p33"/>
          <p:cNvGraphicFramePr/>
          <p:nvPr/>
        </p:nvGraphicFramePr>
        <p:xfrm>
          <a:off x="3581400" y="4955679"/>
          <a:ext cx="3000000" cy="3000000"/>
        </p:xfrm>
        <a:graphic>
          <a:graphicData uri="http://schemas.openxmlformats.org/drawingml/2006/table">
            <a:tbl>
              <a:tblPr>
                <a:noFill/>
                <a:tableStyleId>{43B2902F-904B-40D1-8A41-B1C7988BDBBF}</a:tableStyleId>
              </a:tblPr>
              <a:tblGrid>
                <a:gridCol w="228600"/>
                <a:gridCol w="381000"/>
                <a:gridCol w="228600"/>
              </a:tblGrid>
              <a:tr h="20320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19" name="Google Shape;519;p33"/>
          <p:cNvGraphicFramePr/>
          <p:nvPr/>
        </p:nvGraphicFramePr>
        <p:xfrm>
          <a:off x="2362200" y="4973598"/>
          <a:ext cx="3000000" cy="3000000"/>
        </p:xfrm>
        <a:graphic>
          <a:graphicData uri="http://schemas.openxmlformats.org/drawingml/2006/table">
            <a:tbl>
              <a:tblPr>
                <a:noFill/>
                <a:tableStyleId>{43B2902F-904B-40D1-8A41-B1C7988BDBBF}</a:tableStyleId>
              </a:tblPr>
              <a:tblGrid>
                <a:gridCol w="228600"/>
                <a:gridCol w="381000"/>
                <a:gridCol w="228600"/>
              </a:tblGrid>
              <a:tr h="274325">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520" name="Google Shape;520;p33"/>
          <p:cNvCxnSpPr/>
          <p:nvPr/>
        </p:nvCxnSpPr>
        <p:spPr>
          <a:xfrm>
            <a:off x="3200400" y="5125998"/>
            <a:ext cx="457200" cy="0"/>
          </a:xfrm>
          <a:prstGeom prst="straightConnector1">
            <a:avLst/>
          </a:prstGeom>
          <a:noFill/>
          <a:ln cap="flat" cmpd="sng" w="9525">
            <a:solidFill>
              <a:schemeClr val="dk1"/>
            </a:solidFill>
            <a:prstDash val="solid"/>
            <a:round/>
            <a:headEnd len="med" w="med" type="triangle"/>
            <a:tailEnd len="sm" w="sm" type="none"/>
          </a:ln>
        </p:spPr>
      </p:cxnSp>
      <p:sp>
        <p:nvSpPr>
          <p:cNvPr id="521" name="Google Shape;521;p33"/>
          <p:cNvSpPr txBox="1"/>
          <p:nvPr/>
        </p:nvSpPr>
        <p:spPr>
          <a:xfrm>
            <a:off x="3352800" y="4648200"/>
            <a:ext cx="48365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Prev</a:t>
            </a:r>
            <a:endParaRPr sz="1200">
              <a:solidFill>
                <a:schemeClr val="dk1"/>
              </a:solidFill>
              <a:latin typeface="Tahoma"/>
              <a:ea typeface="Tahoma"/>
              <a:cs typeface="Tahoma"/>
              <a:sym typeface="Tahom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34"/>
          <p:cNvSpPr txBox="1"/>
          <p:nvPr>
            <p:ph idx="1" type="body"/>
          </p:nvPr>
        </p:nvSpPr>
        <p:spPr>
          <a:xfrm>
            <a:off x="152400" y="838200"/>
            <a:ext cx="8686800" cy="3429000"/>
          </a:xfrm>
          <a:prstGeom prst="rect">
            <a:avLst/>
          </a:prstGeom>
          <a:noFill/>
          <a:ln>
            <a:noFill/>
          </a:ln>
        </p:spPr>
        <p:txBody>
          <a:bodyPr anchorCtr="0" anchor="t" bIns="46025" lIns="92075" spcFirstLastPara="1" rIns="92075" wrap="square" tIns="46025">
            <a:noAutofit/>
          </a:bodyPr>
          <a:lstStyle/>
          <a:p>
            <a:pPr indent="-393700" lvl="0" marL="393700" marR="0" rtl="0" algn="l">
              <a:lnSpc>
                <a:spcPct val="110000"/>
              </a:lnSpc>
              <a:spcBef>
                <a:spcPts val="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insertBefore(Object 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DLNode prv = current==null ? Tail : current.Prev;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DLNode tmp = new DLNode(); tmp.Data = 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(prv!=null) prv.Next = tmp; else Head = tmp;</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tmp.Prev = prv;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tmp.Next = current;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current.Prev = tmp; else Tail = tmp;</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528" name="Google Shape;528;p34"/>
          <p:cNvSpPr txBox="1"/>
          <p:nvPr>
            <p:ph type="title"/>
          </p:nvPr>
        </p:nvSpPr>
        <p:spPr>
          <a:xfrm>
            <a:off x="0" y="152400"/>
            <a:ext cx="9144000" cy="5334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Doubly Linked Implementation </a:t>
            </a:r>
            <a:r>
              <a:rPr b="1" i="0" lang="en-US" sz="2000" u="none" cap="none" strike="noStrike">
                <a:solidFill>
                  <a:schemeClr val="dk1"/>
                </a:solidFill>
                <a:latin typeface="Times New Roman"/>
                <a:ea typeface="Times New Roman"/>
                <a:cs typeface="Times New Roman"/>
                <a:sym typeface="Times New Roman"/>
              </a:rPr>
              <a:t>List ADT conti. </a:t>
            </a:r>
            <a:endParaRPr/>
          </a:p>
        </p:txBody>
      </p:sp>
      <p:cxnSp>
        <p:nvCxnSpPr>
          <p:cNvPr id="529" name="Google Shape;529;p34"/>
          <p:cNvCxnSpPr/>
          <p:nvPr/>
        </p:nvCxnSpPr>
        <p:spPr>
          <a:xfrm flipH="1">
            <a:off x="4876800" y="4371201"/>
            <a:ext cx="304800" cy="325398"/>
          </a:xfrm>
          <a:prstGeom prst="straightConnector1">
            <a:avLst/>
          </a:prstGeom>
          <a:noFill/>
          <a:ln cap="flat" cmpd="sng" w="9525">
            <a:solidFill>
              <a:schemeClr val="dk1"/>
            </a:solidFill>
            <a:prstDash val="solid"/>
            <a:round/>
            <a:headEnd len="med" w="med" type="none"/>
            <a:tailEnd len="med" w="med" type="triangle"/>
          </a:ln>
        </p:spPr>
      </p:cxnSp>
      <p:sp>
        <p:nvSpPr>
          <p:cNvPr id="530" name="Google Shape;530;p34"/>
          <p:cNvSpPr txBox="1"/>
          <p:nvPr/>
        </p:nvSpPr>
        <p:spPr>
          <a:xfrm>
            <a:off x="4953000" y="4066401"/>
            <a:ext cx="609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tmp</a:t>
            </a:r>
            <a:endParaRPr sz="1200">
              <a:solidFill>
                <a:schemeClr val="dk1"/>
              </a:solidFill>
              <a:latin typeface="Tahoma"/>
              <a:ea typeface="Tahoma"/>
              <a:cs typeface="Tahoma"/>
              <a:sym typeface="Tahoma"/>
            </a:endParaRPr>
          </a:p>
        </p:txBody>
      </p:sp>
      <p:cxnSp>
        <p:nvCxnSpPr>
          <p:cNvPr id="531" name="Google Shape;531;p34"/>
          <p:cNvCxnSpPr/>
          <p:nvPr/>
        </p:nvCxnSpPr>
        <p:spPr>
          <a:xfrm flipH="1" rot="10800000">
            <a:off x="4114800" y="4904601"/>
            <a:ext cx="76200" cy="762000"/>
          </a:xfrm>
          <a:prstGeom prst="straightConnector1">
            <a:avLst/>
          </a:prstGeom>
          <a:noFill/>
          <a:ln cap="flat" cmpd="sng" w="9525">
            <a:solidFill>
              <a:schemeClr val="dk1"/>
            </a:solidFill>
            <a:prstDash val="solid"/>
            <a:round/>
            <a:headEnd len="med" w="med" type="none"/>
            <a:tailEnd len="med" w="med" type="triangle"/>
          </a:ln>
        </p:spPr>
      </p:cxnSp>
      <p:cxnSp>
        <p:nvCxnSpPr>
          <p:cNvPr id="532" name="Google Shape;532;p34"/>
          <p:cNvCxnSpPr/>
          <p:nvPr/>
        </p:nvCxnSpPr>
        <p:spPr>
          <a:xfrm>
            <a:off x="4800600" y="4752201"/>
            <a:ext cx="0" cy="685800"/>
          </a:xfrm>
          <a:prstGeom prst="straightConnector1">
            <a:avLst/>
          </a:prstGeom>
          <a:noFill/>
          <a:ln cap="flat" cmpd="sng" w="9525">
            <a:solidFill>
              <a:schemeClr val="dk1"/>
            </a:solidFill>
            <a:prstDash val="solid"/>
            <a:round/>
            <a:headEnd len="med" w="med" type="none"/>
            <a:tailEnd len="med" w="med" type="triangle"/>
          </a:ln>
        </p:spPr>
      </p:cxnSp>
      <p:sp>
        <p:nvSpPr>
          <p:cNvPr id="533" name="Google Shape;533;p34"/>
          <p:cNvSpPr/>
          <p:nvPr/>
        </p:nvSpPr>
        <p:spPr>
          <a:xfrm>
            <a:off x="228600" y="16764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534" name="Google Shape;534;p34"/>
          <p:cNvSpPr/>
          <p:nvPr/>
        </p:nvSpPr>
        <p:spPr>
          <a:xfrm>
            <a:off x="4724400" y="3914001"/>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
        <p:nvSpPr>
          <p:cNvPr id="535" name="Google Shape;535;p34"/>
          <p:cNvSpPr/>
          <p:nvPr/>
        </p:nvSpPr>
        <p:spPr>
          <a:xfrm>
            <a:off x="228600" y="21336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536" name="Google Shape;536;p34"/>
          <p:cNvSpPr/>
          <p:nvPr/>
        </p:nvSpPr>
        <p:spPr>
          <a:xfrm>
            <a:off x="4191000" y="5209401"/>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537" name="Google Shape;537;p34"/>
          <p:cNvSpPr/>
          <p:nvPr/>
        </p:nvSpPr>
        <p:spPr>
          <a:xfrm>
            <a:off x="228600" y="25146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538" name="Google Shape;538;p34"/>
          <p:cNvSpPr/>
          <p:nvPr/>
        </p:nvSpPr>
        <p:spPr>
          <a:xfrm>
            <a:off x="3733800" y="4980801"/>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539" name="Google Shape;539;p34"/>
          <p:cNvSpPr/>
          <p:nvPr/>
        </p:nvSpPr>
        <p:spPr>
          <a:xfrm>
            <a:off x="4191000" y="5410200"/>
            <a:ext cx="2286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Tahoma"/>
                <a:ea typeface="Tahoma"/>
                <a:cs typeface="Tahoma"/>
                <a:sym typeface="Tahoma"/>
              </a:rPr>
              <a:t>×</a:t>
            </a:r>
            <a:endParaRPr/>
          </a:p>
        </p:txBody>
      </p:sp>
      <p:sp>
        <p:nvSpPr>
          <p:cNvPr id="540" name="Google Shape;540;p34"/>
          <p:cNvSpPr/>
          <p:nvPr/>
        </p:nvSpPr>
        <p:spPr>
          <a:xfrm flipH="1" rot="10800000">
            <a:off x="4343400" y="4267200"/>
            <a:ext cx="228600" cy="52322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541" name="Google Shape;541;p34"/>
          <p:cNvSpPr txBox="1"/>
          <p:nvPr/>
        </p:nvSpPr>
        <p:spPr>
          <a:xfrm>
            <a:off x="4343400" y="3990201"/>
            <a:ext cx="3048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e</a:t>
            </a:r>
            <a:endParaRPr sz="1200">
              <a:solidFill>
                <a:schemeClr val="dk1"/>
              </a:solidFill>
              <a:latin typeface="Tahoma"/>
              <a:ea typeface="Tahoma"/>
              <a:cs typeface="Tahoma"/>
              <a:sym typeface="Tahoma"/>
            </a:endParaRPr>
          </a:p>
        </p:txBody>
      </p:sp>
      <p:sp>
        <p:nvSpPr>
          <p:cNvPr id="542" name="Google Shape;542;p34"/>
          <p:cNvSpPr/>
          <p:nvPr/>
        </p:nvSpPr>
        <p:spPr>
          <a:xfrm>
            <a:off x="228600" y="28956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4</a:t>
            </a:r>
            <a:endParaRPr sz="1800">
              <a:solidFill>
                <a:schemeClr val="dk1"/>
              </a:solidFill>
              <a:latin typeface="Times New Roman"/>
              <a:ea typeface="Times New Roman"/>
              <a:cs typeface="Times New Roman"/>
              <a:sym typeface="Times New Roman"/>
            </a:endParaRPr>
          </a:p>
        </p:txBody>
      </p:sp>
      <p:sp>
        <p:nvSpPr>
          <p:cNvPr id="543" name="Google Shape;543;p34"/>
          <p:cNvSpPr/>
          <p:nvPr/>
        </p:nvSpPr>
        <p:spPr>
          <a:xfrm>
            <a:off x="228600" y="3352800"/>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graphicFrame>
        <p:nvGraphicFramePr>
          <p:cNvPr id="544" name="Google Shape;544;p34"/>
          <p:cNvGraphicFramePr/>
          <p:nvPr/>
        </p:nvGraphicFramePr>
        <p:xfrm>
          <a:off x="4038600" y="4592599"/>
          <a:ext cx="3000000" cy="3000000"/>
        </p:xfrm>
        <a:graphic>
          <a:graphicData uri="http://schemas.openxmlformats.org/drawingml/2006/table">
            <a:tbl>
              <a:tblPr>
                <a:noFill/>
                <a:tableStyleId>{43B2902F-904B-40D1-8A41-B1C7988BDBBF}</a:tableStyleId>
              </a:tblPr>
              <a:tblGrid>
                <a:gridCol w="228600"/>
                <a:gridCol w="381000"/>
                <a:gridCol w="228600"/>
              </a:tblGrid>
              <a:tr h="170325">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545" name="Google Shape;545;p34"/>
          <p:cNvCxnSpPr/>
          <p:nvPr/>
        </p:nvCxnSpPr>
        <p:spPr>
          <a:xfrm>
            <a:off x="5257800" y="5666602"/>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46" name="Google Shape;546;p34"/>
          <p:cNvCxnSpPr/>
          <p:nvPr/>
        </p:nvCxnSpPr>
        <p:spPr>
          <a:xfrm>
            <a:off x="6477000" y="5637214"/>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47" name="Google Shape;547;p34"/>
          <p:cNvCxnSpPr/>
          <p:nvPr/>
        </p:nvCxnSpPr>
        <p:spPr>
          <a:xfrm>
            <a:off x="4114800" y="5666602"/>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48" name="Google Shape;548;p34"/>
          <p:cNvCxnSpPr/>
          <p:nvPr/>
        </p:nvCxnSpPr>
        <p:spPr>
          <a:xfrm>
            <a:off x="2895600" y="5666602"/>
            <a:ext cx="457200" cy="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549" name="Google Shape;549;p34"/>
          <p:cNvGraphicFramePr/>
          <p:nvPr/>
        </p:nvGraphicFramePr>
        <p:xfrm>
          <a:off x="5715000" y="5544681"/>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50" name="Google Shape;550;p34"/>
          <p:cNvGraphicFramePr/>
          <p:nvPr/>
        </p:nvGraphicFramePr>
        <p:xfrm>
          <a:off x="4572000" y="5544681"/>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51" name="Google Shape;551;p34"/>
          <p:cNvGraphicFramePr/>
          <p:nvPr/>
        </p:nvGraphicFramePr>
        <p:xfrm>
          <a:off x="3352800" y="5544681"/>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52" name="Google Shape;552;p34"/>
          <p:cNvGraphicFramePr/>
          <p:nvPr/>
        </p:nvGraphicFramePr>
        <p:xfrm>
          <a:off x="2209800" y="5544681"/>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553" name="Google Shape;553;p34"/>
          <p:cNvCxnSpPr/>
          <p:nvPr/>
        </p:nvCxnSpPr>
        <p:spPr>
          <a:xfrm>
            <a:off x="5257800" y="5742802"/>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54" name="Google Shape;554;p34"/>
          <p:cNvCxnSpPr/>
          <p:nvPr/>
        </p:nvCxnSpPr>
        <p:spPr>
          <a:xfrm>
            <a:off x="4114800" y="5742802"/>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55" name="Google Shape;555;p34"/>
          <p:cNvCxnSpPr/>
          <p:nvPr/>
        </p:nvCxnSpPr>
        <p:spPr>
          <a:xfrm>
            <a:off x="2895600" y="5742802"/>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56" name="Google Shape;556;p34"/>
          <p:cNvCxnSpPr/>
          <p:nvPr/>
        </p:nvCxnSpPr>
        <p:spPr>
          <a:xfrm>
            <a:off x="1905000" y="5742802"/>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57" name="Google Shape;557;p34"/>
          <p:cNvCxnSpPr/>
          <p:nvPr/>
        </p:nvCxnSpPr>
        <p:spPr>
          <a:xfrm rot="10800000">
            <a:off x="3810000" y="5895201"/>
            <a:ext cx="0" cy="338275"/>
          </a:xfrm>
          <a:prstGeom prst="straightConnector1">
            <a:avLst/>
          </a:prstGeom>
          <a:noFill/>
          <a:ln cap="flat" cmpd="sng" w="9525">
            <a:solidFill>
              <a:schemeClr val="dk1"/>
            </a:solidFill>
            <a:prstDash val="solid"/>
            <a:round/>
            <a:headEnd len="sm" w="sm" type="none"/>
            <a:tailEnd len="med" w="med" type="triangle"/>
          </a:ln>
        </p:spPr>
      </p:cxnSp>
      <p:cxnSp>
        <p:nvCxnSpPr>
          <p:cNvPr id="558" name="Google Shape;558;p34"/>
          <p:cNvCxnSpPr/>
          <p:nvPr/>
        </p:nvCxnSpPr>
        <p:spPr>
          <a:xfrm rot="10800000">
            <a:off x="4953000" y="5895201"/>
            <a:ext cx="0" cy="338275"/>
          </a:xfrm>
          <a:prstGeom prst="straightConnector1">
            <a:avLst/>
          </a:prstGeom>
          <a:noFill/>
          <a:ln cap="flat" cmpd="sng" w="9525">
            <a:solidFill>
              <a:schemeClr val="dk1"/>
            </a:solidFill>
            <a:prstDash val="solid"/>
            <a:round/>
            <a:headEnd len="sm" w="sm" type="none"/>
            <a:tailEnd len="med" w="med" type="triangle"/>
          </a:ln>
        </p:spPr>
      </p:cxnSp>
      <p:cxnSp>
        <p:nvCxnSpPr>
          <p:cNvPr id="559" name="Google Shape;559;p34"/>
          <p:cNvCxnSpPr/>
          <p:nvPr/>
        </p:nvCxnSpPr>
        <p:spPr>
          <a:xfrm flipH="1" rot="10800000">
            <a:off x="4038600" y="4676001"/>
            <a:ext cx="76200" cy="762000"/>
          </a:xfrm>
          <a:prstGeom prst="straightConnector1">
            <a:avLst/>
          </a:prstGeom>
          <a:noFill/>
          <a:ln cap="flat" cmpd="sng" w="9525">
            <a:solidFill>
              <a:schemeClr val="dk1"/>
            </a:solidFill>
            <a:prstDash val="solid"/>
            <a:round/>
            <a:headEnd len="med" w="med" type="triangle"/>
            <a:tailEnd len="sm" w="sm" type="none"/>
          </a:ln>
        </p:spPr>
      </p:cxnSp>
      <p:cxnSp>
        <p:nvCxnSpPr>
          <p:cNvPr id="560" name="Google Shape;560;p34"/>
          <p:cNvCxnSpPr/>
          <p:nvPr/>
        </p:nvCxnSpPr>
        <p:spPr>
          <a:xfrm>
            <a:off x="4724400" y="4980801"/>
            <a:ext cx="0" cy="685800"/>
          </a:xfrm>
          <a:prstGeom prst="straightConnector1">
            <a:avLst/>
          </a:prstGeom>
          <a:noFill/>
          <a:ln cap="flat" cmpd="sng" w="9525">
            <a:solidFill>
              <a:schemeClr val="dk1"/>
            </a:solidFill>
            <a:prstDash val="solid"/>
            <a:round/>
            <a:headEnd len="med" w="med" type="triangle"/>
            <a:tailEnd len="sm" w="sm" type="none"/>
          </a:ln>
        </p:spPr>
      </p:cxnSp>
      <p:sp>
        <p:nvSpPr>
          <p:cNvPr id="561" name="Google Shape;561;p34"/>
          <p:cNvSpPr/>
          <p:nvPr/>
        </p:nvSpPr>
        <p:spPr>
          <a:xfrm>
            <a:off x="4876800" y="4980801"/>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4</a:t>
            </a:r>
            <a:endParaRPr sz="1800">
              <a:solidFill>
                <a:schemeClr val="dk1"/>
              </a:solidFill>
              <a:latin typeface="Times New Roman"/>
              <a:ea typeface="Times New Roman"/>
              <a:cs typeface="Times New Roman"/>
              <a:sym typeface="Times New Roman"/>
            </a:endParaRPr>
          </a:p>
        </p:txBody>
      </p:sp>
      <p:sp>
        <p:nvSpPr>
          <p:cNvPr id="562" name="Google Shape;562;p34"/>
          <p:cNvSpPr/>
          <p:nvPr/>
        </p:nvSpPr>
        <p:spPr>
          <a:xfrm>
            <a:off x="4495800" y="5209401"/>
            <a:ext cx="228600" cy="228600"/>
          </a:xfrm>
          <a:prstGeom prst="ellipse">
            <a:avLst/>
          </a:prstGeom>
          <a:no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63" name="Google Shape;563;p34"/>
          <p:cNvSpPr txBox="1"/>
          <p:nvPr/>
        </p:nvSpPr>
        <p:spPr>
          <a:xfrm>
            <a:off x="4648200" y="6276201"/>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sp>
        <p:nvSpPr>
          <p:cNvPr id="564" name="Google Shape;564;p34"/>
          <p:cNvSpPr txBox="1"/>
          <p:nvPr/>
        </p:nvSpPr>
        <p:spPr>
          <a:xfrm>
            <a:off x="3581400" y="6276201"/>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prv</a:t>
            </a:r>
            <a:endParaRPr sz="1200">
              <a:solidFill>
                <a:schemeClr val="dk1"/>
              </a:solidFill>
              <a:latin typeface="Tahoma"/>
              <a:ea typeface="Tahoma"/>
              <a:cs typeface="Tahoma"/>
              <a:sym typeface="Tahoma"/>
            </a:endParaRPr>
          </a:p>
        </p:txBody>
      </p:sp>
      <p:sp>
        <p:nvSpPr>
          <p:cNvPr id="565" name="Google Shape;565;p34"/>
          <p:cNvSpPr/>
          <p:nvPr/>
        </p:nvSpPr>
        <p:spPr>
          <a:xfrm>
            <a:off x="4191000" y="5543490"/>
            <a:ext cx="2286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Tahoma"/>
                <a:ea typeface="Tahoma"/>
                <a:cs typeface="Tahoma"/>
                <a:sym typeface="Tahoma"/>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500"/>
                                        <p:tgtEl>
                                          <p:spTgt spid="5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500"/>
                                        <p:tgtEl>
                                          <p:spTgt spid="5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500"/>
                                        <p:tgtEl>
                                          <p:spTgt spid="5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500"/>
                                        <p:tgtEl>
                                          <p:spTgt spid="5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500"/>
                                        <p:tgtEl>
                                          <p:spTgt spid="5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35"/>
          <p:cNvSpPr txBox="1"/>
          <p:nvPr>
            <p:ph idx="1" type="body"/>
          </p:nvPr>
        </p:nvSpPr>
        <p:spPr>
          <a:xfrm>
            <a:off x="304800" y="1066800"/>
            <a:ext cx="8382000" cy="3505200"/>
          </a:xfrm>
          <a:prstGeom prst="rect">
            <a:avLst/>
          </a:prstGeom>
          <a:noFill/>
          <a:ln>
            <a:noFill/>
          </a:ln>
        </p:spPr>
        <p:txBody>
          <a:bodyPr anchorCtr="0" anchor="t" bIns="46025" lIns="92075" spcFirstLastPara="1" rIns="92075" wrap="square" tIns="46025">
            <a:noAutofit/>
          </a:bodyPr>
          <a:lstStyle/>
          <a:p>
            <a:pPr indent="-393700" lvl="0" marL="393700" marR="0" rtl="0" algn="l">
              <a:lnSpc>
                <a:spcPct val="110000"/>
              </a:lnSpc>
              <a:spcBef>
                <a:spcPts val="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public void remove() {</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return;</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DLNode prv = current.Prev;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DLNode nxt = current.Next;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(prv!=null) prv.Next = nxt; else head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(nxt!=null) nxt.Prev = prv; else tail = prv;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current = nxt;</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if (current==null &amp;&amp; prv!=null) current = prv;</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		size--;</a:t>
            </a:r>
            <a:endParaRPr/>
          </a:p>
          <a:p>
            <a:pPr indent="-393700" lvl="0" marL="393700" marR="0" rtl="0" algn="l">
              <a:lnSpc>
                <a:spcPct val="110000"/>
              </a:lnSpc>
              <a:spcBef>
                <a:spcPts val="400"/>
              </a:spcBef>
              <a:spcAft>
                <a:spcPts val="0"/>
              </a:spcAft>
              <a:buClr>
                <a:srgbClr val="FFC000"/>
              </a:buClr>
              <a:buSzPts val="1800"/>
              <a:buFont typeface="Noto Sans Symbols"/>
              <a:buNone/>
            </a:pPr>
            <a:r>
              <a:rPr b="0" i="0" lang="en-US" sz="2000" u="none" cap="none" strike="noStrike">
                <a:solidFill>
                  <a:srgbClr val="0000FF"/>
                </a:solidFill>
                <a:latin typeface="Times New Roman"/>
                <a:ea typeface="Times New Roman"/>
                <a:cs typeface="Times New Roman"/>
                <a:sym typeface="Times New Roman"/>
              </a:rPr>
              <a:t>}</a:t>
            </a:r>
            <a:endParaRPr/>
          </a:p>
        </p:txBody>
      </p:sp>
      <p:sp>
        <p:nvSpPr>
          <p:cNvPr id="572" name="Google Shape;572;p35"/>
          <p:cNvSpPr txBox="1"/>
          <p:nvPr>
            <p:ph type="title"/>
          </p:nvPr>
        </p:nvSpPr>
        <p:spPr>
          <a:xfrm>
            <a:off x="152400" y="152400"/>
            <a:ext cx="88392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DoublyLinked Implementation </a:t>
            </a:r>
            <a:r>
              <a:rPr b="1" i="0" lang="en-US" sz="2000" u="none" cap="none" strike="noStrike">
                <a:solidFill>
                  <a:schemeClr val="dk1"/>
                </a:solidFill>
                <a:latin typeface="Times New Roman"/>
                <a:ea typeface="Times New Roman"/>
                <a:cs typeface="Times New Roman"/>
                <a:sym typeface="Times New Roman"/>
              </a:rPr>
              <a:t>List ADT conti. </a:t>
            </a:r>
            <a:endParaRPr/>
          </a:p>
        </p:txBody>
      </p:sp>
      <p:sp>
        <p:nvSpPr>
          <p:cNvPr id="573" name="Google Shape;573;p35"/>
          <p:cNvSpPr txBox="1"/>
          <p:nvPr/>
        </p:nvSpPr>
        <p:spPr>
          <a:xfrm>
            <a:off x="3429000" y="6047600"/>
            <a:ext cx="40267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prv</a:t>
            </a:r>
            <a:endParaRPr sz="1200">
              <a:solidFill>
                <a:schemeClr val="dk1"/>
              </a:solidFill>
              <a:latin typeface="Tahoma"/>
              <a:ea typeface="Tahoma"/>
              <a:cs typeface="Tahoma"/>
              <a:sym typeface="Tahoma"/>
            </a:endParaRPr>
          </a:p>
        </p:txBody>
      </p:sp>
      <p:sp>
        <p:nvSpPr>
          <p:cNvPr id="574" name="Google Shape;574;p35"/>
          <p:cNvSpPr txBox="1"/>
          <p:nvPr/>
        </p:nvSpPr>
        <p:spPr>
          <a:xfrm>
            <a:off x="4343400" y="6047601"/>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current</a:t>
            </a:r>
            <a:endParaRPr sz="1200">
              <a:solidFill>
                <a:schemeClr val="dk1"/>
              </a:solidFill>
              <a:latin typeface="Tahoma"/>
              <a:ea typeface="Tahoma"/>
              <a:cs typeface="Tahoma"/>
              <a:sym typeface="Tahoma"/>
            </a:endParaRPr>
          </a:p>
        </p:txBody>
      </p:sp>
      <p:cxnSp>
        <p:nvCxnSpPr>
          <p:cNvPr id="575" name="Google Shape;575;p35"/>
          <p:cNvCxnSpPr/>
          <p:nvPr/>
        </p:nvCxnSpPr>
        <p:spPr>
          <a:xfrm rot="10800000">
            <a:off x="4648200" y="57428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576" name="Google Shape;576;p35"/>
          <p:cNvCxnSpPr/>
          <p:nvPr/>
        </p:nvCxnSpPr>
        <p:spPr>
          <a:xfrm rot="10800000">
            <a:off x="3581400" y="5742800"/>
            <a:ext cx="0" cy="304800"/>
          </a:xfrm>
          <a:prstGeom prst="straightConnector1">
            <a:avLst/>
          </a:prstGeom>
          <a:noFill/>
          <a:ln cap="flat" cmpd="sng" w="9525">
            <a:solidFill>
              <a:schemeClr val="dk1"/>
            </a:solidFill>
            <a:prstDash val="solid"/>
            <a:round/>
            <a:headEnd len="med" w="med" type="none"/>
            <a:tailEnd len="med" w="med" type="triangle"/>
          </a:ln>
        </p:spPr>
      </p:cxnSp>
      <p:sp>
        <p:nvSpPr>
          <p:cNvPr id="577" name="Google Shape;577;p35"/>
          <p:cNvSpPr/>
          <p:nvPr/>
        </p:nvSpPr>
        <p:spPr>
          <a:xfrm>
            <a:off x="3962400" y="5226050"/>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cxnSp>
        <p:nvCxnSpPr>
          <p:cNvPr id="578" name="Google Shape;578;p35"/>
          <p:cNvCxnSpPr/>
          <p:nvPr/>
        </p:nvCxnSpPr>
        <p:spPr>
          <a:xfrm rot="10800000">
            <a:off x="3817499" y="5569023"/>
            <a:ext cx="1668900" cy="144300"/>
          </a:xfrm>
          <a:prstGeom prst="curvedConnector3">
            <a:avLst>
              <a:gd fmla="val 2153" name="adj1"/>
            </a:avLst>
          </a:prstGeom>
          <a:noFill/>
          <a:ln cap="flat" cmpd="sng" w="12700">
            <a:solidFill>
              <a:srgbClr val="FF0000"/>
            </a:solidFill>
            <a:prstDash val="solid"/>
            <a:round/>
            <a:headEnd len="lg" w="lg" type="stealth"/>
            <a:tailEnd len="sm" w="sm" type="none"/>
          </a:ln>
        </p:spPr>
      </p:cxnSp>
      <p:cxnSp>
        <p:nvCxnSpPr>
          <p:cNvPr id="579" name="Google Shape;579;p35"/>
          <p:cNvCxnSpPr/>
          <p:nvPr/>
        </p:nvCxnSpPr>
        <p:spPr>
          <a:xfrm>
            <a:off x="5029200" y="5486400"/>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80" name="Google Shape;580;p35"/>
          <p:cNvCxnSpPr/>
          <p:nvPr/>
        </p:nvCxnSpPr>
        <p:spPr>
          <a:xfrm>
            <a:off x="6248400" y="5457012"/>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81" name="Google Shape;581;p35"/>
          <p:cNvCxnSpPr/>
          <p:nvPr/>
        </p:nvCxnSpPr>
        <p:spPr>
          <a:xfrm>
            <a:off x="3886200" y="5486400"/>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582" name="Google Shape;582;p35"/>
          <p:cNvCxnSpPr/>
          <p:nvPr/>
        </p:nvCxnSpPr>
        <p:spPr>
          <a:xfrm>
            <a:off x="2667000" y="5486400"/>
            <a:ext cx="457200" cy="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583" name="Google Shape;583;p35"/>
          <p:cNvGraphicFramePr/>
          <p:nvPr/>
        </p:nvGraphicFramePr>
        <p:xfrm>
          <a:off x="5486400" y="53644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4" name="Google Shape;584;p35"/>
          <p:cNvGraphicFramePr/>
          <p:nvPr/>
        </p:nvGraphicFramePr>
        <p:xfrm>
          <a:off x="4343400" y="53644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5" name="Google Shape;585;p35"/>
          <p:cNvGraphicFramePr/>
          <p:nvPr/>
        </p:nvGraphicFramePr>
        <p:xfrm>
          <a:off x="3124200" y="53644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6" name="Google Shape;586;p35"/>
          <p:cNvGraphicFramePr/>
          <p:nvPr/>
        </p:nvGraphicFramePr>
        <p:xfrm>
          <a:off x="1981200" y="5364479"/>
          <a:ext cx="3000000" cy="3000000"/>
        </p:xfrm>
        <a:graphic>
          <a:graphicData uri="http://schemas.openxmlformats.org/drawingml/2006/table">
            <a:tbl>
              <a:tblPr>
                <a:noFill/>
                <a:tableStyleId>{43B2902F-904B-40D1-8A41-B1C7988BDBBF}</a:tableStyleId>
              </a:tblPr>
              <a:tblGrid>
                <a:gridCol w="228600"/>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rgbClr val="FF0000"/>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587" name="Google Shape;587;p35"/>
          <p:cNvCxnSpPr/>
          <p:nvPr/>
        </p:nvCxnSpPr>
        <p:spPr>
          <a:xfrm>
            <a:off x="5029200" y="55626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88" name="Google Shape;588;p35"/>
          <p:cNvCxnSpPr/>
          <p:nvPr/>
        </p:nvCxnSpPr>
        <p:spPr>
          <a:xfrm>
            <a:off x="3886200" y="55626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89" name="Google Shape;589;p35"/>
          <p:cNvCxnSpPr/>
          <p:nvPr/>
        </p:nvCxnSpPr>
        <p:spPr>
          <a:xfrm>
            <a:off x="2667000" y="5562600"/>
            <a:ext cx="457200" cy="0"/>
          </a:xfrm>
          <a:prstGeom prst="straightConnector1">
            <a:avLst/>
          </a:prstGeom>
          <a:noFill/>
          <a:ln cap="flat" cmpd="sng" w="9525">
            <a:solidFill>
              <a:schemeClr val="dk1"/>
            </a:solidFill>
            <a:prstDash val="solid"/>
            <a:round/>
            <a:headEnd len="med" w="med" type="triangle"/>
            <a:tailEnd len="sm" w="sm" type="none"/>
          </a:ln>
        </p:spPr>
      </p:cxnSp>
      <p:cxnSp>
        <p:nvCxnSpPr>
          <p:cNvPr id="590" name="Google Shape;590;p35"/>
          <p:cNvCxnSpPr/>
          <p:nvPr/>
        </p:nvCxnSpPr>
        <p:spPr>
          <a:xfrm>
            <a:off x="1676400" y="5562600"/>
            <a:ext cx="457200" cy="0"/>
          </a:xfrm>
          <a:prstGeom prst="straightConnector1">
            <a:avLst/>
          </a:prstGeom>
          <a:noFill/>
          <a:ln cap="flat" cmpd="sng" w="9525">
            <a:solidFill>
              <a:schemeClr val="dk1"/>
            </a:solidFill>
            <a:prstDash val="solid"/>
            <a:round/>
            <a:headEnd len="med" w="med" type="triangle"/>
            <a:tailEnd len="sm" w="sm" type="none"/>
          </a:ln>
        </p:spPr>
      </p:cxnSp>
      <p:sp>
        <p:nvSpPr>
          <p:cNvPr id="591" name="Google Shape;591;p35"/>
          <p:cNvSpPr txBox="1"/>
          <p:nvPr/>
        </p:nvSpPr>
        <p:spPr>
          <a:xfrm>
            <a:off x="5638800" y="6019801"/>
            <a:ext cx="838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next</a:t>
            </a:r>
            <a:endParaRPr sz="1200">
              <a:solidFill>
                <a:schemeClr val="dk1"/>
              </a:solidFill>
              <a:latin typeface="Tahoma"/>
              <a:ea typeface="Tahoma"/>
              <a:cs typeface="Tahoma"/>
              <a:sym typeface="Tahoma"/>
            </a:endParaRPr>
          </a:p>
        </p:txBody>
      </p:sp>
      <p:cxnSp>
        <p:nvCxnSpPr>
          <p:cNvPr id="592" name="Google Shape;592;p35"/>
          <p:cNvCxnSpPr/>
          <p:nvPr/>
        </p:nvCxnSpPr>
        <p:spPr>
          <a:xfrm rot="10800000">
            <a:off x="5867400" y="5715000"/>
            <a:ext cx="0" cy="304800"/>
          </a:xfrm>
          <a:prstGeom prst="straightConnector1">
            <a:avLst/>
          </a:prstGeom>
          <a:noFill/>
          <a:ln cap="flat" cmpd="sng" w="9525">
            <a:solidFill>
              <a:schemeClr val="dk1"/>
            </a:solidFill>
            <a:prstDash val="solid"/>
            <a:round/>
            <a:headEnd len="med" w="med" type="none"/>
            <a:tailEnd len="med" w="med" type="triangle"/>
          </a:ln>
        </p:spPr>
      </p:cxnSp>
      <p:sp>
        <p:nvSpPr>
          <p:cNvPr id="593" name="Google Shape;593;p35"/>
          <p:cNvSpPr/>
          <p:nvPr/>
        </p:nvSpPr>
        <p:spPr>
          <a:xfrm>
            <a:off x="5051425" y="5029200"/>
            <a:ext cx="4349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0000"/>
                </a:solidFill>
                <a:latin typeface="Tahoma"/>
                <a:ea typeface="Tahoma"/>
                <a:cs typeface="Tahoma"/>
                <a:sym typeface="Tahoma"/>
              </a:rPr>
              <a:t>×</a:t>
            </a:r>
            <a:endParaRPr/>
          </a:p>
        </p:txBody>
      </p:sp>
      <p:cxnSp>
        <p:nvCxnSpPr>
          <p:cNvPr id="594" name="Google Shape;594;p35"/>
          <p:cNvCxnSpPr/>
          <p:nvPr/>
        </p:nvCxnSpPr>
        <p:spPr>
          <a:xfrm rot="10800000">
            <a:off x="3893699" y="5264223"/>
            <a:ext cx="1668900" cy="144300"/>
          </a:xfrm>
          <a:prstGeom prst="curvedConnector3">
            <a:avLst>
              <a:gd fmla="val -1935" name="adj1"/>
            </a:avLst>
          </a:prstGeom>
          <a:noFill/>
          <a:ln cap="flat" cmpd="sng" w="12700">
            <a:solidFill>
              <a:srgbClr val="FF0000"/>
            </a:solidFill>
            <a:prstDash val="solid"/>
            <a:round/>
            <a:headEnd len="sm" w="sm" type="none"/>
            <a:tailEnd len="lg" w="lg"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36"/>
          <p:cNvSpPr txBox="1"/>
          <p:nvPr>
            <p:ph idx="1" type="body"/>
          </p:nvPr>
        </p:nvSpPr>
        <p:spPr>
          <a:xfrm>
            <a:off x="152400" y="1295400"/>
            <a:ext cx="8763000" cy="28956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Assume that class Node is defined as in slide 17. Draw a picture to show the effect of the following statements.</a:t>
            </a:r>
            <a:endParaRPr/>
          </a:p>
          <a:p>
            <a:pPr indent="-393700" lvl="0" marL="393700" marR="0" rtl="0" algn="l">
              <a:lnSpc>
                <a:spcPct val="11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b = a.Next;</a:t>
            </a:r>
            <a:endParaRPr/>
          </a:p>
          <a:p>
            <a:pPr indent="-393700" lvl="0" marL="393700" marR="0" rtl="0" algn="l">
              <a:lnSpc>
                <a:spcPct val="11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 = b.Next;</a:t>
            </a:r>
            <a:endParaRPr/>
          </a:p>
          <a:p>
            <a:pPr indent="-393700" lvl="0" marL="393700" marR="0" rtl="0" algn="l">
              <a:lnSpc>
                <a:spcPct val="11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b.Data = c.Next.Data;</a:t>
            </a:r>
            <a:endParaRPr/>
          </a:p>
          <a:p>
            <a:pPr indent="-393700" lvl="0" marL="393700" marR="0" rtl="0" algn="l">
              <a:lnSpc>
                <a:spcPct val="110000"/>
              </a:lnSpc>
              <a:spcBef>
                <a:spcPts val="480"/>
              </a:spcBef>
              <a:spcAft>
                <a:spcPts val="0"/>
              </a:spcAft>
              <a:buClr>
                <a:srgbClr val="FFC000"/>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c.Next = a;</a:t>
            </a:r>
            <a:endParaRPr/>
          </a:p>
        </p:txBody>
      </p:sp>
      <p:sp>
        <p:nvSpPr>
          <p:cNvPr id="601" name="Google Shape;601;p36"/>
          <p:cNvSpPr txBox="1"/>
          <p:nvPr>
            <p:ph type="title"/>
          </p:nvPr>
        </p:nvSpPr>
        <p:spPr>
          <a:xfrm>
            <a:off x="381000" y="457200"/>
            <a:ext cx="7924800" cy="609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Homework</a:t>
            </a:r>
            <a:r>
              <a:rPr b="1" i="0" lang="en-US" sz="2000" u="none" cap="none" strike="noStrike">
                <a:solidFill>
                  <a:schemeClr val="dk1"/>
                </a:solidFill>
                <a:latin typeface="Times New Roman"/>
                <a:ea typeface="Times New Roman"/>
                <a:cs typeface="Times New Roman"/>
                <a:sym typeface="Times New Roman"/>
              </a:rPr>
              <a:t> </a:t>
            </a:r>
            <a:endParaRPr/>
          </a:p>
        </p:txBody>
      </p:sp>
      <p:sp>
        <p:nvSpPr>
          <p:cNvPr id="602" name="Google Shape;602;p36"/>
          <p:cNvSpPr txBox="1"/>
          <p:nvPr/>
        </p:nvSpPr>
        <p:spPr>
          <a:xfrm>
            <a:off x="2133600" y="4114800"/>
            <a:ext cx="29206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Tahoma"/>
                <a:ea typeface="Tahoma"/>
                <a:cs typeface="Tahoma"/>
                <a:sym typeface="Tahoma"/>
              </a:rPr>
              <a:t>a</a:t>
            </a:r>
            <a:endParaRPr b="1" sz="1400">
              <a:solidFill>
                <a:schemeClr val="dk1"/>
              </a:solidFill>
              <a:latin typeface="Tahoma"/>
              <a:ea typeface="Tahoma"/>
              <a:cs typeface="Tahoma"/>
              <a:sym typeface="Tahoma"/>
            </a:endParaRPr>
          </a:p>
        </p:txBody>
      </p:sp>
      <p:cxnSp>
        <p:nvCxnSpPr>
          <p:cNvPr id="603" name="Google Shape;603;p36"/>
          <p:cNvCxnSpPr/>
          <p:nvPr/>
        </p:nvCxnSpPr>
        <p:spPr>
          <a:xfrm rot="10800000">
            <a:off x="2286000" y="4419600"/>
            <a:ext cx="0" cy="304800"/>
          </a:xfrm>
          <a:prstGeom prst="straightConnector1">
            <a:avLst/>
          </a:prstGeom>
          <a:noFill/>
          <a:ln cap="flat" cmpd="sng" w="9525">
            <a:solidFill>
              <a:schemeClr val="dk1"/>
            </a:solidFill>
            <a:prstDash val="solid"/>
            <a:round/>
            <a:headEnd len="med" w="med" type="triangle"/>
            <a:tailEnd len="sm" w="sm" type="none"/>
          </a:ln>
        </p:spPr>
      </p:cxnSp>
      <p:cxnSp>
        <p:nvCxnSpPr>
          <p:cNvPr id="604" name="Google Shape;604;p36"/>
          <p:cNvCxnSpPr/>
          <p:nvPr/>
        </p:nvCxnSpPr>
        <p:spPr>
          <a:xfrm>
            <a:off x="4572000" y="4922521"/>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605" name="Google Shape;605;p36"/>
          <p:cNvCxnSpPr/>
          <p:nvPr/>
        </p:nvCxnSpPr>
        <p:spPr>
          <a:xfrm>
            <a:off x="5562600" y="4922521"/>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606" name="Google Shape;606;p36"/>
          <p:cNvCxnSpPr/>
          <p:nvPr/>
        </p:nvCxnSpPr>
        <p:spPr>
          <a:xfrm>
            <a:off x="3581400" y="4922521"/>
            <a:ext cx="457200" cy="0"/>
          </a:xfrm>
          <a:prstGeom prst="straightConnector1">
            <a:avLst/>
          </a:prstGeom>
          <a:noFill/>
          <a:ln cap="flat" cmpd="sng" w="9525">
            <a:solidFill>
              <a:schemeClr val="dk1"/>
            </a:solidFill>
            <a:prstDash val="solid"/>
            <a:round/>
            <a:headEnd len="med" w="med" type="none"/>
            <a:tailEnd len="med" w="med" type="triangle"/>
          </a:ln>
        </p:spPr>
      </p:cxnSp>
      <p:cxnSp>
        <p:nvCxnSpPr>
          <p:cNvPr id="607" name="Google Shape;607;p36"/>
          <p:cNvCxnSpPr/>
          <p:nvPr/>
        </p:nvCxnSpPr>
        <p:spPr>
          <a:xfrm>
            <a:off x="2590800" y="4922521"/>
            <a:ext cx="457200" cy="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608" name="Google Shape;608;p36"/>
          <p:cNvGraphicFramePr/>
          <p:nvPr/>
        </p:nvGraphicFramePr>
        <p:xfrm>
          <a:off x="5029200" y="4800600"/>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09" name="Google Shape;609;p36"/>
          <p:cNvGraphicFramePr/>
          <p:nvPr/>
        </p:nvGraphicFramePr>
        <p:xfrm>
          <a:off x="4038600" y="4800600"/>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0" name="Google Shape;610;p36"/>
          <p:cNvGraphicFramePr/>
          <p:nvPr/>
        </p:nvGraphicFramePr>
        <p:xfrm>
          <a:off x="3048000" y="4800600"/>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1" name="Google Shape;611;p36"/>
          <p:cNvGraphicFramePr/>
          <p:nvPr/>
        </p:nvGraphicFramePr>
        <p:xfrm>
          <a:off x="2057400" y="4800600"/>
          <a:ext cx="3000000" cy="3000000"/>
        </p:xfrm>
        <a:graphic>
          <a:graphicData uri="http://schemas.openxmlformats.org/drawingml/2006/table">
            <a:tbl>
              <a:tblPr>
                <a:noFill/>
                <a:tableStyleId>{43B2902F-904B-40D1-8A41-B1C7988BDBBF}</a:tableStyleId>
              </a:tblPr>
              <a:tblGrid>
                <a:gridCol w="381000"/>
                <a:gridCol w="228600"/>
              </a:tblGrid>
              <a:tr h="304450">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780"/>
                        <a:buFont typeface="Noto Sans Symbols"/>
                        <a:buNone/>
                      </a:pPr>
                      <a:r>
                        <a:t/>
                      </a:r>
                      <a:endParaRPr b="0" i="0" sz="1200" u="none" cap="none" strike="noStrike">
                        <a:solidFill>
                          <a:schemeClr val="dk1"/>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12" name="Google Shape;612;p36"/>
          <p:cNvSpPr txBox="1"/>
          <p:nvPr/>
        </p:nvSpPr>
        <p:spPr>
          <a:xfrm>
            <a:off x="2133600" y="5410200"/>
            <a:ext cx="228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1</a:t>
            </a:r>
            <a:endParaRPr sz="1200">
              <a:solidFill>
                <a:schemeClr val="dk1"/>
              </a:solidFill>
              <a:latin typeface="Tahoma"/>
              <a:ea typeface="Tahoma"/>
              <a:cs typeface="Tahoma"/>
              <a:sym typeface="Tahoma"/>
            </a:endParaRPr>
          </a:p>
        </p:txBody>
      </p:sp>
      <p:sp>
        <p:nvSpPr>
          <p:cNvPr id="613" name="Google Shape;613;p36"/>
          <p:cNvSpPr/>
          <p:nvPr/>
        </p:nvSpPr>
        <p:spPr>
          <a:xfrm>
            <a:off x="2120900" y="50292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614" name="Google Shape;614;p36"/>
          <p:cNvSpPr txBox="1"/>
          <p:nvPr/>
        </p:nvSpPr>
        <p:spPr>
          <a:xfrm>
            <a:off x="3124200" y="5410200"/>
            <a:ext cx="228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2</a:t>
            </a:r>
            <a:endParaRPr sz="1200">
              <a:solidFill>
                <a:schemeClr val="dk1"/>
              </a:solidFill>
              <a:latin typeface="Tahoma"/>
              <a:ea typeface="Tahoma"/>
              <a:cs typeface="Tahoma"/>
              <a:sym typeface="Tahoma"/>
            </a:endParaRPr>
          </a:p>
        </p:txBody>
      </p:sp>
      <p:sp>
        <p:nvSpPr>
          <p:cNvPr id="615" name="Google Shape;615;p36"/>
          <p:cNvSpPr/>
          <p:nvPr/>
        </p:nvSpPr>
        <p:spPr>
          <a:xfrm>
            <a:off x="3111500" y="50292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616" name="Google Shape;616;p36"/>
          <p:cNvSpPr txBox="1"/>
          <p:nvPr/>
        </p:nvSpPr>
        <p:spPr>
          <a:xfrm>
            <a:off x="4114800" y="5410200"/>
            <a:ext cx="228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3</a:t>
            </a:r>
            <a:endParaRPr sz="1200">
              <a:solidFill>
                <a:schemeClr val="dk1"/>
              </a:solidFill>
              <a:latin typeface="Tahoma"/>
              <a:ea typeface="Tahoma"/>
              <a:cs typeface="Tahoma"/>
              <a:sym typeface="Tahoma"/>
            </a:endParaRPr>
          </a:p>
        </p:txBody>
      </p:sp>
      <p:sp>
        <p:nvSpPr>
          <p:cNvPr id="617" name="Google Shape;617;p36"/>
          <p:cNvSpPr/>
          <p:nvPr/>
        </p:nvSpPr>
        <p:spPr>
          <a:xfrm>
            <a:off x="4102100" y="50292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
        <p:nvSpPr>
          <p:cNvPr id="618" name="Google Shape;618;p36"/>
          <p:cNvSpPr txBox="1"/>
          <p:nvPr/>
        </p:nvSpPr>
        <p:spPr>
          <a:xfrm>
            <a:off x="5105400" y="5410200"/>
            <a:ext cx="2286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ahoma"/>
                <a:ea typeface="Tahoma"/>
                <a:cs typeface="Tahoma"/>
                <a:sym typeface="Tahoma"/>
              </a:rPr>
              <a:t>4</a:t>
            </a:r>
            <a:endParaRPr sz="1200">
              <a:solidFill>
                <a:schemeClr val="dk1"/>
              </a:solidFill>
              <a:latin typeface="Tahoma"/>
              <a:ea typeface="Tahoma"/>
              <a:cs typeface="Tahoma"/>
              <a:sym typeface="Tahoma"/>
            </a:endParaRPr>
          </a:p>
        </p:txBody>
      </p:sp>
      <p:sp>
        <p:nvSpPr>
          <p:cNvPr id="619" name="Google Shape;619;p36"/>
          <p:cNvSpPr/>
          <p:nvPr/>
        </p:nvSpPr>
        <p:spPr>
          <a:xfrm>
            <a:off x="5092700" y="50292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idx="4294967295" type="title"/>
          </p:nvPr>
        </p:nvSpPr>
        <p:spPr>
          <a:xfrm>
            <a:off x="152400" y="304800"/>
            <a:ext cx="8229600" cy="6858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Data structure, ADT, and Program</a:t>
            </a:r>
            <a:endParaRPr/>
          </a:p>
        </p:txBody>
      </p:sp>
      <p:sp>
        <p:nvSpPr>
          <p:cNvPr id="96" name="Google Shape;96;p15"/>
          <p:cNvSpPr/>
          <p:nvPr/>
        </p:nvSpPr>
        <p:spPr>
          <a:xfrm>
            <a:off x="838200" y="2057400"/>
            <a:ext cx="1143000" cy="2667000"/>
          </a:xfrm>
          <a:prstGeom prst="rect">
            <a:avLst/>
          </a:prstGeom>
          <a:solidFill>
            <a:schemeClr val="dk2">
              <a:alpha val="49803"/>
            </a:schemeClr>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dk1"/>
              </a:solidFill>
              <a:latin typeface="Tahoma"/>
              <a:ea typeface="Tahoma"/>
              <a:cs typeface="Tahoma"/>
              <a:sym typeface="Tahoma"/>
            </a:endParaRPr>
          </a:p>
        </p:txBody>
      </p:sp>
      <p:sp>
        <p:nvSpPr>
          <p:cNvPr id="97" name="Google Shape;97;p15"/>
          <p:cNvSpPr/>
          <p:nvPr/>
        </p:nvSpPr>
        <p:spPr>
          <a:xfrm>
            <a:off x="7162800" y="2133600"/>
            <a:ext cx="990600" cy="2667000"/>
          </a:xfrm>
          <a:prstGeom prst="rect">
            <a:avLst/>
          </a:prstGeom>
          <a:solidFill>
            <a:schemeClr val="dk2">
              <a:alpha val="49803"/>
            </a:schemeClr>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dk1"/>
              </a:solidFill>
              <a:latin typeface="Tahoma"/>
              <a:ea typeface="Tahoma"/>
              <a:cs typeface="Tahoma"/>
              <a:sym typeface="Tahoma"/>
            </a:endParaRPr>
          </a:p>
        </p:txBody>
      </p:sp>
      <p:sp>
        <p:nvSpPr>
          <p:cNvPr id="98" name="Google Shape;98;p15"/>
          <p:cNvSpPr/>
          <p:nvPr/>
        </p:nvSpPr>
        <p:spPr>
          <a:xfrm>
            <a:off x="2819400" y="2057400"/>
            <a:ext cx="1676400" cy="2667000"/>
          </a:xfrm>
          <a:prstGeom prst="rect">
            <a:avLst/>
          </a:prstGeom>
          <a:solidFill>
            <a:schemeClr val="dk2">
              <a:alpha val="49803"/>
            </a:schemeClr>
          </a:solidFill>
          <a:ln cap="flat" cmpd="sng" w="9525">
            <a:solidFill>
              <a:schemeClr val="lt2"/>
            </a:solidFill>
            <a:prstDash val="dot"/>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dk1"/>
              </a:solidFill>
              <a:latin typeface="Tahoma"/>
              <a:ea typeface="Tahoma"/>
              <a:cs typeface="Tahoma"/>
              <a:sym typeface="Tahoma"/>
            </a:endParaRPr>
          </a:p>
        </p:txBody>
      </p:sp>
      <p:sp>
        <p:nvSpPr>
          <p:cNvPr id="99" name="Google Shape;99;p15"/>
          <p:cNvSpPr/>
          <p:nvPr/>
        </p:nvSpPr>
        <p:spPr>
          <a:xfrm>
            <a:off x="2895600" y="23622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imes New Roman"/>
                <a:ea typeface="Times New Roman"/>
                <a:cs typeface="Times New Roman"/>
                <a:sym typeface="Times New Roman"/>
              </a:rPr>
              <a:t>Operation1</a:t>
            </a:r>
            <a:endParaRPr/>
          </a:p>
        </p:txBody>
      </p:sp>
      <p:sp>
        <p:nvSpPr>
          <p:cNvPr id="100" name="Google Shape;100;p15"/>
          <p:cNvSpPr/>
          <p:nvPr/>
        </p:nvSpPr>
        <p:spPr>
          <a:xfrm>
            <a:off x="2895600" y="27432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imes New Roman"/>
                <a:ea typeface="Times New Roman"/>
                <a:cs typeface="Times New Roman"/>
                <a:sym typeface="Times New Roman"/>
              </a:rPr>
              <a:t>Operation2</a:t>
            </a:r>
            <a:endParaRPr/>
          </a:p>
        </p:txBody>
      </p:sp>
      <p:sp>
        <p:nvSpPr>
          <p:cNvPr id="101" name="Google Shape;101;p15"/>
          <p:cNvSpPr/>
          <p:nvPr/>
        </p:nvSpPr>
        <p:spPr>
          <a:xfrm>
            <a:off x="2895600" y="32004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imes New Roman"/>
                <a:ea typeface="Times New Roman"/>
                <a:cs typeface="Times New Roman"/>
                <a:sym typeface="Times New Roman"/>
              </a:rPr>
              <a:t>Operation3</a:t>
            </a:r>
            <a:endParaRPr/>
          </a:p>
        </p:txBody>
      </p:sp>
      <p:sp>
        <p:nvSpPr>
          <p:cNvPr id="102" name="Google Shape;102;p15"/>
          <p:cNvSpPr/>
          <p:nvPr/>
        </p:nvSpPr>
        <p:spPr>
          <a:xfrm>
            <a:off x="2895600" y="36576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imes New Roman"/>
                <a:ea typeface="Times New Roman"/>
                <a:cs typeface="Times New Roman"/>
                <a:sym typeface="Times New Roman"/>
              </a:rPr>
              <a:t>Etc.</a:t>
            </a:r>
            <a:endParaRPr/>
          </a:p>
        </p:txBody>
      </p:sp>
      <p:sp>
        <p:nvSpPr>
          <p:cNvPr id="103" name="Google Shape;103;p15"/>
          <p:cNvSpPr/>
          <p:nvPr/>
        </p:nvSpPr>
        <p:spPr>
          <a:xfrm>
            <a:off x="7239000" y="3200400"/>
            <a:ext cx="9906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dk1"/>
                </a:solidFill>
                <a:latin typeface="Tahoma"/>
                <a:ea typeface="Tahoma"/>
                <a:cs typeface="Tahoma"/>
                <a:sym typeface="Tahoma"/>
              </a:rPr>
              <a:t>Program</a:t>
            </a:r>
            <a:endParaRPr/>
          </a:p>
        </p:txBody>
      </p:sp>
      <p:sp>
        <p:nvSpPr>
          <p:cNvPr id="104" name="Google Shape;104;p15"/>
          <p:cNvSpPr/>
          <p:nvPr/>
        </p:nvSpPr>
        <p:spPr>
          <a:xfrm>
            <a:off x="838200" y="3048000"/>
            <a:ext cx="1066800" cy="609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Data </a:t>
            </a:r>
            <a:endParaRPr/>
          </a:p>
          <a:p>
            <a:pPr indent="-342900" lvl="0" marL="342900" marR="0" rtl="0" algn="ctr">
              <a:spcBef>
                <a:spcPts val="32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Structure</a:t>
            </a:r>
            <a:endParaRPr/>
          </a:p>
        </p:txBody>
      </p:sp>
      <p:sp>
        <p:nvSpPr>
          <p:cNvPr id="105" name="Google Shape;105;p15"/>
          <p:cNvSpPr/>
          <p:nvPr/>
        </p:nvSpPr>
        <p:spPr>
          <a:xfrm rot="5400000">
            <a:off x="3619500" y="3390900"/>
            <a:ext cx="16002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1" i="0" lang="en-US" sz="1600" u="none" cap="none" strike="noStrike">
                <a:solidFill>
                  <a:schemeClr val="lt1"/>
                </a:solidFill>
                <a:latin typeface="Times New Roman"/>
                <a:ea typeface="Times New Roman"/>
                <a:cs typeface="Times New Roman"/>
                <a:sym typeface="Times New Roman"/>
              </a:rPr>
              <a:t>I n t e r f a c e</a:t>
            </a:r>
            <a:endParaRPr/>
          </a:p>
        </p:txBody>
      </p:sp>
      <p:sp>
        <p:nvSpPr>
          <p:cNvPr id="106" name="Google Shape;106;p15"/>
          <p:cNvSpPr/>
          <p:nvPr/>
        </p:nvSpPr>
        <p:spPr>
          <a:xfrm>
            <a:off x="2819400" y="4876800"/>
            <a:ext cx="16002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dk1"/>
                </a:solidFill>
                <a:latin typeface="Tahoma"/>
                <a:ea typeface="Tahoma"/>
                <a:cs typeface="Tahoma"/>
                <a:sym typeface="Tahoma"/>
              </a:rPr>
              <a:t>ADT operations</a:t>
            </a:r>
            <a:endParaRPr/>
          </a:p>
        </p:txBody>
      </p:sp>
      <p:cxnSp>
        <p:nvCxnSpPr>
          <p:cNvPr id="107" name="Google Shape;107;p15"/>
          <p:cNvCxnSpPr/>
          <p:nvPr/>
        </p:nvCxnSpPr>
        <p:spPr>
          <a:xfrm>
            <a:off x="4572000" y="3198813"/>
            <a:ext cx="2362200" cy="1587"/>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5"/>
          <p:cNvCxnSpPr/>
          <p:nvPr/>
        </p:nvCxnSpPr>
        <p:spPr>
          <a:xfrm>
            <a:off x="4572000" y="3427413"/>
            <a:ext cx="2362200" cy="1587"/>
          </a:xfrm>
          <a:prstGeom prst="straightConnector1">
            <a:avLst/>
          </a:prstGeom>
          <a:noFill/>
          <a:ln cap="flat" cmpd="sng" w="9525">
            <a:solidFill>
              <a:schemeClr val="dk1"/>
            </a:solidFill>
            <a:prstDash val="solid"/>
            <a:round/>
            <a:headEnd len="med" w="med" type="triangle"/>
            <a:tailEnd len="med" w="med" type="none"/>
          </a:ln>
        </p:spPr>
      </p:cxnSp>
      <p:sp>
        <p:nvSpPr>
          <p:cNvPr id="109" name="Google Shape;109;p15"/>
          <p:cNvSpPr/>
          <p:nvPr/>
        </p:nvSpPr>
        <p:spPr>
          <a:xfrm>
            <a:off x="4953000" y="3505200"/>
            <a:ext cx="2209800" cy="53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dk1"/>
                </a:solidFill>
                <a:latin typeface="Tahoma"/>
                <a:ea typeface="Tahoma"/>
                <a:cs typeface="Tahoma"/>
                <a:sym typeface="Tahoma"/>
              </a:rPr>
              <a:t>Request to perform operation</a:t>
            </a:r>
            <a:endParaRPr/>
          </a:p>
        </p:txBody>
      </p:sp>
      <p:sp>
        <p:nvSpPr>
          <p:cNvPr id="110" name="Google Shape;110;p15"/>
          <p:cNvSpPr/>
          <p:nvPr/>
        </p:nvSpPr>
        <p:spPr>
          <a:xfrm>
            <a:off x="4876800" y="2819400"/>
            <a:ext cx="19812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dk1"/>
                </a:solidFill>
                <a:latin typeface="Tahoma"/>
                <a:ea typeface="Tahoma"/>
                <a:cs typeface="Tahoma"/>
                <a:sym typeface="Tahoma"/>
              </a:rPr>
              <a:t>Result of operation</a:t>
            </a:r>
            <a:endParaRPr/>
          </a:p>
        </p:txBody>
      </p:sp>
      <p:cxnSp>
        <p:nvCxnSpPr>
          <p:cNvPr id="111" name="Google Shape;111;p15"/>
          <p:cNvCxnSpPr/>
          <p:nvPr/>
        </p:nvCxnSpPr>
        <p:spPr>
          <a:xfrm>
            <a:off x="2057400" y="3505200"/>
            <a:ext cx="685800" cy="0"/>
          </a:xfrm>
          <a:prstGeom prst="straightConnector1">
            <a:avLst/>
          </a:prstGeom>
          <a:noFill/>
          <a:ln cap="flat" cmpd="sng" w="9525">
            <a:solidFill>
              <a:schemeClr val="dk1"/>
            </a:solidFill>
            <a:prstDash val="solid"/>
            <a:round/>
            <a:headEnd len="med" w="med" type="triangle"/>
            <a:tailEnd len="med" w="med" type="none"/>
          </a:ln>
        </p:spPr>
      </p:cxnSp>
      <p:cxnSp>
        <p:nvCxnSpPr>
          <p:cNvPr id="112" name="Google Shape;112;p15"/>
          <p:cNvCxnSpPr/>
          <p:nvPr/>
        </p:nvCxnSpPr>
        <p:spPr>
          <a:xfrm>
            <a:off x="2057400" y="3276600"/>
            <a:ext cx="6858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idx="4294967295" type="title"/>
          </p:nvPr>
        </p:nvSpPr>
        <p:spPr>
          <a:xfrm>
            <a:off x="0" y="228600"/>
            <a:ext cx="8534400" cy="9906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An ADT Example: Complex Numbers</a:t>
            </a:r>
            <a:endParaRPr b="1" i="0" sz="4000" u="none" cap="none" strike="noStrike">
              <a:solidFill>
                <a:schemeClr val="dk1"/>
              </a:solidFill>
              <a:latin typeface="Times New Roman"/>
              <a:ea typeface="Times New Roman"/>
              <a:cs typeface="Times New Roman"/>
              <a:sym typeface="Times New Roman"/>
            </a:endParaRPr>
          </a:p>
        </p:txBody>
      </p:sp>
      <p:sp>
        <p:nvSpPr>
          <p:cNvPr id="120" name="Google Shape;120;p16"/>
          <p:cNvSpPr/>
          <p:nvPr/>
        </p:nvSpPr>
        <p:spPr>
          <a:xfrm>
            <a:off x="76200" y="1600200"/>
            <a:ext cx="8991600" cy="411480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406400" lvl="0" marL="406400" marR="0" rtl="0" algn="l">
              <a:spcBef>
                <a:spcPts val="0"/>
              </a:spcBef>
              <a:spcAft>
                <a:spcPts val="0"/>
              </a:spcAft>
              <a:buClr>
                <a:schemeClr val="folHlink"/>
              </a:buClr>
              <a:buSzPts val="1560"/>
              <a:buFont typeface="Noto Sans Symbols"/>
              <a:buNone/>
            </a:pPr>
            <a:r>
              <a:rPr b="0" i="0" lang="en-US" sz="2400" u="none" cap="none" strike="noStrike">
                <a:solidFill>
                  <a:schemeClr val="dk1"/>
                </a:solidFill>
                <a:latin typeface="Times New Roman"/>
                <a:ea typeface="Times New Roman"/>
                <a:cs typeface="Times New Roman"/>
                <a:sym typeface="Times New Roman"/>
              </a:rPr>
              <a:t>Specification/Definition</a:t>
            </a:r>
            <a:endParaRPr b="0" i="0" sz="2400" u="none" cap="none" strike="noStrike">
              <a:solidFill>
                <a:schemeClr val="dk1"/>
              </a:solidFill>
              <a:latin typeface="Times New Roman"/>
              <a:ea typeface="Times New Roman"/>
              <a:cs typeface="Times New Roman"/>
              <a:sym typeface="Times New Roman"/>
            </a:endParaRPr>
          </a:p>
          <a:p>
            <a:pPr indent="-406400" lvl="0" marL="406400" marR="0" rtl="0" algn="l">
              <a:spcBef>
                <a:spcPts val="480"/>
              </a:spcBef>
              <a:spcAft>
                <a:spcPts val="0"/>
              </a:spcAft>
              <a:buClr>
                <a:schemeClr val="folHlink"/>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Domain: {a + b i| a, b are real numbers}</a:t>
            </a:r>
            <a:endParaRPr/>
          </a:p>
          <a:p>
            <a:pPr indent="-406400" lvl="0" marL="406400" marR="0" rtl="0" algn="l">
              <a:spcBef>
                <a:spcPts val="480"/>
              </a:spcBef>
              <a:spcAft>
                <a:spcPts val="0"/>
              </a:spcAft>
              <a:buClr>
                <a:schemeClr val="folHlink"/>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Rules</a:t>
            </a:r>
            <a:endParaRPr/>
          </a:p>
          <a:p>
            <a:pPr indent="-219075" lvl="1" marL="798513" marR="0" rtl="0" algn="l">
              <a:spcBef>
                <a:spcPts val="480"/>
              </a:spcBef>
              <a:spcAft>
                <a:spcPts val="0"/>
              </a:spcAft>
              <a:buClr>
                <a:schemeClr val="folHlink"/>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Association of values</a:t>
            </a:r>
            <a:endParaRPr/>
          </a:p>
          <a:p>
            <a:pPr indent="-231775" lvl="2" marL="1146175" marR="0" rtl="0" algn="l">
              <a:spcBef>
                <a:spcPts val="480"/>
              </a:spcBef>
              <a:spcAft>
                <a:spcPts val="0"/>
              </a:spcAft>
              <a:buClr>
                <a:schemeClr val="folHlink"/>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a:t>
            </a:r>
            <a:r>
              <a:rPr b="0" baseline="30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-1</a:t>
            </a:r>
            <a:endParaRPr/>
          </a:p>
          <a:p>
            <a:pPr indent="-219075" lvl="1" marL="798513" marR="0" rtl="0" algn="l">
              <a:spcBef>
                <a:spcPts val="480"/>
              </a:spcBef>
              <a:spcAft>
                <a:spcPts val="0"/>
              </a:spcAft>
              <a:buClr>
                <a:schemeClr val="folHlink"/>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Operations</a:t>
            </a:r>
            <a:endParaRPr/>
          </a:p>
          <a:p>
            <a:pPr indent="-231775" lvl="2" marL="1146175" marR="0" rtl="0" algn="l">
              <a:spcBef>
                <a:spcPts val="480"/>
              </a:spcBef>
              <a:spcAft>
                <a:spcPts val="0"/>
              </a:spcAft>
              <a:buClr>
                <a:schemeClr val="folHlink"/>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Addition  (a + b i) + (c + d i) = (a+c) + (b+d) i</a:t>
            </a:r>
            <a:endParaRPr b="0" i="0" sz="2400" u="none" cap="none" strike="noStrike">
              <a:solidFill>
                <a:schemeClr val="dk1"/>
              </a:solidFill>
              <a:latin typeface="Times New Roman"/>
              <a:ea typeface="Times New Roman"/>
              <a:cs typeface="Times New Roman"/>
              <a:sym typeface="Times New Roman"/>
            </a:endParaRPr>
          </a:p>
          <a:p>
            <a:pPr indent="-231775" lvl="2" marL="1146175" marR="0" rtl="0" algn="l">
              <a:spcBef>
                <a:spcPts val="480"/>
              </a:spcBef>
              <a:spcAft>
                <a:spcPts val="0"/>
              </a:spcAft>
              <a:buClr>
                <a:schemeClr val="folHlink"/>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Multiplication (a + b i) * (c + d i) = (ac-bd) + (ad+bc) i</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idx="4294967295" type="title"/>
          </p:nvPr>
        </p:nvSpPr>
        <p:spPr>
          <a:xfrm>
            <a:off x="533400" y="152400"/>
            <a:ext cx="7620000" cy="8382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Complex Numbers conti.</a:t>
            </a:r>
            <a:endParaRPr b="1" i="0" sz="4000" u="none" cap="none" strike="noStrike">
              <a:solidFill>
                <a:schemeClr val="dk1"/>
              </a:solidFill>
              <a:latin typeface="Times New Roman"/>
              <a:ea typeface="Times New Roman"/>
              <a:cs typeface="Times New Roman"/>
              <a:sym typeface="Times New Roman"/>
            </a:endParaRPr>
          </a:p>
        </p:txBody>
      </p:sp>
      <p:sp>
        <p:nvSpPr>
          <p:cNvPr id="128" name="Google Shape;128;p17"/>
          <p:cNvSpPr txBox="1"/>
          <p:nvPr>
            <p:ph idx="4294967295" type="body"/>
          </p:nvPr>
        </p:nvSpPr>
        <p:spPr>
          <a:xfrm>
            <a:off x="304800" y="1143000"/>
            <a:ext cx="8686800" cy="5410200"/>
          </a:xfrm>
          <a:prstGeom prst="rect">
            <a:avLst/>
          </a:prstGeom>
          <a:noFill/>
          <a:ln cap="flat" cmpd="sng" w="9525">
            <a:solidFill>
              <a:schemeClr val="lt2"/>
            </a:solidFill>
            <a:prstDash val="solid"/>
            <a:round/>
            <a:headEnd len="sm" w="sm" type="none"/>
            <a:tailEnd len="sm" w="sm" type="none"/>
          </a:ln>
        </p:spPr>
        <p:txBody>
          <a:bodyPr anchorCtr="0" anchor="t" bIns="46025" lIns="92075" spcFirstLastPara="1" rIns="92075" wrap="square" tIns="46025">
            <a:noAutofit/>
          </a:bodyPr>
          <a:lstStyle/>
          <a:p>
            <a:pPr indent="-533400" lvl="0" marL="533400" marR="0" rtl="0" algn="l">
              <a:lnSpc>
                <a:spcPct val="110000"/>
              </a:lnSpc>
              <a:spcBef>
                <a:spcPts val="0"/>
              </a:spcBef>
              <a:spcAft>
                <a:spcPts val="0"/>
              </a:spcAft>
              <a:buClr>
                <a:srgbClr val="9900FF"/>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 Representation 1 */</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class Complex {</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private double re, im;</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 Constructor</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public Complex(double x, double y) {</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re = x; im = y;</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 Accessors</a:t>
            </a:r>
            <a:endParaRPr b="0" i="0" sz="2400" u="none" cap="none" strike="noStrike">
              <a:solidFill>
                <a:schemeClr val="dk1"/>
              </a:solidFill>
              <a:latin typeface="Times New Roman"/>
              <a:ea typeface="Times New Roman"/>
              <a:cs typeface="Times New Roman"/>
              <a:sym typeface="Times New Roman"/>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double re () { return re;} </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double im () { return im;}</a:t>
            </a:r>
            <a:endParaRPr/>
          </a:p>
          <a:p>
            <a:pPr indent="-533400" lvl="0" marL="533400" marR="0" rtl="0" algn="l">
              <a:lnSpc>
                <a:spcPct val="11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idx="4294967295" type="title"/>
          </p:nvPr>
        </p:nvSpPr>
        <p:spPr>
          <a:xfrm>
            <a:off x="685800" y="152400"/>
            <a:ext cx="7620000" cy="8382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Complex Numbers</a:t>
            </a:r>
            <a:r>
              <a:rPr b="1" i="0" lang="en-US" sz="36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conti.</a:t>
            </a:r>
            <a:endParaRPr b="1" i="0" sz="2800" u="none" cap="none" strike="noStrike">
              <a:solidFill>
                <a:schemeClr val="dk1"/>
              </a:solidFill>
              <a:latin typeface="Times New Roman"/>
              <a:ea typeface="Times New Roman"/>
              <a:cs typeface="Times New Roman"/>
              <a:sym typeface="Times New Roman"/>
            </a:endParaRPr>
          </a:p>
        </p:txBody>
      </p:sp>
      <p:sp>
        <p:nvSpPr>
          <p:cNvPr id="136" name="Google Shape;136;p18"/>
          <p:cNvSpPr txBox="1"/>
          <p:nvPr>
            <p:ph idx="4294967295" type="body"/>
          </p:nvPr>
        </p:nvSpPr>
        <p:spPr>
          <a:xfrm>
            <a:off x="152400" y="1143000"/>
            <a:ext cx="8686800" cy="5257800"/>
          </a:xfrm>
          <a:prstGeom prst="rect">
            <a:avLst/>
          </a:prstGeom>
          <a:noFill/>
          <a:ln cap="flat" cmpd="sng" w="9525">
            <a:solidFill>
              <a:schemeClr val="lt2"/>
            </a:solidFill>
            <a:prstDash val="solid"/>
            <a:round/>
            <a:headEnd len="sm" w="sm" type="none"/>
            <a:tailEnd len="sm" w="sm" type="none"/>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Representation 2 */</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class Complex {</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private double vals[2];</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 Constructor</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public Complex(double x, double y) {</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vals = new double[2];</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vals[0] = x; vals[1] = y;</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 Accessors</a:t>
            </a:r>
            <a:endParaRPr b="0" i="0" sz="2400" u="none" cap="none" strike="noStrike">
              <a:solidFill>
                <a:schemeClr val="dk1"/>
              </a:solidFill>
              <a:latin typeface="Times New Roman"/>
              <a:ea typeface="Times New Roman"/>
              <a:cs typeface="Times New Roman"/>
              <a:sym typeface="Times New Roman"/>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double re () { return vals[0];}</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double im () { return vals[1];}</a:t>
            </a:r>
            <a:endParaRPr/>
          </a:p>
          <a:p>
            <a:pPr indent="-533400" lvl="0" marL="533400" marR="0" rtl="0" algn="l">
              <a:lnSpc>
                <a:spcPct val="9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idx="4294967295" type="title"/>
          </p:nvPr>
        </p:nvSpPr>
        <p:spPr>
          <a:xfrm>
            <a:off x="533400" y="304800"/>
            <a:ext cx="7620000" cy="8382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Complex Numbers conti.</a:t>
            </a:r>
            <a:endParaRPr b="1" i="0" sz="4000" u="none" cap="none" strike="noStrike">
              <a:solidFill>
                <a:schemeClr val="dk1"/>
              </a:solidFill>
              <a:latin typeface="Times New Roman"/>
              <a:ea typeface="Times New Roman"/>
              <a:cs typeface="Times New Roman"/>
              <a:sym typeface="Times New Roman"/>
            </a:endParaRPr>
          </a:p>
        </p:txBody>
      </p:sp>
      <p:sp>
        <p:nvSpPr>
          <p:cNvPr id="144" name="Google Shape;144;p19"/>
          <p:cNvSpPr txBox="1"/>
          <p:nvPr>
            <p:ph idx="4294967295" type="body"/>
          </p:nvPr>
        </p:nvSpPr>
        <p:spPr>
          <a:xfrm>
            <a:off x="304800" y="1371600"/>
            <a:ext cx="8534400" cy="4495800"/>
          </a:xfrm>
          <a:prstGeom prst="rect">
            <a:avLst/>
          </a:prstGeom>
          <a:noFill/>
          <a:ln cap="flat" cmpd="sng" w="9525">
            <a:solidFill>
              <a:schemeClr val="lt2"/>
            </a:solidFill>
            <a:prstDash val="solid"/>
            <a:round/>
            <a:headEnd len="sm" w="sm" type="none"/>
            <a:tailEnd len="sm" w="sm" type="none"/>
          </a:ln>
        </p:spPr>
        <p:txBody>
          <a:bodyPr anchorCtr="0" anchor="t" bIns="46025" lIns="92075" spcFirstLastPara="1" rIns="92075" wrap="square" tIns="46025">
            <a:noAutofit/>
          </a:bodyPr>
          <a:lstStyle/>
          <a:p>
            <a:pPr indent="-457200" lvl="0" marL="457200" marR="0" rtl="0" algn="l">
              <a:lnSpc>
                <a:spcPct val="80000"/>
              </a:lnSpc>
              <a:spcBef>
                <a:spcPts val="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Implementation of operations */</a:t>
            </a:r>
            <a:endParaRPr/>
          </a:p>
          <a:p>
            <a:pPr indent="-457200" lvl="0" marL="457200" marR="0" rtl="0" algn="l">
              <a:lnSpc>
                <a:spcPct val="80000"/>
              </a:lnSpc>
              <a:spcBef>
                <a:spcPts val="480"/>
              </a:spcBef>
              <a:spcAft>
                <a:spcPts val="0"/>
              </a:spcAft>
              <a:buClr>
                <a:srgbClr val="9900FF"/>
              </a:buClr>
              <a:buSzPts val="216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Complex add(Complex C1, Complex C2) {</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return Complex(C1.re()+C2.re(), C1.im()+C2.im());</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a:t>
            </a:r>
            <a:endParaRPr/>
          </a:p>
          <a:p>
            <a:pPr indent="-457200" lvl="0" marL="457200" marR="0" rtl="0" algn="l">
              <a:lnSpc>
                <a:spcPct val="80000"/>
              </a:lnSpc>
              <a:spcBef>
                <a:spcPts val="480"/>
              </a:spcBef>
              <a:spcAft>
                <a:spcPts val="0"/>
              </a:spcAft>
              <a:buClr>
                <a:srgbClr val="9900FF"/>
              </a:buClr>
              <a:buSzPts val="216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Complex mul(Complex C1, Complex C2) {</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double r1, r2, i1, i2;</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r1 = C1.re(); i1 = C1.im();</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r2 = C2.re(); i2 = C2.im();</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   return Complex( r1*r2-i1*i2, r1*i2 + r2*i1);</a:t>
            </a:r>
            <a:endParaRPr/>
          </a:p>
          <a:p>
            <a:pPr indent="-457200" lvl="0" marL="457200" marR="0" rtl="0" algn="l">
              <a:lnSpc>
                <a:spcPct val="80000"/>
              </a:lnSpc>
              <a:spcBef>
                <a:spcPts val="480"/>
              </a:spcBef>
              <a:spcAft>
                <a:spcPts val="0"/>
              </a:spcAft>
              <a:buClr>
                <a:srgbClr val="9900FF"/>
              </a:buClr>
              <a:buSzPts val="2160"/>
              <a:buFont typeface="Noto Sans Symbols"/>
              <a:buNone/>
            </a:pP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idx="4294967295" type="title"/>
          </p:nvPr>
        </p:nvSpPr>
        <p:spPr>
          <a:xfrm>
            <a:off x="304800" y="609600"/>
            <a:ext cx="8534400" cy="12192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Methods for representing values of data structures</a:t>
            </a:r>
            <a:endParaRPr b="1" i="0" sz="4000" u="none" cap="none" strike="noStrike">
              <a:solidFill>
                <a:schemeClr val="dk1"/>
              </a:solidFill>
              <a:latin typeface="Times New Roman"/>
              <a:ea typeface="Times New Roman"/>
              <a:cs typeface="Times New Roman"/>
              <a:sym typeface="Times New Roman"/>
            </a:endParaRPr>
          </a:p>
        </p:txBody>
      </p:sp>
      <p:sp>
        <p:nvSpPr>
          <p:cNvPr id="152" name="Google Shape;152;p20"/>
          <p:cNvSpPr/>
          <p:nvPr/>
        </p:nvSpPr>
        <p:spPr>
          <a:xfrm>
            <a:off x="228600" y="2286000"/>
            <a:ext cx="8610600" cy="312420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609600" lvl="0" marL="609600" marR="0" rtl="0" algn="l">
              <a:spcBef>
                <a:spcPts val="0"/>
              </a:spcBef>
              <a:spcAft>
                <a:spcPts val="0"/>
              </a:spcAft>
              <a:buClr>
                <a:srgbClr val="FFC000"/>
              </a:buClr>
              <a:buSzPts val="28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Array based</a:t>
            </a:r>
            <a:endParaRPr/>
          </a:p>
          <a:p>
            <a:pPr indent="-609600" lvl="1" marL="1066800" marR="0" rtl="0" algn="l">
              <a:spcBef>
                <a:spcPts val="56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There are better algorithms for sorting and searching.</a:t>
            </a:r>
            <a:endParaRPr b="0" i="0" sz="2800" u="none" cap="none" strike="noStrike">
              <a:solidFill>
                <a:schemeClr val="dk1"/>
              </a:solidFill>
              <a:latin typeface="Times New Roman"/>
              <a:ea typeface="Times New Roman"/>
              <a:cs typeface="Times New Roman"/>
              <a:sym typeface="Times New Roman"/>
            </a:endParaRPr>
          </a:p>
          <a:p>
            <a:pPr indent="-609600" lvl="0" marL="609600" marR="0" rtl="0" algn="l">
              <a:spcBef>
                <a:spcPts val="560"/>
              </a:spcBef>
              <a:spcAft>
                <a:spcPts val="0"/>
              </a:spcAft>
              <a:buClr>
                <a:srgbClr val="FFC000"/>
              </a:buClr>
              <a:buSzPts val="28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Reference based/pointer based/Linked/Chaining</a:t>
            </a:r>
            <a:endParaRPr/>
          </a:p>
          <a:p>
            <a:pPr indent="-609600" lvl="1" marL="1066800" marR="0" rtl="0" algn="l">
              <a:spcBef>
                <a:spcPts val="560"/>
              </a:spcBef>
              <a:spcAft>
                <a:spcPts val="0"/>
              </a:spcAft>
              <a:buClr>
                <a:srgbClr val="FFC000"/>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Insertion and removal of elements can be done faster.</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04800" y="152400"/>
            <a:ext cx="8610600" cy="7239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Array based VS Reference based</a:t>
            </a:r>
            <a:endParaRPr/>
          </a:p>
        </p:txBody>
      </p:sp>
      <p:sp>
        <p:nvSpPr>
          <p:cNvPr id="159" name="Google Shape;159;p21"/>
          <p:cNvSpPr txBox="1"/>
          <p:nvPr>
            <p:ph idx="1" type="body"/>
          </p:nvPr>
        </p:nvSpPr>
        <p:spPr>
          <a:xfrm>
            <a:off x="457200" y="1219200"/>
            <a:ext cx="8305800" cy="53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FFC000"/>
              </a:buClr>
              <a:buSzPts val="2520"/>
              <a:buFont typeface="Noto Sans Symbols"/>
              <a:buChar char="❑"/>
            </a:pPr>
            <a:r>
              <a:rPr b="0" i="0" lang="en-US" sz="2800" u="none" cap="none" strike="noStrike">
                <a:solidFill>
                  <a:schemeClr val="dk1"/>
                </a:solidFill>
                <a:latin typeface="Times New Roman"/>
                <a:ea typeface="Times New Roman"/>
                <a:cs typeface="Times New Roman"/>
                <a:sym typeface="Times New Roman"/>
              </a:rPr>
              <a:t>Array based</a:t>
            </a:r>
            <a:endParaRPr/>
          </a:p>
        </p:txBody>
      </p:sp>
      <p:sp>
        <p:nvSpPr>
          <p:cNvPr id="160" name="Google Shape;160;p21"/>
          <p:cNvSpPr/>
          <p:nvPr/>
        </p:nvSpPr>
        <p:spPr>
          <a:xfrm>
            <a:off x="24193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1" name="Google Shape;161;p21"/>
          <p:cNvSpPr/>
          <p:nvPr/>
        </p:nvSpPr>
        <p:spPr>
          <a:xfrm>
            <a:off x="28765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2" name="Google Shape;162;p21"/>
          <p:cNvSpPr/>
          <p:nvPr/>
        </p:nvSpPr>
        <p:spPr>
          <a:xfrm>
            <a:off x="33337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3" name="Google Shape;163;p21"/>
          <p:cNvSpPr/>
          <p:nvPr/>
        </p:nvSpPr>
        <p:spPr>
          <a:xfrm>
            <a:off x="37909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4" name="Google Shape;164;p21"/>
          <p:cNvSpPr/>
          <p:nvPr/>
        </p:nvSpPr>
        <p:spPr>
          <a:xfrm>
            <a:off x="42481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5" name="Google Shape;165;p21"/>
          <p:cNvSpPr/>
          <p:nvPr/>
        </p:nvSpPr>
        <p:spPr>
          <a:xfrm>
            <a:off x="51625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6" name="Google Shape;166;p21"/>
          <p:cNvSpPr/>
          <p:nvPr/>
        </p:nvSpPr>
        <p:spPr>
          <a:xfrm>
            <a:off x="5619750" y="2286000"/>
            <a:ext cx="457200" cy="27432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7" name="Google Shape;167;p21"/>
          <p:cNvSpPr/>
          <p:nvPr/>
        </p:nvSpPr>
        <p:spPr>
          <a:xfrm>
            <a:off x="4705350" y="228600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8" name="Google Shape;168;p21"/>
          <p:cNvSpPr/>
          <p:nvPr/>
        </p:nvSpPr>
        <p:spPr>
          <a:xfrm>
            <a:off x="6076950" y="2286000"/>
            <a:ext cx="457200" cy="27432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cxnSp>
        <p:nvCxnSpPr>
          <p:cNvPr id="169" name="Google Shape;169;p21"/>
          <p:cNvCxnSpPr/>
          <p:nvPr/>
        </p:nvCxnSpPr>
        <p:spPr>
          <a:xfrm rot="10800000">
            <a:off x="5410200" y="2590800"/>
            <a:ext cx="0" cy="319088"/>
          </a:xfrm>
          <a:prstGeom prst="straightConnector1">
            <a:avLst/>
          </a:prstGeom>
          <a:noFill/>
          <a:ln cap="flat" cmpd="sng" w="9525">
            <a:solidFill>
              <a:schemeClr val="dk1"/>
            </a:solidFill>
            <a:prstDash val="solid"/>
            <a:round/>
            <a:headEnd len="med" w="med" type="none"/>
            <a:tailEnd len="med" w="med" type="triangle"/>
          </a:ln>
        </p:spPr>
      </p:cxnSp>
      <p:sp>
        <p:nvSpPr>
          <p:cNvPr id="170" name="Google Shape;170;p21"/>
          <p:cNvSpPr txBox="1"/>
          <p:nvPr/>
        </p:nvSpPr>
        <p:spPr>
          <a:xfrm>
            <a:off x="5105400" y="2833688"/>
            <a:ext cx="10683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Last/size</a:t>
            </a:r>
            <a:endParaRPr sz="1800">
              <a:solidFill>
                <a:schemeClr val="dk1"/>
              </a:solidFill>
              <a:latin typeface="Tahoma"/>
              <a:ea typeface="Tahoma"/>
              <a:cs typeface="Tahoma"/>
              <a:sym typeface="Tahoma"/>
            </a:endParaRPr>
          </a:p>
        </p:txBody>
      </p:sp>
      <p:sp>
        <p:nvSpPr>
          <p:cNvPr id="171" name="Google Shape;171;p21"/>
          <p:cNvSpPr txBox="1"/>
          <p:nvPr/>
        </p:nvSpPr>
        <p:spPr>
          <a:xfrm>
            <a:off x="457200" y="3276600"/>
            <a:ext cx="8305800" cy="53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FFC000"/>
              </a:buClr>
              <a:buSzPts val="2520"/>
              <a:buFont typeface="Noto Sans Symbols"/>
              <a:buChar char="❑"/>
            </a:pPr>
            <a:r>
              <a:rPr i="0" lang="en-US" sz="2800" u="none" cap="none" strike="noStrike">
                <a:solidFill>
                  <a:schemeClr val="dk1"/>
                </a:solidFill>
                <a:latin typeface="Times New Roman"/>
                <a:ea typeface="Times New Roman"/>
                <a:cs typeface="Times New Roman"/>
                <a:sym typeface="Times New Roman"/>
              </a:rPr>
              <a:t>Reference based</a:t>
            </a:r>
            <a:endParaRPr/>
          </a:p>
        </p:txBody>
      </p:sp>
      <p:sp>
        <p:nvSpPr>
          <p:cNvPr id="172" name="Google Shape;172;p21"/>
          <p:cNvSpPr/>
          <p:nvPr/>
        </p:nvSpPr>
        <p:spPr>
          <a:xfrm>
            <a:off x="2514600" y="54206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3" name="Google Shape;173;p21"/>
          <p:cNvSpPr/>
          <p:nvPr/>
        </p:nvSpPr>
        <p:spPr>
          <a:xfrm>
            <a:off x="1066800" y="45062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4" name="Google Shape;174;p21"/>
          <p:cNvSpPr/>
          <p:nvPr/>
        </p:nvSpPr>
        <p:spPr>
          <a:xfrm>
            <a:off x="1447800" y="51920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5" name="Google Shape;175;p21"/>
          <p:cNvSpPr/>
          <p:nvPr/>
        </p:nvSpPr>
        <p:spPr>
          <a:xfrm>
            <a:off x="3733800" y="54206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6" name="Google Shape;176;p21"/>
          <p:cNvSpPr/>
          <p:nvPr/>
        </p:nvSpPr>
        <p:spPr>
          <a:xfrm>
            <a:off x="3276600" y="45062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7" name="Google Shape;177;p21"/>
          <p:cNvSpPr/>
          <p:nvPr/>
        </p:nvSpPr>
        <p:spPr>
          <a:xfrm>
            <a:off x="5715000" y="47348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8" name="Google Shape;178;p21"/>
          <p:cNvSpPr/>
          <p:nvPr/>
        </p:nvSpPr>
        <p:spPr>
          <a:xfrm>
            <a:off x="8001000" y="55730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9" name="Google Shape;179;p21"/>
          <p:cNvSpPr/>
          <p:nvPr/>
        </p:nvSpPr>
        <p:spPr>
          <a:xfrm>
            <a:off x="4953000" y="57254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80" name="Google Shape;180;p21"/>
          <p:cNvSpPr/>
          <p:nvPr/>
        </p:nvSpPr>
        <p:spPr>
          <a:xfrm>
            <a:off x="4800600" y="4506250"/>
            <a:ext cx="457200" cy="274320"/>
          </a:xfrm>
          <a:prstGeom prst="rect">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cxnSp>
        <p:nvCxnSpPr>
          <p:cNvPr id="181" name="Google Shape;181;p21"/>
          <p:cNvCxnSpPr/>
          <p:nvPr/>
        </p:nvCxnSpPr>
        <p:spPr>
          <a:xfrm rot="10800000">
            <a:off x="5935969" y="5094910"/>
            <a:ext cx="0" cy="365760"/>
          </a:xfrm>
          <a:prstGeom prst="straightConnector1">
            <a:avLst/>
          </a:prstGeom>
          <a:noFill/>
          <a:ln cap="flat" cmpd="sng" w="9525">
            <a:solidFill>
              <a:schemeClr val="dk1"/>
            </a:solidFill>
            <a:prstDash val="solid"/>
            <a:round/>
            <a:headEnd len="med" w="med" type="none"/>
            <a:tailEnd len="med" w="med" type="triangle"/>
          </a:ln>
        </p:spPr>
      </p:cxnSp>
      <p:sp>
        <p:nvSpPr>
          <p:cNvPr id="182" name="Google Shape;182;p21"/>
          <p:cNvSpPr txBox="1"/>
          <p:nvPr/>
        </p:nvSpPr>
        <p:spPr>
          <a:xfrm>
            <a:off x="5638800" y="5421618"/>
            <a:ext cx="685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Last</a:t>
            </a:r>
            <a:endParaRPr sz="1800">
              <a:solidFill>
                <a:schemeClr val="dk1"/>
              </a:solidFill>
              <a:latin typeface="Tahoma"/>
              <a:ea typeface="Tahoma"/>
              <a:cs typeface="Tahoma"/>
              <a:sym typeface="Tahoma"/>
            </a:endParaRPr>
          </a:p>
        </p:txBody>
      </p:sp>
      <p:cxnSp>
        <p:nvCxnSpPr>
          <p:cNvPr id="183" name="Google Shape;183;p21"/>
          <p:cNvCxnSpPr/>
          <p:nvPr/>
        </p:nvCxnSpPr>
        <p:spPr>
          <a:xfrm rot="10800000">
            <a:off x="5181600" y="6019800"/>
            <a:ext cx="0" cy="365760"/>
          </a:xfrm>
          <a:prstGeom prst="straightConnector1">
            <a:avLst/>
          </a:prstGeom>
          <a:noFill/>
          <a:ln cap="flat" cmpd="sng" w="9525">
            <a:solidFill>
              <a:schemeClr val="dk1"/>
            </a:solidFill>
            <a:prstDash val="solid"/>
            <a:round/>
            <a:headEnd len="med" w="med" type="none"/>
            <a:tailEnd len="med" w="med" type="triangle"/>
          </a:ln>
        </p:spPr>
      </p:cxnSp>
      <p:sp>
        <p:nvSpPr>
          <p:cNvPr id="184" name="Google Shape;184;p21"/>
          <p:cNvSpPr txBox="1"/>
          <p:nvPr/>
        </p:nvSpPr>
        <p:spPr>
          <a:xfrm>
            <a:off x="4876800" y="6336268"/>
            <a:ext cx="6206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First</a:t>
            </a:r>
            <a:endParaRPr sz="1800">
              <a:solidFill>
                <a:schemeClr val="dk1"/>
              </a:solidFill>
              <a:latin typeface="Tahoma"/>
              <a:ea typeface="Tahoma"/>
              <a:cs typeface="Tahoma"/>
              <a:sym typeface="Tahoma"/>
            </a:endParaRPr>
          </a:p>
        </p:txBody>
      </p:sp>
      <p:sp>
        <p:nvSpPr>
          <p:cNvPr id="185" name="Google Shape;185;p21"/>
          <p:cNvSpPr/>
          <p:nvPr/>
        </p:nvSpPr>
        <p:spPr>
          <a:xfrm>
            <a:off x="1600200" y="4651050"/>
            <a:ext cx="1066800" cy="685800"/>
          </a:xfrm>
          <a:custGeom>
            <a:rect b="b" l="l" r="r" t="t"/>
            <a:pathLst>
              <a:path extrusionOk="0" h="432" w="688">
                <a:moveTo>
                  <a:pt x="672" y="432"/>
                </a:moveTo>
                <a:cubicBezTo>
                  <a:pt x="680" y="300"/>
                  <a:pt x="688" y="168"/>
                  <a:pt x="576" y="96"/>
                </a:cubicBezTo>
                <a:cubicBezTo>
                  <a:pt x="464" y="24"/>
                  <a:pt x="232" y="12"/>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86" name="Google Shape;186;p21"/>
          <p:cNvSpPr/>
          <p:nvPr/>
        </p:nvSpPr>
        <p:spPr>
          <a:xfrm rot="-458050">
            <a:off x="1211721" y="5507692"/>
            <a:ext cx="1563154" cy="774622"/>
          </a:xfrm>
          <a:custGeom>
            <a:rect b="b" l="l" r="r" t="t"/>
            <a:pathLst>
              <a:path extrusionOk="0" h="1512" w="3080">
                <a:moveTo>
                  <a:pt x="488" y="0"/>
                </a:moveTo>
                <a:cubicBezTo>
                  <a:pt x="244" y="188"/>
                  <a:pt x="0" y="376"/>
                  <a:pt x="296" y="624"/>
                </a:cubicBezTo>
                <a:cubicBezTo>
                  <a:pt x="592" y="872"/>
                  <a:pt x="1800" y="1464"/>
                  <a:pt x="2264" y="1488"/>
                </a:cubicBezTo>
                <a:cubicBezTo>
                  <a:pt x="2728" y="1512"/>
                  <a:pt x="2904" y="1140"/>
                  <a:pt x="3080" y="76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87" name="Google Shape;187;p21"/>
          <p:cNvSpPr/>
          <p:nvPr/>
        </p:nvSpPr>
        <p:spPr>
          <a:xfrm>
            <a:off x="3810000" y="4651050"/>
            <a:ext cx="1066800" cy="1066800"/>
          </a:xfrm>
          <a:custGeom>
            <a:rect b="b" l="l" r="r" t="t"/>
            <a:pathLst>
              <a:path extrusionOk="0" h="624" w="816">
                <a:moveTo>
                  <a:pt x="816" y="624"/>
                </a:moveTo>
                <a:cubicBezTo>
                  <a:pt x="680" y="556"/>
                  <a:pt x="544" y="488"/>
                  <a:pt x="480" y="432"/>
                </a:cubicBezTo>
                <a:cubicBezTo>
                  <a:pt x="416" y="376"/>
                  <a:pt x="464" y="344"/>
                  <a:pt x="432" y="288"/>
                </a:cubicBezTo>
                <a:cubicBezTo>
                  <a:pt x="400" y="232"/>
                  <a:pt x="360" y="144"/>
                  <a:pt x="288" y="96"/>
                </a:cubicBezTo>
                <a:cubicBezTo>
                  <a:pt x="216" y="48"/>
                  <a:pt x="108" y="24"/>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88" name="Google Shape;188;p21"/>
          <p:cNvSpPr/>
          <p:nvPr/>
        </p:nvSpPr>
        <p:spPr>
          <a:xfrm>
            <a:off x="3505200" y="4803450"/>
            <a:ext cx="533400" cy="609600"/>
          </a:xfrm>
          <a:custGeom>
            <a:rect b="b" l="l" r="r" t="t"/>
            <a:pathLst>
              <a:path extrusionOk="0" h="288" w="240">
                <a:moveTo>
                  <a:pt x="0" y="0"/>
                </a:moveTo>
                <a:cubicBezTo>
                  <a:pt x="0" y="0"/>
                  <a:pt x="120" y="144"/>
                  <a:pt x="240" y="288"/>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89" name="Google Shape;189;p21"/>
          <p:cNvSpPr/>
          <p:nvPr/>
        </p:nvSpPr>
        <p:spPr>
          <a:xfrm flipH="1" rot="-10075953">
            <a:off x="2050351" y="4682626"/>
            <a:ext cx="1690498" cy="840217"/>
          </a:xfrm>
          <a:custGeom>
            <a:rect b="b" l="l" r="r" t="t"/>
            <a:pathLst>
              <a:path extrusionOk="0" h="744" w="1248">
                <a:moveTo>
                  <a:pt x="1248" y="144"/>
                </a:moveTo>
                <a:cubicBezTo>
                  <a:pt x="1016" y="444"/>
                  <a:pt x="784" y="744"/>
                  <a:pt x="576" y="720"/>
                </a:cubicBezTo>
                <a:cubicBezTo>
                  <a:pt x="368" y="696"/>
                  <a:pt x="184" y="348"/>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90" name="Google Shape;190;p21"/>
          <p:cNvSpPr/>
          <p:nvPr/>
        </p:nvSpPr>
        <p:spPr>
          <a:xfrm>
            <a:off x="5410200" y="4574850"/>
            <a:ext cx="2514600" cy="838200"/>
          </a:xfrm>
          <a:custGeom>
            <a:rect b="b" l="l" r="r" t="t"/>
            <a:pathLst>
              <a:path extrusionOk="0" h="384" w="1008">
                <a:moveTo>
                  <a:pt x="0" y="0"/>
                </a:moveTo>
                <a:cubicBezTo>
                  <a:pt x="300" y="40"/>
                  <a:pt x="600" y="80"/>
                  <a:pt x="768" y="144"/>
                </a:cubicBezTo>
                <a:cubicBezTo>
                  <a:pt x="936" y="208"/>
                  <a:pt x="968" y="344"/>
                  <a:pt x="1008" y="384"/>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91" name="Google Shape;191;p21"/>
          <p:cNvSpPr/>
          <p:nvPr/>
        </p:nvSpPr>
        <p:spPr>
          <a:xfrm rot="10800000">
            <a:off x="1600200" y="3962400"/>
            <a:ext cx="3200400" cy="612450"/>
          </a:xfrm>
          <a:custGeom>
            <a:rect b="b" l="l" r="r" t="t"/>
            <a:pathLst>
              <a:path extrusionOk="0" h="744" w="1248">
                <a:moveTo>
                  <a:pt x="1248" y="144"/>
                </a:moveTo>
                <a:cubicBezTo>
                  <a:pt x="1016" y="444"/>
                  <a:pt x="784" y="744"/>
                  <a:pt x="576" y="720"/>
                </a:cubicBezTo>
                <a:cubicBezTo>
                  <a:pt x="368" y="696"/>
                  <a:pt x="184" y="348"/>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92" name="Google Shape;192;p21"/>
          <p:cNvSpPr/>
          <p:nvPr/>
        </p:nvSpPr>
        <p:spPr>
          <a:xfrm rot="-10360687">
            <a:off x="6064608" y="5227269"/>
            <a:ext cx="1891579" cy="371561"/>
          </a:xfrm>
          <a:custGeom>
            <a:rect b="b" l="l" r="r" t="t"/>
            <a:pathLst>
              <a:path extrusionOk="0" h="384" w="1008">
                <a:moveTo>
                  <a:pt x="0" y="0"/>
                </a:moveTo>
                <a:cubicBezTo>
                  <a:pt x="300" y="40"/>
                  <a:pt x="600" y="80"/>
                  <a:pt x="768" y="144"/>
                </a:cubicBezTo>
                <a:cubicBezTo>
                  <a:pt x="936" y="208"/>
                  <a:pt x="968" y="344"/>
                  <a:pt x="1008" y="384"/>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_slide">
  <a:themeElements>
    <a:clrScheme name="">
      <a:dk1>
        <a:srgbClr val="000000"/>
      </a:dk1>
      <a:lt1>
        <a:srgbClr val="FFFFFF"/>
      </a:lt1>
      <a:dk2>
        <a:srgbClr val="008080"/>
      </a:dk2>
      <a:lt2>
        <a:srgbClr val="393939"/>
      </a:lt2>
      <a:accent1>
        <a:srgbClr val="B2B2B2"/>
      </a:accent1>
      <a:accent2>
        <a:srgbClr val="669900"/>
      </a:accent2>
      <a:accent3>
        <a:srgbClr val="FFFFFF"/>
      </a:accent3>
      <a:accent4>
        <a:srgbClr val="000000"/>
      </a:accent4>
      <a:accent5>
        <a:srgbClr val="D5D5D5"/>
      </a:accent5>
      <a:accent6>
        <a:srgbClr val="5C8A00"/>
      </a:accent6>
      <a:hlink>
        <a:srgbClr val="5F5F5F"/>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