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9144000"/>
  <p:notesSz cx="6845300" cy="93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3388" cy="4572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1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ctr" bIns="91425" lIns="91425" spcFirstLastPara="1" rIns="91425" wrap="square" tIns="91425">
            <a:noAutofit/>
          </a:bodyPr>
          <a:lstStyle>
            <a:lvl1pPr lvl="0" marR="0" rtl="0" algn="r">
              <a:spcBef>
                <a:spcPts val="0"/>
              </a:spcBef>
              <a:spcAft>
                <a:spcPts val="0"/>
              </a:spcAft>
              <a:buSzPts val="1400"/>
              <a:buNone/>
              <a:defRPr b="0" i="0" sz="11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2813" y="4495800"/>
            <a:ext cx="5030787" cy="4191000"/>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915400"/>
            <a:ext cx="2973388" cy="4572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1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915400"/>
            <a:ext cx="2971800" cy="457200"/>
          </a:xfrm>
          <a:prstGeom prst="rect">
            <a:avLst/>
          </a:prstGeom>
          <a:noFill/>
          <a:ln>
            <a:noFill/>
          </a:ln>
        </p:spPr>
        <p:txBody>
          <a:bodyPr anchorCtr="0" anchor="b" bIns="45700" lIns="91400" spcFirstLastPara="1" rIns="91400" wrap="square" tIns="45700">
            <a:noAutofit/>
          </a:bodyPr>
          <a:lstStyle/>
          <a:p>
            <a:pPr indent="0" lvl="0" marL="0" marR="0" rtl="0" algn="r">
              <a:spcBef>
                <a:spcPts val="0"/>
              </a:spcBef>
              <a:spcAft>
                <a:spcPts val="0"/>
              </a:spcAft>
              <a:buNone/>
            </a:pPr>
            <a:fld id="{00000000-1234-1234-1234-123412341234}" type="slidenum">
              <a:rPr b="0" i="0" lang="en-US" sz="1100" u="none" cap="none" strike="noStrike">
                <a:solidFill>
                  <a:schemeClr val="dk1"/>
                </a:solidFill>
                <a:latin typeface="Times New Roman"/>
                <a:ea typeface="Times New Roman"/>
                <a:cs typeface="Times New Roman"/>
                <a:sym typeface="Times New Roman"/>
              </a:rPr>
              <a:t>‹#›</a:t>
            </a:fld>
            <a:endParaRPr b="0" i="0" sz="11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912813" y="4495800"/>
            <a:ext cx="5030787" cy="41910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t/>
            </a:r>
            <a:endParaRPr/>
          </a:p>
        </p:txBody>
      </p:sp>
      <p:sp>
        <p:nvSpPr>
          <p:cNvPr id="76" name="Google Shape;76;p3: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3:notes"/>
          <p:cNvSpPr txBox="1"/>
          <p:nvPr>
            <p:ph idx="1" type="body"/>
          </p:nvPr>
        </p:nvSpPr>
        <p:spPr>
          <a:xfrm>
            <a:off x="912813" y="4495800"/>
            <a:ext cx="5030787" cy="41910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t/>
            </a:r>
            <a:endParaRPr/>
          </a:p>
        </p:txBody>
      </p:sp>
      <p:sp>
        <p:nvSpPr>
          <p:cNvPr id="188" name="Google Shape;188;p13: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4: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4" name="Google Shape;194;p14:notes"/>
          <p:cNvSpPr txBox="1"/>
          <p:nvPr>
            <p:ph idx="1" type="body"/>
          </p:nvPr>
        </p:nvSpPr>
        <p:spPr>
          <a:xfrm>
            <a:off x="912813" y="4495800"/>
            <a:ext cx="5030787" cy="4191000"/>
          </a:xfrm>
          <a:prstGeom prst="rect">
            <a:avLst/>
          </a:prstGeom>
          <a:noFill/>
          <a:ln>
            <a:noFill/>
          </a:ln>
        </p:spPr>
        <p:txBody>
          <a:bodyPr anchorCtr="0" anchor="ctr" bIns="45700" lIns="91400" spcFirstLastPara="1" rIns="91400"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95" name="Google Shape;195;p14:notes"/>
          <p:cNvSpPr txBox="1"/>
          <p:nvPr>
            <p:ph idx="12" type="sldNum"/>
          </p:nvPr>
        </p:nvSpPr>
        <p:spPr>
          <a:xfrm>
            <a:off x="3886200" y="8915400"/>
            <a:ext cx="2971800" cy="457200"/>
          </a:xfrm>
          <a:prstGeom prst="rect">
            <a:avLst/>
          </a:prstGeom>
          <a:noFill/>
          <a:ln>
            <a:noFill/>
          </a:ln>
        </p:spPr>
        <p:txBody>
          <a:bodyPr anchorCtr="0" anchor="b" bIns="45700" lIns="91400" spcFirstLastPara="1" rIns="91400" wrap="square" tIns="45700">
            <a:noAutofit/>
          </a:bodyPr>
          <a:lstStyle/>
          <a:p>
            <a:pPr indent="0" lvl="0" marL="0" marR="0" rtl="0" algn="r">
              <a:spcBef>
                <a:spcPts val="0"/>
              </a:spcBef>
              <a:spcAft>
                <a:spcPts val="0"/>
              </a:spcAft>
              <a:buNone/>
            </a:pPr>
            <a:fld id="{00000000-1234-1234-1234-123412341234}" type="slidenum">
              <a:rPr lang="en-US" sz="1100">
                <a:solidFill>
                  <a:schemeClr val="dk1"/>
                </a:solidFill>
                <a:latin typeface="Times New Roman"/>
                <a:ea typeface="Times New Roman"/>
                <a:cs typeface="Times New Roman"/>
                <a:sym typeface="Times New Roman"/>
              </a:rPr>
              <a:t>‹#›</a:t>
            </a:fld>
            <a:endParaRPr sz="11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5: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1" name="Google Shape;201;p15:notes"/>
          <p:cNvSpPr txBox="1"/>
          <p:nvPr>
            <p:ph idx="1" type="body"/>
          </p:nvPr>
        </p:nvSpPr>
        <p:spPr>
          <a:xfrm>
            <a:off x="912813" y="4495800"/>
            <a:ext cx="5030787" cy="4191000"/>
          </a:xfrm>
          <a:prstGeom prst="rect">
            <a:avLst/>
          </a:prstGeom>
          <a:noFill/>
          <a:ln>
            <a:noFill/>
          </a:ln>
        </p:spPr>
        <p:txBody>
          <a:bodyPr anchorCtr="0" anchor="ctr" bIns="45700" lIns="91400" spcFirstLastPara="1" rIns="91400"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02" name="Google Shape;202;p15:notes"/>
          <p:cNvSpPr txBox="1"/>
          <p:nvPr>
            <p:ph idx="12" type="sldNum"/>
          </p:nvPr>
        </p:nvSpPr>
        <p:spPr>
          <a:xfrm>
            <a:off x="3886200" y="8915400"/>
            <a:ext cx="2971800" cy="457200"/>
          </a:xfrm>
          <a:prstGeom prst="rect">
            <a:avLst/>
          </a:prstGeom>
          <a:noFill/>
          <a:ln>
            <a:noFill/>
          </a:ln>
        </p:spPr>
        <p:txBody>
          <a:bodyPr anchorCtr="0" anchor="b" bIns="45700" lIns="91400" spcFirstLastPara="1" rIns="91400" wrap="square" tIns="45700">
            <a:noAutofit/>
          </a:bodyPr>
          <a:lstStyle/>
          <a:p>
            <a:pPr indent="0" lvl="0" marL="0" marR="0" rtl="0" algn="r">
              <a:spcBef>
                <a:spcPts val="0"/>
              </a:spcBef>
              <a:spcAft>
                <a:spcPts val="0"/>
              </a:spcAft>
              <a:buNone/>
            </a:pPr>
            <a:fld id="{00000000-1234-1234-1234-123412341234}" type="slidenum">
              <a:rPr lang="en-US" sz="1100">
                <a:solidFill>
                  <a:schemeClr val="dk1"/>
                </a:solidFill>
                <a:latin typeface="Times New Roman"/>
                <a:ea typeface="Times New Roman"/>
                <a:cs typeface="Times New Roman"/>
                <a:sym typeface="Times New Roman"/>
              </a:rPr>
              <a:t>‹#›</a:t>
            </a:fld>
            <a:endParaRPr sz="11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6: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8" name="Google Shape;208;p16:notes"/>
          <p:cNvSpPr txBox="1"/>
          <p:nvPr>
            <p:ph idx="1" type="body"/>
          </p:nvPr>
        </p:nvSpPr>
        <p:spPr>
          <a:xfrm>
            <a:off x="912813" y="4495800"/>
            <a:ext cx="5030787" cy="4191000"/>
          </a:xfrm>
          <a:prstGeom prst="rect">
            <a:avLst/>
          </a:prstGeom>
          <a:noFill/>
          <a:ln>
            <a:noFill/>
          </a:ln>
        </p:spPr>
        <p:txBody>
          <a:bodyPr anchorCtr="0" anchor="ctr" bIns="45700" lIns="91400" spcFirstLastPara="1" rIns="91400"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09" name="Google Shape;209;p16:notes"/>
          <p:cNvSpPr txBox="1"/>
          <p:nvPr>
            <p:ph idx="12" type="sldNum"/>
          </p:nvPr>
        </p:nvSpPr>
        <p:spPr>
          <a:xfrm>
            <a:off x="3886200" y="8915400"/>
            <a:ext cx="2971800" cy="457200"/>
          </a:xfrm>
          <a:prstGeom prst="rect">
            <a:avLst/>
          </a:prstGeom>
          <a:noFill/>
          <a:ln>
            <a:noFill/>
          </a:ln>
        </p:spPr>
        <p:txBody>
          <a:bodyPr anchorCtr="0" anchor="b" bIns="45700" lIns="91400" spcFirstLastPara="1" rIns="91400" wrap="square" tIns="45700">
            <a:noAutofit/>
          </a:bodyPr>
          <a:lstStyle/>
          <a:p>
            <a:pPr indent="0" lvl="0" marL="0" marR="0" rtl="0" algn="r">
              <a:spcBef>
                <a:spcPts val="0"/>
              </a:spcBef>
              <a:spcAft>
                <a:spcPts val="0"/>
              </a:spcAft>
              <a:buNone/>
            </a:pPr>
            <a:fld id="{00000000-1234-1234-1234-123412341234}" type="slidenum">
              <a:rPr lang="en-US" sz="1100">
                <a:solidFill>
                  <a:schemeClr val="dk1"/>
                </a:solidFill>
                <a:latin typeface="Times New Roman"/>
                <a:ea typeface="Times New Roman"/>
                <a:cs typeface="Times New Roman"/>
                <a:sym typeface="Times New Roman"/>
              </a:rPr>
              <a:t>‹#›</a:t>
            </a:fld>
            <a:endParaRPr sz="11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18:notes"/>
          <p:cNvSpPr txBox="1"/>
          <p:nvPr>
            <p:ph idx="12" type="sldNum"/>
          </p:nvPr>
        </p:nvSpPr>
        <p:spPr>
          <a:xfrm>
            <a:off x="3886200" y="8915400"/>
            <a:ext cx="2971800" cy="457200"/>
          </a:xfrm>
          <a:prstGeom prst="rect">
            <a:avLst/>
          </a:prstGeom>
          <a:noFill/>
          <a:ln>
            <a:noFill/>
          </a:ln>
        </p:spPr>
        <p:txBody>
          <a:bodyPr anchorCtr="0" anchor="b" bIns="45700" lIns="91400" spcFirstLastPara="1" rIns="91400" wrap="square" tIns="45700">
            <a:noAutofit/>
          </a:bodyPr>
          <a:lstStyle/>
          <a:p>
            <a:pPr indent="0" lvl="0" marL="0" marR="0" rtl="0" algn="r">
              <a:spcBef>
                <a:spcPts val="0"/>
              </a:spcBef>
              <a:spcAft>
                <a:spcPts val="0"/>
              </a:spcAft>
              <a:buNone/>
            </a:pPr>
            <a:fld id="{00000000-1234-1234-1234-123412341234}" type="slidenum">
              <a:rPr lang="en-US" sz="1100">
                <a:solidFill>
                  <a:schemeClr val="dk1"/>
                </a:solidFill>
                <a:latin typeface="Times New Roman"/>
                <a:ea typeface="Times New Roman"/>
                <a:cs typeface="Times New Roman"/>
                <a:sym typeface="Times New Roman"/>
              </a:rPr>
              <a:t>‹#›</a:t>
            </a:fld>
            <a:endParaRPr sz="1100">
              <a:solidFill>
                <a:schemeClr val="dk1"/>
              </a:solidFill>
              <a:latin typeface="Times New Roman"/>
              <a:ea typeface="Times New Roman"/>
              <a:cs typeface="Times New Roman"/>
              <a:sym typeface="Times New Roman"/>
            </a:endParaRPr>
          </a:p>
        </p:txBody>
      </p:sp>
      <p:sp>
        <p:nvSpPr>
          <p:cNvPr id="239" name="Google Shape;239;p18:notes"/>
          <p:cNvSpPr/>
          <p:nvPr>
            <p:ph idx="2" type="sldImg"/>
          </p:nvPr>
        </p:nvSpPr>
        <p:spPr>
          <a:xfrm>
            <a:off x="1082675" y="711200"/>
            <a:ext cx="4679950" cy="3509963"/>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
        <p:nvSpPr>
          <p:cNvPr id="240" name="Google Shape;240;p18:notes"/>
          <p:cNvSpPr txBox="1"/>
          <p:nvPr>
            <p:ph idx="1" type="body"/>
          </p:nvPr>
        </p:nvSpPr>
        <p:spPr>
          <a:xfrm>
            <a:off x="912707" y="4463296"/>
            <a:ext cx="5019887" cy="4228386"/>
          </a:xfrm>
          <a:prstGeom prst="rect">
            <a:avLst/>
          </a:prstGeom>
          <a:noFill/>
          <a:ln>
            <a:noFill/>
          </a:ln>
        </p:spPr>
        <p:txBody>
          <a:bodyPr anchorCtr="0" anchor="ctr" bIns="46350" lIns="92725" spcFirstLastPara="1" rIns="92725" wrap="square" tIns="46350">
            <a:noAutofit/>
          </a:bodyPr>
          <a:lstStyle/>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912813" y="4495800"/>
            <a:ext cx="5030787" cy="41910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t/>
            </a:r>
            <a:endParaRPr/>
          </a:p>
        </p:txBody>
      </p:sp>
      <p:sp>
        <p:nvSpPr>
          <p:cNvPr id="81" name="Google Shape;81;p4: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912813" y="4495800"/>
            <a:ext cx="5030787" cy="41910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t/>
            </a:r>
            <a:endParaRPr/>
          </a:p>
        </p:txBody>
      </p:sp>
      <p:sp>
        <p:nvSpPr>
          <p:cNvPr id="87" name="Google Shape;87;p5: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6:notes"/>
          <p:cNvSpPr txBox="1"/>
          <p:nvPr>
            <p:ph idx="1" type="body"/>
          </p:nvPr>
        </p:nvSpPr>
        <p:spPr>
          <a:xfrm>
            <a:off x="912813" y="4495800"/>
            <a:ext cx="5030787" cy="41910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t/>
            </a:r>
            <a:endParaRPr/>
          </a:p>
        </p:txBody>
      </p:sp>
      <p:sp>
        <p:nvSpPr>
          <p:cNvPr id="97" name="Google Shape;97;p6: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7:notes"/>
          <p:cNvSpPr txBox="1"/>
          <p:nvPr>
            <p:ph idx="1" type="body"/>
          </p:nvPr>
        </p:nvSpPr>
        <p:spPr>
          <a:xfrm>
            <a:off x="912813" y="4495800"/>
            <a:ext cx="5030787" cy="41910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t/>
            </a:r>
            <a:endParaRPr/>
          </a:p>
        </p:txBody>
      </p:sp>
      <p:sp>
        <p:nvSpPr>
          <p:cNvPr id="109" name="Google Shape;109;p7: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912813" y="4495800"/>
            <a:ext cx="5030787" cy="41910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t/>
            </a:r>
            <a:endParaRPr/>
          </a:p>
        </p:txBody>
      </p:sp>
      <p:sp>
        <p:nvSpPr>
          <p:cNvPr id="120" name="Google Shape;120;p8: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912813" y="4495800"/>
            <a:ext cx="5030787" cy="41910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t/>
            </a:r>
            <a:endParaRPr/>
          </a:p>
        </p:txBody>
      </p:sp>
      <p:sp>
        <p:nvSpPr>
          <p:cNvPr id="126" name="Google Shape;126;p9: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0:notes"/>
          <p:cNvSpPr txBox="1"/>
          <p:nvPr>
            <p:ph idx="1" type="body"/>
          </p:nvPr>
        </p:nvSpPr>
        <p:spPr>
          <a:xfrm>
            <a:off x="912813" y="4495800"/>
            <a:ext cx="5030787" cy="41910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t/>
            </a:r>
            <a:endParaRPr/>
          </a:p>
        </p:txBody>
      </p:sp>
      <p:sp>
        <p:nvSpPr>
          <p:cNvPr id="132" name="Google Shape;132;p10: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2:notes"/>
          <p:cNvSpPr txBox="1"/>
          <p:nvPr>
            <p:ph idx="1" type="body"/>
          </p:nvPr>
        </p:nvSpPr>
        <p:spPr>
          <a:xfrm>
            <a:off x="912813" y="4495800"/>
            <a:ext cx="5030787" cy="41910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t/>
            </a:r>
            <a:endParaRPr/>
          </a:p>
        </p:txBody>
      </p:sp>
      <p:sp>
        <p:nvSpPr>
          <p:cNvPr id="138" name="Google Shape;138;p12: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4" name="Shape 14"/>
        <p:cNvGrpSpPr/>
        <p:nvPr/>
      </p:nvGrpSpPr>
      <p:grpSpPr>
        <a:xfrm>
          <a:off x="0" y="0"/>
          <a:ext cx="0" cy="0"/>
          <a:chOff x="0" y="0"/>
          <a:chExt cx="0" cy="0"/>
        </a:xfrm>
      </p:grpSpPr>
      <p:sp>
        <p:nvSpPr>
          <p:cNvPr id="15" name="Google Shape;15;p2"/>
          <p:cNvSpPr txBox="1"/>
          <p:nvPr>
            <p:ph type="title"/>
          </p:nvPr>
        </p:nvSpPr>
        <p:spPr>
          <a:xfrm>
            <a:off x="304800" y="152400"/>
            <a:ext cx="8610600" cy="723900"/>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b="1" i="0" sz="4000" u="none" cap="none" strike="noStrike">
                <a:solidFill>
                  <a:schemeClr val="dk1"/>
                </a:solidFill>
                <a:latin typeface="Times New Roman"/>
                <a:ea typeface="Times New Roman"/>
                <a:cs typeface="Times New Roman"/>
                <a:sym typeface="Times New Roman"/>
              </a:defRPr>
            </a:lvl1pPr>
            <a:lvl2pPr lvl="1"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16" name="Google Shape;16;p2"/>
          <p:cNvSpPr txBox="1"/>
          <p:nvPr>
            <p:ph idx="1" type="body"/>
          </p:nvPr>
        </p:nvSpPr>
        <p:spPr>
          <a:xfrm>
            <a:off x="304800" y="1143000"/>
            <a:ext cx="8610600" cy="5334000"/>
          </a:xfrm>
          <a:prstGeom prst="rect">
            <a:avLst/>
          </a:prstGeom>
          <a:noFill/>
          <a:ln>
            <a:noFill/>
          </a:ln>
        </p:spPr>
        <p:txBody>
          <a:bodyPr anchorCtr="0" anchor="t" bIns="91425" lIns="91425" spcFirstLastPara="1" rIns="91425" wrap="square" tIns="91425">
            <a:noAutofit/>
          </a:bodyPr>
          <a:lstStyle>
            <a:lvl1pPr indent="-388620" lvl="0" marL="457200" marR="0" rtl="0" algn="l">
              <a:lnSpc>
                <a:spcPct val="110000"/>
              </a:lnSpc>
              <a:spcBef>
                <a:spcPts val="560"/>
              </a:spcBef>
              <a:spcAft>
                <a:spcPts val="0"/>
              </a:spcAft>
              <a:buClr>
                <a:srgbClr val="FFC000"/>
              </a:buClr>
              <a:buSzPts val="2520"/>
              <a:buFont typeface="Noto Sans Symbols"/>
              <a:buChar char="❑"/>
              <a:defRPr b="0" i="0" sz="2800" u="none" cap="none" strike="noStrike">
                <a:solidFill>
                  <a:schemeClr val="dk1"/>
                </a:solidFill>
                <a:latin typeface="Times New Roman"/>
                <a:ea typeface="Times New Roman"/>
                <a:cs typeface="Times New Roman"/>
                <a:sym typeface="Times New Roman"/>
              </a:defRPr>
            </a:lvl1pPr>
            <a:lvl2pPr indent="-365760" lvl="1" marL="914400" marR="0" rtl="0" algn="l">
              <a:spcBef>
                <a:spcPts val="480"/>
              </a:spcBef>
              <a:spcAft>
                <a:spcPts val="0"/>
              </a:spcAft>
              <a:buClr>
                <a:srgbClr val="FFC000"/>
              </a:buClr>
              <a:buSzPts val="2160"/>
              <a:buFont typeface="Noto Sans Symbols"/>
              <a:buChar char="❑"/>
              <a:defRPr b="0" i="0" sz="2400" u="none" cap="none" strike="noStrike">
                <a:solidFill>
                  <a:srgbClr val="0000CC"/>
                </a:solidFill>
                <a:latin typeface="Times New Roman"/>
                <a:ea typeface="Times New Roman"/>
                <a:cs typeface="Times New Roman"/>
                <a:sym typeface="Times New Roman"/>
              </a:defRPr>
            </a:lvl2pPr>
            <a:lvl3pPr indent="-350519" lvl="2" marL="1371600" marR="0" rtl="0" algn="l">
              <a:lnSpc>
                <a:spcPct val="110000"/>
              </a:lnSpc>
              <a:spcBef>
                <a:spcPts val="480"/>
              </a:spcBef>
              <a:spcAft>
                <a:spcPts val="0"/>
              </a:spcAft>
              <a:buClr>
                <a:srgbClr val="FFC000"/>
              </a:buClr>
              <a:buSzPts val="1920"/>
              <a:buFont typeface="Noto Sans Symbols"/>
              <a:buChar char="❑"/>
              <a:defRPr b="0" i="0" sz="2400" u="none" cap="none" strike="noStrike">
                <a:solidFill>
                  <a:srgbClr val="006699"/>
                </a:solidFill>
                <a:latin typeface="Times New Roman"/>
                <a:ea typeface="Times New Roman"/>
                <a:cs typeface="Times New Roman"/>
                <a:sym typeface="Times New Roman"/>
              </a:defRPr>
            </a:lvl3pPr>
            <a:lvl4pPr indent="-330200" lvl="3" marL="1828800" marR="0" rtl="0" algn="l">
              <a:spcBef>
                <a:spcPts val="400"/>
              </a:spcBef>
              <a:spcAft>
                <a:spcPts val="0"/>
              </a:spcAft>
              <a:buClr>
                <a:srgbClr val="FFC000"/>
              </a:buClr>
              <a:buSzPts val="1600"/>
              <a:buFont typeface="Noto Sans Symbols"/>
              <a:buChar char="❑"/>
              <a:defRPr b="0" i="0" sz="2000" u="none" cap="none" strike="noStrike">
                <a:solidFill>
                  <a:srgbClr val="FF3300"/>
                </a:solidFill>
                <a:latin typeface="Times New Roman"/>
                <a:ea typeface="Times New Roman"/>
                <a:cs typeface="Times New Roman"/>
                <a:sym typeface="Times New Roman"/>
              </a:defRPr>
            </a:lvl4pPr>
            <a:lvl5pPr indent="-330200" lvl="4" marL="2286000" marR="0" rtl="0" algn="l">
              <a:spcBef>
                <a:spcPts val="400"/>
              </a:spcBef>
              <a:spcAft>
                <a:spcPts val="0"/>
              </a:spcAft>
              <a:buClr>
                <a:srgbClr val="FFC000"/>
              </a:buClr>
              <a:buSzPts val="1600"/>
              <a:buFont typeface="Noto Sans Symbols"/>
              <a:buChar char="❑"/>
              <a:defRPr b="0" i="0" sz="20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9pPr>
          </a:lstStyle>
          <a:p/>
        </p:txBody>
      </p:sp>
      <p:sp>
        <p:nvSpPr>
          <p:cNvPr id="17" name="Google Shape;17;p2"/>
          <p:cNvSpPr txBox="1"/>
          <p:nvPr>
            <p:ph idx="10" type="dt"/>
          </p:nvPr>
        </p:nvSpPr>
        <p:spPr>
          <a:xfrm>
            <a:off x="381000" y="6629400"/>
            <a:ext cx="1905000" cy="227013"/>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8" name="Google Shape;18;p2"/>
          <p:cNvSpPr txBox="1"/>
          <p:nvPr>
            <p:ph idx="12" type="sldNum"/>
          </p:nvPr>
        </p:nvSpPr>
        <p:spPr>
          <a:xfrm>
            <a:off x="7237413" y="6553200"/>
            <a:ext cx="1905000" cy="303213"/>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4" name="Shape 64"/>
        <p:cNvGrpSpPr/>
        <p:nvPr/>
      </p:nvGrpSpPr>
      <p:grpSpPr>
        <a:xfrm>
          <a:off x="0" y="0"/>
          <a:ext cx="0" cy="0"/>
          <a:chOff x="0" y="0"/>
          <a:chExt cx="0" cy="0"/>
        </a:xfrm>
      </p:grpSpPr>
      <p:sp>
        <p:nvSpPr>
          <p:cNvPr id="65" name="Google Shape;65;p11"/>
          <p:cNvSpPr txBox="1"/>
          <p:nvPr>
            <p:ph type="title"/>
          </p:nvPr>
        </p:nvSpPr>
        <p:spPr>
          <a:xfrm>
            <a:off x="304800" y="152400"/>
            <a:ext cx="8610600" cy="723900"/>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66" name="Google Shape;66;p11"/>
          <p:cNvSpPr txBox="1"/>
          <p:nvPr>
            <p:ph idx="1" type="body"/>
          </p:nvPr>
        </p:nvSpPr>
        <p:spPr>
          <a:xfrm rot="5400000">
            <a:off x="1943100" y="-495300"/>
            <a:ext cx="5334000" cy="8610600"/>
          </a:xfrm>
          <a:prstGeom prst="rect">
            <a:avLst/>
          </a:prstGeom>
          <a:noFill/>
          <a:ln>
            <a:noFill/>
          </a:ln>
        </p:spPr>
        <p:txBody>
          <a:bodyPr anchorCtr="0" anchor="t" bIns="91425" lIns="91425" spcFirstLastPara="1" rIns="91425" wrap="square" tIns="91425">
            <a:noAutofit/>
          </a:bodyPr>
          <a:lstStyle>
            <a:lvl1pPr indent="-388620" lvl="0" marL="457200" marR="0" rtl="0" algn="l">
              <a:lnSpc>
                <a:spcPct val="110000"/>
              </a:lnSpc>
              <a:spcBef>
                <a:spcPts val="560"/>
              </a:spcBef>
              <a:spcAft>
                <a:spcPts val="0"/>
              </a:spcAft>
              <a:buClr>
                <a:srgbClr val="9900FF"/>
              </a:buClr>
              <a:buSzPts val="2520"/>
              <a:buFont typeface="Noto Sans Symbols"/>
              <a:buChar char="•"/>
              <a:defRPr b="1" i="0" sz="2800" u="none" cap="none" strike="noStrike">
                <a:solidFill>
                  <a:schemeClr val="dk1"/>
                </a:solidFill>
                <a:latin typeface="Arial"/>
                <a:ea typeface="Arial"/>
                <a:cs typeface="Arial"/>
                <a:sym typeface="Arial"/>
              </a:defRPr>
            </a:lvl1pPr>
            <a:lvl2pPr indent="-365760" lvl="1" marL="914400" marR="0" rtl="0" algn="l">
              <a:spcBef>
                <a:spcPts val="480"/>
              </a:spcBef>
              <a:spcAft>
                <a:spcPts val="0"/>
              </a:spcAft>
              <a:buClr>
                <a:srgbClr val="FF33CC"/>
              </a:buClr>
              <a:buSzPts val="2160"/>
              <a:buFont typeface="Noto Sans Symbols"/>
              <a:buChar char="•"/>
              <a:defRPr b="1" i="0" sz="2400" u="none" cap="none" strike="noStrike">
                <a:solidFill>
                  <a:srgbClr val="0000CC"/>
                </a:solidFill>
                <a:latin typeface="Arial"/>
                <a:ea typeface="Arial"/>
                <a:cs typeface="Arial"/>
                <a:sym typeface="Arial"/>
              </a:defRPr>
            </a:lvl2pPr>
            <a:lvl3pPr indent="-350519" lvl="2" marL="1371600" marR="0" rtl="0" algn="l">
              <a:lnSpc>
                <a:spcPct val="110000"/>
              </a:lnSpc>
              <a:spcBef>
                <a:spcPts val="480"/>
              </a:spcBef>
              <a:spcAft>
                <a:spcPts val="0"/>
              </a:spcAft>
              <a:buClr>
                <a:srgbClr val="FF33CC"/>
              </a:buClr>
              <a:buSzPts val="1920"/>
              <a:buFont typeface="Noto Sans Symbols"/>
              <a:buChar char="•"/>
              <a:defRPr b="1" i="0" sz="2400" u="none" cap="none" strike="noStrike">
                <a:solidFill>
                  <a:srgbClr val="006699"/>
                </a:solidFill>
                <a:latin typeface="Arial"/>
                <a:ea typeface="Arial"/>
                <a:cs typeface="Arial"/>
                <a:sym typeface="Arial"/>
              </a:defRPr>
            </a:lvl3pPr>
            <a:lvl4pPr indent="-330200" lvl="3" marL="1828800" marR="0" rtl="0" algn="l">
              <a:spcBef>
                <a:spcPts val="400"/>
              </a:spcBef>
              <a:spcAft>
                <a:spcPts val="0"/>
              </a:spcAft>
              <a:buClr>
                <a:srgbClr val="FF33CC"/>
              </a:buClr>
              <a:buSzPts val="1600"/>
              <a:buFont typeface="Noto Sans Symbols"/>
              <a:buChar char="•"/>
              <a:defRPr b="1" i="0" sz="2000" u="none" cap="none" strike="noStrike">
                <a:solidFill>
                  <a:srgbClr val="FF3300"/>
                </a:solidFill>
                <a:latin typeface="Arial"/>
                <a:ea typeface="Arial"/>
                <a:cs typeface="Arial"/>
                <a:sym typeface="Arial"/>
              </a:defRPr>
            </a:lvl4pPr>
            <a:lvl5pPr indent="-330200" lvl="4" marL="22860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9pPr>
          </a:lstStyle>
          <a:p/>
        </p:txBody>
      </p:sp>
      <p:sp>
        <p:nvSpPr>
          <p:cNvPr id="67" name="Google Shape;67;p11"/>
          <p:cNvSpPr txBox="1"/>
          <p:nvPr>
            <p:ph idx="10" type="dt"/>
          </p:nvPr>
        </p:nvSpPr>
        <p:spPr>
          <a:xfrm>
            <a:off x="381000" y="6629400"/>
            <a:ext cx="1905000" cy="227013"/>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68" name="Google Shape;68;p11"/>
          <p:cNvSpPr txBox="1"/>
          <p:nvPr>
            <p:ph idx="12" type="sldNum"/>
          </p:nvPr>
        </p:nvSpPr>
        <p:spPr>
          <a:xfrm>
            <a:off x="7237413" y="6553200"/>
            <a:ext cx="1905000" cy="303213"/>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69" name="Shape 69"/>
        <p:cNvGrpSpPr/>
        <p:nvPr/>
      </p:nvGrpSpPr>
      <p:grpSpPr>
        <a:xfrm>
          <a:off x="0" y="0"/>
          <a:ext cx="0" cy="0"/>
          <a:chOff x="0" y="0"/>
          <a:chExt cx="0" cy="0"/>
        </a:xfrm>
      </p:grpSpPr>
      <p:sp>
        <p:nvSpPr>
          <p:cNvPr id="70" name="Google Shape;70;p12"/>
          <p:cNvSpPr txBox="1"/>
          <p:nvPr>
            <p:ph type="title"/>
          </p:nvPr>
        </p:nvSpPr>
        <p:spPr>
          <a:xfrm rot="5400000">
            <a:off x="4676775" y="2238375"/>
            <a:ext cx="6324600" cy="2152650"/>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71" name="Google Shape;71;p12"/>
          <p:cNvSpPr txBox="1"/>
          <p:nvPr>
            <p:ph idx="1" type="body"/>
          </p:nvPr>
        </p:nvSpPr>
        <p:spPr>
          <a:xfrm rot="5400000">
            <a:off x="295275" y="161925"/>
            <a:ext cx="6324600" cy="6305550"/>
          </a:xfrm>
          <a:prstGeom prst="rect">
            <a:avLst/>
          </a:prstGeom>
          <a:noFill/>
          <a:ln>
            <a:noFill/>
          </a:ln>
        </p:spPr>
        <p:txBody>
          <a:bodyPr anchorCtr="0" anchor="t" bIns="91425" lIns="91425" spcFirstLastPara="1" rIns="91425" wrap="square" tIns="91425">
            <a:noAutofit/>
          </a:bodyPr>
          <a:lstStyle>
            <a:lvl1pPr indent="-388620" lvl="0" marL="457200" marR="0" rtl="0" algn="l">
              <a:lnSpc>
                <a:spcPct val="110000"/>
              </a:lnSpc>
              <a:spcBef>
                <a:spcPts val="560"/>
              </a:spcBef>
              <a:spcAft>
                <a:spcPts val="0"/>
              </a:spcAft>
              <a:buClr>
                <a:srgbClr val="9900FF"/>
              </a:buClr>
              <a:buSzPts val="2520"/>
              <a:buFont typeface="Noto Sans Symbols"/>
              <a:buChar char="•"/>
              <a:defRPr b="1" i="0" sz="2800" u="none" cap="none" strike="noStrike">
                <a:solidFill>
                  <a:schemeClr val="dk1"/>
                </a:solidFill>
                <a:latin typeface="Arial"/>
                <a:ea typeface="Arial"/>
                <a:cs typeface="Arial"/>
                <a:sym typeface="Arial"/>
              </a:defRPr>
            </a:lvl1pPr>
            <a:lvl2pPr indent="-365760" lvl="1" marL="914400" marR="0" rtl="0" algn="l">
              <a:spcBef>
                <a:spcPts val="480"/>
              </a:spcBef>
              <a:spcAft>
                <a:spcPts val="0"/>
              </a:spcAft>
              <a:buClr>
                <a:srgbClr val="FF33CC"/>
              </a:buClr>
              <a:buSzPts val="2160"/>
              <a:buFont typeface="Noto Sans Symbols"/>
              <a:buChar char="•"/>
              <a:defRPr b="1" i="0" sz="2400" u="none" cap="none" strike="noStrike">
                <a:solidFill>
                  <a:srgbClr val="0000CC"/>
                </a:solidFill>
                <a:latin typeface="Arial"/>
                <a:ea typeface="Arial"/>
                <a:cs typeface="Arial"/>
                <a:sym typeface="Arial"/>
              </a:defRPr>
            </a:lvl2pPr>
            <a:lvl3pPr indent="-350519" lvl="2" marL="1371600" marR="0" rtl="0" algn="l">
              <a:lnSpc>
                <a:spcPct val="110000"/>
              </a:lnSpc>
              <a:spcBef>
                <a:spcPts val="480"/>
              </a:spcBef>
              <a:spcAft>
                <a:spcPts val="0"/>
              </a:spcAft>
              <a:buClr>
                <a:srgbClr val="FF33CC"/>
              </a:buClr>
              <a:buSzPts val="1920"/>
              <a:buFont typeface="Noto Sans Symbols"/>
              <a:buChar char="•"/>
              <a:defRPr b="1" i="0" sz="2400" u="none" cap="none" strike="noStrike">
                <a:solidFill>
                  <a:srgbClr val="006699"/>
                </a:solidFill>
                <a:latin typeface="Arial"/>
                <a:ea typeface="Arial"/>
                <a:cs typeface="Arial"/>
                <a:sym typeface="Arial"/>
              </a:defRPr>
            </a:lvl3pPr>
            <a:lvl4pPr indent="-330200" lvl="3" marL="1828800" marR="0" rtl="0" algn="l">
              <a:spcBef>
                <a:spcPts val="400"/>
              </a:spcBef>
              <a:spcAft>
                <a:spcPts val="0"/>
              </a:spcAft>
              <a:buClr>
                <a:srgbClr val="FF33CC"/>
              </a:buClr>
              <a:buSzPts val="1600"/>
              <a:buFont typeface="Noto Sans Symbols"/>
              <a:buChar char="•"/>
              <a:defRPr b="1" i="0" sz="2000" u="none" cap="none" strike="noStrike">
                <a:solidFill>
                  <a:srgbClr val="FF3300"/>
                </a:solidFill>
                <a:latin typeface="Arial"/>
                <a:ea typeface="Arial"/>
                <a:cs typeface="Arial"/>
                <a:sym typeface="Arial"/>
              </a:defRPr>
            </a:lvl4pPr>
            <a:lvl5pPr indent="-330200" lvl="4" marL="22860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9pPr>
          </a:lstStyle>
          <a:p/>
        </p:txBody>
      </p:sp>
      <p:sp>
        <p:nvSpPr>
          <p:cNvPr id="72" name="Google Shape;72;p12"/>
          <p:cNvSpPr txBox="1"/>
          <p:nvPr>
            <p:ph idx="10" type="dt"/>
          </p:nvPr>
        </p:nvSpPr>
        <p:spPr>
          <a:xfrm>
            <a:off x="381000" y="6629400"/>
            <a:ext cx="1905000" cy="227013"/>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73" name="Google Shape;73;p12"/>
          <p:cNvSpPr txBox="1"/>
          <p:nvPr>
            <p:ph idx="12" type="sldNum"/>
          </p:nvPr>
        </p:nvSpPr>
        <p:spPr>
          <a:xfrm>
            <a:off x="7237413" y="6553200"/>
            <a:ext cx="1905000" cy="303213"/>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 name="Shape 19"/>
        <p:cNvGrpSpPr/>
        <p:nvPr/>
      </p:nvGrpSpPr>
      <p:grpSpPr>
        <a:xfrm>
          <a:off x="0" y="0"/>
          <a:ext cx="0" cy="0"/>
          <a:chOff x="0" y="0"/>
          <a:chExt cx="0" cy="0"/>
        </a:xfrm>
      </p:grpSpPr>
      <p:sp>
        <p:nvSpPr>
          <p:cNvPr id="20" name="Google Shape;20;p3"/>
          <p:cNvSpPr txBox="1"/>
          <p:nvPr>
            <p:ph idx="10" type="dt"/>
          </p:nvPr>
        </p:nvSpPr>
        <p:spPr>
          <a:xfrm>
            <a:off x="381000" y="6629400"/>
            <a:ext cx="1905000" cy="227013"/>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1" name="Google Shape;21;p3"/>
          <p:cNvSpPr txBox="1"/>
          <p:nvPr>
            <p:ph idx="12" type="sldNum"/>
          </p:nvPr>
        </p:nvSpPr>
        <p:spPr>
          <a:xfrm>
            <a:off x="7237413" y="6553200"/>
            <a:ext cx="1905000" cy="303213"/>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2" name="Shape 22"/>
        <p:cNvGrpSpPr/>
        <p:nvPr/>
      </p:nvGrpSpPr>
      <p:grpSpPr>
        <a:xfrm>
          <a:off x="0" y="0"/>
          <a:ext cx="0" cy="0"/>
          <a:chOff x="0" y="0"/>
          <a:chExt cx="0" cy="0"/>
        </a:xfrm>
      </p:grpSpPr>
      <p:sp>
        <p:nvSpPr>
          <p:cNvPr id="23" name="Google Shape;23;p4"/>
          <p:cNvSpPr txBox="1"/>
          <p:nvPr>
            <p:ph type="title"/>
          </p:nvPr>
        </p:nvSpPr>
        <p:spPr>
          <a:xfrm>
            <a:off x="304800" y="152400"/>
            <a:ext cx="8610600" cy="723900"/>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24" name="Google Shape;24;p4"/>
          <p:cNvSpPr txBox="1"/>
          <p:nvPr>
            <p:ph idx="1" type="body"/>
          </p:nvPr>
        </p:nvSpPr>
        <p:spPr>
          <a:xfrm>
            <a:off x="304800" y="1143000"/>
            <a:ext cx="4229100" cy="5334000"/>
          </a:xfrm>
          <a:prstGeom prst="rect">
            <a:avLst/>
          </a:prstGeom>
          <a:noFill/>
          <a:ln>
            <a:noFill/>
          </a:ln>
        </p:spPr>
        <p:txBody>
          <a:bodyPr anchorCtr="0" anchor="t" bIns="91425" lIns="91425" spcFirstLastPara="1" rIns="91425" wrap="square" tIns="91425">
            <a:noAutofit/>
          </a:bodyPr>
          <a:lstStyle>
            <a:lvl1pPr indent="-388620" lvl="0" marL="457200" marR="0" rtl="0" algn="l">
              <a:lnSpc>
                <a:spcPct val="110000"/>
              </a:lnSpc>
              <a:spcBef>
                <a:spcPts val="560"/>
              </a:spcBef>
              <a:spcAft>
                <a:spcPts val="0"/>
              </a:spcAft>
              <a:buClr>
                <a:srgbClr val="9900FF"/>
              </a:buClr>
              <a:buSzPts val="2520"/>
              <a:buFont typeface="Noto Sans Symbols"/>
              <a:buChar char="•"/>
              <a:defRPr b="1" i="0" sz="2800" u="none" cap="none" strike="noStrike">
                <a:solidFill>
                  <a:schemeClr val="dk1"/>
                </a:solidFill>
                <a:latin typeface="Arial"/>
                <a:ea typeface="Arial"/>
                <a:cs typeface="Arial"/>
                <a:sym typeface="Arial"/>
              </a:defRPr>
            </a:lvl1pPr>
            <a:lvl2pPr indent="-365760" lvl="1" marL="914400" marR="0" rtl="0" algn="l">
              <a:spcBef>
                <a:spcPts val="480"/>
              </a:spcBef>
              <a:spcAft>
                <a:spcPts val="0"/>
              </a:spcAft>
              <a:buClr>
                <a:srgbClr val="FF33CC"/>
              </a:buClr>
              <a:buSzPts val="2160"/>
              <a:buFont typeface="Noto Sans Symbols"/>
              <a:buChar char="•"/>
              <a:defRPr b="1" i="0" sz="2400" u="none" cap="none" strike="noStrike">
                <a:solidFill>
                  <a:srgbClr val="0000CC"/>
                </a:solidFill>
                <a:latin typeface="Arial"/>
                <a:ea typeface="Arial"/>
                <a:cs typeface="Arial"/>
                <a:sym typeface="Arial"/>
              </a:defRPr>
            </a:lvl2pPr>
            <a:lvl3pPr indent="-330200" lvl="2" marL="1371600" marR="0" rtl="0" algn="l">
              <a:lnSpc>
                <a:spcPct val="110000"/>
              </a:lnSpc>
              <a:spcBef>
                <a:spcPts val="400"/>
              </a:spcBef>
              <a:spcAft>
                <a:spcPts val="0"/>
              </a:spcAft>
              <a:buClr>
                <a:srgbClr val="FF33CC"/>
              </a:buClr>
              <a:buSzPts val="1600"/>
              <a:buFont typeface="Noto Sans Symbols"/>
              <a:buChar char="•"/>
              <a:defRPr b="1" i="0" sz="2000" u="none" cap="none" strike="noStrike">
                <a:solidFill>
                  <a:srgbClr val="006699"/>
                </a:solidFill>
                <a:latin typeface="Arial"/>
                <a:ea typeface="Arial"/>
                <a:cs typeface="Arial"/>
                <a:sym typeface="Arial"/>
              </a:defRPr>
            </a:lvl3pPr>
            <a:lvl4pPr indent="-320039" lvl="3" marL="1828800" marR="0" rtl="0" algn="l">
              <a:spcBef>
                <a:spcPts val="360"/>
              </a:spcBef>
              <a:spcAft>
                <a:spcPts val="0"/>
              </a:spcAft>
              <a:buClr>
                <a:srgbClr val="FF33CC"/>
              </a:buClr>
              <a:buSzPts val="1440"/>
              <a:buFont typeface="Noto Sans Symbols"/>
              <a:buChar char="•"/>
              <a:defRPr b="1" i="0" sz="1800" u="none" cap="none" strike="noStrike">
                <a:solidFill>
                  <a:srgbClr val="FF3300"/>
                </a:solidFill>
                <a:latin typeface="Arial"/>
                <a:ea typeface="Arial"/>
                <a:cs typeface="Arial"/>
                <a:sym typeface="Arial"/>
              </a:defRPr>
            </a:lvl4pPr>
            <a:lvl5pPr indent="-320039" lvl="4" marL="2286000" marR="0" rtl="0" algn="l">
              <a:spcBef>
                <a:spcPts val="360"/>
              </a:spcBef>
              <a:spcAft>
                <a:spcPts val="0"/>
              </a:spcAft>
              <a:buClr>
                <a:srgbClr val="FF33CC"/>
              </a:buClr>
              <a:buSzPts val="1440"/>
              <a:buFont typeface="Noto Sans Symbols"/>
              <a:buChar char="•"/>
              <a:defRPr b="1" i="0" sz="1800" u="none" cap="none" strike="noStrike">
                <a:solidFill>
                  <a:schemeClr val="dk1"/>
                </a:solidFill>
                <a:latin typeface="Arial"/>
                <a:ea typeface="Arial"/>
                <a:cs typeface="Arial"/>
                <a:sym typeface="Arial"/>
              </a:defRPr>
            </a:lvl5pPr>
            <a:lvl6pPr indent="-320039" lvl="5" marL="2743200" marR="0" rtl="0" algn="l">
              <a:spcBef>
                <a:spcPts val="360"/>
              </a:spcBef>
              <a:spcAft>
                <a:spcPts val="0"/>
              </a:spcAft>
              <a:buClr>
                <a:srgbClr val="FF33CC"/>
              </a:buClr>
              <a:buSzPts val="1440"/>
              <a:buFont typeface="Noto Sans Symbols"/>
              <a:buChar char="•"/>
              <a:defRPr b="1" i="0" sz="1800" u="none" cap="none" strike="noStrike">
                <a:solidFill>
                  <a:schemeClr val="dk1"/>
                </a:solidFill>
                <a:latin typeface="Arial"/>
                <a:ea typeface="Arial"/>
                <a:cs typeface="Arial"/>
                <a:sym typeface="Arial"/>
              </a:defRPr>
            </a:lvl6pPr>
            <a:lvl7pPr indent="-320039" lvl="6" marL="3200400" marR="0" rtl="0" algn="l">
              <a:spcBef>
                <a:spcPts val="360"/>
              </a:spcBef>
              <a:spcAft>
                <a:spcPts val="0"/>
              </a:spcAft>
              <a:buClr>
                <a:srgbClr val="FF33CC"/>
              </a:buClr>
              <a:buSzPts val="1440"/>
              <a:buFont typeface="Noto Sans Symbols"/>
              <a:buChar char="•"/>
              <a:defRPr b="1" i="0" sz="1800" u="none" cap="none" strike="noStrike">
                <a:solidFill>
                  <a:schemeClr val="dk1"/>
                </a:solidFill>
                <a:latin typeface="Arial"/>
                <a:ea typeface="Arial"/>
                <a:cs typeface="Arial"/>
                <a:sym typeface="Arial"/>
              </a:defRPr>
            </a:lvl7pPr>
            <a:lvl8pPr indent="-320040" lvl="7" marL="3657600" marR="0" rtl="0" algn="l">
              <a:spcBef>
                <a:spcPts val="360"/>
              </a:spcBef>
              <a:spcAft>
                <a:spcPts val="0"/>
              </a:spcAft>
              <a:buClr>
                <a:srgbClr val="FF33CC"/>
              </a:buClr>
              <a:buSzPts val="1440"/>
              <a:buFont typeface="Noto Sans Symbols"/>
              <a:buChar char="•"/>
              <a:defRPr b="1" i="0" sz="1800" u="none" cap="none" strike="noStrike">
                <a:solidFill>
                  <a:schemeClr val="dk1"/>
                </a:solidFill>
                <a:latin typeface="Arial"/>
                <a:ea typeface="Arial"/>
                <a:cs typeface="Arial"/>
                <a:sym typeface="Arial"/>
              </a:defRPr>
            </a:lvl8pPr>
            <a:lvl9pPr indent="-320040" lvl="8" marL="4114800" marR="0" rtl="0" algn="l">
              <a:spcBef>
                <a:spcPts val="360"/>
              </a:spcBef>
              <a:spcAft>
                <a:spcPts val="0"/>
              </a:spcAft>
              <a:buClr>
                <a:srgbClr val="FF33CC"/>
              </a:buClr>
              <a:buSzPts val="1440"/>
              <a:buFont typeface="Noto Sans Symbols"/>
              <a:buChar char="•"/>
              <a:defRPr b="1" i="0" sz="1800" u="none" cap="none" strike="noStrike">
                <a:solidFill>
                  <a:schemeClr val="dk1"/>
                </a:solidFill>
                <a:latin typeface="Arial"/>
                <a:ea typeface="Arial"/>
                <a:cs typeface="Arial"/>
                <a:sym typeface="Arial"/>
              </a:defRPr>
            </a:lvl9pPr>
          </a:lstStyle>
          <a:p/>
        </p:txBody>
      </p:sp>
      <p:sp>
        <p:nvSpPr>
          <p:cNvPr id="25" name="Google Shape;25;p4"/>
          <p:cNvSpPr txBox="1"/>
          <p:nvPr>
            <p:ph idx="2" type="body"/>
          </p:nvPr>
        </p:nvSpPr>
        <p:spPr>
          <a:xfrm>
            <a:off x="4686300" y="1143000"/>
            <a:ext cx="4229100" cy="5334000"/>
          </a:xfrm>
          <a:prstGeom prst="rect">
            <a:avLst/>
          </a:prstGeom>
          <a:noFill/>
          <a:ln>
            <a:noFill/>
          </a:ln>
        </p:spPr>
        <p:txBody>
          <a:bodyPr anchorCtr="0" anchor="t" bIns="91425" lIns="91425" spcFirstLastPara="1" rIns="91425" wrap="square" tIns="91425">
            <a:noAutofit/>
          </a:bodyPr>
          <a:lstStyle>
            <a:lvl1pPr indent="-388620" lvl="0" marL="457200" marR="0" rtl="0" algn="l">
              <a:lnSpc>
                <a:spcPct val="110000"/>
              </a:lnSpc>
              <a:spcBef>
                <a:spcPts val="560"/>
              </a:spcBef>
              <a:spcAft>
                <a:spcPts val="0"/>
              </a:spcAft>
              <a:buClr>
                <a:srgbClr val="9900FF"/>
              </a:buClr>
              <a:buSzPts val="2520"/>
              <a:buFont typeface="Noto Sans Symbols"/>
              <a:buChar char="•"/>
              <a:defRPr b="1" i="0" sz="2800" u="none" cap="none" strike="noStrike">
                <a:solidFill>
                  <a:schemeClr val="dk1"/>
                </a:solidFill>
                <a:latin typeface="Arial"/>
                <a:ea typeface="Arial"/>
                <a:cs typeface="Arial"/>
                <a:sym typeface="Arial"/>
              </a:defRPr>
            </a:lvl1pPr>
            <a:lvl2pPr indent="-365760" lvl="1" marL="914400" marR="0" rtl="0" algn="l">
              <a:spcBef>
                <a:spcPts val="480"/>
              </a:spcBef>
              <a:spcAft>
                <a:spcPts val="0"/>
              </a:spcAft>
              <a:buClr>
                <a:srgbClr val="FF33CC"/>
              </a:buClr>
              <a:buSzPts val="2160"/>
              <a:buFont typeface="Noto Sans Symbols"/>
              <a:buChar char="•"/>
              <a:defRPr b="1" i="0" sz="2400" u="none" cap="none" strike="noStrike">
                <a:solidFill>
                  <a:srgbClr val="0000CC"/>
                </a:solidFill>
                <a:latin typeface="Arial"/>
                <a:ea typeface="Arial"/>
                <a:cs typeface="Arial"/>
                <a:sym typeface="Arial"/>
              </a:defRPr>
            </a:lvl2pPr>
            <a:lvl3pPr indent="-330200" lvl="2" marL="1371600" marR="0" rtl="0" algn="l">
              <a:lnSpc>
                <a:spcPct val="110000"/>
              </a:lnSpc>
              <a:spcBef>
                <a:spcPts val="400"/>
              </a:spcBef>
              <a:spcAft>
                <a:spcPts val="0"/>
              </a:spcAft>
              <a:buClr>
                <a:srgbClr val="FF33CC"/>
              </a:buClr>
              <a:buSzPts val="1600"/>
              <a:buFont typeface="Noto Sans Symbols"/>
              <a:buChar char="•"/>
              <a:defRPr b="1" i="0" sz="2000" u="none" cap="none" strike="noStrike">
                <a:solidFill>
                  <a:srgbClr val="006699"/>
                </a:solidFill>
                <a:latin typeface="Arial"/>
                <a:ea typeface="Arial"/>
                <a:cs typeface="Arial"/>
                <a:sym typeface="Arial"/>
              </a:defRPr>
            </a:lvl3pPr>
            <a:lvl4pPr indent="-320039" lvl="3" marL="1828800" marR="0" rtl="0" algn="l">
              <a:spcBef>
                <a:spcPts val="360"/>
              </a:spcBef>
              <a:spcAft>
                <a:spcPts val="0"/>
              </a:spcAft>
              <a:buClr>
                <a:srgbClr val="FF33CC"/>
              </a:buClr>
              <a:buSzPts val="1440"/>
              <a:buFont typeface="Noto Sans Symbols"/>
              <a:buChar char="•"/>
              <a:defRPr b="1" i="0" sz="1800" u="none" cap="none" strike="noStrike">
                <a:solidFill>
                  <a:srgbClr val="FF3300"/>
                </a:solidFill>
                <a:latin typeface="Arial"/>
                <a:ea typeface="Arial"/>
                <a:cs typeface="Arial"/>
                <a:sym typeface="Arial"/>
              </a:defRPr>
            </a:lvl4pPr>
            <a:lvl5pPr indent="-320039" lvl="4" marL="2286000" marR="0" rtl="0" algn="l">
              <a:spcBef>
                <a:spcPts val="360"/>
              </a:spcBef>
              <a:spcAft>
                <a:spcPts val="0"/>
              </a:spcAft>
              <a:buClr>
                <a:srgbClr val="FF33CC"/>
              </a:buClr>
              <a:buSzPts val="1440"/>
              <a:buFont typeface="Noto Sans Symbols"/>
              <a:buChar char="•"/>
              <a:defRPr b="1" i="0" sz="1800" u="none" cap="none" strike="noStrike">
                <a:solidFill>
                  <a:schemeClr val="dk1"/>
                </a:solidFill>
                <a:latin typeface="Arial"/>
                <a:ea typeface="Arial"/>
                <a:cs typeface="Arial"/>
                <a:sym typeface="Arial"/>
              </a:defRPr>
            </a:lvl5pPr>
            <a:lvl6pPr indent="-320039" lvl="5" marL="2743200" marR="0" rtl="0" algn="l">
              <a:spcBef>
                <a:spcPts val="360"/>
              </a:spcBef>
              <a:spcAft>
                <a:spcPts val="0"/>
              </a:spcAft>
              <a:buClr>
                <a:srgbClr val="FF33CC"/>
              </a:buClr>
              <a:buSzPts val="1440"/>
              <a:buFont typeface="Noto Sans Symbols"/>
              <a:buChar char="•"/>
              <a:defRPr b="1" i="0" sz="1800" u="none" cap="none" strike="noStrike">
                <a:solidFill>
                  <a:schemeClr val="dk1"/>
                </a:solidFill>
                <a:latin typeface="Arial"/>
                <a:ea typeface="Arial"/>
                <a:cs typeface="Arial"/>
                <a:sym typeface="Arial"/>
              </a:defRPr>
            </a:lvl6pPr>
            <a:lvl7pPr indent="-320039" lvl="6" marL="3200400" marR="0" rtl="0" algn="l">
              <a:spcBef>
                <a:spcPts val="360"/>
              </a:spcBef>
              <a:spcAft>
                <a:spcPts val="0"/>
              </a:spcAft>
              <a:buClr>
                <a:srgbClr val="FF33CC"/>
              </a:buClr>
              <a:buSzPts val="1440"/>
              <a:buFont typeface="Noto Sans Symbols"/>
              <a:buChar char="•"/>
              <a:defRPr b="1" i="0" sz="1800" u="none" cap="none" strike="noStrike">
                <a:solidFill>
                  <a:schemeClr val="dk1"/>
                </a:solidFill>
                <a:latin typeface="Arial"/>
                <a:ea typeface="Arial"/>
                <a:cs typeface="Arial"/>
                <a:sym typeface="Arial"/>
              </a:defRPr>
            </a:lvl7pPr>
            <a:lvl8pPr indent="-320040" lvl="7" marL="3657600" marR="0" rtl="0" algn="l">
              <a:spcBef>
                <a:spcPts val="360"/>
              </a:spcBef>
              <a:spcAft>
                <a:spcPts val="0"/>
              </a:spcAft>
              <a:buClr>
                <a:srgbClr val="FF33CC"/>
              </a:buClr>
              <a:buSzPts val="1440"/>
              <a:buFont typeface="Noto Sans Symbols"/>
              <a:buChar char="•"/>
              <a:defRPr b="1" i="0" sz="1800" u="none" cap="none" strike="noStrike">
                <a:solidFill>
                  <a:schemeClr val="dk1"/>
                </a:solidFill>
                <a:latin typeface="Arial"/>
                <a:ea typeface="Arial"/>
                <a:cs typeface="Arial"/>
                <a:sym typeface="Arial"/>
              </a:defRPr>
            </a:lvl8pPr>
            <a:lvl9pPr indent="-320040" lvl="8" marL="4114800" marR="0" rtl="0" algn="l">
              <a:spcBef>
                <a:spcPts val="360"/>
              </a:spcBef>
              <a:spcAft>
                <a:spcPts val="0"/>
              </a:spcAft>
              <a:buClr>
                <a:srgbClr val="FF33CC"/>
              </a:buClr>
              <a:buSzPts val="1440"/>
              <a:buFont typeface="Noto Sans Symbols"/>
              <a:buChar char="•"/>
              <a:defRPr b="1" i="0" sz="1800" u="none" cap="none" strike="noStrike">
                <a:solidFill>
                  <a:schemeClr val="dk1"/>
                </a:solidFill>
                <a:latin typeface="Arial"/>
                <a:ea typeface="Arial"/>
                <a:cs typeface="Arial"/>
                <a:sym typeface="Arial"/>
              </a:defRPr>
            </a:lvl9pPr>
          </a:lstStyle>
          <a:p/>
        </p:txBody>
      </p:sp>
      <p:sp>
        <p:nvSpPr>
          <p:cNvPr id="26" name="Google Shape;26;p4"/>
          <p:cNvSpPr txBox="1"/>
          <p:nvPr>
            <p:ph idx="10" type="dt"/>
          </p:nvPr>
        </p:nvSpPr>
        <p:spPr>
          <a:xfrm>
            <a:off x="381000" y="6629400"/>
            <a:ext cx="1905000" cy="227013"/>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7" name="Google Shape;27;p4"/>
          <p:cNvSpPr txBox="1"/>
          <p:nvPr>
            <p:ph idx="12" type="sldNum"/>
          </p:nvPr>
        </p:nvSpPr>
        <p:spPr>
          <a:xfrm>
            <a:off x="7237413" y="6553200"/>
            <a:ext cx="1905000" cy="303213"/>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8" name="Shape 28"/>
        <p:cNvGrpSpPr/>
        <p:nvPr/>
      </p:nvGrpSpPr>
      <p:grpSpPr>
        <a:xfrm>
          <a:off x="0" y="0"/>
          <a:ext cx="0" cy="0"/>
          <a:chOff x="0" y="0"/>
          <a:chExt cx="0" cy="0"/>
        </a:xfrm>
      </p:grpSpPr>
      <p:cxnSp>
        <p:nvCxnSpPr>
          <p:cNvPr id="29" name="Google Shape;29;p5"/>
          <p:cNvCxnSpPr/>
          <p:nvPr/>
        </p:nvCxnSpPr>
        <p:spPr>
          <a:xfrm>
            <a:off x="0" y="2209800"/>
            <a:ext cx="8026400" cy="0"/>
          </a:xfrm>
          <a:prstGeom prst="straightConnector1">
            <a:avLst/>
          </a:prstGeom>
          <a:noFill/>
          <a:ln cap="flat" cmpd="sng" w="50800">
            <a:solidFill>
              <a:schemeClr val="accent2"/>
            </a:solidFill>
            <a:prstDash val="solid"/>
            <a:round/>
            <a:headEnd len="sm" w="sm" type="none"/>
            <a:tailEnd len="sm" w="sm" type="none"/>
          </a:ln>
        </p:spPr>
      </p:cxnSp>
      <p:sp>
        <p:nvSpPr>
          <p:cNvPr id="30" name="Google Shape;30;p5"/>
          <p:cNvSpPr txBox="1"/>
          <p:nvPr>
            <p:ph type="ctrTitle"/>
          </p:nvPr>
        </p:nvSpPr>
        <p:spPr>
          <a:xfrm>
            <a:off x="685800" y="609600"/>
            <a:ext cx="7772400" cy="1143000"/>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31" name="Google Shape;31;p5"/>
          <p:cNvSpPr txBox="1"/>
          <p:nvPr>
            <p:ph idx="1" type="subTitle"/>
          </p:nvPr>
        </p:nvSpPr>
        <p:spPr>
          <a:xfrm>
            <a:off x="1371600" y="3581400"/>
            <a:ext cx="6400800" cy="1752600"/>
          </a:xfrm>
          <a:prstGeom prst="rect">
            <a:avLst/>
          </a:prstGeom>
          <a:noFill/>
          <a:ln>
            <a:noFill/>
          </a:ln>
        </p:spPr>
        <p:txBody>
          <a:bodyPr anchorCtr="0" anchor="t" bIns="91425" lIns="91425" spcFirstLastPara="1" rIns="91425" wrap="square" tIns="91425">
            <a:noAutofit/>
          </a:bodyPr>
          <a:lstStyle>
            <a:lvl1pPr lvl="0" marR="0" rtl="0" algn="ctr">
              <a:lnSpc>
                <a:spcPct val="110000"/>
              </a:lnSpc>
              <a:spcBef>
                <a:spcPts val="560"/>
              </a:spcBef>
              <a:spcAft>
                <a:spcPts val="0"/>
              </a:spcAft>
              <a:buClr>
                <a:srgbClr val="9900FF"/>
              </a:buClr>
              <a:buSzPts val="2520"/>
              <a:buFont typeface="Noto Sans Symbols"/>
              <a:buNone/>
              <a:defRPr b="1" i="0" sz="2800" u="none" cap="none" strike="noStrike">
                <a:solidFill>
                  <a:schemeClr val="dk1"/>
                </a:solidFill>
                <a:latin typeface="Arial"/>
                <a:ea typeface="Arial"/>
                <a:cs typeface="Arial"/>
                <a:sym typeface="Arial"/>
              </a:defRPr>
            </a:lvl1pPr>
            <a:lvl2pPr lvl="1" marR="0" rtl="0" algn="l">
              <a:spcBef>
                <a:spcPts val="480"/>
              </a:spcBef>
              <a:spcAft>
                <a:spcPts val="0"/>
              </a:spcAft>
              <a:buClr>
                <a:srgbClr val="FF33CC"/>
              </a:buClr>
              <a:buSzPts val="2160"/>
              <a:buFont typeface="Noto Sans Symbols"/>
              <a:buChar char="•"/>
              <a:defRPr b="1" i="0" sz="2400" u="none" cap="none" strike="noStrike">
                <a:solidFill>
                  <a:srgbClr val="0000CC"/>
                </a:solidFill>
                <a:latin typeface="Arial"/>
                <a:ea typeface="Arial"/>
                <a:cs typeface="Arial"/>
                <a:sym typeface="Arial"/>
              </a:defRPr>
            </a:lvl2pPr>
            <a:lvl3pPr lvl="2" marR="0" rtl="0" algn="l">
              <a:lnSpc>
                <a:spcPct val="110000"/>
              </a:lnSpc>
              <a:spcBef>
                <a:spcPts val="480"/>
              </a:spcBef>
              <a:spcAft>
                <a:spcPts val="0"/>
              </a:spcAft>
              <a:buClr>
                <a:srgbClr val="FF33CC"/>
              </a:buClr>
              <a:buSzPts val="1920"/>
              <a:buFont typeface="Noto Sans Symbols"/>
              <a:buChar char="•"/>
              <a:defRPr b="1" i="0" sz="2400" u="none" cap="none" strike="noStrike">
                <a:solidFill>
                  <a:srgbClr val="006699"/>
                </a:solidFill>
                <a:latin typeface="Arial"/>
                <a:ea typeface="Arial"/>
                <a:cs typeface="Arial"/>
                <a:sym typeface="Arial"/>
              </a:defRPr>
            </a:lvl3pPr>
            <a:lvl4pPr lvl="3" marR="0" rtl="0" algn="l">
              <a:spcBef>
                <a:spcPts val="400"/>
              </a:spcBef>
              <a:spcAft>
                <a:spcPts val="0"/>
              </a:spcAft>
              <a:buClr>
                <a:srgbClr val="FF33CC"/>
              </a:buClr>
              <a:buSzPts val="1600"/>
              <a:buFont typeface="Noto Sans Symbols"/>
              <a:buChar char="•"/>
              <a:defRPr b="1" i="0" sz="2000" u="none" cap="none" strike="noStrike">
                <a:solidFill>
                  <a:srgbClr val="FF3300"/>
                </a:solidFill>
                <a:latin typeface="Arial"/>
                <a:ea typeface="Arial"/>
                <a:cs typeface="Arial"/>
                <a:sym typeface="Arial"/>
              </a:defRPr>
            </a:lvl4pPr>
            <a:lvl5pPr lvl="4"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5pPr>
            <a:lvl6pPr lvl="5"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6pPr>
            <a:lvl7pPr lvl="6"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7pPr>
            <a:lvl8pPr lvl="7"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8pPr>
            <a:lvl9pPr lvl="8"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9pPr>
          </a:lstStyle>
          <a:p/>
        </p:txBody>
      </p:sp>
      <p:sp>
        <p:nvSpPr>
          <p:cNvPr id="32" name="Google Shape;32;p5"/>
          <p:cNvSpPr txBox="1"/>
          <p:nvPr>
            <p:ph idx="10" type="dt"/>
          </p:nvPr>
        </p:nvSpPr>
        <p:spPr>
          <a:xfrm>
            <a:off x="381000" y="6248400"/>
            <a:ext cx="1905000" cy="4572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33" name="Google Shape;33;p5"/>
          <p:cNvSpPr txBox="1"/>
          <p:nvPr>
            <p:ph idx="11" type="ftr"/>
          </p:nvPr>
        </p:nvSpPr>
        <p:spPr>
          <a:xfrm>
            <a:off x="3124200" y="6248400"/>
            <a:ext cx="2895600" cy="4572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34" name="Google Shape;34;p5"/>
          <p:cNvSpPr txBox="1"/>
          <p:nvPr>
            <p:ph idx="12" type="sldNum"/>
          </p:nvPr>
        </p:nvSpPr>
        <p:spPr>
          <a:xfrm>
            <a:off x="6858000" y="6248400"/>
            <a:ext cx="1905000" cy="457200"/>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5" name="Shape 35"/>
        <p:cNvGrpSpPr/>
        <p:nvPr/>
      </p:nvGrpSpPr>
      <p:grpSpPr>
        <a:xfrm>
          <a:off x="0" y="0"/>
          <a:ext cx="0" cy="0"/>
          <a:chOff x="0" y="0"/>
          <a:chExt cx="0" cy="0"/>
        </a:xfrm>
      </p:grpSpPr>
      <p:sp>
        <p:nvSpPr>
          <p:cNvPr id="36" name="Google Shape;36;p6"/>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37" name="Google Shape;37;p6"/>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10000"/>
              </a:lnSpc>
              <a:spcBef>
                <a:spcPts val="400"/>
              </a:spcBef>
              <a:spcAft>
                <a:spcPts val="0"/>
              </a:spcAft>
              <a:buClr>
                <a:srgbClr val="9900FF"/>
              </a:buClr>
              <a:buSzPts val="1800"/>
              <a:buFont typeface="Noto Sans Symbols"/>
              <a:buNone/>
              <a:defRPr b="1"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rgbClr val="FF33CC"/>
              </a:buClr>
              <a:buSzPts val="1620"/>
              <a:buFont typeface="Noto Sans Symbols"/>
              <a:buNone/>
              <a:defRPr b="1" i="0" sz="1800" u="none" cap="none" strike="noStrike">
                <a:solidFill>
                  <a:srgbClr val="0000CC"/>
                </a:solidFill>
                <a:latin typeface="Arial"/>
                <a:ea typeface="Arial"/>
                <a:cs typeface="Arial"/>
                <a:sym typeface="Arial"/>
              </a:defRPr>
            </a:lvl2pPr>
            <a:lvl3pPr indent="-228600" lvl="2" marL="1371600" marR="0" rtl="0" algn="l">
              <a:lnSpc>
                <a:spcPct val="110000"/>
              </a:lnSpc>
              <a:spcBef>
                <a:spcPts val="320"/>
              </a:spcBef>
              <a:spcAft>
                <a:spcPts val="0"/>
              </a:spcAft>
              <a:buClr>
                <a:srgbClr val="FF33CC"/>
              </a:buClr>
              <a:buSzPts val="1280"/>
              <a:buFont typeface="Noto Sans Symbols"/>
              <a:buNone/>
              <a:defRPr b="1" i="0" sz="1600" u="none" cap="none" strike="noStrike">
                <a:solidFill>
                  <a:srgbClr val="006699"/>
                </a:solidFill>
                <a:latin typeface="Arial"/>
                <a:ea typeface="Arial"/>
                <a:cs typeface="Arial"/>
                <a:sym typeface="Arial"/>
              </a:defRPr>
            </a:lvl3pPr>
            <a:lvl4pPr indent="-228600" lvl="3" marL="1828800" marR="0" rtl="0" algn="l">
              <a:spcBef>
                <a:spcPts val="280"/>
              </a:spcBef>
              <a:spcAft>
                <a:spcPts val="0"/>
              </a:spcAft>
              <a:buClr>
                <a:srgbClr val="FF33CC"/>
              </a:buClr>
              <a:buSzPts val="1120"/>
              <a:buFont typeface="Noto Sans Symbols"/>
              <a:buNone/>
              <a:defRPr b="1" i="0" sz="1400" u="none" cap="none" strike="noStrike">
                <a:solidFill>
                  <a:srgbClr val="FF3300"/>
                </a:solidFill>
                <a:latin typeface="Arial"/>
                <a:ea typeface="Arial"/>
                <a:cs typeface="Arial"/>
                <a:sym typeface="Arial"/>
              </a:defRPr>
            </a:lvl4pPr>
            <a:lvl5pPr indent="-228600" lvl="4" marL="2286000" marR="0" rtl="0" algn="l">
              <a:spcBef>
                <a:spcPts val="280"/>
              </a:spcBef>
              <a:spcAft>
                <a:spcPts val="0"/>
              </a:spcAft>
              <a:buClr>
                <a:srgbClr val="FF33CC"/>
              </a:buClr>
              <a:buSzPts val="1120"/>
              <a:buFont typeface="Noto Sans Symbols"/>
              <a:buNone/>
              <a:defRPr b="1"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rgbClr val="FF33CC"/>
              </a:buClr>
              <a:buSzPts val="1120"/>
              <a:buFont typeface="Noto Sans Symbols"/>
              <a:buNone/>
              <a:defRPr b="1"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rgbClr val="FF33CC"/>
              </a:buClr>
              <a:buSzPts val="1120"/>
              <a:buFont typeface="Noto Sans Symbols"/>
              <a:buNone/>
              <a:defRPr b="1"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rgbClr val="FF33CC"/>
              </a:buClr>
              <a:buSzPts val="1120"/>
              <a:buFont typeface="Noto Sans Symbols"/>
              <a:buNone/>
              <a:defRPr b="1"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rgbClr val="FF33CC"/>
              </a:buClr>
              <a:buSzPts val="1120"/>
              <a:buFont typeface="Noto Sans Symbols"/>
              <a:buNone/>
              <a:defRPr b="1" i="0" sz="14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381000" y="6629400"/>
            <a:ext cx="1905000" cy="227013"/>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39" name="Google Shape;39;p6"/>
          <p:cNvSpPr txBox="1"/>
          <p:nvPr>
            <p:ph idx="12" type="sldNum"/>
          </p:nvPr>
        </p:nvSpPr>
        <p:spPr>
          <a:xfrm>
            <a:off x="7237413" y="6553200"/>
            <a:ext cx="1905000" cy="303213"/>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10000"/>
              </a:lnSpc>
              <a:spcBef>
                <a:spcPts val="480"/>
              </a:spcBef>
              <a:spcAft>
                <a:spcPts val="0"/>
              </a:spcAft>
              <a:buClr>
                <a:srgbClr val="9900FF"/>
              </a:buClr>
              <a:buSzPts val="2160"/>
              <a:buFont typeface="Noto Sans Symbols"/>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rgbClr val="FF33CC"/>
              </a:buClr>
              <a:buSzPts val="1800"/>
              <a:buFont typeface="Noto Sans Symbols"/>
              <a:buNone/>
              <a:defRPr b="1" i="0" sz="2000" u="none" cap="none" strike="noStrike">
                <a:solidFill>
                  <a:srgbClr val="0000CC"/>
                </a:solidFill>
                <a:latin typeface="Arial"/>
                <a:ea typeface="Arial"/>
                <a:cs typeface="Arial"/>
                <a:sym typeface="Arial"/>
              </a:defRPr>
            </a:lvl2pPr>
            <a:lvl3pPr indent="-228600" lvl="2" marL="1371600" marR="0" rtl="0" algn="l">
              <a:lnSpc>
                <a:spcPct val="110000"/>
              </a:lnSpc>
              <a:spcBef>
                <a:spcPts val="360"/>
              </a:spcBef>
              <a:spcAft>
                <a:spcPts val="0"/>
              </a:spcAft>
              <a:buClr>
                <a:srgbClr val="FF33CC"/>
              </a:buClr>
              <a:buSzPts val="1440"/>
              <a:buFont typeface="Noto Sans Symbols"/>
              <a:buNone/>
              <a:defRPr b="1" i="0" sz="1800" u="none" cap="none" strike="noStrike">
                <a:solidFill>
                  <a:srgbClr val="006699"/>
                </a:solidFill>
                <a:latin typeface="Arial"/>
                <a:ea typeface="Arial"/>
                <a:cs typeface="Arial"/>
                <a:sym typeface="Arial"/>
              </a:defRPr>
            </a:lvl3pPr>
            <a:lvl4pPr indent="-228600" lvl="3" marL="1828800" marR="0" rtl="0" algn="l">
              <a:spcBef>
                <a:spcPts val="320"/>
              </a:spcBef>
              <a:spcAft>
                <a:spcPts val="0"/>
              </a:spcAft>
              <a:buClr>
                <a:srgbClr val="FF33CC"/>
              </a:buClr>
              <a:buSzPts val="1280"/>
              <a:buFont typeface="Noto Sans Symbols"/>
              <a:buNone/>
              <a:defRPr b="1" i="0" sz="1600" u="none" cap="none" strike="noStrike">
                <a:solidFill>
                  <a:srgbClr val="FF3300"/>
                </a:solidFill>
                <a:latin typeface="Arial"/>
                <a:ea typeface="Arial"/>
                <a:cs typeface="Arial"/>
                <a:sym typeface="Arial"/>
              </a:defRPr>
            </a:lvl4pPr>
            <a:lvl5pPr indent="-228600" lvl="4" marL="2286000" marR="0" rtl="0" algn="l">
              <a:spcBef>
                <a:spcPts val="320"/>
              </a:spcBef>
              <a:spcAft>
                <a:spcPts val="0"/>
              </a:spcAft>
              <a:buClr>
                <a:srgbClr val="FF33CC"/>
              </a:buClr>
              <a:buSzPts val="1280"/>
              <a:buFont typeface="Noto Sans Symbols"/>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rgbClr val="FF33CC"/>
              </a:buClr>
              <a:buSzPts val="1280"/>
              <a:buFont typeface="Noto Sans Symbols"/>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rgbClr val="FF33CC"/>
              </a:buClr>
              <a:buSzPts val="1280"/>
              <a:buFont typeface="Noto Sans Symbols"/>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rgbClr val="FF33CC"/>
              </a:buClr>
              <a:buSzPts val="1280"/>
              <a:buFont typeface="Noto Sans Symbols"/>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rgbClr val="FF33CC"/>
              </a:buClr>
              <a:buSzPts val="1280"/>
              <a:buFont typeface="Noto Sans Symbols"/>
              <a:buNone/>
              <a:defRPr b="1" i="0" sz="1600" u="none" cap="none" strike="noStrike">
                <a:solidFill>
                  <a:schemeClr val="dk1"/>
                </a:solidFill>
                <a:latin typeface="Arial"/>
                <a:ea typeface="Arial"/>
                <a:cs typeface="Arial"/>
                <a:sym typeface="Arial"/>
              </a:defRPr>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65760" lvl="0" marL="457200" marR="0" rtl="0" algn="l">
              <a:lnSpc>
                <a:spcPct val="110000"/>
              </a:lnSpc>
              <a:spcBef>
                <a:spcPts val="480"/>
              </a:spcBef>
              <a:spcAft>
                <a:spcPts val="0"/>
              </a:spcAft>
              <a:buClr>
                <a:srgbClr val="9900FF"/>
              </a:buClr>
              <a:buSzPts val="2160"/>
              <a:buFont typeface="Noto Sans Symbols"/>
              <a:buChar char="•"/>
              <a:defRPr b="1" i="0" sz="2400" u="none" cap="none" strike="noStrike">
                <a:solidFill>
                  <a:schemeClr val="dk1"/>
                </a:solidFill>
                <a:latin typeface="Arial"/>
                <a:ea typeface="Arial"/>
                <a:cs typeface="Arial"/>
                <a:sym typeface="Arial"/>
              </a:defRPr>
            </a:lvl1pPr>
            <a:lvl2pPr indent="-342900" lvl="1" marL="914400" marR="0" rtl="0" algn="l">
              <a:spcBef>
                <a:spcPts val="400"/>
              </a:spcBef>
              <a:spcAft>
                <a:spcPts val="0"/>
              </a:spcAft>
              <a:buClr>
                <a:srgbClr val="FF33CC"/>
              </a:buClr>
              <a:buSzPts val="1800"/>
              <a:buFont typeface="Noto Sans Symbols"/>
              <a:buChar char="•"/>
              <a:defRPr b="1" i="0" sz="2000" u="none" cap="none" strike="noStrike">
                <a:solidFill>
                  <a:srgbClr val="0000CC"/>
                </a:solidFill>
                <a:latin typeface="Arial"/>
                <a:ea typeface="Arial"/>
                <a:cs typeface="Arial"/>
                <a:sym typeface="Arial"/>
              </a:defRPr>
            </a:lvl2pPr>
            <a:lvl3pPr indent="-320039" lvl="2" marL="1371600" marR="0" rtl="0" algn="l">
              <a:lnSpc>
                <a:spcPct val="110000"/>
              </a:lnSpc>
              <a:spcBef>
                <a:spcPts val="360"/>
              </a:spcBef>
              <a:spcAft>
                <a:spcPts val="0"/>
              </a:spcAft>
              <a:buClr>
                <a:srgbClr val="FF33CC"/>
              </a:buClr>
              <a:buSzPts val="1440"/>
              <a:buFont typeface="Noto Sans Symbols"/>
              <a:buChar char="•"/>
              <a:defRPr b="1" i="0" sz="1800" u="none" cap="none" strike="noStrike">
                <a:solidFill>
                  <a:srgbClr val="006699"/>
                </a:solidFill>
                <a:latin typeface="Arial"/>
                <a:ea typeface="Arial"/>
                <a:cs typeface="Arial"/>
                <a:sym typeface="Arial"/>
              </a:defRPr>
            </a:lvl3pPr>
            <a:lvl4pPr indent="-309880" lvl="3" marL="1828800" marR="0" rtl="0" algn="l">
              <a:spcBef>
                <a:spcPts val="320"/>
              </a:spcBef>
              <a:spcAft>
                <a:spcPts val="0"/>
              </a:spcAft>
              <a:buClr>
                <a:srgbClr val="FF33CC"/>
              </a:buClr>
              <a:buSzPts val="1280"/>
              <a:buFont typeface="Noto Sans Symbols"/>
              <a:buChar char="•"/>
              <a:defRPr b="1" i="0" sz="1600" u="none" cap="none" strike="noStrike">
                <a:solidFill>
                  <a:srgbClr val="FF3300"/>
                </a:solidFill>
                <a:latin typeface="Arial"/>
                <a:ea typeface="Arial"/>
                <a:cs typeface="Arial"/>
                <a:sym typeface="Arial"/>
              </a:defRPr>
            </a:lvl4pPr>
            <a:lvl5pPr indent="-309879" lvl="4" marL="2286000" marR="0" rtl="0" algn="l">
              <a:spcBef>
                <a:spcPts val="320"/>
              </a:spcBef>
              <a:spcAft>
                <a:spcPts val="0"/>
              </a:spcAft>
              <a:buClr>
                <a:srgbClr val="FF33CC"/>
              </a:buClr>
              <a:buSzPts val="1280"/>
              <a:buFont typeface="Noto Sans Symbols"/>
              <a:buChar char="•"/>
              <a:defRPr b="1" i="0" sz="1600" u="none" cap="none" strike="noStrike">
                <a:solidFill>
                  <a:schemeClr val="dk1"/>
                </a:solidFill>
                <a:latin typeface="Arial"/>
                <a:ea typeface="Arial"/>
                <a:cs typeface="Arial"/>
                <a:sym typeface="Arial"/>
              </a:defRPr>
            </a:lvl5pPr>
            <a:lvl6pPr indent="-309879" lvl="5" marL="2743200" marR="0" rtl="0" algn="l">
              <a:spcBef>
                <a:spcPts val="320"/>
              </a:spcBef>
              <a:spcAft>
                <a:spcPts val="0"/>
              </a:spcAft>
              <a:buClr>
                <a:srgbClr val="FF33CC"/>
              </a:buClr>
              <a:buSzPts val="1280"/>
              <a:buFont typeface="Noto Sans Symbols"/>
              <a:buChar char="•"/>
              <a:defRPr b="1" i="0" sz="1600" u="none" cap="none" strike="noStrike">
                <a:solidFill>
                  <a:schemeClr val="dk1"/>
                </a:solidFill>
                <a:latin typeface="Arial"/>
                <a:ea typeface="Arial"/>
                <a:cs typeface="Arial"/>
                <a:sym typeface="Arial"/>
              </a:defRPr>
            </a:lvl6pPr>
            <a:lvl7pPr indent="-309879" lvl="6" marL="3200400" marR="0" rtl="0" algn="l">
              <a:spcBef>
                <a:spcPts val="320"/>
              </a:spcBef>
              <a:spcAft>
                <a:spcPts val="0"/>
              </a:spcAft>
              <a:buClr>
                <a:srgbClr val="FF33CC"/>
              </a:buClr>
              <a:buSzPts val="1280"/>
              <a:buFont typeface="Noto Sans Symbols"/>
              <a:buChar char="•"/>
              <a:defRPr b="1" i="0" sz="1600" u="none" cap="none" strike="noStrike">
                <a:solidFill>
                  <a:schemeClr val="dk1"/>
                </a:solidFill>
                <a:latin typeface="Arial"/>
                <a:ea typeface="Arial"/>
                <a:cs typeface="Arial"/>
                <a:sym typeface="Arial"/>
              </a:defRPr>
            </a:lvl7pPr>
            <a:lvl8pPr indent="-309879" lvl="7" marL="3657600" marR="0" rtl="0" algn="l">
              <a:spcBef>
                <a:spcPts val="320"/>
              </a:spcBef>
              <a:spcAft>
                <a:spcPts val="0"/>
              </a:spcAft>
              <a:buClr>
                <a:srgbClr val="FF33CC"/>
              </a:buClr>
              <a:buSzPts val="1280"/>
              <a:buFont typeface="Noto Sans Symbols"/>
              <a:buChar char="•"/>
              <a:defRPr b="1" i="0" sz="1600" u="none" cap="none" strike="noStrike">
                <a:solidFill>
                  <a:schemeClr val="dk1"/>
                </a:solidFill>
                <a:latin typeface="Arial"/>
                <a:ea typeface="Arial"/>
                <a:cs typeface="Arial"/>
                <a:sym typeface="Arial"/>
              </a:defRPr>
            </a:lvl8pPr>
            <a:lvl9pPr indent="-309879" lvl="8" marL="4114800" marR="0" rtl="0" algn="l">
              <a:spcBef>
                <a:spcPts val="320"/>
              </a:spcBef>
              <a:spcAft>
                <a:spcPts val="0"/>
              </a:spcAft>
              <a:buClr>
                <a:srgbClr val="FF33CC"/>
              </a:buClr>
              <a:buSzPts val="1280"/>
              <a:buFont typeface="Noto Sans Symbols"/>
              <a:buChar char="•"/>
              <a:defRPr b="1" i="0" sz="1600" u="none" cap="none" strike="noStrike">
                <a:solidFill>
                  <a:schemeClr val="dk1"/>
                </a:solidFill>
                <a:latin typeface="Arial"/>
                <a:ea typeface="Arial"/>
                <a:cs typeface="Arial"/>
                <a:sym typeface="Arial"/>
              </a:defRPr>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10000"/>
              </a:lnSpc>
              <a:spcBef>
                <a:spcPts val="480"/>
              </a:spcBef>
              <a:spcAft>
                <a:spcPts val="0"/>
              </a:spcAft>
              <a:buClr>
                <a:srgbClr val="9900FF"/>
              </a:buClr>
              <a:buSzPts val="2160"/>
              <a:buFont typeface="Noto Sans Symbols"/>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rgbClr val="FF33CC"/>
              </a:buClr>
              <a:buSzPts val="1800"/>
              <a:buFont typeface="Noto Sans Symbols"/>
              <a:buNone/>
              <a:defRPr b="1" i="0" sz="2000" u="none" cap="none" strike="noStrike">
                <a:solidFill>
                  <a:srgbClr val="0000CC"/>
                </a:solidFill>
                <a:latin typeface="Arial"/>
                <a:ea typeface="Arial"/>
                <a:cs typeface="Arial"/>
                <a:sym typeface="Arial"/>
              </a:defRPr>
            </a:lvl2pPr>
            <a:lvl3pPr indent="-228600" lvl="2" marL="1371600" marR="0" rtl="0" algn="l">
              <a:lnSpc>
                <a:spcPct val="110000"/>
              </a:lnSpc>
              <a:spcBef>
                <a:spcPts val="360"/>
              </a:spcBef>
              <a:spcAft>
                <a:spcPts val="0"/>
              </a:spcAft>
              <a:buClr>
                <a:srgbClr val="FF33CC"/>
              </a:buClr>
              <a:buSzPts val="1440"/>
              <a:buFont typeface="Noto Sans Symbols"/>
              <a:buNone/>
              <a:defRPr b="1" i="0" sz="1800" u="none" cap="none" strike="noStrike">
                <a:solidFill>
                  <a:srgbClr val="006699"/>
                </a:solidFill>
                <a:latin typeface="Arial"/>
                <a:ea typeface="Arial"/>
                <a:cs typeface="Arial"/>
                <a:sym typeface="Arial"/>
              </a:defRPr>
            </a:lvl3pPr>
            <a:lvl4pPr indent="-228600" lvl="3" marL="1828800" marR="0" rtl="0" algn="l">
              <a:spcBef>
                <a:spcPts val="320"/>
              </a:spcBef>
              <a:spcAft>
                <a:spcPts val="0"/>
              </a:spcAft>
              <a:buClr>
                <a:srgbClr val="FF33CC"/>
              </a:buClr>
              <a:buSzPts val="1280"/>
              <a:buFont typeface="Noto Sans Symbols"/>
              <a:buNone/>
              <a:defRPr b="1" i="0" sz="1600" u="none" cap="none" strike="noStrike">
                <a:solidFill>
                  <a:srgbClr val="FF3300"/>
                </a:solidFill>
                <a:latin typeface="Arial"/>
                <a:ea typeface="Arial"/>
                <a:cs typeface="Arial"/>
                <a:sym typeface="Arial"/>
              </a:defRPr>
            </a:lvl4pPr>
            <a:lvl5pPr indent="-228600" lvl="4" marL="2286000" marR="0" rtl="0" algn="l">
              <a:spcBef>
                <a:spcPts val="320"/>
              </a:spcBef>
              <a:spcAft>
                <a:spcPts val="0"/>
              </a:spcAft>
              <a:buClr>
                <a:srgbClr val="FF33CC"/>
              </a:buClr>
              <a:buSzPts val="1280"/>
              <a:buFont typeface="Noto Sans Symbols"/>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rgbClr val="FF33CC"/>
              </a:buClr>
              <a:buSzPts val="1280"/>
              <a:buFont typeface="Noto Sans Symbols"/>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rgbClr val="FF33CC"/>
              </a:buClr>
              <a:buSzPts val="1280"/>
              <a:buFont typeface="Noto Sans Symbols"/>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rgbClr val="FF33CC"/>
              </a:buClr>
              <a:buSzPts val="1280"/>
              <a:buFont typeface="Noto Sans Symbols"/>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rgbClr val="FF33CC"/>
              </a:buClr>
              <a:buSzPts val="1280"/>
              <a:buFont typeface="Noto Sans Symbols"/>
              <a:buNone/>
              <a:defRPr b="1" i="0" sz="1600" u="none" cap="none" strike="noStrike">
                <a:solidFill>
                  <a:schemeClr val="dk1"/>
                </a:solidFill>
                <a:latin typeface="Arial"/>
                <a:ea typeface="Arial"/>
                <a:cs typeface="Arial"/>
                <a:sym typeface="Arial"/>
              </a:defRPr>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65760" lvl="0" marL="457200" marR="0" rtl="0" algn="l">
              <a:lnSpc>
                <a:spcPct val="110000"/>
              </a:lnSpc>
              <a:spcBef>
                <a:spcPts val="480"/>
              </a:spcBef>
              <a:spcAft>
                <a:spcPts val="0"/>
              </a:spcAft>
              <a:buClr>
                <a:srgbClr val="9900FF"/>
              </a:buClr>
              <a:buSzPts val="2160"/>
              <a:buFont typeface="Noto Sans Symbols"/>
              <a:buChar char="•"/>
              <a:defRPr b="1" i="0" sz="2400" u="none" cap="none" strike="noStrike">
                <a:solidFill>
                  <a:schemeClr val="dk1"/>
                </a:solidFill>
                <a:latin typeface="Arial"/>
                <a:ea typeface="Arial"/>
                <a:cs typeface="Arial"/>
                <a:sym typeface="Arial"/>
              </a:defRPr>
            </a:lvl1pPr>
            <a:lvl2pPr indent="-342900" lvl="1" marL="914400" marR="0" rtl="0" algn="l">
              <a:spcBef>
                <a:spcPts val="400"/>
              </a:spcBef>
              <a:spcAft>
                <a:spcPts val="0"/>
              </a:spcAft>
              <a:buClr>
                <a:srgbClr val="FF33CC"/>
              </a:buClr>
              <a:buSzPts val="1800"/>
              <a:buFont typeface="Noto Sans Symbols"/>
              <a:buChar char="•"/>
              <a:defRPr b="1" i="0" sz="2000" u="none" cap="none" strike="noStrike">
                <a:solidFill>
                  <a:srgbClr val="0000CC"/>
                </a:solidFill>
                <a:latin typeface="Arial"/>
                <a:ea typeface="Arial"/>
                <a:cs typeface="Arial"/>
                <a:sym typeface="Arial"/>
              </a:defRPr>
            </a:lvl2pPr>
            <a:lvl3pPr indent="-320039" lvl="2" marL="1371600" marR="0" rtl="0" algn="l">
              <a:lnSpc>
                <a:spcPct val="110000"/>
              </a:lnSpc>
              <a:spcBef>
                <a:spcPts val="360"/>
              </a:spcBef>
              <a:spcAft>
                <a:spcPts val="0"/>
              </a:spcAft>
              <a:buClr>
                <a:srgbClr val="FF33CC"/>
              </a:buClr>
              <a:buSzPts val="1440"/>
              <a:buFont typeface="Noto Sans Symbols"/>
              <a:buChar char="•"/>
              <a:defRPr b="1" i="0" sz="1800" u="none" cap="none" strike="noStrike">
                <a:solidFill>
                  <a:srgbClr val="006699"/>
                </a:solidFill>
                <a:latin typeface="Arial"/>
                <a:ea typeface="Arial"/>
                <a:cs typeface="Arial"/>
                <a:sym typeface="Arial"/>
              </a:defRPr>
            </a:lvl3pPr>
            <a:lvl4pPr indent="-309880" lvl="3" marL="1828800" marR="0" rtl="0" algn="l">
              <a:spcBef>
                <a:spcPts val="320"/>
              </a:spcBef>
              <a:spcAft>
                <a:spcPts val="0"/>
              </a:spcAft>
              <a:buClr>
                <a:srgbClr val="FF33CC"/>
              </a:buClr>
              <a:buSzPts val="1280"/>
              <a:buFont typeface="Noto Sans Symbols"/>
              <a:buChar char="•"/>
              <a:defRPr b="1" i="0" sz="1600" u="none" cap="none" strike="noStrike">
                <a:solidFill>
                  <a:srgbClr val="FF3300"/>
                </a:solidFill>
                <a:latin typeface="Arial"/>
                <a:ea typeface="Arial"/>
                <a:cs typeface="Arial"/>
                <a:sym typeface="Arial"/>
              </a:defRPr>
            </a:lvl4pPr>
            <a:lvl5pPr indent="-309879" lvl="4" marL="2286000" marR="0" rtl="0" algn="l">
              <a:spcBef>
                <a:spcPts val="320"/>
              </a:spcBef>
              <a:spcAft>
                <a:spcPts val="0"/>
              </a:spcAft>
              <a:buClr>
                <a:srgbClr val="FF33CC"/>
              </a:buClr>
              <a:buSzPts val="1280"/>
              <a:buFont typeface="Noto Sans Symbols"/>
              <a:buChar char="•"/>
              <a:defRPr b="1" i="0" sz="1600" u="none" cap="none" strike="noStrike">
                <a:solidFill>
                  <a:schemeClr val="dk1"/>
                </a:solidFill>
                <a:latin typeface="Arial"/>
                <a:ea typeface="Arial"/>
                <a:cs typeface="Arial"/>
                <a:sym typeface="Arial"/>
              </a:defRPr>
            </a:lvl5pPr>
            <a:lvl6pPr indent="-309879" lvl="5" marL="2743200" marR="0" rtl="0" algn="l">
              <a:spcBef>
                <a:spcPts val="320"/>
              </a:spcBef>
              <a:spcAft>
                <a:spcPts val="0"/>
              </a:spcAft>
              <a:buClr>
                <a:srgbClr val="FF33CC"/>
              </a:buClr>
              <a:buSzPts val="1280"/>
              <a:buFont typeface="Noto Sans Symbols"/>
              <a:buChar char="•"/>
              <a:defRPr b="1" i="0" sz="1600" u="none" cap="none" strike="noStrike">
                <a:solidFill>
                  <a:schemeClr val="dk1"/>
                </a:solidFill>
                <a:latin typeface="Arial"/>
                <a:ea typeface="Arial"/>
                <a:cs typeface="Arial"/>
                <a:sym typeface="Arial"/>
              </a:defRPr>
            </a:lvl6pPr>
            <a:lvl7pPr indent="-309879" lvl="6" marL="3200400" marR="0" rtl="0" algn="l">
              <a:spcBef>
                <a:spcPts val="320"/>
              </a:spcBef>
              <a:spcAft>
                <a:spcPts val="0"/>
              </a:spcAft>
              <a:buClr>
                <a:srgbClr val="FF33CC"/>
              </a:buClr>
              <a:buSzPts val="1280"/>
              <a:buFont typeface="Noto Sans Symbols"/>
              <a:buChar char="•"/>
              <a:defRPr b="1" i="0" sz="1600" u="none" cap="none" strike="noStrike">
                <a:solidFill>
                  <a:schemeClr val="dk1"/>
                </a:solidFill>
                <a:latin typeface="Arial"/>
                <a:ea typeface="Arial"/>
                <a:cs typeface="Arial"/>
                <a:sym typeface="Arial"/>
              </a:defRPr>
            </a:lvl7pPr>
            <a:lvl8pPr indent="-309879" lvl="7" marL="3657600" marR="0" rtl="0" algn="l">
              <a:spcBef>
                <a:spcPts val="320"/>
              </a:spcBef>
              <a:spcAft>
                <a:spcPts val="0"/>
              </a:spcAft>
              <a:buClr>
                <a:srgbClr val="FF33CC"/>
              </a:buClr>
              <a:buSzPts val="1280"/>
              <a:buFont typeface="Noto Sans Symbols"/>
              <a:buChar char="•"/>
              <a:defRPr b="1" i="0" sz="1600" u="none" cap="none" strike="noStrike">
                <a:solidFill>
                  <a:schemeClr val="dk1"/>
                </a:solidFill>
                <a:latin typeface="Arial"/>
                <a:ea typeface="Arial"/>
                <a:cs typeface="Arial"/>
                <a:sym typeface="Arial"/>
              </a:defRPr>
            </a:lvl8pPr>
            <a:lvl9pPr indent="-309879" lvl="8" marL="4114800" marR="0" rtl="0" algn="l">
              <a:spcBef>
                <a:spcPts val="320"/>
              </a:spcBef>
              <a:spcAft>
                <a:spcPts val="0"/>
              </a:spcAft>
              <a:buClr>
                <a:srgbClr val="FF33CC"/>
              </a:buClr>
              <a:buSzPts val="1280"/>
              <a:buFont typeface="Noto Sans Symbols"/>
              <a:buChar char="•"/>
              <a:defRPr b="1" i="0" sz="1600" u="none" cap="none" strike="noStrike">
                <a:solidFill>
                  <a:schemeClr val="dk1"/>
                </a:solidFill>
                <a:latin typeface="Arial"/>
                <a:ea typeface="Arial"/>
                <a:cs typeface="Arial"/>
                <a:sym typeface="Arial"/>
              </a:defRPr>
            </a:lvl9pPr>
          </a:lstStyle>
          <a:p/>
        </p:txBody>
      </p:sp>
      <p:sp>
        <p:nvSpPr>
          <p:cNvPr id="46" name="Google Shape;46;p7"/>
          <p:cNvSpPr txBox="1"/>
          <p:nvPr>
            <p:ph idx="10" type="dt"/>
          </p:nvPr>
        </p:nvSpPr>
        <p:spPr>
          <a:xfrm>
            <a:off x="381000" y="6629400"/>
            <a:ext cx="1905000" cy="227013"/>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7" name="Google Shape;47;p7"/>
          <p:cNvSpPr txBox="1"/>
          <p:nvPr>
            <p:ph idx="12" type="sldNum"/>
          </p:nvPr>
        </p:nvSpPr>
        <p:spPr>
          <a:xfrm>
            <a:off x="7237413" y="6553200"/>
            <a:ext cx="1905000" cy="303213"/>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8" name="Shape 48"/>
        <p:cNvGrpSpPr/>
        <p:nvPr/>
      </p:nvGrpSpPr>
      <p:grpSpPr>
        <a:xfrm>
          <a:off x="0" y="0"/>
          <a:ext cx="0" cy="0"/>
          <a:chOff x="0" y="0"/>
          <a:chExt cx="0" cy="0"/>
        </a:xfrm>
      </p:grpSpPr>
      <p:sp>
        <p:nvSpPr>
          <p:cNvPr id="49" name="Google Shape;49;p8"/>
          <p:cNvSpPr txBox="1"/>
          <p:nvPr>
            <p:ph type="title"/>
          </p:nvPr>
        </p:nvSpPr>
        <p:spPr>
          <a:xfrm>
            <a:off x="304800" y="152400"/>
            <a:ext cx="8610600" cy="723900"/>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50" name="Google Shape;50;p8"/>
          <p:cNvSpPr txBox="1"/>
          <p:nvPr>
            <p:ph idx="10" type="dt"/>
          </p:nvPr>
        </p:nvSpPr>
        <p:spPr>
          <a:xfrm>
            <a:off x="381000" y="6629400"/>
            <a:ext cx="1905000" cy="227013"/>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1" name="Google Shape;51;p8"/>
          <p:cNvSpPr txBox="1"/>
          <p:nvPr>
            <p:ph idx="12" type="sldNum"/>
          </p:nvPr>
        </p:nvSpPr>
        <p:spPr>
          <a:xfrm>
            <a:off x="7237413" y="6553200"/>
            <a:ext cx="1905000" cy="303213"/>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2" name="Shape 52"/>
        <p:cNvGrpSpPr/>
        <p:nvPr/>
      </p:nvGrpSpPr>
      <p:grpSpPr>
        <a:xfrm>
          <a:off x="0" y="0"/>
          <a:ext cx="0" cy="0"/>
          <a:chOff x="0" y="0"/>
          <a:chExt cx="0" cy="0"/>
        </a:xfrm>
      </p:grpSpPr>
      <p:sp>
        <p:nvSpPr>
          <p:cNvPr id="53" name="Google Shape;53;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54" name="Google Shape;54;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11480" lvl="0" marL="457200" marR="0" rtl="0" algn="l">
              <a:lnSpc>
                <a:spcPct val="110000"/>
              </a:lnSpc>
              <a:spcBef>
                <a:spcPts val="640"/>
              </a:spcBef>
              <a:spcAft>
                <a:spcPts val="0"/>
              </a:spcAft>
              <a:buClr>
                <a:srgbClr val="9900FF"/>
              </a:buClr>
              <a:buSzPts val="2880"/>
              <a:buFont typeface="Noto Sans Symbols"/>
              <a:buChar char="•"/>
              <a:defRPr b="1" i="0" sz="3200" u="none" cap="none" strike="noStrike">
                <a:solidFill>
                  <a:schemeClr val="dk1"/>
                </a:solidFill>
                <a:latin typeface="Arial"/>
                <a:ea typeface="Arial"/>
                <a:cs typeface="Arial"/>
                <a:sym typeface="Arial"/>
              </a:defRPr>
            </a:lvl1pPr>
            <a:lvl2pPr indent="-388619" lvl="1" marL="914400" marR="0" rtl="0" algn="l">
              <a:spcBef>
                <a:spcPts val="560"/>
              </a:spcBef>
              <a:spcAft>
                <a:spcPts val="0"/>
              </a:spcAft>
              <a:buClr>
                <a:srgbClr val="FF33CC"/>
              </a:buClr>
              <a:buSzPts val="2520"/>
              <a:buFont typeface="Noto Sans Symbols"/>
              <a:buChar char="•"/>
              <a:defRPr b="1" i="0" sz="2800" u="none" cap="none" strike="noStrike">
                <a:solidFill>
                  <a:srgbClr val="0000CC"/>
                </a:solidFill>
                <a:latin typeface="Arial"/>
                <a:ea typeface="Arial"/>
                <a:cs typeface="Arial"/>
                <a:sym typeface="Arial"/>
              </a:defRPr>
            </a:lvl2pPr>
            <a:lvl3pPr indent="-350519" lvl="2" marL="1371600" marR="0" rtl="0" algn="l">
              <a:lnSpc>
                <a:spcPct val="110000"/>
              </a:lnSpc>
              <a:spcBef>
                <a:spcPts val="480"/>
              </a:spcBef>
              <a:spcAft>
                <a:spcPts val="0"/>
              </a:spcAft>
              <a:buClr>
                <a:srgbClr val="FF33CC"/>
              </a:buClr>
              <a:buSzPts val="1920"/>
              <a:buFont typeface="Noto Sans Symbols"/>
              <a:buChar char="•"/>
              <a:defRPr b="1" i="0" sz="2400" u="none" cap="none" strike="noStrike">
                <a:solidFill>
                  <a:srgbClr val="006699"/>
                </a:solidFill>
                <a:latin typeface="Arial"/>
                <a:ea typeface="Arial"/>
                <a:cs typeface="Arial"/>
                <a:sym typeface="Arial"/>
              </a:defRPr>
            </a:lvl3pPr>
            <a:lvl4pPr indent="-330200" lvl="3" marL="1828800" marR="0" rtl="0" algn="l">
              <a:spcBef>
                <a:spcPts val="400"/>
              </a:spcBef>
              <a:spcAft>
                <a:spcPts val="0"/>
              </a:spcAft>
              <a:buClr>
                <a:srgbClr val="FF33CC"/>
              </a:buClr>
              <a:buSzPts val="1600"/>
              <a:buFont typeface="Noto Sans Symbols"/>
              <a:buChar char="•"/>
              <a:defRPr b="1" i="0" sz="2000" u="none" cap="none" strike="noStrike">
                <a:solidFill>
                  <a:srgbClr val="FF3300"/>
                </a:solidFill>
                <a:latin typeface="Arial"/>
                <a:ea typeface="Arial"/>
                <a:cs typeface="Arial"/>
                <a:sym typeface="Arial"/>
              </a:defRPr>
            </a:lvl4pPr>
            <a:lvl5pPr indent="-330200" lvl="4" marL="22860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9pPr>
          </a:lstStyle>
          <a:p/>
        </p:txBody>
      </p:sp>
      <p:sp>
        <p:nvSpPr>
          <p:cNvPr id="55" name="Google Shape;55;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0000"/>
              </a:lnSpc>
              <a:spcBef>
                <a:spcPts val="280"/>
              </a:spcBef>
              <a:spcAft>
                <a:spcPts val="0"/>
              </a:spcAft>
              <a:buClr>
                <a:srgbClr val="9900FF"/>
              </a:buClr>
              <a:buSzPts val="1260"/>
              <a:buFont typeface="Noto Sans Symbols"/>
              <a:buNone/>
              <a:defRPr b="1"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rgbClr val="FF33CC"/>
              </a:buClr>
              <a:buSzPts val="1080"/>
              <a:buFont typeface="Noto Sans Symbols"/>
              <a:buNone/>
              <a:defRPr b="1" i="0" sz="1200" u="none" cap="none" strike="noStrike">
                <a:solidFill>
                  <a:srgbClr val="0000CC"/>
                </a:solidFill>
                <a:latin typeface="Arial"/>
                <a:ea typeface="Arial"/>
                <a:cs typeface="Arial"/>
                <a:sym typeface="Arial"/>
              </a:defRPr>
            </a:lvl2pPr>
            <a:lvl3pPr indent="-228600" lvl="2" marL="1371600" marR="0" rtl="0" algn="l">
              <a:lnSpc>
                <a:spcPct val="110000"/>
              </a:lnSpc>
              <a:spcBef>
                <a:spcPts val="200"/>
              </a:spcBef>
              <a:spcAft>
                <a:spcPts val="0"/>
              </a:spcAft>
              <a:buClr>
                <a:srgbClr val="FF33CC"/>
              </a:buClr>
              <a:buSzPts val="800"/>
              <a:buFont typeface="Noto Sans Symbols"/>
              <a:buNone/>
              <a:defRPr b="1" i="0" sz="1000" u="none" cap="none" strike="noStrike">
                <a:solidFill>
                  <a:srgbClr val="006699"/>
                </a:solidFill>
                <a:latin typeface="Arial"/>
                <a:ea typeface="Arial"/>
                <a:cs typeface="Arial"/>
                <a:sym typeface="Arial"/>
              </a:defRPr>
            </a:lvl3pPr>
            <a:lvl4pPr indent="-228600" lvl="3" marL="1828800" marR="0" rtl="0" algn="l">
              <a:spcBef>
                <a:spcPts val="180"/>
              </a:spcBef>
              <a:spcAft>
                <a:spcPts val="0"/>
              </a:spcAft>
              <a:buClr>
                <a:srgbClr val="FF33CC"/>
              </a:buClr>
              <a:buSzPts val="720"/>
              <a:buFont typeface="Noto Sans Symbols"/>
              <a:buNone/>
              <a:defRPr b="1" i="0" sz="900" u="none" cap="none" strike="noStrike">
                <a:solidFill>
                  <a:srgbClr val="FF3300"/>
                </a:solidFill>
                <a:latin typeface="Arial"/>
                <a:ea typeface="Arial"/>
                <a:cs typeface="Arial"/>
                <a:sym typeface="Arial"/>
              </a:defRPr>
            </a:lvl4pPr>
            <a:lvl5pPr indent="-228600" lvl="4" marL="2286000" marR="0" rtl="0" algn="l">
              <a:spcBef>
                <a:spcPts val="180"/>
              </a:spcBef>
              <a:spcAft>
                <a:spcPts val="0"/>
              </a:spcAft>
              <a:buClr>
                <a:srgbClr val="FF33CC"/>
              </a:buClr>
              <a:buSzPts val="720"/>
              <a:buFont typeface="Noto Sans Symbols"/>
              <a:buNone/>
              <a:defRPr b="1"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rgbClr val="FF33CC"/>
              </a:buClr>
              <a:buSzPts val="720"/>
              <a:buFont typeface="Noto Sans Symbols"/>
              <a:buNone/>
              <a:defRPr b="1"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rgbClr val="FF33CC"/>
              </a:buClr>
              <a:buSzPts val="720"/>
              <a:buFont typeface="Noto Sans Symbols"/>
              <a:buNone/>
              <a:defRPr b="1"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rgbClr val="FF33CC"/>
              </a:buClr>
              <a:buSzPts val="720"/>
              <a:buFont typeface="Noto Sans Symbols"/>
              <a:buNone/>
              <a:defRPr b="1"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rgbClr val="FF33CC"/>
              </a:buClr>
              <a:buSzPts val="720"/>
              <a:buFont typeface="Noto Sans Symbols"/>
              <a:buNone/>
              <a:defRPr b="1" i="0" sz="900" u="none" cap="none" strike="noStrike">
                <a:solidFill>
                  <a:schemeClr val="dk1"/>
                </a:solidFill>
                <a:latin typeface="Arial"/>
                <a:ea typeface="Arial"/>
                <a:cs typeface="Arial"/>
                <a:sym typeface="Arial"/>
              </a:defRPr>
            </a:lvl9pPr>
          </a:lstStyle>
          <a:p/>
        </p:txBody>
      </p:sp>
      <p:sp>
        <p:nvSpPr>
          <p:cNvPr id="56" name="Google Shape;56;p9"/>
          <p:cNvSpPr txBox="1"/>
          <p:nvPr>
            <p:ph idx="10" type="dt"/>
          </p:nvPr>
        </p:nvSpPr>
        <p:spPr>
          <a:xfrm>
            <a:off x="381000" y="6629400"/>
            <a:ext cx="1905000" cy="227013"/>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7" name="Google Shape;57;p9"/>
          <p:cNvSpPr txBox="1"/>
          <p:nvPr>
            <p:ph idx="12" type="sldNum"/>
          </p:nvPr>
        </p:nvSpPr>
        <p:spPr>
          <a:xfrm>
            <a:off x="7237413" y="6553200"/>
            <a:ext cx="1905000" cy="303213"/>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60" name="Google Shape;60;p10"/>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lvl="0" marR="0" rtl="0" algn="l">
              <a:lnSpc>
                <a:spcPct val="110000"/>
              </a:lnSpc>
              <a:spcBef>
                <a:spcPts val="640"/>
              </a:spcBef>
              <a:spcAft>
                <a:spcPts val="0"/>
              </a:spcAft>
              <a:buClr>
                <a:srgbClr val="9900FF"/>
              </a:buClr>
              <a:buSzPts val="2880"/>
              <a:buFont typeface="Noto Sans Symbols"/>
              <a:buNone/>
              <a:defRPr b="1" i="0" sz="3200" u="none" cap="none" strike="noStrike">
                <a:solidFill>
                  <a:schemeClr val="dk1"/>
                </a:solidFill>
                <a:latin typeface="Arial"/>
                <a:ea typeface="Arial"/>
                <a:cs typeface="Arial"/>
                <a:sym typeface="Arial"/>
              </a:defRPr>
            </a:lvl1pPr>
            <a:lvl2pPr lvl="1" marR="0" rtl="0" algn="l">
              <a:spcBef>
                <a:spcPts val="560"/>
              </a:spcBef>
              <a:spcAft>
                <a:spcPts val="0"/>
              </a:spcAft>
              <a:buClr>
                <a:srgbClr val="FF33CC"/>
              </a:buClr>
              <a:buSzPts val="2520"/>
              <a:buFont typeface="Noto Sans Symbols"/>
              <a:buNone/>
              <a:defRPr b="1" i="0" sz="2800" u="none" cap="none" strike="noStrike">
                <a:solidFill>
                  <a:srgbClr val="0000CC"/>
                </a:solidFill>
                <a:latin typeface="Arial"/>
                <a:ea typeface="Arial"/>
                <a:cs typeface="Arial"/>
                <a:sym typeface="Arial"/>
              </a:defRPr>
            </a:lvl2pPr>
            <a:lvl3pPr lvl="2" marR="0" rtl="0" algn="l">
              <a:lnSpc>
                <a:spcPct val="110000"/>
              </a:lnSpc>
              <a:spcBef>
                <a:spcPts val="480"/>
              </a:spcBef>
              <a:spcAft>
                <a:spcPts val="0"/>
              </a:spcAft>
              <a:buClr>
                <a:srgbClr val="FF33CC"/>
              </a:buClr>
              <a:buSzPts val="1920"/>
              <a:buFont typeface="Noto Sans Symbols"/>
              <a:buNone/>
              <a:defRPr b="1" i="0" sz="2400" u="none" cap="none" strike="noStrike">
                <a:solidFill>
                  <a:srgbClr val="006699"/>
                </a:solidFill>
                <a:latin typeface="Arial"/>
                <a:ea typeface="Arial"/>
                <a:cs typeface="Arial"/>
                <a:sym typeface="Arial"/>
              </a:defRPr>
            </a:lvl3pPr>
            <a:lvl4pPr lvl="3" marR="0" rtl="0" algn="l">
              <a:spcBef>
                <a:spcPts val="400"/>
              </a:spcBef>
              <a:spcAft>
                <a:spcPts val="0"/>
              </a:spcAft>
              <a:buClr>
                <a:srgbClr val="FF33CC"/>
              </a:buClr>
              <a:buSzPts val="1600"/>
              <a:buFont typeface="Noto Sans Symbols"/>
              <a:buNone/>
              <a:defRPr b="1" i="0" sz="2000" u="none" cap="none" strike="noStrike">
                <a:solidFill>
                  <a:srgbClr val="FF3300"/>
                </a:solidFill>
                <a:latin typeface="Arial"/>
                <a:ea typeface="Arial"/>
                <a:cs typeface="Arial"/>
                <a:sym typeface="Arial"/>
              </a:defRPr>
            </a:lvl4pPr>
            <a:lvl5pPr lvl="4" marR="0" rtl="0" algn="l">
              <a:spcBef>
                <a:spcPts val="400"/>
              </a:spcBef>
              <a:spcAft>
                <a:spcPts val="0"/>
              </a:spcAft>
              <a:buClr>
                <a:srgbClr val="FF33CC"/>
              </a:buClr>
              <a:buSzPts val="1600"/>
              <a:buFont typeface="Noto Sans Symbols"/>
              <a:buNone/>
              <a:defRPr b="1" i="0" sz="2000" u="none" cap="none" strike="noStrike">
                <a:solidFill>
                  <a:schemeClr val="dk1"/>
                </a:solidFill>
                <a:latin typeface="Arial"/>
                <a:ea typeface="Arial"/>
                <a:cs typeface="Arial"/>
                <a:sym typeface="Arial"/>
              </a:defRPr>
            </a:lvl5pPr>
            <a:lvl6pPr lvl="5" marR="0" rtl="0" algn="l">
              <a:spcBef>
                <a:spcPts val="400"/>
              </a:spcBef>
              <a:spcAft>
                <a:spcPts val="0"/>
              </a:spcAft>
              <a:buClr>
                <a:srgbClr val="FF33CC"/>
              </a:buClr>
              <a:buSzPts val="1600"/>
              <a:buFont typeface="Noto Sans Symbols"/>
              <a:buNone/>
              <a:defRPr b="1" i="0" sz="2000" u="none" cap="none" strike="noStrike">
                <a:solidFill>
                  <a:schemeClr val="dk1"/>
                </a:solidFill>
                <a:latin typeface="Arial"/>
                <a:ea typeface="Arial"/>
                <a:cs typeface="Arial"/>
                <a:sym typeface="Arial"/>
              </a:defRPr>
            </a:lvl6pPr>
            <a:lvl7pPr lvl="6" marR="0" rtl="0" algn="l">
              <a:spcBef>
                <a:spcPts val="400"/>
              </a:spcBef>
              <a:spcAft>
                <a:spcPts val="0"/>
              </a:spcAft>
              <a:buClr>
                <a:srgbClr val="FF33CC"/>
              </a:buClr>
              <a:buSzPts val="1600"/>
              <a:buFont typeface="Noto Sans Symbols"/>
              <a:buNone/>
              <a:defRPr b="1" i="0" sz="2000" u="none" cap="none" strike="noStrike">
                <a:solidFill>
                  <a:schemeClr val="dk1"/>
                </a:solidFill>
                <a:latin typeface="Arial"/>
                <a:ea typeface="Arial"/>
                <a:cs typeface="Arial"/>
                <a:sym typeface="Arial"/>
              </a:defRPr>
            </a:lvl7pPr>
            <a:lvl8pPr lvl="7" marR="0" rtl="0" algn="l">
              <a:spcBef>
                <a:spcPts val="400"/>
              </a:spcBef>
              <a:spcAft>
                <a:spcPts val="0"/>
              </a:spcAft>
              <a:buClr>
                <a:srgbClr val="FF33CC"/>
              </a:buClr>
              <a:buSzPts val="1600"/>
              <a:buFont typeface="Noto Sans Symbols"/>
              <a:buNone/>
              <a:defRPr b="1" i="0" sz="2000" u="none" cap="none" strike="noStrike">
                <a:solidFill>
                  <a:schemeClr val="dk1"/>
                </a:solidFill>
                <a:latin typeface="Arial"/>
                <a:ea typeface="Arial"/>
                <a:cs typeface="Arial"/>
                <a:sym typeface="Arial"/>
              </a:defRPr>
            </a:lvl8pPr>
            <a:lvl9pPr lvl="8" marR="0" rtl="0" algn="l">
              <a:spcBef>
                <a:spcPts val="400"/>
              </a:spcBef>
              <a:spcAft>
                <a:spcPts val="0"/>
              </a:spcAft>
              <a:buClr>
                <a:srgbClr val="FF33CC"/>
              </a:buClr>
              <a:buSzPts val="1600"/>
              <a:buFont typeface="Noto Sans Symbols"/>
              <a:buNone/>
              <a:defRPr b="1" i="0" sz="2000" u="none" cap="none" strike="noStrike">
                <a:solidFill>
                  <a:schemeClr val="dk1"/>
                </a:solidFill>
                <a:latin typeface="Arial"/>
                <a:ea typeface="Arial"/>
                <a:cs typeface="Arial"/>
                <a:sym typeface="Arial"/>
              </a:defRPr>
            </a:lvl9pPr>
          </a:lstStyle>
          <a:p/>
        </p:txBody>
      </p:sp>
      <p:sp>
        <p:nvSpPr>
          <p:cNvPr id="61" name="Google Shape;61;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0000"/>
              </a:lnSpc>
              <a:spcBef>
                <a:spcPts val="280"/>
              </a:spcBef>
              <a:spcAft>
                <a:spcPts val="0"/>
              </a:spcAft>
              <a:buClr>
                <a:srgbClr val="9900FF"/>
              </a:buClr>
              <a:buSzPts val="1260"/>
              <a:buFont typeface="Noto Sans Symbols"/>
              <a:buNone/>
              <a:defRPr b="1"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rgbClr val="FF33CC"/>
              </a:buClr>
              <a:buSzPts val="1080"/>
              <a:buFont typeface="Noto Sans Symbols"/>
              <a:buNone/>
              <a:defRPr b="1" i="0" sz="1200" u="none" cap="none" strike="noStrike">
                <a:solidFill>
                  <a:srgbClr val="0000CC"/>
                </a:solidFill>
                <a:latin typeface="Arial"/>
                <a:ea typeface="Arial"/>
                <a:cs typeface="Arial"/>
                <a:sym typeface="Arial"/>
              </a:defRPr>
            </a:lvl2pPr>
            <a:lvl3pPr indent="-228600" lvl="2" marL="1371600" marR="0" rtl="0" algn="l">
              <a:lnSpc>
                <a:spcPct val="110000"/>
              </a:lnSpc>
              <a:spcBef>
                <a:spcPts val="200"/>
              </a:spcBef>
              <a:spcAft>
                <a:spcPts val="0"/>
              </a:spcAft>
              <a:buClr>
                <a:srgbClr val="FF33CC"/>
              </a:buClr>
              <a:buSzPts val="800"/>
              <a:buFont typeface="Noto Sans Symbols"/>
              <a:buNone/>
              <a:defRPr b="1" i="0" sz="1000" u="none" cap="none" strike="noStrike">
                <a:solidFill>
                  <a:srgbClr val="006699"/>
                </a:solidFill>
                <a:latin typeface="Arial"/>
                <a:ea typeface="Arial"/>
                <a:cs typeface="Arial"/>
                <a:sym typeface="Arial"/>
              </a:defRPr>
            </a:lvl3pPr>
            <a:lvl4pPr indent="-228600" lvl="3" marL="1828800" marR="0" rtl="0" algn="l">
              <a:spcBef>
                <a:spcPts val="180"/>
              </a:spcBef>
              <a:spcAft>
                <a:spcPts val="0"/>
              </a:spcAft>
              <a:buClr>
                <a:srgbClr val="FF33CC"/>
              </a:buClr>
              <a:buSzPts val="720"/>
              <a:buFont typeface="Noto Sans Symbols"/>
              <a:buNone/>
              <a:defRPr b="1" i="0" sz="900" u="none" cap="none" strike="noStrike">
                <a:solidFill>
                  <a:srgbClr val="FF3300"/>
                </a:solidFill>
                <a:latin typeface="Arial"/>
                <a:ea typeface="Arial"/>
                <a:cs typeface="Arial"/>
                <a:sym typeface="Arial"/>
              </a:defRPr>
            </a:lvl4pPr>
            <a:lvl5pPr indent="-228600" lvl="4" marL="2286000" marR="0" rtl="0" algn="l">
              <a:spcBef>
                <a:spcPts val="180"/>
              </a:spcBef>
              <a:spcAft>
                <a:spcPts val="0"/>
              </a:spcAft>
              <a:buClr>
                <a:srgbClr val="FF33CC"/>
              </a:buClr>
              <a:buSzPts val="720"/>
              <a:buFont typeface="Noto Sans Symbols"/>
              <a:buNone/>
              <a:defRPr b="1"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rgbClr val="FF33CC"/>
              </a:buClr>
              <a:buSzPts val="720"/>
              <a:buFont typeface="Noto Sans Symbols"/>
              <a:buNone/>
              <a:defRPr b="1"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rgbClr val="FF33CC"/>
              </a:buClr>
              <a:buSzPts val="720"/>
              <a:buFont typeface="Noto Sans Symbols"/>
              <a:buNone/>
              <a:defRPr b="1"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rgbClr val="FF33CC"/>
              </a:buClr>
              <a:buSzPts val="720"/>
              <a:buFont typeface="Noto Sans Symbols"/>
              <a:buNone/>
              <a:defRPr b="1"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rgbClr val="FF33CC"/>
              </a:buClr>
              <a:buSzPts val="720"/>
              <a:buFont typeface="Noto Sans Symbols"/>
              <a:buNone/>
              <a:defRPr b="1" i="0" sz="900" u="none" cap="none" strike="noStrike">
                <a:solidFill>
                  <a:schemeClr val="dk1"/>
                </a:solidFill>
                <a:latin typeface="Arial"/>
                <a:ea typeface="Arial"/>
                <a:cs typeface="Arial"/>
                <a:sym typeface="Arial"/>
              </a:defRPr>
            </a:lvl9pPr>
          </a:lstStyle>
          <a:p/>
        </p:txBody>
      </p:sp>
      <p:sp>
        <p:nvSpPr>
          <p:cNvPr id="62" name="Google Shape;62;p10"/>
          <p:cNvSpPr txBox="1"/>
          <p:nvPr>
            <p:ph idx="10" type="dt"/>
          </p:nvPr>
        </p:nvSpPr>
        <p:spPr>
          <a:xfrm>
            <a:off x="381000" y="6629400"/>
            <a:ext cx="1905000" cy="227013"/>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63" name="Google Shape;63;p10"/>
          <p:cNvSpPr txBox="1"/>
          <p:nvPr>
            <p:ph idx="12" type="sldNum"/>
          </p:nvPr>
        </p:nvSpPr>
        <p:spPr>
          <a:xfrm>
            <a:off x="7237413" y="6553200"/>
            <a:ext cx="1905000" cy="303213"/>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04800" y="152400"/>
            <a:ext cx="8610600" cy="723900"/>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304800" y="1143000"/>
            <a:ext cx="8610600" cy="5334000"/>
          </a:xfrm>
          <a:prstGeom prst="rect">
            <a:avLst/>
          </a:prstGeom>
          <a:noFill/>
          <a:ln>
            <a:noFill/>
          </a:ln>
        </p:spPr>
        <p:txBody>
          <a:bodyPr anchorCtr="0" anchor="t" bIns="91425" lIns="91425" spcFirstLastPara="1" rIns="91425" wrap="square" tIns="91425">
            <a:noAutofit/>
          </a:bodyPr>
          <a:lstStyle>
            <a:lvl1pPr indent="-388620" lvl="0" marL="457200" marR="0" rtl="0" algn="l">
              <a:lnSpc>
                <a:spcPct val="110000"/>
              </a:lnSpc>
              <a:spcBef>
                <a:spcPts val="560"/>
              </a:spcBef>
              <a:spcAft>
                <a:spcPts val="0"/>
              </a:spcAft>
              <a:buClr>
                <a:srgbClr val="9900FF"/>
              </a:buClr>
              <a:buSzPts val="2520"/>
              <a:buFont typeface="Noto Sans Symbols"/>
              <a:buChar char="•"/>
              <a:defRPr b="1" i="0" sz="2800" u="none" cap="none" strike="noStrike">
                <a:solidFill>
                  <a:schemeClr val="dk1"/>
                </a:solidFill>
                <a:latin typeface="Arial"/>
                <a:ea typeface="Arial"/>
                <a:cs typeface="Arial"/>
                <a:sym typeface="Arial"/>
              </a:defRPr>
            </a:lvl1pPr>
            <a:lvl2pPr indent="-365760" lvl="1" marL="914400" marR="0" rtl="0" algn="l">
              <a:spcBef>
                <a:spcPts val="480"/>
              </a:spcBef>
              <a:spcAft>
                <a:spcPts val="0"/>
              </a:spcAft>
              <a:buClr>
                <a:srgbClr val="FF33CC"/>
              </a:buClr>
              <a:buSzPts val="2160"/>
              <a:buFont typeface="Noto Sans Symbols"/>
              <a:buChar char="•"/>
              <a:defRPr b="1" i="0" sz="2400" u="none" cap="none" strike="noStrike">
                <a:solidFill>
                  <a:srgbClr val="0000CC"/>
                </a:solidFill>
                <a:latin typeface="Arial"/>
                <a:ea typeface="Arial"/>
                <a:cs typeface="Arial"/>
                <a:sym typeface="Arial"/>
              </a:defRPr>
            </a:lvl2pPr>
            <a:lvl3pPr indent="-350519" lvl="2" marL="1371600" marR="0" rtl="0" algn="l">
              <a:lnSpc>
                <a:spcPct val="110000"/>
              </a:lnSpc>
              <a:spcBef>
                <a:spcPts val="480"/>
              </a:spcBef>
              <a:spcAft>
                <a:spcPts val="0"/>
              </a:spcAft>
              <a:buClr>
                <a:srgbClr val="FF33CC"/>
              </a:buClr>
              <a:buSzPts val="1920"/>
              <a:buFont typeface="Noto Sans Symbols"/>
              <a:buChar char="•"/>
              <a:defRPr b="1" i="0" sz="2400" u="none" cap="none" strike="noStrike">
                <a:solidFill>
                  <a:srgbClr val="006699"/>
                </a:solidFill>
                <a:latin typeface="Arial"/>
                <a:ea typeface="Arial"/>
                <a:cs typeface="Arial"/>
                <a:sym typeface="Arial"/>
              </a:defRPr>
            </a:lvl3pPr>
            <a:lvl4pPr indent="-330200" lvl="3" marL="1828800" marR="0" rtl="0" algn="l">
              <a:spcBef>
                <a:spcPts val="400"/>
              </a:spcBef>
              <a:spcAft>
                <a:spcPts val="0"/>
              </a:spcAft>
              <a:buClr>
                <a:srgbClr val="FF33CC"/>
              </a:buClr>
              <a:buSzPts val="1600"/>
              <a:buFont typeface="Noto Sans Symbols"/>
              <a:buChar char="•"/>
              <a:defRPr b="1" i="0" sz="2000" u="none" cap="none" strike="noStrike">
                <a:solidFill>
                  <a:srgbClr val="FF3300"/>
                </a:solidFill>
                <a:latin typeface="Arial"/>
                <a:ea typeface="Arial"/>
                <a:cs typeface="Arial"/>
                <a:sym typeface="Arial"/>
              </a:defRPr>
            </a:lvl4pPr>
            <a:lvl5pPr indent="-330200" lvl="4" marL="22860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381000" y="6629400"/>
            <a:ext cx="1905000" cy="227013"/>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1"/>
          <p:cNvSpPr txBox="1"/>
          <p:nvPr>
            <p:ph idx="12" type="sldNum"/>
          </p:nvPr>
        </p:nvSpPr>
        <p:spPr>
          <a:xfrm>
            <a:off x="7237413" y="6553200"/>
            <a:ext cx="1905000" cy="303213"/>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3"/>
          <p:cNvSpPr txBox="1"/>
          <p:nvPr/>
        </p:nvSpPr>
        <p:spPr>
          <a:xfrm>
            <a:off x="228600" y="1828800"/>
            <a:ext cx="8534400" cy="1447800"/>
          </a:xfrm>
          <a:prstGeom prst="rect">
            <a:avLst/>
          </a:prstGeom>
          <a:noFill/>
          <a:ln>
            <a:noFill/>
          </a:ln>
        </p:spPr>
        <p:txBody>
          <a:bodyPr anchorCtr="0" anchor="b" bIns="46025" lIns="92075" spcFirstLastPara="1" rIns="92075" wrap="square" tIns="46025">
            <a:noAutofit/>
          </a:bodyPr>
          <a:lstStyle/>
          <a:p>
            <a:pPr indent="0" lvl="0" marL="0" marR="0" rtl="0" algn="ctr">
              <a:lnSpc>
                <a:spcPct val="100000"/>
              </a:lnSpc>
              <a:spcBef>
                <a:spcPts val="0"/>
              </a:spcBef>
              <a:spcAft>
                <a:spcPts val="0"/>
              </a:spcAft>
              <a:buClr>
                <a:schemeClr val="dk1"/>
              </a:buClr>
              <a:buSzPts val="4000"/>
              <a:buFont typeface="Arial"/>
              <a:buNone/>
            </a:pPr>
            <a:r>
              <a:rPr b="1" i="0" lang="en-US" sz="4000" u="none" cap="none" strike="noStrike">
                <a:solidFill>
                  <a:schemeClr val="dk1"/>
                </a:solidFill>
                <a:latin typeface="Arial"/>
                <a:ea typeface="Arial"/>
                <a:cs typeface="Arial"/>
                <a:sym typeface="Arial"/>
              </a:rPr>
              <a:t>Object-oriented development</a:t>
            </a:r>
            <a:br>
              <a:rPr b="1" i="0" lang="en-US" sz="4000" u="none" cap="none" strike="noStrike">
                <a:solidFill>
                  <a:schemeClr val="dk1"/>
                </a:solidFill>
                <a:latin typeface="Arial"/>
                <a:ea typeface="Arial"/>
                <a:cs typeface="Arial"/>
                <a:sym typeface="Arial"/>
              </a:rPr>
            </a:br>
            <a:r>
              <a:rPr b="1" i="0" lang="en-US" sz="4000" u="none" cap="none" strike="noStrike">
                <a:solidFill>
                  <a:schemeClr val="dk1"/>
                </a:solidFill>
                <a:latin typeface="Arial"/>
                <a:ea typeface="Arial"/>
                <a:cs typeface="Arial"/>
                <a:sym typeface="Arial"/>
              </a:rPr>
              <a:t>using UML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228600" y="433389"/>
            <a:ext cx="8445500" cy="862011"/>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Steps to create class diagrams</a:t>
            </a:r>
            <a:endParaRPr/>
          </a:p>
        </p:txBody>
      </p:sp>
      <p:sp>
        <p:nvSpPr>
          <p:cNvPr id="191" name="Google Shape;191;p22"/>
          <p:cNvSpPr txBox="1"/>
          <p:nvPr>
            <p:ph idx="1" type="body"/>
          </p:nvPr>
        </p:nvSpPr>
        <p:spPr>
          <a:xfrm>
            <a:off x="152400" y="1752600"/>
            <a:ext cx="8839200" cy="1447800"/>
          </a:xfrm>
          <a:prstGeom prst="rect">
            <a:avLst/>
          </a:prstGeom>
          <a:noFill/>
          <a:ln cap="flat" cmpd="sng" w="9525">
            <a:solidFill>
              <a:srgbClr val="BFBFBF"/>
            </a:solidFill>
            <a:prstDash val="solid"/>
            <a:round/>
            <a:headEnd len="sm" w="sm" type="none"/>
            <a:tailEnd len="sm" w="sm" type="none"/>
          </a:ln>
        </p:spPr>
        <p:txBody>
          <a:bodyPr anchorCtr="0" anchor="t" bIns="46025" lIns="92075" spcFirstLastPara="1" rIns="92075" wrap="square" tIns="46025">
            <a:noAutofit/>
          </a:bodyPr>
          <a:lstStyle/>
          <a:p>
            <a:pPr indent="-342900" lvl="0" marL="342900" marR="0" rtl="0" algn="l">
              <a:lnSpc>
                <a:spcPct val="110000"/>
              </a:lnSpc>
              <a:spcBef>
                <a:spcPts val="0"/>
              </a:spcBef>
              <a:spcAft>
                <a:spcPts val="0"/>
              </a:spcAft>
              <a:buClr>
                <a:srgbClr val="FFC000"/>
              </a:buClr>
              <a:buSzPts val="2520"/>
              <a:buFont typeface="Noto Sans Symbols"/>
              <a:buChar char="❑"/>
            </a:pPr>
            <a:r>
              <a:rPr b="0" i="0" lang="en-US" sz="2800" u="none" cap="none" strike="noStrike">
                <a:solidFill>
                  <a:schemeClr val="dk1"/>
                </a:solidFill>
                <a:latin typeface="Times New Roman"/>
                <a:ea typeface="Times New Roman"/>
                <a:cs typeface="Times New Roman"/>
                <a:sym typeface="Times New Roman"/>
              </a:rPr>
              <a:t>Identify classes</a:t>
            </a:r>
            <a:endParaRPr/>
          </a:p>
          <a:p>
            <a:pPr indent="-342900" lvl="0" marL="342900" marR="0" rtl="0" algn="l">
              <a:lnSpc>
                <a:spcPct val="110000"/>
              </a:lnSpc>
              <a:spcBef>
                <a:spcPts val="560"/>
              </a:spcBef>
              <a:spcAft>
                <a:spcPts val="0"/>
              </a:spcAft>
              <a:buClr>
                <a:srgbClr val="FFC000"/>
              </a:buClr>
              <a:buSzPts val="2520"/>
              <a:buFont typeface="Noto Sans Symbols"/>
              <a:buChar char="❑"/>
            </a:pPr>
            <a:r>
              <a:rPr b="0" i="0" lang="en-US" sz="2800" u="none" cap="none" strike="noStrike">
                <a:solidFill>
                  <a:schemeClr val="dk1"/>
                </a:solidFill>
                <a:latin typeface="Times New Roman"/>
                <a:ea typeface="Times New Roman"/>
                <a:cs typeface="Times New Roman"/>
                <a:sym typeface="Times New Roman"/>
              </a:rPr>
              <a:t>Determine how they are related to each other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317500" y="76200"/>
            <a:ext cx="8445500" cy="898525"/>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Types of classes</a:t>
            </a:r>
            <a:endParaRPr b="1" i="0" sz="4000" u="none" cap="none" strike="noStrike">
              <a:solidFill>
                <a:schemeClr val="dk1"/>
              </a:solidFill>
              <a:latin typeface="Times New Roman"/>
              <a:ea typeface="Times New Roman"/>
              <a:cs typeface="Times New Roman"/>
              <a:sym typeface="Times New Roman"/>
            </a:endParaRPr>
          </a:p>
        </p:txBody>
      </p:sp>
      <p:sp>
        <p:nvSpPr>
          <p:cNvPr id="198" name="Google Shape;198;p23"/>
          <p:cNvSpPr txBox="1"/>
          <p:nvPr>
            <p:ph idx="1" type="body"/>
          </p:nvPr>
        </p:nvSpPr>
        <p:spPr>
          <a:xfrm>
            <a:off x="381000" y="1219200"/>
            <a:ext cx="8458200" cy="4267200"/>
          </a:xfrm>
          <a:prstGeom prst="rect">
            <a:avLst/>
          </a:prstGeom>
          <a:noFill/>
          <a:ln cap="flat" cmpd="sng" w="9525">
            <a:solidFill>
              <a:srgbClr val="BFBFBF"/>
            </a:solidFill>
            <a:prstDash val="solid"/>
            <a:round/>
            <a:headEnd len="sm" w="sm" type="none"/>
            <a:tailEnd len="sm" w="sm" type="none"/>
          </a:ln>
        </p:spPr>
        <p:txBody>
          <a:bodyPr anchorCtr="0" anchor="t" bIns="46025" lIns="92075" spcFirstLastPara="1" rIns="92075" wrap="square" tIns="46025">
            <a:noAutofit/>
          </a:bodyPr>
          <a:lstStyle/>
          <a:p>
            <a:pPr indent="-342900" lvl="0" marL="342900" marR="0" rtl="0" algn="l">
              <a:lnSpc>
                <a:spcPct val="110000"/>
              </a:lnSpc>
              <a:spcBef>
                <a:spcPts val="0"/>
              </a:spcBef>
              <a:spcAft>
                <a:spcPts val="0"/>
              </a:spcAft>
              <a:buClr>
                <a:srgbClr val="FFC000"/>
              </a:buClr>
              <a:buSzPts val="2520"/>
              <a:buFont typeface="Noto Sans Symbols"/>
              <a:buChar char="❑"/>
            </a:pPr>
            <a:r>
              <a:rPr b="0" i="1" lang="en-US" sz="2800" u="none" cap="none" strike="noStrike">
                <a:solidFill>
                  <a:schemeClr val="dk1"/>
                </a:solidFill>
                <a:latin typeface="Times New Roman"/>
                <a:ea typeface="Times New Roman"/>
                <a:cs typeface="Times New Roman"/>
                <a:sym typeface="Times New Roman"/>
              </a:rPr>
              <a:t>Boundary classes</a:t>
            </a:r>
            <a:r>
              <a:rPr b="0" i="0" lang="en-US" sz="2800" u="none" cap="none" strike="noStrike">
                <a:solidFill>
                  <a:schemeClr val="dk1"/>
                </a:solidFill>
                <a:latin typeface="Times New Roman"/>
                <a:ea typeface="Times New Roman"/>
                <a:cs typeface="Times New Roman"/>
                <a:sym typeface="Times New Roman"/>
              </a:rPr>
              <a:t> model the interaction between the software system and its actors. Boundary classes are generally associated with input and output, e.g. GUI classes.</a:t>
            </a:r>
            <a:endParaRPr/>
          </a:p>
          <a:p>
            <a:pPr indent="-342900" lvl="0" marL="342900" marR="0" rtl="0" algn="l">
              <a:lnSpc>
                <a:spcPct val="110000"/>
              </a:lnSpc>
              <a:spcBef>
                <a:spcPts val="560"/>
              </a:spcBef>
              <a:spcAft>
                <a:spcPts val="0"/>
              </a:spcAft>
              <a:buClr>
                <a:srgbClr val="FFC000"/>
              </a:buClr>
              <a:buSzPts val="2520"/>
              <a:buFont typeface="Noto Sans Symbols"/>
              <a:buChar char="❑"/>
            </a:pPr>
            <a:r>
              <a:rPr b="0" i="1" lang="en-US" sz="2800" u="none" cap="none" strike="noStrike">
                <a:solidFill>
                  <a:schemeClr val="dk1"/>
                </a:solidFill>
                <a:latin typeface="Times New Roman"/>
                <a:ea typeface="Times New Roman"/>
                <a:cs typeface="Times New Roman"/>
                <a:sym typeface="Times New Roman"/>
              </a:rPr>
              <a:t>Control class</a:t>
            </a:r>
            <a:r>
              <a:rPr b="0" i="0" lang="en-US" sz="2800" u="none" cap="none" strike="noStrike">
                <a:solidFill>
                  <a:schemeClr val="dk1"/>
                </a:solidFill>
                <a:latin typeface="Times New Roman"/>
                <a:ea typeface="Times New Roman"/>
                <a:cs typeface="Times New Roman"/>
                <a:sym typeface="Times New Roman"/>
              </a:rPr>
              <a:t>es model complex computations and algorithms, e.g. Java’s Math class.</a:t>
            </a:r>
            <a:endParaRPr b="0" i="0" sz="2800" u="none" cap="none" strike="noStrike">
              <a:solidFill>
                <a:schemeClr val="dk1"/>
              </a:solidFill>
              <a:latin typeface="Times New Roman"/>
              <a:ea typeface="Times New Roman"/>
              <a:cs typeface="Times New Roman"/>
              <a:sym typeface="Times New Roman"/>
            </a:endParaRPr>
          </a:p>
          <a:p>
            <a:pPr indent="-342900" lvl="0" marL="342900" marR="0" rtl="0" algn="l">
              <a:lnSpc>
                <a:spcPct val="110000"/>
              </a:lnSpc>
              <a:spcBef>
                <a:spcPts val="560"/>
              </a:spcBef>
              <a:spcAft>
                <a:spcPts val="0"/>
              </a:spcAft>
              <a:buClr>
                <a:srgbClr val="FFC000"/>
              </a:buClr>
              <a:buSzPts val="2520"/>
              <a:buFont typeface="Noto Sans Symbols"/>
              <a:buChar char="❑"/>
            </a:pPr>
            <a:r>
              <a:rPr b="0" i="0" lang="en-US" sz="2800" u="none" cap="none" strike="noStrike">
                <a:solidFill>
                  <a:schemeClr val="dk1"/>
                </a:solidFill>
                <a:latin typeface="Times New Roman"/>
                <a:ea typeface="Times New Roman"/>
                <a:cs typeface="Times New Roman"/>
                <a:sym typeface="Times New Roman"/>
              </a:rPr>
              <a:t>An</a:t>
            </a:r>
            <a:r>
              <a:rPr b="0" i="1" lang="en-US" sz="2800" u="none" cap="none" strike="noStrike">
                <a:solidFill>
                  <a:schemeClr val="dk1"/>
                </a:solidFill>
                <a:latin typeface="Times New Roman"/>
                <a:ea typeface="Times New Roman"/>
                <a:cs typeface="Times New Roman"/>
                <a:sym typeface="Times New Roman"/>
              </a:rPr>
              <a:t> entity class</a:t>
            </a:r>
            <a:r>
              <a:rPr b="0" i="0" lang="en-US" sz="2800" u="none" cap="none" strike="noStrike">
                <a:solidFill>
                  <a:schemeClr val="dk1"/>
                </a:solidFill>
                <a:latin typeface="Times New Roman"/>
                <a:ea typeface="Times New Roman"/>
                <a:cs typeface="Times New Roman"/>
                <a:sym typeface="Times New Roman"/>
              </a:rPr>
              <a:t> models information that is long lived, e.g. account class in a banking information system.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animEffect filter="fade" transition="in">
                                      <p:cBhvr>
                                        <p:cTn dur="500"/>
                                        <p:tgtEl>
                                          <p:spTgt spid="1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 st="1"/>
                                            </p:txEl>
                                          </p:spTgt>
                                        </p:tgtEl>
                                        <p:attrNameLst>
                                          <p:attrName>style.visibility</p:attrName>
                                        </p:attrNameLst>
                                      </p:cBhvr>
                                      <p:to>
                                        <p:strVal val="visible"/>
                                      </p:to>
                                    </p:set>
                                    <p:animEffect filter="fade" transition="in">
                                      <p:cBhvr>
                                        <p:cTn dur="500"/>
                                        <p:tgtEl>
                                          <p:spTgt spid="1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2" st="2"/>
                                            </p:txEl>
                                          </p:spTgt>
                                        </p:tgtEl>
                                        <p:attrNameLst>
                                          <p:attrName>style.visibility</p:attrName>
                                        </p:attrNameLst>
                                      </p:cBhvr>
                                      <p:to>
                                        <p:strVal val="visible"/>
                                      </p:to>
                                    </p:set>
                                    <p:animEffect filter="fade" transition="in">
                                      <p:cBhvr>
                                        <p:cTn dur="500"/>
                                        <p:tgtEl>
                                          <p:spTgt spid="19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228600" y="762000"/>
            <a:ext cx="8610600" cy="6096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To identify entity classes</a:t>
            </a:r>
            <a:endParaRPr/>
          </a:p>
        </p:txBody>
      </p:sp>
      <p:sp>
        <p:nvSpPr>
          <p:cNvPr id="205" name="Google Shape;205;p24"/>
          <p:cNvSpPr txBox="1"/>
          <p:nvPr>
            <p:ph idx="1" type="body"/>
          </p:nvPr>
        </p:nvSpPr>
        <p:spPr>
          <a:xfrm>
            <a:off x="381000" y="1828800"/>
            <a:ext cx="8458200" cy="3124200"/>
          </a:xfrm>
          <a:prstGeom prst="rect">
            <a:avLst/>
          </a:prstGeom>
          <a:noFill/>
          <a:ln cap="flat" cmpd="sng" w="9525">
            <a:solidFill>
              <a:srgbClr val="BFBFBF"/>
            </a:solidFill>
            <a:prstDash val="solid"/>
            <a:round/>
            <a:headEnd len="sm" w="sm" type="none"/>
            <a:tailEnd len="sm" w="sm" type="none"/>
          </a:ln>
        </p:spPr>
        <p:txBody>
          <a:bodyPr anchorCtr="0" anchor="t" bIns="46025" lIns="92075" spcFirstLastPara="1" rIns="92075" wrap="square" tIns="46025">
            <a:noAutofit/>
          </a:bodyPr>
          <a:lstStyle/>
          <a:p>
            <a:pPr indent="-228600" lvl="0" marL="228600" marR="0" rtl="0" algn="l">
              <a:lnSpc>
                <a:spcPct val="80000"/>
              </a:lnSpc>
              <a:spcBef>
                <a:spcPts val="0"/>
              </a:spcBef>
              <a:spcAft>
                <a:spcPts val="0"/>
              </a:spcAft>
              <a:buClr>
                <a:srgbClr val="FFC000"/>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	Do linguistic analyses on use cases. For each use case, analyze </a:t>
            </a:r>
            <a:r>
              <a:rPr b="1" i="0" lang="en-US" sz="2400" u="none" cap="none" strike="noStrike">
                <a:solidFill>
                  <a:schemeClr val="dk1"/>
                </a:solidFill>
                <a:latin typeface="Times New Roman"/>
                <a:ea typeface="Times New Roman"/>
                <a:cs typeface="Times New Roman"/>
                <a:sym typeface="Times New Roman"/>
              </a:rPr>
              <a:t>subjects</a:t>
            </a:r>
            <a:r>
              <a:rPr b="0" i="0" lang="en-US" sz="2400" u="none" cap="none" strike="noStrike">
                <a:solidFill>
                  <a:schemeClr val="dk1"/>
                </a:solidFill>
                <a:latin typeface="Times New Roman"/>
                <a:ea typeface="Times New Roman"/>
                <a:cs typeface="Times New Roman"/>
                <a:sym typeface="Times New Roman"/>
              </a:rPr>
              <a:t> and </a:t>
            </a:r>
            <a:r>
              <a:rPr b="1" i="0" lang="en-US" sz="2400" u="none" cap="none" strike="noStrike">
                <a:solidFill>
                  <a:schemeClr val="dk1"/>
                </a:solidFill>
                <a:latin typeface="Times New Roman"/>
                <a:ea typeface="Times New Roman"/>
                <a:cs typeface="Times New Roman"/>
                <a:sym typeface="Times New Roman"/>
              </a:rPr>
              <a:t>objects</a:t>
            </a:r>
            <a:r>
              <a:rPr b="0" i="0" lang="en-US" sz="2400" u="none" cap="none" strike="noStrike">
                <a:solidFill>
                  <a:schemeClr val="dk1"/>
                </a:solidFill>
                <a:latin typeface="Times New Roman"/>
                <a:ea typeface="Times New Roman"/>
                <a:cs typeface="Times New Roman"/>
                <a:sym typeface="Times New Roman"/>
              </a:rPr>
              <a:t> of the use case statements as follows:</a:t>
            </a:r>
            <a:endParaRPr/>
          </a:p>
          <a:p>
            <a:pPr indent="-342900" lvl="0" marL="342900" marR="0" rtl="0" algn="l">
              <a:lnSpc>
                <a:spcPct val="80000"/>
              </a:lnSpc>
              <a:spcBef>
                <a:spcPts val="480"/>
              </a:spcBef>
              <a:spcAft>
                <a:spcPts val="0"/>
              </a:spcAft>
              <a:buClr>
                <a:srgbClr val="FFC000"/>
              </a:buClr>
              <a:buSzPts val="2160"/>
              <a:buFont typeface="Noto Sans Symbols"/>
              <a:buChar char="❑"/>
            </a:pPr>
            <a:r>
              <a:rPr b="0" i="0" lang="en-US" sz="2400" u="none" cap="none" strike="noStrike">
                <a:solidFill>
                  <a:schemeClr val="dk1"/>
                </a:solidFill>
                <a:latin typeface="Times New Roman"/>
                <a:ea typeface="Times New Roman"/>
                <a:cs typeface="Times New Roman"/>
                <a:sym typeface="Times New Roman"/>
              </a:rPr>
              <a:t>If it represents a person performing an action, then it’s an actor, and thus a class.</a:t>
            </a:r>
            <a:endParaRPr/>
          </a:p>
          <a:p>
            <a:pPr indent="-342900" lvl="0" marL="342900" marR="0" rtl="0" algn="l">
              <a:lnSpc>
                <a:spcPct val="80000"/>
              </a:lnSpc>
              <a:spcBef>
                <a:spcPts val="480"/>
              </a:spcBef>
              <a:spcAft>
                <a:spcPts val="0"/>
              </a:spcAft>
              <a:buClr>
                <a:srgbClr val="FFC000"/>
              </a:buClr>
              <a:buSzPts val="2160"/>
              <a:buFont typeface="Noto Sans Symbols"/>
              <a:buChar char="❑"/>
            </a:pPr>
            <a:r>
              <a:rPr b="0" i="0" lang="en-US" sz="2400" u="none" cap="none" strike="noStrike">
                <a:solidFill>
                  <a:schemeClr val="dk1"/>
                </a:solidFill>
                <a:latin typeface="Times New Roman"/>
                <a:ea typeface="Times New Roman"/>
                <a:cs typeface="Times New Roman"/>
                <a:sym typeface="Times New Roman"/>
              </a:rPr>
              <a:t>If it also a verb (such as ‘deposit’), then it may be a method.</a:t>
            </a:r>
            <a:endParaRPr/>
          </a:p>
          <a:p>
            <a:pPr indent="-342900" lvl="0" marL="342900" marR="0" rtl="0" algn="l">
              <a:lnSpc>
                <a:spcPct val="80000"/>
              </a:lnSpc>
              <a:spcBef>
                <a:spcPts val="480"/>
              </a:spcBef>
              <a:spcAft>
                <a:spcPts val="0"/>
              </a:spcAft>
              <a:buClr>
                <a:srgbClr val="FFC000"/>
              </a:buClr>
              <a:buSzPts val="2160"/>
              <a:buFont typeface="Noto Sans Symbols"/>
              <a:buChar char="❑"/>
            </a:pPr>
            <a:r>
              <a:rPr b="0" i="0" lang="en-US" sz="2400" u="none" cap="none" strike="noStrike">
                <a:solidFill>
                  <a:schemeClr val="dk1"/>
                </a:solidFill>
                <a:latin typeface="Times New Roman"/>
                <a:ea typeface="Times New Roman"/>
                <a:cs typeface="Times New Roman"/>
                <a:sym typeface="Times New Roman"/>
              </a:rPr>
              <a:t>If it is a simple value, such as string or number, then it is probably an attribute.</a:t>
            </a:r>
            <a:endParaRPr/>
          </a:p>
          <a:p>
            <a:pPr indent="-342900" lvl="0" marL="342900" marR="0" rtl="0" algn="l">
              <a:lnSpc>
                <a:spcPct val="80000"/>
              </a:lnSpc>
              <a:spcBef>
                <a:spcPts val="480"/>
              </a:spcBef>
              <a:spcAft>
                <a:spcPts val="0"/>
              </a:spcAft>
              <a:buClr>
                <a:srgbClr val="FFC000"/>
              </a:buClr>
              <a:buSzPts val="2160"/>
              <a:buFont typeface="Noto Sans Symbols"/>
              <a:buChar char="❑"/>
            </a:pPr>
            <a:r>
              <a:rPr b="0" i="0" lang="en-US" sz="2400" u="none" cap="none" strike="noStrike">
                <a:solidFill>
                  <a:schemeClr val="dk1"/>
                </a:solidFill>
                <a:latin typeface="Times New Roman"/>
                <a:ea typeface="Times New Roman"/>
                <a:cs typeface="Times New Roman"/>
                <a:sym typeface="Times New Roman"/>
              </a:rPr>
              <a:t>All undetermined noun phases are classes.</a:t>
            </a:r>
            <a:endParaRPr/>
          </a:p>
          <a:p>
            <a:pPr indent="-342900" lvl="0" marL="342900" marR="0" rtl="0" algn="l">
              <a:lnSpc>
                <a:spcPct val="110000"/>
              </a:lnSpc>
              <a:spcBef>
                <a:spcPts val="480"/>
              </a:spcBef>
              <a:spcAft>
                <a:spcPts val="0"/>
              </a:spcAft>
              <a:buClr>
                <a:srgbClr val="FFC000"/>
              </a:buClr>
              <a:buSzPts val="216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80000"/>
              </a:lnSpc>
              <a:spcBef>
                <a:spcPts val="160"/>
              </a:spcBef>
              <a:spcAft>
                <a:spcPts val="0"/>
              </a:spcAft>
              <a:buClr>
                <a:srgbClr val="FFC000"/>
              </a:buClr>
              <a:buSzPts val="720"/>
              <a:buFont typeface="Noto Sans Symbols"/>
              <a:buNone/>
            </a:pPr>
            <a:r>
              <a:t/>
            </a:r>
            <a:endParaRPr b="0" i="0" sz="800" u="none" cap="none" strike="noStrike">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animEffect filter="fade" transition="in">
                                      <p:cBhvr>
                                        <p:cTn dur="1000"/>
                                        <p:tgtEl>
                                          <p:spTgt spid="2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 st="1"/>
                                            </p:txEl>
                                          </p:spTgt>
                                        </p:tgtEl>
                                        <p:attrNameLst>
                                          <p:attrName>style.visibility</p:attrName>
                                        </p:attrNameLst>
                                      </p:cBhvr>
                                      <p:to>
                                        <p:strVal val="visible"/>
                                      </p:to>
                                    </p:set>
                                    <p:animEffect filter="fade" transition="in">
                                      <p:cBhvr>
                                        <p:cTn dur="1000"/>
                                        <p:tgtEl>
                                          <p:spTgt spid="2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2" st="2"/>
                                            </p:txEl>
                                          </p:spTgt>
                                        </p:tgtEl>
                                        <p:attrNameLst>
                                          <p:attrName>style.visibility</p:attrName>
                                        </p:attrNameLst>
                                      </p:cBhvr>
                                      <p:to>
                                        <p:strVal val="visible"/>
                                      </p:to>
                                    </p:set>
                                    <p:animEffect filter="fade" transition="in">
                                      <p:cBhvr>
                                        <p:cTn dur="1000"/>
                                        <p:tgtEl>
                                          <p:spTgt spid="2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3" st="3"/>
                                            </p:txEl>
                                          </p:spTgt>
                                        </p:tgtEl>
                                        <p:attrNameLst>
                                          <p:attrName>style.visibility</p:attrName>
                                        </p:attrNameLst>
                                      </p:cBhvr>
                                      <p:to>
                                        <p:strVal val="visible"/>
                                      </p:to>
                                    </p:set>
                                    <p:animEffect filter="fade" transition="in">
                                      <p:cBhvr>
                                        <p:cTn dur="1000"/>
                                        <p:tgtEl>
                                          <p:spTgt spid="2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4" st="4"/>
                                            </p:txEl>
                                          </p:spTgt>
                                        </p:tgtEl>
                                        <p:attrNameLst>
                                          <p:attrName>style.visibility</p:attrName>
                                        </p:attrNameLst>
                                      </p:cBhvr>
                                      <p:to>
                                        <p:strVal val="visible"/>
                                      </p:to>
                                    </p:set>
                                    <p:animEffect filter="fade" transition="in">
                                      <p:cBhvr>
                                        <p:cTn dur="1000"/>
                                        <p:tgtEl>
                                          <p:spTgt spid="2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5" st="5"/>
                                            </p:txEl>
                                          </p:spTgt>
                                        </p:tgtEl>
                                        <p:attrNameLst>
                                          <p:attrName>style.visibility</p:attrName>
                                        </p:attrNameLst>
                                      </p:cBhvr>
                                      <p:to>
                                        <p:strVal val="visible"/>
                                      </p:to>
                                    </p:set>
                                    <p:animEffect filter="fade" transition="in">
                                      <p:cBhvr>
                                        <p:cTn dur="1000"/>
                                        <p:tgtEl>
                                          <p:spTgt spid="2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6" st="6"/>
                                            </p:txEl>
                                          </p:spTgt>
                                        </p:tgtEl>
                                        <p:attrNameLst>
                                          <p:attrName>style.visibility</p:attrName>
                                        </p:attrNameLst>
                                      </p:cBhvr>
                                      <p:to>
                                        <p:strVal val="visible"/>
                                      </p:to>
                                    </p:set>
                                    <p:animEffect filter="fade" transition="in">
                                      <p:cBhvr>
                                        <p:cTn dur="1000"/>
                                        <p:tgtEl>
                                          <p:spTgt spid="20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304800" y="76200"/>
            <a:ext cx="8610600" cy="6096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None/>
            </a:pPr>
            <a:r>
              <a:rPr b="1" i="0" lang="en-US" sz="3500" u="none" cap="none" strike="noStrike">
                <a:solidFill>
                  <a:schemeClr val="dk1"/>
                </a:solidFill>
                <a:latin typeface="Times New Roman"/>
                <a:ea typeface="Times New Roman"/>
                <a:cs typeface="Times New Roman"/>
                <a:sym typeface="Times New Roman"/>
              </a:rPr>
              <a:t>From noun phrases to classes or attributes</a:t>
            </a:r>
            <a:endParaRPr/>
          </a:p>
        </p:txBody>
      </p:sp>
      <p:sp>
        <p:nvSpPr>
          <p:cNvPr id="212" name="Google Shape;212;p25"/>
          <p:cNvSpPr txBox="1"/>
          <p:nvPr>
            <p:ph idx="1" type="body"/>
          </p:nvPr>
        </p:nvSpPr>
        <p:spPr>
          <a:xfrm>
            <a:off x="152400" y="762000"/>
            <a:ext cx="8686800" cy="5791200"/>
          </a:xfrm>
          <a:prstGeom prst="rect">
            <a:avLst/>
          </a:prstGeom>
          <a:noFill/>
          <a:ln cap="flat" cmpd="sng" w="9525">
            <a:solidFill>
              <a:srgbClr val="BFBFBF"/>
            </a:solidFill>
            <a:prstDash val="solid"/>
            <a:round/>
            <a:headEnd len="sm" w="sm" type="none"/>
            <a:tailEnd len="sm" w="sm" type="none"/>
          </a:ln>
        </p:spPr>
        <p:txBody>
          <a:bodyPr anchorCtr="0" anchor="t" bIns="46025" lIns="92075" spcFirstLastPara="1" rIns="92075" wrap="square" tIns="46025">
            <a:noAutofit/>
          </a:bodyPr>
          <a:lstStyle/>
          <a:p>
            <a:pPr indent="0" lvl="0" marL="0" marR="0" rtl="0" algn="l">
              <a:lnSpc>
                <a:spcPct val="80000"/>
              </a:lnSpc>
              <a:spcBef>
                <a:spcPts val="0"/>
              </a:spcBef>
              <a:spcAft>
                <a:spcPts val="0"/>
              </a:spcAft>
              <a:buClr>
                <a:srgbClr val="FFC000"/>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The ATM verifies whether the customer's card number and PIN are </a:t>
            </a:r>
            <a:endParaRPr/>
          </a:p>
          <a:p>
            <a:pPr indent="0" lvl="0" marL="0" marR="0" rtl="0" algn="l">
              <a:lnSpc>
                <a:spcPct val="80000"/>
              </a:lnSpc>
              <a:spcBef>
                <a:spcPts val="480"/>
              </a:spcBef>
              <a:spcAft>
                <a:spcPts val="0"/>
              </a:spcAft>
              <a:buClr>
                <a:srgbClr val="FFC000"/>
              </a:buClr>
              <a:buSzPts val="2160"/>
              <a:buFont typeface="Noto Sans Symbols"/>
              <a:buNone/>
            </a:pPr>
            <a:r>
              <a:rPr b="0" i="0" lang="en-US" sz="2400" u="none" cap="none" strike="noStrike">
                <a:solidFill>
                  <a:srgbClr val="FFC000"/>
                </a:solidFill>
                <a:latin typeface="Times New Roman"/>
                <a:ea typeface="Times New Roman"/>
                <a:cs typeface="Times New Roman"/>
                <a:sym typeface="Times New Roman"/>
              </a:rPr>
              <a:t>            S         V                                O               O                    O</a:t>
            </a:r>
            <a:endParaRPr b="0" i="0" sz="2400" u="none" cap="none" strike="noStrike">
              <a:solidFill>
                <a:srgbClr val="FFC000"/>
              </a:solidFill>
              <a:latin typeface="Times New Roman"/>
              <a:ea typeface="Times New Roman"/>
              <a:cs typeface="Times New Roman"/>
              <a:sym typeface="Times New Roman"/>
            </a:endParaRPr>
          </a:p>
          <a:p>
            <a:pPr indent="0" lvl="0" marL="0" marR="0" rtl="0" algn="l">
              <a:lnSpc>
                <a:spcPct val="80000"/>
              </a:lnSpc>
              <a:spcBef>
                <a:spcPts val="480"/>
              </a:spcBef>
              <a:spcAft>
                <a:spcPts val="0"/>
              </a:spcAft>
              <a:buClr>
                <a:srgbClr val="FFC000"/>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correct.  If it is, then the customer can check the account balance,</a:t>
            </a:r>
            <a:endParaRPr/>
          </a:p>
          <a:p>
            <a:pPr indent="0" lvl="0" marL="0" marR="0" rtl="0" algn="l">
              <a:lnSpc>
                <a:spcPct val="80000"/>
              </a:lnSpc>
              <a:spcBef>
                <a:spcPts val="480"/>
              </a:spcBef>
              <a:spcAft>
                <a:spcPts val="0"/>
              </a:spcAft>
              <a:buClr>
                <a:srgbClr val="FFC000"/>
              </a:buClr>
              <a:buSzPts val="2160"/>
              <a:buFont typeface="Noto Sans Symbols"/>
              <a:buNone/>
            </a:pPr>
            <a:r>
              <a:rPr b="0" i="0" lang="en-US" sz="2400" u="none" cap="none" strike="noStrike">
                <a:solidFill>
                  <a:srgbClr val="FFC000"/>
                </a:solidFill>
                <a:latin typeface="Times New Roman"/>
                <a:ea typeface="Times New Roman"/>
                <a:cs typeface="Times New Roman"/>
                <a:sym typeface="Times New Roman"/>
              </a:rPr>
              <a:t>                                               S                  V              O</a:t>
            </a:r>
            <a:endParaRPr/>
          </a:p>
          <a:p>
            <a:pPr indent="0" lvl="0" marL="0" marR="0" rtl="0" algn="l">
              <a:lnSpc>
                <a:spcPct val="80000"/>
              </a:lnSpc>
              <a:spcBef>
                <a:spcPts val="480"/>
              </a:spcBef>
              <a:spcAft>
                <a:spcPts val="0"/>
              </a:spcAft>
              <a:buClr>
                <a:srgbClr val="FFC000"/>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 deposit cash, and withdraw cash. Checking the balance simply</a:t>
            </a:r>
            <a:endParaRPr/>
          </a:p>
          <a:p>
            <a:pPr indent="0" lvl="0" marL="0" marR="0" rtl="0" algn="l">
              <a:lnSpc>
                <a:spcPct val="80000"/>
              </a:lnSpc>
              <a:spcBef>
                <a:spcPts val="480"/>
              </a:spcBef>
              <a:spcAft>
                <a:spcPts val="0"/>
              </a:spcAft>
              <a:buClr>
                <a:srgbClr val="FFC000"/>
              </a:buClr>
              <a:buSzPts val="2160"/>
              <a:buFont typeface="Noto Sans Symbols"/>
              <a:buNone/>
            </a:pPr>
            <a:r>
              <a:rPr b="0" i="0" lang="en-US" sz="2400" u="none" cap="none" strike="noStrike">
                <a:solidFill>
                  <a:srgbClr val="FFC000"/>
                </a:solidFill>
                <a:latin typeface="Times New Roman"/>
                <a:ea typeface="Times New Roman"/>
                <a:cs typeface="Times New Roman"/>
                <a:sym typeface="Times New Roman"/>
              </a:rPr>
              <a:t>      V        O                 V          O           S                  O</a:t>
            </a:r>
            <a:endParaRPr/>
          </a:p>
          <a:p>
            <a:pPr indent="0" lvl="0" marL="0" marR="0" rtl="0" algn="l">
              <a:lnSpc>
                <a:spcPct val="80000"/>
              </a:lnSpc>
              <a:spcBef>
                <a:spcPts val="480"/>
              </a:spcBef>
              <a:spcAft>
                <a:spcPts val="0"/>
              </a:spcAft>
              <a:buClr>
                <a:srgbClr val="FFC000"/>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 displays the account balance. Depositing asks the customer to enter</a:t>
            </a:r>
            <a:endParaRPr/>
          </a:p>
          <a:p>
            <a:pPr indent="0" lvl="0" marL="0" marR="0" rtl="0" algn="l">
              <a:lnSpc>
                <a:spcPct val="80000"/>
              </a:lnSpc>
              <a:spcBef>
                <a:spcPts val="480"/>
              </a:spcBef>
              <a:spcAft>
                <a:spcPts val="0"/>
              </a:spcAft>
              <a:buClr>
                <a:srgbClr val="FFC000"/>
              </a:buClr>
              <a:buSzPts val="2160"/>
              <a:buFont typeface="Noto Sans Symbols"/>
              <a:buNone/>
            </a:pPr>
            <a:r>
              <a:rPr b="0" i="0" lang="en-US" sz="2400" u="none" cap="none" strike="noStrike">
                <a:solidFill>
                  <a:srgbClr val="FFC000"/>
                </a:solidFill>
                <a:latin typeface="Times New Roman"/>
                <a:ea typeface="Times New Roman"/>
                <a:cs typeface="Times New Roman"/>
                <a:sym typeface="Times New Roman"/>
              </a:rPr>
              <a:t>        V                      O                        S         V              O              V</a:t>
            </a:r>
            <a:endParaRPr/>
          </a:p>
          <a:p>
            <a:pPr indent="0" lvl="0" marL="0" marR="0" rtl="0" algn="l">
              <a:lnSpc>
                <a:spcPct val="80000"/>
              </a:lnSpc>
              <a:spcBef>
                <a:spcPts val="480"/>
              </a:spcBef>
              <a:spcAft>
                <a:spcPts val="0"/>
              </a:spcAft>
              <a:buClr>
                <a:srgbClr val="FFC000"/>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 the amount, then updates the account balance. </a:t>
            </a:r>
            <a:endParaRPr/>
          </a:p>
          <a:p>
            <a:pPr indent="0" lvl="0" marL="0" marR="0" rtl="0" algn="l">
              <a:lnSpc>
                <a:spcPct val="80000"/>
              </a:lnSpc>
              <a:spcBef>
                <a:spcPts val="480"/>
              </a:spcBef>
              <a:spcAft>
                <a:spcPts val="0"/>
              </a:spcAft>
              <a:buClr>
                <a:srgbClr val="FFC000"/>
              </a:buClr>
              <a:buSzPts val="2160"/>
              <a:buFont typeface="Noto Sans Symbols"/>
              <a:buNone/>
            </a:pPr>
            <a:r>
              <a:rPr b="0" i="0" lang="en-US" sz="2400" u="none" cap="none" strike="noStrike">
                <a:solidFill>
                  <a:srgbClr val="FFC000"/>
                </a:solidFill>
                <a:latin typeface="Times New Roman"/>
                <a:ea typeface="Times New Roman"/>
                <a:cs typeface="Times New Roman"/>
                <a:sym typeface="Times New Roman"/>
              </a:rPr>
              <a:t>           O                      V                       O</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80"/>
              </a:spcBef>
              <a:spcAft>
                <a:spcPts val="0"/>
              </a:spcAft>
              <a:buClr>
                <a:srgbClr val="FFC000"/>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Withdraw cash asks the customer for the amount to withdraw; if the</a:t>
            </a:r>
            <a:endParaRPr/>
          </a:p>
          <a:p>
            <a:pPr indent="0" lvl="0" marL="0" marR="0" rtl="0" algn="l">
              <a:lnSpc>
                <a:spcPct val="80000"/>
              </a:lnSpc>
              <a:spcBef>
                <a:spcPts val="480"/>
              </a:spcBef>
              <a:spcAft>
                <a:spcPts val="0"/>
              </a:spcAft>
              <a:buClr>
                <a:srgbClr val="FFC000"/>
              </a:buClr>
              <a:buSzPts val="2160"/>
              <a:buFont typeface="Noto Sans Symbols"/>
              <a:buNone/>
            </a:pPr>
            <a:r>
              <a:rPr b="0" i="0" lang="en-US" sz="2400" u="none" cap="none" strike="noStrike">
                <a:solidFill>
                  <a:srgbClr val="FFC000"/>
                </a:solidFill>
                <a:latin typeface="Times New Roman"/>
                <a:ea typeface="Times New Roman"/>
                <a:cs typeface="Times New Roman"/>
                <a:sym typeface="Times New Roman"/>
              </a:rPr>
              <a:t>          S        O           V           O                     O             V</a:t>
            </a:r>
            <a:endParaRPr/>
          </a:p>
          <a:p>
            <a:pPr indent="0" lvl="0" marL="0" marR="0" rtl="0" algn="l">
              <a:lnSpc>
                <a:spcPct val="80000"/>
              </a:lnSpc>
              <a:spcBef>
                <a:spcPts val="480"/>
              </a:spcBef>
              <a:spcAft>
                <a:spcPts val="0"/>
              </a:spcAft>
              <a:buClr>
                <a:srgbClr val="FFC000"/>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 account has enough cash,</a:t>
            </a:r>
            <a:r>
              <a:rPr b="0" i="0" lang="en-US" sz="2400" u="none" cap="none" strike="noStrike">
                <a:solidFill>
                  <a:srgbClr val="FFC000"/>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the account balance is updated.   The ATM</a:t>
            </a:r>
            <a:endParaRPr/>
          </a:p>
          <a:p>
            <a:pPr indent="0" lvl="0" marL="0" marR="0" rtl="0" algn="l">
              <a:lnSpc>
                <a:spcPct val="80000"/>
              </a:lnSpc>
              <a:spcBef>
                <a:spcPts val="480"/>
              </a:spcBef>
              <a:spcAft>
                <a:spcPts val="0"/>
              </a:spcAft>
              <a:buClr>
                <a:srgbClr val="FFC000"/>
              </a:buClr>
              <a:buSzPts val="2160"/>
              <a:buFont typeface="Noto Sans Symbols"/>
              <a:buNone/>
            </a:pPr>
            <a:r>
              <a:rPr b="0" i="0" lang="en-US" sz="2400" u="none" cap="none" strike="noStrike">
                <a:solidFill>
                  <a:srgbClr val="FFC000"/>
                </a:solidFill>
                <a:latin typeface="Times New Roman"/>
                <a:ea typeface="Times New Roman"/>
                <a:cs typeface="Times New Roman"/>
                <a:sym typeface="Times New Roman"/>
              </a:rPr>
              <a:t>         S      V            O                   O                           V                 S     </a:t>
            </a:r>
            <a:endParaRPr/>
          </a:p>
          <a:p>
            <a:pPr indent="0" lvl="0" marL="0" marR="0" rtl="0" algn="l">
              <a:lnSpc>
                <a:spcPct val="80000"/>
              </a:lnSpc>
              <a:spcBef>
                <a:spcPts val="480"/>
              </a:spcBef>
              <a:spcAft>
                <a:spcPts val="0"/>
              </a:spcAft>
              <a:buClr>
                <a:srgbClr val="FFC000"/>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 prints the customer’s account balance on a  receipt.</a:t>
            </a:r>
            <a:endParaRPr b="0" i="0" sz="2400" u="none" cap="none" strike="noStrike">
              <a:solidFill>
                <a:srgbClr val="FFC000"/>
              </a:solidFill>
              <a:latin typeface="Times New Roman"/>
              <a:ea typeface="Times New Roman"/>
              <a:cs typeface="Times New Roman"/>
              <a:sym typeface="Times New Roman"/>
            </a:endParaRPr>
          </a:p>
          <a:p>
            <a:pPr indent="-342900" lvl="0" marL="342900" marR="0" rtl="0" algn="l">
              <a:lnSpc>
                <a:spcPct val="80000"/>
              </a:lnSpc>
              <a:spcBef>
                <a:spcPts val="480"/>
              </a:spcBef>
              <a:spcAft>
                <a:spcPts val="0"/>
              </a:spcAft>
              <a:buClr>
                <a:srgbClr val="FFC000"/>
              </a:buClr>
              <a:buSzPts val="2160"/>
              <a:buFont typeface="Noto Sans Symbols"/>
              <a:buNone/>
            </a:pPr>
            <a:r>
              <a:rPr b="0" i="0" lang="en-US" sz="2400" u="none" cap="none" strike="noStrike">
                <a:solidFill>
                  <a:srgbClr val="FFC000"/>
                </a:solidFill>
                <a:latin typeface="Times New Roman"/>
                <a:ea typeface="Times New Roman"/>
                <a:cs typeface="Times New Roman"/>
                <a:sym typeface="Times New Roman"/>
              </a:rPr>
              <a:t>      V                O                    O</a:t>
            </a:r>
            <a:endParaRPr b="0" i="0" sz="2400" u="none" cap="none" strike="noStrike">
              <a:solidFill>
                <a:srgbClr val="FFC000"/>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rgbClr val="FFC000"/>
              </a:buClr>
              <a:buSzPts val="18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l">
              <a:lnSpc>
                <a:spcPct val="80000"/>
              </a:lnSpc>
              <a:spcBef>
                <a:spcPts val="360"/>
              </a:spcBef>
              <a:spcAft>
                <a:spcPts val="0"/>
              </a:spcAft>
              <a:buClr>
                <a:srgbClr val="FFC000"/>
              </a:buClr>
              <a:buSzPts val="162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lnSpc>
                <a:spcPct val="80000"/>
              </a:lnSpc>
              <a:spcBef>
                <a:spcPts val="160"/>
              </a:spcBef>
              <a:spcAft>
                <a:spcPts val="0"/>
              </a:spcAft>
              <a:buClr>
                <a:srgbClr val="FFC000"/>
              </a:buClr>
              <a:buSzPts val="720"/>
              <a:buFont typeface="Noto Sans Symbols"/>
              <a:buNone/>
            </a:pPr>
            <a:r>
              <a:t/>
            </a:r>
            <a:endParaRPr b="0" i="0" sz="800" u="none" cap="none" strike="noStrike">
              <a:solidFill>
                <a:schemeClr val="dk1"/>
              </a:solidFill>
              <a:latin typeface="Times New Roman"/>
              <a:ea typeface="Times New Roman"/>
              <a:cs typeface="Times New Roman"/>
              <a:sym typeface="Times New Roman"/>
            </a:endParaRPr>
          </a:p>
        </p:txBody>
      </p:sp>
      <p:sp>
        <p:nvSpPr>
          <p:cNvPr id="213" name="Google Shape;213;p25"/>
          <p:cNvSpPr txBox="1"/>
          <p:nvPr/>
        </p:nvSpPr>
        <p:spPr>
          <a:xfrm>
            <a:off x="3917950" y="1752600"/>
            <a:ext cx="3492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0033CC"/>
                </a:solidFill>
                <a:latin typeface="Times New Roman"/>
                <a:ea typeface="Times New Roman"/>
                <a:cs typeface="Times New Roman"/>
                <a:sym typeface="Times New Roman"/>
              </a:rPr>
              <a:t>R</a:t>
            </a:r>
            <a:endParaRPr/>
          </a:p>
        </p:txBody>
      </p:sp>
      <p:sp>
        <p:nvSpPr>
          <p:cNvPr id="214" name="Google Shape;214;p25"/>
          <p:cNvSpPr txBox="1"/>
          <p:nvPr/>
        </p:nvSpPr>
        <p:spPr>
          <a:xfrm>
            <a:off x="4114800" y="4648200"/>
            <a:ext cx="19685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0033CC"/>
                </a:solidFill>
                <a:latin typeface="Times New Roman"/>
                <a:ea typeface="Times New Roman"/>
                <a:cs typeface="Times New Roman"/>
                <a:sym typeface="Times New Roman"/>
              </a:rPr>
              <a:t>R</a:t>
            </a:r>
            <a:endParaRPr/>
          </a:p>
        </p:txBody>
      </p:sp>
      <p:sp>
        <p:nvSpPr>
          <p:cNvPr id="215" name="Google Shape;215;p25"/>
          <p:cNvSpPr txBox="1"/>
          <p:nvPr/>
        </p:nvSpPr>
        <p:spPr>
          <a:xfrm>
            <a:off x="4876800" y="3200400"/>
            <a:ext cx="3492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008000"/>
                </a:solidFill>
                <a:latin typeface="Times New Roman"/>
                <a:ea typeface="Times New Roman"/>
                <a:cs typeface="Times New Roman"/>
                <a:sym typeface="Times New Roman"/>
              </a:rPr>
              <a:t>M</a:t>
            </a:r>
            <a:endParaRPr/>
          </a:p>
        </p:txBody>
      </p:sp>
      <p:sp>
        <p:nvSpPr>
          <p:cNvPr id="216" name="Google Shape;216;p25"/>
          <p:cNvSpPr txBox="1"/>
          <p:nvPr/>
        </p:nvSpPr>
        <p:spPr>
          <a:xfrm>
            <a:off x="1066800" y="4648200"/>
            <a:ext cx="3492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008000"/>
                </a:solidFill>
                <a:latin typeface="Times New Roman"/>
                <a:ea typeface="Times New Roman"/>
                <a:cs typeface="Times New Roman"/>
                <a:sym typeface="Times New Roman"/>
              </a:rPr>
              <a:t>M</a:t>
            </a:r>
            <a:endParaRPr/>
          </a:p>
        </p:txBody>
      </p:sp>
      <p:sp>
        <p:nvSpPr>
          <p:cNvPr id="217" name="Google Shape;217;p25"/>
          <p:cNvSpPr txBox="1"/>
          <p:nvPr/>
        </p:nvSpPr>
        <p:spPr>
          <a:xfrm>
            <a:off x="6203950" y="990600"/>
            <a:ext cx="3492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CC3300"/>
                </a:solidFill>
                <a:latin typeface="Times New Roman"/>
                <a:ea typeface="Times New Roman"/>
                <a:cs typeface="Times New Roman"/>
                <a:sym typeface="Times New Roman"/>
              </a:rPr>
              <a:t>A</a:t>
            </a:r>
            <a:endParaRPr/>
          </a:p>
        </p:txBody>
      </p:sp>
      <p:sp>
        <p:nvSpPr>
          <p:cNvPr id="218" name="Google Shape;218;p25"/>
          <p:cNvSpPr txBox="1"/>
          <p:nvPr/>
        </p:nvSpPr>
        <p:spPr>
          <a:xfrm>
            <a:off x="7924800" y="1066800"/>
            <a:ext cx="3492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CC3300"/>
                </a:solidFill>
                <a:latin typeface="Times New Roman"/>
                <a:ea typeface="Times New Roman"/>
                <a:cs typeface="Times New Roman"/>
                <a:sym typeface="Times New Roman"/>
              </a:rPr>
              <a:t>A</a:t>
            </a:r>
            <a:endParaRPr/>
          </a:p>
        </p:txBody>
      </p:sp>
      <p:sp>
        <p:nvSpPr>
          <p:cNvPr id="219" name="Google Shape;219;p25"/>
          <p:cNvSpPr txBox="1"/>
          <p:nvPr/>
        </p:nvSpPr>
        <p:spPr>
          <a:xfrm>
            <a:off x="2895600" y="3200400"/>
            <a:ext cx="3492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CC3300"/>
                </a:solidFill>
                <a:latin typeface="Times New Roman"/>
                <a:ea typeface="Times New Roman"/>
                <a:cs typeface="Times New Roman"/>
                <a:sym typeface="Times New Roman"/>
              </a:rPr>
              <a:t>A</a:t>
            </a:r>
            <a:endParaRPr/>
          </a:p>
        </p:txBody>
      </p:sp>
      <p:sp>
        <p:nvSpPr>
          <p:cNvPr id="220" name="Google Shape;220;p25"/>
          <p:cNvSpPr txBox="1"/>
          <p:nvPr/>
        </p:nvSpPr>
        <p:spPr>
          <a:xfrm>
            <a:off x="4114800" y="2514600"/>
            <a:ext cx="3492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CC3300"/>
                </a:solidFill>
                <a:latin typeface="Times New Roman"/>
                <a:ea typeface="Times New Roman"/>
                <a:cs typeface="Times New Roman"/>
                <a:sym typeface="Times New Roman"/>
              </a:rPr>
              <a:t>A</a:t>
            </a:r>
            <a:endParaRPr/>
          </a:p>
        </p:txBody>
      </p:sp>
      <p:sp>
        <p:nvSpPr>
          <p:cNvPr id="221" name="Google Shape;221;p25"/>
          <p:cNvSpPr txBox="1"/>
          <p:nvPr/>
        </p:nvSpPr>
        <p:spPr>
          <a:xfrm>
            <a:off x="1219200" y="3962400"/>
            <a:ext cx="3492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CC3300"/>
                </a:solidFill>
                <a:latin typeface="Times New Roman"/>
                <a:ea typeface="Times New Roman"/>
                <a:cs typeface="Times New Roman"/>
                <a:sym typeface="Times New Roman"/>
              </a:rPr>
              <a:t>A</a:t>
            </a:r>
            <a:endParaRPr/>
          </a:p>
        </p:txBody>
      </p:sp>
      <p:sp>
        <p:nvSpPr>
          <p:cNvPr id="222" name="Google Shape;222;p25"/>
          <p:cNvSpPr txBox="1"/>
          <p:nvPr/>
        </p:nvSpPr>
        <p:spPr>
          <a:xfrm>
            <a:off x="5105400" y="3962400"/>
            <a:ext cx="3492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CC3300"/>
                </a:solidFill>
                <a:latin typeface="Times New Roman"/>
                <a:ea typeface="Times New Roman"/>
                <a:cs typeface="Times New Roman"/>
                <a:sym typeface="Times New Roman"/>
              </a:rPr>
              <a:t>A</a:t>
            </a:r>
            <a:endParaRPr/>
          </a:p>
        </p:txBody>
      </p:sp>
      <p:sp>
        <p:nvSpPr>
          <p:cNvPr id="223" name="Google Shape;223;p25"/>
          <p:cNvSpPr txBox="1"/>
          <p:nvPr/>
        </p:nvSpPr>
        <p:spPr>
          <a:xfrm>
            <a:off x="6051550" y="4648200"/>
            <a:ext cx="3492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CC3300"/>
                </a:solidFill>
                <a:latin typeface="Times New Roman"/>
                <a:ea typeface="Times New Roman"/>
                <a:cs typeface="Times New Roman"/>
                <a:sym typeface="Times New Roman"/>
              </a:rPr>
              <a:t>A</a:t>
            </a:r>
            <a:endParaRPr/>
          </a:p>
        </p:txBody>
      </p:sp>
      <p:sp>
        <p:nvSpPr>
          <p:cNvPr id="224" name="Google Shape;224;p25"/>
          <p:cNvSpPr txBox="1"/>
          <p:nvPr/>
        </p:nvSpPr>
        <p:spPr>
          <a:xfrm>
            <a:off x="4038600" y="6096000"/>
            <a:ext cx="3492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CC3300"/>
                </a:solidFill>
                <a:latin typeface="Times New Roman"/>
                <a:ea typeface="Times New Roman"/>
                <a:cs typeface="Times New Roman"/>
                <a:sym typeface="Times New Roman"/>
              </a:rPr>
              <a:t>A</a:t>
            </a:r>
            <a:endParaRPr/>
          </a:p>
        </p:txBody>
      </p:sp>
      <p:sp>
        <p:nvSpPr>
          <p:cNvPr id="225" name="Google Shape;225;p25"/>
          <p:cNvSpPr txBox="1"/>
          <p:nvPr/>
        </p:nvSpPr>
        <p:spPr>
          <a:xfrm>
            <a:off x="2819400" y="5334000"/>
            <a:ext cx="3492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CC3300"/>
                </a:solidFill>
                <a:latin typeface="Times New Roman"/>
                <a:ea typeface="Times New Roman"/>
                <a:cs typeface="Times New Roman"/>
                <a:sym typeface="Times New Roman"/>
              </a:rPr>
              <a:t>A</a:t>
            </a:r>
            <a:endParaRPr/>
          </a:p>
        </p:txBody>
      </p:sp>
      <p:sp>
        <p:nvSpPr>
          <p:cNvPr id="226" name="Google Shape;226;p25"/>
          <p:cNvSpPr txBox="1"/>
          <p:nvPr/>
        </p:nvSpPr>
        <p:spPr>
          <a:xfrm>
            <a:off x="6781800" y="1752600"/>
            <a:ext cx="3492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CC3300"/>
                </a:solidFill>
                <a:latin typeface="Times New Roman"/>
                <a:ea typeface="Times New Roman"/>
                <a:cs typeface="Times New Roman"/>
                <a:sym typeface="Times New Roman"/>
              </a:rPr>
              <a:t>A</a:t>
            </a:r>
            <a:endParaRPr/>
          </a:p>
        </p:txBody>
      </p:sp>
      <p:sp>
        <p:nvSpPr>
          <p:cNvPr id="227" name="Google Shape;227;p25"/>
          <p:cNvSpPr txBox="1"/>
          <p:nvPr/>
        </p:nvSpPr>
        <p:spPr>
          <a:xfrm>
            <a:off x="1676400" y="2514600"/>
            <a:ext cx="3492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CC3300"/>
                </a:solidFill>
                <a:latin typeface="Times New Roman"/>
                <a:ea typeface="Times New Roman"/>
                <a:cs typeface="Times New Roman"/>
                <a:sym typeface="Times New Roman"/>
              </a:rPr>
              <a:t>A</a:t>
            </a:r>
            <a:endParaRPr/>
          </a:p>
        </p:txBody>
      </p:sp>
      <p:sp>
        <p:nvSpPr>
          <p:cNvPr id="228" name="Google Shape;228;p25"/>
          <p:cNvSpPr txBox="1"/>
          <p:nvPr/>
        </p:nvSpPr>
        <p:spPr>
          <a:xfrm>
            <a:off x="4527550" y="5334000"/>
            <a:ext cx="3492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CC3300"/>
                </a:solidFill>
                <a:latin typeface="Times New Roman"/>
                <a:ea typeface="Times New Roman"/>
                <a:cs typeface="Times New Roman"/>
                <a:sym typeface="Times New Roman"/>
              </a:rPr>
              <a:t>A</a:t>
            </a:r>
            <a:endParaRPr/>
          </a:p>
        </p:txBody>
      </p:sp>
      <p:sp>
        <p:nvSpPr>
          <p:cNvPr id="229" name="Google Shape;229;p25"/>
          <p:cNvSpPr txBox="1"/>
          <p:nvPr/>
        </p:nvSpPr>
        <p:spPr>
          <a:xfrm>
            <a:off x="1981200" y="4648200"/>
            <a:ext cx="3492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CC3300"/>
                </a:solidFill>
                <a:latin typeface="Times New Roman"/>
                <a:ea typeface="Times New Roman"/>
                <a:cs typeface="Times New Roman"/>
                <a:sym typeface="Times New Roman"/>
              </a:rPr>
              <a:t>A</a:t>
            </a:r>
            <a:endParaRPr/>
          </a:p>
        </p:txBody>
      </p:sp>
      <p:sp>
        <p:nvSpPr>
          <p:cNvPr id="230" name="Google Shape;230;p25"/>
          <p:cNvSpPr txBox="1"/>
          <p:nvPr/>
        </p:nvSpPr>
        <p:spPr>
          <a:xfrm>
            <a:off x="6737350" y="2528888"/>
            <a:ext cx="3492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CC3300"/>
                </a:solidFill>
                <a:latin typeface="Times New Roman"/>
                <a:ea typeface="Times New Roman"/>
                <a:cs typeface="Times New Roman"/>
                <a:sym typeface="Times New Roman"/>
              </a:rPr>
              <a:t>A</a:t>
            </a:r>
            <a:endParaRPr/>
          </a:p>
        </p:txBody>
      </p:sp>
      <p:sp>
        <p:nvSpPr>
          <p:cNvPr id="231" name="Google Shape;231;p25"/>
          <p:cNvSpPr txBox="1"/>
          <p:nvPr/>
        </p:nvSpPr>
        <p:spPr>
          <a:xfrm>
            <a:off x="1219200" y="990600"/>
            <a:ext cx="3492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660066"/>
                </a:solidFill>
                <a:latin typeface="Times New Roman"/>
                <a:ea typeface="Times New Roman"/>
                <a:cs typeface="Times New Roman"/>
                <a:sym typeface="Times New Roman"/>
              </a:rPr>
              <a:t>C</a:t>
            </a:r>
            <a:endParaRPr/>
          </a:p>
        </p:txBody>
      </p:sp>
      <p:sp>
        <p:nvSpPr>
          <p:cNvPr id="232" name="Google Shape;232;p25"/>
          <p:cNvSpPr txBox="1"/>
          <p:nvPr/>
        </p:nvSpPr>
        <p:spPr>
          <a:xfrm>
            <a:off x="8185150" y="5334000"/>
            <a:ext cx="3492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660066"/>
                </a:solidFill>
                <a:latin typeface="Times New Roman"/>
                <a:ea typeface="Times New Roman"/>
                <a:cs typeface="Times New Roman"/>
                <a:sym typeface="Times New Roman"/>
              </a:rPr>
              <a:t>C</a:t>
            </a:r>
            <a:endParaRPr/>
          </a:p>
        </p:txBody>
      </p:sp>
      <p:sp>
        <p:nvSpPr>
          <p:cNvPr id="233" name="Google Shape;233;p25"/>
          <p:cNvSpPr txBox="1"/>
          <p:nvPr/>
        </p:nvSpPr>
        <p:spPr>
          <a:xfrm>
            <a:off x="4756150" y="990600"/>
            <a:ext cx="3492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0033CC"/>
                </a:solidFill>
                <a:latin typeface="Times New Roman"/>
                <a:ea typeface="Times New Roman"/>
                <a:cs typeface="Times New Roman"/>
                <a:sym typeface="Times New Roman"/>
              </a:rPr>
              <a:t>R</a:t>
            </a:r>
            <a:endParaRPr/>
          </a:p>
        </p:txBody>
      </p:sp>
      <p:sp>
        <p:nvSpPr>
          <p:cNvPr id="234" name="Google Shape;234;p25"/>
          <p:cNvSpPr txBox="1"/>
          <p:nvPr/>
        </p:nvSpPr>
        <p:spPr>
          <a:xfrm>
            <a:off x="5181600" y="2514600"/>
            <a:ext cx="3492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008000"/>
                </a:solidFill>
                <a:latin typeface="Times New Roman"/>
                <a:ea typeface="Times New Roman"/>
                <a:cs typeface="Times New Roman"/>
                <a:sym typeface="Times New Roman"/>
              </a:rPr>
              <a:t>M</a:t>
            </a:r>
            <a:endParaRPr/>
          </a:p>
        </p:txBody>
      </p:sp>
      <p:sp>
        <p:nvSpPr>
          <p:cNvPr id="235" name="Google Shape;235;p25"/>
          <p:cNvSpPr txBox="1"/>
          <p:nvPr/>
        </p:nvSpPr>
        <p:spPr>
          <a:xfrm>
            <a:off x="7118350" y="3214687"/>
            <a:ext cx="3492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0033CC"/>
                </a:solidFill>
                <a:latin typeface="Times New Roman"/>
                <a:ea typeface="Times New Roman"/>
                <a:cs typeface="Times New Roman"/>
                <a:sym typeface="Times New Roman"/>
              </a:rPr>
              <a:t>R</a:t>
            </a:r>
            <a:endParaRPr/>
          </a:p>
        </p:txBody>
      </p:sp>
      <p:sp>
        <p:nvSpPr>
          <p:cNvPr id="236" name="Google Shape;236;p25"/>
          <p:cNvSpPr txBox="1"/>
          <p:nvPr/>
        </p:nvSpPr>
        <p:spPr>
          <a:xfrm>
            <a:off x="946150" y="5334000"/>
            <a:ext cx="3492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660066"/>
                </a:solidFill>
                <a:latin typeface="Times New Roman"/>
                <a:ea typeface="Times New Roman"/>
                <a:cs typeface="Times New Roman"/>
                <a:sym typeface="Times New Roman"/>
              </a:rPr>
              <a:t>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2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2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2000"/>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6"/>
          <p:cNvSpPr txBox="1"/>
          <p:nvPr>
            <p:ph idx="2" type="body"/>
          </p:nvPr>
        </p:nvSpPr>
        <p:spPr>
          <a:xfrm>
            <a:off x="228600" y="1219200"/>
            <a:ext cx="8686800" cy="5257800"/>
          </a:xfrm>
          <a:prstGeom prst="rect">
            <a:avLst/>
          </a:prstGeom>
          <a:noFill/>
          <a:ln cap="flat" cmpd="sng" w="9525">
            <a:solidFill>
              <a:srgbClr val="BFBFBF"/>
            </a:solidFill>
            <a:prstDash val="solid"/>
            <a:round/>
            <a:headEnd len="sm" w="sm" type="none"/>
            <a:tailEnd len="sm" w="sm" type="none"/>
          </a:ln>
        </p:spPr>
        <p:txBody>
          <a:bodyPr anchorCtr="0" anchor="t" bIns="46025" lIns="92075" spcFirstLastPara="1" rIns="92075" wrap="square" tIns="46025">
            <a:noAutofit/>
          </a:bodyPr>
          <a:lstStyle/>
          <a:p>
            <a:pPr indent="-514350" lvl="0" marL="514350" marR="0" rtl="0" algn="l">
              <a:lnSpc>
                <a:spcPct val="90000"/>
              </a:lnSpc>
              <a:spcBef>
                <a:spcPts val="0"/>
              </a:spcBef>
              <a:spcAft>
                <a:spcPts val="0"/>
              </a:spcAft>
              <a:buClr>
                <a:schemeClr val="dk1"/>
              </a:buClr>
              <a:buSzPts val="2520"/>
              <a:buFont typeface="Arial"/>
              <a:buAutoNum type="arabicPeriod"/>
            </a:pPr>
            <a:r>
              <a:rPr b="0" i="0" lang="en-US" sz="2800" u="none" cap="none" strike="noStrike">
                <a:solidFill>
                  <a:schemeClr val="dk1"/>
                </a:solidFill>
                <a:latin typeface="Times New Roman"/>
                <a:ea typeface="Times New Roman"/>
                <a:cs typeface="Times New Roman"/>
                <a:sym typeface="Times New Roman"/>
              </a:rPr>
              <a:t>Abstraction</a:t>
            </a:r>
            <a:endParaRPr/>
          </a:p>
          <a:p>
            <a:pPr indent="-457200" lvl="1" marL="457200" marR="0" rtl="0" algn="l">
              <a:lnSpc>
                <a:spcPct val="90000"/>
              </a:lnSpc>
              <a:spcBef>
                <a:spcPts val="480"/>
              </a:spcBef>
              <a:spcAft>
                <a:spcPts val="0"/>
              </a:spcAft>
              <a:buClr>
                <a:srgbClr val="0000CC"/>
              </a:buClr>
              <a:buSzPts val="2160"/>
              <a:buFont typeface="Noto Sans Symbols"/>
              <a:buNone/>
            </a:pPr>
            <a:r>
              <a:rPr b="0" i="0" lang="en-US" sz="2400" u="none" cap="none" strike="noStrike">
                <a:solidFill>
                  <a:srgbClr val="0000CC"/>
                </a:solidFill>
                <a:latin typeface="Times New Roman"/>
                <a:ea typeface="Times New Roman"/>
                <a:cs typeface="Times New Roman"/>
                <a:sym typeface="Times New Roman"/>
              </a:rPr>
              <a:t>	Separate implementation from the use of data structures.</a:t>
            </a:r>
            <a:endParaRPr/>
          </a:p>
          <a:p>
            <a:pPr indent="-514350" lvl="0" marL="514350" marR="0" rtl="0" algn="l">
              <a:lnSpc>
                <a:spcPct val="90000"/>
              </a:lnSpc>
              <a:spcBef>
                <a:spcPts val="560"/>
              </a:spcBef>
              <a:spcAft>
                <a:spcPts val="0"/>
              </a:spcAft>
              <a:buClr>
                <a:schemeClr val="dk1"/>
              </a:buClr>
              <a:buSzPts val="2520"/>
              <a:buFont typeface="Arial"/>
              <a:buAutoNum type="arabicPeriod"/>
            </a:pPr>
            <a:r>
              <a:rPr b="0" i="0" lang="en-US" sz="2800" u="none" cap="none" strike="noStrike">
                <a:solidFill>
                  <a:schemeClr val="dk1"/>
                </a:solidFill>
                <a:latin typeface="Times New Roman"/>
                <a:ea typeface="Times New Roman"/>
                <a:cs typeface="Times New Roman"/>
                <a:sym typeface="Times New Roman"/>
              </a:rPr>
              <a:t>Modularity</a:t>
            </a:r>
            <a:endParaRPr/>
          </a:p>
          <a:p>
            <a:pPr indent="-457200" lvl="1" marL="457200" marR="0" rtl="0" algn="l">
              <a:lnSpc>
                <a:spcPct val="90000"/>
              </a:lnSpc>
              <a:spcBef>
                <a:spcPts val="480"/>
              </a:spcBef>
              <a:spcAft>
                <a:spcPts val="0"/>
              </a:spcAft>
              <a:buClr>
                <a:srgbClr val="0000CC"/>
              </a:buClr>
              <a:buSzPts val="2160"/>
              <a:buFont typeface="Noto Sans Symbols"/>
              <a:buNone/>
            </a:pPr>
            <a:r>
              <a:rPr b="0" i="0" lang="en-US" sz="2400" u="none" cap="none" strike="noStrike">
                <a:solidFill>
                  <a:srgbClr val="0000CC"/>
                </a:solidFill>
                <a:latin typeface="Times New Roman"/>
                <a:ea typeface="Times New Roman"/>
                <a:cs typeface="Times New Roman"/>
                <a:sym typeface="Times New Roman"/>
              </a:rPr>
              <a:t>	Reduce design complexity.</a:t>
            </a:r>
            <a:endParaRPr/>
          </a:p>
          <a:p>
            <a:pPr indent="-514350" lvl="0" marL="514350" marR="0" rtl="0" algn="l">
              <a:lnSpc>
                <a:spcPct val="90000"/>
              </a:lnSpc>
              <a:spcBef>
                <a:spcPts val="560"/>
              </a:spcBef>
              <a:spcAft>
                <a:spcPts val="0"/>
              </a:spcAft>
              <a:buClr>
                <a:schemeClr val="dk1"/>
              </a:buClr>
              <a:buSzPts val="2520"/>
              <a:buFont typeface="Arial"/>
              <a:buAutoNum type="arabicPeriod"/>
            </a:pPr>
            <a:r>
              <a:rPr b="0" i="0" lang="en-US" sz="2800" u="none" cap="none" strike="noStrike">
                <a:solidFill>
                  <a:schemeClr val="dk1"/>
                </a:solidFill>
                <a:latin typeface="Times New Roman"/>
                <a:ea typeface="Times New Roman"/>
                <a:cs typeface="Times New Roman"/>
                <a:sym typeface="Times New Roman"/>
              </a:rPr>
              <a:t>Encapsulation</a:t>
            </a:r>
            <a:endParaRPr/>
          </a:p>
          <a:p>
            <a:pPr indent="-457200" lvl="1" marL="457200" marR="0" rtl="0" algn="l">
              <a:lnSpc>
                <a:spcPct val="90000"/>
              </a:lnSpc>
              <a:spcBef>
                <a:spcPts val="480"/>
              </a:spcBef>
              <a:spcAft>
                <a:spcPts val="0"/>
              </a:spcAft>
              <a:buClr>
                <a:srgbClr val="0000CC"/>
              </a:buClr>
              <a:buSzPts val="2160"/>
              <a:buFont typeface="Noto Sans Symbols"/>
              <a:buNone/>
            </a:pPr>
            <a:r>
              <a:rPr b="0" i="0" lang="en-US" sz="2400" u="none" cap="none" strike="noStrike">
                <a:solidFill>
                  <a:srgbClr val="0000CC"/>
                </a:solidFill>
                <a:latin typeface="Times New Roman"/>
                <a:ea typeface="Times New Roman"/>
                <a:cs typeface="Times New Roman"/>
                <a:sym typeface="Times New Roman"/>
              </a:rPr>
              <a:t>	Hide actual representation from the user and prevent “illegal” accesses to actual representations of data structures.</a:t>
            </a:r>
            <a:endParaRPr/>
          </a:p>
          <a:p>
            <a:pPr indent="-514350" lvl="0" marL="514350" marR="0" rtl="0" algn="l">
              <a:lnSpc>
                <a:spcPct val="90000"/>
              </a:lnSpc>
              <a:spcBef>
                <a:spcPts val="560"/>
              </a:spcBef>
              <a:spcAft>
                <a:spcPts val="0"/>
              </a:spcAft>
              <a:buClr>
                <a:schemeClr val="dk1"/>
              </a:buClr>
              <a:buSzPts val="2520"/>
              <a:buFont typeface="Arial"/>
              <a:buAutoNum type="arabicPeriod"/>
            </a:pPr>
            <a:r>
              <a:rPr b="0" i="0" lang="en-US" sz="2800" u="none" cap="none" strike="noStrike">
                <a:solidFill>
                  <a:schemeClr val="dk1"/>
                </a:solidFill>
                <a:latin typeface="Times New Roman"/>
                <a:ea typeface="Times New Roman"/>
                <a:cs typeface="Times New Roman"/>
                <a:sym typeface="Times New Roman"/>
              </a:rPr>
              <a:t>Inheritance</a:t>
            </a:r>
            <a:endParaRPr/>
          </a:p>
          <a:p>
            <a:pPr indent="-457200" lvl="1" marL="457200" marR="0" rtl="0" algn="l">
              <a:lnSpc>
                <a:spcPct val="90000"/>
              </a:lnSpc>
              <a:spcBef>
                <a:spcPts val="480"/>
              </a:spcBef>
              <a:spcAft>
                <a:spcPts val="0"/>
              </a:spcAft>
              <a:buClr>
                <a:srgbClr val="0000CC"/>
              </a:buClr>
              <a:buSzPts val="2160"/>
              <a:buFont typeface="Noto Sans Symbols"/>
              <a:buNone/>
            </a:pPr>
            <a:r>
              <a:rPr b="0" i="0" lang="en-US" sz="2400" u="none" cap="none" strike="noStrike">
                <a:solidFill>
                  <a:srgbClr val="0000CC"/>
                </a:solidFill>
                <a:latin typeface="Times New Roman"/>
                <a:ea typeface="Times New Roman"/>
                <a:cs typeface="Times New Roman"/>
                <a:sym typeface="Times New Roman"/>
              </a:rPr>
              <a:t>	Code sharing among similar data structures. To minimize duplication and to maintain update consistency.</a:t>
            </a:r>
            <a:endParaRPr/>
          </a:p>
          <a:p>
            <a:pPr indent="-514350" lvl="0" marL="514350" marR="0" rtl="0" algn="l">
              <a:lnSpc>
                <a:spcPct val="90000"/>
              </a:lnSpc>
              <a:spcBef>
                <a:spcPts val="560"/>
              </a:spcBef>
              <a:spcAft>
                <a:spcPts val="0"/>
              </a:spcAft>
              <a:buClr>
                <a:schemeClr val="dk1"/>
              </a:buClr>
              <a:buSzPts val="2520"/>
              <a:buFont typeface="Arial"/>
              <a:buAutoNum type="arabicPeriod"/>
            </a:pPr>
            <a:r>
              <a:rPr b="0" i="0" lang="en-US" sz="2800" u="none" cap="none" strike="noStrike">
                <a:solidFill>
                  <a:schemeClr val="dk1"/>
                </a:solidFill>
                <a:latin typeface="Times New Roman"/>
                <a:ea typeface="Times New Roman"/>
                <a:cs typeface="Times New Roman"/>
                <a:sym typeface="Times New Roman"/>
              </a:rPr>
              <a:t>Polymorphism</a:t>
            </a:r>
            <a:endParaRPr/>
          </a:p>
          <a:p>
            <a:pPr indent="-457200" lvl="1" marL="457200" marR="0" rtl="0" algn="l">
              <a:lnSpc>
                <a:spcPct val="90000"/>
              </a:lnSpc>
              <a:spcBef>
                <a:spcPts val="480"/>
              </a:spcBef>
              <a:spcAft>
                <a:spcPts val="0"/>
              </a:spcAft>
              <a:buClr>
                <a:srgbClr val="0000CC"/>
              </a:buClr>
              <a:buSzPts val="2160"/>
              <a:buFont typeface="Noto Sans Symbols"/>
              <a:buNone/>
            </a:pPr>
            <a:r>
              <a:rPr b="0" i="0" lang="en-US" sz="2400" u="none" cap="none" strike="noStrike">
                <a:solidFill>
                  <a:srgbClr val="0000CC"/>
                </a:solidFill>
                <a:latin typeface="Times New Roman"/>
                <a:ea typeface="Times New Roman"/>
                <a:cs typeface="Times New Roman"/>
                <a:sym typeface="Times New Roman"/>
              </a:rPr>
              <a:t>	Accommodating variations in similar data structures.</a:t>
            </a:r>
            <a:endParaRPr/>
          </a:p>
        </p:txBody>
      </p:sp>
      <p:sp>
        <p:nvSpPr>
          <p:cNvPr id="243" name="Google Shape;243;p26"/>
          <p:cNvSpPr txBox="1"/>
          <p:nvPr>
            <p:ph type="title"/>
          </p:nvPr>
        </p:nvSpPr>
        <p:spPr>
          <a:xfrm>
            <a:off x="762000" y="228600"/>
            <a:ext cx="7162800" cy="7620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None/>
            </a:pPr>
            <a:r>
              <a:rPr b="0" i="0" lang="en-US" sz="4400" u="none" cap="none" strike="noStrike">
                <a:solidFill>
                  <a:schemeClr val="dk1"/>
                </a:solidFill>
                <a:latin typeface="Times New Roman"/>
                <a:ea typeface="Times New Roman"/>
                <a:cs typeface="Times New Roman"/>
                <a:sym typeface="Times New Roman"/>
              </a:rPr>
              <a:t>Essence of OOP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4"/>
          <p:cNvSpPr txBox="1"/>
          <p:nvPr>
            <p:ph type="title"/>
          </p:nvPr>
        </p:nvSpPr>
        <p:spPr>
          <a:xfrm>
            <a:off x="304800" y="0"/>
            <a:ext cx="8610600" cy="7239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Object-oriented development</a:t>
            </a:r>
            <a:endParaRPr/>
          </a:p>
        </p:txBody>
      </p:sp>
      <p:sp>
        <p:nvSpPr>
          <p:cNvPr id="84" name="Google Shape;84;p14"/>
          <p:cNvSpPr txBox="1"/>
          <p:nvPr/>
        </p:nvSpPr>
        <p:spPr>
          <a:xfrm>
            <a:off x="152400" y="762000"/>
            <a:ext cx="8839200" cy="6019800"/>
          </a:xfrm>
          <a:prstGeom prst="rect">
            <a:avLst/>
          </a:prstGeom>
          <a:noFill/>
          <a:ln cap="flat" cmpd="sng" w="9525">
            <a:solidFill>
              <a:schemeClr val="accent1"/>
            </a:solidFill>
            <a:prstDash val="solid"/>
            <a:miter lim="800000"/>
            <a:headEnd len="sm" w="sm" type="none"/>
            <a:tailEnd len="sm" w="sm" type="none"/>
          </a:ln>
        </p:spPr>
        <p:txBody>
          <a:bodyPr anchorCtr="0" anchor="t" bIns="46025" lIns="92075" spcFirstLastPara="1" rIns="92075" wrap="square" tIns="46025">
            <a:noAutofit/>
          </a:bodyPr>
          <a:lstStyle/>
          <a:p>
            <a:pPr indent="0" lvl="0" marL="0" marR="0" rtl="0" algn="l">
              <a:lnSpc>
                <a:spcPct val="90000"/>
              </a:lnSpc>
              <a:spcBef>
                <a:spcPts val="0"/>
              </a:spcBef>
              <a:spcAft>
                <a:spcPts val="0"/>
              </a:spcAft>
              <a:buNone/>
            </a:pPr>
            <a:r>
              <a:rPr b="1" i="0" lang="en-US" sz="2800" u="none" cap="none" strike="noStrike">
                <a:solidFill>
                  <a:schemeClr val="dk1"/>
                </a:solidFill>
                <a:latin typeface="Times New Roman"/>
                <a:ea typeface="Times New Roman"/>
                <a:cs typeface="Times New Roman"/>
                <a:sym typeface="Times New Roman"/>
              </a:rPr>
              <a:t>Object-oriented development</a:t>
            </a:r>
            <a:r>
              <a:rPr b="0" i="0" lang="en-US" sz="2800" u="none" cap="none" strike="noStrike">
                <a:solidFill>
                  <a:schemeClr val="dk1"/>
                </a:solidFill>
                <a:latin typeface="Times New Roman"/>
                <a:ea typeface="Times New Roman"/>
                <a:cs typeface="Times New Roman"/>
                <a:sym typeface="Times New Roman"/>
              </a:rPr>
              <a:t> is a software engineering approach that models a system as a group of interacting </a:t>
            </a:r>
            <a:r>
              <a:rPr b="0" i="0" lang="en-US" sz="2800" u="none" cap="none" strike="noStrike">
                <a:solidFill>
                  <a:srgbClr val="0000CC"/>
                </a:solidFill>
                <a:latin typeface="Times New Roman"/>
                <a:ea typeface="Times New Roman"/>
                <a:cs typeface="Times New Roman"/>
                <a:sym typeface="Times New Roman"/>
              </a:rPr>
              <a:t>objects</a:t>
            </a:r>
            <a:r>
              <a:rPr b="0" i="0" lang="en-US" sz="2800" u="none" cap="none" strike="noStrike">
                <a:solidFill>
                  <a:schemeClr val="dk1"/>
                </a:solidFill>
                <a:latin typeface="Times New Roman"/>
                <a:ea typeface="Times New Roman"/>
                <a:cs typeface="Times New Roman"/>
                <a:sym typeface="Times New Roman"/>
              </a:rPr>
              <a:t>. Each object represents some entity of interest in the system being modeled, and is characterized by its </a:t>
            </a:r>
            <a:r>
              <a:rPr b="0" i="0" lang="en-US" sz="2800" u="none" cap="none" strike="noStrike">
                <a:solidFill>
                  <a:srgbClr val="0000CC"/>
                </a:solidFill>
                <a:latin typeface="Times New Roman"/>
                <a:ea typeface="Times New Roman"/>
                <a:cs typeface="Times New Roman"/>
                <a:sym typeface="Times New Roman"/>
              </a:rPr>
              <a:t>state</a:t>
            </a:r>
            <a:r>
              <a:rPr b="0" i="0" lang="en-US" sz="2800" u="none" cap="none" strike="noStrike">
                <a:solidFill>
                  <a:schemeClr val="dk1"/>
                </a:solidFill>
                <a:latin typeface="Times New Roman"/>
                <a:ea typeface="Times New Roman"/>
                <a:cs typeface="Times New Roman"/>
                <a:sym typeface="Times New Roman"/>
              </a:rPr>
              <a:t> (data elements) and </a:t>
            </a:r>
            <a:r>
              <a:rPr b="0" i="0" lang="en-US" sz="2800" u="none" cap="none" strike="noStrike">
                <a:solidFill>
                  <a:srgbClr val="0000CC"/>
                </a:solidFill>
                <a:latin typeface="Times New Roman"/>
                <a:ea typeface="Times New Roman"/>
                <a:cs typeface="Times New Roman"/>
                <a:sym typeface="Times New Roman"/>
              </a:rPr>
              <a:t>behavior</a:t>
            </a:r>
            <a:r>
              <a:rPr b="0" i="0" lang="en-US" sz="2800" u="none" cap="none" strike="noStrike">
                <a:solidFill>
                  <a:schemeClr val="dk1"/>
                </a:solidFill>
                <a:latin typeface="Times New Roman"/>
                <a:ea typeface="Times New Roman"/>
                <a:cs typeface="Times New Roman"/>
                <a:sym typeface="Times New Roman"/>
              </a:rPr>
              <a:t>. </a:t>
            </a:r>
            <a:endParaRPr/>
          </a:p>
          <a:p>
            <a:pPr indent="-571500" lvl="0" marL="571500" marR="0" rtl="0" algn="l">
              <a:lnSpc>
                <a:spcPct val="90000"/>
              </a:lnSpc>
              <a:spcBef>
                <a:spcPts val="560"/>
              </a:spcBef>
              <a:spcAft>
                <a:spcPts val="0"/>
              </a:spcAft>
              <a:buClr>
                <a:schemeClr val="dk1"/>
              </a:buClr>
              <a:buSzPts val="2520"/>
              <a:buFont typeface="Times New Roman"/>
              <a:buAutoNum type="romanUcPeriod"/>
            </a:pPr>
            <a:r>
              <a:rPr b="1" i="0" lang="en-US" sz="2800" u="none" cap="none" strike="noStrike">
                <a:solidFill>
                  <a:schemeClr val="dk1"/>
                </a:solidFill>
                <a:latin typeface="Times New Roman"/>
                <a:ea typeface="Times New Roman"/>
                <a:cs typeface="Times New Roman"/>
                <a:sym typeface="Times New Roman"/>
              </a:rPr>
              <a:t>Object-oriented analysis (OOA) </a:t>
            </a:r>
            <a:r>
              <a:rPr b="0" i="0" lang="en-US" sz="2800" u="none" cap="none" strike="noStrike">
                <a:solidFill>
                  <a:schemeClr val="dk1"/>
                </a:solidFill>
                <a:latin typeface="Times New Roman"/>
                <a:ea typeface="Times New Roman"/>
                <a:cs typeface="Times New Roman"/>
                <a:sym typeface="Times New Roman"/>
              </a:rPr>
              <a:t>- applies object-modeling techniques to analyze the </a:t>
            </a:r>
            <a:r>
              <a:rPr b="0" i="0" lang="en-US" sz="2800" u="none" cap="none" strike="noStrike">
                <a:solidFill>
                  <a:srgbClr val="0000CC"/>
                </a:solidFill>
                <a:latin typeface="Times New Roman"/>
                <a:ea typeface="Times New Roman"/>
                <a:cs typeface="Times New Roman"/>
                <a:sym typeface="Times New Roman"/>
              </a:rPr>
              <a:t>functional requirements</a:t>
            </a:r>
            <a:r>
              <a:rPr b="0" i="0" lang="en-US" sz="2800" u="none" cap="none" strike="noStrike">
                <a:solidFill>
                  <a:srgbClr val="FFC000"/>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for a system and produce a </a:t>
            </a:r>
            <a:r>
              <a:rPr b="0" i="0" lang="en-US" sz="2800" u="none" cap="none" strike="noStrike">
                <a:solidFill>
                  <a:srgbClr val="0000CC"/>
                </a:solidFill>
                <a:latin typeface="Times New Roman"/>
                <a:ea typeface="Times New Roman"/>
                <a:cs typeface="Times New Roman"/>
                <a:sym typeface="Times New Roman"/>
              </a:rPr>
              <a:t>conceptual model</a:t>
            </a:r>
            <a:r>
              <a:rPr b="0" i="0" lang="en-US" sz="2800" u="none" cap="none" strike="noStrike">
                <a:solidFill>
                  <a:srgbClr val="FFC000"/>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(what the system does.)</a:t>
            </a:r>
            <a:endParaRPr/>
          </a:p>
          <a:p>
            <a:pPr indent="-571500" lvl="0" marL="571500" marR="0" rtl="0" algn="l">
              <a:lnSpc>
                <a:spcPct val="90000"/>
              </a:lnSpc>
              <a:spcBef>
                <a:spcPts val="560"/>
              </a:spcBef>
              <a:spcAft>
                <a:spcPts val="0"/>
              </a:spcAft>
              <a:buClr>
                <a:schemeClr val="dk1"/>
              </a:buClr>
              <a:buSzPts val="2520"/>
              <a:buFont typeface="Times New Roman"/>
              <a:buAutoNum type="romanUcPeriod"/>
            </a:pPr>
            <a:r>
              <a:rPr b="1" i="0" lang="en-US" sz="2800" u="none" cap="none" strike="noStrike">
                <a:solidFill>
                  <a:schemeClr val="dk1"/>
                </a:solidFill>
                <a:latin typeface="Times New Roman"/>
                <a:ea typeface="Times New Roman"/>
                <a:cs typeface="Times New Roman"/>
                <a:sym typeface="Times New Roman"/>
              </a:rPr>
              <a:t>Object-oriented design (OOD) </a:t>
            </a:r>
            <a:r>
              <a:rPr b="0" i="0" lang="en-US" sz="2800" u="none" cap="none" strike="noStrike">
                <a:solidFill>
                  <a:schemeClr val="dk1"/>
                </a:solidFill>
                <a:latin typeface="Times New Roman"/>
                <a:ea typeface="Times New Roman"/>
                <a:cs typeface="Times New Roman"/>
                <a:sym typeface="Times New Roman"/>
              </a:rPr>
              <a:t>- elaborates the conceptual model to produce </a:t>
            </a:r>
            <a:r>
              <a:rPr b="0" i="0" lang="en-US" sz="2800" u="none" cap="none" strike="noStrike">
                <a:solidFill>
                  <a:srgbClr val="0000CC"/>
                </a:solidFill>
                <a:latin typeface="Times New Roman"/>
                <a:ea typeface="Times New Roman"/>
                <a:cs typeface="Times New Roman"/>
                <a:sym typeface="Times New Roman"/>
              </a:rPr>
              <a:t>implementation specifications</a:t>
            </a:r>
            <a:r>
              <a:rPr b="0" i="0" lang="en-US" sz="2800" u="none" cap="none" strike="noStrike">
                <a:solidFill>
                  <a:schemeClr val="dk1"/>
                </a:solidFill>
                <a:latin typeface="Times New Roman"/>
                <a:ea typeface="Times New Roman"/>
                <a:cs typeface="Times New Roman"/>
                <a:sym typeface="Times New Roman"/>
              </a:rPr>
              <a:t>. (How</a:t>
            </a:r>
            <a:r>
              <a:rPr b="0" i="1" lang="en-US" sz="28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the system does it.)</a:t>
            </a:r>
            <a:endParaRPr/>
          </a:p>
          <a:p>
            <a:pPr indent="-571500" lvl="0" marL="571500" marR="0" rtl="0" algn="l">
              <a:lnSpc>
                <a:spcPct val="90000"/>
              </a:lnSpc>
              <a:spcBef>
                <a:spcPts val="560"/>
              </a:spcBef>
              <a:spcAft>
                <a:spcPts val="0"/>
              </a:spcAft>
              <a:buClr>
                <a:schemeClr val="dk1"/>
              </a:buClr>
              <a:buSzPts val="2520"/>
              <a:buFont typeface="Times New Roman"/>
              <a:buAutoNum type="romanUcPeriod"/>
            </a:pPr>
            <a:r>
              <a:rPr b="1" i="0" lang="en-US" sz="2800" u="none" cap="none" strike="noStrike">
                <a:solidFill>
                  <a:schemeClr val="dk1"/>
                </a:solidFill>
                <a:latin typeface="Times New Roman"/>
                <a:ea typeface="Times New Roman"/>
                <a:cs typeface="Times New Roman"/>
                <a:sym typeface="Times New Roman"/>
              </a:rPr>
              <a:t>Object-oriented programming (OOP) </a:t>
            </a:r>
            <a:r>
              <a:rPr b="0" i="0" lang="en-US" sz="2800" u="none" cap="none" strike="noStrike">
                <a:solidFill>
                  <a:schemeClr val="dk1"/>
                </a:solidFill>
                <a:latin typeface="Times New Roman"/>
                <a:ea typeface="Times New Roman"/>
                <a:cs typeface="Times New Roman"/>
                <a:sym typeface="Times New Roman"/>
              </a:rPr>
              <a:t>– Write programs according to the implementation specifications.</a:t>
            </a:r>
            <a:endParaRPr/>
          </a:p>
          <a:p>
            <a:pPr indent="0" lvl="0" marL="0" marR="0" rtl="0" algn="l">
              <a:lnSpc>
                <a:spcPct val="90000"/>
              </a:lnSpc>
              <a:spcBef>
                <a:spcPts val="560"/>
              </a:spcBef>
              <a:spcAft>
                <a:spcPts val="0"/>
              </a:spcAft>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560"/>
              </a:spcBef>
              <a:spcAft>
                <a:spcPts val="0"/>
              </a:spcAft>
              <a:buNone/>
            </a:pPr>
            <a:r>
              <a:t/>
            </a:r>
            <a:endParaRPr b="1" i="0" sz="2800" u="none" cap="none" strike="noStrike">
              <a:solidFill>
                <a:schemeClr val="dk1"/>
              </a:solidFill>
              <a:latin typeface="Arial"/>
              <a:ea typeface="Arial"/>
              <a:cs typeface="Arial"/>
              <a:sym typeface="Arial"/>
            </a:endParaRPr>
          </a:p>
          <a:p>
            <a:pPr indent="0" lvl="0" marL="0" marR="0" rtl="0" algn="ctr">
              <a:lnSpc>
                <a:spcPct val="90000"/>
              </a:lnSpc>
              <a:spcBef>
                <a:spcPts val="560"/>
              </a:spcBef>
              <a:spcAft>
                <a:spcPts val="0"/>
              </a:spcAft>
              <a:buClr>
                <a:srgbClr val="9900FF"/>
              </a:buClr>
              <a:buSzPts val="2520"/>
              <a:buFont typeface="Noto Sans Symbols"/>
              <a:buNone/>
            </a:pPr>
            <a:r>
              <a:t/>
            </a:r>
            <a:endParaRPr b="1" i="0" sz="2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5"/>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Object-oriented analysis</a:t>
            </a:r>
            <a:endParaRPr/>
          </a:p>
        </p:txBody>
      </p:sp>
      <p:sp>
        <p:nvSpPr>
          <p:cNvPr id="90" name="Google Shape;90;p15"/>
          <p:cNvSpPr txBox="1"/>
          <p:nvPr/>
        </p:nvSpPr>
        <p:spPr>
          <a:xfrm>
            <a:off x="76200" y="914400"/>
            <a:ext cx="8991600" cy="4267200"/>
          </a:xfrm>
          <a:prstGeom prst="rect">
            <a:avLst/>
          </a:prstGeom>
          <a:noFill/>
          <a:ln cap="flat" cmpd="sng" w="9525">
            <a:solidFill>
              <a:schemeClr val="accent1"/>
            </a:solidFill>
            <a:prstDash val="solid"/>
            <a:miter lim="800000"/>
            <a:headEnd len="sm" w="sm" type="none"/>
            <a:tailEnd len="sm" w="sm" type="none"/>
          </a:ln>
        </p:spPr>
        <p:txBody>
          <a:bodyPr anchorCtr="0" anchor="t" bIns="46025" lIns="92075" spcFirstLastPara="1" rIns="92075" wrap="square" tIns="46025">
            <a:noAutofit/>
          </a:bodyPr>
          <a:lstStyle/>
          <a:p>
            <a:pPr indent="0" lvl="0" marL="0" marR="0" rtl="0" algn="l">
              <a:lnSpc>
                <a:spcPct val="90000"/>
              </a:lnSpc>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OOA looks at the problem domain and produce a conceptual model of the information that exists in the area being analyzed. Analysis models do not consider any implementation constraints that might exist or how the system is to be built.</a:t>
            </a:r>
            <a:endParaRPr/>
          </a:p>
          <a:p>
            <a:pPr indent="0" lvl="0" marL="0" marR="0" rtl="0" algn="l">
              <a:lnSpc>
                <a:spcPct val="90000"/>
              </a:lnSpc>
              <a:spcBef>
                <a:spcPts val="560"/>
              </a:spcBef>
              <a:spcAft>
                <a:spcPts val="0"/>
              </a:spcAft>
              <a:buNone/>
            </a:pPr>
            <a:r>
              <a:rPr b="0" i="0" lang="en-US" sz="2800" u="none" cap="none" strike="noStrike">
                <a:solidFill>
                  <a:schemeClr val="dk1"/>
                </a:solidFill>
                <a:latin typeface="Times New Roman"/>
                <a:ea typeface="Times New Roman"/>
                <a:cs typeface="Times New Roman"/>
                <a:sym typeface="Times New Roman"/>
              </a:rPr>
              <a:t>The sources for the analysis can be a </a:t>
            </a:r>
            <a:r>
              <a:rPr b="0" i="0" lang="en-US" sz="2800" u="none" cap="none" strike="noStrike">
                <a:solidFill>
                  <a:srgbClr val="0000CC"/>
                </a:solidFill>
                <a:latin typeface="Times New Roman"/>
                <a:ea typeface="Times New Roman"/>
                <a:cs typeface="Times New Roman"/>
                <a:sym typeface="Times New Roman"/>
              </a:rPr>
              <a:t>written requirement statements</a:t>
            </a:r>
            <a:r>
              <a:rPr b="0" i="0" lang="en-US" sz="2800" u="none" cap="none" strike="noStrike">
                <a:solidFill>
                  <a:srgbClr val="FFC000"/>
                </a:solidFill>
                <a:latin typeface="Times New Roman"/>
                <a:ea typeface="Times New Roman"/>
                <a:cs typeface="Times New Roman"/>
                <a:sym typeface="Times New Roman"/>
              </a:rPr>
              <a:t>.</a:t>
            </a:r>
            <a:endParaRPr/>
          </a:p>
          <a:p>
            <a:pPr indent="0" lvl="0" marL="0" marR="0" rtl="0" algn="l">
              <a:lnSpc>
                <a:spcPct val="90000"/>
              </a:lnSpc>
              <a:spcBef>
                <a:spcPts val="560"/>
              </a:spcBef>
              <a:spcAft>
                <a:spcPts val="0"/>
              </a:spcAft>
              <a:buNone/>
            </a:pPr>
            <a:r>
              <a:rPr b="0" i="0" lang="en-US" sz="2800" u="none" cap="none" strike="noStrike">
                <a:solidFill>
                  <a:schemeClr val="dk1"/>
                </a:solidFill>
                <a:latin typeface="Times New Roman"/>
                <a:ea typeface="Times New Roman"/>
                <a:cs typeface="Times New Roman"/>
                <a:sym typeface="Times New Roman"/>
              </a:rPr>
              <a:t>The result of object-oriented analysis is a </a:t>
            </a:r>
            <a:r>
              <a:rPr b="0" i="0" lang="en-US" sz="2800" u="none" cap="none" strike="noStrike">
                <a:solidFill>
                  <a:srgbClr val="0000CC"/>
                </a:solidFill>
                <a:latin typeface="Times New Roman"/>
                <a:ea typeface="Times New Roman"/>
                <a:cs typeface="Times New Roman"/>
                <a:sym typeface="Times New Roman"/>
              </a:rPr>
              <a:t>conceptual model</a:t>
            </a:r>
            <a:r>
              <a:rPr b="0" i="0" lang="en-US" sz="2800" u="none" cap="none" strike="noStrike">
                <a:solidFill>
                  <a:schemeClr val="dk1"/>
                </a:solidFill>
                <a:latin typeface="Times New Roman"/>
                <a:ea typeface="Times New Roman"/>
                <a:cs typeface="Times New Roman"/>
                <a:sym typeface="Times New Roman"/>
              </a:rPr>
              <a:t>. The conceptual model can typically be presented by a set of </a:t>
            </a:r>
            <a:r>
              <a:rPr b="0" i="0" lang="en-US" sz="2800" u="none" cap="none" strike="noStrike">
                <a:solidFill>
                  <a:srgbClr val="0000CC"/>
                </a:solidFill>
                <a:latin typeface="Times New Roman"/>
                <a:ea typeface="Times New Roman"/>
                <a:cs typeface="Times New Roman"/>
                <a:sym typeface="Times New Roman"/>
              </a:rPr>
              <a:t>use cases </a:t>
            </a:r>
            <a:r>
              <a:rPr b="0" i="0" lang="en-US" sz="2800" u="none" cap="none" strike="noStrike">
                <a:solidFill>
                  <a:schemeClr val="dk1"/>
                </a:solidFill>
                <a:latin typeface="Times New Roman"/>
                <a:ea typeface="Times New Roman"/>
                <a:cs typeface="Times New Roman"/>
                <a:sym typeface="Times New Roman"/>
              </a:rPr>
              <a:t>and may be some kind of </a:t>
            </a:r>
            <a:r>
              <a:rPr b="0" i="0" lang="en-US" sz="2800" u="none" cap="none" strike="noStrike">
                <a:solidFill>
                  <a:srgbClr val="0000CC"/>
                </a:solidFill>
                <a:latin typeface="Times New Roman"/>
                <a:ea typeface="Times New Roman"/>
                <a:cs typeface="Times New Roman"/>
                <a:sym typeface="Times New Roman"/>
              </a:rPr>
              <a:t>user interface mock-up.</a:t>
            </a:r>
            <a:endParaRPr b="1" i="0" sz="2800" u="none" cap="none" strike="noStrike">
              <a:solidFill>
                <a:srgbClr val="0000CC"/>
              </a:solidFill>
              <a:latin typeface="Arial"/>
              <a:ea typeface="Arial"/>
              <a:cs typeface="Arial"/>
              <a:sym typeface="Arial"/>
            </a:endParaRPr>
          </a:p>
        </p:txBody>
      </p:sp>
      <p:sp>
        <p:nvSpPr>
          <p:cNvPr id="91" name="Google Shape;91;p15"/>
          <p:cNvSpPr txBox="1"/>
          <p:nvPr/>
        </p:nvSpPr>
        <p:spPr>
          <a:xfrm>
            <a:off x="533400" y="5791200"/>
            <a:ext cx="1981200" cy="707886"/>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rgbClr val="0000CC"/>
                </a:solidFill>
                <a:latin typeface="Times New Roman"/>
                <a:ea typeface="Times New Roman"/>
                <a:cs typeface="Times New Roman"/>
                <a:sym typeface="Times New Roman"/>
              </a:rPr>
              <a:t>Requirement statements</a:t>
            </a:r>
            <a:endParaRPr b="1" i="0" sz="2000" u="none" cap="none" strike="noStrike">
              <a:solidFill>
                <a:srgbClr val="0000CC"/>
              </a:solidFill>
              <a:latin typeface="Times New Roman"/>
              <a:ea typeface="Times New Roman"/>
              <a:cs typeface="Times New Roman"/>
              <a:sym typeface="Times New Roman"/>
            </a:endParaRPr>
          </a:p>
        </p:txBody>
      </p:sp>
      <p:sp>
        <p:nvSpPr>
          <p:cNvPr id="92" name="Google Shape;92;p15"/>
          <p:cNvSpPr txBox="1"/>
          <p:nvPr/>
        </p:nvSpPr>
        <p:spPr>
          <a:xfrm>
            <a:off x="6096000" y="5562600"/>
            <a:ext cx="2286000" cy="400110"/>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rgbClr val="0000CC"/>
                </a:solidFill>
                <a:latin typeface="Times New Roman"/>
                <a:ea typeface="Times New Roman"/>
                <a:cs typeface="Times New Roman"/>
                <a:sym typeface="Times New Roman"/>
              </a:rPr>
              <a:t>Use case diagrams</a:t>
            </a:r>
            <a:endParaRPr b="1" i="0" sz="2000" u="none" cap="none" strike="noStrike">
              <a:solidFill>
                <a:srgbClr val="0000CC"/>
              </a:solidFill>
              <a:latin typeface="Times New Roman"/>
              <a:ea typeface="Times New Roman"/>
              <a:cs typeface="Times New Roman"/>
              <a:sym typeface="Times New Roman"/>
            </a:endParaRPr>
          </a:p>
        </p:txBody>
      </p:sp>
      <p:sp>
        <p:nvSpPr>
          <p:cNvPr id="93" name="Google Shape;93;p15"/>
          <p:cNvSpPr/>
          <p:nvPr/>
        </p:nvSpPr>
        <p:spPr>
          <a:xfrm>
            <a:off x="3048000" y="5638800"/>
            <a:ext cx="2667000" cy="1066800"/>
          </a:xfrm>
          <a:prstGeom prst="rightArrow">
            <a:avLst>
              <a:gd fmla="val 50000" name="adj1"/>
              <a:gd fmla="val 625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OOA</a:t>
            </a:r>
            <a:endParaRPr b="1" i="0" sz="2400" u="none" cap="none" strike="noStrike">
              <a:solidFill>
                <a:schemeClr val="dk1"/>
              </a:solidFill>
              <a:latin typeface="Times New Roman"/>
              <a:ea typeface="Times New Roman"/>
              <a:cs typeface="Times New Roman"/>
              <a:sym typeface="Times New Roman"/>
            </a:endParaRPr>
          </a:p>
        </p:txBody>
      </p:sp>
      <p:sp>
        <p:nvSpPr>
          <p:cNvPr id="94" name="Google Shape;94;p15"/>
          <p:cNvSpPr txBox="1"/>
          <p:nvPr/>
        </p:nvSpPr>
        <p:spPr>
          <a:xfrm>
            <a:off x="5943600" y="6305490"/>
            <a:ext cx="2819400" cy="400110"/>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rgbClr val="0000CC"/>
                </a:solidFill>
                <a:latin typeface="Times New Roman"/>
                <a:ea typeface="Times New Roman"/>
                <a:cs typeface="Times New Roman"/>
                <a:sym typeface="Times New Roman"/>
              </a:rPr>
              <a:t>User interface mock-up</a:t>
            </a:r>
            <a:endParaRPr b="1" i="0" sz="2000" u="none" cap="none" strike="noStrike">
              <a:solidFill>
                <a:srgbClr val="0000CC"/>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6"/>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Object-oriented design</a:t>
            </a:r>
            <a:endParaRPr/>
          </a:p>
        </p:txBody>
      </p:sp>
      <p:sp>
        <p:nvSpPr>
          <p:cNvPr id="100" name="Google Shape;100;p16"/>
          <p:cNvSpPr txBox="1"/>
          <p:nvPr/>
        </p:nvSpPr>
        <p:spPr>
          <a:xfrm>
            <a:off x="76200" y="1143000"/>
            <a:ext cx="8991600" cy="2286000"/>
          </a:xfrm>
          <a:prstGeom prst="rect">
            <a:avLst/>
          </a:prstGeom>
          <a:noFill/>
          <a:ln cap="flat" cmpd="sng" w="9525">
            <a:solidFill>
              <a:schemeClr val="accent1"/>
            </a:solidFill>
            <a:prstDash val="solid"/>
            <a:miter lim="800000"/>
            <a:headEnd len="sm" w="sm" type="none"/>
            <a:tailEnd len="sm" w="sm" type="none"/>
          </a:ln>
        </p:spPr>
        <p:txBody>
          <a:bodyPr anchorCtr="0" anchor="t" bIns="46025" lIns="92075" spcFirstLastPara="1" rIns="92075" wrap="square" tIns="46025">
            <a:noAutofit/>
          </a:bodyPr>
          <a:lstStyle/>
          <a:p>
            <a:pPr indent="0" lvl="0" marL="0" marR="0" rtl="0" algn="l">
              <a:lnSpc>
                <a:spcPct val="90000"/>
              </a:lnSpc>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OOD takes account of the constraints imposed by the chosen architecture and programming languages and transforms the conceptual model produced in OOA to a detailed description of </a:t>
            </a:r>
            <a:r>
              <a:rPr b="0" i="1" lang="en-US" sz="2800" u="none" cap="none" strike="noStrike">
                <a:solidFill>
                  <a:schemeClr val="dk1"/>
                </a:solidFill>
                <a:latin typeface="Times New Roman"/>
                <a:ea typeface="Times New Roman"/>
                <a:cs typeface="Times New Roman"/>
                <a:sym typeface="Times New Roman"/>
              </a:rPr>
              <a:t>how</a:t>
            </a:r>
            <a:r>
              <a:rPr b="0" i="0" lang="en-US" sz="2800" u="none" cap="none" strike="noStrike">
                <a:solidFill>
                  <a:schemeClr val="dk1"/>
                </a:solidFill>
                <a:latin typeface="Times New Roman"/>
                <a:ea typeface="Times New Roman"/>
                <a:cs typeface="Times New Roman"/>
                <a:sym typeface="Times New Roman"/>
              </a:rPr>
              <a:t> the system is to be built, e.g.</a:t>
            </a:r>
            <a:r>
              <a:rPr b="0" i="0" lang="en-US" sz="2800" u="none" cap="none" strike="noStrike">
                <a:solidFill>
                  <a:srgbClr val="0000CC"/>
                </a:solidFill>
                <a:latin typeface="Times New Roman"/>
                <a:ea typeface="Times New Roman"/>
                <a:cs typeface="Times New Roman"/>
                <a:sym typeface="Times New Roman"/>
              </a:rPr>
              <a:t> class diagrams, interaction diagrams </a:t>
            </a:r>
            <a:endParaRPr/>
          </a:p>
        </p:txBody>
      </p:sp>
      <p:sp>
        <p:nvSpPr>
          <p:cNvPr id="101" name="Google Shape;101;p16"/>
          <p:cNvSpPr/>
          <p:nvPr/>
        </p:nvSpPr>
        <p:spPr>
          <a:xfrm>
            <a:off x="3048000" y="4267200"/>
            <a:ext cx="2667000" cy="1066800"/>
          </a:xfrm>
          <a:prstGeom prst="rightArrow">
            <a:avLst>
              <a:gd fmla="val 50000" name="adj1"/>
              <a:gd fmla="val 625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OOD</a:t>
            </a:r>
            <a:endParaRPr b="1" i="0" sz="2400" u="none" cap="none" strike="noStrike">
              <a:solidFill>
                <a:schemeClr val="dk1"/>
              </a:solidFill>
              <a:latin typeface="Times New Roman"/>
              <a:ea typeface="Times New Roman"/>
              <a:cs typeface="Times New Roman"/>
              <a:sym typeface="Times New Roman"/>
            </a:endParaRPr>
          </a:p>
        </p:txBody>
      </p:sp>
      <p:sp>
        <p:nvSpPr>
          <p:cNvPr id="102" name="Google Shape;102;p16"/>
          <p:cNvSpPr txBox="1"/>
          <p:nvPr/>
        </p:nvSpPr>
        <p:spPr>
          <a:xfrm>
            <a:off x="457200" y="4343400"/>
            <a:ext cx="2286000" cy="400110"/>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rgbClr val="0000CC"/>
                </a:solidFill>
                <a:latin typeface="Times New Roman"/>
                <a:ea typeface="Times New Roman"/>
                <a:cs typeface="Times New Roman"/>
                <a:sym typeface="Times New Roman"/>
              </a:rPr>
              <a:t>Use case diagrams</a:t>
            </a:r>
            <a:endParaRPr b="1" i="0" sz="2000" u="none" cap="none" strike="noStrike">
              <a:solidFill>
                <a:srgbClr val="0000CC"/>
              </a:solidFill>
              <a:latin typeface="Times New Roman"/>
              <a:ea typeface="Times New Roman"/>
              <a:cs typeface="Times New Roman"/>
              <a:sym typeface="Times New Roman"/>
            </a:endParaRPr>
          </a:p>
        </p:txBody>
      </p:sp>
      <p:sp>
        <p:nvSpPr>
          <p:cNvPr id="103" name="Google Shape;103;p16"/>
          <p:cNvSpPr txBox="1"/>
          <p:nvPr/>
        </p:nvSpPr>
        <p:spPr>
          <a:xfrm>
            <a:off x="76200" y="5086290"/>
            <a:ext cx="2819400" cy="400110"/>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rgbClr val="0000CC"/>
                </a:solidFill>
                <a:latin typeface="Times New Roman"/>
                <a:ea typeface="Times New Roman"/>
                <a:cs typeface="Times New Roman"/>
                <a:sym typeface="Times New Roman"/>
              </a:rPr>
              <a:t>User interface mock-up</a:t>
            </a:r>
            <a:endParaRPr b="1" i="0" sz="2000" u="none" cap="none" strike="noStrike">
              <a:solidFill>
                <a:srgbClr val="0000CC"/>
              </a:solidFill>
              <a:latin typeface="Times New Roman"/>
              <a:ea typeface="Times New Roman"/>
              <a:cs typeface="Times New Roman"/>
              <a:sym typeface="Times New Roman"/>
            </a:endParaRPr>
          </a:p>
        </p:txBody>
      </p:sp>
      <p:sp>
        <p:nvSpPr>
          <p:cNvPr id="104" name="Google Shape;104;p16"/>
          <p:cNvSpPr txBox="1"/>
          <p:nvPr/>
        </p:nvSpPr>
        <p:spPr>
          <a:xfrm>
            <a:off x="5791200" y="4343400"/>
            <a:ext cx="2438400" cy="400110"/>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rgbClr val="0000CC"/>
                </a:solidFill>
                <a:latin typeface="Times New Roman"/>
                <a:ea typeface="Times New Roman"/>
                <a:cs typeface="Times New Roman"/>
                <a:sym typeface="Times New Roman"/>
              </a:rPr>
              <a:t>Class diagrams</a:t>
            </a:r>
            <a:endParaRPr b="1" i="0" sz="2000" u="none" cap="none" strike="noStrike">
              <a:solidFill>
                <a:srgbClr val="0000CC"/>
              </a:solidFill>
              <a:latin typeface="Times New Roman"/>
              <a:ea typeface="Times New Roman"/>
              <a:cs typeface="Times New Roman"/>
              <a:sym typeface="Times New Roman"/>
            </a:endParaRPr>
          </a:p>
        </p:txBody>
      </p:sp>
      <p:sp>
        <p:nvSpPr>
          <p:cNvPr id="105" name="Google Shape;105;p16"/>
          <p:cNvSpPr txBox="1"/>
          <p:nvPr/>
        </p:nvSpPr>
        <p:spPr>
          <a:xfrm>
            <a:off x="5791200" y="5086290"/>
            <a:ext cx="2895600" cy="400110"/>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rgbClr val="0000CC"/>
                </a:solidFill>
                <a:latin typeface="Times New Roman"/>
                <a:ea typeface="Times New Roman"/>
                <a:cs typeface="Times New Roman"/>
                <a:sym typeface="Times New Roman"/>
              </a:rPr>
              <a:t>Interaction diagrams</a:t>
            </a:r>
            <a:endParaRPr b="1" i="0" sz="2000" u="none" cap="none" strike="noStrike">
              <a:solidFill>
                <a:srgbClr val="0000CC"/>
              </a:solidFill>
              <a:latin typeface="Times New Roman"/>
              <a:ea typeface="Times New Roman"/>
              <a:cs typeface="Times New Roman"/>
              <a:sym typeface="Times New Roman"/>
            </a:endParaRPr>
          </a:p>
        </p:txBody>
      </p:sp>
      <p:sp>
        <p:nvSpPr>
          <p:cNvPr id="106" name="Google Shape;106;p16"/>
          <p:cNvSpPr txBox="1"/>
          <p:nvPr/>
        </p:nvSpPr>
        <p:spPr>
          <a:xfrm>
            <a:off x="5791200" y="5848290"/>
            <a:ext cx="2057400" cy="400110"/>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rgbClr val="0000CC"/>
                </a:solidFill>
                <a:latin typeface="Times New Roman"/>
                <a:ea typeface="Times New Roman"/>
                <a:cs typeface="Times New Roman"/>
                <a:sym typeface="Times New Roman"/>
              </a:rPr>
              <a:t>Other diagrams</a:t>
            </a:r>
            <a:endParaRPr b="1" i="0" sz="2000" u="none" cap="none" strike="noStrike">
              <a:solidFill>
                <a:srgbClr val="0000CC"/>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04800" y="571500"/>
            <a:ext cx="8610600" cy="7239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Object-oriented programming</a:t>
            </a:r>
            <a:endParaRPr/>
          </a:p>
        </p:txBody>
      </p:sp>
      <p:sp>
        <p:nvSpPr>
          <p:cNvPr id="112" name="Google Shape;112;p17"/>
          <p:cNvSpPr txBox="1"/>
          <p:nvPr/>
        </p:nvSpPr>
        <p:spPr>
          <a:xfrm>
            <a:off x="76200" y="1752600"/>
            <a:ext cx="8991600" cy="1219200"/>
          </a:xfrm>
          <a:prstGeom prst="rect">
            <a:avLst/>
          </a:prstGeom>
          <a:noFill/>
          <a:ln cap="flat" cmpd="sng" w="9525">
            <a:solidFill>
              <a:schemeClr val="accent1"/>
            </a:solidFill>
            <a:prstDash val="solid"/>
            <a:miter lim="800000"/>
            <a:headEnd len="sm" w="sm" type="none"/>
            <a:tailEnd len="sm" w="sm" type="none"/>
          </a:ln>
        </p:spPr>
        <p:txBody>
          <a:bodyPr anchorCtr="0" anchor="t" bIns="46025" lIns="92075" spcFirstLastPara="1" rIns="92075" wrap="square" tIns="46025">
            <a:noAutofit/>
          </a:bodyPr>
          <a:lstStyle/>
          <a:p>
            <a:pPr indent="0" lvl="0" marL="0" marR="0" rtl="0" algn="l">
              <a:lnSpc>
                <a:spcPct val="90000"/>
              </a:lnSpc>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OOP writes code according to class diagrams and interaction diagrams </a:t>
            </a:r>
            <a:endParaRPr/>
          </a:p>
        </p:txBody>
      </p:sp>
      <p:sp>
        <p:nvSpPr>
          <p:cNvPr id="113" name="Google Shape;113;p17"/>
          <p:cNvSpPr/>
          <p:nvPr/>
        </p:nvSpPr>
        <p:spPr>
          <a:xfrm>
            <a:off x="3505200" y="4267200"/>
            <a:ext cx="2667000" cy="1066800"/>
          </a:xfrm>
          <a:prstGeom prst="rightArrow">
            <a:avLst>
              <a:gd fmla="val 50000" name="adj1"/>
              <a:gd fmla="val 625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OOP</a:t>
            </a:r>
            <a:endParaRPr b="1" i="0" sz="2400" u="none" cap="none" strike="noStrike">
              <a:solidFill>
                <a:schemeClr val="dk1"/>
              </a:solidFill>
              <a:latin typeface="Times New Roman"/>
              <a:ea typeface="Times New Roman"/>
              <a:cs typeface="Times New Roman"/>
              <a:sym typeface="Times New Roman"/>
            </a:endParaRPr>
          </a:p>
        </p:txBody>
      </p:sp>
      <p:sp>
        <p:nvSpPr>
          <p:cNvPr id="114" name="Google Shape;114;p17"/>
          <p:cNvSpPr txBox="1"/>
          <p:nvPr/>
        </p:nvSpPr>
        <p:spPr>
          <a:xfrm>
            <a:off x="6400800" y="4648200"/>
            <a:ext cx="1981200" cy="400110"/>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rgbClr val="0000CC"/>
                </a:solidFill>
                <a:latin typeface="Times New Roman"/>
                <a:ea typeface="Times New Roman"/>
                <a:cs typeface="Times New Roman"/>
                <a:sym typeface="Times New Roman"/>
              </a:rPr>
              <a:t>programs</a:t>
            </a:r>
            <a:endParaRPr b="1" i="0" sz="2000" u="none" cap="none" strike="noStrike">
              <a:solidFill>
                <a:srgbClr val="0000CC"/>
              </a:solidFill>
              <a:latin typeface="Times New Roman"/>
              <a:ea typeface="Times New Roman"/>
              <a:cs typeface="Times New Roman"/>
              <a:sym typeface="Times New Roman"/>
            </a:endParaRPr>
          </a:p>
        </p:txBody>
      </p:sp>
      <p:sp>
        <p:nvSpPr>
          <p:cNvPr id="115" name="Google Shape;115;p17"/>
          <p:cNvSpPr txBox="1"/>
          <p:nvPr/>
        </p:nvSpPr>
        <p:spPr>
          <a:xfrm>
            <a:off x="304800" y="4267200"/>
            <a:ext cx="2438400" cy="400110"/>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rgbClr val="0000CC"/>
                </a:solidFill>
                <a:latin typeface="Times New Roman"/>
                <a:ea typeface="Times New Roman"/>
                <a:cs typeface="Times New Roman"/>
                <a:sym typeface="Times New Roman"/>
              </a:rPr>
              <a:t>Class diagrams</a:t>
            </a:r>
            <a:endParaRPr b="1" i="0" sz="2000" u="none" cap="none" strike="noStrike">
              <a:solidFill>
                <a:srgbClr val="0000CC"/>
              </a:solidFill>
              <a:latin typeface="Times New Roman"/>
              <a:ea typeface="Times New Roman"/>
              <a:cs typeface="Times New Roman"/>
              <a:sym typeface="Times New Roman"/>
            </a:endParaRPr>
          </a:p>
        </p:txBody>
      </p:sp>
      <p:sp>
        <p:nvSpPr>
          <p:cNvPr id="116" name="Google Shape;116;p17"/>
          <p:cNvSpPr txBox="1"/>
          <p:nvPr/>
        </p:nvSpPr>
        <p:spPr>
          <a:xfrm>
            <a:off x="304800" y="5010090"/>
            <a:ext cx="2895600" cy="400110"/>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rgbClr val="0000CC"/>
                </a:solidFill>
                <a:latin typeface="Times New Roman"/>
                <a:ea typeface="Times New Roman"/>
                <a:cs typeface="Times New Roman"/>
                <a:sym typeface="Times New Roman"/>
              </a:rPr>
              <a:t>Interaction diagrams</a:t>
            </a:r>
            <a:endParaRPr b="1" i="0" sz="2000" u="none" cap="none" strike="noStrike">
              <a:solidFill>
                <a:srgbClr val="0000CC"/>
              </a:solidFill>
              <a:latin typeface="Times New Roman"/>
              <a:ea typeface="Times New Roman"/>
              <a:cs typeface="Times New Roman"/>
              <a:sym typeface="Times New Roman"/>
            </a:endParaRPr>
          </a:p>
        </p:txBody>
      </p:sp>
      <p:sp>
        <p:nvSpPr>
          <p:cNvPr id="117" name="Google Shape;117;p17"/>
          <p:cNvSpPr txBox="1"/>
          <p:nvPr/>
        </p:nvSpPr>
        <p:spPr>
          <a:xfrm>
            <a:off x="381000" y="5848290"/>
            <a:ext cx="2057400" cy="400110"/>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rgbClr val="0000CC"/>
                </a:solidFill>
                <a:latin typeface="Times New Roman"/>
                <a:ea typeface="Times New Roman"/>
                <a:cs typeface="Times New Roman"/>
                <a:sym typeface="Times New Roman"/>
              </a:rPr>
              <a:t>Other diagrams</a:t>
            </a:r>
            <a:endParaRPr b="1" i="0" sz="2000" u="none" cap="none" strike="noStrike">
              <a:solidFill>
                <a:srgbClr val="0000CC"/>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Example</a:t>
            </a:r>
            <a:endParaRPr/>
          </a:p>
        </p:txBody>
      </p:sp>
      <p:sp>
        <p:nvSpPr>
          <p:cNvPr id="123" name="Google Shape;123;p18"/>
          <p:cNvSpPr txBox="1"/>
          <p:nvPr>
            <p:ph idx="1" type="body"/>
          </p:nvPr>
        </p:nvSpPr>
        <p:spPr>
          <a:xfrm>
            <a:off x="304800" y="1143000"/>
            <a:ext cx="8610600" cy="4343400"/>
          </a:xfrm>
          <a:prstGeom prst="rect">
            <a:avLst/>
          </a:prstGeom>
          <a:noFill/>
          <a:ln cap="flat" cmpd="sng" w="9525">
            <a:solidFill>
              <a:srgbClr val="BFBFBF"/>
            </a:solidFill>
            <a:prstDash val="solid"/>
            <a:round/>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CC"/>
              </a:buClr>
              <a:buSzPts val="2800"/>
              <a:buFont typeface="Noto Sans Symbols"/>
              <a:buNone/>
            </a:pPr>
            <a:r>
              <a:rPr b="0" i="0" lang="en-US" sz="2800" u="none" cap="none" strike="noStrike">
                <a:solidFill>
                  <a:schemeClr val="dk1"/>
                </a:solidFill>
                <a:latin typeface="Times New Roman"/>
                <a:ea typeface="Times New Roman"/>
                <a:cs typeface="Times New Roman"/>
                <a:sym typeface="Times New Roman"/>
              </a:rPr>
              <a:t>To construct a use case diagram for a library management system. Requirement statements:</a:t>
            </a:r>
            <a:endParaRPr b="0" i="0" sz="28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560"/>
              </a:spcBef>
              <a:spcAft>
                <a:spcPts val="0"/>
              </a:spcAft>
              <a:buClr>
                <a:srgbClr val="0000CC"/>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The system is used by the librarian, the assistant librarian and the clients. </a:t>
            </a:r>
            <a:endParaRPr/>
          </a:p>
          <a:p>
            <a:pPr indent="-342900" lvl="0" marL="342900" marR="0" rtl="0" algn="l">
              <a:lnSpc>
                <a:spcPct val="100000"/>
              </a:lnSpc>
              <a:spcBef>
                <a:spcPts val="560"/>
              </a:spcBef>
              <a:spcAft>
                <a:spcPts val="0"/>
              </a:spcAft>
              <a:buClr>
                <a:srgbClr val="0000CC"/>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The librarian, can add books, delete books, add clients, delete clients, list books, list clients, check in/out books</a:t>
            </a:r>
            <a:endParaRPr/>
          </a:p>
          <a:p>
            <a:pPr indent="-342900" lvl="0" marL="342900" marR="0" rtl="0" algn="l">
              <a:lnSpc>
                <a:spcPct val="100000"/>
              </a:lnSpc>
              <a:spcBef>
                <a:spcPts val="560"/>
              </a:spcBef>
              <a:spcAft>
                <a:spcPts val="0"/>
              </a:spcAft>
              <a:buClr>
                <a:srgbClr val="0000CC"/>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The assistant librarian has all the functionality of the librarian except for add/delete for books and clients</a:t>
            </a:r>
            <a:endParaRPr/>
          </a:p>
          <a:p>
            <a:pPr indent="-342900" lvl="0" marL="342900" marR="0" rtl="0" algn="l">
              <a:lnSpc>
                <a:spcPct val="100000"/>
              </a:lnSpc>
              <a:spcBef>
                <a:spcPts val="560"/>
              </a:spcBef>
              <a:spcAft>
                <a:spcPts val="0"/>
              </a:spcAft>
              <a:buClr>
                <a:srgbClr val="0000CC"/>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Clients may only check in/out books</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304800" y="647700"/>
            <a:ext cx="8610600" cy="7239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Example </a:t>
            </a:r>
            <a:r>
              <a:rPr b="1" i="0" lang="en-US" sz="1800" u="none" cap="none" strike="noStrike">
                <a:solidFill>
                  <a:schemeClr val="dk1"/>
                </a:solidFill>
                <a:latin typeface="Times New Roman"/>
                <a:ea typeface="Times New Roman"/>
                <a:cs typeface="Times New Roman"/>
                <a:sym typeface="Times New Roman"/>
              </a:rPr>
              <a:t>conti.</a:t>
            </a:r>
            <a:endParaRPr/>
          </a:p>
        </p:txBody>
      </p:sp>
      <p:sp>
        <p:nvSpPr>
          <p:cNvPr id="129" name="Google Shape;129;p19"/>
          <p:cNvSpPr txBox="1"/>
          <p:nvPr>
            <p:ph idx="1" type="body"/>
          </p:nvPr>
        </p:nvSpPr>
        <p:spPr>
          <a:xfrm>
            <a:off x="1371600" y="2209800"/>
            <a:ext cx="6705600" cy="1447800"/>
          </a:xfrm>
          <a:prstGeom prst="rect">
            <a:avLst/>
          </a:prstGeom>
          <a:noFill/>
          <a:ln cap="flat" cmpd="sng" w="9525">
            <a:solidFill>
              <a:srgbClr val="BFBFBF"/>
            </a:solidFill>
            <a:prstDash val="solid"/>
            <a:round/>
            <a:headEnd len="sm" w="sm" type="none"/>
            <a:tailEnd len="sm" w="sm" type="none"/>
          </a:ln>
        </p:spPr>
        <p:txBody>
          <a:bodyPr anchorCtr="0" anchor="t" bIns="46025" lIns="92075" spcFirstLastPara="1" rIns="92075" wrap="square" tIns="46025">
            <a:noAutofit/>
          </a:bodyPr>
          <a:lstStyle/>
          <a:p>
            <a:pPr indent="-514350" lvl="0" marL="514350" marR="0" rtl="0" algn="l">
              <a:lnSpc>
                <a:spcPct val="110000"/>
              </a:lnSpc>
              <a:spcBef>
                <a:spcPts val="0"/>
              </a:spcBef>
              <a:spcAft>
                <a:spcPts val="0"/>
              </a:spcAft>
              <a:buClr>
                <a:srgbClr val="FFC000"/>
              </a:buClr>
              <a:buSzPts val="2800"/>
              <a:buFont typeface="Arial"/>
              <a:buAutoNum type="arabicPeriod"/>
            </a:pPr>
            <a:r>
              <a:rPr b="0" i="0" lang="en-US" sz="2800" u="none" cap="none" strike="noStrike">
                <a:solidFill>
                  <a:schemeClr val="dk1"/>
                </a:solidFill>
                <a:latin typeface="Times New Roman"/>
                <a:ea typeface="Times New Roman"/>
                <a:cs typeface="Times New Roman"/>
                <a:sym typeface="Times New Roman"/>
              </a:rPr>
              <a:t>To find the actors → Look for nouns</a:t>
            </a:r>
            <a:endParaRPr/>
          </a:p>
          <a:p>
            <a:pPr indent="-514350" lvl="0" marL="514350" marR="0" rtl="0" algn="l">
              <a:lnSpc>
                <a:spcPct val="110000"/>
              </a:lnSpc>
              <a:spcBef>
                <a:spcPts val="560"/>
              </a:spcBef>
              <a:spcAft>
                <a:spcPts val="0"/>
              </a:spcAft>
              <a:buClr>
                <a:srgbClr val="FFC000"/>
              </a:buClr>
              <a:buSzPts val="2800"/>
              <a:buFont typeface="Arial"/>
              <a:buAutoNum type="arabicPeriod"/>
            </a:pPr>
            <a:r>
              <a:rPr b="0" i="0" lang="en-US" sz="2800" u="none" cap="none" strike="noStrike">
                <a:solidFill>
                  <a:schemeClr val="dk1"/>
                </a:solidFill>
                <a:latin typeface="Times New Roman"/>
                <a:ea typeface="Times New Roman"/>
                <a:cs typeface="Times New Roman"/>
                <a:sym typeface="Times New Roman"/>
              </a:rPr>
              <a:t>To find the user case → Look for verbs</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Example </a:t>
            </a:r>
            <a:r>
              <a:rPr b="1" i="0" lang="en-US" sz="1800" u="none" cap="none" strike="noStrike">
                <a:solidFill>
                  <a:schemeClr val="dk1"/>
                </a:solidFill>
                <a:latin typeface="Times New Roman"/>
                <a:ea typeface="Times New Roman"/>
                <a:cs typeface="Times New Roman"/>
                <a:sym typeface="Times New Roman"/>
              </a:rPr>
              <a:t>conti.</a:t>
            </a:r>
            <a:endParaRPr/>
          </a:p>
        </p:txBody>
      </p:sp>
      <p:sp>
        <p:nvSpPr>
          <p:cNvPr id="135" name="Google Shape;135;p20"/>
          <p:cNvSpPr txBox="1"/>
          <p:nvPr>
            <p:ph idx="1" type="body"/>
          </p:nvPr>
        </p:nvSpPr>
        <p:spPr>
          <a:xfrm>
            <a:off x="304800" y="1143000"/>
            <a:ext cx="8610600" cy="4343400"/>
          </a:xfrm>
          <a:prstGeom prst="rect">
            <a:avLst/>
          </a:prstGeom>
          <a:noFill/>
          <a:ln cap="flat" cmpd="sng" w="9525">
            <a:solidFill>
              <a:srgbClr val="BFBFBF"/>
            </a:solidFill>
            <a:prstDash val="solid"/>
            <a:round/>
            <a:headEnd len="sm" w="sm" type="none"/>
            <a:tailEnd len="sm" w="sm" type="none"/>
          </a:ln>
        </p:spPr>
        <p:txBody>
          <a:bodyPr anchorCtr="0" anchor="t" bIns="46025" lIns="92075" spcFirstLastPara="1" rIns="92075" wrap="square" tIns="46025">
            <a:noAutofit/>
          </a:bodyPr>
          <a:lstStyle/>
          <a:p>
            <a:pPr indent="-342900" lvl="0" marL="342900" marR="0" rtl="0" algn="l">
              <a:lnSpc>
                <a:spcPct val="110000"/>
              </a:lnSpc>
              <a:spcBef>
                <a:spcPts val="0"/>
              </a:spcBef>
              <a:spcAft>
                <a:spcPts val="0"/>
              </a:spcAft>
              <a:buClr>
                <a:srgbClr val="0000CC"/>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The system is used by the </a:t>
            </a:r>
            <a:r>
              <a:rPr b="0" i="0" lang="en-US" sz="2800" u="none" cap="none" strike="noStrike">
                <a:solidFill>
                  <a:srgbClr val="0000CC"/>
                </a:solidFill>
                <a:latin typeface="Times New Roman"/>
                <a:ea typeface="Times New Roman"/>
                <a:cs typeface="Times New Roman"/>
                <a:sym typeface="Times New Roman"/>
              </a:rPr>
              <a:t>librarian</a:t>
            </a:r>
            <a:r>
              <a:rPr b="0" i="0" lang="en-US" sz="2800" u="none" cap="none" strike="noStrike">
                <a:solidFill>
                  <a:schemeClr val="dk1"/>
                </a:solidFill>
                <a:latin typeface="Times New Roman"/>
                <a:ea typeface="Times New Roman"/>
                <a:cs typeface="Times New Roman"/>
                <a:sym typeface="Times New Roman"/>
              </a:rPr>
              <a:t>, the </a:t>
            </a:r>
            <a:r>
              <a:rPr b="0" i="0" lang="en-US" sz="2800" u="none" cap="none" strike="noStrike">
                <a:solidFill>
                  <a:srgbClr val="0000CC"/>
                </a:solidFill>
                <a:latin typeface="Times New Roman"/>
                <a:ea typeface="Times New Roman"/>
                <a:cs typeface="Times New Roman"/>
                <a:sym typeface="Times New Roman"/>
              </a:rPr>
              <a:t>assistant librarian</a:t>
            </a:r>
            <a:r>
              <a:rPr b="0" i="0" lang="en-US" sz="2800" u="none" cap="none" strike="noStrike">
                <a:solidFill>
                  <a:schemeClr val="dk1"/>
                </a:solidFill>
                <a:latin typeface="Times New Roman"/>
                <a:ea typeface="Times New Roman"/>
                <a:cs typeface="Times New Roman"/>
                <a:sym typeface="Times New Roman"/>
              </a:rPr>
              <a:t> and the </a:t>
            </a:r>
            <a:r>
              <a:rPr b="0" i="0" lang="en-US" sz="2800" u="none" cap="none" strike="noStrike">
                <a:solidFill>
                  <a:srgbClr val="0000CC"/>
                </a:solidFill>
                <a:latin typeface="Times New Roman"/>
                <a:ea typeface="Times New Roman"/>
                <a:cs typeface="Times New Roman"/>
                <a:sym typeface="Times New Roman"/>
              </a:rPr>
              <a:t>clients</a:t>
            </a:r>
            <a:r>
              <a:rPr b="0" i="0" lang="en-US" sz="2800" u="none" cap="none" strike="noStrike">
                <a:solidFill>
                  <a:schemeClr val="dk1"/>
                </a:solidFill>
                <a:latin typeface="Times New Roman"/>
                <a:ea typeface="Times New Roman"/>
                <a:cs typeface="Times New Roman"/>
                <a:sym typeface="Times New Roman"/>
              </a:rPr>
              <a:t>. </a:t>
            </a:r>
            <a:endParaRPr/>
          </a:p>
          <a:p>
            <a:pPr indent="-342900" lvl="0" marL="342900" marR="0" rtl="0" algn="l">
              <a:lnSpc>
                <a:spcPct val="110000"/>
              </a:lnSpc>
              <a:spcBef>
                <a:spcPts val="560"/>
              </a:spcBef>
              <a:spcAft>
                <a:spcPts val="0"/>
              </a:spcAft>
              <a:buClr>
                <a:srgbClr val="0000CC"/>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The </a:t>
            </a:r>
            <a:r>
              <a:rPr b="0" i="0" lang="en-US" sz="2800" u="none" cap="none" strike="noStrike">
                <a:solidFill>
                  <a:srgbClr val="0000CC"/>
                </a:solidFill>
                <a:latin typeface="Times New Roman"/>
                <a:ea typeface="Times New Roman"/>
                <a:cs typeface="Times New Roman"/>
                <a:sym typeface="Times New Roman"/>
              </a:rPr>
              <a:t>librarian</a:t>
            </a:r>
            <a:r>
              <a:rPr b="0" i="0" lang="en-US" sz="2800" u="none" cap="none" strike="noStrike">
                <a:solidFill>
                  <a:schemeClr val="dk1"/>
                </a:solidFill>
                <a:latin typeface="Times New Roman"/>
                <a:ea typeface="Times New Roman"/>
                <a:cs typeface="Times New Roman"/>
                <a:sym typeface="Times New Roman"/>
              </a:rPr>
              <a:t>, can </a:t>
            </a:r>
            <a:r>
              <a:rPr b="0" i="0" lang="en-US" sz="2800" u="none" cap="none" strike="noStrike">
                <a:solidFill>
                  <a:srgbClr val="FFC000"/>
                </a:solidFill>
                <a:latin typeface="Times New Roman"/>
                <a:ea typeface="Times New Roman"/>
                <a:cs typeface="Times New Roman"/>
                <a:sym typeface="Times New Roman"/>
              </a:rPr>
              <a:t>add books</a:t>
            </a:r>
            <a:r>
              <a:rPr b="0" i="0" lang="en-US" sz="2800" u="none" cap="none" strike="noStrike">
                <a:solidFill>
                  <a:schemeClr val="dk1"/>
                </a:solidFill>
                <a:latin typeface="Times New Roman"/>
                <a:ea typeface="Times New Roman"/>
                <a:cs typeface="Times New Roman"/>
                <a:sym typeface="Times New Roman"/>
              </a:rPr>
              <a:t>, </a:t>
            </a:r>
            <a:r>
              <a:rPr b="0" i="0" lang="en-US" sz="2800" u="none" cap="none" strike="noStrike">
                <a:solidFill>
                  <a:srgbClr val="FFC000"/>
                </a:solidFill>
                <a:latin typeface="Times New Roman"/>
                <a:ea typeface="Times New Roman"/>
                <a:cs typeface="Times New Roman"/>
                <a:sym typeface="Times New Roman"/>
              </a:rPr>
              <a:t>delete books</a:t>
            </a:r>
            <a:r>
              <a:rPr b="0" i="0" lang="en-US" sz="2800" u="none" cap="none" strike="noStrike">
                <a:solidFill>
                  <a:schemeClr val="dk1"/>
                </a:solidFill>
                <a:latin typeface="Times New Roman"/>
                <a:ea typeface="Times New Roman"/>
                <a:cs typeface="Times New Roman"/>
                <a:sym typeface="Times New Roman"/>
              </a:rPr>
              <a:t>, </a:t>
            </a:r>
            <a:r>
              <a:rPr b="0" i="0" lang="en-US" sz="2800" u="none" cap="none" strike="noStrike">
                <a:solidFill>
                  <a:srgbClr val="FFC000"/>
                </a:solidFill>
                <a:latin typeface="Times New Roman"/>
                <a:ea typeface="Times New Roman"/>
                <a:cs typeface="Times New Roman"/>
                <a:sym typeface="Times New Roman"/>
              </a:rPr>
              <a:t>add clients</a:t>
            </a:r>
            <a:r>
              <a:rPr b="0" i="0" lang="en-US" sz="2800" u="none" cap="none" strike="noStrike">
                <a:solidFill>
                  <a:schemeClr val="dk1"/>
                </a:solidFill>
                <a:latin typeface="Times New Roman"/>
                <a:ea typeface="Times New Roman"/>
                <a:cs typeface="Times New Roman"/>
                <a:sym typeface="Times New Roman"/>
              </a:rPr>
              <a:t>, </a:t>
            </a:r>
            <a:r>
              <a:rPr b="0" i="0" lang="en-US" sz="2800" u="none" cap="none" strike="noStrike">
                <a:solidFill>
                  <a:srgbClr val="FFC000"/>
                </a:solidFill>
                <a:latin typeface="Times New Roman"/>
                <a:ea typeface="Times New Roman"/>
                <a:cs typeface="Times New Roman"/>
                <a:sym typeface="Times New Roman"/>
              </a:rPr>
              <a:t>delete clients</a:t>
            </a:r>
            <a:r>
              <a:rPr b="0" i="0" lang="en-US" sz="2800" u="none" cap="none" strike="noStrike">
                <a:solidFill>
                  <a:schemeClr val="dk1"/>
                </a:solidFill>
                <a:latin typeface="Times New Roman"/>
                <a:ea typeface="Times New Roman"/>
                <a:cs typeface="Times New Roman"/>
                <a:sym typeface="Times New Roman"/>
              </a:rPr>
              <a:t>, </a:t>
            </a:r>
            <a:r>
              <a:rPr b="0" i="0" lang="en-US" sz="2800" u="none" cap="none" strike="noStrike">
                <a:solidFill>
                  <a:srgbClr val="FFC000"/>
                </a:solidFill>
                <a:latin typeface="Times New Roman"/>
                <a:ea typeface="Times New Roman"/>
                <a:cs typeface="Times New Roman"/>
                <a:sym typeface="Times New Roman"/>
              </a:rPr>
              <a:t>list books</a:t>
            </a:r>
            <a:r>
              <a:rPr b="0" i="0" lang="en-US" sz="2800" u="none" cap="none" strike="noStrike">
                <a:solidFill>
                  <a:schemeClr val="dk1"/>
                </a:solidFill>
                <a:latin typeface="Times New Roman"/>
                <a:ea typeface="Times New Roman"/>
                <a:cs typeface="Times New Roman"/>
                <a:sym typeface="Times New Roman"/>
              </a:rPr>
              <a:t>, </a:t>
            </a:r>
            <a:r>
              <a:rPr b="0" i="0" lang="en-US" sz="2800" u="none" cap="none" strike="noStrike">
                <a:solidFill>
                  <a:srgbClr val="FFC000"/>
                </a:solidFill>
                <a:latin typeface="Times New Roman"/>
                <a:ea typeface="Times New Roman"/>
                <a:cs typeface="Times New Roman"/>
                <a:sym typeface="Times New Roman"/>
              </a:rPr>
              <a:t>list clients</a:t>
            </a:r>
            <a:r>
              <a:rPr b="0" i="0" lang="en-US" sz="2800" u="none" cap="none" strike="noStrike">
                <a:solidFill>
                  <a:schemeClr val="dk1"/>
                </a:solidFill>
                <a:latin typeface="Times New Roman"/>
                <a:ea typeface="Times New Roman"/>
                <a:cs typeface="Times New Roman"/>
                <a:sym typeface="Times New Roman"/>
              </a:rPr>
              <a:t>, </a:t>
            </a:r>
            <a:r>
              <a:rPr b="0" i="0" lang="en-US" sz="2800" u="none" cap="none" strike="noStrike">
                <a:solidFill>
                  <a:srgbClr val="FFC000"/>
                </a:solidFill>
                <a:latin typeface="Times New Roman"/>
                <a:ea typeface="Times New Roman"/>
                <a:cs typeface="Times New Roman"/>
                <a:sym typeface="Times New Roman"/>
              </a:rPr>
              <a:t>check in/out books</a:t>
            </a:r>
            <a:endParaRPr/>
          </a:p>
          <a:p>
            <a:pPr indent="-342900" lvl="0" marL="342900" marR="0" rtl="0" algn="l">
              <a:lnSpc>
                <a:spcPct val="110000"/>
              </a:lnSpc>
              <a:spcBef>
                <a:spcPts val="560"/>
              </a:spcBef>
              <a:spcAft>
                <a:spcPts val="0"/>
              </a:spcAft>
              <a:buClr>
                <a:srgbClr val="0000CC"/>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The </a:t>
            </a:r>
            <a:r>
              <a:rPr b="0" i="0" lang="en-US" sz="2800" u="none" cap="none" strike="noStrike">
                <a:solidFill>
                  <a:srgbClr val="0000CC"/>
                </a:solidFill>
                <a:latin typeface="Times New Roman"/>
                <a:ea typeface="Times New Roman"/>
                <a:cs typeface="Times New Roman"/>
                <a:sym typeface="Times New Roman"/>
              </a:rPr>
              <a:t>assistant librarian </a:t>
            </a:r>
            <a:r>
              <a:rPr b="0" i="0" lang="en-US" sz="2800" u="none" cap="none" strike="noStrike">
                <a:solidFill>
                  <a:schemeClr val="dk1"/>
                </a:solidFill>
                <a:latin typeface="Times New Roman"/>
                <a:ea typeface="Times New Roman"/>
                <a:cs typeface="Times New Roman"/>
                <a:sym typeface="Times New Roman"/>
              </a:rPr>
              <a:t>has all the functionality of the </a:t>
            </a:r>
            <a:r>
              <a:rPr b="0" i="0" lang="en-US" sz="2800" u="none" cap="none" strike="noStrike">
                <a:solidFill>
                  <a:srgbClr val="0000CC"/>
                </a:solidFill>
                <a:latin typeface="Times New Roman"/>
                <a:ea typeface="Times New Roman"/>
                <a:cs typeface="Times New Roman"/>
                <a:sym typeface="Times New Roman"/>
              </a:rPr>
              <a:t>librarian</a:t>
            </a:r>
            <a:r>
              <a:rPr b="0" i="0" lang="en-US" sz="2800" u="none" cap="none" strike="noStrike">
                <a:solidFill>
                  <a:schemeClr val="dk1"/>
                </a:solidFill>
                <a:latin typeface="Times New Roman"/>
                <a:ea typeface="Times New Roman"/>
                <a:cs typeface="Times New Roman"/>
                <a:sym typeface="Times New Roman"/>
              </a:rPr>
              <a:t> except for </a:t>
            </a:r>
            <a:r>
              <a:rPr b="0" i="0" lang="en-US" sz="2800" u="none" cap="none" strike="noStrike">
                <a:solidFill>
                  <a:srgbClr val="FFC000"/>
                </a:solidFill>
                <a:latin typeface="Times New Roman"/>
                <a:ea typeface="Times New Roman"/>
                <a:cs typeface="Times New Roman"/>
                <a:sym typeface="Times New Roman"/>
              </a:rPr>
              <a:t>add/delete for books and clients</a:t>
            </a:r>
            <a:endParaRPr/>
          </a:p>
          <a:p>
            <a:pPr indent="-342900" lvl="0" marL="342900" marR="0" rtl="0" algn="l">
              <a:lnSpc>
                <a:spcPct val="110000"/>
              </a:lnSpc>
              <a:spcBef>
                <a:spcPts val="560"/>
              </a:spcBef>
              <a:spcAft>
                <a:spcPts val="0"/>
              </a:spcAft>
              <a:buClr>
                <a:srgbClr val="0000CC"/>
              </a:buClr>
              <a:buSzPts val="2800"/>
              <a:buFont typeface="Noto Sans Symbols"/>
              <a:buChar char="❑"/>
            </a:pPr>
            <a:r>
              <a:rPr b="0" i="0" lang="en-US" sz="2800" u="none" cap="none" strike="noStrike">
                <a:solidFill>
                  <a:srgbClr val="0000CC"/>
                </a:solidFill>
                <a:latin typeface="Times New Roman"/>
                <a:ea typeface="Times New Roman"/>
                <a:cs typeface="Times New Roman"/>
                <a:sym typeface="Times New Roman"/>
              </a:rPr>
              <a:t>Clients</a:t>
            </a:r>
            <a:r>
              <a:rPr b="0" i="0" lang="en-US" sz="2800" u="none" cap="none" strike="noStrike">
                <a:solidFill>
                  <a:schemeClr val="dk1"/>
                </a:solidFill>
                <a:latin typeface="Times New Roman"/>
                <a:ea typeface="Times New Roman"/>
                <a:cs typeface="Times New Roman"/>
                <a:sym typeface="Times New Roman"/>
              </a:rPr>
              <a:t> may only </a:t>
            </a:r>
            <a:r>
              <a:rPr b="0" i="0" lang="en-US" sz="2800" u="none" cap="none" strike="noStrike">
                <a:solidFill>
                  <a:srgbClr val="FFC000"/>
                </a:solidFill>
                <a:latin typeface="Times New Roman"/>
                <a:ea typeface="Times New Roman"/>
                <a:cs typeface="Times New Roman"/>
                <a:sym typeface="Times New Roman"/>
              </a:rPr>
              <a:t>check in/out books</a:t>
            </a:r>
            <a:endParaRPr b="0" i="0" sz="2800" u="none" cap="none" strike="noStrike">
              <a:solidFill>
                <a:srgbClr val="FFC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p:nvPr/>
        </p:nvSpPr>
        <p:spPr>
          <a:xfrm>
            <a:off x="2362200" y="990600"/>
            <a:ext cx="3657600" cy="5562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2400">
              <a:solidFill>
                <a:schemeClr val="dk1"/>
              </a:solidFill>
              <a:latin typeface="Times New Roman"/>
              <a:ea typeface="Times New Roman"/>
              <a:cs typeface="Times New Roman"/>
              <a:sym typeface="Times New Roman"/>
            </a:endParaRPr>
          </a:p>
        </p:txBody>
      </p:sp>
      <p:sp>
        <p:nvSpPr>
          <p:cNvPr id="141" name="Google Shape;141;p21"/>
          <p:cNvSpPr/>
          <p:nvPr/>
        </p:nvSpPr>
        <p:spPr>
          <a:xfrm>
            <a:off x="2895600" y="2286000"/>
            <a:ext cx="2057400" cy="457200"/>
          </a:xfrm>
          <a:prstGeom prst="ellipse">
            <a:avLst/>
          </a:prstGeom>
          <a:solidFill>
            <a:srgbClr val="FFCC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Delete</a:t>
            </a:r>
            <a:r>
              <a:rPr b="0" lang="en-US" sz="2000">
                <a:solidFill>
                  <a:schemeClr val="dk1"/>
                </a:solidFill>
                <a:latin typeface="Times New Roman"/>
                <a:ea typeface="Times New Roman"/>
                <a:cs typeface="Times New Roman"/>
                <a:sym typeface="Times New Roman"/>
              </a:rPr>
              <a:t> books</a:t>
            </a:r>
            <a:endParaRPr/>
          </a:p>
        </p:txBody>
      </p:sp>
      <p:sp>
        <p:nvSpPr>
          <p:cNvPr id="142" name="Google Shape;142;p21"/>
          <p:cNvSpPr/>
          <p:nvPr/>
        </p:nvSpPr>
        <p:spPr>
          <a:xfrm>
            <a:off x="2971800" y="2819400"/>
            <a:ext cx="1981200" cy="457200"/>
          </a:xfrm>
          <a:prstGeom prst="ellipse">
            <a:avLst/>
          </a:prstGeom>
          <a:solidFill>
            <a:srgbClr val="FFFF99"/>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Add clients</a:t>
            </a:r>
            <a:endParaRPr b="0" sz="2400">
              <a:solidFill>
                <a:schemeClr val="dk1"/>
              </a:solidFill>
              <a:latin typeface="Times New Roman"/>
              <a:ea typeface="Times New Roman"/>
              <a:cs typeface="Times New Roman"/>
              <a:sym typeface="Times New Roman"/>
            </a:endParaRPr>
          </a:p>
        </p:txBody>
      </p:sp>
      <p:sp>
        <p:nvSpPr>
          <p:cNvPr id="143" name="Google Shape;143;p21"/>
          <p:cNvSpPr/>
          <p:nvPr/>
        </p:nvSpPr>
        <p:spPr>
          <a:xfrm>
            <a:off x="2895600" y="1676400"/>
            <a:ext cx="2133600" cy="457200"/>
          </a:xfrm>
          <a:prstGeom prst="ellipse">
            <a:avLst/>
          </a:prstGeom>
          <a:solidFill>
            <a:srgbClr val="CCFF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Add</a:t>
            </a:r>
            <a:r>
              <a:rPr b="0" lang="en-US" sz="2000">
                <a:solidFill>
                  <a:schemeClr val="dk1"/>
                </a:solidFill>
                <a:latin typeface="Times New Roman"/>
                <a:ea typeface="Times New Roman"/>
                <a:cs typeface="Times New Roman"/>
                <a:sym typeface="Times New Roman"/>
              </a:rPr>
              <a:t> books</a:t>
            </a:r>
            <a:endParaRPr/>
          </a:p>
        </p:txBody>
      </p:sp>
      <p:sp>
        <p:nvSpPr>
          <p:cNvPr id="144" name="Google Shape;144;p21"/>
          <p:cNvSpPr txBox="1"/>
          <p:nvPr/>
        </p:nvSpPr>
        <p:spPr>
          <a:xfrm>
            <a:off x="2819400" y="1138535"/>
            <a:ext cx="2895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Library management</a:t>
            </a:r>
            <a:endParaRPr sz="2400">
              <a:solidFill>
                <a:schemeClr val="dk1"/>
              </a:solidFill>
              <a:latin typeface="Times New Roman"/>
              <a:ea typeface="Times New Roman"/>
              <a:cs typeface="Times New Roman"/>
              <a:sym typeface="Times New Roman"/>
            </a:endParaRPr>
          </a:p>
        </p:txBody>
      </p:sp>
      <p:sp>
        <p:nvSpPr>
          <p:cNvPr id="145" name="Google Shape;145;p21"/>
          <p:cNvSpPr txBox="1"/>
          <p:nvPr/>
        </p:nvSpPr>
        <p:spPr>
          <a:xfrm>
            <a:off x="228600" y="5601568"/>
            <a:ext cx="1600200" cy="875432"/>
          </a:xfrm>
          <a:prstGeom prst="rect">
            <a:avLst/>
          </a:prstGeom>
          <a:noFill/>
          <a:ln>
            <a:noFill/>
          </a:ln>
        </p:spPr>
        <p:txBody>
          <a:bodyPr anchorCtr="0" anchor="t" bIns="45700" lIns="91425" spcFirstLastPara="1" rIns="91425" wrap="square" tIns="45700">
            <a:noAutofit/>
          </a:bodyPr>
          <a:lstStyle/>
          <a:p>
            <a:pPr indent="0" lvl="0" marL="0" marR="0" rtl="0" algn="ctr">
              <a:lnSpc>
                <a:spcPct val="110000"/>
              </a:lnSpc>
              <a:spcBef>
                <a:spcPts val="0"/>
              </a:spcBef>
              <a:spcAft>
                <a:spcPts val="0"/>
              </a:spcAft>
              <a:buNone/>
            </a:pPr>
            <a:r>
              <a:rPr lang="en-US" sz="2400">
                <a:solidFill>
                  <a:schemeClr val="dk1"/>
                </a:solidFill>
                <a:latin typeface="Times New Roman"/>
                <a:ea typeface="Times New Roman"/>
                <a:cs typeface="Times New Roman"/>
                <a:sym typeface="Times New Roman"/>
              </a:rPr>
              <a:t>Assistant librarian</a:t>
            </a:r>
            <a:endParaRPr/>
          </a:p>
        </p:txBody>
      </p:sp>
      <p:cxnSp>
        <p:nvCxnSpPr>
          <p:cNvPr id="146" name="Google Shape;146;p21"/>
          <p:cNvCxnSpPr/>
          <p:nvPr/>
        </p:nvCxnSpPr>
        <p:spPr>
          <a:xfrm>
            <a:off x="5029200" y="1905000"/>
            <a:ext cx="1524000" cy="762000"/>
          </a:xfrm>
          <a:prstGeom prst="straightConnector1">
            <a:avLst/>
          </a:prstGeom>
          <a:noFill/>
          <a:ln cap="flat" cmpd="sng" w="9525">
            <a:solidFill>
              <a:schemeClr val="dk1"/>
            </a:solidFill>
            <a:prstDash val="solid"/>
            <a:round/>
            <a:headEnd len="med" w="med" type="none"/>
            <a:tailEnd len="med" w="med" type="none"/>
          </a:ln>
        </p:spPr>
      </p:cxnSp>
      <p:cxnSp>
        <p:nvCxnSpPr>
          <p:cNvPr id="147" name="Google Shape;147;p21"/>
          <p:cNvCxnSpPr/>
          <p:nvPr/>
        </p:nvCxnSpPr>
        <p:spPr>
          <a:xfrm>
            <a:off x="4953000" y="2514600"/>
            <a:ext cx="1600200" cy="152400"/>
          </a:xfrm>
          <a:prstGeom prst="straightConnector1">
            <a:avLst/>
          </a:prstGeom>
          <a:noFill/>
          <a:ln cap="flat" cmpd="sng" w="9525">
            <a:solidFill>
              <a:schemeClr val="dk1"/>
            </a:solidFill>
            <a:prstDash val="solid"/>
            <a:round/>
            <a:headEnd len="med" w="med" type="none"/>
            <a:tailEnd len="med" w="med" type="none"/>
          </a:ln>
        </p:spPr>
      </p:cxnSp>
      <p:cxnSp>
        <p:nvCxnSpPr>
          <p:cNvPr id="148" name="Google Shape;148;p21"/>
          <p:cNvCxnSpPr/>
          <p:nvPr/>
        </p:nvCxnSpPr>
        <p:spPr>
          <a:xfrm flipH="1" rot="10800000">
            <a:off x="4953000" y="2667000"/>
            <a:ext cx="1600200" cy="381000"/>
          </a:xfrm>
          <a:prstGeom prst="straightConnector1">
            <a:avLst/>
          </a:prstGeom>
          <a:noFill/>
          <a:ln cap="flat" cmpd="sng" w="9525">
            <a:solidFill>
              <a:schemeClr val="dk1"/>
            </a:solidFill>
            <a:prstDash val="solid"/>
            <a:round/>
            <a:headEnd len="med" w="med" type="none"/>
            <a:tailEnd len="med" w="med" type="none"/>
          </a:ln>
        </p:spPr>
      </p:cxnSp>
      <p:cxnSp>
        <p:nvCxnSpPr>
          <p:cNvPr id="149" name="Google Shape;149;p21"/>
          <p:cNvCxnSpPr/>
          <p:nvPr/>
        </p:nvCxnSpPr>
        <p:spPr>
          <a:xfrm flipH="1" rot="10800000">
            <a:off x="1447800" y="4114800"/>
            <a:ext cx="1600200" cy="914400"/>
          </a:xfrm>
          <a:prstGeom prst="straightConnector1">
            <a:avLst/>
          </a:prstGeom>
          <a:noFill/>
          <a:ln cap="flat" cmpd="sng" w="9525">
            <a:solidFill>
              <a:schemeClr val="dk1"/>
            </a:solidFill>
            <a:prstDash val="solid"/>
            <a:round/>
            <a:headEnd len="med" w="med" type="none"/>
            <a:tailEnd len="med" w="med" type="none"/>
          </a:ln>
        </p:spPr>
      </p:cxnSp>
      <p:grpSp>
        <p:nvGrpSpPr>
          <p:cNvPr id="150" name="Google Shape;150;p21"/>
          <p:cNvGrpSpPr/>
          <p:nvPr/>
        </p:nvGrpSpPr>
        <p:grpSpPr>
          <a:xfrm>
            <a:off x="457200" y="3620368"/>
            <a:ext cx="990600" cy="1828800"/>
            <a:chOff x="816" y="1776"/>
            <a:chExt cx="576" cy="1248"/>
          </a:xfrm>
        </p:grpSpPr>
        <p:sp>
          <p:nvSpPr>
            <p:cNvPr id="151" name="Google Shape;151;p21"/>
            <p:cNvSpPr/>
            <p:nvPr/>
          </p:nvSpPr>
          <p:spPr>
            <a:xfrm>
              <a:off x="912" y="1776"/>
              <a:ext cx="384" cy="288"/>
            </a:xfrm>
            <a:prstGeom prst="ellipse">
              <a:avLst/>
            </a:prstGeom>
            <a:solidFill>
              <a:schemeClr val="lt1"/>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152" name="Google Shape;152;p21"/>
            <p:cNvCxnSpPr/>
            <p:nvPr/>
          </p:nvCxnSpPr>
          <p:spPr>
            <a:xfrm>
              <a:off x="1104" y="2064"/>
              <a:ext cx="0" cy="768"/>
            </a:xfrm>
            <a:prstGeom prst="straightConnector1">
              <a:avLst/>
            </a:prstGeom>
            <a:noFill/>
            <a:ln cap="flat" cmpd="sng" w="38100">
              <a:solidFill>
                <a:schemeClr val="dk1"/>
              </a:solidFill>
              <a:prstDash val="solid"/>
              <a:round/>
              <a:headEnd len="med" w="med" type="none"/>
              <a:tailEnd len="med" w="med" type="none"/>
            </a:ln>
          </p:spPr>
        </p:cxnSp>
        <p:cxnSp>
          <p:nvCxnSpPr>
            <p:cNvPr id="153" name="Google Shape;153;p21"/>
            <p:cNvCxnSpPr/>
            <p:nvPr/>
          </p:nvCxnSpPr>
          <p:spPr>
            <a:xfrm>
              <a:off x="816" y="2304"/>
              <a:ext cx="576" cy="0"/>
            </a:xfrm>
            <a:prstGeom prst="straightConnector1">
              <a:avLst/>
            </a:prstGeom>
            <a:noFill/>
            <a:ln cap="flat" cmpd="sng" w="38100">
              <a:solidFill>
                <a:schemeClr val="dk1"/>
              </a:solidFill>
              <a:prstDash val="solid"/>
              <a:round/>
              <a:headEnd len="med" w="med" type="none"/>
              <a:tailEnd len="med" w="med" type="none"/>
            </a:ln>
          </p:spPr>
        </p:cxnSp>
        <p:cxnSp>
          <p:nvCxnSpPr>
            <p:cNvPr id="154" name="Google Shape;154;p21"/>
            <p:cNvCxnSpPr/>
            <p:nvPr/>
          </p:nvCxnSpPr>
          <p:spPr>
            <a:xfrm flipH="1">
              <a:off x="816" y="2784"/>
              <a:ext cx="288" cy="240"/>
            </a:xfrm>
            <a:prstGeom prst="straightConnector1">
              <a:avLst/>
            </a:prstGeom>
            <a:noFill/>
            <a:ln cap="flat" cmpd="sng" w="38100">
              <a:solidFill>
                <a:schemeClr val="dk1"/>
              </a:solidFill>
              <a:prstDash val="solid"/>
              <a:round/>
              <a:headEnd len="med" w="med" type="none"/>
              <a:tailEnd len="med" w="med" type="none"/>
            </a:ln>
          </p:spPr>
        </p:cxnSp>
        <p:cxnSp>
          <p:nvCxnSpPr>
            <p:cNvPr id="155" name="Google Shape;155;p21"/>
            <p:cNvCxnSpPr/>
            <p:nvPr/>
          </p:nvCxnSpPr>
          <p:spPr>
            <a:xfrm>
              <a:off x="1104" y="2784"/>
              <a:ext cx="240" cy="240"/>
            </a:xfrm>
            <a:prstGeom prst="straightConnector1">
              <a:avLst/>
            </a:prstGeom>
            <a:noFill/>
            <a:ln cap="flat" cmpd="sng" w="38100">
              <a:solidFill>
                <a:schemeClr val="dk1"/>
              </a:solidFill>
              <a:prstDash val="solid"/>
              <a:round/>
              <a:headEnd len="med" w="med" type="none"/>
              <a:tailEnd len="med" w="med" type="none"/>
            </a:ln>
          </p:spPr>
        </p:cxnSp>
      </p:grpSp>
      <p:grpSp>
        <p:nvGrpSpPr>
          <p:cNvPr id="156" name="Google Shape;156;p21"/>
          <p:cNvGrpSpPr/>
          <p:nvPr/>
        </p:nvGrpSpPr>
        <p:grpSpPr>
          <a:xfrm>
            <a:off x="6629400" y="1752600"/>
            <a:ext cx="762000" cy="1447800"/>
            <a:chOff x="816" y="1776"/>
            <a:chExt cx="576" cy="1248"/>
          </a:xfrm>
        </p:grpSpPr>
        <p:sp>
          <p:nvSpPr>
            <p:cNvPr id="157" name="Google Shape;157;p21"/>
            <p:cNvSpPr/>
            <p:nvPr/>
          </p:nvSpPr>
          <p:spPr>
            <a:xfrm>
              <a:off x="912" y="1776"/>
              <a:ext cx="384" cy="288"/>
            </a:xfrm>
            <a:prstGeom prst="ellipse">
              <a:avLst/>
            </a:prstGeom>
            <a:solidFill>
              <a:schemeClr val="lt1"/>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158" name="Google Shape;158;p21"/>
            <p:cNvCxnSpPr/>
            <p:nvPr/>
          </p:nvCxnSpPr>
          <p:spPr>
            <a:xfrm>
              <a:off x="1104" y="2064"/>
              <a:ext cx="0" cy="768"/>
            </a:xfrm>
            <a:prstGeom prst="straightConnector1">
              <a:avLst/>
            </a:prstGeom>
            <a:noFill/>
            <a:ln cap="flat" cmpd="sng" w="38100">
              <a:solidFill>
                <a:schemeClr val="dk1"/>
              </a:solidFill>
              <a:prstDash val="solid"/>
              <a:round/>
              <a:headEnd len="med" w="med" type="none"/>
              <a:tailEnd len="med" w="med" type="none"/>
            </a:ln>
          </p:spPr>
        </p:cxnSp>
        <p:cxnSp>
          <p:nvCxnSpPr>
            <p:cNvPr id="159" name="Google Shape;159;p21"/>
            <p:cNvCxnSpPr/>
            <p:nvPr/>
          </p:nvCxnSpPr>
          <p:spPr>
            <a:xfrm>
              <a:off x="816" y="2304"/>
              <a:ext cx="576" cy="0"/>
            </a:xfrm>
            <a:prstGeom prst="straightConnector1">
              <a:avLst/>
            </a:prstGeom>
            <a:noFill/>
            <a:ln cap="flat" cmpd="sng" w="38100">
              <a:solidFill>
                <a:schemeClr val="dk1"/>
              </a:solidFill>
              <a:prstDash val="solid"/>
              <a:round/>
              <a:headEnd len="med" w="med" type="none"/>
              <a:tailEnd len="med" w="med" type="none"/>
            </a:ln>
          </p:spPr>
        </p:cxnSp>
        <p:cxnSp>
          <p:nvCxnSpPr>
            <p:cNvPr id="160" name="Google Shape;160;p21"/>
            <p:cNvCxnSpPr/>
            <p:nvPr/>
          </p:nvCxnSpPr>
          <p:spPr>
            <a:xfrm flipH="1">
              <a:off x="816" y="2784"/>
              <a:ext cx="288" cy="240"/>
            </a:xfrm>
            <a:prstGeom prst="straightConnector1">
              <a:avLst/>
            </a:prstGeom>
            <a:noFill/>
            <a:ln cap="flat" cmpd="sng" w="38100">
              <a:solidFill>
                <a:schemeClr val="dk1"/>
              </a:solidFill>
              <a:prstDash val="solid"/>
              <a:round/>
              <a:headEnd len="med" w="med" type="none"/>
              <a:tailEnd len="med" w="med" type="none"/>
            </a:ln>
          </p:spPr>
        </p:cxnSp>
        <p:cxnSp>
          <p:nvCxnSpPr>
            <p:cNvPr id="161" name="Google Shape;161;p21"/>
            <p:cNvCxnSpPr/>
            <p:nvPr/>
          </p:nvCxnSpPr>
          <p:spPr>
            <a:xfrm>
              <a:off x="1104" y="2784"/>
              <a:ext cx="240" cy="240"/>
            </a:xfrm>
            <a:prstGeom prst="straightConnector1">
              <a:avLst/>
            </a:prstGeom>
            <a:noFill/>
            <a:ln cap="flat" cmpd="sng" w="38100">
              <a:solidFill>
                <a:schemeClr val="dk1"/>
              </a:solidFill>
              <a:prstDash val="solid"/>
              <a:round/>
              <a:headEnd len="med" w="med" type="none"/>
              <a:tailEnd len="med" w="med" type="none"/>
            </a:ln>
          </p:spPr>
        </p:cxnSp>
      </p:grpSp>
      <p:sp>
        <p:nvSpPr>
          <p:cNvPr id="162" name="Google Shape;162;p21"/>
          <p:cNvSpPr txBox="1"/>
          <p:nvPr/>
        </p:nvSpPr>
        <p:spPr>
          <a:xfrm>
            <a:off x="838200" y="76200"/>
            <a:ext cx="7391400"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000">
                <a:solidFill>
                  <a:schemeClr val="dk1"/>
                </a:solidFill>
                <a:latin typeface="Times New Roman"/>
                <a:ea typeface="Times New Roman"/>
                <a:cs typeface="Times New Roman"/>
                <a:sym typeface="Times New Roman"/>
              </a:rPr>
              <a:t>Example </a:t>
            </a:r>
            <a:r>
              <a:rPr b="1" lang="en-US" sz="1800">
                <a:solidFill>
                  <a:schemeClr val="dk1"/>
                </a:solidFill>
                <a:latin typeface="Times New Roman"/>
                <a:ea typeface="Times New Roman"/>
                <a:cs typeface="Times New Roman"/>
                <a:sym typeface="Times New Roman"/>
              </a:rPr>
              <a:t>conti.</a:t>
            </a:r>
            <a:endParaRPr b="1" sz="1800">
              <a:solidFill>
                <a:schemeClr val="dk1"/>
              </a:solidFill>
              <a:latin typeface="Times New Roman"/>
              <a:ea typeface="Times New Roman"/>
              <a:cs typeface="Times New Roman"/>
              <a:sym typeface="Times New Roman"/>
            </a:endParaRPr>
          </a:p>
        </p:txBody>
      </p:sp>
      <p:grpSp>
        <p:nvGrpSpPr>
          <p:cNvPr id="163" name="Google Shape;163;p21"/>
          <p:cNvGrpSpPr/>
          <p:nvPr/>
        </p:nvGrpSpPr>
        <p:grpSpPr>
          <a:xfrm>
            <a:off x="6781800" y="4648200"/>
            <a:ext cx="762000" cy="1447800"/>
            <a:chOff x="816" y="1776"/>
            <a:chExt cx="576" cy="1248"/>
          </a:xfrm>
        </p:grpSpPr>
        <p:sp>
          <p:nvSpPr>
            <p:cNvPr id="164" name="Google Shape;164;p21"/>
            <p:cNvSpPr/>
            <p:nvPr/>
          </p:nvSpPr>
          <p:spPr>
            <a:xfrm>
              <a:off x="912" y="1776"/>
              <a:ext cx="384" cy="288"/>
            </a:xfrm>
            <a:prstGeom prst="ellipse">
              <a:avLst/>
            </a:prstGeom>
            <a:solidFill>
              <a:schemeClr val="lt1"/>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165" name="Google Shape;165;p21"/>
            <p:cNvCxnSpPr/>
            <p:nvPr/>
          </p:nvCxnSpPr>
          <p:spPr>
            <a:xfrm>
              <a:off x="1104" y="2064"/>
              <a:ext cx="0" cy="768"/>
            </a:xfrm>
            <a:prstGeom prst="straightConnector1">
              <a:avLst/>
            </a:prstGeom>
            <a:noFill/>
            <a:ln cap="flat" cmpd="sng" w="38100">
              <a:solidFill>
                <a:schemeClr val="dk1"/>
              </a:solidFill>
              <a:prstDash val="solid"/>
              <a:round/>
              <a:headEnd len="med" w="med" type="none"/>
              <a:tailEnd len="med" w="med" type="none"/>
            </a:ln>
          </p:spPr>
        </p:cxnSp>
        <p:cxnSp>
          <p:nvCxnSpPr>
            <p:cNvPr id="166" name="Google Shape;166;p21"/>
            <p:cNvCxnSpPr/>
            <p:nvPr/>
          </p:nvCxnSpPr>
          <p:spPr>
            <a:xfrm>
              <a:off x="816" y="2304"/>
              <a:ext cx="576" cy="0"/>
            </a:xfrm>
            <a:prstGeom prst="straightConnector1">
              <a:avLst/>
            </a:prstGeom>
            <a:noFill/>
            <a:ln cap="flat" cmpd="sng" w="38100">
              <a:solidFill>
                <a:schemeClr val="dk1"/>
              </a:solidFill>
              <a:prstDash val="solid"/>
              <a:round/>
              <a:headEnd len="med" w="med" type="none"/>
              <a:tailEnd len="med" w="med" type="none"/>
            </a:ln>
          </p:spPr>
        </p:cxnSp>
        <p:cxnSp>
          <p:nvCxnSpPr>
            <p:cNvPr id="167" name="Google Shape;167;p21"/>
            <p:cNvCxnSpPr/>
            <p:nvPr/>
          </p:nvCxnSpPr>
          <p:spPr>
            <a:xfrm flipH="1">
              <a:off x="816" y="2784"/>
              <a:ext cx="288" cy="240"/>
            </a:xfrm>
            <a:prstGeom prst="straightConnector1">
              <a:avLst/>
            </a:prstGeom>
            <a:noFill/>
            <a:ln cap="flat" cmpd="sng" w="38100">
              <a:solidFill>
                <a:schemeClr val="dk1"/>
              </a:solidFill>
              <a:prstDash val="solid"/>
              <a:round/>
              <a:headEnd len="med" w="med" type="none"/>
              <a:tailEnd len="med" w="med" type="none"/>
            </a:ln>
          </p:spPr>
        </p:cxnSp>
        <p:cxnSp>
          <p:nvCxnSpPr>
            <p:cNvPr id="168" name="Google Shape;168;p21"/>
            <p:cNvCxnSpPr/>
            <p:nvPr/>
          </p:nvCxnSpPr>
          <p:spPr>
            <a:xfrm>
              <a:off x="1104" y="2784"/>
              <a:ext cx="240" cy="240"/>
            </a:xfrm>
            <a:prstGeom prst="straightConnector1">
              <a:avLst/>
            </a:prstGeom>
            <a:noFill/>
            <a:ln cap="flat" cmpd="sng" w="38100">
              <a:solidFill>
                <a:schemeClr val="dk1"/>
              </a:solidFill>
              <a:prstDash val="solid"/>
              <a:round/>
              <a:headEnd len="med" w="med" type="none"/>
              <a:tailEnd len="med" w="med" type="none"/>
            </a:ln>
          </p:spPr>
        </p:cxnSp>
      </p:grpSp>
      <p:sp>
        <p:nvSpPr>
          <p:cNvPr id="169" name="Google Shape;169;p21"/>
          <p:cNvSpPr/>
          <p:nvPr/>
        </p:nvSpPr>
        <p:spPr>
          <a:xfrm>
            <a:off x="2819400" y="3505200"/>
            <a:ext cx="2057400" cy="304800"/>
          </a:xfrm>
          <a:prstGeom prst="ellipse">
            <a:avLst/>
          </a:prstGeom>
          <a:solidFill>
            <a:srgbClr val="00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lang="en-US" sz="2000">
                <a:solidFill>
                  <a:schemeClr val="dk1"/>
                </a:solidFill>
                <a:latin typeface="Times New Roman"/>
                <a:ea typeface="Times New Roman"/>
                <a:cs typeface="Times New Roman"/>
                <a:sym typeface="Times New Roman"/>
              </a:rPr>
              <a:t>Delete clients</a:t>
            </a:r>
            <a:endParaRPr b="0" sz="2000">
              <a:solidFill>
                <a:schemeClr val="dk1"/>
              </a:solidFill>
              <a:latin typeface="Times New Roman"/>
              <a:ea typeface="Times New Roman"/>
              <a:cs typeface="Times New Roman"/>
              <a:sym typeface="Times New Roman"/>
            </a:endParaRPr>
          </a:p>
        </p:txBody>
      </p:sp>
      <p:sp>
        <p:nvSpPr>
          <p:cNvPr id="170" name="Google Shape;170;p21"/>
          <p:cNvSpPr/>
          <p:nvPr/>
        </p:nvSpPr>
        <p:spPr>
          <a:xfrm>
            <a:off x="3048000" y="3886200"/>
            <a:ext cx="1981200" cy="457200"/>
          </a:xfrm>
          <a:prstGeom prst="ellipse">
            <a:avLst/>
          </a:prstGeom>
          <a:solidFill>
            <a:srgbClr val="66FFCC"/>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List books</a:t>
            </a:r>
            <a:endParaRPr b="0" sz="2400">
              <a:solidFill>
                <a:schemeClr val="dk1"/>
              </a:solidFill>
              <a:latin typeface="Times New Roman"/>
              <a:ea typeface="Times New Roman"/>
              <a:cs typeface="Times New Roman"/>
              <a:sym typeface="Times New Roman"/>
            </a:endParaRPr>
          </a:p>
        </p:txBody>
      </p:sp>
      <p:sp>
        <p:nvSpPr>
          <p:cNvPr id="171" name="Google Shape;171;p21"/>
          <p:cNvSpPr/>
          <p:nvPr/>
        </p:nvSpPr>
        <p:spPr>
          <a:xfrm>
            <a:off x="2895600" y="4419600"/>
            <a:ext cx="2057400" cy="609600"/>
          </a:xfrm>
          <a:prstGeom prst="ellipse">
            <a:avLst/>
          </a:prstGeom>
          <a:solidFill>
            <a:srgbClr val="CCFF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List clients</a:t>
            </a:r>
            <a:endParaRPr b="0" sz="2000">
              <a:solidFill>
                <a:schemeClr val="dk1"/>
              </a:solidFill>
              <a:latin typeface="Times New Roman"/>
              <a:ea typeface="Times New Roman"/>
              <a:cs typeface="Times New Roman"/>
              <a:sym typeface="Times New Roman"/>
            </a:endParaRPr>
          </a:p>
        </p:txBody>
      </p:sp>
      <p:cxnSp>
        <p:nvCxnSpPr>
          <p:cNvPr id="172" name="Google Shape;172;p21"/>
          <p:cNvCxnSpPr/>
          <p:nvPr/>
        </p:nvCxnSpPr>
        <p:spPr>
          <a:xfrm flipH="1" rot="10800000">
            <a:off x="5029200" y="5410200"/>
            <a:ext cx="1600200" cy="533400"/>
          </a:xfrm>
          <a:prstGeom prst="straightConnector1">
            <a:avLst/>
          </a:prstGeom>
          <a:noFill/>
          <a:ln cap="flat" cmpd="sng" w="9525">
            <a:solidFill>
              <a:schemeClr val="dk1"/>
            </a:solidFill>
            <a:prstDash val="solid"/>
            <a:round/>
            <a:headEnd len="med" w="med" type="none"/>
            <a:tailEnd len="med" w="med" type="none"/>
          </a:ln>
        </p:spPr>
      </p:cxnSp>
      <p:sp>
        <p:nvSpPr>
          <p:cNvPr id="173" name="Google Shape;173;p21"/>
          <p:cNvSpPr txBox="1"/>
          <p:nvPr/>
        </p:nvSpPr>
        <p:spPr>
          <a:xfrm>
            <a:off x="6553200" y="3352800"/>
            <a:ext cx="121920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Librarian</a:t>
            </a:r>
            <a:endParaRPr b="0" sz="2400">
              <a:solidFill>
                <a:schemeClr val="dk1"/>
              </a:solidFill>
              <a:latin typeface="Times New Roman"/>
              <a:ea typeface="Times New Roman"/>
              <a:cs typeface="Times New Roman"/>
              <a:sym typeface="Times New Roman"/>
            </a:endParaRPr>
          </a:p>
        </p:txBody>
      </p:sp>
      <p:sp>
        <p:nvSpPr>
          <p:cNvPr id="174" name="Google Shape;174;p21"/>
          <p:cNvSpPr txBox="1"/>
          <p:nvPr/>
        </p:nvSpPr>
        <p:spPr>
          <a:xfrm>
            <a:off x="6705600" y="6172200"/>
            <a:ext cx="990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Client</a:t>
            </a:r>
            <a:endParaRPr sz="2400">
              <a:solidFill>
                <a:schemeClr val="dk1"/>
              </a:solidFill>
              <a:latin typeface="Times New Roman"/>
              <a:ea typeface="Times New Roman"/>
              <a:cs typeface="Times New Roman"/>
              <a:sym typeface="Times New Roman"/>
            </a:endParaRPr>
          </a:p>
        </p:txBody>
      </p:sp>
      <p:cxnSp>
        <p:nvCxnSpPr>
          <p:cNvPr id="175" name="Google Shape;175;p21"/>
          <p:cNvCxnSpPr/>
          <p:nvPr/>
        </p:nvCxnSpPr>
        <p:spPr>
          <a:xfrm flipH="1" rot="10800000">
            <a:off x="1447800" y="4724400"/>
            <a:ext cx="1447800" cy="304800"/>
          </a:xfrm>
          <a:prstGeom prst="straightConnector1">
            <a:avLst/>
          </a:prstGeom>
          <a:noFill/>
          <a:ln cap="flat" cmpd="sng" w="9525">
            <a:solidFill>
              <a:schemeClr val="dk1"/>
            </a:solidFill>
            <a:prstDash val="solid"/>
            <a:round/>
            <a:headEnd len="med" w="med" type="none"/>
            <a:tailEnd len="med" w="med" type="none"/>
          </a:ln>
        </p:spPr>
      </p:cxnSp>
      <p:cxnSp>
        <p:nvCxnSpPr>
          <p:cNvPr id="176" name="Google Shape;176;p21"/>
          <p:cNvCxnSpPr/>
          <p:nvPr/>
        </p:nvCxnSpPr>
        <p:spPr>
          <a:xfrm>
            <a:off x="1447800" y="5029200"/>
            <a:ext cx="1447800" cy="304800"/>
          </a:xfrm>
          <a:prstGeom prst="straightConnector1">
            <a:avLst/>
          </a:prstGeom>
          <a:noFill/>
          <a:ln cap="flat" cmpd="sng" w="9525">
            <a:solidFill>
              <a:schemeClr val="dk1"/>
            </a:solidFill>
            <a:prstDash val="solid"/>
            <a:round/>
            <a:headEnd len="med" w="med" type="none"/>
            <a:tailEnd len="med" w="med" type="none"/>
          </a:ln>
        </p:spPr>
      </p:cxnSp>
      <p:cxnSp>
        <p:nvCxnSpPr>
          <p:cNvPr id="177" name="Google Shape;177;p21"/>
          <p:cNvCxnSpPr/>
          <p:nvPr/>
        </p:nvCxnSpPr>
        <p:spPr>
          <a:xfrm>
            <a:off x="1447800" y="5105400"/>
            <a:ext cx="1371600" cy="838200"/>
          </a:xfrm>
          <a:prstGeom prst="straightConnector1">
            <a:avLst/>
          </a:prstGeom>
          <a:noFill/>
          <a:ln cap="flat" cmpd="sng" w="9525">
            <a:solidFill>
              <a:schemeClr val="dk1"/>
            </a:solidFill>
            <a:prstDash val="solid"/>
            <a:round/>
            <a:headEnd len="med" w="med" type="none"/>
            <a:tailEnd len="med" w="med" type="none"/>
          </a:ln>
        </p:spPr>
      </p:cxnSp>
      <p:sp>
        <p:nvSpPr>
          <p:cNvPr id="178" name="Google Shape;178;p21"/>
          <p:cNvSpPr/>
          <p:nvPr/>
        </p:nvSpPr>
        <p:spPr>
          <a:xfrm>
            <a:off x="2895600" y="5105400"/>
            <a:ext cx="2057400" cy="457200"/>
          </a:xfrm>
          <a:prstGeom prst="ellipse">
            <a:avLst/>
          </a:prstGeom>
          <a:solidFill>
            <a:srgbClr val="FF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Check in books</a:t>
            </a:r>
            <a:endParaRPr b="0" sz="2000">
              <a:solidFill>
                <a:schemeClr val="dk1"/>
              </a:solidFill>
              <a:latin typeface="Times New Roman"/>
              <a:ea typeface="Times New Roman"/>
              <a:cs typeface="Times New Roman"/>
              <a:sym typeface="Times New Roman"/>
            </a:endParaRPr>
          </a:p>
        </p:txBody>
      </p:sp>
      <p:sp>
        <p:nvSpPr>
          <p:cNvPr id="179" name="Google Shape;179;p21"/>
          <p:cNvSpPr/>
          <p:nvPr/>
        </p:nvSpPr>
        <p:spPr>
          <a:xfrm>
            <a:off x="2819400" y="5715000"/>
            <a:ext cx="2209800" cy="457200"/>
          </a:xfrm>
          <a:prstGeom prst="ellipse">
            <a:avLst/>
          </a:prstGeom>
          <a:solidFill>
            <a:srgbClr val="CDFE7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Check out books</a:t>
            </a:r>
            <a:endParaRPr b="0" sz="2000">
              <a:solidFill>
                <a:schemeClr val="dk1"/>
              </a:solidFill>
              <a:latin typeface="Times New Roman"/>
              <a:ea typeface="Times New Roman"/>
              <a:cs typeface="Times New Roman"/>
              <a:sym typeface="Times New Roman"/>
            </a:endParaRPr>
          </a:p>
        </p:txBody>
      </p:sp>
      <p:cxnSp>
        <p:nvCxnSpPr>
          <p:cNvPr id="180" name="Google Shape;180;p21"/>
          <p:cNvCxnSpPr/>
          <p:nvPr/>
        </p:nvCxnSpPr>
        <p:spPr>
          <a:xfrm flipH="1" rot="10800000">
            <a:off x="4953000" y="2667000"/>
            <a:ext cx="1600200" cy="914400"/>
          </a:xfrm>
          <a:prstGeom prst="straightConnector1">
            <a:avLst/>
          </a:prstGeom>
          <a:noFill/>
          <a:ln cap="flat" cmpd="sng" w="9525">
            <a:solidFill>
              <a:schemeClr val="dk1"/>
            </a:solidFill>
            <a:prstDash val="solid"/>
            <a:round/>
            <a:headEnd len="med" w="med" type="none"/>
            <a:tailEnd len="med" w="med" type="none"/>
          </a:ln>
        </p:spPr>
      </p:cxnSp>
      <p:cxnSp>
        <p:nvCxnSpPr>
          <p:cNvPr id="181" name="Google Shape;181;p21"/>
          <p:cNvCxnSpPr/>
          <p:nvPr/>
        </p:nvCxnSpPr>
        <p:spPr>
          <a:xfrm flipH="1" rot="10800000">
            <a:off x="5029200" y="2667000"/>
            <a:ext cx="1524000" cy="1447800"/>
          </a:xfrm>
          <a:prstGeom prst="straightConnector1">
            <a:avLst/>
          </a:prstGeom>
          <a:noFill/>
          <a:ln cap="flat" cmpd="sng" w="9525">
            <a:solidFill>
              <a:schemeClr val="dk1"/>
            </a:solidFill>
            <a:prstDash val="solid"/>
            <a:round/>
            <a:headEnd len="med" w="med" type="none"/>
            <a:tailEnd len="med" w="med" type="none"/>
          </a:ln>
        </p:spPr>
      </p:cxnSp>
      <p:cxnSp>
        <p:nvCxnSpPr>
          <p:cNvPr id="182" name="Google Shape;182;p21"/>
          <p:cNvCxnSpPr/>
          <p:nvPr/>
        </p:nvCxnSpPr>
        <p:spPr>
          <a:xfrm flipH="1" rot="10800000">
            <a:off x="4953000" y="2667000"/>
            <a:ext cx="1600200" cy="2057400"/>
          </a:xfrm>
          <a:prstGeom prst="straightConnector1">
            <a:avLst/>
          </a:prstGeom>
          <a:noFill/>
          <a:ln cap="flat" cmpd="sng" w="9525">
            <a:solidFill>
              <a:schemeClr val="dk1"/>
            </a:solidFill>
            <a:prstDash val="solid"/>
            <a:round/>
            <a:headEnd len="med" w="med" type="none"/>
            <a:tailEnd len="med" w="med" type="none"/>
          </a:ln>
        </p:spPr>
      </p:cxnSp>
      <p:cxnSp>
        <p:nvCxnSpPr>
          <p:cNvPr id="183" name="Google Shape;183;p21"/>
          <p:cNvCxnSpPr/>
          <p:nvPr/>
        </p:nvCxnSpPr>
        <p:spPr>
          <a:xfrm flipH="1" rot="10800000">
            <a:off x="4953000" y="2667000"/>
            <a:ext cx="1600200" cy="2667000"/>
          </a:xfrm>
          <a:prstGeom prst="straightConnector1">
            <a:avLst/>
          </a:prstGeom>
          <a:noFill/>
          <a:ln cap="flat" cmpd="sng" w="9525">
            <a:solidFill>
              <a:schemeClr val="dk1"/>
            </a:solidFill>
            <a:prstDash val="solid"/>
            <a:round/>
            <a:headEnd len="med" w="med" type="none"/>
            <a:tailEnd len="med" w="med" type="none"/>
          </a:ln>
        </p:spPr>
      </p:cxnSp>
      <p:cxnSp>
        <p:nvCxnSpPr>
          <p:cNvPr id="184" name="Google Shape;184;p21"/>
          <p:cNvCxnSpPr/>
          <p:nvPr/>
        </p:nvCxnSpPr>
        <p:spPr>
          <a:xfrm flipH="1" rot="10800000">
            <a:off x="5029200" y="2667000"/>
            <a:ext cx="1524000" cy="3276600"/>
          </a:xfrm>
          <a:prstGeom prst="straightConnector1">
            <a:avLst/>
          </a:prstGeom>
          <a:noFill/>
          <a:ln cap="flat" cmpd="sng" w="9525">
            <a:solidFill>
              <a:schemeClr val="dk1"/>
            </a:solidFill>
            <a:prstDash val="solid"/>
            <a:round/>
            <a:headEnd len="med" w="med" type="none"/>
            <a:tailEnd len="med" w="med" type="none"/>
          </a:ln>
        </p:spPr>
      </p:cxnSp>
      <p:cxnSp>
        <p:nvCxnSpPr>
          <p:cNvPr id="185" name="Google Shape;185;p21"/>
          <p:cNvCxnSpPr/>
          <p:nvPr/>
        </p:nvCxnSpPr>
        <p:spPr>
          <a:xfrm>
            <a:off x="4953000" y="5334000"/>
            <a:ext cx="1676400" cy="762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_slide">
  <a:themeElements>
    <a:clrScheme name="">
      <a:dk1>
        <a:srgbClr val="000000"/>
      </a:dk1>
      <a:lt1>
        <a:srgbClr val="FFFFFF"/>
      </a:lt1>
      <a:dk2>
        <a:srgbClr val="008080"/>
      </a:dk2>
      <a:lt2>
        <a:srgbClr val="393939"/>
      </a:lt2>
      <a:accent1>
        <a:srgbClr val="B2B2B2"/>
      </a:accent1>
      <a:accent2>
        <a:srgbClr val="669900"/>
      </a:accent2>
      <a:accent3>
        <a:srgbClr val="FFFFFF"/>
      </a:accent3>
      <a:accent4>
        <a:srgbClr val="000000"/>
      </a:accent4>
      <a:accent5>
        <a:srgbClr val="D5D5D5"/>
      </a:accent5>
      <a:accent6>
        <a:srgbClr val="5C8A00"/>
      </a:accent6>
      <a:hlink>
        <a:srgbClr val="5F5F5F"/>
      </a:hlink>
      <a:folHlink>
        <a:srgbClr val="DDDDD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