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</p:sldIdLst>
  <p:sldSz cy="6858000" cx="9144000"/>
  <p:notesSz cx="9601200" cy="73152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57B98DC2-4C28-47D1-9E2D-D05DC0734B8E}">
  <a:tblStyle styleId="{57B98DC2-4C28-47D1-9E2D-D05DC0734B8E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fill>
          <a:solidFill>
            <a:srgbClr val="D0DEEF"/>
          </a:solidFill>
        </a:fill>
      </a:tcStyle>
    </a:band1H>
    <a:band2H>
      <a:tcTxStyle/>
    </a:band2H>
    <a:band1V>
      <a:tcTxStyle/>
      <a:tcStyle>
        <a:fill>
          <a:solidFill>
            <a:srgbClr val="D0DEEF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22" Type="http://schemas.openxmlformats.org/officeDocument/2006/relationships/slide" Target="slides/slide16.xml"/><Relationship Id="rId66" Type="http://schemas.openxmlformats.org/officeDocument/2006/relationships/slide" Target="slides/slide60.xml"/><Relationship Id="rId21" Type="http://schemas.openxmlformats.org/officeDocument/2006/relationships/slide" Target="slides/slide15.xml"/><Relationship Id="rId65" Type="http://schemas.openxmlformats.org/officeDocument/2006/relationships/slide" Target="slides/slide59.xml"/><Relationship Id="rId24" Type="http://schemas.openxmlformats.org/officeDocument/2006/relationships/slide" Target="slides/slide18.xml"/><Relationship Id="rId68" Type="http://schemas.openxmlformats.org/officeDocument/2006/relationships/slide" Target="slides/slide62.xml"/><Relationship Id="rId23" Type="http://schemas.openxmlformats.org/officeDocument/2006/relationships/slide" Target="slides/slide17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69" Type="http://schemas.openxmlformats.org/officeDocument/2006/relationships/slide" Target="slides/slide63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41608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5438775" y="0"/>
            <a:ext cx="41608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2971800" y="547688"/>
            <a:ext cx="3657600" cy="27447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60438" y="3475038"/>
            <a:ext cx="7680325" cy="32924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6948488"/>
            <a:ext cx="41608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5438775" y="6948488"/>
            <a:ext cx="41608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 txBox="1"/>
          <p:nvPr>
            <p:ph idx="1" type="body"/>
          </p:nvPr>
        </p:nvSpPr>
        <p:spPr>
          <a:xfrm>
            <a:off x="960438" y="3475038"/>
            <a:ext cx="7680325" cy="3292475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:notes"/>
          <p:cNvSpPr/>
          <p:nvPr>
            <p:ph idx="2" type="sldImg"/>
          </p:nvPr>
        </p:nvSpPr>
        <p:spPr>
          <a:xfrm>
            <a:off x="2971800" y="547688"/>
            <a:ext cx="3657600" cy="27447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0:notes"/>
          <p:cNvSpPr txBox="1"/>
          <p:nvPr>
            <p:ph idx="1" type="body"/>
          </p:nvPr>
        </p:nvSpPr>
        <p:spPr>
          <a:xfrm>
            <a:off x="960438" y="3475038"/>
            <a:ext cx="7680325" cy="3292475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0:notes"/>
          <p:cNvSpPr/>
          <p:nvPr>
            <p:ph idx="2" type="sldImg"/>
          </p:nvPr>
        </p:nvSpPr>
        <p:spPr>
          <a:xfrm>
            <a:off x="2971800" y="547688"/>
            <a:ext cx="3657600" cy="27447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1:notes"/>
          <p:cNvSpPr txBox="1"/>
          <p:nvPr>
            <p:ph idx="1" type="body"/>
          </p:nvPr>
        </p:nvSpPr>
        <p:spPr>
          <a:xfrm>
            <a:off x="960438" y="3475038"/>
            <a:ext cx="7680325" cy="3292475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1:notes"/>
          <p:cNvSpPr/>
          <p:nvPr>
            <p:ph idx="2" type="sldImg"/>
          </p:nvPr>
        </p:nvSpPr>
        <p:spPr>
          <a:xfrm>
            <a:off x="2971800" y="547688"/>
            <a:ext cx="3657600" cy="27447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2:notes"/>
          <p:cNvSpPr txBox="1"/>
          <p:nvPr>
            <p:ph idx="1" type="body"/>
          </p:nvPr>
        </p:nvSpPr>
        <p:spPr>
          <a:xfrm>
            <a:off x="960438" y="3475038"/>
            <a:ext cx="7680325" cy="3292475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2:notes"/>
          <p:cNvSpPr/>
          <p:nvPr>
            <p:ph idx="2" type="sldImg"/>
          </p:nvPr>
        </p:nvSpPr>
        <p:spPr>
          <a:xfrm>
            <a:off x="2971800" y="547688"/>
            <a:ext cx="3657600" cy="27447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3:notes"/>
          <p:cNvSpPr/>
          <p:nvPr>
            <p:ph idx="2" type="sldImg"/>
          </p:nvPr>
        </p:nvSpPr>
        <p:spPr>
          <a:xfrm>
            <a:off x="2971800" y="547688"/>
            <a:ext cx="3657600" cy="27447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68" name="Google Shape;168;p13:notes"/>
          <p:cNvSpPr txBox="1"/>
          <p:nvPr>
            <p:ph idx="1" type="body"/>
          </p:nvPr>
        </p:nvSpPr>
        <p:spPr>
          <a:xfrm>
            <a:off x="960438" y="3475038"/>
            <a:ext cx="7680325" cy="32924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3:notes"/>
          <p:cNvSpPr txBox="1"/>
          <p:nvPr>
            <p:ph idx="12" type="sldNum"/>
          </p:nvPr>
        </p:nvSpPr>
        <p:spPr>
          <a:xfrm>
            <a:off x="5438775" y="6948488"/>
            <a:ext cx="41608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4:notes"/>
          <p:cNvSpPr txBox="1"/>
          <p:nvPr>
            <p:ph idx="1" type="body"/>
          </p:nvPr>
        </p:nvSpPr>
        <p:spPr>
          <a:xfrm>
            <a:off x="960438" y="3475038"/>
            <a:ext cx="7680325" cy="3292475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4:notes"/>
          <p:cNvSpPr/>
          <p:nvPr>
            <p:ph idx="2" type="sldImg"/>
          </p:nvPr>
        </p:nvSpPr>
        <p:spPr>
          <a:xfrm>
            <a:off x="2971800" y="547688"/>
            <a:ext cx="3657600" cy="27447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5:notes"/>
          <p:cNvSpPr txBox="1"/>
          <p:nvPr>
            <p:ph idx="1" type="body"/>
          </p:nvPr>
        </p:nvSpPr>
        <p:spPr>
          <a:xfrm>
            <a:off x="960438" y="3475038"/>
            <a:ext cx="7680325" cy="3292475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5:notes"/>
          <p:cNvSpPr/>
          <p:nvPr>
            <p:ph idx="2" type="sldImg"/>
          </p:nvPr>
        </p:nvSpPr>
        <p:spPr>
          <a:xfrm>
            <a:off x="2971800" y="547688"/>
            <a:ext cx="3657600" cy="27447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6:notes"/>
          <p:cNvSpPr txBox="1"/>
          <p:nvPr>
            <p:ph idx="1" type="body"/>
          </p:nvPr>
        </p:nvSpPr>
        <p:spPr>
          <a:xfrm>
            <a:off x="960438" y="3475038"/>
            <a:ext cx="7680325" cy="3292475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6:notes"/>
          <p:cNvSpPr/>
          <p:nvPr>
            <p:ph idx="2" type="sldImg"/>
          </p:nvPr>
        </p:nvSpPr>
        <p:spPr>
          <a:xfrm>
            <a:off x="2971800" y="547688"/>
            <a:ext cx="3657600" cy="27447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7:notes"/>
          <p:cNvSpPr/>
          <p:nvPr>
            <p:ph idx="2" type="sldImg"/>
          </p:nvPr>
        </p:nvSpPr>
        <p:spPr>
          <a:xfrm>
            <a:off x="2971800" y="547688"/>
            <a:ext cx="3657600" cy="27447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93" name="Google Shape;193;p17:notes"/>
          <p:cNvSpPr txBox="1"/>
          <p:nvPr>
            <p:ph idx="1" type="body"/>
          </p:nvPr>
        </p:nvSpPr>
        <p:spPr>
          <a:xfrm>
            <a:off x="960438" y="3475038"/>
            <a:ext cx="7680325" cy="32924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CodeSystemLimits.c on Canvas in PowerPoint&amp;Reference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17:notes"/>
          <p:cNvSpPr txBox="1"/>
          <p:nvPr>
            <p:ph idx="12" type="sldNum"/>
          </p:nvPr>
        </p:nvSpPr>
        <p:spPr>
          <a:xfrm>
            <a:off x="5438775" y="6948488"/>
            <a:ext cx="41608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8:notes"/>
          <p:cNvSpPr txBox="1"/>
          <p:nvPr>
            <p:ph idx="1" type="body"/>
          </p:nvPr>
        </p:nvSpPr>
        <p:spPr>
          <a:xfrm>
            <a:off x="960438" y="3475038"/>
            <a:ext cx="7680325" cy="3292475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8:notes"/>
          <p:cNvSpPr/>
          <p:nvPr>
            <p:ph idx="2" type="sldImg"/>
          </p:nvPr>
        </p:nvSpPr>
        <p:spPr>
          <a:xfrm>
            <a:off x="2971800" y="547688"/>
            <a:ext cx="3657600" cy="27447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9:notes"/>
          <p:cNvSpPr txBox="1"/>
          <p:nvPr>
            <p:ph idx="1" type="body"/>
          </p:nvPr>
        </p:nvSpPr>
        <p:spPr>
          <a:xfrm>
            <a:off x="960438" y="3475038"/>
            <a:ext cx="7680325" cy="3292475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9:notes"/>
          <p:cNvSpPr/>
          <p:nvPr>
            <p:ph idx="2" type="sldImg"/>
          </p:nvPr>
        </p:nvSpPr>
        <p:spPr>
          <a:xfrm>
            <a:off x="2971800" y="547688"/>
            <a:ext cx="3657600" cy="27447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/>
          <p:cNvSpPr txBox="1"/>
          <p:nvPr>
            <p:ph idx="1" type="body"/>
          </p:nvPr>
        </p:nvSpPr>
        <p:spPr>
          <a:xfrm>
            <a:off x="960438" y="3475038"/>
            <a:ext cx="7680325" cy="3292475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2:notes"/>
          <p:cNvSpPr/>
          <p:nvPr>
            <p:ph idx="2" type="sldImg"/>
          </p:nvPr>
        </p:nvSpPr>
        <p:spPr>
          <a:xfrm>
            <a:off x="2971800" y="547688"/>
            <a:ext cx="3657600" cy="27447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0:notes"/>
          <p:cNvSpPr txBox="1"/>
          <p:nvPr>
            <p:ph idx="1" type="body"/>
          </p:nvPr>
        </p:nvSpPr>
        <p:spPr>
          <a:xfrm>
            <a:off x="960438" y="3475038"/>
            <a:ext cx="7680325" cy="3292475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0:notes"/>
          <p:cNvSpPr/>
          <p:nvPr>
            <p:ph idx="2" type="sldImg"/>
          </p:nvPr>
        </p:nvSpPr>
        <p:spPr>
          <a:xfrm>
            <a:off x="2971800" y="547688"/>
            <a:ext cx="3657600" cy="27447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1:notes"/>
          <p:cNvSpPr txBox="1"/>
          <p:nvPr>
            <p:ph idx="1" type="body"/>
          </p:nvPr>
        </p:nvSpPr>
        <p:spPr>
          <a:xfrm>
            <a:off x="960438" y="3475038"/>
            <a:ext cx="7680325" cy="3292475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1:notes"/>
          <p:cNvSpPr/>
          <p:nvPr>
            <p:ph idx="2" type="sldImg"/>
          </p:nvPr>
        </p:nvSpPr>
        <p:spPr>
          <a:xfrm>
            <a:off x="2971800" y="547688"/>
            <a:ext cx="3657600" cy="27447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2:notes"/>
          <p:cNvSpPr txBox="1"/>
          <p:nvPr>
            <p:ph idx="1" type="body"/>
          </p:nvPr>
        </p:nvSpPr>
        <p:spPr>
          <a:xfrm>
            <a:off x="960438" y="3475038"/>
            <a:ext cx="7680325" cy="3292475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2:notes"/>
          <p:cNvSpPr/>
          <p:nvPr>
            <p:ph idx="2" type="sldImg"/>
          </p:nvPr>
        </p:nvSpPr>
        <p:spPr>
          <a:xfrm>
            <a:off x="2971800" y="547688"/>
            <a:ext cx="3657600" cy="27447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3:notes"/>
          <p:cNvSpPr txBox="1"/>
          <p:nvPr>
            <p:ph idx="1" type="body"/>
          </p:nvPr>
        </p:nvSpPr>
        <p:spPr>
          <a:xfrm>
            <a:off x="960438" y="3475038"/>
            <a:ext cx="7680325" cy="3292475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3:notes"/>
          <p:cNvSpPr/>
          <p:nvPr>
            <p:ph idx="2" type="sldImg"/>
          </p:nvPr>
        </p:nvSpPr>
        <p:spPr>
          <a:xfrm>
            <a:off x="2971800" y="547688"/>
            <a:ext cx="3657600" cy="27447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4:notes"/>
          <p:cNvSpPr txBox="1"/>
          <p:nvPr>
            <p:ph idx="1" type="body"/>
          </p:nvPr>
        </p:nvSpPr>
        <p:spPr>
          <a:xfrm>
            <a:off x="960438" y="3475038"/>
            <a:ext cx="7680325" cy="3292475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4:notes"/>
          <p:cNvSpPr/>
          <p:nvPr>
            <p:ph idx="2" type="sldImg"/>
          </p:nvPr>
        </p:nvSpPr>
        <p:spPr>
          <a:xfrm>
            <a:off x="2971800" y="547688"/>
            <a:ext cx="3657600" cy="27447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5:notes"/>
          <p:cNvSpPr txBox="1"/>
          <p:nvPr>
            <p:ph idx="1" type="body"/>
          </p:nvPr>
        </p:nvSpPr>
        <p:spPr>
          <a:xfrm>
            <a:off x="960438" y="3475038"/>
            <a:ext cx="7680325" cy="3292475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25:notes"/>
          <p:cNvSpPr/>
          <p:nvPr>
            <p:ph idx="2" type="sldImg"/>
          </p:nvPr>
        </p:nvSpPr>
        <p:spPr>
          <a:xfrm>
            <a:off x="2971800" y="547688"/>
            <a:ext cx="3657600" cy="27447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6:notes"/>
          <p:cNvSpPr txBox="1"/>
          <p:nvPr>
            <p:ph idx="1" type="body"/>
          </p:nvPr>
        </p:nvSpPr>
        <p:spPr>
          <a:xfrm>
            <a:off x="960438" y="3475038"/>
            <a:ext cx="7680325" cy="3292475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26:notes"/>
          <p:cNvSpPr/>
          <p:nvPr>
            <p:ph idx="2" type="sldImg"/>
          </p:nvPr>
        </p:nvSpPr>
        <p:spPr>
          <a:xfrm>
            <a:off x="2971800" y="547688"/>
            <a:ext cx="3657600" cy="27447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7:notes"/>
          <p:cNvSpPr txBox="1"/>
          <p:nvPr>
            <p:ph idx="1" type="body"/>
          </p:nvPr>
        </p:nvSpPr>
        <p:spPr>
          <a:xfrm>
            <a:off x="960438" y="3475038"/>
            <a:ext cx="7680325" cy="3292475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27:notes"/>
          <p:cNvSpPr/>
          <p:nvPr>
            <p:ph idx="2" type="sldImg"/>
          </p:nvPr>
        </p:nvSpPr>
        <p:spPr>
          <a:xfrm>
            <a:off x="2971800" y="547688"/>
            <a:ext cx="3657600" cy="27447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8:notes"/>
          <p:cNvSpPr txBox="1"/>
          <p:nvPr>
            <p:ph idx="1" type="body"/>
          </p:nvPr>
        </p:nvSpPr>
        <p:spPr>
          <a:xfrm>
            <a:off x="960438" y="3475038"/>
            <a:ext cx="7680325" cy="3292475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28:notes"/>
          <p:cNvSpPr/>
          <p:nvPr>
            <p:ph idx="2" type="sldImg"/>
          </p:nvPr>
        </p:nvSpPr>
        <p:spPr>
          <a:xfrm>
            <a:off x="2971800" y="547688"/>
            <a:ext cx="3657600" cy="27447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9:notes"/>
          <p:cNvSpPr txBox="1"/>
          <p:nvPr>
            <p:ph idx="1" type="body"/>
          </p:nvPr>
        </p:nvSpPr>
        <p:spPr>
          <a:xfrm>
            <a:off x="960438" y="3475038"/>
            <a:ext cx="7680325" cy="3292475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29:notes"/>
          <p:cNvSpPr/>
          <p:nvPr>
            <p:ph idx="2" type="sldImg"/>
          </p:nvPr>
        </p:nvSpPr>
        <p:spPr>
          <a:xfrm>
            <a:off x="2971800" y="547688"/>
            <a:ext cx="3657600" cy="27447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/>
          <p:nvPr>
            <p:ph idx="1" type="body"/>
          </p:nvPr>
        </p:nvSpPr>
        <p:spPr>
          <a:xfrm>
            <a:off x="960438" y="3475038"/>
            <a:ext cx="7680325" cy="3292475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3:notes"/>
          <p:cNvSpPr/>
          <p:nvPr>
            <p:ph idx="2" type="sldImg"/>
          </p:nvPr>
        </p:nvSpPr>
        <p:spPr>
          <a:xfrm>
            <a:off x="2971800" y="547688"/>
            <a:ext cx="3657600" cy="27447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0:notes"/>
          <p:cNvSpPr txBox="1"/>
          <p:nvPr>
            <p:ph idx="1" type="body"/>
          </p:nvPr>
        </p:nvSpPr>
        <p:spPr>
          <a:xfrm>
            <a:off x="960438" y="3475038"/>
            <a:ext cx="7680325" cy="3292475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30:notes"/>
          <p:cNvSpPr/>
          <p:nvPr>
            <p:ph idx="2" type="sldImg"/>
          </p:nvPr>
        </p:nvSpPr>
        <p:spPr>
          <a:xfrm>
            <a:off x="2971800" y="547688"/>
            <a:ext cx="3657600" cy="27447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1:notes"/>
          <p:cNvSpPr txBox="1"/>
          <p:nvPr>
            <p:ph idx="1" type="body"/>
          </p:nvPr>
        </p:nvSpPr>
        <p:spPr>
          <a:xfrm>
            <a:off x="960438" y="3475038"/>
            <a:ext cx="7680325" cy="3292475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31:notes"/>
          <p:cNvSpPr/>
          <p:nvPr>
            <p:ph idx="2" type="sldImg"/>
          </p:nvPr>
        </p:nvSpPr>
        <p:spPr>
          <a:xfrm>
            <a:off x="2971800" y="547688"/>
            <a:ext cx="3657600" cy="27447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2:notes"/>
          <p:cNvSpPr txBox="1"/>
          <p:nvPr>
            <p:ph idx="1" type="body"/>
          </p:nvPr>
        </p:nvSpPr>
        <p:spPr>
          <a:xfrm>
            <a:off x="960438" y="3475038"/>
            <a:ext cx="7680325" cy="3292475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32:notes"/>
          <p:cNvSpPr/>
          <p:nvPr>
            <p:ph idx="2" type="sldImg"/>
          </p:nvPr>
        </p:nvSpPr>
        <p:spPr>
          <a:xfrm>
            <a:off x="2971800" y="547688"/>
            <a:ext cx="3657600" cy="27447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3:notes"/>
          <p:cNvSpPr txBox="1"/>
          <p:nvPr>
            <p:ph idx="1" type="body"/>
          </p:nvPr>
        </p:nvSpPr>
        <p:spPr>
          <a:xfrm>
            <a:off x="960438" y="3475038"/>
            <a:ext cx="7680325" cy="3292475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33:notes"/>
          <p:cNvSpPr/>
          <p:nvPr>
            <p:ph idx="2" type="sldImg"/>
          </p:nvPr>
        </p:nvSpPr>
        <p:spPr>
          <a:xfrm>
            <a:off x="2971800" y="547688"/>
            <a:ext cx="3657600" cy="27447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4:notes"/>
          <p:cNvSpPr txBox="1"/>
          <p:nvPr>
            <p:ph idx="1" type="body"/>
          </p:nvPr>
        </p:nvSpPr>
        <p:spPr>
          <a:xfrm>
            <a:off x="960438" y="3475038"/>
            <a:ext cx="7680325" cy="3292475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34:notes"/>
          <p:cNvSpPr/>
          <p:nvPr>
            <p:ph idx="2" type="sldImg"/>
          </p:nvPr>
        </p:nvSpPr>
        <p:spPr>
          <a:xfrm>
            <a:off x="2971800" y="547688"/>
            <a:ext cx="3657600" cy="27447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5:notes"/>
          <p:cNvSpPr txBox="1"/>
          <p:nvPr>
            <p:ph idx="1" type="body"/>
          </p:nvPr>
        </p:nvSpPr>
        <p:spPr>
          <a:xfrm>
            <a:off x="960438" y="3475038"/>
            <a:ext cx="7680325" cy="3292475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35:notes"/>
          <p:cNvSpPr/>
          <p:nvPr>
            <p:ph idx="2" type="sldImg"/>
          </p:nvPr>
        </p:nvSpPr>
        <p:spPr>
          <a:xfrm>
            <a:off x="2971800" y="547688"/>
            <a:ext cx="3657600" cy="27447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6:notes"/>
          <p:cNvSpPr txBox="1"/>
          <p:nvPr>
            <p:ph idx="1" type="body"/>
          </p:nvPr>
        </p:nvSpPr>
        <p:spPr>
          <a:xfrm>
            <a:off x="960438" y="3475038"/>
            <a:ext cx="7680325" cy="3292475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36:notes"/>
          <p:cNvSpPr/>
          <p:nvPr>
            <p:ph idx="2" type="sldImg"/>
          </p:nvPr>
        </p:nvSpPr>
        <p:spPr>
          <a:xfrm>
            <a:off x="2971800" y="547688"/>
            <a:ext cx="3657600" cy="27447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7:notes"/>
          <p:cNvSpPr txBox="1"/>
          <p:nvPr>
            <p:ph idx="1" type="body"/>
          </p:nvPr>
        </p:nvSpPr>
        <p:spPr>
          <a:xfrm>
            <a:off x="960438" y="3475038"/>
            <a:ext cx="7680325" cy="3292475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37:notes"/>
          <p:cNvSpPr/>
          <p:nvPr>
            <p:ph idx="2" type="sldImg"/>
          </p:nvPr>
        </p:nvSpPr>
        <p:spPr>
          <a:xfrm>
            <a:off x="2971800" y="547688"/>
            <a:ext cx="3657600" cy="27447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8:notes"/>
          <p:cNvSpPr txBox="1"/>
          <p:nvPr>
            <p:ph idx="1" type="body"/>
          </p:nvPr>
        </p:nvSpPr>
        <p:spPr>
          <a:xfrm>
            <a:off x="960438" y="3475038"/>
            <a:ext cx="7680325" cy="3292475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38:notes"/>
          <p:cNvSpPr/>
          <p:nvPr>
            <p:ph idx="2" type="sldImg"/>
          </p:nvPr>
        </p:nvSpPr>
        <p:spPr>
          <a:xfrm>
            <a:off x="2971800" y="547688"/>
            <a:ext cx="3657600" cy="27447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9:notes"/>
          <p:cNvSpPr txBox="1"/>
          <p:nvPr>
            <p:ph idx="1" type="body"/>
          </p:nvPr>
        </p:nvSpPr>
        <p:spPr>
          <a:xfrm>
            <a:off x="960438" y="3475038"/>
            <a:ext cx="7680325" cy="3292475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39:notes"/>
          <p:cNvSpPr/>
          <p:nvPr>
            <p:ph idx="2" type="sldImg"/>
          </p:nvPr>
        </p:nvSpPr>
        <p:spPr>
          <a:xfrm>
            <a:off x="2971800" y="547688"/>
            <a:ext cx="3657600" cy="27447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 txBox="1"/>
          <p:nvPr>
            <p:ph idx="1" type="body"/>
          </p:nvPr>
        </p:nvSpPr>
        <p:spPr>
          <a:xfrm>
            <a:off x="960438" y="3475038"/>
            <a:ext cx="7680325" cy="3292475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4:notes"/>
          <p:cNvSpPr/>
          <p:nvPr>
            <p:ph idx="2" type="sldImg"/>
          </p:nvPr>
        </p:nvSpPr>
        <p:spPr>
          <a:xfrm>
            <a:off x="2971800" y="547688"/>
            <a:ext cx="3657600" cy="27447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0:notes"/>
          <p:cNvSpPr txBox="1"/>
          <p:nvPr>
            <p:ph idx="1" type="body"/>
          </p:nvPr>
        </p:nvSpPr>
        <p:spPr>
          <a:xfrm>
            <a:off x="960438" y="3475038"/>
            <a:ext cx="7680325" cy="3292475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40:notes"/>
          <p:cNvSpPr/>
          <p:nvPr>
            <p:ph idx="2" type="sldImg"/>
          </p:nvPr>
        </p:nvSpPr>
        <p:spPr>
          <a:xfrm>
            <a:off x="2971800" y="547688"/>
            <a:ext cx="3657600" cy="27447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41:notes"/>
          <p:cNvSpPr txBox="1"/>
          <p:nvPr>
            <p:ph idx="1" type="body"/>
          </p:nvPr>
        </p:nvSpPr>
        <p:spPr>
          <a:xfrm>
            <a:off x="960438" y="3475038"/>
            <a:ext cx="7680325" cy="3292475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41:notes"/>
          <p:cNvSpPr/>
          <p:nvPr>
            <p:ph idx="2" type="sldImg"/>
          </p:nvPr>
        </p:nvSpPr>
        <p:spPr>
          <a:xfrm>
            <a:off x="2971800" y="547688"/>
            <a:ext cx="3657600" cy="27447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42:notes"/>
          <p:cNvSpPr txBox="1"/>
          <p:nvPr>
            <p:ph idx="1" type="body"/>
          </p:nvPr>
        </p:nvSpPr>
        <p:spPr>
          <a:xfrm>
            <a:off x="960438" y="3475038"/>
            <a:ext cx="7680325" cy="3292475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42:notes"/>
          <p:cNvSpPr/>
          <p:nvPr>
            <p:ph idx="2" type="sldImg"/>
          </p:nvPr>
        </p:nvSpPr>
        <p:spPr>
          <a:xfrm>
            <a:off x="2971800" y="547688"/>
            <a:ext cx="3657600" cy="27447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43:notes"/>
          <p:cNvSpPr txBox="1"/>
          <p:nvPr>
            <p:ph idx="1" type="body"/>
          </p:nvPr>
        </p:nvSpPr>
        <p:spPr>
          <a:xfrm>
            <a:off x="960438" y="3475038"/>
            <a:ext cx="7680325" cy="3292475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43:notes"/>
          <p:cNvSpPr/>
          <p:nvPr>
            <p:ph idx="2" type="sldImg"/>
          </p:nvPr>
        </p:nvSpPr>
        <p:spPr>
          <a:xfrm>
            <a:off x="2971800" y="547688"/>
            <a:ext cx="3657600" cy="27447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44:notes"/>
          <p:cNvSpPr txBox="1"/>
          <p:nvPr>
            <p:ph idx="1" type="body"/>
          </p:nvPr>
        </p:nvSpPr>
        <p:spPr>
          <a:xfrm>
            <a:off x="960438" y="3475038"/>
            <a:ext cx="7680325" cy="3292475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44:notes"/>
          <p:cNvSpPr/>
          <p:nvPr>
            <p:ph idx="2" type="sldImg"/>
          </p:nvPr>
        </p:nvSpPr>
        <p:spPr>
          <a:xfrm>
            <a:off x="2971800" y="547688"/>
            <a:ext cx="3657600" cy="27447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5:notes"/>
          <p:cNvSpPr txBox="1"/>
          <p:nvPr>
            <p:ph idx="1" type="body"/>
          </p:nvPr>
        </p:nvSpPr>
        <p:spPr>
          <a:xfrm>
            <a:off x="960438" y="3475038"/>
            <a:ext cx="7680325" cy="3292475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45:notes"/>
          <p:cNvSpPr/>
          <p:nvPr>
            <p:ph idx="2" type="sldImg"/>
          </p:nvPr>
        </p:nvSpPr>
        <p:spPr>
          <a:xfrm>
            <a:off x="2971800" y="547688"/>
            <a:ext cx="3657600" cy="27447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46:notes"/>
          <p:cNvSpPr txBox="1"/>
          <p:nvPr>
            <p:ph idx="1" type="body"/>
          </p:nvPr>
        </p:nvSpPr>
        <p:spPr>
          <a:xfrm>
            <a:off x="960438" y="3475038"/>
            <a:ext cx="7680325" cy="3292475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46:notes"/>
          <p:cNvSpPr/>
          <p:nvPr>
            <p:ph idx="2" type="sldImg"/>
          </p:nvPr>
        </p:nvSpPr>
        <p:spPr>
          <a:xfrm>
            <a:off x="2971800" y="547688"/>
            <a:ext cx="3657600" cy="27447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7:notes"/>
          <p:cNvSpPr txBox="1"/>
          <p:nvPr>
            <p:ph idx="1" type="body"/>
          </p:nvPr>
        </p:nvSpPr>
        <p:spPr>
          <a:xfrm>
            <a:off x="960438" y="3475038"/>
            <a:ext cx="7680325" cy="3292475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47:notes"/>
          <p:cNvSpPr/>
          <p:nvPr>
            <p:ph idx="2" type="sldImg"/>
          </p:nvPr>
        </p:nvSpPr>
        <p:spPr>
          <a:xfrm>
            <a:off x="2971800" y="547688"/>
            <a:ext cx="3657600" cy="27447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48:notes"/>
          <p:cNvSpPr txBox="1"/>
          <p:nvPr>
            <p:ph idx="1" type="body"/>
          </p:nvPr>
        </p:nvSpPr>
        <p:spPr>
          <a:xfrm>
            <a:off x="960438" y="3475038"/>
            <a:ext cx="7680325" cy="3292475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48:notes"/>
          <p:cNvSpPr/>
          <p:nvPr>
            <p:ph idx="2" type="sldImg"/>
          </p:nvPr>
        </p:nvSpPr>
        <p:spPr>
          <a:xfrm>
            <a:off x="2971800" y="547688"/>
            <a:ext cx="3657600" cy="27447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49:notes"/>
          <p:cNvSpPr txBox="1"/>
          <p:nvPr>
            <p:ph idx="1" type="body"/>
          </p:nvPr>
        </p:nvSpPr>
        <p:spPr>
          <a:xfrm>
            <a:off x="960438" y="3475038"/>
            <a:ext cx="7680325" cy="3292475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49:notes"/>
          <p:cNvSpPr/>
          <p:nvPr>
            <p:ph idx="2" type="sldImg"/>
          </p:nvPr>
        </p:nvSpPr>
        <p:spPr>
          <a:xfrm>
            <a:off x="2971800" y="547688"/>
            <a:ext cx="3657600" cy="27447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:notes"/>
          <p:cNvSpPr txBox="1"/>
          <p:nvPr>
            <p:ph idx="1" type="body"/>
          </p:nvPr>
        </p:nvSpPr>
        <p:spPr>
          <a:xfrm>
            <a:off x="960438" y="3475038"/>
            <a:ext cx="7680325" cy="3292475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5:notes"/>
          <p:cNvSpPr/>
          <p:nvPr>
            <p:ph idx="2" type="sldImg"/>
          </p:nvPr>
        </p:nvSpPr>
        <p:spPr>
          <a:xfrm>
            <a:off x="2971800" y="547688"/>
            <a:ext cx="3657600" cy="27447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50:notes"/>
          <p:cNvSpPr txBox="1"/>
          <p:nvPr>
            <p:ph idx="1" type="body"/>
          </p:nvPr>
        </p:nvSpPr>
        <p:spPr>
          <a:xfrm>
            <a:off x="960438" y="3475038"/>
            <a:ext cx="7680325" cy="3292475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50:notes"/>
          <p:cNvSpPr/>
          <p:nvPr>
            <p:ph idx="2" type="sldImg"/>
          </p:nvPr>
        </p:nvSpPr>
        <p:spPr>
          <a:xfrm>
            <a:off x="2971800" y="547688"/>
            <a:ext cx="3657600" cy="27447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51:notes"/>
          <p:cNvSpPr txBox="1"/>
          <p:nvPr>
            <p:ph idx="1" type="body"/>
          </p:nvPr>
        </p:nvSpPr>
        <p:spPr>
          <a:xfrm>
            <a:off x="960438" y="3475038"/>
            <a:ext cx="7680325" cy="3292475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51:notes"/>
          <p:cNvSpPr/>
          <p:nvPr>
            <p:ph idx="2" type="sldImg"/>
          </p:nvPr>
        </p:nvSpPr>
        <p:spPr>
          <a:xfrm>
            <a:off x="2971800" y="547688"/>
            <a:ext cx="3657600" cy="27447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52:notes"/>
          <p:cNvSpPr txBox="1"/>
          <p:nvPr>
            <p:ph idx="1" type="body"/>
          </p:nvPr>
        </p:nvSpPr>
        <p:spPr>
          <a:xfrm>
            <a:off x="960438" y="3475038"/>
            <a:ext cx="7680325" cy="3292475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52:notes"/>
          <p:cNvSpPr/>
          <p:nvPr>
            <p:ph idx="2" type="sldImg"/>
          </p:nvPr>
        </p:nvSpPr>
        <p:spPr>
          <a:xfrm>
            <a:off x="2971800" y="547688"/>
            <a:ext cx="3657600" cy="27447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53:notes"/>
          <p:cNvSpPr txBox="1"/>
          <p:nvPr>
            <p:ph idx="1" type="body"/>
          </p:nvPr>
        </p:nvSpPr>
        <p:spPr>
          <a:xfrm>
            <a:off x="960438" y="3475038"/>
            <a:ext cx="7680325" cy="3292475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53:notes"/>
          <p:cNvSpPr/>
          <p:nvPr>
            <p:ph idx="2" type="sldImg"/>
          </p:nvPr>
        </p:nvSpPr>
        <p:spPr>
          <a:xfrm>
            <a:off x="2971800" y="547688"/>
            <a:ext cx="3657600" cy="27447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54:notes"/>
          <p:cNvSpPr txBox="1"/>
          <p:nvPr>
            <p:ph idx="1" type="body"/>
          </p:nvPr>
        </p:nvSpPr>
        <p:spPr>
          <a:xfrm>
            <a:off x="960438" y="3475038"/>
            <a:ext cx="7680325" cy="3292475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54:notes"/>
          <p:cNvSpPr/>
          <p:nvPr>
            <p:ph idx="2" type="sldImg"/>
          </p:nvPr>
        </p:nvSpPr>
        <p:spPr>
          <a:xfrm>
            <a:off x="2971800" y="547688"/>
            <a:ext cx="3657600" cy="27447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55:notes"/>
          <p:cNvSpPr txBox="1"/>
          <p:nvPr>
            <p:ph idx="1" type="body"/>
          </p:nvPr>
        </p:nvSpPr>
        <p:spPr>
          <a:xfrm>
            <a:off x="960438" y="3475038"/>
            <a:ext cx="7680325" cy="3292475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55:notes"/>
          <p:cNvSpPr/>
          <p:nvPr>
            <p:ph idx="2" type="sldImg"/>
          </p:nvPr>
        </p:nvSpPr>
        <p:spPr>
          <a:xfrm>
            <a:off x="2971800" y="547688"/>
            <a:ext cx="3657600" cy="27447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56:notes"/>
          <p:cNvSpPr txBox="1"/>
          <p:nvPr>
            <p:ph idx="1" type="body"/>
          </p:nvPr>
        </p:nvSpPr>
        <p:spPr>
          <a:xfrm>
            <a:off x="960438" y="3475038"/>
            <a:ext cx="7680325" cy="3292475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56:notes"/>
          <p:cNvSpPr/>
          <p:nvPr>
            <p:ph idx="2" type="sldImg"/>
          </p:nvPr>
        </p:nvSpPr>
        <p:spPr>
          <a:xfrm>
            <a:off x="2971800" y="547688"/>
            <a:ext cx="3657600" cy="27447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57:notes"/>
          <p:cNvSpPr txBox="1"/>
          <p:nvPr>
            <p:ph idx="1" type="body"/>
          </p:nvPr>
        </p:nvSpPr>
        <p:spPr>
          <a:xfrm>
            <a:off x="960438" y="3475038"/>
            <a:ext cx="7680325" cy="3292475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57:notes"/>
          <p:cNvSpPr/>
          <p:nvPr>
            <p:ph idx="2" type="sldImg"/>
          </p:nvPr>
        </p:nvSpPr>
        <p:spPr>
          <a:xfrm>
            <a:off x="2971800" y="547688"/>
            <a:ext cx="3657600" cy="27447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58:notes"/>
          <p:cNvSpPr txBox="1"/>
          <p:nvPr>
            <p:ph idx="1" type="body"/>
          </p:nvPr>
        </p:nvSpPr>
        <p:spPr>
          <a:xfrm>
            <a:off x="960438" y="3475038"/>
            <a:ext cx="7680325" cy="3292475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58:notes"/>
          <p:cNvSpPr/>
          <p:nvPr>
            <p:ph idx="2" type="sldImg"/>
          </p:nvPr>
        </p:nvSpPr>
        <p:spPr>
          <a:xfrm>
            <a:off x="2971800" y="547688"/>
            <a:ext cx="3657600" cy="27447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59:notes"/>
          <p:cNvSpPr txBox="1"/>
          <p:nvPr>
            <p:ph idx="1" type="body"/>
          </p:nvPr>
        </p:nvSpPr>
        <p:spPr>
          <a:xfrm>
            <a:off x="960438" y="3475038"/>
            <a:ext cx="7680325" cy="3292475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59:notes"/>
          <p:cNvSpPr/>
          <p:nvPr>
            <p:ph idx="2" type="sldImg"/>
          </p:nvPr>
        </p:nvSpPr>
        <p:spPr>
          <a:xfrm>
            <a:off x="2971800" y="547688"/>
            <a:ext cx="3657600" cy="27447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:notes"/>
          <p:cNvSpPr txBox="1"/>
          <p:nvPr>
            <p:ph idx="1" type="body"/>
          </p:nvPr>
        </p:nvSpPr>
        <p:spPr>
          <a:xfrm>
            <a:off x="960438" y="3475038"/>
            <a:ext cx="7680325" cy="3292475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6:notes"/>
          <p:cNvSpPr/>
          <p:nvPr>
            <p:ph idx="2" type="sldImg"/>
          </p:nvPr>
        </p:nvSpPr>
        <p:spPr>
          <a:xfrm>
            <a:off x="2971800" y="547688"/>
            <a:ext cx="3657600" cy="27447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60:notes"/>
          <p:cNvSpPr txBox="1"/>
          <p:nvPr>
            <p:ph idx="1" type="body"/>
          </p:nvPr>
        </p:nvSpPr>
        <p:spPr>
          <a:xfrm>
            <a:off x="960438" y="3475038"/>
            <a:ext cx="7680325" cy="3292475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60:notes"/>
          <p:cNvSpPr/>
          <p:nvPr>
            <p:ph idx="2" type="sldImg"/>
          </p:nvPr>
        </p:nvSpPr>
        <p:spPr>
          <a:xfrm>
            <a:off x="2971800" y="547688"/>
            <a:ext cx="3657600" cy="27447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61:notes"/>
          <p:cNvSpPr txBox="1"/>
          <p:nvPr>
            <p:ph idx="1" type="body"/>
          </p:nvPr>
        </p:nvSpPr>
        <p:spPr>
          <a:xfrm>
            <a:off x="960438" y="3475038"/>
            <a:ext cx="7680325" cy="3292475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61:notes"/>
          <p:cNvSpPr/>
          <p:nvPr>
            <p:ph idx="2" type="sldImg"/>
          </p:nvPr>
        </p:nvSpPr>
        <p:spPr>
          <a:xfrm>
            <a:off x="2971800" y="547688"/>
            <a:ext cx="3657600" cy="27447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62:notes"/>
          <p:cNvSpPr txBox="1"/>
          <p:nvPr>
            <p:ph idx="1" type="body"/>
          </p:nvPr>
        </p:nvSpPr>
        <p:spPr>
          <a:xfrm>
            <a:off x="960438" y="3475038"/>
            <a:ext cx="7680325" cy="3292475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p62:notes"/>
          <p:cNvSpPr/>
          <p:nvPr>
            <p:ph idx="2" type="sldImg"/>
          </p:nvPr>
        </p:nvSpPr>
        <p:spPr>
          <a:xfrm>
            <a:off x="2971800" y="547688"/>
            <a:ext cx="3657600" cy="27447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63:notes"/>
          <p:cNvSpPr/>
          <p:nvPr>
            <p:ph idx="2" type="sldImg"/>
          </p:nvPr>
        </p:nvSpPr>
        <p:spPr>
          <a:xfrm>
            <a:off x="2971800" y="547688"/>
            <a:ext cx="3657600" cy="27447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77" name="Google Shape;477;p63:notes"/>
          <p:cNvSpPr txBox="1"/>
          <p:nvPr>
            <p:ph idx="1" type="body"/>
          </p:nvPr>
        </p:nvSpPr>
        <p:spPr>
          <a:xfrm>
            <a:off x="960438" y="3475038"/>
            <a:ext cx="7680325" cy="32924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78" name="Google Shape;478;p63:notes"/>
          <p:cNvSpPr txBox="1"/>
          <p:nvPr>
            <p:ph idx="12" type="sldNum"/>
          </p:nvPr>
        </p:nvSpPr>
        <p:spPr>
          <a:xfrm>
            <a:off x="5438775" y="6948488"/>
            <a:ext cx="41608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2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64:notes"/>
          <p:cNvSpPr txBox="1"/>
          <p:nvPr>
            <p:ph idx="1" type="body"/>
          </p:nvPr>
        </p:nvSpPr>
        <p:spPr>
          <a:xfrm>
            <a:off x="960438" y="3475038"/>
            <a:ext cx="7680325" cy="3292475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64:notes"/>
          <p:cNvSpPr/>
          <p:nvPr>
            <p:ph idx="2" type="sldImg"/>
          </p:nvPr>
        </p:nvSpPr>
        <p:spPr>
          <a:xfrm>
            <a:off x="2971800" y="547688"/>
            <a:ext cx="3657600" cy="27447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65:notes"/>
          <p:cNvSpPr txBox="1"/>
          <p:nvPr>
            <p:ph idx="12" type="sldNum"/>
          </p:nvPr>
        </p:nvSpPr>
        <p:spPr>
          <a:xfrm>
            <a:off x="5438775" y="6948488"/>
            <a:ext cx="41608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3" name="Google Shape;493;p65:notes"/>
          <p:cNvSpPr/>
          <p:nvPr>
            <p:ph idx="2" type="sldImg"/>
          </p:nvPr>
        </p:nvSpPr>
        <p:spPr>
          <a:xfrm>
            <a:off x="2971800" y="547688"/>
            <a:ext cx="3657600" cy="27447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94" name="Google Shape;494;p65:notes"/>
          <p:cNvSpPr txBox="1"/>
          <p:nvPr>
            <p:ph idx="1" type="body"/>
          </p:nvPr>
        </p:nvSpPr>
        <p:spPr>
          <a:xfrm>
            <a:off x="960438" y="3475038"/>
            <a:ext cx="7680325" cy="32924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66:notes"/>
          <p:cNvSpPr/>
          <p:nvPr>
            <p:ph idx="2" type="sldImg"/>
          </p:nvPr>
        </p:nvSpPr>
        <p:spPr>
          <a:xfrm>
            <a:off x="2971800" y="547688"/>
            <a:ext cx="3657600" cy="27447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02" name="Google Shape;502;p66:notes"/>
          <p:cNvSpPr txBox="1"/>
          <p:nvPr>
            <p:ph idx="1" type="body"/>
          </p:nvPr>
        </p:nvSpPr>
        <p:spPr>
          <a:xfrm>
            <a:off x="960438" y="3475038"/>
            <a:ext cx="7680325" cy="32924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03" name="Google Shape;503;p66:notes"/>
          <p:cNvSpPr txBox="1"/>
          <p:nvPr>
            <p:ph idx="12" type="sldNum"/>
          </p:nvPr>
        </p:nvSpPr>
        <p:spPr>
          <a:xfrm>
            <a:off x="5438775" y="6948488"/>
            <a:ext cx="41608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2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67:notes"/>
          <p:cNvSpPr txBox="1"/>
          <p:nvPr>
            <p:ph idx="1" type="body"/>
          </p:nvPr>
        </p:nvSpPr>
        <p:spPr>
          <a:xfrm>
            <a:off x="960438" y="3475038"/>
            <a:ext cx="7680325" cy="3292475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p67:notes"/>
          <p:cNvSpPr/>
          <p:nvPr>
            <p:ph idx="2" type="sldImg"/>
          </p:nvPr>
        </p:nvSpPr>
        <p:spPr>
          <a:xfrm>
            <a:off x="2971800" y="547688"/>
            <a:ext cx="3657600" cy="27447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/>
          <p:cNvSpPr txBox="1"/>
          <p:nvPr>
            <p:ph idx="1" type="body"/>
          </p:nvPr>
        </p:nvSpPr>
        <p:spPr>
          <a:xfrm>
            <a:off x="960438" y="3475038"/>
            <a:ext cx="7680325" cy="3292475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7:notes"/>
          <p:cNvSpPr/>
          <p:nvPr>
            <p:ph idx="2" type="sldImg"/>
          </p:nvPr>
        </p:nvSpPr>
        <p:spPr>
          <a:xfrm>
            <a:off x="2971800" y="547688"/>
            <a:ext cx="3657600" cy="27447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8:notes"/>
          <p:cNvSpPr txBox="1"/>
          <p:nvPr>
            <p:ph idx="1" type="body"/>
          </p:nvPr>
        </p:nvSpPr>
        <p:spPr>
          <a:xfrm>
            <a:off x="960438" y="3475038"/>
            <a:ext cx="7680325" cy="3292475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8:notes"/>
          <p:cNvSpPr/>
          <p:nvPr>
            <p:ph idx="2" type="sldImg"/>
          </p:nvPr>
        </p:nvSpPr>
        <p:spPr>
          <a:xfrm>
            <a:off x="2971800" y="547688"/>
            <a:ext cx="3657600" cy="27447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9:notes"/>
          <p:cNvSpPr txBox="1"/>
          <p:nvPr>
            <p:ph idx="1" type="body"/>
          </p:nvPr>
        </p:nvSpPr>
        <p:spPr>
          <a:xfrm>
            <a:off x="960438" y="3475038"/>
            <a:ext cx="7680325" cy="3292475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9:notes"/>
          <p:cNvSpPr/>
          <p:nvPr>
            <p:ph idx="2" type="sldImg"/>
          </p:nvPr>
        </p:nvSpPr>
        <p:spPr>
          <a:xfrm>
            <a:off x="2971800" y="547688"/>
            <a:ext cx="3657600" cy="27447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SC25 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/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2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2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Google Shape;74;p11"/>
          <p:cNvSpPr/>
          <p:nvPr>
            <p:ph idx="2" type="pic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p11"/>
          <p:cNvSpPr txBox="1"/>
          <p:nvPr>
            <p:ph idx="1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Google Shape;76;p11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Google Shape;77;p11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Google Shape;81;p12"/>
          <p:cNvSpPr txBox="1"/>
          <p:nvPr>
            <p:ph idx="1" type="body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115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115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Google Shape;82;p12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Google Shape;83;p12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4" name="Google Shape;84;p12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title"/>
          </p:nvPr>
        </p:nvSpPr>
        <p:spPr>
          <a:xfrm rot="5400000">
            <a:off x="4623593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Google Shape;87;p13"/>
          <p:cNvSpPr txBox="1"/>
          <p:nvPr>
            <p:ph idx="1" type="body"/>
          </p:nvPr>
        </p:nvSpPr>
        <p:spPr>
          <a:xfrm rot="5400000">
            <a:off x="623093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115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115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Google Shape;88;p13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9" name="Google Shape;89;p13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" name="Google Shape;90;p13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115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115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">
  <p:cSld name="Custom Layou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 txBox="1"/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Google Shape;45;p7"/>
          <p:cNvSpPr txBox="1"/>
          <p:nvPr>
            <p:ph idx="1" type="body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Font typeface="Arial"/>
              <a:buNone/>
              <a:defRPr b="0" i="0" sz="135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Google Shape;51;p8"/>
          <p:cNvSpPr txBox="1"/>
          <p:nvPr>
            <p:ph idx="1" type="body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115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115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2" type="body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115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115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8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8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/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9"/>
          <p:cNvSpPr txBox="1"/>
          <p:nvPr>
            <p:ph idx="1" type="body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1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2" type="body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115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115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3" type="body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1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9"/>
          <p:cNvSpPr txBox="1"/>
          <p:nvPr>
            <p:ph idx="4" type="body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115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115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195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2385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2385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2385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2385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2385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2385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2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115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115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5" name="Google Shape;15;p1"/>
          <p:cNvCxnSpPr/>
          <p:nvPr/>
        </p:nvCxnSpPr>
        <p:spPr>
          <a:xfrm>
            <a:off x="152400" y="0"/>
            <a:ext cx="0" cy="6858000"/>
          </a:xfrm>
          <a:prstGeom prst="straightConnector1">
            <a:avLst/>
          </a:prstGeom>
          <a:noFill/>
          <a:ln cap="flat" cmpd="sng" w="76200">
            <a:solidFill>
              <a:srgbClr val="385623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6" name="Google Shape;16;p1"/>
          <p:cNvCxnSpPr/>
          <p:nvPr/>
        </p:nvCxnSpPr>
        <p:spPr>
          <a:xfrm>
            <a:off x="381000" y="0"/>
            <a:ext cx="0" cy="6858000"/>
          </a:xfrm>
          <a:prstGeom prst="straightConnector1">
            <a:avLst/>
          </a:prstGeom>
          <a:noFill/>
          <a:ln cap="flat" cmpd="sng" w="762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1.jpg"/><Relationship Id="rId4" Type="http://schemas.openxmlformats.org/officeDocument/2006/relationships/hyperlink" Target="http://www.eetimes.com/author.asp?section_id=36&amp;doc_id=1323907" TargetMode="Externa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3.png"/><Relationship Id="rId4" Type="http://schemas.openxmlformats.org/officeDocument/2006/relationships/hyperlink" Target="https://en.wikipedia.org/wiki/Unix-like" TargetMode="External"/><Relationship Id="rId5" Type="http://schemas.openxmlformats.org/officeDocument/2006/relationships/hyperlink" Target="https://en.wikipedia.org/wiki/C_standard_library" TargetMode="External"/><Relationship Id="rId6" Type="http://schemas.openxmlformats.org/officeDocument/2006/relationships/hyperlink" Target="https://en.wikipedia.org/wiki/Glibc" TargetMode="External"/><Relationship Id="rId7" Type="http://schemas.openxmlformats.org/officeDocument/2006/relationships/hyperlink" Target="https://en.wikipedia.org/wiki/Wrapper_function" TargetMode="Externa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2.pn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7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>
            <p:ph type="ctrTitle"/>
          </p:nvPr>
        </p:nvSpPr>
        <p:spPr>
          <a:xfrm>
            <a:off x="685800" y="2057400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Getting Started with C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4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Basic information</a:t>
            </a:r>
            <a:endParaRPr/>
          </a:p>
        </p:txBody>
      </p:sp>
      <p:sp>
        <p:nvSpPr>
          <p:cNvPr id="97" name="Google Shape;97;p14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9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3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9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23"/>
          <p:cNvSpPr txBox="1"/>
          <p:nvPr/>
        </p:nvSpPr>
        <p:spPr>
          <a:xfrm>
            <a:off x="762000" y="-23813"/>
            <a:ext cx="5833456" cy="69249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/*---------------------------------------------------------*/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/* Your name here                                                */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/* Simple computation program                        */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#include &lt;stdio.h&gt;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#include &lt;stdlib.h&gt;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#include &lt;math.h&gt;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main (void)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   double x1=1, y1=5, x2=4, y2=7;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double side_1, side_2, distance;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printf("\nJane Smith\n\n");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side_1 = x2 - x1;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side_2 = y2 - y1;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distance = sqrt(side_1*side_1 + side_2*side_2);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printf("The distance between the two points "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 “is %5.2f \n\n", distance);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return EXIT_SUCCESS;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/*---------------------------------------------------*/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4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9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24"/>
          <p:cNvSpPr txBox="1"/>
          <p:nvPr/>
        </p:nvSpPr>
        <p:spPr>
          <a:xfrm>
            <a:off x="630238" y="685800"/>
            <a:ext cx="8056562" cy="4339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RUN will look like this: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1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Jane Smith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distance between the two points is  3.61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nitty-gritty details!</a:t>
            </a:r>
            <a:endParaRPr/>
          </a:p>
        </p:txBody>
      </p:sp>
      <p:sp>
        <p:nvSpPr>
          <p:cNvPr id="164" name="Google Shape;164;p25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165" name="Google Shape;165;p25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9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6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9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26"/>
          <p:cNvSpPr txBox="1"/>
          <p:nvPr/>
        </p:nvSpPr>
        <p:spPr>
          <a:xfrm>
            <a:off x="533400" y="228600"/>
            <a:ext cx="7905750" cy="66787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1" i="0" lang="en-US" sz="28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Variable &amp; Identifier Name Rules: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 Must begin with an alphabetic character (a-z, A-Z)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or underscore ( _ ).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-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Digits are OK but not as first character.</a:t>
            </a:r>
            <a:endParaRPr/>
          </a:p>
          <a:p>
            <a:pPr indent="1270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-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Can be any length, BUT first 31 characters must be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unique.</a:t>
            </a:r>
            <a:endParaRPr/>
          </a:p>
          <a:p>
            <a:pPr indent="1270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-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C is case sensitive.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sum, Sum, SuM, and SUM are all different variables.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 A C Reserved Word or Keyword </a:t>
            </a:r>
            <a:r>
              <a:rPr b="0" i="0" lang="en-US" sz="28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cannot be used as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</a:t>
            </a:r>
            <a:r>
              <a:rPr b="0" i="0" lang="en-US" sz="28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identifier.</a:t>
            </a:r>
            <a:endParaRPr/>
          </a:p>
          <a:p>
            <a:pPr indent="1778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7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9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27"/>
          <p:cNvSpPr txBox="1"/>
          <p:nvPr/>
        </p:nvSpPr>
        <p:spPr>
          <a:xfrm>
            <a:off x="914400" y="762000"/>
            <a:ext cx="6873875" cy="5262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1" i="0" lang="en-US" sz="28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ANSI C Reserved Words: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              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auto		break		case		char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		continue	default	do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double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else		enum		extern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float		for		goto		if	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long		register	</a:t>
            </a: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short		signed	sizeof		static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struct		switch	typedef	union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unsigned	</a:t>
            </a: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void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volatile	while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8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9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28"/>
          <p:cNvSpPr txBox="1"/>
          <p:nvPr/>
        </p:nvSpPr>
        <p:spPr>
          <a:xfrm>
            <a:off x="1066800" y="838200"/>
            <a:ext cx="6400800" cy="44012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Examples of:                                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1" i="0" lang="en-US" sz="28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Valid Names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1" i="0" lang="en-US" sz="28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Invalid Names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i="0" sz="2800" u="sng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density		2sum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sum3			x&amp;y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x_y			x-y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x2_2			x2.2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Volume		1Volume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9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9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29"/>
          <p:cNvSpPr txBox="1"/>
          <p:nvPr/>
        </p:nvSpPr>
        <p:spPr>
          <a:xfrm>
            <a:off x="1144588" y="152400"/>
            <a:ext cx="7339012" cy="6370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1" i="0" lang="en-US" sz="24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variable must have a “type” which tells us the size,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precision, and accuracy the variable will be allowed.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word “type” is an important buzz word in computers.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NOTE:  Min &amp; Max values </a:t>
            </a:r>
            <a:r>
              <a:rPr b="0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VARY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from system to system.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1" i="0" lang="en-US" sz="24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NUMERIC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</a:t>
            </a:r>
            <a:r>
              <a:rPr b="1" i="0" lang="en-US" sz="24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CHARACTER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r>
              <a:rPr b="0" i="0" lang="en-US" sz="24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Integers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 	 char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short			string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int	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long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unsigned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r>
              <a:rPr b="0" i="0" lang="en-US" sz="24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Floating point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float	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double	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long double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0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9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30"/>
          <p:cNvSpPr txBox="1"/>
          <p:nvPr/>
        </p:nvSpPr>
        <p:spPr>
          <a:xfrm>
            <a:off x="1066800" y="76200"/>
            <a:ext cx="6096000" cy="6740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Limits on </a:t>
            </a:r>
            <a:r>
              <a:rPr b="1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athena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SIGNED INTEGERS: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short minimum:  -32768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short maximum:   32767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int minimum:  -2147483648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int maximum:   2147483647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long minimum:  -2147483648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long maximum:   2147483647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UNSIGNED INTEGERS: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The lower limit for all unsigned integer is zero.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unsigned short maximum:  65535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unsigned int   maximum:  4294967295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unsigned long  maximum:  4294967295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1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9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31"/>
          <p:cNvSpPr txBox="1"/>
          <p:nvPr/>
        </p:nvSpPr>
        <p:spPr>
          <a:xfrm>
            <a:off x="990600" y="349250"/>
            <a:ext cx="6629400" cy="59093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More limits on </a:t>
            </a:r>
            <a:r>
              <a:rPr b="1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athena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FLOAT PRECISION: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float precision digits:  6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float maximum exponent:  38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float maximum:  3.402823e+038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double precision digits: 15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double maximum exponent: 308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double maximum: 1.797693e+308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long double precision: 18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long double maximum exponent: 4932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long double maximum: 1.189731e+4932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2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9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32"/>
          <p:cNvSpPr txBox="1"/>
          <p:nvPr/>
        </p:nvSpPr>
        <p:spPr>
          <a:xfrm>
            <a:off x="1143000" y="685800"/>
            <a:ext cx="4953000" cy="50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DECLARING VARIABLES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variables MUST be declared.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int  day;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int nickels, dimes;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float x;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float y1, y2;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double degrees;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double a, b, c;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C Language</a:t>
            </a:r>
            <a:endParaRPr/>
          </a:p>
        </p:txBody>
      </p:sp>
      <p:sp>
        <p:nvSpPr>
          <p:cNvPr id="103" name="Google Shape;103;p15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9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5"/>
          <p:cNvSpPr txBox="1"/>
          <p:nvPr/>
        </p:nvSpPr>
        <p:spPr>
          <a:xfrm>
            <a:off x="685800" y="1371600"/>
            <a:ext cx="7696200" cy="34317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 developed in the late 1960’s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ANSI C – American National Standard Institute.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Established in 1989.  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Allowed for portable code that can be transferred from one computer platform to another and still work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3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9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33"/>
          <p:cNvSpPr txBox="1"/>
          <p:nvPr/>
        </p:nvSpPr>
        <p:spPr>
          <a:xfrm>
            <a:off x="762000" y="228600"/>
            <a:ext cx="8001000" cy="64017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1" lang="en-US" sz="32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ARITHMETIC  OPERATORS &amp; USE </a:t>
            </a:r>
            <a:r>
              <a:rPr lang="en-US" sz="3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Intrinsic to C</a:t>
            </a:r>
            <a:endParaRPr b="1" sz="32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Addition           </a:t>
            </a: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	a = b + c;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Subtraction       </a:t>
            </a: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 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	c = a – b;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Multiplication   </a:t>
            </a: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d = x * y;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Division            </a:t>
            </a: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/ 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x = d / y;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Modulus          </a:t>
            </a: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% 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	z = f %g;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(or Mod)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29 % 5 → 4         which is the </a:t>
            </a:r>
            <a:r>
              <a:rPr i="1" lang="en-US" sz="2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remainder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from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the division of 29 &amp; 5.                    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4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9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34"/>
          <p:cNvSpPr txBox="1"/>
          <p:nvPr/>
        </p:nvSpPr>
        <p:spPr>
          <a:xfrm>
            <a:off x="838200" y="0"/>
            <a:ext cx="8153400" cy="63094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1" lang="en-US" sz="2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Shortened Operator and Arithmetic Precedence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Precedence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r>
              <a:rPr lang="en-US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Operator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Associativity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1		    ( )		inner-most first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2		unary + -	right to left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3		binary * / %	left to right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4		binary + -	left to right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5		assignment		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operator =	right to left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Unary involves only one number with the operator.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	Ex.  -8         -x  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Binary involves two numbers with the operator in between.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Ex.  9 + 8     or    9 * -8   or   x / y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5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9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35"/>
          <p:cNvSpPr txBox="1"/>
          <p:nvPr/>
        </p:nvSpPr>
        <p:spPr>
          <a:xfrm>
            <a:off x="457200" y="381000"/>
            <a:ext cx="7924800" cy="56943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GETTING VALUES INTO VARIABLES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int day = 21;				} declarations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double y1 = 5.0, y2 = 10.0;	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OR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day = 6;          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y1 = 7.2;            }      assignments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y2 = 7.0;         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GENERAL FORM of Assignment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variable_name = value;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6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9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36"/>
          <p:cNvSpPr txBox="1"/>
          <p:nvPr/>
        </p:nvSpPr>
        <p:spPr>
          <a:xfrm>
            <a:off x="762000" y="609600"/>
            <a:ext cx="8098692" cy="42780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Assignment Statements</a:t>
            </a: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the equal sign (=) to move a value from the right side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the left side.  (Same as in Java)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int i = 5;         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Conceptually it acts like: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int i ← 5;                        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7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9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37"/>
          <p:cNvSpPr txBox="1"/>
          <p:nvPr/>
        </p:nvSpPr>
        <p:spPr>
          <a:xfrm>
            <a:off x="762000" y="990600"/>
            <a:ext cx="5378450" cy="4032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Order of Precedence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Numeric Conversion: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Highest precedence:     long double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       double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       float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       long integer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       integer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Lowest precedence:     short integer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8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38"/>
          <p:cNvSpPr txBox="1"/>
          <p:nvPr/>
        </p:nvSpPr>
        <p:spPr>
          <a:xfrm>
            <a:off x="838200" y="685800"/>
            <a:ext cx="8001000" cy="5200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Constants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a, b;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= b + 6:		/* the 6 is a constant integer */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double c, d;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 = d * 2.3;		/* 2.3 is, by default, a double */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9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9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39"/>
          <p:cNvSpPr txBox="1"/>
          <p:nvPr/>
        </p:nvSpPr>
        <p:spPr>
          <a:xfrm>
            <a:off x="838200" y="31750"/>
            <a:ext cx="7772400" cy="6556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Mixing Numeric Types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 a = 7, b = 3, c;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  =  a / b;			int / int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now c will have 2      	since 7 / 3 is 2 r 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INTEGER DIVISION TRUNCATES!!!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a = 7, b = 3;		int / int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float c;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 = a / b;                       	so 7 / 3 yields 2 (as an int) but                       			then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	converts it to a float, so …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	final value of c is 2.0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0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9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40"/>
          <p:cNvSpPr txBox="1"/>
          <p:nvPr/>
        </p:nvSpPr>
        <p:spPr>
          <a:xfrm>
            <a:off x="838200" y="371475"/>
            <a:ext cx="7010400" cy="45243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float a = 7, b = 3, c;	float / float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 = a / b;                     	so 7.0 / 3.0 → 2.333333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	final value of c is 2.333333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float c;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 = 7 / 3.0;		int / double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double takes precedence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	acts like 7.0 / 3.0 → 2.333333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	final value of c is 2.333333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1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9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41"/>
          <p:cNvSpPr/>
          <p:nvPr/>
        </p:nvSpPr>
        <p:spPr>
          <a:xfrm>
            <a:off x="966788" y="381000"/>
            <a:ext cx="7872412" cy="3323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float a = 7.0, b = 3.0;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c;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 =      a / b;              so 7.0/ 3.0 → 2.333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float/float          final value of c is 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2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9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42"/>
          <p:cNvSpPr txBox="1"/>
          <p:nvPr/>
        </p:nvSpPr>
        <p:spPr>
          <a:xfrm>
            <a:off x="914400" y="914400"/>
            <a:ext cx="7989888" cy="4832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force the action we want, use </a:t>
            </a:r>
            <a:r>
              <a:rPr b="1" lang="en-US" sz="2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CASTING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a = 7, b = 3;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float c;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 = (float) a / (float) b;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 that the </a:t>
            </a: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 )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go around the </a:t>
            </a: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type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not the variable.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General Form for CASTING: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(type) expression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9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6"/>
          <p:cNvSpPr txBox="1"/>
          <p:nvPr/>
        </p:nvSpPr>
        <p:spPr>
          <a:xfrm>
            <a:off x="838200" y="293688"/>
            <a:ext cx="5273675" cy="6062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Hello World program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/*-----------------------------------------------------------*/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/* Ruthann Biel         */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/* Lab 1                     */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#include &lt;stdio.h&gt;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#include &lt;stdlib.h&gt;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main(void)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printf(“\nLab 1 \n\n”);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printf(“Hi, Ruthann Biel \n\n”);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return(EXIT_SUCCESS);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/*-----------------------------------------------------------*/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run will look like this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Lab 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Hi, Ruthann Biel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3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9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43"/>
          <p:cNvSpPr txBox="1"/>
          <p:nvPr/>
        </p:nvSpPr>
        <p:spPr>
          <a:xfrm>
            <a:off x="685800" y="228600"/>
            <a:ext cx="7391400" cy="6002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1" lang="en-US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of Precedence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we do 2 + 4 * 6 – 3, there are THREE ways it could be done.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2 + 4 * 6 -  3		2 + 4 * 6 – 3 		2 + 4 * 6 – 3  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2 +   24   -  3		     6     *   3 		   6    * 6 - 3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26        -  3		          18		       36    - 3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23					            33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Using Precedence and no parentheses, C would give you the </a:t>
            </a:r>
            <a:r>
              <a:rPr b="1" lang="en-US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first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answer of 23.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get the second answer of 18, do: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(2 + 4 ) * (6 -3)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get the third answer of 33, do: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(((2 + 4) * 6) – 3)  </a:t>
            </a:r>
            <a:r>
              <a:rPr b="1" lang="en-US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(2 + 4) * 6 - 3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4"/>
          <p:cNvSpPr txBox="1"/>
          <p:nvPr>
            <p:ph idx="12" type="sldNum"/>
          </p:nvPr>
        </p:nvSpPr>
        <p:spPr>
          <a:xfrm>
            <a:off x="6457949" y="6356350"/>
            <a:ext cx="2057400" cy="2435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9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44"/>
          <p:cNvSpPr txBox="1"/>
          <p:nvPr/>
        </p:nvSpPr>
        <p:spPr>
          <a:xfrm>
            <a:off x="685799" y="304800"/>
            <a:ext cx="7924800" cy="59400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Beginning Precedence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Level 1 is highest.  Level 4 is lowest.</a:t>
            </a:r>
            <a:endParaRPr/>
          </a:p>
        </p:txBody>
      </p:sp>
      <p:graphicFrame>
        <p:nvGraphicFramePr>
          <p:cNvPr id="282" name="Google Shape;282;p44"/>
          <p:cNvGraphicFramePr/>
          <p:nvPr/>
        </p:nvGraphicFramePr>
        <p:xfrm>
          <a:off x="685800" y="106679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{57B98DC2-4C28-47D1-9E2D-D05DC0734B8E}</a:tableStyleId>
              </a:tblPr>
              <a:tblGrid>
                <a:gridCol w="1676400"/>
                <a:gridCol w="1101275"/>
                <a:gridCol w="2929775"/>
                <a:gridCol w="1988075"/>
              </a:tblGrid>
              <a:tr h="5883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cap="none" strike="noStrike"/>
                        <a:t>Precedence Level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cap="none" strike="noStrike"/>
                        <a:t>Symbol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cap="none" strike="noStrike"/>
                        <a:t>Comments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/>
                        <a:t>Example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83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/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/>
                        <a:t>( )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/>
                        <a:t>Done inner-most first.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/>
                        <a:t>Then left to right</a:t>
                      </a:r>
                      <a:endParaRPr sz="22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/>
                        <a:t>A + (C * D) + 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471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/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/>
                        <a:t>+ -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/>
                        <a:t>Positive &amp; Negative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/>
                        <a:t>Both unary. 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/>
                        <a:t>Done right to left</a:t>
                      </a:r>
                      <a:endParaRPr sz="22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/>
                        <a:t>-A    or   +A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94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/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/>
                        <a:t>* /  %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/>
                        <a:t>Done left to right</a:t>
                      </a:r>
                      <a:endParaRPr sz="22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/>
                        <a:t>A + C * D+ 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471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/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/>
                        <a:t>+  - 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alibri"/>
                        <a:buNone/>
                      </a:pPr>
                      <a:r>
                        <a:rPr lang="en-US" sz="2200"/>
                        <a:t>Add &amp; Subtract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/>
                        <a:t>Both binary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/>
                        <a:t>Done left to right</a:t>
                      </a:r>
                      <a:endParaRPr sz="22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/>
                        <a:t>A + C – D + 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5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9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45"/>
          <p:cNvSpPr txBox="1"/>
          <p:nvPr/>
        </p:nvSpPr>
        <p:spPr>
          <a:xfrm>
            <a:off x="838200" y="228600"/>
            <a:ext cx="5049459" cy="47705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sz="32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Printing in Scientific Notation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 = 157.8926;</a:t>
            </a:r>
            <a:endParaRPr sz="24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General Form: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[sign]d.ddd</a:t>
            </a:r>
            <a:r>
              <a:rPr i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[sign]ddd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89" name="Google Shape;289;p45"/>
          <p:cNvGraphicFramePr/>
          <p:nvPr/>
        </p:nvGraphicFramePr>
        <p:xfrm>
          <a:off x="914400" y="150134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{57B98DC2-4C28-47D1-9E2D-D05DC0734B8E}</a:tableStyleId>
              </a:tblPr>
              <a:tblGrid>
                <a:gridCol w="1676400"/>
                <a:gridCol w="24612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Specifer</a:t>
                      </a:r>
                      <a:endParaRPr sz="20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Value Printer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%.3E </a:t>
                      </a:r>
                      <a:endParaRPr sz="20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1.579E+002</a:t>
                      </a:r>
                      <a:endParaRPr sz="20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%.3e </a:t>
                      </a:r>
                      <a:endParaRPr sz="20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1.579e+002</a:t>
                      </a:r>
                      <a:endParaRPr sz="20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%.2e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1.58e+002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%g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157.893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6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9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46"/>
          <p:cNvSpPr txBox="1"/>
          <p:nvPr/>
        </p:nvSpPr>
        <p:spPr>
          <a:xfrm>
            <a:off x="1143000" y="354707"/>
            <a:ext cx="7086600" cy="57554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Trigonometric Functions</a:t>
            </a: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System defined</a:t>
            </a: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math.h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		#include &lt;math.h&gt;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sin(x)			x in radians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cos(x)			x in radians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tan(x)			x in radians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asin(x)			arcsine, -1 &lt;= x &lt;= +1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acos(x)			arccosine, -1 &lt;= x &lt;= +1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atan(x)			arctangent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atan2(y, x)		arctangent of y / x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7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9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47"/>
          <p:cNvSpPr txBox="1"/>
          <p:nvPr/>
        </p:nvSpPr>
        <p:spPr>
          <a:xfrm>
            <a:off x="1066800" y="381000"/>
            <a:ext cx="7086600" cy="3139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Trigonometric Functions</a:t>
            </a: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convert to radians to degrees, or degrees to radians: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#define PI	3.14159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…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angle_degree = angle_radian * (180/PI);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angle_radian = angle_degree * (PI/180);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8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9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48"/>
          <p:cNvSpPr txBox="1"/>
          <p:nvPr/>
        </p:nvSpPr>
        <p:spPr>
          <a:xfrm>
            <a:off x="685800" y="12700"/>
            <a:ext cx="8334782" cy="64017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sz="32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Math Functions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Intrinsic arithmetic operators (+ - * / %) are part of the </a:t>
            </a:r>
            <a:r>
              <a:rPr b="1" lang="en-US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core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C.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the extra math functions are stored in: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#include &lt;math.h&gt;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math functions are type </a:t>
            </a:r>
            <a:r>
              <a:rPr lang="en-US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double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fabs(x)			absolute value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sqrt(x)			square root, x &gt;= 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pow(x,y)		exponentiations, x</a:t>
            </a:r>
            <a:r>
              <a:rPr baseline="30000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endParaRPr baseline="30000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       error: if x = 0 &amp; y &lt;= 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	     if x &lt;= 0 &amp; y not an integer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ceil(x)			rounds up to next integer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floor(x)			rounds down to previous integer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08" name="Google Shape;308;p48"/>
          <p:cNvCxnSpPr/>
          <p:nvPr/>
        </p:nvCxnSpPr>
        <p:spPr>
          <a:xfrm>
            <a:off x="762000" y="1295400"/>
            <a:ext cx="8077200" cy="0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9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9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49"/>
          <p:cNvSpPr txBox="1"/>
          <p:nvPr/>
        </p:nvSpPr>
        <p:spPr>
          <a:xfrm>
            <a:off x="685800" y="381000"/>
            <a:ext cx="6249988" cy="5662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sz="32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More Math Functions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the extra math functions are stored in: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#include &lt;math.h&gt;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math functions are type double ←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exp(x)			ex (2.718282)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log(x)			ln x, x &gt; 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log10(x)		log10x, x &gt; 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Calibri"/>
              <a:buNone/>
            </a:pP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abs(x)			absolute value of integer x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Calibri"/>
              <a:buNone/>
            </a:pP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 in </a:t>
            </a:r>
            <a:r>
              <a:rPr b="1"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&lt;stdlib.h&gt;</a:t>
            </a:r>
            <a:endParaRPr b="1" sz="2400" u="sng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50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9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50"/>
          <p:cNvSpPr txBox="1"/>
          <p:nvPr/>
        </p:nvSpPr>
        <p:spPr>
          <a:xfrm>
            <a:off x="954088" y="244475"/>
            <a:ext cx="6153544" cy="43088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sz="2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GETTING THE VARIABLE ON THE SCREEN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General Form: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printf(format_string, argument_list);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format_string has 3 parts: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characters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conversion specifiers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escape sequences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51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9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51"/>
          <p:cNvSpPr txBox="1"/>
          <p:nvPr/>
        </p:nvSpPr>
        <p:spPr>
          <a:xfrm>
            <a:off x="954088" y="228600"/>
            <a:ext cx="7656512" cy="62478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sz="2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GETTING THE VARIABLE ON THE SCREEN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i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i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 want to appear on the screen: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Daniel’s age is 23.</a:t>
            </a:r>
            <a:endParaRPr i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i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i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get it: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i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age = 23;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printf(“Daniel\’s age is </a:t>
            </a: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%d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\n”, age);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i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						same result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printf(“Daniel\’s age is </a:t>
            </a: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%i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\n”, age);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i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i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     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%d  = conversion specifier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age  = list of variables (in this case, list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          has only one variable in it)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52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9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52"/>
          <p:cNvSpPr txBox="1"/>
          <p:nvPr/>
        </p:nvSpPr>
        <p:spPr>
          <a:xfrm>
            <a:off x="685800" y="152691"/>
            <a:ext cx="7682231" cy="60016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printf(“Height is %6.2f \nLength is %6.2f \n”, height, length);</a:t>
            </a:r>
            <a:endParaRPr i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i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i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 screen: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Height is 123.45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Length is     6.27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--------------------------------------------------------------------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%6.2 f	  	6 refers to </a:t>
            </a: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width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total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		2 refers to precision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123.45 = 6 characters printed on the screen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--------------------------------------------------------------------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we changed it to   %8.2 f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		8 refers to width total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		2 refers to precision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bb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123.45 = 8 characters printed on the screen 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9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7"/>
          <p:cNvSpPr txBox="1"/>
          <p:nvPr/>
        </p:nvSpPr>
        <p:spPr>
          <a:xfrm>
            <a:off x="990600" y="914400"/>
            <a:ext cx="7786491" cy="45243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/*---------------------------*/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/* Ruthann Biel            */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/* Lab 1                          */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================================================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Examples of comments which can extend over several lines.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be at end of line of code also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e.g.	printf(“\n”);  /* print newline */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Alternative form: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printf(“/n”);  //print newline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53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9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53"/>
          <p:cNvSpPr txBox="1"/>
          <p:nvPr/>
        </p:nvSpPr>
        <p:spPr>
          <a:xfrm>
            <a:off x="609600" y="838200"/>
            <a:ext cx="7731125" cy="3108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group = 3;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float money = 78.25;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printf(“Group %1i raised $%6.2f.\n”, group, money);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i="1" lang="en-US" sz="2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</a:t>
            </a:r>
            <a:r>
              <a:rPr i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Group 3 raised $ 78.25.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54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9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54"/>
          <p:cNvSpPr txBox="1"/>
          <p:nvPr/>
        </p:nvSpPr>
        <p:spPr>
          <a:xfrm>
            <a:off x="990600" y="533400"/>
            <a:ext cx="6172200" cy="58785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sz="32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 Conversion Specifiers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int, short		%d,     %i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short			%hd,   %hi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long			%ld,    %li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unsigned int		%u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unsigned short	%hu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unsigned long	%lu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55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9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55"/>
          <p:cNvSpPr txBox="1"/>
          <p:nvPr/>
        </p:nvSpPr>
        <p:spPr>
          <a:xfrm>
            <a:off x="838200" y="381000"/>
            <a:ext cx="7848600" cy="57546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sz="32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More Print Conversion Specifiers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float, double	%f			floating pt.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%e  	     %E		scientific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%g	     %G  	%e or %f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	             whichever is shorter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long double	%lf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%le     %lE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%lg     %lG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character	%c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string		%s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56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9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56"/>
          <p:cNvSpPr txBox="1"/>
          <p:nvPr/>
        </p:nvSpPr>
        <p:spPr>
          <a:xfrm>
            <a:off x="762000" y="304800"/>
            <a:ext cx="7851775" cy="5970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sz="2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Examples of Conversion Specifiers for printf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	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Calibri"/>
              <a:buNone/>
            </a:pP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(b stands for Blank)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i = 1, j = 29;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float      x = 333.12345678901234567890;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double y = 333.12345678901234567890;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format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printed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r>
              <a:rPr lang="en-US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%d	  -j	“-29”		   	 field length 3 by default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%010d     i	“0000000001”		padded with zeros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%-12d	  j	“29</a:t>
            </a: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bbbbbbbbbb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	left adjusted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%12o	  j	“</a:t>
            </a: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bbbbbbbbbb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35”	octal/right adjusted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%-12x	  j	“1d</a:t>
            </a: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bbbbbbbbbb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	hex/left adjusted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57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9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p57"/>
          <p:cNvSpPr txBox="1"/>
          <p:nvPr/>
        </p:nvSpPr>
        <p:spPr>
          <a:xfrm>
            <a:off x="580053" y="39784"/>
            <a:ext cx="8534400" cy="64944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sz="32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Examples of Conversion Specifiers for printf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Calibri"/>
              <a:buNone/>
            </a:pP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(b stands for Blank)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i = 1, j = 29;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float      x = 333.12345678901234567890;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double y = 333.12345678901234567890;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format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printed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  </a:t>
            </a:r>
            <a:r>
              <a:rPr lang="en-US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%f	  x	“333.123444”		  precision 6 by default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%.1f	  x	“333.1”		  precision 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%20.3f	  x	“</a:t>
            </a: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bbbbbbbbbbbbb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333.123”	  right adjusted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%.9f	  y	“333.123456789”	  precision 9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%-20.3e	  y	“3.331e+02</a:t>
            </a: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bbbbbbbbbb</a:t>
            </a:r>
            <a:r>
              <a:rPr lang="en-US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	  left adjusted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				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58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9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58"/>
          <p:cNvSpPr txBox="1"/>
          <p:nvPr/>
        </p:nvSpPr>
        <p:spPr>
          <a:xfrm>
            <a:off x="685800" y="166688"/>
            <a:ext cx="7829550" cy="67095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Summary: Conversion Specifiers for printf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octal			%o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hexadecimal		%x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left adjusted 		%-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right adjusted 		%+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zero filled		%0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Examples</a:t>
            </a:r>
            <a:r>
              <a:rPr lang="en-US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Left Adjusted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r>
              <a:rPr lang="en-US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Right Adjusted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123			                123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				      	       4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67.8				  67.8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5678				 5678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Zero Filled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	int x = 65;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Use a %05d &amp; get: →  00065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59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9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p59"/>
          <p:cNvSpPr txBox="1"/>
          <p:nvPr/>
        </p:nvSpPr>
        <p:spPr>
          <a:xfrm>
            <a:off x="1143000" y="152400"/>
            <a:ext cx="5955028" cy="68634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1" lang="en-US" sz="32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Escape Sequences for printf: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\n  	Line feed or New Line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\a  	Alert.  Beep.  Bell.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\b  	Backspace.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\r   	Carriage return.  Moves to start of line.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\   	 Concatenate lines.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\”   	Print double quotes.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\f   	Formfeed (ejects printer page)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\t   	Horizontal tab.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\v   	Vertical  tab.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\\  	 Print backslash.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\’   	Print single quote.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\?	Print question mark.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%%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Print percent character.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60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9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60"/>
          <p:cNvSpPr txBox="1"/>
          <p:nvPr/>
        </p:nvSpPr>
        <p:spPr>
          <a:xfrm>
            <a:off x="1066800" y="685800"/>
            <a:ext cx="6194516" cy="3908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1" lang="en-US" sz="32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scanf</a:t>
            </a:r>
            <a:r>
              <a:rPr lang="en-US" sz="32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function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 reads values from keyboard)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int count;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scanf(“%i”, &amp;count);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%i - control string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&amp; - address operator REQUIRED for scanf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count – identifier of variable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61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9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61"/>
          <p:cNvSpPr txBox="1"/>
          <p:nvPr/>
        </p:nvSpPr>
        <p:spPr>
          <a:xfrm>
            <a:off x="990600" y="685800"/>
            <a:ext cx="7524750" cy="27392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scanf</a:t>
            </a:r>
            <a:r>
              <a:rPr lang="en-US" sz="32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function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With two variables: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float height, length;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scanf(“%f%f “, &amp;height, &amp;length);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62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9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62"/>
          <p:cNvSpPr txBox="1"/>
          <p:nvPr/>
        </p:nvSpPr>
        <p:spPr>
          <a:xfrm>
            <a:off x="990600" y="685800"/>
            <a:ext cx="7524750" cy="45858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scanf</a:t>
            </a:r>
            <a:r>
              <a:rPr lang="en-US" sz="32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function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printf and scanf often appear in pairs: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age;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printf(“\nEnter your age: “);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scanf(“%i”, &amp;age);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NOTE;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scanf does </a:t>
            </a: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like “\n” in the control string.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“\n” is an instruction aimed at the output,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 at input from the keyboard.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9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8"/>
          <p:cNvSpPr txBox="1"/>
          <p:nvPr/>
        </p:nvSpPr>
        <p:spPr>
          <a:xfrm>
            <a:off x="685800" y="393700"/>
            <a:ext cx="7107238" cy="6124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Preprocessor Directives – give the compiler the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information it needs to run the program.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======================================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#include &lt;stdio.h&gt;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Stands for “STandarD Input Output”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Needed because we used: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printf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#include &lt;stdlib.h&gt;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Stands for “STandarD LIBrary”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Needed because we used: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EXIT_SUCCESS	 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63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9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p63"/>
          <p:cNvSpPr txBox="1"/>
          <p:nvPr/>
        </p:nvSpPr>
        <p:spPr>
          <a:xfrm>
            <a:off x="838200" y="304800"/>
            <a:ext cx="7843942" cy="57554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1" i="1" lang="en-US" sz="32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scanf is very picky!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i="1"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1)  You MUST use the “&amp;” symbol.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2)  You MUST be sure your conversion specifiers AGREE with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your variables.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double		NEEDS	%lf	     (that’s a lower case L)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int		NEEDS	%i   or %d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float		NEEDS	%f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64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9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p64"/>
          <p:cNvSpPr txBox="1"/>
          <p:nvPr/>
        </p:nvSpPr>
        <p:spPr>
          <a:xfrm>
            <a:off x="685800" y="457200"/>
            <a:ext cx="8110538" cy="55705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CONSTANTS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Values that will not change during program.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Constants can be set up in a program using preprocessor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directives.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#define PI  3.14159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#define MONTHS_IN_YEAR  12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General Form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#define SYMBOLIC_NAME  replacement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65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9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p65"/>
          <p:cNvSpPr txBox="1"/>
          <p:nvPr/>
        </p:nvSpPr>
        <p:spPr>
          <a:xfrm>
            <a:off x="1219200" y="285750"/>
            <a:ext cx="6781800" cy="61863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-US" sz="36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***WRONG WAY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#define PI = 3.1415;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#define PI = 3.1415;     // Everything after the name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// gets substituted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will happen?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x =  2;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y = x * PI;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will fill in as: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</a:t>
            </a: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 = 2 *  =  3.1415;   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  the whole phrase gets substituted!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  and will NOT work as written.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1" name="Google Shape;411;p65"/>
          <p:cNvSpPr/>
          <p:nvPr/>
        </p:nvSpPr>
        <p:spPr>
          <a:xfrm>
            <a:off x="2682551" y="4562070"/>
            <a:ext cx="1371600" cy="391886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12" name="Google Shape;412;p65"/>
          <p:cNvCxnSpPr/>
          <p:nvPr/>
        </p:nvCxnSpPr>
        <p:spPr>
          <a:xfrm>
            <a:off x="2682551" y="4896995"/>
            <a:ext cx="228600" cy="446314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13" name="Google Shape;413;p65"/>
          <p:cNvSpPr/>
          <p:nvPr/>
        </p:nvSpPr>
        <p:spPr>
          <a:xfrm>
            <a:off x="2590800" y="1828800"/>
            <a:ext cx="1371600" cy="402074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66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9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p66"/>
          <p:cNvSpPr txBox="1"/>
          <p:nvPr/>
        </p:nvSpPr>
        <p:spPr>
          <a:xfrm>
            <a:off x="762000" y="68579"/>
            <a:ext cx="7848600" cy="6801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ANOTHER WAY to do PI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	#include &lt;math.h&gt;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may use these constants in my class,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but know that they are NOT ANSI standard!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/* Traditional/XOPEN math constants (double precison) */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#ifndef __STRICT_ANSI__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#define M_E		2.7182818284590452354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#define M_LOG2E	1.4426950408889634074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#define M_LOG10E	0.43429448190325182765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#define M_LN2		0.69314718055994530942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#define M_LN10		2.30258509299404568402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#define M_PI		3.14159265358979323846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#define M_PI_2		1.57079632679489661923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#define M_PI_4		0.78539816339744830962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#define M_1_PI		0.31830988618379067154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#define M_2_PI		0.63661977236758134308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#define M_2_SQRTPI	1.12837916709551257390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#define M_SQRT2	1.41421356237309504880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#define M_SQRT1_2	0.70710678118654752440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#endif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67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9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p67"/>
          <p:cNvSpPr txBox="1"/>
          <p:nvPr/>
        </p:nvSpPr>
        <p:spPr>
          <a:xfrm>
            <a:off x="914400" y="457200"/>
            <a:ext cx="7219950" cy="50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More Operators:  +=    -=    *=    /=    %=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 = x + 5;	   x += 5;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 = y – 7;	   y -= 7;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 = z * 9;	   z *= 9;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= a / 13;	   a /= 13;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 = b % 15;	   b %= 15;</a:t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68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9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p68"/>
          <p:cNvSpPr txBox="1"/>
          <p:nvPr/>
        </p:nvSpPr>
        <p:spPr>
          <a:xfrm>
            <a:off x="838200" y="457200"/>
            <a:ext cx="7391400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Operator and Arithmetic Precedence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32" name="Google Shape;432;p68"/>
          <p:cNvGraphicFramePr/>
          <p:nvPr/>
        </p:nvGraphicFramePr>
        <p:xfrm>
          <a:off x="914400" y="1397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{57B98DC2-4C28-47D1-9E2D-D05DC0734B8E}</a:tableStyleId>
              </a:tblPr>
              <a:tblGrid>
                <a:gridCol w="2313350"/>
                <a:gridCol w="3582675"/>
                <a:gridCol w="21336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Precedence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Operator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Associativity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( 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inner-most first</a:t>
                      </a:r>
                      <a:endParaRPr sz="24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+ -      Unary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right to left</a:t>
                      </a:r>
                      <a:endParaRPr sz="24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+ -      Unary Postfix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left to right</a:t>
                      </a:r>
                      <a:endParaRPr sz="24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lang="en-US" sz="2400"/>
                        <a:t>+ -      Unary Prefix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right to left</a:t>
                      </a:r>
                      <a:endParaRPr sz="24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* / % Binary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left to right</a:t>
                      </a:r>
                      <a:endParaRPr sz="24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6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+ -      Binary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left to right</a:t>
                      </a:r>
                      <a:endParaRPr sz="24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7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=        Assignment Operator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right to left</a:t>
                      </a:r>
                      <a:endParaRPr sz="24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69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9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p69"/>
          <p:cNvSpPr txBox="1"/>
          <p:nvPr/>
        </p:nvSpPr>
        <p:spPr>
          <a:xfrm>
            <a:off x="838200" y="457200"/>
            <a:ext cx="8077200" cy="32932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Operator and Arithmetic Precedence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Unary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involves only one number with the operator.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	Ex.  -8         -x        y++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Binary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involves two numbers with the operator in between.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Ex.  9 + 8     or    9 * -8</a:t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70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9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Google Shape;444;p70"/>
          <p:cNvSpPr txBox="1"/>
          <p:nvPr/>
        </p:nvSpPr>
        <p:spPr>
          <a:xfrm>
            <a:off x="1371600" y="609600"/>
            <a:ext cx="6934200" cy="532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More on  PRINTF Statements: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a = 5, b= 9;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printf (“</a:t>
            </a: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%i%i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\n\n”, a, b);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OUTPUT: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59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COMMENTS: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Oops, the numbers are bumped right against each other.</a:t>
            </a: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71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9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Google Shape;450;p71"/>
          <p:cNvSpPr txBox="1"/>
          <p:nvPr/>
        </p:nvSpPr>
        <p:spPr>
          <a:xfrm>
            <a:off x="1371600" y="609600"/>
            <a:ext cx="69342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More on  PRINTF Statements: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a = 5, b= 9;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printf (“</a:t>
            </a: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%i</a:t>
            </a:r>
            <a:r>
              <a:rPr b="1"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bb</a:t>
            </a: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%i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\n\n”, a, b);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OUTPUT: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5</a:t>
            </a:r>
            <a:r>
              <a:rPr b="1"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bb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72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9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6" name="Google Shape;456;p72"/>
          <p:cNvSpPr txBox="1"/>
          <p:nvPr/>
        </p:nvSpPr>
        <p:spPr>
          <a:xfrm>
            <a:off x="838200" y="609600"/>
            <a:ext cx="7924800" cy="49552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Try it again:</a:t>
            </a: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represents a blank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a = 5, b= 9;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printf (“</a:t>
            </a: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%2i%2i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\n\n”, a, b);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OUTPUT: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 5  9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	/* this line showing where the blanks are */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COMMENTS: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Now the numbers have space between them.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9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9"/>
          <p:cNvSpPr txBox="1"/>
          <p:nvPr/>
        </p:nvSpPr>
        <p:spPr>
          <a:xfrm>
            <a:off x="685800" y="609600"/>
            <a:ext cx="8001000" cy="4832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main(void)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must be in program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========================================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first module of every C program is called “main”.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Some sources use “void main(void)” with no return.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does not work with EXIT_SUCCESS, so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will NOT use this style.</a:t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73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9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2" name="Google Shape;462;p73"/>
          <p:cNvSpPr txBox="1"/>
          <p:nvPr/>
        </p:nvSpPr>
        <p:spPr>
          <a:xfrm>
            <a:off x="838200" y="609600"/>
            <a:ext cx="7391400" cy="57554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Try it again:</a:t>
            </a: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represents a blank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a = 5, b= 9;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printf (“</a:t>
            </a: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%3i%3i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\n\n”, a, b);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OUTPUT: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    5    9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bb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bb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	/* this line showing where the 			     blanks are */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COMMENTS: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Now the numbers have more space between them.</a:t>
            </a:r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74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9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8" name="Google Shape;468;p74"/>
          <p:cNvSpPr txBox="1"/>
          <p:nvPr/>
        </p:nvSpPr>
        <p:spPr>
          <a:xfrm>
            <a:off x="762000" y="381000"/>
            <a:ext cx="7391400" cy="6678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Another Problem: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a = 5, b = 9;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c = 223, d = 123;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printf ("</a:t>
            </a: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%2i%2i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\n\n", a, b);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printf ("</a:t>
            </a: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%2i%2i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\n\n", c, d);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OUTPUT: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 5  9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223123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COMMENTS: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 enough room for the three-digit numbers.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Also the numbers do not line up under each other.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75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9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4" name="Google Shape;474;p75"/>
          <p:cNvSpPr txBox="1"/>
          <p:nvPr/>
        </p:nvSpPr>
        <p:spPr>
          <a:xfrm>
            <a:off x="914400" y="338138"/>
            <a:ext cx="7391400" cy="7108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Try it again:</a:t>
            </a: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represents a blank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a = 5, b = 9;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c = 223, d = 123;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printf ("</a:t>
            </a: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%4i%4i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\n\n", a, b);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printf ("</a:t>
            </a: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%4i%4i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\n\n", c, d);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OUTPUT: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</a:t>
            </a: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bbb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bbb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</a:t>
            </a: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223</a:t>
            </a: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COMMENTS: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Now the numbers print with space between them.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Also the numbers now line up under each other.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76"/>
          <p:cNvSpPr txBox="1"/>
          <p:nvPr>
            <p:ph type="title"/>
          </p:nvPr>
        </p:nvSpPr>
        <p:spPr>
          <a:xfrm>
            <a:off x="493713" y="123825"/>
            <a:ext cx="8078787" cy="1657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C Language</a:t>
            </a:r>
            <a:endParaRPr/>
          </a:p>
        </p:txBody>
      </p:sp>
      <p:sp>
        <p:nvSpPr>
          <p:cNvPr id="481" name="Google Shape;481;p76"/>
          <p:cNvSpPr txBox="1"/>
          <p:nvPr>
            <p:ph idx="1" type="body"/>
          </p:nvPr>
        </p:nvSpPr>
        <p:spPr>
          <a:xfrm>
            <a:off x="506413" y="1600200"/>
            <a:ext cx="8066087" cy="3765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Currently, the most commonly-used language for embedded systems</a:t>
            </a:r>
            <a:endParaRPr/>
          </a:p>
          <a:p>
            <a:pPr indent="-17145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“High-level assembly”</a:t>
            </a:r>
            <a:endParaRPr/>
          </a:p>
          <a:p>
            <a:pPr indent="-17145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Very portable: compilers exist for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virtually every processor</a:t>
            </a:r>
            <a:endParaRPr/>
          </a:p>
          <a:p>
            <a:pPr indent="-17145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Easy-to-understand compilation </a:t>
            </a:r>
            <a:endParaRPr/>
          </a:p>
          <a:p>
            <a:pPr indent="-17145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Produces efficient code</a:t>
            </a:r>
            <a:endParaRPr/>
          </a:p>
          <a:p>
            <a:pPr indent="-17145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Fairly concise</a:t>
            </a:r>
            <a:endParaRPr/>
          </a:p>
          <a:p>
            <a:pPr indent="-3810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http://www.ukiyoe.or.jp/matsushita/matsu-pics/hokusai-wave-b.jpg" id="482" name="Google Shape;482;p76"/>
          <p:cNvPicPr preferRelativeResize="0"/>
          <p:nvPr/>
        </p:nvPicPr>
        <p:blipFill rotWithShape="1">
          <a:blip r:embed="rId3">
            <a:alphaModFix/>
          </a:blip>
          <a:srcRect b="1247" l="2038" r="4164" t="0"/>
          <a:stretch/>
        </p:blipFill>
        <p:spPr>
          <a:xfrm>
            <a:off x="5181600" y="2190750"/>
            <a:ext cx="3505200" cy="2133600"/>
          </a:xfrm>
          <a:prstGeom prst="rect">
            <a:avLst/>
          </a:prstGeom>
          <a:noFill/>
          <a:ln>
            <a:noFill/>
          </a:ln>
        </p:spPr>
      </p:pic>
      <p:sp>
        <p:nvSpPr>
          <p:cNvPr id="483" name="Google Shape;483;p76"/>
          <p:cNvSpPr txBox="1"/>
          <p:nvPr/>
        </p:nvSpPr>
        <p:spPr>
          <a:xfrm>
            <a:off x="460375" y="5391150"/>
            <a:ext cx="7389780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Source: </a:t>
            </a:r>
            <a:r>
              <a:rPr b="1" lang="en-US" sz="20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Embedded Systems Programming Languages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(</a:t>
            </a:r>
            <a:r>
              <a:rPr lang="en-US" sz="2000" u="sng">
                <a:solidFill>
                  <a:schemeClr val="hlink"/>
                </a:solidFill>
                <a:latin typeface="Times"/>
                <a:ea typeface="Times"/>
                <a:cs typeface="Times"/>
                <a:sym typeface="Times"/>
                <a:hlinkClick r:id="rId4"/>
              </a:rPr>
              <a:t>http://www.eetimes.com/author.asp?section_id=36&amp;doc_id=1323907</a:t>
            </a:r>
            <a:endParaRPr sz="20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9/12/2014)</a:t>
            </a:r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77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API?</a:t>
            </a:r>
            <a:endParaRPr/>
          </a:p>
        </p:txBody>
      </p:sp>
      <p:sp>
        <p:nvSpPr>
          <p:cNvPr id="489" name="Google Shape;489;p77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Application Program Interface (</a:t>
            </a: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API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is a set of routines, protocols, and tools for building software applications.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</a:t>
            </a: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API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specifies how software components should interact and </a:t>
            </a: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APIs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are used when programming graphical user interface (GUI) components.</a:t>
            </a:r>
            <a:endParaRPr/>
          </a:p>
        </p:txBody>
      </p:sp>
      <p:sp>
        <p:nvSpPr>
          <p:cNvPr id="490" name="Google Shape;490;p77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9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78"/>
          <p:cNvSpPr txBox="1"/>
          <p:nvPr>
            <p:ph idx="4294967295" type="title"/>
          </p:nvPr>
        </p:nvSpPr>
        <p:spPr>
          <a:xfrm>
            <a:off x="838200" y="0"/>
            <a:ext cx="8078788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 </a:t>
            </a:r>
            <a:r>
              <a:rPr b="1" i="1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/>
          </a:p>
        </p:txBody>
      </p:sp>
      <p:sp>
        <p:nvSpPr>
          <p:cNvPr id="497" name="Google Shape;497;p78"/>
          <p:cNvSpPr txBox="1"/>
          <p:nvPr>
            <p:ph idx="4294967295" type="body"/>
          </p:nvPr>
        </p:nvSpPr>
        <p:spPr>
          <a:xfrm>
            <a:off x="457200" y="936625"/>
            <a:ext cx="5410200" cy="3787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Many situations where it is </a:t>
            </a:r>
            <a:r>
              <a:rPr b="0" i="1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only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language or system available</a:t>
            </a:r>
            <a:endParaRPr/>
          </a:p>
          <a:p>
            <a:pPr indent="-171450" lvl="2" marL="8572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Small, embedded systems, instrumentation, etc.</a:t>
            </a:r>
            <a:endParaRPr/>
          </a:p>
          <a:p>
            <a:pPr indent="-10160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Many “low-level” situations that don’t have support for “high-level” languages</a:t>
            </a:r>
            <a:endParaRPr/>
          </a:p>
          <a:p>
            <a:pPr indent="-171450" lvl="2" marL="8572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Operating systems, real-time systems, drivers </a:t>
            </a:r>
            <a:endParaRPr/>
          </a:p>
          <a:p>
            <a:pPr indent="-69850" lvl="2" marL="8572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450" lvl="2" marL="8572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450" lvl="2" marL="8572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98" name="Google Shape;498;p7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21388" y="0"/>
            <a:ext cx="3098800" cy="304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99" name="Google Shape;499;p78"/>
          <p:cNvSpPr txBox="1"/>
          <p:nvPr/>
        </p:nvSpPr>
        <p:spPr>
          <a:xfrm>
            <a:off x="475861" y="4713514"/>
            <a:ext cx="7848600" cy="20621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 </a:t>
            </a:r>
            <a:r>
              <a:rPr lang="en-US" sz="2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Unix-like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systems, that API is usually part of an implementation of the </a:t>
            </a:r>
            <a:r>
              <a:rPr lang="en-US" sz="2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C library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(libc), such as </a:t>
            </a:r>
            <a:r>
              <a:rPr lang="en-US" sz="2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glibc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that provides </a:t>
            </a:r>
            <a:r>
              <a:rPr lang="en-US" sz="2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wrapper functions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for the system calls.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79"/>
          <p:cNvSpPr txBox="1"/>
          <p:nvPr>
            <p:ph type="title"/>
          </p:nvPr>
        </p:nvSpPr>
        <p:spPr>
          <a:xfrm>
            <a:off x="609600" y="0"/>
            <a:ext cx="8078788" cy="1657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Languages Popularity</a:t>
            </a:r>
            <a:endParaRPr/>
          </a:p>
        </p:txBody>
      </p:sp>
      <p:pic>
        <p:nvPicPr>
          <p:cNvPr id="506" name="Google Shape;506;p7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6388" y="1371600"/>
            <a:ext cx="8382000" cy="4724400"/>
          </a:xfrm>
          <a:prstGeom prst="rect">
            <a:avLst/>
          </a:prstGeom>
          <a:noFill/>
          <a:ln>
            <a:noFill/>
          </a:ln>
        </p:spPr>
      </p:pic>
      <p:sp>
        <p:nvSpPr>
          <p:cNvPr id="507" name="Google Shape;507;p79"/>
          <p:cNvSpPr txBox="1"/>
          <p:nvPr/>
        </p:nvSpPr>
        <p:spPr>
          <a:xfrm>
            <a:off x="990600" y="6248400"/>
            <a:ext cx="5506829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Source: https://en.wikipedia.org/wiki/TIOBE_index</a:t>
            </a:r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80"/>
          <p:cNvSpPr txBox="1"/>
          <p:nvPr>
            <p:ph type="ctrTitle"/>
          </p:nvPr>
        </p:nvSpPr>
        <p:spPr>
          <a:xfrm>
            <a:off x="685800" y="2057400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Getting Started </a:t>
            </a:r>
            <a:endParaRPr/>
          </a:p>
        </p:txBody>
      </p:sp>
      <p:sp>
        <p:nvSpPr>
          <p:cNvPr id="513" name="Google Shape;513;p80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Basic information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END</a:t>
            </a:r>
            <a:endParaRPr/>
          </a:p>
        </p:txBody>
      </p:sp>
      <p:sp>
        <p:nvSpPr>
          <p:cNvPr id="514" name="Google Shape;514;p80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9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9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20"/>
          <p:cNvSpPr txBox="1"/>
          <p:nvPr/>
        </p:nvSpPr>
        <p:spPr>
          <a:xfrm>
            <a:off x="990600" y="1143000"/>
            <a:ext cx="6624638" cy="3108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	braces surround BODY of the function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==================================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Later we will find additional uses for braces.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9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21"/>
          <p:cNvSpPr txBox="1"/>
          <p:nvPr/>
        </p:nvSpPr>
        <p:spPr>
          <a:xfrm>
            <a:off x="762000" y="914400"/>
            <a:ext cx="8275638" cy="5262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printf(“\nLab 1 \n\n”);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printf(“Hi, Ruthann Biel \n\n”);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==========================================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Examples of the printf function.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declaration and statement MUST end with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semicolon.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format string or control string must be enclosed by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double quotes.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9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22"/>
          <p:cNvSpPr txBox="1"/>
          <p:nvPr/>
        </p:nvSpPr>
        <p:spPr>
          <a:xfrm>
            <a:off x="914400" y="1066800"/>
            <a:ext cx="6615914" cy="35394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 EXIT_SUCCESS;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==================================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Shows a successful end of program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is optional in ANSI C, but it is </a:t>
            </a: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optional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this class.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