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C-3 Loops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98525" y="544513"/>
            <a:ext cx="69469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of the for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(exp 1;  exp 2; exp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used to initialize the loop-control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specifies the condition that should be TRUE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continue the loop repetition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 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specifies the modification to the loop-control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914400" y="381000"/>
            <a:ext cx="7683500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Picky details on the </a:t>
            </a:r>
            <a:r>
              <a:rPr b="1" i="1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minimum for a FOR loop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 ; ; 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It must have the two semicolons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and the (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missing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exp1 – no initialization performed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exp2 – then test is ALWAYS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exp3 – no for-loop automatic incrementing or decrementing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990600" y="304800"/>
            <a:ext cx="211137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876800" y="304800"/>
            <a:ext cx="2819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(condition);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050925" y="2209800"/>
            <a:ext cx="348615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(exp 1;  exp 2; exp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447800" y="4114800"/>
            <a:ext cx="6305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used to exit any loop or structure immediately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used to skip remaining statements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current pass of the loop or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>
            <a:off x="762000" y="2220913"/>
            <a:ext cx="746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3810000" y="457200"/>
            <a:ext cx="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62000" y="38862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127125" y="696913"/>
            <a:ext cx="725743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simple short for loops, one can just write down the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loop counters, and count them up.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(x = 0; x &lt;=18; x+=2)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valid loop counters would be: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0   2    4    6    8    10    12    14    16    18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 2    3   4    5      6      7      8      9     10   MyCountingLine.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consists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numbers, so the loop would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10 times.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85800" y="533400"/>
            <a:ext cx="82423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Computing the number of times a for loop will execute: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(PS: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rounds down.)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 ( </a:t>
            </a: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– initial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increment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(k = 5; k &lt;= 83; k +=4)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 (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 – 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+ 1   =   floor (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+ 1   =  19 + 1 =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4                                   4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685800" y="4343400"/>
            <a:ext cx="2362200" cy="838200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3429000" y="4326576"/>
            <a:ext cx="1905000" cy="855023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5688281" y="4301837"/>
            <a:ext cx="1550719" cy="879762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&amp; printf &amp; columns.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integers.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762000" y="228600"/>
            <a:ext cx="9418638" cy="606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Lining up numbers under column headers: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125, b = 789;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printf("First Number    Second Number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printf("----------------      -------------------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("%4i%4i\n\n",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First Number    Second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----------------      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125 789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numbers do not line up correctly under the column headers.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990600" y="212725"/>
            <a:ext cx="7004050" cy="634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solutions.  Here is a first try: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125, b = 789;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printf("First Number    Second Number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printf("----------------      -------------------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("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First Number    Second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----------------      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125             789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125 is almost centered (if that is desired).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789 is still in the wrong place.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685800" y="23813"/>
            <a:ext cx="7426325" cy="670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solutions.  Here is another try: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 = 125, b = 789;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printf("First Number    Second Number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printf("----------------    -------------------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 ("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%8i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%8i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\n\n",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Number    Second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----------------    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125                  789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125 is almost centered (if that is desired).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5 more spaces between.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the 789 is about right place.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&amp; printf &amp; columns.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variables with decimal points.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90600" y="76200"/>
            <a:ext cx="6138863" cy="711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x, sum = 0, count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average;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printf(“Enter a number (zero to end):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scanf(“%d”, &amp;x);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while (x != 0)		/* blue shows the loop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sum +=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count +=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printf(“\nEnter a number (zero to end):  “);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 scanf(“%d”, &amp;x);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average = (float) sum / (float)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printf(“\nThe average of these %d numbers is %f.\n\n”,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count, average);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85800" y="0"/>
            <a:ext cx="7327775" cy="69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Lining up numbers under column headers: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 = 125.6, b = 7.89, c = 45.678, d=567.1234;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printf("1st Column   2nd Column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printf("----------   ---------- \n");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printf("%f   %f 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printf("%f   %f \n", c, 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1st Column   2nd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----------   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125.6000     7.8900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45.6780   567.1234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closer to a correct solution, but the spacing is still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762000" y="76200"/>
            <a:ext cx="7495963" cy="723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 = 125.6, b = 7.89, c = 45.678, d=567.1234;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digits before the decimal point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decimal point will take one space.     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digits after the decimal point    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%8.4f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printf("%8.4f   %8.4f 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printf("%8.4f   %8.4f \n", c, 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Column   2nd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   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125.6000     7.8900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45.6780   567.1234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decimal points line up but more space is required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numbers to line up with the headers.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762000" y="228600"/>
            <a:ext cx="6755567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 = 125.6, b = 7.89, c = 45.678, d=567.1234;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columns ought to shift to the right by 2 spaces.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%10.4f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printf("%10.4f   %10.4f 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printf("%10.4f   %10.4f \n", c, 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4: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Column   2nd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   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125.6000       7.8900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45.6780     567.1234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decimal points line up.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numbers line up with the headers.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SUCCESS!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609600" y="228600"/>
            <a:ext cx="7512378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a = 125.6, b = 7.89, c = 45.678, d=567.1234;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allowed 3 spaces between the two header lines.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could have left those three spaces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added the 3 to the second set of conversion specifiers.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printf("%10.4f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%13.4f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\n", a,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printf("%10.4f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%13.4f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\n", c, 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5: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Column   2nd Column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   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125.6000       7.8900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45.6780     567.1234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C-3 Loops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END</a:t>
            </a:r>
            <a:endParaRPr/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98525" y="569913"/>
            <a:ext cx="7934325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Form of the while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loop has only one statement, the braces can be omitted.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loops have more than one statement.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to the second type of loop</a:t>
            </a:r>
            <a:endParaRPr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do-while loop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27125" y="5699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111250" y="14288"/>
            <a:ext cx="8032750" cy="674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 x, sum = 0, count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float average;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printf(“Enter a number (zero to end:  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scanf(“%d”, &amp;x);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sum +=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count +=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(x !=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average = (float) sum / ((float) count 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printf (“The average of %d numbers is %f.”,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count-1, average);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98525" y="569913"/>
            <a:ext cx="6491288" cy="55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 of the do-while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(condition);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One of the few structures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we use that ends with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semicolon.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do-while loop, the test happens at the end.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it is guaranteed to do the “statements” 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200400" y="2895600"/>
            <a:ext cx="304800" cy="685800"/>
          </a:xfrm>
          <a:prstGeom prst="upArrow">
            <a:avLst>
              <a:gd fmla="val 50000" name="adj1"/>
              <a:gd fmla="val 5625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to the third type of loop…</a:t>
            </a:r>
            <a:endParaRPr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 loop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050925" y="457200"/>
            <a:ext cx="2266950" cy="531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Degrees to Radians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0   0.000000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10   0.174533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20   0.349066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30   0.523599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40   0.698132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50   0.872665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60   1.047198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70   1.221731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80   1.396264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90   1.570796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100   1.745329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110   1.919862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120   2.094395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130   2.268928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140   2.443461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150   2.617994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160   2.792527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170   2.967060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860925" y="381000"/>
            <a:ext cx="1962150" cy="55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180   3.141593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190   3.316126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200   3.490659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210   3.665192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220   3.839725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230   4.014258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240   4.188791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250   4.363324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260   4.537857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270   4.712389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280   4.886922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290   5.061455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300   5.235988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310   5.410521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320   5.585054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330   5.759587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340   5.934120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350   6.108653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360   6.283186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98525" y="5903913"/>
            <a:ext cx="5861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This has been cut and pasted to fit on one slide.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990600" y="171450"/>
            <a:ext cx="8040688" cy="637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Print a degree-to-radians table using a FOR loop structure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PI 3.1415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 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degrees;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radians;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printf(“\nDegrees to Radians \n”);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for (degrees = 0; degrees &lt;= 360; degrees += 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radians = degrees * PI / 180;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    printf(“%6i %9.6f \n”, degrees, radians);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