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827213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57200" y="4229100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-152400" y="95065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C-4  Using Files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03672" y="412056"/>
            <a:ext cx="8135528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Checking on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each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must error check.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if( file_pointer_name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an error message so you will know what is wrong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exit(EXIT_FAILURE);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leave the program.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Makes no sense to go on without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62000" y="457200"/>
            <a:ext cx="784092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read the data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file into the program,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unction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fscanf(my_data, “%lf%lf ”, &amp;height, &amp;weight);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a scanf, except: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use fscanf instead of scanf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 the file pointer name immediately inside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the parentheses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990600" y="228600"/>
            <a:ext cx="7251729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the data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file from the program,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FILE * out_file;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out_file = fopen(“results.out”, “w”);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fprintf(out_file, “%f%f ”, height, weight);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a printf, except: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use fprintf instead of printf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 the file pointer name immediately inside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the parentheses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219200" y="685800"/>
            <a:ext cx="680506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one is done with the files, close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fclose(my_data);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fclose(out_file);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also use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fclose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re-open a file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repeated use.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09600" y="202503"/>
            <a:ext cx="82296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Variation or Alternative Way: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*my_data;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my_data = fopen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(“body_info.dat”,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Use the file name directly in the fopen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IN_FILE_NAME “body_info.dat”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*my_data;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my_data = fopen (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IN_FILE_NAME,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Use a variable that holds the file name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Notice that the quotes are on the define line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	//  and there are NO quotes in the fopen for the file name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1600200" y="153829"/>
            <a:ext cx="5763309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Using the alternative method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IN_FILE_NAME  “body_info.dat”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OUT_FILE_NAME “results.out”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 * my_data;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 * out_file;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my_data = fopen (IN_FILE_NAME,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(my_data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 (“Error opening the input file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exit (EXIT_FAILURE);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			//more on next slide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066800" y="302359"/>
            <a:ext cx="6937027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out_file = fopen (OUT_FILE_NAME, “w”);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(out_file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 (“Error opening the output file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exit (EXIT_FAILURE);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fscanf(mydata, 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fprintf(out_file, 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fclose (my_data);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fclose (out_file);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1143000" y="152400"/>
            <a:ext cx="6992107" cy="704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 data file: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Contents of the file (in blue)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1            0.0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  2            0.1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  3            0.9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  4            1.5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  5            2.0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  6	  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while((fscanf(infile, “%d%f ”, &amp;date, &amp;rain)) ==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 returns the number of values read;  so here we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continually read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values, until no more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057400" y="1676400"/>
            <a:ext cx="1828800" cy="25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Files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their End.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734134" y="1143000"/>
            <a:ext cx="840986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example – FOR loop.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We have a known number of records or lines in a file,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 we can use a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file with values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143000" y="1828800"/>
            <a:ext cx="61722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file the name of RESIST.DAT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these numbers inside the file: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905000" y="3276600"/>
            <a:ext cx="1066800" cy="2362200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685800" y="230560"/>
            <a:ext cx="4392485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i, n, max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 * infile;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infile = fopen(“d.dat”,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(infile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 (“Error on input file open\n”);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exit (EXIT_FAILURE);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for (i = 1; i &lt;= 5; i 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fscanf (infile, “%d”, 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(n &gt; 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max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(“\nMax is %d \n\n”, max);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fclose (infile);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6096000" y="533400"/>
            <a:ext cx="2069797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CONTENTS: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Files_For.c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6122709" y="1066800"/>
            <a:ext cx="574675" cy="1524000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62000" y="838200"/>
            <a:ext cx="7870360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Example – DO WHILE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We have a known trailer signal or sentinel signal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or a “dummy value” in the file,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 we can use a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while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continuing to loop until we find the marker at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914400" y="156268"/>
            <a:ext cx="3988656" cy="658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i, n, max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 * infile;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infile = fopen(“d2.dat”,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fscanf (infile, “%d”, 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max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if (n &gt; max)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= n;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fscanf (infile, “%d”, 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</a:t>
            </a: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(n &gt; 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(“Max is %d \n”, max);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fclose (infile);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6096000" y="304800"/>
            <a:ext cx="1847685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CONTENTS: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Classroom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Files_DoWhile.c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6096000" y="914400"/>
            <a:ext cx="574675" cy="1981200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609600" y="1143000"/>
            <a:ext cx="841749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example –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with length in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We have a file where the first value in the file tells 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how many values follow in the file,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 we can use a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990600" y="196613"/>
            <a:ext cx="3988656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i, n, max = 0, 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 * infile;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infile = fopen(“d3.dat”,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fscanf (infile, “%d”, &amp;end);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for (i = 1; i &lt;= end; i 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fscanf (infile, “%d”, 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if (n &gt; 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max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(“Max is %d \n”, max);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fclose (infile);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60" name="Google Shape;260;p39"/>
          <p:cNvSpPr txBox="1"/>
          <p:nvPr/>
        </p:nvSpPr>
        <p:spPr>
          <a:xfrm>
            <a:off x="6400800" y="609600"/>
            <a:ext cx="2182200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CONTENTS: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Files_For_length.c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6367806" y="990600"/>
            <a:ext cx="718794" cy="2362200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762000" y="395498"/>
            <a:ext cx="8009180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 Example – Looking for the 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We look for a good read from the file. In this case,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we are reading one value at a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( (fscanf(my_data, “%f ”, &amp;x) ) ==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fscanf returns a “1”,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know we got a “good” read.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fscanf returns a “0”,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we know we are out of numbers.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609600" y="152400"/>
            <a:ext cx="5134867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n, max, n_pts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 * infile;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infile = fopen(“d.dat”,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fscanf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infile, “%d”, &amp;n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==1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n_pts++;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if (n_pts ==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    max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if (n &gt; 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    max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(“Max is %d \n”, max);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fclose (infile);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system(“pause”);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6324600" y="609600"/>
            <a:ext cx="2182200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CONTENTS: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Files_While_EOF.c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6381252" y="1295400"/>
            <a:ext cx="574675" cy="2057400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C-4  Files</a:t>
            </a:r>
            <a:endParaRPr/>
          </a:p>
        </p:txBody>
      </p:sp>
      <p:sp>
        <p:nvSpPr>
          <p:cNvPr id="281" name="Google Shape;281;p4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Input/Output And Using Files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62000" y="457200"/>
            <a:ext cx="807720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r1, r2, r3, r_combo;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FILE * input_file;		// Declare a pointer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FILE * output_file;		// for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each file.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program on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62000" y="457200"/>
            <a:ext cx="80772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input_file = fopen (“resist.dat”, “r”);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printf(“Error on opening the input file \n”);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exit (EXIT_FAILURE);   // ( ) required since exit is a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output_file = fopen (“resist.out”, “w”);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output_file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printf(“Error on opening the output file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exit (EXIT_FAILURE);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//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 on 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58147" y="381000"/>
            <a:ext cx="8915400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Now that the files are open, we can use them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fprintf(output_file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“\nRuthann Biel.  Resistance Program.  \n\n”);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while ((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fscanf(input_file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“%lf%lf%lf ”, &amp;r1, &amp;r2, &amp;r3))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== 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r_combo = 1.0 / (1.0/r1 + 1.0/r2 + 1.0/r3);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fprintf(output_file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“Three resistors are:  %f  %f  %f \n”, r1, r2, r3);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fprintf(output_file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“Combined Parallel Resistance:  %f  \n\n”,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r_combo);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fclose(input_file);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fclose(output_file);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 flipH="1">
            <a:off x="2546350" y="1981200"/>
            <a:ext cx="2330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09600" y="990600"/>
            <a:ext cx="828541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This is the contents of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resist.out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Ruthann Biel.  Resistance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resistors are:  1000.000000   1100.000000  2000.000000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Parallel Resistance =  415.094330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resistors are:  500.000000   1000.000000  2000.000000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Parallel Resistance =  285.714294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57200" y="1676400"/>
            <a:ext cx="8437810" cy="3048000"/>
          </a:xfrm>
          <a:prstGeom prst="rect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&amp; Files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can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file containing data as input.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can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to a file as output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(rather than to the screen).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38200" y="228600"/>
            <a:ext cx="7836441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file used, one must have a file pointer.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 my_data;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FILE       - the word must be capitalized.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asterisk  - indicates that it is a pointer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my_data - name of the file pointer.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(created by the programmer, you or 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914400" y="152400"/>
            <a:ext cx="769620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the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pointer with a file name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fopen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my_data = fopen (“body_info.dat”,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my_data - file pointer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fopen      - opens the file &amp; creates a connection 			between the file and your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body_info.dat – the file name as in Windows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“r”           - means the file is for “read only”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