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slide is #47.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I skip this slide of Susie H.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I skip this slide of Susie H.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I skip this slide of Susie H.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I skip this slide by Susie H.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I skip this slide by Susie H.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I skip this slide by Susie H.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slide is #30.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C25 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- Horizontal">
  <p:cSld name="Two Content - Horizont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-152400" y="95250"/>
            <a:ext cx="9144000" cy="1600200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827213"/>
            <a:ext cx="8229600" cy="2173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57200" y="4229100"/>
            <a:ext cx="82296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1143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56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1524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381000" y="0"/>
            <a:ext cx="0" cy="68580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C-8 Structures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information available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Canvas under Reference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=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structs.pdf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762000" y="165100"/>
            <a:ext cx="7801559" cy="623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Structures within Structures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struct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month;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day;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year;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date_t;	  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sets up the structure </a:t>
            </a:r>
            <a:r>
              <a:rPr b="1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date_t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struct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char name[20];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date_t birth;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person_t;	  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sets up the structure </a:t>
            </a:r>
            <a:r>
              <a:rPr b="1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person_t  </a:t>
            </a:r>
            <a:r>
              <a:rPr b="0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person_t person;  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a variable </a:t>
            </a:r>
            <a:r>
              <a:rPr b="0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type </a:t>
            </a:r>
            <a:r>
              <a:rPr b="1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person_t */ 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reference the data items in the structure: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person.name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person.birth.month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person.birth.day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person.birth.year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838200" y="228600"/>
            <a:ext cx="7429021" cy="55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Or similarly create a person type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struct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char name[20];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date_t birth;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person_t;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</a:t>
            </a:r>
            <a:r>
              <a:rPr b="1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2 variables of type person_t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person_t  pers1, pers2;	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To reference the data items </a:t>
            </a:r>
            <a:r>
              <a:rPr b="1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pers1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pers2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type person_t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pers1.name 			pers2.name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pers1.birth.month 		pers2.birth.month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pers1.birth.day			pers2.birth.day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pers1.birth.year			pers2.birth.year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762000" y="350838"/>
            <a:ext cx="8047038" cy="587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 of Structures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Declaring an array of structures is the same as declaring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any other type of variable.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typedef struct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int idnum;		/* employee id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char name[20];	/* employee name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float rate;		/* employee pay rate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pay_rec_t;		/* structure for one employee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an array of 10 employees of type pay_rec_t: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pay_rec_t  employee[10];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             counter;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double       average;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990600" y="762000"/>
            <a:ext cx="7437438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A program using struct &amp; typedef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MAXNAME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NUMRECS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struct			/* a global type definition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long id;			/* employee id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char name[MAXNAME];	/* employee name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rate;			/* employee pay rate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pay_rec_t;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914400" y="328613"/>
            <a:ext cx="6878638" cy="637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int j;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pay_rec_t employee[NUMRECS] =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{ 32479, “Abrams, B.”, 6.72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{ 33623, “Bohm, P.”, 7.54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{ 34145, “Donaldson, S.”, 5.56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	{ 35987, “Ernst, T”, 5.43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{ 36203, “Gooding, K.”, 8.73 }};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for (j = 0; j &lt; NUMRECS; j++)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printf(“%li %s  %4.2f \n”, employee[j].id,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	         employee[j].name, employee[j].rate);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1295400" y="990600"/>
            <a:ext cx="4135438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would be: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32479  Abrams, B.   6.72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33623  Bohm, P.  7.54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34145  Donaldson, S.   5.56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35987  Ernst, T.   5.43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36203  Gooding, K.   8.73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Structures and Functions</a:t>
            </a:r>
            <a:br>
              <a:rPr b="0" i="0" lang="en-US" sz="4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1119188" y="228600"/>
            <a:ext cx="7396162" cy="6002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Structures and 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struct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hour, minute, second;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time_t;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- - - - - - - - - - - - - - - - - - - - - - - - - - - - - - - - - - - - - - 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prototype: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time_t  new_time (time_t time_of_day, int elapsed_secs);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- - - - - - - - - - - - - - - - - - - - - - - - - - - - - - - - - - - - - - 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(example next slide)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990600" y="228600"/>
            <a:ext cx="7413625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an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is 21:58:32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elapsed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is 97 seconds.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sum of the two times?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the function from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main,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has the following declarations: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time_t time_now = {21, 58, 32};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secs = 97;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 could assign values as follows: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time_t time_now;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secs;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time_now.hour = 21;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time_now.minute = 58;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time_now.second = 32;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secs = 97;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time_now = new_time(time_now, secs);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new_time would return a value of 22:00:09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838200" y="304800"/>
            <a:ext cx="8079007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/*Here is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code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would work as in the previous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example. */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time_t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new_time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(time_t time_of_day, int elapsed_secs)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int new_hr,  new_min,  new_sec;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new_sec                   = time_of_day.sec + elapsed_secs;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time_of_day.sec = new_sec % 60;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new_min                  = time_of_day.min + new_sec / 60;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time_of_day.min = new_min % 60;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new_hr                 = time_of_day.hr + new_min / 60;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time_of_day.hr = new_hr % 24;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return(time_of_day);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1060450" y="1066800"/>
            <a:ext cx="765017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data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stores different types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of data under a single variable name.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C, we use the keyword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define records.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contain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(also called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fields)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can have different types.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762000" y="0"/>
            <a:ext cx="7813675" cy="680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Structures as Function Arguments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structure members may be passed to a function 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manner as any scalar (or non-array) variable.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given the structure definition: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typedef struct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int id_num;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double pay_rate;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double hours;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emp_t;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emp_t emp; 	/* declaration of a variable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statement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display(emp.id_num);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copy of the structure member emp.id_num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function called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display( 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1295400" y="1193800"/>
            <a:ext cx="6656388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calc_pay(emp.pay_rate, emp.hours);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passes copies of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emp.pay_rate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and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emp.hours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function to calculate the amount of pay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owed the employee.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628650" y="1219200"/>
            <a:ext cx="7851775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copy of the complete structure can also be passed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function: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calc_net(emp);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passes a copy of the entire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function calc_net( 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533400" y="228600"/>
            <a:ext cx="9886950" cy="627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another example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struct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global type definition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int id_num;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double pay_rate;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double hours;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employee_t;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calc_net(employee_t temp);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function prototype*/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990600" y="76200"/>
            <a:ext cx="7005638" cy="680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employee_t emp = {6782, 8.93, 40.5};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double net_pay;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net_pay = calc_net(emp);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printf(“The net pay for employee %i is $%6.2f \n\n”,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emp.id_num, net_pay);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*/------------------------------------------------------------*/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calc_net(employee_t temp)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return (temp.pay_rate * temp.hours);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*/------------------------------------------------------------*/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net pay for employee 6782 is $361.66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479425" y="152400"/>
            <a:ext cx="8664551" cy="587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AND STRUCTS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use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together we use: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operator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(&amp;)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indirection operator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(*)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add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operator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0" i="1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pointer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(-&gt;)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(a minus sign followed by a greater-than sign).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 practice we use this new pointer operator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are using a pointer to values not in an array,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place of the dot notation (.) that we have been using to get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structure pointer operator is illustrated in the code that follows.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838200" y="457200"/>
            <a:ext cx="7418388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a Structure to a Function as a Pointer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struct			/* global type definition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int id_num;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double pay_rate;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double hours;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employee_t;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calc_net(employee_t *e);  /* function prototype*/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914400" y="76200"/>
            <a:ext cx="7005638" cy="680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employee_t emp = {6782, 8.93, 40.5};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double net_pay;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net_pay = calc_net(&amp;emp);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printf(“The net pay for employee %i is $%6.2f \n\n”,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emp.id_num, net_pay);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calc_net(employee_t *e)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return (e→pay_rate * e→hours);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net pay for employee 6782 is $361.66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1209675" y="762000"/>
            <a:ext cx="6297613" cy="415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Return Types for Functions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struct		/* global type definition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int id_num;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double pay_rate;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double hours;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employee_t;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More on next slide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4"/>
          <p:cNvSpPr txBox="1"/>
          <p:nvPr/>
        </p:nvSpPr>
        <p:spPr>
          <a:xfrm>
            <a:off x="1295400" y="457200"/>
            <a:ext cx="6091238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(void)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employee_t 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employee_t get_vals(void);   /* function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emp = get_vals(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printf(“The employee id number is %i \n”,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emp.id_num);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printf(“The employee pay rate is $%6.2f \n”,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emp.pay_rate);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printf(“The employee hours are %4.1f \n”,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emp.hours);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return EXIT_SUCCESS;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762000" y="436563"/>
            <a:ext cx="8016875" cy="61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Buzz word.  A </a:t>
            </a:r>
            <a:r>
              <a:rPr b="0" i="1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one line in a data base.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 Parts Warehouse: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given Part, there might be information stored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it in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part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its cost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amount in stock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location in warehouse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name of supplier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1752600" y="609600"/>
            <a:ext cx="6354763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This function returns an employee structure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employee_t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get_vals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(void)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employee_t  one;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one.id_num   = 6789;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one.pay_rate = 16.25;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one.hours      = 40.0;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return (one);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/*----------------------------------------------------------*/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employee id number is 6789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employee pay rate is $16.25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employee hours are 40.0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6"/>
          <p:cNvSpPr txBox="1"/>
          <p:nvPr/>
        </p:nvSpPr>
        <p:spPr>
          <a:xfrm>
            <a:off x="838200" y="1143000"/>
            <a:ext cx="738471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read more helpful material 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structs Information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on Canvas under Reference Materials.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chapter that is eleven pages, and has very good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7"/>
          <p:cNvSpPr txBox="1"/>
          <p:nvPr/>
        </p:nvSpPr>
        <p:spPr>
          <a:xfrm>
            <a:off x="630238" y="609600"/>
            <a:ext cx="8540415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of Thumb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struct comes into a function as 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use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notation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(.)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struct comes into a function as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use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points-into notation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(-&gt;)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material on Enumeration Types</a:t>
            </a:r>
            <a:endParaRPr/>
          </a:p>
        </p:txBody>
      </p:sp>
      <p:sp>
        <p:nvSpPr>
          <p:cNvPr id="311" name="Google Shape;311;p48"/>
          <p:cNvSpPr txBox="1"/>
          <p:nvPr>
            <p:ph idx="1" type="subTitle"/>
          </p:nvPr>
        </p:nvSpPr>
        <p:spPr>
          <a:xfrm>
            <a:off x="1752600" y="41021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12" name="Google Shape;31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762000" y="685800"/>
            <a:ext cx="7556500" cy="504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keyword - used to declare enumeration types.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provides a means of naming a finite set,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and declaring identifiers as elements of the 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type named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enum day {sun, mon, tue, wed, thu, fri, sat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variables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type enum day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enum  day  d1, d2;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d1 = fri;		/* allowed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(d1 == d2)… 		/* allowed */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0"/>
          <p:cNvSpPr txBox="1"/>
          <p:nvPr/>
        </p:nvSpPr>
        <p:spPr>
          <a:xfrm>
            <a:off x="1119188" y="0"/>
            <a:ext cx="7392987" cy="747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Compute the next day using function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find_next_day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day {sun, mon, tue, wed, thu, fri, sat 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enum day  day_t: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day_t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find_next_day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(day_t 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day_t  next_day;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switch (d)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case sun: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next_day = mon;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case mon: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next_day = tue;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…… /* and so on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next_day;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1"/>
          <p:cNvSpPr txBox="1"/>
          <p:nvPr/>
        </p:nvSpPr>
        <p:spPr>
          <a:xfrm>
            <a:off x="1147763" y="168275"/>
            <a:ext cx="7392793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A Second Version of the same function                    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Compute the next day using function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find_next_day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day {sun, mon, tue, wed, thu, fri, sat 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enum day  day_t: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day_t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find_next_day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(day 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(day) (((int) d + 1) % 7);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values in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constants of type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default, the first item is assigned a zero,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each succeeding one has the next integer value.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2"/>
          <p:cNvSpPr txBox="1"/>
          <p:nvPr/>
        </p:nvSpPr>
        <p:spPr>
          <a:xfrm>
            <a:off x="838200" y="990600"/>
            <a:ext cx="8305800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/*The default value of zero can be changed.              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day {sun=1, mon, tue, wed, thu, fri, sat 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Now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starts as 1, and the group go from 1 to 7. */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3"/>
          <p:cNvSpPr txBox="1"/>
          <p:nvPr/>
        </p:nvSpPr>
        <p:spPr>
          <a:xfrm>
            <a:off x="990600" y="609600"/>
            <a:ext cx="7010400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example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trees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 oak, maple, cherry, spruce, pine};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trees tree1;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combine the previous two lines into one 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trees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 oak, maple, cherry, spruce, pine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tree1;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4"/>
          <p:cNvSpPr txBox="1"/>
          <p:nvPr/>
        </p:nvSpPr>
        <p:spPr>
          <a:xfrm>
            <a:off x="1295400" y="1219200"/>
            <a:ext cx="6134100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example, using typedef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enum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 oak, maple, cherry, spruce, pine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trees_t;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trees_t tree1;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762000" y="533400"/>
            <a:ext cx="7972888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Reminder:  what do we mean by “type”?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types we have used: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unsigned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float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double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now we are moving on to creating our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(and then, on to multi-part types.)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C-8 Structures</a:t>
            </a:r>
            <a:endParaRPr/>
          </a:p>
        </p:txBody>
      </p:sp>
      <p:sp>
        <p:nvSpPr>
          <p:cNvPr id="355" name="Google Shape;355;p5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/>
          </a:p>
        </p:txBody>
      </p:sp>
      <p:sp>
        <p:nvSpPr>
          <p:cNvPr id="356" name="Google Shape;356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762000" y="228600"/>
            <a:ext cx="7215188" cy="61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 mechanism which allows the programmer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to explicitly associate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 int  Length_t;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Length_t len, maxlen;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int Inches_t, Feet_t;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Inches_t  box_length, box_width;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Feet_t lot_width, lot_length;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33400" y="350838"/>
            <a:ext cx="7299325" cy="637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Structure Types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defined for the structure,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can then be used to declare variables: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typedef struct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      int month;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      int day;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      int year;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date_t;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date_t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birth, current;    /* This line declares two type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date_t variables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declaration should list each member on its own line,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properly indented.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33401" y="304800"/>
            <a:ext cx="85344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typedef struct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      int month;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      int day;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      int year;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date_t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Industry Practice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“_t”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suffix is not required by 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certainly makes it easier to keep a program readable.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very common in industry &amp; that’s what we will use in this class.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(Some companies use all caps.)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685800" y="609600"/>
            <a:ext cx="808099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structs: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Structures can be initialized when declared by putting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values, in the correct order, inside brackets { }.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date_t  birth      = {3, 13, 1989};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date_t  current = {9, 23, 2017};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914401" y="152400"/>
            <a:ext cx="8077200" cy="686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structure can contain data items of 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types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First set up the structure */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typedef struct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char      id[20];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double  price;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int         current_inv;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}auto_part_t;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This declares variable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part1 of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 auto_part_t */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auto_part_t   part1;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/*These 3 lines initialize the parts of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part1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strcpy (part1.id , “A45X”);      // string copy function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part1.price = 10.60;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part1.current_inv = 23;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