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SC25 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SzPts val="1400"/>
              <a:buNone/>
              <a:defRPr b="0" i="0" sz="4499"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5" name="Google Shape;15;p2"/>
          <p:cNvSpPr txBox="1"/>
          <p:nvPr>
            <p:ph idx="1" type="subTitle"/>
          </p:nvPr>
        </p:nvSpPr>
        <p:spPr>
          <a:xfrm>
            <a:off x="1524000" y="3602039"/>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6" name="Google Shape;16;p2"/>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7" u="none" cap="none" strike="noStrike">
                <a:solidFill>
                  <a:srgbClr val="888888"/>
                </a:solidFill>
                <a:latin typeface="Calibri"/>
                <a:ea typeface="Calibri"/>
                <a:cs typeface="Calibri"/>
                <a:sym typeface="Calibri"/>
              </a:defRPr>
            </a:lvl1pPr>
            <a:lvl2pPr indent="0" lvl="1" marL="0" marR="0" rtl="0" algn="r">
              <a:spcBef>
                <a:spcPts val="0"/>
              </a:spcBef>
              <a:buNone/>
              <a:defRPr b="0" i="0" sz="997" u="none" cap="none" strike="noStrike">
                <a:solidFill>
                  <a:srgbClr val="888888"/>
                </a:solidFill>
                <a:latin typeface="Calibri"/>
                <a:ea typeface="Calibri"/>
                <a:cs typeface="Calibri"/>
                <a:sym typeface="Calibri"/>
              </a:defRPr>
            </a:lvl2pPr>
            <a:lvl3pPr indent="0" lvl="2" marL="0" marR="0" rtl="0" algn="r">
              <a:spcBef>
                <a:spcPts val="0"/>
              </a:spcBef>
              <a:buNone/>
              <a:defRPr b="0" i="0" sz="997" u="none" cap="none" strike="noStrike">
                <a:solidFill>
                  <a:srgbClr val="888888"/>
                </a:solidFill>
                <a:latin typeface="Calibri"/>
                <a:ea typeface="Calibri"/>
                <a:cs typeface="Calibri"/>
                <a:sym typeface="Calibri"/>
              </a:defRPr>
            </a:lvl3pPr>
            <a:lvl4pPr indent="0" lvl="3" marL="0" marR="0" rtl="0" algn="r">
              <a:spcBef>
                <a:spcPts val="0"/>
              </a:spcBef>
              <a:buNone/>
              <a:defRPr b="0" i="0" sz="997" u="none" cap="none" strike="noStrike">
                <a:solidFill>
                  <a:srgbClr val="888888"/>
                </a:solidFill>
                <a:latin typeface="Calibri"/>
                <a:ea typeface="Calibri"/>
                <a:cs typeface="Calibri"/>
                <a:sym typeface="Calibri"/>
              </a:defRPr>
            </a:lvl4pPr>
            <a:lvl5pPr indent="0" lvl="4" marL="0" marR="0" rtl="0" algn="r">
              <a:spcBef>
                <a:spcPts val="0"/>
              </a:spcBef>
              <a:buNone/>
              <a:defRPr b="0" i="0" sz="997" u="none" cap="none" strike="noStrike">
                <a:solidFill>
                  <a:srgbClr val="888888"/>
                </a:solidFill>
                <a:latin typeface="Calibri"/>
                <a:ea typeface="Calibri"/>
                <a:cs typeface="Calibri"/>
                <a:sym typeface="Calibri"/>
              </a:defRPr>
            </a:lvl5pPr>
            <a:lvl6pPr indent="0" lvl="5" marL="0" marR="0" rtl="0" algn="r">
              <a:spcBef>
                <a:spcPts val="0"/>
              </a:spcBef>
              <a:buNone/>
              <a:defRPr b="0" i="0" sz="997" u="none" cap="none" strike="noStrike">
                <a:solidFill>
                  <a:srgbClr val="888888"/>
                </a:solidFill>
                <a:latin typeface="Calibri"/>
                <a:ea typeface="Calibri"/>
                <a:cs typeface="Calibri"/>
                <a:sym typeface="Calibri"/>
              </a:defRPr>
            </a:lvl6pPr>
            <a:lvl7pPr indent="0" lvl="6" marL="0" marR="0" rtl="0" algn="r">
              <a:spcBef>
                <a:spcPts val="0"/>
              </a:spcBef>
              <a:buNone/>
              <a:defRPr b="0" i="0" sz="997" u="none" cap="none" strike="noStrike">
                <a:solidFill>
                  <a:srgbClr val="888888"/>
                </a:solidFill>
                <a:latin typeface="Calibri"/>
                <a:ea typeface="Calibri"/>
                <a:cs typeface="Calibri"/>
                <a:sym typeface="Calibri"/>
              </a:defRPr>
            </a:lvl7pPr>
            <a:lvl8pPr indent="0" lvl="7" marL="0" marR="0" rtl="0" algn="r">
              <a:spcBef>
                <a:spcPts val="0"/>
              </a:spcBef>
              <a:buNone/>
              <a:defRPr b="0" i="0" sz="997" u="none" cap="none" strike="noStrike">
                <a:solidFill>
                  <a:srgbClr val="888888"/>
                </a:solidFill>
                <a:latin typeface="Calibri"/>
                <a:ea typeface="Calibri"/>
                <a:cs typeface="Calibri"/>
                <a:sym typeface="Calibri"/>
              </a:defRPr>
            </a:lvl8pPr>
            <a:lvl9pPr indent="0" lvl="8" marL="0" marR="0" rtl="0" algn="r">
              <a:spcBef>
                <a:spcPts val="0"/>
              </a:spcBef>
              <a:buNone/>
              <a:defRPr b="0" i="0" sz="997"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0" name="Google Shape;70;p11"/>
          <p:cNvSpPr/>
          <p:nvPr>
            <p:ph idx="2" type="pic"/>
          </p:nvPr>
        </p:nvSpPr>
        <p:spPr>
          <a:xfrm>
            <a:off x="5183188" y="987428"/>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499"/>
              <a:buFont typeface="Arial"/>
              <a:buNone/>
              <a:defRPr b="0" i="0" sz="1499" u="none" cap="none" strike="noStrike">
                <a:solidFill>
                  <a:schemeClr val="dk1"/>
                </a:solidFill>
                <a:latin typeface="Calibri"/>
                <a:ea typeface="Calibri"/>
                <a:cs typeface="Calibri"/>
                <a:sym typeface="Calibri"/>
              </a:defRPr>
            </a:lvl9pPr>
          </a:lstStyle>
          <a:p/>
        </p:txBody>
      </p:sp>
      <p:sp>
        <p:nvSpPr>
          <p:cNvPr id="71" name="Google Shape;71;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72" name="Google Shape;72;p11"/>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7" name="Google Shape;77;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Google Shape;78;p12"/>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7133433" y="1956595"/>
            <a:ext cx="5811838"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83" name="Google Shape;83;p13"/>
          <p:cNvSpPr txBox="1"/>
          <p:nvPr>
            <p:ph idx="1" type="body"/>
          </p:nvPr>
        </p:nvSpPr>
        <p:spPr>
          <a:xfrm rot="5400000">
            <a:off x="1799433" y="-596105"/>
            <a:ext cx="5811838" cy="7734300"/>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4" name="Google Shape;84;p13"/>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87" name="Shape 87"/>
        <p:cNvGrpSpPr/>
        <p:nvPr/>
      </p:nvGrpSpPr>
      <p:grpSpPr>
        <a:xfrm>
          <a:off x="0" y="0"/>
          <a:ext cx="0" cy="0"/>
          <a:chOff x="0" y="0"/>
          <a:chExt cx="0" cy="0"/>
        </a:xfrm>
      </p:grpSpPr>
      <p:sp>
        <p:nvSpPr>
          <p:cNvPr id="88" name="Google Shape;88;p1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89" name="Google Shape;89;p14"/>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 Horizontal">
  <p:cSld name="Two Content - Horizontal">
    <p:spTree>
      <p:nvGrpSpPr>
        <p:cNvPr id="92" name="Shape 92"/>
        <p:cNvGrpSpPr/>
        <p:nvPr/>
      </p:nvGrpSpPr>
      <p:grpSpPr>
        <a:xfrm>
          <a:off x="0" y="0"/>
          <a:ext cx="0" cy="0"/>
          <a:chOff x="0" y="0"/>
          <a:chExt cx="0" cy="0"/>
        </a:xfrm>
      </p:grpSpPr>
      <p:sp>
        <p:nvSpPr>
          <p:cNvPr id="93" name="Google Shape;93;p15"/>
          <p:cNvSpPr/>
          <p:nvPr/>
        </p:nvSpPr>
        <p:spPr>
          <a:xfrm>
            <a:off x="-203199" y="95250"/>
            <a:ext cx="12192000" cy="1600200"/>
          </a:xfrm>
          <a:prstGeom prst="rect">
            <a:avLst/>
          </a:prstGeom>
          <a:gradFill>
            <a:gsLst>
              <a:gs pos="0">
                <a:srgbClr val="222A35"/>
              </a:gs>
              <a:gs pos="100000">
                <a:schemeClr val="lt1"/>
              </a:gs>
            </a:gsLst>
            <a:lin ang="5400000" scaled="0"/>
          </a:gradFill>
          <a:ln>
            <a:noFill/>
          </a:ln>
        </p:spPr>
        <p:txBody>
          <a:bodyPr anchorCtr="0" anchor="ctr" bIns="45700" lIns="0" spcFirstLastPara="1" rIns="0" wrap="square" tIns="45700">
            <a:noAutofit/>
          </a:bodyPr>
          <a:lstStyle/>
          <a:p>
            <a:pPr indent="0" lvl="0" marL="0" marR="0" rtl="0" algn="l">
              <a:spcBef>
                <a:spcPts val="0"/>
              </a:spcBef>
              <a:spcAft>
                <a:spcPts val="0"/>
              </a:spcAft>
              <a:buClr>
                <a:schemeClr val="dk1"/>
              </a:buClr>
              <a:buSzPts val="2000"/>
              <a:buFont typeface="Noto Sans Symbols"/>
              <a:buNone/>
            </a:pPr>
            <a:r>
              <a:t/>
            </a:r>
            <a:endParaRPr sz="2000">
              <a:solidFill>
                <a:srgbClr val="000000"/>
              </a:solidFill>
              <a:latin typeface="Times New Roman"/>
              <a:ea typeface="Times New Roman"/>
              <a:cs typeface="Times New Roman"/>
              <a:sym typeface="Times New Roman"/>
            </a:endParaRPr>
          </a:p>
        </p:txBody>
      </p:sp>
      <p:sp>
        <p:nvSpPr>
          <p:cNvPr id="94" name="Google Shape;94;p15"/>
          <p:cNvSpPr txBox="1"/>
          <p:nvPr>
            <p:ph idx="1" type="body"/>
          </p:nvPr>
        </p:nvSpPr>
        <p:spPr>
          <a:xfrm>
            <a:off x="609600" y="1827215"/>
            <a:ext cx="10972800" cy="2173287"/>
          </a:xfrm>
          <a:prstGeom prst="rect">
            <a:avLst/>
          </a:prstGeom>
          <a:noFill/>
          <a:ln>
            <a:noFill/>
          </a:ln>
        </p:spPr>
        <p:txBody>
          <a:bodyPr anchorCtr="0" anchor="t" bIns="0" lIns="0" spcFirstLastPara="1" rIns="0" wrap="square" tIns="0">
            <a:noAutofit/>
          </a:bodyPr>
          <a:lstStyle>
            <a:lvl1pPr indent="-406336" lvl="0" marL="457200" marR="0" rtl="0" algn="l">
              <a:lnSpc>
                <a:spcPct val="90000"/>
              </a:lnSpc>
              <a:spcBef>
                <a:spcPts val="750"/>
              </a:spcBef>
              <a:spcAft>
                <a:spcPts val="0"/>
              </a:spcAft>
              <a:buClr>
                <a:schemeClr val="dk1"/>
              </a:buClr>
              <a:buSzPts val="2799"/>
              <a:buFont typeface="Arial"/>
              <a:buChar char="•"/>
              <a:defRPr b="0" i="0" sz="2799" u="none" cap="none" strike="noStrike">
                <a:solidFill>
                  <a:schemeClr val="dk1"/>
                </a:solidFill>
                <a:latin typeface="Calibri"/>
                <a:ea typeface="Calibri"/>
                <a:cs typeface="Calibri"/>
                <a:sym typeface="Calibri"/>
              </a:defRPr>
            </a:lvl1pPr>
            <a:lvl2pPr indent="-381000" lvl="1" marL="914400" marR="0" rtl="0" algn="l">
              <a:lnSpc>
                <a:spcPct val="90000"/>
              </a:lnSpc>
              <a:spcBef>
                <a:spcPts val="37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375"/>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5"/>
          <p:cNvSpPr txBox="1"/>
          <p:nvPr>
            <p:ph idx="2" type="body"/>
          </p:nvPr>
        </p:nvSpPr>
        <p:spPr>
          <a:xfrm>
            <a:off x="609600" y="4229101"/>
            <a:ext cx="10972800" cy="2171700"/>
          </a:xfrm>
          <a:prstGeom prst="rect">
            <a:avLst/>
          </a:prstGeom>
          <a:noFill/>
          <a:ln>
            <a:noFill/>
          </a:ln>
        </p:spPr>
        <p:txBody>
          <a:bodyPr anchorCtr="0" anchor="t" bIns="0" lIns="0" spcFirstLastPara="1" rIns="0" wrap="square" tIns="0">
            <a:noAutofit/>
          </a:bodyPr>
          <a:lstStyle>
            <a:lvl1pPr indent="-406336" lvl="0" marL="457200" marR="0" rtl="0" algn="l">
              <a:lnSpc>
                <a:spcPct val="90000"/>
              </a:lnSpc>
              <a:spcBef>
                <a:spcPts val="750"/>
              </a:spcBef>
              <a:spcAft>
                <a:spcPts val="0"/>
              </a:spcAft>
              <a:buClr>
                <a:schemeClr val="dk1"/>
              </a:buClr>
              <a:buSzPts val="2799"/>
              <a:buFont typeface="Arial"/>
              <a:buChar char="•"/>
              <a:defRPr b="0" i="0" sz="2799" u="none" cap="none" strike="noStrike">
                <a:solidFill>
                  <a:schemeClr val="dk1"/>
                </a:solidFill>
                <a:latin typeface="Calibri"/>
                <a:ea typeface="Calibri"/>
                <a:cs typeface="Calibri"/>
                <a:sym typeface="Calibri"/>
              </a:defRPr>
            </a:lvl1pPr>
            <a:lvl2pPr indent="-381000" lvl="1" marL="914400" marR="0" rtl="0" algn="l">
              <a:lnSpc>
                <a:spcPct val="90000"/>
              </a:lnSpc>
              <a:spcBef>
                <a:spcPts val="37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375"/>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5"/>
          <p:cNvSpPr txBox="1"/>
          <p:nvPr>
            <p:ph type="title"/>
          </p:nvPr>
        </p:nvSpPr>
        <p:spPr>
          <a:xfrm>
            <a:off x="609600" y="114301"/>
            <a:ext cx="10972800" cy="13716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SzPts val="1400"/>
              <a:buNone/>
              <a:defRPr b="1" i="0" sz="3999"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97" name="Google Shape;97;p15"/>
          <p:cNvSpPr txBox="1"/>
          <p:nvPr>
            <p:ph idx="10" type="dt"/>
          </p:nvPr>
        </p:nvSpPr>
        <p:spPr>
          <a:xfrm>
            <a:off x="609600" y="6400800"/>
            <a:ext cx="2438400" cy="4572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sz="900" u="none">
                <a:solidFill>
                  <a:srgbClr val="00563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5"/>
          <p:cNvSpPr txBox="1"/>
          <p:nvPr>
            <p:ph idx="11" type="ftr"/>
          </p:nvPr>
        </p:nvSpPr>
        <p:spPr>
          <a:xfrm>
            <a:off x="3200400" y="6400800"/>
            <a:ext cx="5791200" cy="4572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SzPts val="1400"/>
              <a:buNone/>
              <a:defRPr sz="900" u="none">
                <a:solidFill>
                  <a:srgbClr val="00563C"/>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5"/>
          <p:cNvSpPr txBox="1"/>
          <p:nvPr>
            <p:ph idx="12" type="sldNum"/>
          </p:nvPr>
        </p:nvSpPr>
        <p:spPr>
          <a:xfrm>
            <a:off x="9144001" y="6400800"/>
            <a:ext cx="2438400" cy="4572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buNone/>
              <a:defRPr sz="900" u="none">
                <a:solidFill>
                  <a:srgbClr val="00563C"/>
                </a:solidFill>
                <a:latin typeface="Calibri"/>
                <a:ea typeface="Calibri"/>
                <a:cs typeface="Calibri"/>
                <a:sym typeface="Calibri"/>
              </a:defRPr>
            </a:lvl1pPr>
            <a:lvl2pPr indent="0" lvl="1" marL="0" marR="0" rtl="0" algn="r">
              <a:lnSpc>
                <a:spcPct val="100000"/>
              </a:lnSpc>
              <a:spcBef>
                <a:spcPts val="0"/>
              </a:spcBef>
              <a:buNone/>
              <a:defRPr sz="900" u="none">
                <a:solidFill>
                  <a:srgbClr val="00563C"/>
                </a:solidFill>
                <a:latin typeface="Calibri"/>
                <a:ea typeface="Calibri"/>
                <a:cs typeface="Calibri"/>
                <a:sym typeface="Calibri"/>
              </a:defRPr>
            </a:lvl2pPr>
            <a:lvl3pPr indent="0" lvl="2" marL="0" marR="0" rtl="0" algn="r">
              <a:lnSpc>
                <a:spcPct val="100000"/>
              </a:lnSpc>
              <a:spcBef>
                <a:spcPts val="0"/>
              </a:spcBef>
              <a:buNone/>
              <a:defRPr sz="900" u="none">
                <a:solidFill>
                  <a:srgbClr val="00563C"/>
                </a:solidFill>
                <a:latin typeface="Calibri"/>
                <a:ea typeface="Calibri"/>
                <a:cs typeface="Calibri"/>
                <a:sym typeface="Calibri"/>
              </a:defRPr>
            </a:lvl3pPr>
            <a:lvl4pPr indent="0" lvl="3" marL="0" marR="0" rtl="0" algn="r">
              <a:lnSpc>
                <a:spcPct val="100000"/>
              </a:lnSpc>
              <a:spcBef>
                <a:spcPts val="0"/>
              </a:spcBef>
              <a:buNone/>
              <a:defRPr sz="900" u="none">
                <a:solidFill>
                  <a:srgbClr val="00563C"/>
                </a:solidFill>
                <a:latin typeface="Calibri"/>
                <a:ea typeface="Calibri"/>
                <a:cs typeface="Calibri"/>
                <a:sym typeface="Calibri"/>
              </a:defRPr>
            </a:lvl4pPr>
            <a:lvl5pPr indent="0" lvl="4" marL="0" marR="0" rtl="0" algn="r">
              <a:lnSpc>
                <a:spcPct val="100000"/>
              </a:lnSpc>
              <a:spcBef>
                <a:spcPts val="0"/>
              </a:spcBef>
              <a:buNone/>
              <a:defRPr sz="900" u="none">
                <a:solidFill>
                  <a:srgbClr val="00563C"/>
                </a:solidFill>
                <a:latin typeface="Calibri"/>
                <a:ea typeface="Calibri"/>
                <a:cs typeface="Calibri"/>
                <a:sym typeface="Calibri"/>
              </a:defRPr>
            </a:lvl5pPr>
            <a:lvl6pPr indent="0" lvl="5" marL="0" marR="0" rtl="0" algn="r">
              <a:lnSpc>
                <a:spcPct val="100000"/>
              </a:lnSpc>
              <a:spcBef>
                <a:spcPts val="0"/>
              </a:spcBef>
              <a:buNone/>
              <a:defRPr sz="900" u="none">
                <a:solidFill>
                  <a:srgbClr val="00563C"/>
                </a:solidFill>
                <a:latin typeface="Calibri"/>
                <a:ea typeface="Calibri"/>
                <a:cs typeface="Calibri"/>
                <a:sym typeface="Calibri"/>
              </a:defRPr>
            </a:lvl6pPr>
            <a:lvl7pPr indent="0" lvl="6" marL="0" marR="0" rtl="0" algn="r">
              <a:lnSpc>
                <a:spcPct val="100000"/>
              </a:lnSpc>
              <a:spcBef>
                <a:spcPts val="0"/>
              </a:spcBef>
              <a:buNone/>
              <a:defRPr sz="900" u="none">
                <a:solidFill>
                  <a:srgbClr val="00563C"/>
                </a:solidFill>
                <a:latin typeface="Calibri"/>
                <a:ea typeface="Calibri"/>
                <a:cs typeface="Calibri"/>
                <a:sym typeface="Calibri"/>
              </a:defRPr>
            </a:lvl7pPr>
            <a:lvl8pPr indent="0" lvl="7" marL="0" marR="0" rtl="0" algn="r">
              <a:lnSpc>
                <a:spcPct val="100000"/>
              </a:lnSpc>
              <a:spcBef>
                <a:spcPts val="0"/>
              </a:spcBef>
              <a:buNone/>
              <a:defRPr sz="900" u="none">
                <a:solidFill>
                  <a:srgbClr val="00563C"/>
                </a:solidFill>
                <a:latin typeface="Calibri"/>
                <a:ea typeface="Calibri"/>
                <a:cs typeface="Calibri"/>
                <a:sym typeface="Calibri"/>
              </a:defRPr>
            </a:lvl8pPr>
            <a:lvl9pPr indent="0" lvl="8" marL="0" marR="0" rtl="0" algn="r">
              <a:lnSpc>
                <a:spcPct val="100000"/>
              </a:lnSpc>
              <a:spcBef>
                <a:spcPts val="0"/>
              </a:spcBef>
              <a:buNone/>
              <a:defRPr sz="900" u="none">
                <a:solidFill>
                  <a:srgbClr val="00563C"/>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 name="Shape 19"/>
        <p:cNvGrpSpPr/>
        <p:nvPr/>
      </p:nvGrpSpPr>
      <p:grpSpPr>
        <a:xfrm>
          <a:off x="0" y="0"/>
          <a:ext cx="0" cy="0"/>
          <a:chOff x="0" y="0"/>
          <a:chExt cx="0" cy="0"/>
        </a:xfrm>
      </p:grpSpPr>
      <p:sp>
        <p:nvSpPr>
          <p:cNvPr id="20" name="Google Shape;20;p3"/>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rgbClr val="888888"/>
                </a:solidFill>
                <a:latin typeface="Calibri"/>
                <a:ea typeface="Calibri"/>
                <a:cs typeface="Calibri"/>
                <a:sym typeface="Calibri"/>
              </a:defRPr>
            </a:lvl1pPr>
            <a:lvl2pPr indent="0" lvl="1" marL="0" marR="0" rtl="0" algn="r">
              <a:spcBef>
                <a:spcPts val="0"/>
              </a:spcBef>
              <a:buNone/>
              <a:defRPr b="0" i="0" sz="1400" u="none" cap="none" strike="noStrike">
                <a:solidFill>
                  <a:srgbClr val="888888"/>
                </a:solidFill>
                <a:latin typeface="Calibri"/>
                <a:ea typeface="Calibri"/>
                <a:cs typeface="Calibri"/>
                <a:sym typeface="Calibri"/>
              </a:defRPr>
            </a:lvl2pPr>
            <a:lvl3pPr indent="0" lvl="2" marL="0" marR="0" rtl="0" algn="r">
              <a:spcBef>
                <a:spcPts val="0"/>
              </a:spcBef>
              <a:buNone/>
              <a:defRPr b="0" i="0" sz="1400" u="none" cap="none" strike="noStrike">
                <a:solidFill>
                  <a:srgbClr val="888888"/>
                </a:solidFill>
                <a:latin typeface="Calibri"/>
                <a:ea typeface="Calibri"/>
                <a:cs typeface="Calibri"/>
                <a:sym typeface="Calibri"/>
              </a:defRPr>
            </a:lvl3pPr>
            <a:lvl4pPr indent="0" lvl="3" marL="0" marR="0" rtl="0" algn="r">
              <a:spcBef>
                <a:spcPts val="0"/>
              </a:spcBef>
              <a:buNone/>
              <a:defRPr b="0" i="0" sz="1400" u="none" cap="none" strike="noStrike">
                <a:solidFill>
                  <a:srgbClr val="888888"/>
                </a:solidFill>
                <a:latin typeface="Calibri"/>
                <a:ea typeface="Calibri"/>
                <a:cs typeface="Calibri"/>
                <a:sym typeface="Calibri"/>
              </a:defRPr>
            </a:lvl4pPr>
            <a:lvl5pPr indent="0" lvl="4" marL="0" marR="0" rtl="0" algn="r">
              <a:spcBef>
                <a:spcPts val="0"/>
              </a:spcBef>
              <a:buNone/>
              <a:defRPr b="0" i="0" sz="1400" u="none" cap="none" strike="noStrike">
                <a:solidFill>
                  <a:srgbClr val="888888"/>
                </a:solidFill>
                <a:latin typeface="Calibri"/>
                <a:ea typeface="Calibri"/>
                <a:cs typeface="Calibri"/>
                <a:sym typeface="Calibri"/>
              </a:defRPr>
            </a:lvl5pPr>
            <a:lvl6pPr indent="0" lvl="5" marL="0" marR="0" rtl="0" algn="r">
              <a:spcBef>
                <a:spcPts val="0"/>
              </a:spcBef>
              <a:buNone/>
              <a:defRPr b="0" i="0" sz="1400" u="none" cap="none" strike="noStrike">
                <a:solidFill>
                  <a:srgbClr val="888888"/>
                </a:solidFill>
                <a:latin typeface="Calibri"/>
                <a:ea typeface="Calibri"/>
                <a:cs typeface="Calibri"/>
                <a:sym typeface="Calibri"/>
              </a:defRPr>
            </a:lvl6pPr>
            <a:lvl7pPr indent="0" lvl="6" marL="0" marR="0" rtl="0" algn="r">
              <a:spcBef>
                <a:spcPts val="0"/>
              </a:spcBef>
              <a:buNone/>
              <a:defRPr b="0" i="0" sz="1400" u="none" cap="none" strike="noStrike">
                <a:solidFill>
                  <a:srgbClr val="888888"/>
                </a:solidFill>
                <a:latin typeface="Calibri"/>
                <a:ea typeface="Calibri"/>
                <a:cs typeface="Calibri"/>
                <a:sym typeface="Calibri"/>
              </a:defRPr>
            </a:lvl7pPr>
            <a:lvl8pPr indent="0" lvl="7" marL="0" marR="0" rtl="0" algn="r">
              <a:spcBef>
                <a:spcPts val="0"/>
              </a:spcBef>
              <a:buNone/>
              <a:defRPr b="0" i="0" sz="1400" u="none" cap="none" strike="noStrike">
                <a:solidFill>
                  <a:srgbClr val="888888"/>
                </a:solidFill>
                <a:latin typeface="Calibri"/>
                <a:ea typeface="Calibri"/>
                <a:cs typeface="Calibri"/>
                <a:sym typeface="Calibri"/>
              </a:defRPr>
            </a:lvl8pPr>
            <a:lvl9pPr indent="0" lvl="8" marL="0" marR="0" rtl="0" algn="r">
              <a:spcBef>
                <a:spcPts val="0"/>
              </a:spcBef>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4499"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25" name="Google Shape;25;p4"/>
          <p:cNvSpPr txBox="1"/>
          <p:nvPr>
            <p:ph idx="1" type="body"/>
          </p:nvPr>
        </p:nvSpPr>
        <p:spPr>
          <a:xfrm>
            <a:off x="831851" y="4589466"/>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375"/>
              </a:spcBef>
              <a:spcAft>
                <a:spcPts val="0"/>
              </a:spcAft>
              <a:buClr>
                <a:srgbClr val="888888"/>
              </a:buClr>
              <a:buSzPts val="1499"/>
              <a:buFont typeface="Arial"/>
              <a:buNone/>
              <a:defRPr b="0" i="0" sz="1499"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7" u="none" cap="none" strike="noStrike">
                <a:solidFill>
                  <a:srgbClr val="888888"/>
                </a:solidFill>
                <a:latin typeface="Calibri"/>
                <a:ea typeface="Calibri"/>
                <a:cs typeface="Calibri"/>
                <a:sym typeface="Calibri"/>
              </a:defRPr>
            </a:lvl1pPr>
            <a:lvl2pPr indent="0" lvl="1" marL="0" marR="0" rtl="0" algn="r">
              <a:spcBef>
                <a:spcPts val="0"/>
              </a:spcBef>
              <a:buNone/>
              <a:defRPr b="0" i="0" sz="997" u="none" cap="none" strike="noStrike">
                <a:solidFill>
                  <a:srgbClr val="888888"/>
                </a:solidFill>
                <a:latin typeface="Calibri"/>
                <a:ea typeface="Calibri"/>
                <a:cs typeface="Calibri"/>
                <a:sym typeface="Calibri"/>
              </a:defRPr>
            </a:lvl2pPr>
            <a:lvl3pPr indent="0" lvl="2" marL="0" marR="0" rtl="0" algn="r">
              <a:spcBef>
                <a:spcPts val="0"/>
              </a:spcBef>
              <a:buNone/>
              <a:defRPr b="0" i="0" sz="997" u="none" cap="none" strike="noStrike">
                <a:solidFill>
                  <a:srgbClr val="888888"/>
                </a:solidFill>
                <a:latin typeface="Calibri"/>
                <a:ea typeface="Calibri"/>
                <a:cs typeface="Calibri"/>
                <a:sym typeface="Calibri"/>
              </a:defRPr>
            </a:lvl3pPr>
            <a:lvl4pPr indent="0" lvl="3" marL="0" marR="0" rtl="0" algn="r">
              <a:spcBef>
                <a:spcPts val="0"/>
              </a:spcBef>
              <a:buNone/>
              <a:defRPr b="0" i="0" sz="997" u="none" cap="none" strike="noStrike">
                <a:solidFill>
                  <a:srgbClr val="888888"/>
                </a:solidFill>
                <a:latin typeface="Calibri"/>
                <a:ea typeface="Calibri"/>
                <a:cs typeface="Calibri"/>
                <a:sym typeface="Calibri"/>
              </a:defRPr>
            </a:lvl4pPr>
            <a:lvl5pPr indent="0" lvl="4" marL="0" marR="0" rtl="0" algn="r">
              <a:spcBef>
                <a:spcPts val="0"/>
              </a:spcBef>
              <a:buNone/>
              <a:defRPr b="0" i="0" sz="997" u="none" cap="none" strike="noStrike">
                <a:solidFill>
                  <a:srgbClr val="888888"/>
                </a:solidFill>
                <a:latin typeface="Calibri"/>
                <a:ea typeface="Calibri"/>
                <a:cs typeface="Calibri"/>
                <a:sym typeface="Calibri"/>
              </a:defRPr>
            </a:lvl5pPr>
            <a:lvl6pPr indent="0" lvl="5" marL="0" marR="0" rtl="0" algn="r">
              <a:spcBef>
                <a:spcPts val="0"/>
              </a:spcBef>
              <a:buNone/>
              <a:defRPr b="0" i="0" sz="997" u="none" cap="none" strike="noStrike">
                <a:solidFill>
                  <a:srgbClr val="888888"/>
                </a:solidFill>
                <a:latin typeface="Calibri"/>
                <a:ea typeface="Calibri"/>
                <a:cs typeface="Calibri"/>
                <a:sym typeface="Calibri"/>
              </a:defRPr>
            </a:lvl6pPr>
            <a:lvl7pPr indent="0" lvl="6" marL="0" marR="0" rtl="0" algn="r">
              <a:spcBef>
                <a:spcPts val="0"/>
              </a:spcBef>
              <a:buNone/>
              <a:defRPr b="0" i="0" sz="997" u="none" cap="none" strike="noStrike">
                <a:solidFill>
                  <a:srgbClr val="888888"/>
                </a:solidFill>
                <a:latin typeface="Calibri"/>
                <a:ea typeface="Calibri"/>
                <a:cs typeface="Calibri"/>
                <a:sym typeface="Calibri"/>
              </a:defRPr>
            </a:lvl7pPr>
            <a:lvl8pPr indent="0" lvl="7" marL="0" marR="0" rtl="0" algn="r">
              <a:spcBef>
                <a:spcPts val="0"/>
              </a:spcBef>
              <a:buNone/>
              <a:defRPr b="0" i="0" sz="997" u="none" cap="none" strike="noStrike">
                <a:solidFill>
                  <a:srgbClr val="888888"/>
                </a:solidFill>
                <a:latin typeface="Calibri"/>
                <a:ea typeface="Calibri"/>
                <a:cs typeface="Calibri"/>
                <a:sym typeface="Calibri"/>
              </a:defRPr>
            </a:lvl8pPr>
            <a:lvl9pPr indent="0" lvl="8" marL="0" marR="0" rtl="0" algn="r">
              <a:spcBef>
                <a:spcPts val="0"/>
              </a:spcBef>
              <a:buNone/>
              <a:defRPr b="0" i="0" sz="997"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999"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31" name="Google Shape;3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31736" lvl="0" marL="457200" marR="0" rtl="0" algn="l">
              <a:lnSpc>
                <a:spcPct val="90000"/>
              </a:lnSpc>
              <a:spcBef>
                <a:spcPts val="750"/>
              </a:spcBef>
              <a:spcAft>
                <a:spcPts val="0"/>
              </a:spcAft>
              <a:buClr>
                <a:schemeClr val="dk1"/>
              </a:buClr>
              <a:buSzPts val="3199"/>
              <a:buFont typeface="Arial"/>
              <a:buChar char="•"/>
              <a:defRPr b="0" i="0" sz="3199" u="none" cap="none" strike="noStrike">
                <a:solidFill>
                  <a:schemeClr val="dk1"/>
                </a:solidFill>
                <a:latin typeface="Calibri"/>
                <a:ea typeface="Calibri"/>
                <a:cs typeface="Calibri"/>
                <a:sym typeface="Calibri"/>
              </a:defRPr>
            </a:lvl1pPr>
            <a:lvl2pPr indent="-406336" lvl="1" marL="914400" marR="0" rtl="0" algn="l">
              <a:lnSpc>
                <a:spcPct val="90000"/>
              </a:lnSpc>
              <a:spcBef>
                <a:spcPts val="375"/>
              </a:spcBef>
              <a:spcAft>
                <a:spcPts val="0"/>
              </a:spcAft>
              <a:buClr>
                <a:schemeClr val="dk1"/>
              </a:buClr>
              <a:buSzPts val="2799"/>
              <a:buFont typeface="Arial"/>
              <a:buChar char="•"/>
              <a:defRPr b="0" i="0" sz="2799" u="none" cap="none" strike="noStrike">
                <a:solidFill>
                  <a:schemeClr val="dk1"/>
                </a:solidFill>
                <a:latin typeface="Calibri"/>
                <a:ea typeface="Calibri"/>
                <a:cs typeface="Calibri"/>
                <a:sym typeface="Calibri"/>
              </a:defRPr>
            </a:lvl2pPr>
            <a:lvl3pPr indent="-381000" lvl="2" marL="1371600" marR="0" rtl="0" algn="l">
              <a:lnSpc>
                <a:spcPct val="90000"/>
              </a:lnSpc>
              <a:spcBef>
                <a:spcPts val="375"/>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375"/>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089">
                <a:solidFill>
                  <a:srgbClr val="888888"/>
                </a:solidFill>
                <a:latin typeface="Calibri"/>
                <a:ea typeface="Calibri"/>
                <a:cs typeface="Calibri"/>
                <a:sym typeface="Calibri"/>
              </a:defRPr>
            </a:lvl1pPr>
            <a:lvl2pPr indent="0" lvl="1" marL="0" marR="0" rtl="0" algn="r">
              <a:spcBef>
                <a:spcPts val="0"/>
              </a:spcBef>
              <a:buNone/>
              <a:defRPr sz="1089">
                <a:solidFill>
                  <a:srgbClr val="888888"/>
                </a:solidFill>
                <a:latin typeface="Calibri"/>
                <a:ea typeface="Calibri"/>
                <a:cs typeface="Calibri"/>
                <a:sym typeface="Calibri"/>
              </a:defRPr>
            </a:lvl2pPr>
            <a:lvl3pPr indent="0" lvl="2" marL="0" marR="0" rtl="0" algn="r">
              <a:spcBef>
                <a:spcPts val="0"/>
              </a:spcBef>
              <a:buNone/>
              <a:defRPr sz="1089">
                <a:solidFill>
                  <a:srgbClr val="888888"/>
                </a:solidFill>
                <a:latin typeface="Calibri"/>
                <a:ea typeface="Calibri"/>
                <a:cs typeface="Calibri"/>
                <a:sym typeface="Calibri"/>
              </a:defRPr>
            </a:lvl3pPr>
            <a:lvl4pPr indent="0" lvl="3" marL="0" marR="0" rtl="0" algn="r">
              <a:spcBef>
                <a:spcPts val="0"/>
              </a:spcBef>
              <a:buNone/>
              <a:defRPr sz="1089">
                <a:solidFill>
                  <a:srgbClr val="888888"/>
                </a:solidFill>
                <a:latin typeface="Calibri"/>
                <a:ea typeface="Calibri"/>
                <a:cs typeface="Calibri"/>
                <a:sym typeface="Calibri"/>
              </a:defRPr>
            </a:lvl4pPr>
            <a:lvl5pPr indent="0" lvl="4" marL="0" marR="0" rtl="0" algn="r">
              <a:spcBef>
                <a:spcPts val="0"/>
              </a:spcBef>
              <a:buNone/>
              <a:defRPr sz="1089">
                <a:solidFill>
                  <a:srgbClr val="888888"/>
                </a:solidFill>
                <a:latin typeface="Calibri"/>
                <a:ea typeface="Calibri"/>
                <a:cs typeface="Calibri"/>
                <a:sym typeface="Calibri"/>
              </a:defRPr>
            </a:lvl5pPr>
            <a:lvl6pPr indent="0" lvl="5" marL="0" marR="0" rtl="0" algn="r">
              <a:spcBef>
                <a:spcPts val="0"/>
              </a:spcBef>
              <a:buNone/>
              <a:defRPr sz="1089">
                <a:solidFill>
                  <a:srgbClr val="888888"/>
                </a:solidFill>
                <a:latin typeface="Calibri"/>
                <a:ea typeface="Calibri"/>
                <a:cs typeface="Calibri"/>
                <a:sym typeface="Calibri"/>
              </a:defRPr>
            </a:lvl6pPr>
            <a:lvl7pPr indent="0" lvl="6" marL="0" marR="0" rtl="0" algn="r">
              <a:spcBef>
                <a:spcPts val="0"/>
              </a:spcBef>
              <a:buNone/>
              <a:defRPr sz="1089">
                <a:solidFill>
                  <a:srgbClr val="888888"/>
                </a:solidFill>
                <a:latin typeface="Calibri"/>
                <a:ea typeface="Calibri"/>
                <a:cs typeface="Calibri"/>
                <a:sym typeface="Calibri"/>
              </a:defRPr>
            </a:lvl7pPr>
            <a:lvl8pPr indent="0" lvl="7" marL="0" marR="0" rtl="0" algn="r">
              <a:spcBef>
                <a:spcPts val="0"/>
              </a:spcBef>
              <a:buNone/>
              <a:defRPr sz="1089">
                <a:solidFill>
                  <a:srgbClr val="888888"/>
                </a:solidFill>
                <a:latin typeface="Calibri"/>
                <a:ea typeface="Calibri"/>
                <a:cs typeface="Calibri"/>
                <a:sym typeface="Calibri"/>
              </a:defRPr>
            </a:lvl8pPr>
            <a:lvl9pPr indent="0" lvl="8" marL="0" marR="0" rtl="0" algn="r">
              <a:spcBef>
                <a:spcPts val="0"/>
              </a:spcBef>
              <a:buNone/>
              <a:defRPr sz="1089">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35" name="Shape 35"/>
        <p:cNvGrpSpPr/>
        <p:nvPr/>
      </p:nvGrpSpPr>
      <p:grpSpPr>
        <a:xfrm>
          <a:off x="0" y="0"/>
          <a:ext cx="0" cy="0"/>
          <a:chOff x="0" y="0"/>
          <a:chExt cx="0" cy="0"/>
        </a:xfrm>
      </p:grpSpPr>
      <p:sp>
        <p:nvSpPr>
          <p:cNvPr id="36" name="Google Shape;36;p6"/>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7"/>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49" name="Google Shape;49;p8"/>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499"/>
              <a:buFont typeface="Arial"/>
              <a:buNone/>
              <a:defRPr b="1" i="0" sz="1499"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50" name="Google Shape;50;p8"/>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 name="Google Shape;51;p8"/>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499"/>
              <a:buFont typeface="Arial"/>
              <a:buNone/>
              <a:defRPr b="1" i="0" sz="1499"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52" name="Google Shape;52;p8"/>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8"/>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5183188" y="987428"/>
            <a:ext cx="6172200" cy="4873625"/>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75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786" lvl="3" marL="1828800" marR="0" rtl="0" algn="l">
              <a:lnSpc>
                <a:spcPct val="90000"/>
              </a:lnSpc>
              <a:spcBef>
                <a:spcPts val="375"/>
              </a:spcBef>
              <a:spcAft>
                <a:spcPts val="0"/>
              </a:spcAft>
              <a:buClr>
                <a:schemeClr val="dk1"/>
              </a:buClr>
              <a:buSzPts val="1499"/>
              <a:buFont typeface="Arial"/>
              <a:buChar char="•"/>
              <a:defRPr b="0" i="0" sz="1499" u="none" cap="none" strike="noStrike">
                <a:solidFill>
                  <a:schemeClr val="dk1"/>
                </a:solidFill>
                <a:latin typeface="Calibri"/>
                <a:ea typeface="Calibri"/>
                <a:cs typeface="Calibri"/>
                <a:sym typeface="Calibri"/>
              </a:defRPr>
            </a:lvl4pPr>
            <a:lvl5pPr indent="-323786" lvl="4" marL="2286000" marR="0" rtl="0" algn="l">
              <a:lnSpc>
                <a:spcPct val="90000"/>
              </a:lnSpc>
              <a:spcBef>
                <a:spcPts val="375"/>
              </a:spcBef>
              <a:spcAft>
                <a:spcPts val="0"/>
              </a:spcAft>
              <a:buClr>
                <a:schemeClr val="dk1"/>
              </a:buClr>
              <a:buSzPts val="1499"/>
              <a:buFont typeface="Arial"/>
              <a:buChar char="•"/>
              <a:defRPr b="0" i="0" sz="1499" u="none" cap="none" strike="noStrike">
                <a:solidFill>
                  <a:schemeClr val="dk1"/>
                </a:solidFill>
                <a:latin typeface="Calibri"/>
                <a:ea typeface="Calibri"/>
                <a:cs typeface="Calibri"/>
                <a:sym typeface="Calibri"/>
              </a:defRPr>
            </a:lvl5pPr>
            <a:lvl6pPr indent="-323786" lvl="5" marL="2743200" marR="0" rtl="0" algn="l">
              <a:lnSpc>
                <a:spcPct val="90000"/>
              </a:lnSpc>
              <a:spcBef>
                <a:spcPts val="375"/>
              </a:spcBef>
              <a:spcAft>
                <a:spcPts val="0"/>
              </a:spcAft>
              <a:buClr>
                <a:schemeClr val="dk1"/>
              </a:buClr>
              <a:buSzPts val="1499"/>
              <a:buFont typeface="Arial"/>
              <a:buChar char="•"/>
              <a:defRPr b="0" i="0" sz="1499" u="none" cap="none" strike="noStrike">
                <a:solidFill>
                  <a:schemeClr val="dk1"/>
                </a:solidFill>
                <a:latin typeface="Calibri"/>
                <a:ea typeface="Calibri"/>
                <a:cs typeface="Calibri"/>
                <a:sym typeface="Calibri"/>
              </a:defRPr>
            </a:lvl6pPr>
            <a:lvl7pPr indent="-323786" lvl="6" marL="3200400" marR="0" rtl="0" algn="l">
              <a:lnSpc>
                <a:spcPct val="90000"/>
              </a:lnSpc>
              <a:spcBef>
                <a:spcPts val="375"/>
              </a:spcBef>
              <a:spcAft>
                <a:spcPts val="0"/>
              </a:spcAft>
              <a:buClr>
                <a:schemeClr val="dk1"/>
              </a:buClr>
              <a:buSzPts val="1499"/>
              <a:buFont typeface="Arial"/>
              <a:buChar char="•"/>
              <a:defRPr b="0" i="0" sz="1499" u="none" cap="none" strike="noStrike">
                <a:solidFill>
                  <a:schemeClr val="dk1"/>
                </a:solidFill>
                <a:latin typeface="Calibri"/>
                <a:ea typeface="Calibri"/>
                <a:cs typeface="Calibri"/>
                <a:sym typeface="Calibri"/>
              </a:defRPr>
            </a:lvl7pPr>
            <a:lvl8pPr indent="-323786" lvl="7" marL="3657600" marR="0" rtl="0" algn="l">
              <a:lnSpc>
                <a:spcPct val="90000"/>
              </a:lnSpc>
              <a:spcBef>
                <a:spcPts val="375"/>
              </a:spcBef>
              <a:spcAft>
                <a:spcPts val="0"/>
              </a:spcAft>
              <a:buClr>
                <a:schemeClr val="dk1"/>
              </a:buClr>
              <a:buSzPts val="1499"/>
              <a:buFont typeface="Arial"/>
              <a:buChar char="•"/>
              <a:defRPr b="0" i="0" sz="1499" u="none" cap="none" strike="noStrike">
                <a:solidFill>
                  <a:schemeClr val="dk1"/>
                </a:solidFill>
                <a:latin typeface="Calibri"/>
                <a:ea typeface="Calibri"/>
                <a:cs typeface="Calibri"/>
                <a:sym typeface="Calibri"/>
              </a:defRPr>
            </a:lvl8pPr>
            <a:lvl9pPr indent="-323786" lvl="8" marL="4114800" marR="0" rtl="0" algn="l">
              <a:lnSpc>
                <a:spcPct val="90000"/>
              </a:lnSpc>
              <a:spcBef>
                <a:spcPts val="375"/>
              </a:spcBef>
              <a:spcAft>
                <a:spcPts val="0"/>
              </a:spcAft>
              <a:buClr>
                <a:schemeClr val="dk1"/>
              </a:buClr>
              <a:buSzPts val="1499"/>
              <a:buFont typeface="Arial"/>
              <a:buChar char="•"/>
              <a:defRPr b="0" i="0" sz="1499" u="none" cap="none" strike="noStrike">
                <a:solidFill>
                  <a:schemeClr val="dk1"/>
                </a:solidFill>
                <a:latin typeface="Calibri"/>
                <a:ea typeface="Calibri"/>
                <a:cs typeface="Calibri"/>
                <a:sym typeface="Calibri"/>
              </a:defRPr>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375"/>
              </a:spcBef>
              <a:spcAft>
                <a:spcPts val="0"/>
              </a:spcAft>
              <a:buClr>
                <a:schemeClr val="dk1"/>
              </a:buClr>
              <a:buSzPts val="1050"/>
              <a:buFont typeface="Arial"/>
              <a:buNone/>
              <a:defRPr b="0" i="0" sz="1050" u="none" cap="none" strike="noStrike">
                <a:solidFill>
                  <a:schemeClr val="dk1"/>
                </a:solidFill>
                <a:latin typeface="Calibri"/>
                <a:ea typeface="Calibri"/>
                <a:cs typeface="Calibri"/>
                <a:sym typeface="Calibri"/>
              </a:defRPr>
            </a:lvl2pPr>
            <a:lvl3pPr indent="-228600" lvl="2" marL="1371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4pPr>
            <a:lvl5pPr indent="-228600" lvl="4" marL="22860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5pPr>
            <a:lvl6pPr indent="-228600" lvl="5" marL="27432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6pPr>
            <a:lvl7pPr indent="-228600" lvl="6" marL="32004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7pPr>
            <a:lvl8pPr indent="-228600" lvl="7" marL="36576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8pPr>
            <a:lvl9pPr indent="-228600" lvl="8" marL="4114800" marR="0" rtl="0" algn="l">
              <a:lnSpc>
                <a:spcPct val="90000"/>
              </a:lnSpc>
              <a:spcBef>
                <a:spcPts val="375"/>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97">
                <a:solidFill>
                  <a:srgbClr val="888888"/>
                </a:solidFill>
                <a:latin typeface="Calibri"/>
                <a:ea typeface="Calibri"/>
                <a:cs typeface="Calibri"/>
                <a:sym typeface="Calibri"/>
              </a:defRPr>
            </a:lvl1pPr>
            <a:lvl2pPr indent="0" lvl="1" marL="0" marR="0" rtl="0" algn="r">
              <a:spcBef>
                <a:spcPts val="0"/>
              </a:spcBef>
              <a:buNone/>
              <a:defRPr sz="997">
                <a:solidFill>
                  <a:srgbClr val="888888"/>
                </a:solidFill>
                <a:latin typeface="Calibri"/>
                <a:ea typeface="Calibri"/>
                <a:cs typeface="Calibri"/>
                <a:sym typeface="Calibri"/>
              </a:defRPr>
            </a:lvl2pPr>
            <a:lvl3pPr indent="0" lvl="2" marL="0" marR="0" rtl="0" algn="r">
              <a:spcBef>
                <a:spcPts val="0"/>
              </a:spcBef>
              <a:buNone/>
              <a:defRPr sz="997">
                <a:solidFill>
                  <a:srgbClr val="888888"/>
                </a:solidFill>
                <a:latin typeface="Calibri"/>
                <a:ea typeface="Calibri"/>
                <a:cs typeface="Calibri"/>
                <a:sym typeface="Calibri"/>
              </a:defRPr>
            </a:lvl3pPr>
            <a:lvl4pPr indent="0" lvl="3" marL="0" marR="0" rtl="0" algn="r">
              <a:spcBef>
                <a:spcPts val="0"/>
              </a:spcBef>
              <a:buNone/>
              <a:defRPr sz="997">
                <a:solidFill>
                  <a:srgbClr val="888888"/>
                </a:solidFill>
                <a:latin typeface="Calibri"/>
                <a:ea typeface="Calibri"/>
                <a:cs typeface="Calibri"/>
                <a:sym typeface="Calibri"/>
              </a:defRPr>
            </a:lvl4pPr>
            <a:lvl5pPr indent="0" lvl="4" marL="0" marR="0" rtl="0" algn="r">
              <a:spcBef>
                <a:spcPts val="0"/>
              </a:spcBef>
              <a:buNone/>
              <a:defRPr sz="997">
                <a:solidFill>
                  <a:srgbClr val="888888"/>
                </a:solidFill>
                <a:latin typeface="Calibri"/>
                <a:ea typeface="Calibri"/>
                <a:cs typeface="Calibri"/>
                <a:sym typeface="Calibri"/>
              </a:defRPr>
            </a:lvl5pPr>
            <a:lvl6pPr indent="0" lvl="5" marL="0" marR="0" rtl="0" algn="r">
              <a:spcBef>
                <a:spcPts val="0"/>
              </a:spcBef>
              <a:buNone/>
              <a:defRPr sz="997">
                <a:solidFill>
                  <a:srgbClr val="888888"/>
                </a:solidFill>
                <a:latin typeface="Calibri"/>
                <a:ea typeface="Calibri"/>
                <a:cs typeface="Calibri"/>
                <a:sym typeface="Calibri"/>
              </a:defRPr>
            </a:lvl6pPr>
            <a:lvl7pPr indent="0" lvl="6" marL="0" marR="0" rtl="0" algn="r">
              <a:spcBef>
                <a:spcPts val="0"/>
              </a:spcBef>
              <a:buNone/>
              <a:defRPr sz="997">
                <a:solidFill>
                  <a:srgbClr val="888888"/>
                </a:solidFill>
                <a:latin typeface="Calibri"/>
                <a:ea typeface="Calibri"/>
                <a:cs typeface="Calibri"/>
                <a:sym typeface="Calibri"/>
              </a:defRPr>
            </a:lvl7pPr>
            <a:lvl8pPr indent="0" lvl="7" marL="0" marR="0" rtl="0" algn="r">
              <a:spcBef>
                <a:spcPts val="0"/>
              </a:spcBef>
              <a:buNone/>
              <a:defRPr sz="997">
                <a:solidFill>
                  <a:srgbClr val="888888"/>
                </a:solidFill>
                <a:latin typeface="Calibri"/>
                <a:ea typeface="Calibri"/>
                <a:cs typeface="Calibri"/>
                <a:sym typeface="Calibri"/>
              </a:defRPr>
            </a:lvl8pPr>
            <a:lvl9pPr indent="0" lvl="8" marL="0" marR="0" rtl="0" algn="r">
              <a:spcBef>
                <a:spcPts val="0"/>
              </a:spcBef>
              <a:buNone/>
              <a:defRPr sz="997">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12940" lvl="0" marL="457200" marR="0" rtl="0" algn="l">
              <a:lnSpc>
                <a:spcPct val="90000"/>
              </a:lnSpc>
              <a:spcBef>
                <a:spcPts val="750"/>
              </a:spcBef>
              <a:spcAft>
                <a:spcPts val="0"/>
              </a:spcAft>
              <a:buClr>
                <a:schemeClr val="dk1"/>
              </a:buClr>
              <a:buSzPts val="2903"/>
              <a:buFont typeface="Arial"/>
              <a:buChar char="•"/>
              <a:defRPr b="0" i="0" sz="2903" u="none" cap="none" strike="noStrike">
                <a:solidFill>
                  <a:schemeClr val="dk1"/>
                </a:solidFill>
                <a:latin typeface="Calibri"/>
                <a:ea typeface="Calibri"/>
                <a:cs typeface="Calibri"/>
                <a:sym typeface="Calibri"/>
              </a:defRPr>
            </a:lvl1pPr>
            <a:lvl2pPr indent="-366839" lvl="1" marL="914400" marR="0" rtl="0" algn="l">
              <a:lnSpc>
                <a:spcPct val="90000"/>
              </a:lnSpc>
              <a:spcBef>
                <a:spcPts val="375"/>
              </a:spcBef>
              <a:spcAft>
                <a:spcPts val="0"/>
              </a:spcAft>
              <a:buClr>
                <a:schemeClr val="dk1"/>
              </a:buClr>
              <a:buSzPts val="2177"/>
              <a:buFont typeface="Arial"/>
              <a:buChar char="•"/>
              <a:defRPr b="0" i="0" sz="2177" u="none" cap="none" strike="noStrike">
                <a:solidFill>
                  <a:schemeClr val="dk1"/>
                </a:solidFill>
                <a:latin typeface="Calibri"/>
                <a:ea typeface="Calibri"/>
                <a:cs typeface="Calibri"/>
                <a:sym typeface="Calibri"/>
              </a:defRPr>
            </a:lvl2pPr>
            <a:lvl3pPr indent="-343789" lvl="2" marL="1371600" marR="0" rtl="0" algn="l">
              <a:lnSpc>
                <a:spcPct val="90000"/>
              </a:lnSpc>
              <a:spcBef>
                <a:spcPts val="375"/>
              </a:spcBef>
              <a:spcAft>
                <a:spcPts val="0"/>
              </a:spcAft>
              <a:buClr>
                <a:schemeClr val="dk1"/>
              </a:buClr>
              <a:buSzPts val="1814"/>
              <a:buFont typeface="Arial"/>
              <a:buChar char="•"/>
              <a:defRPr b="0" i="0" sz="1814" u="none" cap="none" strike="noStrike">
                <a:solidFill>
                  <a:schemeClr val="dk1"/>
                </a:solidFill>
                <a:latin typeface="Calibri"/>
                <a:ea typeface="Calibri"/>
                <a:cs typeface="Calibri"/>
                <a:sym typeface="Calibri"/>
              </a:defRPr>
            </a:lvl3pPr>
            <a:lvl4pPr indent="-332295" lvl="3" marL="18288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4pPr>
            <a:lvl5pPr indent="-332295" lvl="4" marL="2286000" marR="0" rtl="0" algn="l">
              <a:lnSpc>
                <a:spcPct val="90000"/>
              </a:lnSpc>
              <a:spcBef>
                <a:spcPts val="375"/>
              </a:spcBef>
              <a:spcAft>
                <a:spcPts val="0"/>
              </a:spcAft>
              <a:buClr>
                <a:schemeClr val="dk1"/>
              </a:buClr>
              <a:buSzPts val="1633"/>
              <a:buFont typeface="Arial"/>
              <a:buChar char="•"/>
              <a:defRPr b="0" i="0" sz="1633"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1"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97"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97"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97"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97"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97"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97"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97"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97"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97"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203200" y="0"/>
            <a:ext cx="0" cy="6858000"/>
          </a:xfrm>
          <a:prstGeom prst="straightConnector1">
            <a:avLst/>
          </a:prstGeom>
          <a:noFill/>
          <a:ln cap="flat" cmpd="sng" w="76200">
            <a:solidFill>
              <a:srgbClr val="385623"/>
            </a:solidFill>
            <a:prstDash val="solid"/>
            <a:miter lim="800000"/>
            <a:headEnd len="sm" w="sm" type="none"/>
            <a:tailEnd len="sm" w="sm" type="none"/>
          </a:ln>
        </p:spPr>
      </p:cxnSp>
      <p:cxnSp>
        <p:nvCxnSpPr>
          <p:cNvPr id="12" name="Google Shape;12;p1"/>
          <p:cNvCxnSpPr/>
          <p:nvPr/>
        </p:nvCxnSpPr>
        <p:spPr>
          <a:xfrm>
            <a:off x="508000" y="0"/>
            <a:ext cx="0" cy="6858000"/>
          </a:xfrm>
          <a:prstGeom prst="straightConnector1">
            <a:avLst/>
          </a:prstGeom>
          <a:noFill/>
          <a:ln cap="flat" cmpd="sng" w="76200">
            <a:solidFill>
              <a:schemeClr val="accent4"/>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2209800" y="2130426"/>
            <a:ext cx="7772400" cy="266324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0" i="0" lang="en-US" sz="4400" u="none" cap="none" strike="noStrike">
                <a:solidFill>
                  <a:schemeClr val="dk1"/>
                </a:solidFill>
                <a:latin typeface="Calibri"/>
                <a:ea typeface="Calibri"/>
                <a:cs typeface="Calibri"/>
                <a:sym typeface="Calibri"/>
              </a:rPr>
              <a:t> 5_UNIX</a:t>
            </a: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The </a:t>
            </a:r>
            <a:r>
              <a:rPr b="0" i="1" lang="en-US" sz="4400" u="none" cap="none" strike="noStrike">
                <a:solidFill>
                  <a:schemeClr val="dk1"/>
                </a:solidFill>
                <a:latin typeface="Calibri"/>
                <a:ea typeface="Calibri"/>
                <a:cs typeface="Calibri"/>
                <a:sym typeface="Calibri"/>
              </a:rPr>
              <a:t>make</a:t>
            </a:r>
            <a:r>
              <a:rPr b="0" i="0" lang="en-US" sz="4400" u="none" cap="none" strike="noStrike">
                <a:solidFill>
                  <a:schemeClr val="dk1"/>
                </a:solidFill>
                <a:latin typeface="Calibri"/>
                <a:ea typeface="Calibri"/>
                <a:cs typeface="Calibri"/>
                <a:sym typeface="Calibri"/>
              </a:rPr>
              <a:t> Tool/Command</a:t>
            </a:r>
            <a:endParaRPr/>
          </a:p>
        </p:txBody>
      </p:sp>
      <p:sp>
        <p:nvSpPr>
          <p:cNvPr id="105" name="Google Shape;105;p16"/>
          <p:cNvSpPr txBox="1"/>
          <p:nvPr>
            <p:ph idx="1" type="subTitle"/>
          </p:nvPr>
        </p:nvSpPr>
        <p:spPr>
          <a:xfrm>
            <a:off x="2895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a:p>
        </p:txBody>
      </p:sp>
      <p:sp>
        <p:nvSpPr>
          <p:cNvPr id="106" name="Google Shape;106;p1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97" u="none" cap="none" strike="noStrike">
                <a:solidFill>
                  <a:srgbClr val="000000"/>
                </a:solidFill>
                <a:latin typeface="Calibri"/>
                <a:ea typeface="Calibri"/>
                <a:cs typeface="Calibri"/>
                <a:sym typeface="Calibri"/>
              </a:rPr>
              <a:t>‹#›</a:t>
            </a:fld>
            <a:endParaRPr b="0" i="0" sz="997"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66" name="Google Shape;166;p25"/>
          <p:cNvSpPr txBox="1"/>
          <p:nvPr/>
        </p:nvSpPr>
        <p:spPr>
          <a:xfrm>
            <a:off x="1488859" y="519261"/>
            <a:ext cx="6019800"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a:t>
            </a:r>
            <a:r>
              <a:rPr i="1" lang="en-US" sz="2400">
                <a:solidFill>
                  <a:srgbClr val="000000"/>
                </a:solidFill>
                <a:latin typeface="Calibri"/>
                <a:ea typeface="Calibri"/>
                <a:cs typeface="Calibri"/>
                <a:sym typeface="Calibri"/>
              </a:rPr>
              <a:t>* The new function 	page 2 of 2 *</a:t>
            </a:r>
            <a:r>
              <a:rPr lang="en-US" sz="24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compute.c                                     */		</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#include &lt;math.h&gt;</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double </a:t>
            </a:r>
            <a:r>
              <a:rPr b="1" lang="en-US" sz="2400">
                <a:solidFill>
                  <a:srgbClr val="000000"/>
                </a:solidFill>
                <a:latin typeface="Calibri"/>
                <a:ea typeface="Calibri"/>
                <a:cs typeface="Calibri"/>
                <a:sym typeface="Calibri"/>
              </a:rPr>
              <a:t>compute</a:t>
            </a:r>
            <a:r>
              <a:rPr lang="en-US" sz="2400">
                <a:solidFill>
                  <a:srgbClr val="000000"/>
                </a:solidFill>
                <a:latin typeface="Calibri"/>
                <a:ea typeface="Calibri"/>
                <a:cs typeface="Calibri"/>
                <a:sym typeface="Calibri"/>
              </a:rPr>
              <a:t>(double x, double y)</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return (pow(x, y));</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72" name="Google Shape;172;p26"/>
          <p:cNvSpPr txBox="1"/>
          <p:nvPr/>
        </p:nvSpPr>
        <p:spPr>
          <a:xfrm>
            <a:off x="1432874" y="679516"/>
            <a:ext cx="6705600"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000000"/>
                </a:solidFill>
                <a:latin typeface="Calibri"/>
                <a:ea typeface="Calibri"/>
                <a:cs typeface="Calibri"/>
                <a:sym typeface="Calibri"/>
              </a:rPr>
              <a:t>First pass at a makefile: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&gt;</a:t>
            </a:r>
            <a:r>
              <a:rPr b="1" lang="en-US" sz="2400">
                <a:solidFill>
                  <a:srgbClr val="000000"/>
                </a:solidFill>
                <a:latin typeface="Calibri"/>
                <a:ea typeface="Calibri"/>
                <a:cs typeface="Calibri"/>
                <a:sym typeface="Calibri"/>
              </a:rPr>
              <a:t>cat makefile</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power: power.o compute.o</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cc power.o compute.o  -o power2 -lm</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&gt;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~/csc60]60&gt; </a:t>
            </a:r>
            <a:r>
              <a:rPr b="1" lang="en-US" sz="2400">
                <a:solidFill>
                  <a:srgbClr val="000000"/>
                </a:solidFill>
                <a:latin typeface="Calibri"/>
                <a:ea typeface="Calibri"/>
                <a:cs typeface="Calibri"/>
                <a:sym typeface="Calibri"/>
              </a:rPr>
              <a:t>make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cc    -c -o power.o power.c</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cc    -c -o compute.o compute.c</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cc power.o compute.o  -o power2 -lm</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~/csc60]61&gt;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cxnSp>
        <p:nvCxnSpPr>
          <p:cNvPr id="173" name="Google Shape;173;p26"/>
          <p:cNvCxnSpPr/>
          <p:nvPr/>
        </p:nvCxnSpPr>
        <p:spPr>
          <a:xfrm>
            <a:off x="1527142" y="3305190"/>
            <a:ext cx="6014301" cy="9427"/>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79" name="Google Shape;179;p27"/>
          <p:cNvSpPr txBox="1"/>
          <p:nvPr/>
        </p:nvSpPr>
        <p:spPr>
          <a:xfrm>
            <a:off x="1046375" y="335438"/>
            <a:ext cx="6705600" cy="63555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400">
                <a:solidFill>
                  <a:srgbClr val="000000"/>
                </a:solidFill>
                <a:latin typeface="Calibri"/>
                <a:ea typeface="Calibri"/>
                <a:cs typeface="Calibri"/>
                <a:sym typeface="Calibri"/>
              </a:rPr>
              <a:t>/*   Second pass at a makefile:      */</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  Look at its contents                    */</a:t>
            </a:r>
            <a:endParaRPr/>
          </a:p>
          <a:p>
            <a:pPr indent="0" lvl="0" marL="0" marR="0" rtl="0" algn="l">
              <a:spcBef>
                <a:spcPts val="0"/>
              </a:spcBef>
              <a:spcAft>
                <a:spcPts val="0"/>
              </a:spcAft>
              <a:buNone/>
            </a:pPr>
            <a:r>
              <a:rPr i="1" lang="en-US" sz="11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&gt;</a:t>
            </a:r>
            <a:r>
              <a:rPr b="1" lang="en-US" sz="2400">
                <a:solidFill>
                  <a:srgbClr val="000000"/>
                </a:solidFill>
                <a:latin typeface="Calibri"/>
                <a:ea typeface="Calibri"/>
                <a:cs typeface="Calibri"/>
                <a:sym typeface="Calibri"/>
              </a:rPr>
              <a:t>cat makefile</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power2: power2.o compute.o </a:t>
            </a:r>
            <a:r>
              <a:rPr i="1" lang="en-US" sz="2400">
                <a:solidFill>
                  <a:srgbClr val="000000"/>
                </a:solidFill>
                <a:latin typeface="Calibri"/>
                <a:ea typeface="Calibri"/>
                <a:cs typeface="Calibri"/>
                <a:sym typeface="Calibri"/>
              </a:rPr>
              <a:t>p2.h</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cc power2.o compute.o  -o power2 -lm</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power2.o: power2.c </a:t>
            </a:r>
            <a:r>
              <a:rPr i="1" lang="en-US" sz="2400">
                <a:solidFill>
                  <a:srgbClr val="000000"/>
                </a:solidFill>
                <a:latin typeface="Calibri"/>
                <a:ea typeface="Calibri"/>
                <a:cs typeface="Calibri"/>
                <a:sym typeface="Calibri"/>
              </a:rPr>
              <a:t>p2.h</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cc -c power2.c</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compute.o: compute.c </a:t>
            </a:r>
            <a:r>
              <a:rPr i="1" lang="en-US" sz="2400">
                <a:solidFill>
                  <a:srgbClr val="000000"/>
                </a:solidFill>
                <a:latin typeface="Calibri"/>
                <a:ea typeface="Calibri"/>
                <a:cs typeface="Calibri"/>
                <a:sym typeface="Calibri"/>
              </a:rPr>
              <a:t>p2.h</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cc -c compute.c</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Run make using our new makefile */</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~/csc60]68&gt; </a:t>
            </a:r>
            <a:r>
              <a:rPr b="1" lang="en-US" sz="2400">
                <a:solidFill>
                  <a:srgbClr val="000000"/>
                </a:solidFill>
                <a:latin typeface="Calibri"/>
                <a:ea typeface="Calibri"/>
                <a:cs typeface="Calibri"/>
                <a:sym typeface="Calibri"/>
              </a:rPr>
              <a:t>make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cc    -c -o power2.o power2.c</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cc power2.o compute.o  -o power2 -lm</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~/csc60]69&gt;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cxnSp>
        <p:nvCxnSpPr>
          <p:cNvPr id="180" name="Google Shape;180;p27"/>
          <p:cNvCxnSpPr/>
          <p:nvPr/>
        </p:nvCxnSpPr>
        <p:spPr>
          <a:xfrm>
            <a:off x="1046375" y="3996965"/>
            <a:ext cx="6014301" cy="9427"/>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86" name="Google Shape;186;p28"/>
          <p:cNvSpPr txBox="1"/>
          <p:nvPr/>
        </p:nvSpPr>
        <p:spPr>
          <a:xfrm>
            <a:off x="1247867" y="538549"/>
            <a:ext cx="8310803" cy="5816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a:t>
            </a:r>
            <a:r>
              <a:rPr i="1" lang="en-US" sz="2800">
                <a:solidFill>
                  <a:srgbClr val="000000"/>
                </a:solidFill>
                <a:latin typeface="Calibri"/>
                <a:ea typeface="Calibri"/>
                <a:cs typeface="Calibri"/>
                <a:sym typeface="Calibri"/>
              </a:rPr>
              <a:t>   Third and last pass at a makefile: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a:t>
            </a:r>
            <a:r>
              <a:rPr i="1" lang="en-US" sz="2400">
                <a:solidFill>
                  <a:srgbClr val="000000"/>
                </a:solidFill>
                <a:latin typeface="Calibri"/>
                <a:ea typeface="Calibri"/>
                <a:cs typeface="Calibri"/>
                <a:sym typeface="Calibri"/>
              </a:rPr>
              <a:t>      </a:t>
            </a:r>
            <a:r>
              <a:rPr b="1" i="1" lang="en-US" sz="2400">
                <a:solidFill>
                  <a:srgbClr val="000000"/>
                </a:solidFill>
                <a:latin typeface="Calibri"/>
                <a:ea typeface="Calibri"/>
                <a:cs typeface="Calibri"/>
                <a:sym typeface="Calibri"/>
              </a:rPr>
              <a:t>power2.h </a:t>
            </a:r>
            <a:r>
              <a:rPr lang="en-US" sz="2400">
                <a:solidFill>
                  <a:srgbClr val="000000"/>
                </a:solidFill>
                <a:latin typeface="Calibri"/>
                <a:ea typeface="Calibri"/>
                <a:cs typeface="Calibri"/>
                <a:sym typeface="Calibri"/>
              </a:rPr>
              <a:t>is not needed but included in </a:t>
            </a:r>
            <a:r>
              <a:rPr i="1" lang="en-US" sz="2400">
                <a:solidFill>
                  <a:srgbClr val="000000"/>
                </a:solidFill>
                <a:latin typeface="Calibri"/>
                <a:ea typeface="Calibri"/>
                <a:cs typeface="Calibri"/>
                <a:sym typeface="Calibri"/>
              </a:rPr>
              <a:t>italics </a:t>
            </a:r>
            <a:r>
              <a:rPr lang="en-US" sz="2400">
                <a:solidFill>
                  <a:srgbClr val="000000"/>
                </a:solidFill>
                <a:latin typeface="Calibri"/>
                <a:ea typeface="Calibri"/>
                <a:cs typeface="Calibri"/>
                <a:sym typeface="Calibri"/>
              </a:rPr>
              <a:t>to show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where it would be located if it was needed</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&gt;</a:t>
            </a:r>
            <a:r>
              <a:rPr b="1" lang="en-US" sz="2400">
                <a:solidFill>
                  <a:srgbClr val="000000"/>
                </a:solidFill>
                <a:latin typeface="Calibri"/>
                <a:ea typeface="Calibri"/>
                <a:cs typeface="Calibri"/>
                <a:sym typeface="Calibri"/>
              </a:rPr>
              <a:t>cat makefile</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power2: power2.o compute.o  </a:t>
            </a:r>
            <a:r>
              <a:rPr i="1" lang="en-US" sz="2400">
                <a:solidFill>
                  <a:srgbClr val="000000"/>
                </a:solidFill>
                <a:latin typeface="Calibri"/>
                <a:ea typeface="Calibri"/>
                <a:cs typeface="Calibri"/>
                <a:sym typeface="Calibri"/>
              </a:rPr>
              <a:t>power2.h</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power2.o compute.o  -o power2 –lm</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power2.o:  </a:t>
            </a:r>
            <a:r>
              <a:rPr i="1" lang="en-US" sz="2400">
                <a:solidFill>
                  <a:srgbClr val="000000"/>
                </a:solidFill>
                <a:latin typeface="Calibri"/>
                <a:ea typeface="Calibri"/>
                <a:cs typeface="Calibri"/>
                <a:sym typeface="Calibri"/>
              </a:rPr>
              <a:t>power2.h</a:t>
            </a:r>
            <a:endParaRPr/>
          </a:p>
          <a:p>
            <a:pPr indent="0" lvl="0" marL="0" marR="0" rtl="0" algn="l">
              <a:spcBef>
                <a:spcPts val="0"/>
              </a:spcBef>
              <a:spcAft>
                <a:spcPts val="0"/>
              </a:spcAft>
              <a:buNone/>
            </a:pPr>
            <a:r>
              <a:rPr lang="en-US"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compute.o:  </a:t>
            </a:r>
            <a:r>
              <a:rPr i="1" lang="en-US" sz="2400">
                <a:solidFill>
                  <a:srgbClr val="000000"/>
                </a:solidFill>
                <a:latin typeface="Calibri"/>
                <a:ea typeface="Calibri"/>
                <a:cs typeface="Calibri"/>
                <a:sym typeface="Calibri"/>
              </a:rPr>
              <a:t>power2.h</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&gt;</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cxnSp>
        <p:nvCxnSpPr>
          <p:cNvPr id="187" name="Google Shape;187;p28"/>
          <p:cNvCxnSpPr/>
          <p:nvPr/>
        </p:nvCxnSpPr>
        <p:spPr>
          <a:xfrm>
            <a:off x="1027713" y="2205487"/>
            <a:ext cx="8032311" cy="0"/>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93" name="Google Shape;193;p29"/>
          <p:cNvSpPr txBox="1"/>
          <p:nvPr/>
        </p:nvSpPr>
        <p:spPr>
          <a:xfrm>
            <a:off x="1017839" y="416264"/>
            <a:ext cx="9724995" cy="5570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  </a:t>
            </a:r>
            <a:r>
              <a:rPr b="1" i="1" lang="en-US" sz="2800">
                <a:solidFill>
                  <a:srgbClr val="000000"/>
                </a:solidFill>
                <a:latin typeface="Calibri"/>
                <a:ea typeface="Calibri"/>
                <a:cs typeface="Calibri"/>
                <a:sym typeface="Calibri"/>
              </a:rPr>
              <a:t> Helpful Comments </a:t>
            </a:r>
            <a:r>
              <a:rPr b="1" lang="en-US" sz="28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Start by opening </a:t>
            </a:r>
            <a:r>
              <a:rPr i="1" lang="en-US" sz="2400">
                <a:solidFill>
                  <a:srgbClr val="000000"/>
                </a:solidFill>
                <a:latin typeface="Calibri"/>
                <a:ea typeface="Calibri"/>
                <a:cs typeface="Calibri"/>
                <a:sym typeface="Calibri"/>
              </a:rPr>
              <a:t>vim</a:t>
            </a:r>
            <a:r>
              <a:rPr lang="en-US" sz="2400">
                <a:solidFill>
                  <a:srgbClr val="000000"/>
                </a:solidFill>
                <a:latin typeface="Calibri"/>
                <a:ea typeface="Calibri"/>
                <a:cs typeface="Calibri"/>
                <a:sym typeface="Calibri"/>
              </a:rPr>
              <a:t>, and typing in the commands to a file named </a:t>
            </a:r>
            <a:r>
              <a:rPr i="1" lang="en-US" sz="2400">
                <a:solidFill>
                  <a:srgbClr val="000000"/>
                </a:solidFill>
                <a:latin typeface="Calibri"/>
                <a:ea typeface="Calibri"/>
                <a:cs typeface="Calibri"/>
                <a:sym typeface="Calibri"/>
              </a:rPr>
              <a:t>makefile</a:t>
            </a:r>
            <a:r>
              <a:rPr lang="en-US" sz="24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Close </a:t>
            </a:r>
            <a:r>
              <a:rPr i="1" lang="en-US" sz="2400">
                <a:solidFill>
                  <a:srgbClr val="000000"/>
                </a:solidFill>
                <a:latin typeface="Calibri"/>
                <a:ea typeface="Calibri"/>
                <a:cs typeface="Calibri"/>
                <a:sym typeface="Calibri"/>
              </a:rPr>
              <a:t>vim</a:t>
            </a:r>
            <a:r>
              <a:rPr lang="en-US" sz="2400">
                <a:solidFill>
                  <a:srgbClr val="000000"/>
                </a:solidFill>
                <a:latin typeface="Calibri"/>
                <a:ea typeface="Calibri"/>
                <a:cs typeface="Calibri"/>
                <a:sym typeface="Calibri"/>
              </a:rPr>
              <a:t> and then at the prompt, type:   </a:t>
            </a:r>
            <a:r>
              <a:rPr i="1" lang="en-US" sz="2400">
                <a:solidFill>
                  <a:srgbClr val="000000"/>
                </a:solidFill>
                <a:latin typeface="Calibri"/>
                <a:ea typeface="Calibri"/>
                <a:cs typeface="Calibri"/>
                <a:sym typeface="Calibri"/>
              </a:rPr>
              <a:t>make</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When you enter </a:t>
            </a:r>
            <a:r>
              <a:rPr b="1" lang="en-US" sz="2400">
                <a:solidFill>
                  <a:srgbClr val="000000"/>
                </a:solidFill>
                <a:latin typeface="Calibri"/>
                <a:ea typeface="Calibri"/>
                <a:cs typeface="Calibri"/>
                <a:sym typeface="Calibri"/>
              </a:rPr>
              <a:t>vim</a:t>
            </a:r>
            <a:r>
              <a:rPr lang="en-US" sz="2400">
                <a:solidFill>
                  <a:srgbClr val="000000"/>
                </a:solidFill>
                <a:latin typeface="Calibri"/>
                <a:ea typeface="Calibri"/>
                <a:cs typeface="Calibri"/>
                <a:sym typeface="Calibri"/>
              </a:rPr>
              <a:t>, type: </a:t>
            </a:r>
            <a:r>
              <a:rPr b="1" lang="en-US" sz="2400">
                <a:solidFill>
                  <a:srgbClr val="000000"/>
                </a:solidFill>
                <a:latin typeface="Calibri"/>
                <a:ea typeface="Calibri"/>
                <a:cs typeface="Calibri"/>
                <a:sym typeface="Calibri"/>
              </a:rPr>
              <a:t>  :set list</a:t>
            </a:r>
            <a:endParaRPr/>
          </a:p>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This will show the non-printable characters:</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a:t>
            </a:r>
            <a:r>
              <a:rPr lang="en-US" sz="2400">
                <a:solidFill>
                  <a:srgbClr val="000000"/>
                </a:solidFill>
                <a:latin typeface="Times New Roman"/>
                <a:ea typeface="Times New Roman"/>
                <a:cs typeface="Times New Roman"/>
                <a:sym typeface="Times New Roman"/>
              </a:rPr>
              <a:t>^I = tab</a:t>
            </a:r>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 = end of line</a:t>
            </a:r>
            <a:endParaRPr/>
          </a:p>
          <a:p>
            <a:pPr indent="0" lvl="0" marL="0" marR="0" rtl="0" algn="l">
              <a:spcBef>
                <a:spcPts val="0"/>
              </a:spcBef>
              <a:spcAft>
                <a:spcPts val="0"/>
              </a:spcAft>
              <a:buNone/>
            </a:pPr>
            <a:r>
              <a:t/>
            </a:r>
            <a:endParaRPr sz="2800">
              <a:solidFill>
                <a:srgbClr val="000000"/>
              </a:solidFill>
              <a:latin typeface="Times New Roman"/>
              <a:ea typeface="Times New Roman"/>
              <a:cs typeface="Times New Roman"/>
              <a:sym typeface="Times New Roman"/>
            </a:endParaRPr>
          </a:p>
          <a:p>
            <a:pPr indent="-342900" lvl="0" marL="342900" marR="0" rtl="0" algn="l">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To create a tab on </a:t>
            </a:r>
            <a:r>
              <a:rPr i="1" lang="en-US" sz="2400">
                <a:solidFill>
                  <a:srgbClr val="000000"/>
                </a:solidFill>
                <a:latin typeface="Calibri"/>
                <a:ea typeface="Calibri"/>
                <a:cs typeface="Calibri"/>
                <a:sym typeface="Calibri"/>
              </a:rPr>
              <a:t>athena</a:t>
            </a:r>
            <a:r>
              <a:rPr lang="en-US" sz="2400">
                <a:solidFill>
                  <a:srgbClr val="000000"/>
                </a:solidFill>
                <a:latin typeface="Calibri"/>
                <a:ea typeface="Calibri"/>
                <a:cs typeface="Calibri"/>
                <a:sym typeface="Calibri"/>
              </a:rPr>
              <a:t>, you may have to hit the tab key </a:t>
            </a:r>
            <a:r>
              <a:rPr b="1" lang="en-US" sz="2400">
                <a:solidFill>
                  <a:srgbClr val="000000"/>
                </a:solidFill>
                <a:latin typeface="Calibri"/>
                <a:ea typeface="Calibri"/>
                <a:cs typeface="Calibri"/>
                <a:sym typeface="Calibri"/>
              </a:rPr>
              <a:t>twice</a:t>
            </a:r>
            <a:r>
              <a:rPr lang="en-US" sz="2400">
                <a:solidFill>
                  <a:srgbClr val="000000"/>
                </a:solidFill>
                <a:latin typeface="Calibri"/>
                <a:ea typeface="Calibri"/>
                <a:cs typeface="Calibri"/>
                <a:sym typeface="Calibri"/>
              </a:rPr>
              <a:t> in a row.</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99" name="Google Shape;199;p30"/>
          <p:cNvSpPr txBox="1"/>
          <p:nvPr/>
        </p:nvSpPr>
        <p:spPr>
          <a:xfrm>
            <a:off x="2743200" y="990601"/>
            <a:ext cx="67056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power2</a:t>
            </a:r>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power.o	</a:t>
            </a:r>
            <a:r>
              <a:rPr lang="en-US" sz="20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compute.o</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power.c	</a:t>
            </a:r>
            <a:r>
              <a:rPr lang="en-US" sz="20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compute.c</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000">
                <a:solidFill>
                  <a:srgbClr val="000000"/>
                </a:solidFill>
                <a:latin typeface="Calibri"/>
                <a:ea typeface="Calibri"/>
                <a:cs typeface="Calibri"/>
                <a:sym typeface="Calibri"/>
              </a:rPr>
              <a:t>	</a:t>
            </a:r>
            <a:endParaRPr/>
          </a:p>
        </p:txBody>
      </p:sp>
      <p:sp>
        <p:nvSpPr>
          <p:cNvPr id="200" name="Google Shape;200;p30"/>
          <p:cNvSpPr/>
          <p:nvPr/>
        </p:nvSpPr>
        <p:spPr>
          <a:xfrm>
            <a:off x="5257800" y="914400"/>
            <a:ext cx="1524000" cy="6858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p:txBody>
      </p:sp>
      <p:sp>
        <p:nvSpPr>
          <p:cNvPr id="201" name="Google Shape;201;p30"/>
          <p:cNvSpPr/>
          <p:nvPr/>
        </p:nvSpPr>
        <p:spPr>
          <a:xfrm>
            <a:off x="3505200" y="2450969"/>
            <a:ext cx="1524000" cy="6858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p:txBody>
      </p:sp>
      <p:sp>
        <p:nvSpPr>
          <p:cNvPr id="202" name="Google Shape;202;p30"/>
          <p:cNvSpPr/>
          <p:nvPr/>
        </p:nvSpPr>
        <p:spPr>
          <a:xfrm>
            <a:off x="3505200" y="4038601"/>
            <a:ext cx="1524000" cy="6858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p:txBody>
      </p:sp>
      <p:sp>
        <p:nvSpPr>
          <p:cNvPr id="203" name="Google Shape;203;p30"/>
          <p:cNvSpPr/>
          <p:nvPr/>
        </p:nvSpPr>
        <p:spPr>
          <a:xfrm>
            <a:off x="7239000" y="2464324"/>
            <a:ext cx="1524000" cy="6858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p:txBody>
      </p:sp>
      <p:sp>
        <p:nvSpPr>
          <p:cNvPr id="204" name="Google Shape;204;p30"/>
          <p:cNvSpPr/>
          <p:nvPr/>
        </p:nvSpPr>
        <p:spPr>
          <a:xfrm>
            <a:off x="7239000" y="4038601"/>
            <a:ext cx="1524000" cy="6858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rgbClr val="000000"/>
              </a:solidFill>
              <a:latin typeface="Calibri"/>
              <a:ea typeface="Calibri"/>
              <a:cs typeface="Calibri"/>
              <a:sym typeface="Calibri"/>
            </a:endParaRPr>
          </a:p>
        </p:txBody>
      </p:sp>
      <p:cxnSp>
        <p:nvCxnSpPr>
          <p:cNvPr id="205" name="Google Shape;205;p30"/>
          <p:cNvCxnSpPr/>
          <p:nvPr/>
        </p:nvCxnSpPr>
        <p:spPr>
          <a:xfrm>
            <a:off x="4267200" y="1981200"/>
            <a:ext cx="37338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30"/>
          <p:cNvCxnSpPr/>
          <p:nvPr/>
        </p:nvCxnSpPr>
        <p:spPr>
          <a:xfrm>
            <a:off x="6019800" y="1600200"/>
            <a:ext cx="0" cy="381000"/>
          </a:xfrm>
          <a:prstGeom prst="straightConnector1">
            <a:avLst/>
          </a:prstGeom>
          <a:noFill/>
          <a:ln cap="flat" cmpd="sng" w="9525">
            <a:solidFill>
              <a:schemeClr val="dk1"/>
            </a:solidFill>
            <a:prstDash val="solid"/>
            <a:round/>
            <a:headEnd len="med" w="med" type="none"/>
            <a:tailEnd len="med" w="med" type="triangle"/>
          </a:ln>
        </p:spPr>
      </p:cxnSp>
      <p:cxnSp>
        <p:nvCxnSpPr>
          <p:cNvPr id="207" name="Google Shape;207;p30"/>
          <p:cNvCxnSpPr/>
          <p:nvPr/>
        </p:nvCxnSpPr>
        <p:spPr>
          <a:xfrm>
            <a:off x="4267200" y="1981200"/>
            <a:ext cx="0" cy="457200"/>
          </a:xfrm>
          <a:prstGeom prst="straightConnector1">
            <a:avLst/>
          </a:prstGeom>
          <a:noFill/>
          <a:ln cap="flat" cmpd="sng" w="9525">
            <a:solidFill>
              <a:schemeClr val="dk1"/>
            </a:solidFill>
            <a:prstDash val="solid"/>
            <a:round/>
            <a:headEnd len="med" w="med" type="none"/>
            <a:tailEnd len="med" w="med" type="triangle"/>
          </a:ln>
        </p:spPr>
      </p:cxnSp>
      <p:cxnSp>
        <p:nvCxnSpPr>
          <p:cNvPr id="208" name="Google Shape;208;p30"/>
          <p:cNvCxnSpPr/>
          <p:nvPr/>
        </p:nvCxnSpPr>
        <p:spPr>
          <a:xfrm>
            <a:off x="4267200" y="3124199"/>
            <a:ext cx="0" cy="914400"/>
          </a:xfrm>
          <a:prstGeom prst="straightConnector1">
            <a:avLst/>
          </a:prstGeom>
          <a:noFill/>
          <a:ln cap="flat" cmpd="sng" w="9525">
            <a:solidFill>
              <a:schemeClr val="dk1"/>
            </a:solidFill>
            <a:prstDash val="solid"/>
            <a:round/>
            <a:headEnd len="med" w="med" type="none"/>
            <a:tailEnd len="med" w="med" type="triangle"/>
          </a:ln>
        </p:spPr>
      </p:cxnSp>
      <p:cxnSp>
        <p:nvCxnSpPr>
          <p:cNvPr id="209" name="Google Shape;209;p30"/>
          <p:cNvCxnSpPr/>
          <p:nvPr/>
        </p:nvCxnSpPr>
        <p:spPr>
          <a:xfrm>
            <a:off x="8001000" y="1981200"/>
            <a:ext cx="0" cy="457200"/>
          </a:xfrm>
          <a:prstGeom prst="straightConnector1">
            <a:avLst/>
          </a:prstGeom>
          <a:noFill/>
          <a:ln cap="flat" cmpd="sng" w="9525">
            <a:solidFill>
              <a:schemeClr val="dk1"/>
            </a:solidFill>
            <a:prstDash val="solid"/>
            <a:round/>
            <a:headEnd len="med" w="med" type="none"/>
            <a:tailEnd len="med" w="med" type="triangle"/>
          </a:ln>
        </p:spPr>
      </p:cxnSp>
      <p:cxnSp>
        <p:nvCxnSpPr>
          <p:cNvPr id="210" name="Google Shape;210;p30"/>
          <p:cNvCxnSpPr/>
          <p:nvPr/>
        </p:nvCxnSpPr>
        <p:spPr>
          <a:xfrm flipH="1">
            <a:off x="8000999" y="3124199"/>
            <a:ext cx="1" cy="914401"/>
          </a:xfrm>
          <a:prstGeom prst="straightConnector1">
            <a:avLst/>
          </a:prstGeom>
          <a:noFill/>
          <a:ln cap="flat" cmpd="sng" w="9525">
            <a:solidFill>
              <a:schemeClr val="dk1"/>
            </a:solidFill>
            <a:prstDash val="solid"/>
            <a:round/>
            <a:headEnd len="med" w="med" type="none"/>
            <a:tailEnd len="med" w="med" type="triangle"/>
          </a:ln>
        </p:spPr>
      </p:cxnSp>
      <p:sp>
        <p:nvSpPr>
          <p:cNvPr id="211" name="Google Shape;211;p30"/>
          <p:cNvSpPr txBox="1"/>
          <p:nvPr/>
        </p:nvSpPr>
        <p:spPr>
          <a:xfrm>
            <a:off x="999242" y="437346"/>
            <a:ext cx="2092239"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Dependency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Chart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4499" u="none" cap="none" strike="noStrike">
                <a:solidFill>
                  <a:schemeClr val="dk1"/>
                </a:solidFill>
                <a:latin typeface="Calibri"/>
                <a:ea typeface="Calibri"/>
                <a:cs typeface="Calibri"/>
                <a:sym typeface="Calibri"/>
              </a:rPr>
              <a:t>Another Example</a:t>
            </a:r>
            <a:endParaRPr/>
          </a:p>
        </p:txBody>
      </p:sp>
      <p:sp>
        <p:nvSpPr>
          <p:cNvPr id="217" name="Google Shape;217;p31"/>
          <p:cNvSpPr txBox="1"/>
          <p:nvPr>
            <p:ph idx="1" type="body"/>
          </p:nvPr>
        </p:nvSpPr>
        <p:spPr>
          <a:xfrm>
            <a:off x="831851" y="4589466"/>
            <a:ext cx="10515600" cy="1500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1800"/>
              <a:buFont typeface="Arial"/>
              <a:buNone/>
            </a:pPr>
            <a:r>
              <a:t/>
            </a:r>
            <a:endParaRPr b="0" i="0" sz="1800" u="none" cap="none" strike="noStrike">
              <a:solidFill>
                <a:srgbClr val="888888"/>
              </a:solidFill>
              <a:latin typeface="Calibri"/>
              <a:ea typeface="Calibri"/>
              <a:cs typeface="Calibri"/>
              <a:sym typeface="Calibri"/>
            </a:endParaRPr>
          </a:p>
        </p:txBody>
      </p:sp>
      <p:sp>
        <p:nvSpPr>
          <p:cNvPr id="218" name="Google Shape;218;p3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97">
                <a:solidFill>
                  <a:srgbClr val="888888"/>
                </a:solidFill>
                <a:latin typeface="Calibri"/>
                <a:ea typeface="Calibri"/>
                <a:cs typeface="Calibri"/>
                <a:sym typeface="Calibri"/>
              </a:rPr>
              <a:t>‹#›</a:t>
            </a:fld>
            <a:endParaRPr sz="997">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24" name="Google Shape;224;p32"/>
          <p:cNvSpPr txBox="1"/>
          <p:nvPr/>
        </p:nvSpPr>
        <p:spPr>
          <a:xfrm>
            <a:off x="1371600" y="479554"/>
            <a:ext cx="6705600"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rgbClr val="000000"/>
                </a:solidFill>
                <a:latin typeface="Calibri"/>
                <a:ea typeface="Calibri"/>
                <a:cs typeface="Calibri"/>
                <a:sym typeface="Calibri"/>
              </a:rPr>
              <a:t>Example with a few more functions:</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Calibri"/>
                <a:ea typeface="Calibri"/>
                <a:cs typeface="Calibri"/>
                <a:sym typeface="Calibri"/>
              </a:rPr>
              <a:t>		      sum</a:t>
            </a:r>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Calibri"/>
                <a:ea typeface="Calibri"/>
                <a:cs typeface="Calibri"/>
                <a:sym typeface="Calibri"/>
              </a:rPr>
              <a:t>	main.o			sum.o</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Calibri"/>
                <a:ea typeface="Calibri"/>
                <a:cs typeface="Calibri"/>
                <a:sym typeface="Calibri"/>
              </a:rPr>
              <a:t>     main.c	   sum.h	sum.c		sum.h</a:t>
            </a:r>
            <a:endParaRPr b="1" i="1"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i="1"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p:txBody>
      </p:sp>
      <p:cxnSp>
        <p:nvCxnSpPr>
          <p:cNvPr id="225" name="Google Shape;225;p32"/>
          <p:cNvCxnSpPr/>
          <p:nvPr/>
        </p:nvCxnSpPr>
        <p:spPr>
          <a:xfrm>
            <a:off x="3074894" y="2124635"/>
            <a:ext cx="3406588" cy="2017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32"/>
          <p:cNvCxnSpPr/>
          <p:nvPr/>
        </p:nvCxnSpPr>
        <p:spPr>
          <a:xfrm>
            <a:off x="4114800" y="1792941"/>
            <a:ext cx="0" cy="331694"/>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32"/>
          <p:cNvCxnSpPr/>
          <p:nvPr/>
        </p:nvCxnSpPr>
        <p:spPr>
          <a:xfrm flipH="1">
            <a:off x="3065929" y="2144806"/>
            <a:ext cx="8965" cy="526676"/>
          </a:xfrm>
          <a:prstGeom prst="straightConnector1">
            <a:avLst/>
          </a:prstGeom>
          <a:noFill/>
          <a:ln cap="flat" cmpd="sng" w="9525">
            <a:solidFill>
              <a:schemeClr val="dk1"/>
            </a:solidFill>
            <a:prstDash val="solid"/>
            <a:round/>
            <a:headEnd len="med" w="med" type="none"/>
            <a:tailEnd len="med" w="med" type="none"/>
          </a:ln>
        </p:spPr>
      </p:cxnSp>
      <p:cxnSp>
        <p:nvCxnSpPr>
          <p:cNvPr id="228" name="Google Shape;228;p32"/>
          <p:cNvCxnSpPr/>
          <p:nvPr/>
        </p:nvCxnSpPr>
        <p:spPr>
          <a:xfrm>
            <a:off x="6481482" y="2144805"/>
            <a:ext cx="0" cy="602877"/>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32"/>
          <p:cNvCxnSpPr/>
          <p:nvPr/>
        </p:nvCxnSpPr>
        <p:spPr>
          <a:xfrm>
            <a:off x="2312894" y="3429000"/>
            <a:ext cx="1524000" cy="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32"/>
          <p:cNvCxnSpPr/>
          <p:nvPr/>
        </p:nvCxnSpPr>
        <p:spPr>
          <a:xfrm flipH="1">
            <a:off x="2312894" y="3428999"/>
            <a:ext cx="17929" cy="515471"/>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32"/>
          <p:cNvCxnSpPr/>
          <p:nvPr/>
        </p:nvCxnSpPr>
        <p:spPr>
          <a:xfrm>
            <a:off x="6481482" y="3048000"/>
            <a:ext cx="0" cy="45720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32"/>
          <p:cNvCxnSpPr/>
          <p:nvPr/>
        </p:nvCxnSpPr>
        <p:spPr>
          <a:xfrm>
            <a:off x="3065928" y="3048000"/>
            <a:ext cx="8965" cy="38100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32"/>
          <p:cNvCxnSpPr/>
          <p:nvPr/>
        </p:nvCxnSpPr>
        <p:spPr>
          <a:xfrm flipH="1">
            <a:off x="3827927" y="3428998"/>
            <a:ext cx="8967" cy="515471"/>
          </a:xfrm>
          <a:prstGeom prst="straightConnector1">
            <a:avLst/>
          </a:prstGeom>
          <a:noFill/>
          <a:ln cap="flat" cmpd="sng" w="9525">
            <a:solidFill>
              <a:schemeClr val="dk1"/>
            </a:solidFill>
            <a:prstDash val="solid"/>
            <a:round/>
            <a:headEnd len="med" w="med" type="none"/>
            <a:tailEnd len="med" w="med" type="none"/>
          </a:ln>
        </p:spPr>
      </p:cxnSp>
      <p:cxnSp>
        <p:nvCxnSpPr>
          <p:cNvPr id="234" name="Google Shape;234;p32"/>
          <p:cNvCxnSpPr/>
          <p:nvPr/>
        </p:nvCxnSpPr>
        <p:spPr>
          <a:xfrm flipH="1" rot="10800000">
            <a:off x="5643282" y="3505199"/>
            <a:ext cx="1622612" cy="1"/>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32"/>
          <p:cNvCxnSpPr/>
          <p:nvPr/>
        </p:nvCxnSpPr>
        <p:spPr>
          <a:xfrm>
            <a:off x="5643282" y="3505199"/>
            <a:ext cx="0" cy="448235"/>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32"/>
          <p:cNvCxnSpPr/>
          <p:nvPr/>
        </p:nvCxnSpPr>
        <p:spPr>
          <a:xfrm>
            <a:off x="7265894" y="3505199"/>
            <a:ext cx="0" cy="457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42" name="Google Shape;242;p33"/>
          <p:cNvSpPr txBox="1"/>
          <p:nvPr/>
        </p:nvSpPr>
        <p:spPr>
          <a:xfrm>
            <a:off x="883294" y="104281"/>
            <a:ext cx="10994670" cy="63094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Makefile Contents:</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sum:  main.o  sum.o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a:t>
            </a:r>
            <a:r>
              <a:rPr b="1" lang="en-US" sz="2400">
                <a:solidFill>
                  <a:srgbClr val="000000"/>
                </a:solidFill>
                <a:latin typeface="Calibri"/>
                <a:ea typeface="Calibri"/>
                <a:cs typeface="Calibri"/>
                <a:sym typeface="Calibri"/>
              </a:rPr>
              <a:t>–o</a:t>
            </a:r>
            <a:r>
              <a:rPr lang="en-US" sz="2400">
                <a:solidFill>
                  <a:srgbClr val="000000"/>
                </a:solidFill>
                <a:latin typeface="Calibri"/>
                <a:ea typeface="Calibri"/>
                <a:cs typeface="Calibri"/>
                <a:sym typeface="Calibri"/>
              </a:rPr>
              <a:t> sum main.o sum.o	</a:t>
            </a:r>
            <a:r>
              <a:rPr i="1" lang="en-US" sz="2400">
                <a:solidFill>
                  <a:srgbClr val="000000"/>
                </a:solidFill>
                <a:latin typeface="Calibri"/>
                <a:ea typeface="Calibri"/>
                <a:cs typeface="Calibri"/>
                <a:sym typeface="Calibri"/>
              </a:rPr>
              <a:t>action</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main.o: main.c sum.h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a:t>
            </a:r>
            <a:r>
              <a:rPr b="1" lang="en-US" sz="2400">
                <a:solidFill>
                  <a:srgbClr val="000000"/>
                </a:solidFill>
                <a:latin typeface="Calibri"/>
                <a:ea typeface="Calibri"/>
                <a:cs typeface="Calibri"/>
                <a:sym typeface="Calibri"/>
              </a:rPr>
              <a:t>–c</a:t>
            </a:r>
            <a:r>
              <a:rPr lang="en-US" sz="2400">
                <a:solidFill>
                  <a:srgbClr val="000000"/>
                </a:solidFill>
                <a:latin typeface="Calibri"/>
                <a:ea typeface="Calibri"/>
                <a:cs typeface="Calibri"/>
                <a:sym typeface="Calibri"/>
              </a:rPr>
              <a:t> main.c			</a:t>
            </a:r>
            <a:r>
              <a:rPr i="1" lang="en-US" sz="2400">
                <a:solidFill>
                  <a:srgbClr val="000000"/>
                </a:solidFill>
                <a:latin typeface="Calibri"/>
                <a:ea typeface="Calibri"/>
                <a:cs typeface="Calibri"/>
                <a:sym typeface="Calibri"/>
              </a:rPr>
              <a:t>action</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sum.o: sum.c sum.h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a:t>
            </a:r>
            <a:r>
              <a:rPr b="1" lang="en-US" sz="2400">
                <a:solidFill>
                  <a:srgbClr val="000000"/>
                </a:solidFill>
                <a:latin typeface="Calibri"/>
                <a:ea typeface="Calibri"/>
                <a:cs typeface="Calibri"/>
                <a:sym typeface="Calibri"/>
              </a:rPr>
              <a:t>–c</a:t>
            </a:r>
            <a:r>
              <a:rPr lang="en-US" sz="2400">
                <a:solidFill>
                  <a:srgbClr val="000000"/>
                </a:solidFill>
                <a:latin typeface="Calibri"/>
                <a:ea typeface="Calibri"/>
                <a:cs typeface="Calibri"/>
                <a:sym typeface="Calibri"/>
              </a:rPr>
              <a:t> sum.c			</a:t>
            </a:r>
            <a:r>
              <a:rPr i="1" lang="en-US" sz="2400">
                <a:solidFill>
                  <a:srgbClr val="000000"/>
                </a:solidFill>
                <a:latin typeface="Calibri"/>
                <a:ea typeface="Calibri"/>
                <a:cs typeface="Calibri"/>
                <a:sym typeface="Calibri"/>
              </a:rPr>
              <a:t>action</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Dependency lines start in column 1.</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Action lines</a:t>
            </a:r>
            <a:r>
              <a:rPr lang="en-US" sz="2400" u="sng">
                <a:solidFill>
                  <a:srgbClr val="000000"/>
                </a:solidFill>
                <a:latin typeface="Calibri"/>
                <a:ea typeface="Calibri"/>
                <a:cs typeface="Calibri"/>
                <a:sym typeface="Calibri"/>
              </a:rPr>
              <a:t> must </a:t>
            </a:r>
            <a:r>
              <a:rPr lang="en-US" sz="2400">
                <a:solidFill>
                  <a:srgbClr val="000000"/>
                </a:solidFill>
                <a:latin typeface="Calibri"/>
                <a:ea typeface="Calibri"/>
                <a:cs typeface="Calibri"/>
                <a:sym typeface="Calibri"/>
              </a:rPr>
              <a:t>begin with a </a:t>
            </a:r>
            <a:r>
              <a:rPr b="1" lang="en-US" sz="2400">
                <a:solidFill>
                  <a:srgbClr val="000000"/>
                </a:solidFill>
                <a:latin typeface="Calibri"/>
                <a:ea typeface="Calibri"/>
                <a:cs typeface="Calibri"/>
                <a:sym typeface="Calibri"/>
              </a:rPr>
              <a:t>tab</a:t>
            </a:r>
            <a:r>
              <a:rPr lang="en-US" sz="24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If anything on a dependency line has changed, then the associated action(s) take place.</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A dependency and its actions together are called a </a:t>
            </a:r>
            <a:r>
              <a:rPr b="1" lang="en-US" sz="2400">
                <a:solidFill>
                  <a:srgbClr val="000000"/>
                </a:solidFill>
                <a:latin typeface="Calibri"/>
                <a:ea typeface="Calibri"/>
                <a:cs typeface="Calibri"/>
                <a:sym typeface="Calibri"/>
              </a:rPr>
              <a:t>rule.</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48" name="Google Shape;248;p34"/>
          <p:cNvSpPr txBox="1"/>
          <p:nvPr/>
        </p:nvSpPr>
        <p:spPr>
          <a:xfrm>
            <a:off x="1075764" y="439272"/>
            <a:ext cx="6553200" cy="4955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An alternate example of this makefile:</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sum:  main.o  sum.o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–o sum main.o sum.o	</a:t>
            </a:r>
            <a:r>
              <a:rPr i="1" lang="en-US" sz="2400">
                <a:solidFill>
                  <a:srgbClr val="000000"/>
                </a:solidFill>
                <a:latin typeface="Calibri"/>
                <a:ea typeface="Calibri"/>
                <a:cs typeface="Calibri"/>
                <a:sym typeface="Calibri"/>
              </a:rPr>
              <a:t>action</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main.o: sum.h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–c main.c			</a:t>
            </a:r>
            <a:r>
              <a:rPr i="1" lang="en-US" sz="2400">
                <a:solidFill>
                  <a:srgbClr val="000000"/>
                </a:solidFill>
                <a:latin typeface="Calibri"/>
                <a:ea typeface="Calibri"/>
                <a:cs typeface="Calibri"/>
                <a:sym typeface="Calibri"/>
              </a:rPr>
              <a:t>action</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sum.o: sum.h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–c sum.c			</a:t>
            </a:r>
            <a:r>
              <a:rPr i="1" lang="en-US" sz="2400">
                <a:solidFill>
                  <a:srgbClr val="000000"/>
                </a:solidFill>
                <a:latin typeface="Calibri"/>
                <a:ea typeface="Calibri"/>
                <a:cs typeface="Calibri"/>
                <a:sym typeface="Calibri"/>
              </a:rPr>
              <a:t>action</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sp>
        <p:nvSpPr>
          <p:cNvPr id="112" name="Google Shape;112;p17"/>
          <p:cNvSpPr txBox="1"/>
          <p:nvPr/>
        </p:nvSpPr>
        <p:spPr>
          <a:xfrm>
            <a:off x="1376082" y="662486"/>
            <a:ext cx="7419126"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rgbClr val="000000"/>
                </a:solidFill>
                <a:latin typeface="Calibri"/>
                <a:ea typeface="Calibri"/>
                <a:cs typeface="Calibri"/>
                <a:sym typeface="Calibri"/>
              </a:rPr>
              <a:t>The reasons for the </a:t>
            </a:r>
            <a:r>
              <a:rPr b="1" i="1" lang="en-US" sz="4000" u="none" cap="none" strike="noStrike">
                <a:solidFill>
                  <a:srgbClr val="000000"/>
                </a:solidFill>
                <a:latin typeface="Calibri"/>
                <a:ea typeface="Calibri"/>
                <a:cs typeface="Calibri"/>
                <a:sym typeface="Calibri"/>
              </a:rPr>
              <a:t>make </a:t>
            </a:r>
            <a:r>
              <a:rPr b="0" i="1" lang="en-US" sz="4000" u="none" cap="none" strike="noStrike">
                <a:solidFill>
                  <a:srgbClr val="000000"/>
                </a:solidFill>
                <a:latin typeface="Calibri"/>
                <a:ea typeface="Calibri"/>
                <a:cs typeface="Calibri"/>
                <a:sym typeface="Calibri"/>
              </a:rPr>
              <a:t>utility</a:t>
            </a:r>
            <a:endParaRPr b="0" i="0" sz="40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In a large project, one doesn’t want to re-compile </a:t>
            </a:r>
            <a:endParaRPr/>
          </a:p>
          <a:p>
            <a:pPr indent="0" lvl="0" marL="0" marR="0" rtl="0" algn="l">
              <a:spcBef>
                <a:spcPts val="0"/>
              </a:spcBef>
              <a:spcAft>
                <a:spcPts val="0"/>
              </a:spcAft>
              <a:buNone/>
            </a:pPr>
            <a:r>
              <a:rPr b="0" i="1" lang="en-US" sz="2800" u="none" cap="none" strike="noStrike">
                <a:solidFill>
                  <a:srgbClr val="000000"/>
                </a:solidFill>
                <a:latin typeface="Calibri"/>
                <a:ea typeface="Calibri"/>
                <a:cs typeface="Calibri"/>
                <a:sym typeface="Calibri"/>
              </a:rPr>
              <a:t>everything</a:t>
            </a:r>
            <a:r>
              <a:rPr b="0" i="0" lang="en-US" sz="2800" u="none" cap="none" strike="noStrike">
                <a:solidFill>
                  <a:srgbClr val="000000"/>
                </a:solidFill>
                <a:latin typeface="Calibri"/>
                <a:ea typeface="Calibri"/>
                <a:cs typeface="Calibri"/>
                <a:sym typeface="Calibri"/>
              </a:rPr>
              <a:t>, every time a change is made.</a:t>
            </a:r>
            <a:endParaRPr/>
          </a:p>
          <a:p>
            <a:pPr indent="0" lvl="0" marL="0" marR="0" rtl="0" algn="l">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i="1" lang="en-US" sz="2800" u="none" cap="none" strike="noStrike">
                <a:solidFill>
                  <a:srgbClr val="000000"/>
                </a:solidFill>
                <a:latin typeface="Calibri"/>
                <a:ea typeface="Calibri"/>
                <a:cs typeface="Calibri"/>
                <a:sym typeface="Calibri"/>
              </a:rPr>
              <a:t>make</a:t>
            </a:r>
            <a:r>
              <a:rPr b="0" i="0" lang="en-US" sz="2800" u="none" cap="none" strike="noStrike">
                <a:solidFill>
                  <a:srgbClr val="000000"/>
                </a:solidFill>
                <a:latin typeface="Calibri"/>
                <a:ea typeface="Calibri"/>
                <a:cs typeface="Calibri"/>
                <a:sym typeface="Calibri"/>
              </a:rPr>
              <a:t> keeps track of dependencies,</a:t>
            </a:r>
            <a:endParaRPr/>
          </a:p>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                                of what needs re-compiling,</a:t>
            </a:r>
            <a:endParaRPr/>
          </a:p>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	                     of what needs re-linking.</a:t>
            </a:r>
            <a:endParaRPr/>
          </a:p>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 </a:t>
            </a:r>
            <a:endParaRPr b="0" i="1"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54" name="Google Shape;254;p35"/>
          <p:cNvSpPr txBox="1"/>
          <p:nvPr/>
        </p:nvSpPr>
        <p:spPr>
          <a:xfrm>
            <a:off x="990599" y="336779"/>
            <a:ext cx="8090648"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A makefile with a macro:</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sum:  main.o  sum.o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–o sum main.o sum.o	</a:t>
            </a:r>
            <a:r>
              <a:rPr i="1" lang="en-US" sz="2400">
                <a:solidFill>
                  <a:srgbClr val="000000"/>
                </a:solidFill>
                <a:latin typeface="Calibri"/>
                <a:ea typeface="Calibri"/>
                <a:cs typeface="Calibri"/>
                <a:sym typeface="Calibri"/>
              </a:rPr>
              <a:t>action</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main.o sum.o: sum.h			</a:t>
            </a:r>
            <a:r>
              <a:rPr i="1" lang="en-US" sz="2400">
                <a:solidFill>
                  <a:srgbClr val="000000"/>
                </a:solidFill>
                <a:latin typeface="Calibri"/>
                <a:ea typeface="Calibri"/>
                <a:cs typeface="Calibri"/>
                <a:sym typeface="Calibri"/>
              </a:rPr>
              <a:t>dependency</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gcc –c $*.c			</a:t>
            </a:r>
            <a:r>
              <a:rPr i="1" lang="en-US" sz="2400">
                <a:solidFill>
                  <a:srgbClr val="000000"/>
                </a:solidFill>
                <a:latin typeface="Calibri"/>
                <a:ea typeface="Calibri"/>
                <a:cs typeface="Calibri"/>
                <a:sym typeface="Calibri"/>
              </a:rPr>
              <a:t>action</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second rule states that the two .o files depend on sum.h.  </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If we edit sum.h, both main.o and sum.o must be remade.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macro </a:t>
            </a:r>
            <a:r>
              <a:rPr b="1" lang="en-US" sz="2400">
                <a:solidFill>
                  <a:srgbClr val="000000"/>
                </a:solidFill>
                <a:latin typeface="Calibri"/>
                <a:ea typeface="Calibri"/>
                <a:cs typeface="Calibri"/>
                <a:sym typeface="Calibri"/>
              </a:rPr>
              <a:t>$*.c</a:t>
            </a:r>
            <a:r>
              <a:rPr i="1" lang="en-US" sz="2400">
                <a:solidFill>
                  <a:srgbClr val="000000"/>
                </a:solidFill>
                <a:latin typeface="Calibri"/>
                <a:ea typeface="Calibri"/>
                <a:cs typeface="Calibri"/>
                <a:sym typeface="Calibri"/>
              </a:rPr>
              <a:t> expands first to main.c and then to sum.c</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60" name="Google Shape;260;p36"/>
          <p:cNvSpPr txBox="1"/>
          <p:nvPr/>
        </p:nvSpPr>
        <p:spPr>
          <a:xfrm>
            <a:off x="1201270" y="381001"/>
            <a:ext cx="10079439" cy="4216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rgbClr val="000000"/>
                </a:solidFill>
                <a:latin typeface="Calibri"/>
                <a:ea typeface="Calibri"/>
                <a:cs typeface="Calibri"/>
                <a:sym typeface="Calibri"/>
              </a:rPr>
              <a:t>Macros in a Makefile</a:t>
            </a:r>
            <a:endParaRPr b="1" i="1"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The </a:t>
            </a:r>
            <a:r>
              <a:rPr i="1" lang="en-US" sz="2400">
                <a:solidFill>
                  <a:srgbClr val="000000"/>
                </a:solidFill>
                <a:latin typeface="Calibri"/>
                <a:ea typeface="Calibri"/>
                <a:cs typeface="Calibri"/>
                <a:sym typeface="Calibri"/>
              </a:rPr>
              <a:t>make</a:t>
            </a:r>
            <a:r>
              <a:rPr lang="en-US" sz="2400">
                <a:solidFill>
                  <a:srgbClr val="000000"/>
                </a:solidFill>
                <a:latin typeface="Calibri"/>
                <a:ea typeface="Calibri"/>
                <a:cs typeface="Calibri"/>
                <a:sym typeface="Calibri"/>
              </a:rPr>
              <a:t> utility supports simple macros that allow simple text substitution.</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The macro must be defined before use, and is usually placed at start of the file.</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Syntax:  Macro_name = text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These are also called Macro Variables.</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4499" u="none" cap="none" strike="noStrike">
                <a:solidFill>
                  <a:schemeClr val="dk1"/>
                </a:solidFill>
                <a:latin typeface="Calibri"/>
                <a:ea typeface="Calibri"/>
                <a:cs typeface="Calibri"/>
                <a:sym typeface="Calibri"/>
              </a:rPr>
              <a:t>A more complicated example</a:t>
            </a:r>
            <a:endParaRPr/>
          </a:p>
        </p:txBody>
      </p:sp>
      <p:sp>
        <p:nvSpPr>
          <p:cNvPr id="266" name="Google Shape;266;p37"/>
          <p:cNvSpPr txBox="1"/>
          <p:nvPr>
            <p:ph idx="1" type="body"/>
          </p:nvPr>
        </p:nvSpPr>
        <p:spPr>
          <a:xfrm>
            <a:off x="831851" y="4589466"/>
            <a:ext cx="10515600" cy="1500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1800"/>
              <a:buFont typeface="Arial"/>
              <a:buNone/>
            </a:pPr>
            <a:r>
              <a:t/>
            </a:r>
            <a:endParaRPr b="0" i="0" sz="1800" u="none" cap="none" strike="noStrike">
              <a:solidFill>
                <a:srgbClr val="888888"/>
              </a:solidFill>
              <a:latin typeface="Calibri"/>
              <a:ea typeface="Calibri"/>
              <a:cs typeface="Calibri"/>
              <a:sym typeface="Calibri"/>
            </a:endParaRPr>
          </a:p>
        </p:txBody>
      </p:sp>
      <p:sp>
        <p:nvSpPr>
          <p:cNvPr id="267" name="Google Shape;267;p3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97">
                <a:solidFill>
                  <a:srgbClr val="888888"/>
                </a:solidFill>
                <a:latin typeface="Calibri"/>
                <a:ea typeface="Calibri"/>
                <a:cs typeface="Calibri"/>
                <a:sym typeface="Calibri"/>
              </a:rPr>
              <a:t>‹#›</a:t>
            </a:fld>
            <a:endParaRPr sz="997">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73" name="Google Shape;273;p38"/>
          <p:cNvSpPr txBox="1"/>
          <p:nvPr/>
        </p:nvSpPr>
        <p:spPr>
          <a:xfrm>
            <a:off x="1255058" y="210672"/>
            <a:ext cx="5562600" cy="62324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900">
                <a:solidFill>
                  <a:srgbClr val="000000"/>
                </a:solidFill>
                <a:latin typeface="Calibri"/>
                <a:ea typeface="Calibri"/>
                <a:cs typeface="Calibri"/>
                <a:sym typeface="Calibri"/>
              </a:rPr>
              <a:t>The Compare_Sorts makefile in its entirety:</a:t>
            </a:r>
            <a:endParaRPr/>
          </a:p>
          <a:p>
            <a:pPr indent="0" lvl="0" marL="0" marR="0" rtl="0" algn="l">
              <a:spcBef>
                <a:spcPts val="0"/>
              </a:spcBef>
              <a:spcAft>
                <a:spcPts val="0"/>
              </a:spcAft>
              <a:buNone/>
            </a:pPr>
            <a:r>
              <a:rPr i="1" lang="en-US" sz="1900">
                <a:solidFill>
                  <a:srgbClr val="000000"/>
                </a:solidFill>
                <a:latin typeface="Calibri"/>
                <a:ea typeface="Calibri"/>
                <a:cs typeface="Calibri"/>
                <a:sym typeface="Calibri"/>
              </a:rPr>
              <a:t>(</a:t>
            </a:r>
            <a:r>
              <a:rPr i="1" lang="en-US" sz="1900">
                <a:solidFill>
                  <a:srgbClr val="FF0000"/>
                </a:solidFill>
                <a:latin typeface="Calibri"/>
                <a:ea typeface="Calibri"/>
                <a:cs typeface="Calibri"/>
                <a:sym typeface="Calibri"/>
              </a:rPr>
              <a:t>Dissection of each line follows on the next slides.)</a:t>
            </a:r>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 Makefile for compare_sorts</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#After excution, use prof to get a profile.</a:t>
            </a:r>
            <a:endParaRPr/>
          </a:p>
          <a:p>
            <a:pPr indent="0" lvl="0" marL="0" marR="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BASE	  = /c/c/blufox</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CC           = gcc</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CFLAGS = -p</a:t>
            </a:r>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EFILE     = $(BASE)/bin/compare_sorts</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INCLS    = -I$(BASE)/include</a:t>
            </a:r>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LIBS       = $(BASE)/lib/g_lib.a</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OBJS      =  main.o chk_arrays.o compare.o \</a:t>
            </a:r>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	     prn_arrays.o slow_sort.o</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$(EFILE):  $(OBJS)</a:t>
            </a:r>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	@echo “linking. . . . .”</a:t>
            </a:r>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	@$(CC) $(CFLAGS) $(INCLS) –c $*.c</a:t>
            </a:r>
            <a:endParaRPr/>
          </a:p>
          <a:p>
            <a:pPr indent="0" lvl="0" marL="0" marR="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$(OBJS): compare_sorts.h</a:t>
            </a:r>
            <a:endParaRPr sz="19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1900">
                <a:solidFill>
                  <a:srgbClr val="000000"/>
                </a:solidFill>
                <a:latin typeface="Times New Roman"/>
                <a:ea typeface="Times New Roman"/>
                <a:cs typeface="Times New Roman"/>
                <a:sym typeface="Times New Roman"/>
              </a:rPr>
              <a:t>	$(CC)  $(CFLAGS)  $(INCLS)  -c $*.c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79" name="Google Shape;279;p39"/>
          <p:cNvSpPr txBox="1"/>
          <p:nvPr/>
        </p:nvSpPr>
        <p:spPr>
          <a:xfrm>
            <a:off x="997664" y="1368341"/>
            <a:ext cx="8216153" cy="31700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 Makefile for compare_sorts</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#After execution, use prof to get a profile.</a:t>
            </a:r>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Comments start with # and go till end of line.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85" name="Google Shape;285;p40"/>
          <p:cNvSpPr txBox="1"/>
          <p:nvPr/>
        </p:nvSpPr>
        <p:spPr>
          <a:xfrm>
            <a:off x="1099264" y="1220559"/>
            <a:ext cx="8216153" cy="38472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BASE  = /c/c/blufox</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a macro definition.</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Syntax:  macro_name = replacement_string</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BASE represents our base of operations on the local computer.  </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Doesn’t have to be home directory.</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91" name="Google Shape;291;p41"/>
          <p:cNvSpPr txBox="1"/>
          <p:nvPr/>
        </p:nvSpPr>
        <p:spPr>
          <a:xfrm>
            <a:off x="1595716" y="1066801"/>
            <a:ext cx="8229601" cy="20005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CC           = gcc</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___________________________________________</a:t>
            </a:r>
            <a:endParaRPr/>
          </a:p>
          <a:p>
            <a:pPr indent="0" lvl="0" marL="0" marR="0" rtl="0" algn="l">
              <a:spcBef>
                <a:spcPts val="0"/>
              </a:spcBef>
              <a:spcAft>
                <a:spcPts val="0"/>
              </a:spcAft>
              <a:buNone/>
            </a:pPr>
            <a:r>
              <a:t/>
            </a:r>
            <a:endParaRPr i="1"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CC macro specifies the C compiler we are using.</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297" name="Google Shape;297;p42"/>
          <p:cNvSpPr txBox="1"/>
          <p:nvPr/>
        </p:nvSpPr>
        <p:spPr>
          <a:xfrm>
            <a:off x="1595716" y="1066801"/>
            <a:ext cx="8977839" cy="49552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CFLAGS = -p</a:t>
            </a:r>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CFLAGS macro specifies the options, if any,</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that will be used with the </a:t>
            </a:r>
            <a:r>
              <a:rPr b="1" i="1" lang="en-US" sz="2400">
                <a:solidFill>
                  <a:srgbClr val="000000"/>
                </a:solidFill>
                <a:latin typeface="Calibri"/>
                <a:ea typeface="Calibri"/>
                <a:cs typeface="Calibri"/>
                <a:sym typeface="Calibri"/>
              </a:rPr>
              <a:t>gcc </a:t>
            </a:r>
            <a:r>
              <a:rPr i="1" lang="en-US" sz="2400">
                <a:solidFill>
                  <a:srgbClr val="000000"/>
                </a:solidFill>
                <a:latin typeface="Calibri"/>
                <a:ea typeface="Calibri"/>
                <a:cs typeface="Calibri"/>
                <a:sym typeface="Calibri"/>
              </a:rPr>
              <a:t>command.</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-p  </a:t>
            </a:r>
            <a:r>
              <a:rPr lang="en-US" sz="2400">
                <a:solidFill>
                  <a:srgbClr val="000000"/>
                </a:solidFill>
                <a:latin typeface="Calibri"/>
                <a:ea typeface="Calibri"/>
                <a:cs typeface="Calibri"/>
                <a:sym typeface="Calibri"/>
              </a:rPr>
              <a:t>=  Generate extra code to write </a:t>
            </a:r>
            <a:r>
              <a:rPr lang="en-US" sz="2400">
                <a:solidFill>
                  <a:schemeClr val="dk1"/>
                </a:solidFill>
                <a:latin typeface="Calibri"/>
                <a:ea typeface="Calibri"/>
                <a:cs typeface="Calibri"/>
                <a:sym typeface="Calibri"/>
              </a:rPr>
              <a:t>profile information.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You must use this option when compiling the source files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you want data about, and you must also use it when linking. </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US" sz="3999" u="none" cap="none" strike="noStrike">
                <a:solidFill>
                  <a:schemeClr val="dk1"/>
                </a:solidFill>
                <a:latin typeface="Calibri"/>
                <a:ea typeface="Calibri"/>
                <a:cs typeface="Calibri"/>
                <a:sym typeface="Calibri"/>
              </a:rPr>
              <a:t>What is profiling?</a:t>
            </a:r>
            <a:endParaRPr/>
          </a:p>
        </p:txBody>
      </p:sp>
      <p:sp>
        <p:nvSpPr>
          <p:cNvPr id="303" name="Google Shape;30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1" marL="342865"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Profiling is an important aspect of software programming. Through profiling one can determine the parts in program code that are time consuming and need to be re-written. This helps make your program execution faster which is always desired.</a:t>
            </a: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In very large projects, profiling can save your day by not only determining the parts in your program which are slower in execution than expected but also can help you find many other statistics through which many potential bugs can be spotted and sorted out.</a:t>
            </a:r>
            <a:endParaRPr b="0" i="0" sz="2400" u="none" cap="none" strike="noStrike">
              <a:solidFill>
                <a:schemeClr val="dk1"/>
              </a:solidFill>
              <a:latin typeface="Arial"/>
              <a:ea typeface="Arial"/>
              <a:cs typeface="Arial"/>
              <a:sym typeface="Arial"/>
            </a:endParaRPr>
          </a:p>
          <a:p>
            <a:pPr indent="31704" lvl="0" marL="171432" marR="0" rtl="0" algn="l">
              <a:lnSpc>
                <a:spcPct val="90000"/>
              </a:lnSpc>
              <a:spcBef>
                <a:spcPts val="750"/>
              </a:spcBef>
              <a:spcAft>
                <a:spcPts val="0"/>
              </a:spcAft>
              <a:buClr>
                <a:schemeClr val="dk1"/>
              </a:buClr>
              <a:buSzPts val="3199"/>
              <a:buFont typeface="Arial"/>
              <a:buNone/>
            </a:pPr>
            <a:r>
              <a:t/>
            </a:r>
            <a:endParaRPr b="0" i="0" sz="3199" u="none" cap="none" strike="noStrike">
              <a:solidFill>
                <a:schemeClr val="dk1"/>
              </a:solidFill>
              <a:latin typeface="Calibri"/>
              <a:ea typeface="Calibri"/>
              <a:cs typeface="Calibri"/>
              <a:sym typeface="Calibri"/>
            </a:endParaRPr>
          </a:p>
        </p:txBody>
      </p:sp>
      <p:sp>
        <p:nvSpPr>
          <p:cNvPr id="304" name="Google Shape;304;p4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089">
                <a:solidFill>
                  <a:srgbClr val="888888"/>
                </a:solidFill>
                <a:latin typeface="Calibri"/>
                <a:ea typeface="Calibri"/>
                <a:cs typeface="Calibri"/>
                <a:sym typeface="Calibri"/>
              </a:rPr>
              <a:t>‹#›</a:t>
            </a:fld>
            <a:endParaRPr sz="1089">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10" name="Google Shape;310;p44"/>
          <p:cNvSpPr txBox="1"/>
          <p:nvPr/>
        </p:nvSpPr>
        <p:spPr>
          <a:xfrm>
            <a:off x="968187" y="770965"/>
            <a:ext cx="8399929" cy="20005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EFILE     = $(BASE)/bin/compare_sorts</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_______________________________________________</a:t>
            </a:r>
            <a:endParaRPr/>
          </a:p>
          <a:p>
            <a:pPr indent="0" lvl="0" marL="0" marR="0" rtl="0" algn="l">
              <a:spcBef>
                <a:spcPts val="0"/>
              </a:spcBef>
              <a:spcAft>
                <a:spcPts val="0"/>
              </a:spcAft>
              <a:buNone/>
            </a:pPr>
            <a:r>
              <a:t/>
            </a:r>
            <a:endParaRPr i="1"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Specifies the executable file.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sp>
        <p:nvSpPr>
          <p:cNvPr id="118" name="Google Shape;118;p18"/>
          <p:cNvSpPr txBox="1"/>
          <p:nvPr/>
        </p:nvSpPr>
        <p:spPr>
          <a:xfrm>
            <a:off x="986118" y="268942"/>
            <a:ext cx="10179424" cy="6432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Syntax</a:t>
            </a:r>
            <a:r>
              <a:rPr b="0" i="0" lang="en-US" sz="2400" u="none" cap="none" strike="noStrike">
                <a:solidFill>
                  <a:srgbClr val="000000"/>
                </a:solidFill>
                <a:latin typeface="Calibri"/>
                <a:ea typeface="Calibri"/>
                <a:cs typeface="Calibri"/>
                <a:sym typeface="Calibri"/>
              </a:rPr>
              <a:t>:   make [ -f makefile]</a:t>
            </a:r>
            <a:endParaRPr/>
          </a:p>
          <a:p>
            <a:pPr indent="0" lvl="0" marL="0" marR="0" rtl="0" algn="l">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Most programmers use a standard output name.</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Example:</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make –f </a:t>
            </a:r>
            <a:r>
              <a:rPr b="1" i="0" lang="en-US" sz="3200" u="none" cap="none" strike="noStrike">
                <a:solidFill>
                  <a:srgbClr val="000000"/>
                </a:solidFill>
                <a:latin typeface="Calibri"/>
                <a:ea typeface="Calibri"/>
                <a:cs typeface="Calibri"/>
                <a:sym typeface="Calibri"/>
              </a:rPr>
              <a:t>Makefile</a:t>
            </a:r>
            <a:endParaRPr b="1"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1" i="0" lang="en-US" sz="2400" u="none" cap="none" strike="noStrike">
                <a:solidFill>
                  <a:srgbClr val="000000"/>
                </a:solidFill>
                <a:latin typeface="Calibri"/>
                <a:ea typeface="Calibri"/>
                <a:cs typeface="Calibri"/>
                <a:sym typeface="Calibri"/>
              </a:rPr>
              <a:t>Often Used Options:</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-f</a:t>
            </a:r>
            <a:r>
              <a:rPr b="1" i="0" lang="en-US" sz="24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Tells </a:t>
            </a:r>
            <a:r>
              <a:rPr b="1" i="0" lang="en-US" sz="2400" u="none" cap="none" strike="noStrike">
                <a:solidFill>
                  <a:srgbClr val="000000"/>
                </a:solidFill>
                <a:latin typeface="Calibri"/>
                <a:ea typeface="Calibri"/>
                <a:cs typeface="Calibri"/>
                <a:sym typeface="Calibri"/>
              </a:rPr>
              <a:t>make</a:t>
            </a:r>
            <a:r>
              <a:rPr b="0" i="0" lang="en-US" sz="2400" u="none" cap="none" strike="noStrike">
                <a:solidFill>
                  <a:srgbClr val="000000"/>
                </a:solidFill>
                <a:latin typeface="Calibri"/>
                <a:ea typeface="Calibri"/>
                <a:cs typeface="Calibri"/>
                <a:sym typeface="Calibri"/>
              </a:rPr>
              <a:t> which file to use as its makefile </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a:t>
            </a:r>
            <a:r>
              <a:rPr b="0" i="1" lang="en-US" sz="2400" u="sng" cap="none" strike="noStrike">
                <a:solidFill>
                  <a:srgbClr val="000000"/>
                </a:solidFill>
                <a:latin typeface="Calibri"/>
                <a:ea typeface="Calibri"/>
                <a:cs typeface="Calibri"/>
                <a:sym typeface="Calibri"/>
              </a:rPr>
              <a:t>Without –f</a:t>
            </a:r>
            <a:r>
              <a:rPr b="0" i="0" lang="en-US" sz="2400" u="none" cap="none" strike="noStrike">
                <a:solidFill>
                  <a:srgbClr val="000000"/>
                </a:solidFill>
                <a:latin typeface="Calibri"/>
                <a:ea typeface="Calibri"/>
                <a:cs typeface="Calibri"/>
                <a:sym typeface="Calibri"/>
              </a:rPr>
              <a:t>, it looks first for </a:t>
            </a:r>
            <a:r>
              <a:rPr b="0" i="1" lang="en-US" sz="2400" u="none" cap="none" strike="noStrike">
                <a:solidFill>
                  <a:srgbClr val="000000"/>
                </a:solidFill>
                <a:latin typeface="Calibri"/>
                <a:ea typeface="Calibri"/>
                <a:cs typeface="Calibri"/>
                <a:sym typeface="Calibri"/>
              </a:rPr>
              <a:t>makefile</a:t>
            </a:r>
            <a:r>
              <a:rPr b="0" i="0" lang="en-US" sz="2400" u="none" cap="none" strike="noStrike">
                <a:solidFill>
                  <a:srgbClr val="000000"/>
                </a:solidFill>
                <a:latin typeface="Calibri"/>
                <a:ea typeface="Calibri"/>
                <a:cs typeface="Calibri"/>
                <a:sym typeface="Calibri"/>
              </a:rPr>
              <a:t> </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and then for </a:t>
            </a:r>
            <a:r>
              <a:rPr b="0" i="1" lang="en-US" sz="2400" u="none" cap="none" strike="noStrike">
                <a:solidFill>
                  <a:srgbClr val="000000"/>
                </a:solidFill>
                <a:latin typeface="Calibri"/>
                <a:ea typeface="Calibri"/>
                <a:cs typeface="Calibri"/>
                <a:sym typeface="Calibri"/>
              </a:rPr>
              <a:t>Makefile  </a:t>
            </a:r>
            <a:r>
              <a:rPr b="0" i="0" lang="en-US" sz="2400" u="none" cap="none" strike="noStrike">
                <a:solidFill>
                  <a:srgbClr val="000000"/>
                </a:solidFill>
                <a:latin typeface="Calibri"/>
                <a:ea typeface="Calibri"/>
                <a:cs typeface="Calibri"/>
                <a:sym typeface="Calibri"/>
              </a:rPr>
              <a:t>by default.</a:t>
            </a:r>
            <a:endParaRPr/>
          </a:p>
          <a:p>
            <a:pPr indent="0" lvl="0" marL="0" marR="0" rtl="0" algn="l">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1" lang="en-US" sz="2400" u="none" cap="none" strike="noStrike">
                <a:solidFill>
                  <a:srgbClr val="000000"/>
                </a:solidFill>
                <a:latin typeface="Calibri"/>
                <a:ea typeface="Calibri"/>
                <a:cs typeface="Calibri"/>
                <a:sym typeface="Calibri"/>
              </a:rPr>
              <a:t>-</a:t>
            </a:r>
            <a:r>
              <a:rPr b="0" i="0" lang="en-US" sz="2400" u="none" cap="none" strike="noStrike">
                <a:solidFill>
                  <a:srgbClr val="000000"/>
                </a:solidFill>
                <a:latin typeface="Calibri"/>
                <a:ea typeface="Calibri"/>
                <a:cs typeface="Calibri"/>
                <a:sym typeface="Calibri"/>
              </a:rPr>
              <a:t>n	Tells </a:t>
            </a:r>
            <a:r>
              <a:rPr b="1" i="0" lang="en-US" sz="2400" u="none" cap="none" strike="noStrike">
                <a:solidFill>
                  <a:srgbClr val="000000"/>
                </a:solidFill>
                <a:latin typeface="Calibri"/>
                <a:ea typeface="Calibri"/>
                <a:cs typeface="Calibri"/>
                <a:sym typeface="Calibri"/>
              </a:rPr>
              <a:t>make</a:t>
            </a:r>
            <a:r>
              <a:rPr b="0" i="0" lang="en-US" sz="2400" u="none" cap="none" strike="noStrike">
                <a:solidFill>
                  <a:srgbClr val="000000"/>
                </a:solidFill>
                <a:latin typeface="Calibri"/>
                <a:ea typeface="Calibri"/>
                <a:cs typeface="Calibri"/>
                <a:sym typeface="Calibri"/>
              </a:rPr>
              <a:t> to print out what it would have done without </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actually doing it.</a:t>
            </a:r>
            <a:endParaRPr/>
          </a:p>
          <a:p>
            <a:pPr indent="0" lvl="0" marL="0" marR="0" rtl="0" algn="l">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-k	Tells </a:t>
            </a:r>
            <a:r>
              <a:rPr b="1" i="0" lang="en-US" sz="2400" u="none" cap="none" strike="noStrike">
                <a:solidFill>
                  <a:srgbClr val="000000"/>
                </a:solidFill>
                <a:latin typeface="Calibri"/>
                <a:ea typeface="Calibri"/>
                <a:cs typeface="Calibri"/>
                <a:sym typeface="Calibri"/>
              </a:rPr>
              <a:t>make</a:t>
            </a:r>
            <a:r>
              <a:rPr b="0" i="0" lang="en-US" sz="2400" u="none" cap="none" strike="noStrike">
                <a:solidFill>
                  <a:srgbClr val="000000"/>
                </a:solidFill>
                <a:latin typeface="Calibri"/>
                <a:ea typeface="Calibri"/>
                <a:cs typeface="Calibri"/>
                <a:sym typeface="Calibri"/>
              </a:rPr>
              <a:t> to keep going when an error is found, rather</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than stopping as soon as the first problem is detected.</a:t>
            </a:r>
            <a:r>
              <a:rPr b="0" i="1"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16" name="Google Shape;316;p45"/>
          <p:cNvSpPr txBox="1"/>
          <p:nvPr/>
        </p:nvSpPr>
        <p:spPr>
          <a:xfrm>
            <a:off x="979073" y="259336"/>
            <a:ext cx="9732470" cy="60631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1"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INCLS    = -I$(BASE)/include</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Specifies a directory for include files proceeded </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by the </a:t>
            </a:r>
            <a:r>
              <a:rPr b="1" i="1" lang="en-US" sz="2400">
                <a:solidFill>
                  <a:srgbClr val="000000"/>
                </a:solidFill>
                <a:latin typeface="Times New Roman"/>
                <a:ea typeface="Times New Roman"/>
                <a:cs typeface="Times New Roman"/>
                <a:sym typeface="Times New Roman"/>
              </a:rPr>
              <a:t>–I </a:t>
            </a:r>
            <a:r>
              <a:rPr i="1" lang="en-US" sz="2400">
                <a:solidFill>
                  <a:srgbClr val="000000"/>
                </a:solidFill>
                <a:latin typeface="Calibri"/>
                <a:ea typeface="Calibri"/>
                <a:cs typeface="Calibri"/>
                <a:sym typeface="Calibri"/>
              </a:rPr>
              <a:t>option.</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 </a:t>
            </a:r>
            <a:r>
              <a:rPr i="1" lang="en-US" sz="2400">
                <a:solidFill>
                  <a:srgbClr val="000000"/>
                </a:solidFill>
                <a:latin typeface="Times New Roman"/>
                <a:ea typeface="Times New Roman"/>
                <a:cs typeface="Times New Roman"/>
                <a:sym typeface="Times New Roman"/>
              </a:rPr>
              <a:t>-I dir, --include-dir=dir</a:t>
            </a:r>
            <a:endParaRPr i="1"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Specifies a directory dir to search for  included  makefiles.   If</a:t>
            </a:r>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several  -I  options  are used to specify several directories, the</a:t>
            </a:r>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directories are searched in the order specified.  Unlike the argu-</a:t>
            </a:r>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ments  to other flags of make, directories given with -I flags may</a:t>
            </a:r>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come directly after the flag: -Idir is allowed, as well as -I dir.</a:t>
            </a:r>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This syntax is allowed for compatibility with the C preprocessor’s</a:t>
            </a:r>
            <a:endParaRPr/>
          </a:p>
          <a:p>
            <a:pPr indent="0" lvl="0" marL="0" marR="0" rtl="0" algn="l">
              <a:spcBef>
                <a:spcPts val="0"/>
              </a:spcBef>
              <a:spcAft>
                <a:spcPts val="0"/>
              </a:spcAft>
              <a:buNone/>
            </a:pPr>
            <a:r>
              <a:rPr i="1" lang="en-US" sz="2400">
                <a:solidFill>
                  <a:srgbClr val="000000"/>
                </a:solidFill>
                <a:latin typeface="Times New Roman"/>
                <a:ea typeface="Times New Roman"/>
                <a:cs typeface="Times New Roman"/>
                <a:sym typeface="Times New Roman"/>
              </a:rPr>
              <a:t>            -I flag.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22" name="Google Shape;322;p46"/>
          <p:cNvSpPr txBox="1"/>
          <p:nvPr/>
        </p:nvSpPr>
        <p:spPr>
          <a:xfrm>
            <a:off x="904911" y="923637"/>
            <a:ext cx="9480176" cy="2739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LIBS       = $(BASE)/lib/g_lib.a</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Tells the compiler where to find our programmer-constructed header file.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28" name="Google Shape;328;p47"/>
          <p:cNvSpPr txBox="1"/>
          <p:nvPr/>
        </p:nvSpPr>
        <p:spPr>
          <a:xfrm>
            <a:off x="978802" y="895927"/>
            <a:ext cx="9480176" cy="46474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OBJS      =  main.o chk_arrays.o compare.o \</a:t>
            </a:r>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prn_arrays.o slow_sort.o</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In this macro definition the replacement string is the </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list of object files that occurs on the right side of the equal sign. </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(Used backslash \ to continue the line.)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Order is unimportant.</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34" name="Google Shape;334;p48"/>
          <p:cNvSpPr txBox="1"/>
          <p:nvPr/>
        </p:nvSpPr>
        <p:spPr>
          <a:xfrm>
            <a:off x="961534" y="241170"/>
            <a:ext cx="10589764" cy="60324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$(EFILE):  $(OBJS)</a:t>
            </a:r>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@echo “linking. . . . .”</a:t>
            </a:r>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@$(CC) $(CFLAGS) $(INCLS) –c $*.c</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_______________________________________________________________</a:t>
            </a:r>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first line is a dependency line, and the other two specify the actions to be taken.</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 symbol means that the action line itself is not to be echoed on the screen.</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Macro invocation has form:</a:t>
            </a:r>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	$( macro_name )</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So </a:t>
            </a:r>
            <a:r>
              <a:rPr lang="en-US" sz="2400">
                <a:solidFill>
                  <a:srgbClr val="000000"/>
                </a:solidFill>
                <a:latin typeface="Calibri"/>
                <a:ea typeface="Calibri"/>
                <a:cs typeface="Calibri"/>
                <a:sym typeface="Calibri"/>
              </a:rPr>
              <a:t>$(EFILE) is replace by	$(BASE)/bin/compare_sorts</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which then becomes		/c/c/blufox/bin/compare_sorts</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40" name="Google Shape;340;p49"/>
          <p:cNvSpPr txBox="1"/>
          <p:nvPr/>
        </p:nvSpPr>
        <p:spPr>
          <a:xfrm>
            <a:off x="1168923" y="344865"/>
            <a:ext cx="9351389" cy="5570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$(OBJS): compare_sorts.h</a:t>
            </a:r>
            <a:endParaRPr sz="2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rgbClr val="000000"/>
                </a:solidFill>
                <a:latin typeface="Times New Roman"/>
                <a:ea typeface="Times New Roman"/>
                <a:cs typeface="Times New Roman"/>
                <a:sym typeface="Times New Roman"/>
              </a:rPr>
              <a:t>		$(CC)  $(CFLAGS)  $(INCLS)  -c $*.c</a:t>
            </a:r>
            <a:endParaRPr/>
          </a:p>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_______________________________________________________________________________________</a:t>
            </a:r>
            <a:endParaRPr/>
          </a:p>
          <a:p>
            <a:pPr indent="0" lvl="0" marL="0" marR="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$(OBJS) will be replace by the list of object files.</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The second action line is expanded to:</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@gcc –p –o /c/c/blufox/bin/compare_sorts main.o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chk_arrays.o compare.o prn_array.o slow_sort.o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/c/c/blufox/lib/g_lib.a</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Because of the backslash \, the line acts as one line.</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-p causes the compiler to generate extra code suitable for the profiler.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46" name="Google Shape;346;p50"/>
          <p:cNvSpPr txBox="1"/>
          <p:nvPr/>
        </p:nvSpPr>
        <p:spPr>
          <a:xfrm>
            <a:off x="1131217" y="509834"/>
            <a:ext cx="8597246" cy="62170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More details about </a:t>
            </a:r>
            <a:r>
              <a:rPr b="1" i="1" lang="en-US" sz="2800">
                <a:solidFill>
                  <a:srgbClr val="000000"/>
                </a:solidFill>
                <a:latin typeface="Calibri"/>
                <a:ea typeface="Calibri"/>
                <a:cs typeface="Calibri"/>
                <a:sym typeface="Calibri"/>
              </a:rPr>
              <a:t>make</a:t>
            </a:r>
            <a:r>
              <a:rPr lang="en-US" sz="2800">
                <a:solidFill>
                  <a:srgbClr val="000000"/>
                </a:solidFill>
                <a:latin typeface="Calibri"/>
                <a:ea typeface="Calibri"/>
                <a:cs typeface="Calibri"/>
                <a:sym typeface="Calibri"/>
              </a:rPr>
              <a:t> (these expand just before use):</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List of prerequisites changed more recently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than the current target</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Name of the current target</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$&lt;	Name of the current prerequisite</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Name of the current prerequisite, without any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suffix</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Tells </a:t>
            </a:r>
            <a:r>
              <a:rPr b="1" lang="en-US" sz="2400">
                <a:solidFill>
                  <a:srgbClr val="000000"/>
                </a:solidFill>
                <a:latin typeface="Calibri"/>
                <a:ea typeface="Calibri"/>
                <a:cs typeface="Calibri"/>
                <a:sym typeface="Calibri"/>
              </a:rPr>
              <a:t>make</a:t>
            </a:r>
            <a:r>
              <a:rPr lang="en-US" sz="2400">
                <a:solidFill>
                  <a:srgbClr val="000000"/>
                </a:solidFill>
                <a:latin typeface="Calibri"/>
                <a:ea typeface="Calibri"/>
                <a:cs typeface="Calibri"/>
                <a:sym typeface="Calibri"/>
              </a:rPr>
              <a:t> to ignore any errors.</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Tells </a:t>
            </a:r>
            <a:r>
              <a:rPr b="1" lang="en-US" sz="2400">
                <a:solidFill>
                  <a:srgbClr val="000000"/>
                </a:solidFill>
                <a:latin typeface="Calibri"/>
                <a:ea typeface="Calibri"/>
                <a:cs typeface="Calibri"/>
                <a:sym typeface="Calibri"/>
              </a:rPr>
              <a:t>make</a:t>
            </a:r>
            <a:r>
              <a:rPr lang="en-US" sz="2400">
                <a:solidFill>
                  <a:srgbClr val="000000"/>
                </a:solidFill>
                <a:latin typeface="Calibri"/>
                <a:ea typeface="Calibri"/>
                <a:cs typeface="Calibri"/>
                <a:sym typeface="Calibri"/>
              </a:rPr>
              <a:t> not to print the command to standard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output before executing it.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52" name="Google Shape;352;p51"/>
          <p:cNvSpPr txBox="1"/>
          <p:nvPr/>
        </p:nvSpPr>
        <p:spPr>
          <a:xfrm>
            <a:off x="987458" y="472126"/>
            <a:ext cx="9909928" cy="42165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The </a:t>
            </a:r>
            <a:r>
              <a:rPr b="1" i="1" lang="en-US" sz="2800">
                <a:solidFill>
                  <a:srgbClr val="000000"/>
                </a:solidFill>
                <a:latin typeface="Calibri"/>
                <a:ea typeface="Calibri"/>
                <a:cs typeface="Calibri"/>
                <a:sym typeface="Calibri"/>
              </a:rPr>
              <a:t>touch</a:t>
            </a:r>
            <a:r>
              <a:rPr lang="en-US" sz="2800">
                <a:solidFill>
                  <a:srgbClr val="000000"/>
                </a:solidFill>
                <a:latin typeface="Calibri"/>
                <a:ea typeface="Calibri"/>
                <a:cs typeface="Calibri"/>
                <a:sym typeface="Calibri"/>
              </a:rPr>
              <a:t> command:</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Syntax:  touch [options] </a:t>
            </a:r>
            <a:r>
              <a:rPr i="1" lang="en-US" sz="2400">
                <a:solidFill>
                  <a:srgbClr val="000000"/>
                </a:solidFill>
                <a:latin typeface="Calibri"/>
                <a:ea typeface="Calibri"/>
                <a:cs typeface="Calibri"/>
                <a:sym typeface="Calibri"/>
              </a:rPr>
              <a:t>files</a:t>
            </a:r>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Changes two timestamps associated with a file:</a:t>
            </a:r>
            <a:endParaRPr/>
          </a:p>
          <a:p>
            <a:pPr indent="-342900" lvl="1" marL="80010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its </a:t>
            </a:r>
            <a:r>
              <a:rPr b="0" i="1" lang="en-US" sz="2400" u="none" cap="none" strike="noStrike">
                <a:solidFill>
                  <a:srgbClr val="000000"/>
                </a:solidFill>
                <a:latin typeface="Calibri"/>
                <a:ea typeface="Calibri"/>
                <a:cs typeface="Calibri"/>
                <a:sym typeface="Calibri"/>
              </a:rPr>
              <a:t>modification time</a:t>
            </a:r>
            <a:r>
              <a:rPr b="0" i="0" lang="en-US" sz="2400" u="none" cap="none" strike="noStrike">
                <a:solidFill>
                  <a:srgbClr val="000000"/>
                </a:solidFill>
                <a:latin typeface="Calibri"/>
                <a:ea typeface="Calibri"/>
                <a:cs typeface="Calibri"/>
                <a:sym typeface="Calibri"/>
              </a:rPr>
              <a:t> (when the file’s data was last changed)</a:t>
            </a:r>
            <a:endParaRPr/>
          </a:p>
          <a:p>
            <a:pPr indent="-342900" lvl="1" marL="800100" marR="0" rtl="0" algn="l">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	its </a:t>
            </a:r>
            <a:r>
              <a:rPr b="0" i="1" lang="en-US" sz="2400" u="none" cap="none" strike="noStrike">
                <a:solidFill>
                  <a:srgbClr val="000000"/>
                </a:solidFill>
                <a:latin typeface="Calibri"/>
                <a:ea typeface="Calibri"/>
                <a:cs typeface="Calibri"/>
                <a:sym typeface="Calibri"/>
              </a:rPr>
              <a:t>access time</a:t>
            </a:r>
            <a:r>
              <a:rPr b="0" i="0" lang="en-US" sz="2400" u="none" cap="none" strike="noStrike">
                <a:solidFill>
                  <a:srgbClr val="000000"/>
                </a:solidFill>
                <a:latin typeface="Calibri"/>
                <a:ea typeface="Calibri"/>
                <a:cs typeface="Calibri"/>
                <a:sym typeface="Calibri"/>
              </a:rPr>
              <a:t> (when the file was last read)</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If a given file doesn’t exist, </a:t>
            </a:r>
            <a:r>
              <a:rPr i="1" lang="en-US" sz="2400">
                <a:solidFill>
                  <a:srgbClr val="000000"/>
                </a:solidFill>
                <a:latin typeface="Calibri"/>
                <a:ea typeface="Calibri"/>
                <a:cs typeface="Calibri"/>
                <a:sym typeface="Calibri"/>
              </a:rPr>
              <a:t>touch</a:t>
            </a:r>
            <a:r>
              <a:rPr lang="en-US" sz="2400">
                <a:solidFill>
                  <a:srgbClr val="000000"/>
                </a:solidFill>
                <a:latin typeface="Calibri"/>
                <a:ea typeface="Calibri"/>
                <a:cs typeface="Calibri"/>
                <a:sym typeface="Calibri"/>
              </a:rPr>
              <a:t> creates it as an empty file.</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58" name="Google Shape;358;p52"/>
          <p:cNvSpPr txBox="1"/>
          <p:nvPr/>
        </p:nvSpPr>
        <p:spPr>
          <a:xfrm>
            <a:off x="1150070" y="1066801"/>
            <a:ext cx="9096866"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If we had done a </a:t>
            </a:r>
            <a:r>
              <a:rPr i="1" lang="en-US" sz="2800">
                <a:solidFill>
                  <a:srgbClr val="000000"/>
                </a:solidFill>
                <a:latin typeface="Calibri"/>
                <a:ea typeface="Calibri"/>
                <a:cs typeface="Calibri"/>
                <a:sym typeface="Calibri"/>
              </a:rPr>
              <a:t>touch</a:t>
            </a:r>
            <a:r>
              <a:rPr lang="en-US" sz="2800">
                <a:solidFill>
                  <a:srgbClr val="000000"/>
                </a:solidFill>
                <a:latin typeface="Calibri"/>
                <a:ea typeface="Calibri"/>
                <a:cs typeface="Calibri"/>
                <a:sym typeface="Calibri"/>
              </a:rPr>
              <a:t> on </a:t>
            </a:r>
            <a:r>
              <a:rPr i="1" lang="en-US" sz="2800">
                <a:solidFill>
                  <a:srgbClr val="000000"/>
                </a:solidFill>
                <a:latin typeface="Calibri"/>
                <a:ea typeface="Calibri"/>
                <a:cs typeface="Calibri"/>
                <a:sym typeface="Calibri"/>
              </a:rPr>
              <a:t>compare_sorts.h,</a:t>
            </a:r>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Calibri"/>
                <a:ea typeface="Calibri"/>
                <a:cs typeface="Calibri"/>
                <a:sym typeface="Calibri"/>
              </a:rPr>
              <a:t>we would have forced all the other files to be recompiled.</a:t>
            </a:r>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800">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364" name="Google Shape;364;p53"/>
          <p:cNvSpPr txBox="1"/>
          <p:nvPr/>
        </p:nvSpPr>
        <p:spPr>
          <a:xfrm>
            <a:off x="1036162" y="194821"/>
            <a:ext cx="10317638"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Calibri"/>
                <a:ea typeface="Calibri"/>
                <a:cs typeface="Calibri"/>
                <a:sym typeface="Calibri"/>
              </a:rPr>
              <a:t>Other Useful Tools:</a:t>
            </a:r>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diff</a:t>
            </a:r>
            <a:r>
              <a:rPr lang="en-US" sz="2400">
                <a:solidFill>
                  <a:srgbClr val="000000"/>
                </a:solidFill>
                <a:latin typeface="Calibri"/>
                <a:ea typeface="Calibri"/>
                <a:cs typeface="Calibri"/>
                <a:sym typeface="Calibri"/>
              </a:rPr>
              <a:t>	Prints the lines that differ in two files.</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wc</a:t>
            </a:r>
            <a:r>
              <a:rPr lang="en-US" sz="2400">
                <a:solidFill>
                  <a:srgbClr val="000000"/>
                </a:solidFill>
                <a:latin typeface="Calibri"/>
                <a:ea typeface="Calibri"/>
                <a:cs typeface="Calibri"/>
                <a:sym typeface="Calibri"/>
              </a:rPr>
              <a:t>	Word Count. Counts lines, words, and characters in one or more files.</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awk</a:t>
            </a:r>
            <a:r>
              <a:rPr lang="en-US" sz="2400">
                <a:solidFill>
                  <a:srgbClr val="000000"/>
                </a:solidFill>
                <a:latin typeface="Calibri"/>
                <a:ea typeface="Calibri"/>
                <a:cs typeface="Calibri"/>
                <a:sym typeface="Calibri"/>
              </a:rPr>
              <a:t>	A pattern scanning and processing language.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On Linux, it is </a:t>
            </a:r>
            <a:r>
              <a:rPr b="1" i="1" lang="en-US" sz="2400">
                <a:solidFill>
                  <a:srgbClr val="000000"/>
                </a:solidFill>
                <a:latin typeface="Calibri"/>
                <a:ea typeface="Calibri"/>
                <a:cs typeface="Calibri"/>
                <a:sym typeface="Calibri"/>
              </a:rPr>
              <a:t>gawk</a:t>
            </a:r>
            <a:r>
              <a:rPr i="1" lang="en-US" sz="24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a superset of </a:t>
            </a:r>
            <a:r>
              <a:rPr i="1" lang="en-US" sz="2400">
                <a:solidFill>
                  <a:srgbClr val="000000"/>
                </a:solidFill>
                <a:latin typeface="Calibri"/>
                <a:ea typeface="Calibri"/>
                <a:cs typeface="Calibri"/>
                <a:sym typeface="Calibri"/>
              </a:rPr>
              <a:t>awk.</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lex</a:t>
            </a:r>
            <a:r>
              <a:rPr lang="en-US" sz="2400">
                <a:solidFill>
                  <a:srgbClr val="000000"/>
                </a:solidFill>
                <a:latin typeface="Calibri"/>
                <a:ea typeface="Calibri"/>
                <a:cs typeface="Calibri"/>
                <a:sym typeface="Calibri"/>
              </a:rPr>
              <a:t>	Generates C code for lexical analysis.</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On Linux, it is </a:t>
            </a:r>
            <a:r>
              <a:rPr b="1" i="1" lang="en-US" sz="2400">
                <a:solidFill>
                  <a:srgbClr val="000000"/>
                </a:solidFill>
                <a:latin typeface="Calibri"/>
                <a:ea typeface="Calibri"/>
                <a:cs typeface="Calibri"/>
                <a:sym typeface="Calibri"/>
              </a:rPr>
              <a:t>flex</a:t>
            </a:r>
            <a:r>
              <a:rPr i="1" lang="en-US" sz="2400">
                <a:solidFill>
                  <a:srgbClr val="000000"/>
                </a:solidFill>
                <a:latin typeface="Calibri"/>
                <a:ea typeface="Calibri"/>
                <a:cs typeface="Calibri"/>
                <a:sym typeface="Calibri"/>
              </a:rPr>
              <a:t> , </a:t>
            </a:r>
            <a:r>
              <a:rPr lang="en-US" sz="2400">
                <a:solidFill>
                  <a:srgbClr val="000000"/>
                </a:solidFill>
                <a:latin typeface="Calibri"/>
                <a:ea typeface="Calibri"/>
                <a:cs typeface="Calibri"/>
                <a:sym typeface="Calibri"/>
              </a:rPr>
              <a:t>a superset of </a:t>
            </a:r>
            <a:r>
              <a:rPr i="1" lang="en-US" sz="2400">
                <a:solidFill>
                  <a:srgbClr val="000000"/>
                </a:solidFill>
                <a:latin typeface="Calibri"/>
                <a:ea typeface="Calibri"/>
                <a:cs typeface="Calibri"/>
                <a:sym typeface="Calibri"/>
              </a:rPr>
              <a:t>lex.</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sed</a:t>
            </a:r>
            <a:r>
              <a:rPr lang="en-US" sz="2400">
                <a:solidFill>
                  <a:srgbClr val="000000"/>
                </a:solidFill>
                <a:latin typeface="Calibri"/>
                <a:ea typeface="Calibri"/>
                <a:cs typeface="Calibri"/>
                <a:sym typeface="Calibri"/>
              </a:rPr>
              <a:t>	A stream editor that takes its commands from a file.</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yacc</a:t>
            </a:r>
            <a:r>
              <a:rPr lang="en-US" sz="2400">
                <a:solidFill>
                  <a:srgbClr val="000000"/>
                </a:solidFill>
                <a:latin typeface="Calibri"/>
                <a:ea typeface="Calibri"/>
                <a:cs typeface="Calibri"/>
                <a:sym typeface="Calibri"/>
              </a:rPr>
              <a:t>	A parser generator.</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bison</a:t>
            </a:r>
            <a:r>
              <a:rPr lang="en-US" sz="2400">
                <a:solidFill>
                  <a:srgbClr val="000000"/>
                </a:solidFill>
                <a:latin typeface="Calibri"/>
                <a:ea typeface="Calibri"/>
                <a:cs typeface="Calibri"/>
                <a:sym typeface="Calibri"/>
              </a:rPr>
              <a:t>   	GNU Project parser generator (yacc replacement)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ctrTitle"/>
          </p:nvPr>
        </p:nvSpPr>
        <p:spPr>
          <a:xfrm>
            <a:off x="2209800" y="1154545"/>
            <a:ext cx="7772400" cy="400191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0" i="0" lang="en-US" sz="4400" u="none" cap="none" strike="noStrike">
                <a:solidFill>
                  <a:schemeClr val="dk1"/>
                </a:solidFill>
                <a:latin typeface="Calibri"/>
                <a:ea typeface="Calibri"/>
                <a:cs typeface="Calibri"/>
                <a:sym typeface="Calibri"/>
              </a:rPr>
              <a:t> 5_UNIX</a:t>
            </a: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The </a:t>
            </a:r>
            <a:r>
              <a:rPr b="0" i="1" lang="en-US" sz="4400" u="none" cap="none" strike="noStrike">
                <a:solidFill>
                  <a:schemeClr val="dk1"/>
                </a:solidFill>
                <a:latin typeface="Calibri"/>
                <a:ea typeface="Calibri"/>
                <a:cs typeface="Calibri"/>
                <a:sym typeface="Calibri"/>
              </a:rPr>
              <a:t>make</a:t>
            </a:r>
            <a:r>
              <a:rPr b="0" i="0" lang="en-US" sz="4400" u="none" cap="none" strike="noStrike">
                <a:solidFill>
                  <a:schemeClr val="dk1"/>
                </a:solidFill>
                <a:latin typeface="Calibri"/>
                <a:ea typeface="Calibri"/>
                <a:cs typeface="Calibri"/>
                <a:sym typeface="Calibri"/>
              </a:rPr>
              <a:t> Tool/Command</a:t>
            </a: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The End</a:t>
            </a:r>
            <a:endParaRPr/>
          </a:p>
        </p:txBody>
      </p:sp>
      <p:sp>
        <p:nvSpPr>
          <p:cNvPr id="370" name="Google Shape;370;p54"/>
          <p:cNvSpPr txBox="1"/>
          <p:nvPr>
            <p:ph idx="1" type="subTitle"/>
          </p:nvPr>
        </p:nvSpPr>
        <p:spPr>
          <a:xfrm>
            <a:off x="2895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a:p>
        </p:txBody>
      </p:sp>
      <p:sp>
        <p:nvSpPr>
          <p:cNvPr id="371" name="Google Shape;371;p5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97">
                <a:solidFill>
                  <a:srgbClr val="000000"/>
                </a:solidFill>
                <a:latin typeface="Calibri"/>
                <a:ea typeface="Calibri"/>
                <a:cs typeface="Calibri"/>
                <a:sym typeface="Calibri"/>
              </a:rPr>
              <a:t>‹#›</a:t>
            </a:fld>
            <a:endParaRPr sz="997">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4499" u="none" cap="none" strike="noStrike">
                <a:solidFill>
                  <a:schemeClr val="dk1"/>
                </a:solidFill>
                <a:latin typeface="Calibri"/>
                <a:ea typeface="Calibri"/>
                <a:cs typeface="Calibri"/>
                <a:sym typeface="Calibri"/>
              </a:rPr>
              <a:t>A simple code file &amp; its make file</a:t>
            </a:r>
            <a:endParaRPr/>
          </a:p>
        </p:txBody>
      </p:sp>
      <p:sp>
        <p:nvSpPr>
          <p:cNvPr id="124" name="Google Shape;124;p19"/>
          <p:cNvSpPr txBox="1"/>
          <p:nvPr>
            <p:ph idx="1" type="body"/>
          </p:nvPr>
        </p:nvSpPr>
        <p:spPr>
          <a:xfrm>
            <a:off x="831851" y="4589466"/>
            <a:ext cx="10515600" cy="15001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1800"/>
              <a:buFont typeface="Arial"/>
              <a:buNone/>
            </a:pPr>
            <a:r>
              <a:t/>
            </a:r>
            <a:endParaRPr b="0" i="0" sz="1800" u="none" cap="none" strike="noStrike">
              <a:solidFill>
                <a:srgbClr val="888888"/>
              </a:solidFill>
              <a:latin typeface="Calibri"/>
              <a:ea typeface="Calibri"/>
              <a:cs typeface="Calibri"/>
              <a:sym typeface="Calibri"/>
            </a:endParaRPr>
          </a:p>
        </p:txBody>
      </p:sp>
      <p:sp>
        <p:nvSpPr>
          <p:cNvPr id="125" name="Google Shape;125;p1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97" u="none" cap="none" strike="noStrike">
                <a:solidFill>
                  <a:srgbClr val="888888"/>
                </a:solidFill>
                <a:latin typeface="Calibri"/>
                <a:ea typeface="Calibri"/>
                <a:cs typeface="Calibri"/>
                <a:sym typeface="Calibri"/>
              </a:rPr>
              <a:t>‹#›</a:t>
            </a:fld>
            <a:endParaRPr b="0" i="0" sz="997"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sp>
        <p:nvSpPr>
          <p:cNvPr id="131" name="Google Shape;131;p20"/>
          <p:cNvSpPr txBox="1"/>
          <p:nvPr/>
        </p:nvSpPr>
        <p:spPr>
          <a:xfrm>
            <a:off x="977245" y="291050"/>
            <a:ext cx="8619241" cy="62478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power.c             */</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#include &lt;stdio.h&gt;</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#include &lt;stdlib.h&gt;</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#include &lt;math.h&gt;</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int main(void)</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float x, y;</a:t>
            </a:r>
            <a:endParaRPr/>
          </a:p>
          <a:p>
            <a:pPr indent="0" lvl="0" marL="0" marR="0" rtl="0" algn="l">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printf("\nThe program takes x and y from stdin and displays x^y.\n");</a:t>
            </a:r>
            <a:endParaRPr/>
          </a:p>
          <a:p>
            <a:pPr indent="0" lvl="0" marL="0" marR="0" rtl="0" algn="l">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printf("Enter integer x:  ");</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scanf ("%f", &amp;x);</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printf("Enter integer y:  ");</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scanf ("%f", &amp;y);</a:t>
            </a:r>
            <a:endParaRPr/>
          </a:p>
          <a:p>
            <a:pPr indent="0" lvl="0" marL="0" marR="0" rtl="0" algn="l">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printf("x^y is: %6.3f\n", pow((double)x,(double)y));</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    return EXIT_SUCCESS;</a:t>
            </a:r>
            <a:endParaRPr/>
          </a:p>
          <a:p>
            <a:pPr indent="0" lvl="0" marL="0" marR="0" rtl="0" algn="l">
              <a:spcBef>
                <a:spcPts val="0"/>
              </a:spcBef>
              <a:spcAft>
                <a:spcPts val="0"/>
              </a:spcAft>
              <a:buNone/>
            </a:pPr>
            <a:r>
              <a:rPr b="0" i="0" lang="en-US" sz="2000" u="none" cap="none" strike="noStrike">
                <a:solidFill>
                  <a:srgbClr val="000000"/>
                </a:solidFill>
                <a:latin typeface="Calibri"/>
                <a:ea typeface="Calibri"/>
                <a:cs typeface="Calibri"/>
                <a:sym typeface="Calibri"/>
              </a:rPr>
              <a:t>}</a:t>
            </a:r>
            <a:endParaRPr/>
          </a:p>
          <a:p>
            <a:pPr indent="0" lvl="0" marL="0" marR="0" rtl="0" algn="l">
              <a:spcBef>
                <a:spcPts val="0"/>
              </a:spcBef>
              <a:spcAft>
                <a:spcPts val="0"/>
              </a:spcAft>
              <a:buNone/>
            </a:pPr>
            <a:r>
              <a:rPr b="1" i="0" lang="en-US" sz="2000" u="none" cap="none" strike="noStrike">
                <a:solidFill>
                  <a:srgbClr val="000000"/>
                </a:solidFill>
                <a:latin typeface="Calibri"/>
                <a:ea typeface="Calibri"/>
                <a:cs typeface="Calibri"/>
                <a:sym typeface="Calibri"/>
              </a:rPr>
              <a:t>	/* The RUN is on the next slide */</a:t>
            </a:r>
            <a:endParaRPr/>
          </a:p>
          <a:p>
            <a:pPr indent="0" lvl="0" marL="0" marR="0" rtl="0" algn="l">
              <a:spcBef>
                <a:spcPts val="0"/>
              </a:spcBef>
              <a:spcAft>
                <a:spcPts val="0"/>
              </a:spcAft>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sp>
        <p:nvSpPr>
          <p:cNvPr id="137" name="Google Shape;137;p21"/>
          <p:cNvSpPr txBox="1"/>
          <p:nvPr/>
        </p:nvSpPr>
        <p:spPr>
          <a:xfrm>
            <a:off x="1233148" y="82938"/>
            <a:ext cx="8928755" cy="70173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[bielr@athena ~/csc60]30&gt; </a:t>
            </a:r>
            <a:r>
              <a:rPr b="1" i="0" lang="en-US" sz="2400" u="none" cap="none" strike="noStrike">
                <a:solidFill>
                  <a:srgbClr val="000000"/>
                </a:solidFill>
                <a:latin typeface="Calibri"/>
                <a:ea typeface="Calibri"/>
                <a:cs typeface="Calibri"/>
                <a:sym typeface="Calibri"/>
              </a:rPr>
              <a:t>gcc power.c -o power</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/tmp/ccEzY1AX.o(.text+0x83): In function `main':</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undefined reference to `pow'</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collect2: ld returned 1 exit status</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[bielr@athena ~/csc60]31&gt;</a:t>
            </a:r>
            <a:endParaRPr/>
          </a:p>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a:t>
            </a:r>
            <a:r>
              <a:rPr b="1" i="1" lang="en-US" sz="2400" u="none" cap="none" strike="noStrike">
                <a:solidFill>
                  <a:srgbClr val="000000"/>
                </a:solidFill>
                <a:latin typeface="Calibri"/>
                <a:ea typeface="Calibri"/>
                <a:cs typeface="Calibri"/>
                <a:sym typeface="Calibri"/>
              </a:rPr>
              <a:t>Forgot to add…  –lm  …to link to the math library.</a:t>
            </a:r>
            <a:endParaRPr b="1"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[bielr@athena ~/csc60]38&gt; </a:t>
            </a:r>
            <a:r>
              <a:rPr b="1" i="0" lang="en-US" sz="2400" u="none" cap="none" strike="noStrike">
                <a:solidFill>
                  <a:srgbClr val="000000"/>
                </a:solidFill>
                <a:latin typeface="Calibri"/>
                <a:ea typeface="Calibri"/>
                <a:cs typeface="Calibri"/>
                <a:sym typeface="Calibri"/>
              </a:rPr>
              <a:t>gcc power.c -lm -o power</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[bielr@athena ~/csc60]39&gt; </a:t>
            </a:r>
            <a:r>
              <a:rPr b="1" i="0" lang="en-US" sz="2400" u="none" cap="none" strike="noStrike">
                <a:solidFill>
                  <a:srgbClr val="000000"/>
                </a:solidFill>
                <a:latin typeface="Calibri"/>
                <a:ea typeface="Calibri"/>
                <a:cs typeface="Calibri"/>
                <a:sym typeface="Calibri"/>
              </a:rPr>
              <a:t>power</a:t>
            </a:r>
            <a:endParaRPr/>
          </a:p>
          <a:p>
            <a:pPr indent="0" lvl="0" marL="0" marR="0" rtl="0" algn="l">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The program takes x and y from stdin and displays x^y.</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Enter integer x:  9.82</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Enter integer y:  2.3</a:t>
            </a:r>
            <a:endParaRPr/>
          </a:p>
          <a:p>
            <a:pPr indent="0" lvl="0" marL="0" marR="0" rtl="0" algn="l">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x^y is: 191.362</a:t>
            </a:r>
            <a:endParaRPr/>
          </a:p>
          <a:p>
            <a:pPr indent="0" lvl="0" marL="0" marR="0" rtl="0" algn="l">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[bielr@athena ~/csc60]40&gt;</a:t>
            </a:r>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cxnSp>
        <p:nvCxnSpPr>
          <p:cNvPr id="138" name="Google Shape;138;p21"/>
          <p:cNvCxnSpPr/>
          <p:nvPr/>
        </p:nvCxnSpPr>
        <p:spPr>
          <a:xfrm flipH="1" rot="10800000">
            <a:off x="894761" y="2059042"/>
            <a:ext cx="9087439" cy="75414"/>
          </a:xfrm>
          <a:prstGeom prst="straightConnector1">
            <a:avLst/>
          </a:prstGeom>
          <a:noFill/>
          <a:ln cap="flat" cmpd="sng" w="38100">
            <a:solidFill>
              <a:schemeClr val="accent1"/>
            </a:solidFill>
            <a:prstDash val="solid"/>
            <a:miter lim="800000"/>
            <a:headEnd len="sm" w="sm" type="none"/>
            <a:tailEnd len="sm" w="sm" type="none"/>
          </a:ln>
        </p:spPr>
      </p:cxnSp>
      <p:cxnSp>
        <p:nvCxnSpPr>
          <p:cNvPr id="139" name="Google Shape;139;p21"/>
          <p:cNvCxnSpPr/>
          <p:nvPr/>
        </p:nvCxnSpPr>
        <p:spPr>
          <a:xfrm flipH="1" rot="10800000">
            <a:off x="894760" y="2621989"/>
            <a:ext cx="9087439" cy="75414"/>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Calibri"/>
              <a:ea typeface="Calibri"/>
              <a:cs typeface="Calibri"/>
              <a:sym typeface="Calibri"/>
            </a:endParaRPr>
          </a:p>
        </p:txBody>
      </p:sp>
      <p:sp>
        <p:nvSpPr>
          <p:cNvPr id="145" name="Google Shape;145;p22"/>
          <p:cNvSpPr txBox="1"/>
          <p:nvPr/>
        </p:nvSpPr>
        <p:spPr>
          <a:xfrm>
            <a:off x="1025236" y="570323"/>
            <a:ext cx="7213600"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rgbClr val="000000"/>
                </a:solidFill>
                <a:latin typeface="Calibri"/>
                <a:ea typeface="Calibri"/>
                <a:cs typeface="Calibri"/>
                <a:sym typeface="Calibri"/>
              </a:rPr>
              <a:t>A makefile for the power program</a:t>
            </a:r>
            <a:r>
              <a:rPr b="0" i="0" lang="en-US" sz="2800" u="none" cap="none" strike="noStrike">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&gt;vim makefile</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 Sample makefile for the power program</a:t>
            </a:r>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 Remember:  each command line starts with a TAB</a:t>
            </a:r>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power: power.c</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400" u="none" cap="none" strike="noStrike">
                <a:solidFill>
                  <a:srgbClr val="000000"/>
                </a:solidFill>
                <a:latin typeface="Calibri"/>
                <a:ea typeface="Calibri"/>
                <a:cs typeface="Calibri"/>
                <a:sym typeface="Calibri"/>
              </a:rPr>
              <a:t>	  cc power.c –o power –lm</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800" u="none" cap="none" strike="noStrike">
                <a:solidFill>
                  <a:srgbClr val="000000"/>
                </a:solidFill>
                <a:latin typeface="Calibri"/>
                <a:ea typeface="Calibri"/>
                <a:cs typeface="Calibri"/>
                <a:sym typeface="Calibri"/>
              </a:rPr>
              <a:t>&gt;</a:t>
            </a:r>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146" name="Google Shape;146;p22"/>
          <p:cNvSpPr/>
          <p:nvPr/>
        </p:nvSpPr>
        <p:spPr>
          <a:xfrm>
            <a:off x="1120003" y="2105891"/>
            <a:ext cx="6721669" cy="1976582"/>
          </a:xfrm>
          <a:prstGeom prst="rect">
            <a:avLst/>
          </a:prstGeom>
          <a:noFill/>
          <a:ln cap="flat" cmpd="sng" w="381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22"/>
          <p:cNvSpPr txBox="1"/>
          <p:nvPr/>
        </p:nvSpPr>
        <p:spPr>
          <a:xfrm>
            <a:off x="8610600" y="1155008"/>
            <a:ext cx="2343728" cy="707886"/>
          </a:xfrm>
          <a:prstGeom prst="rect">
            <a:avLst/>
          </a:prstGeom>
          <a:noFill/>
          <a:ln cap="flat" cmpd="sng" w="2857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Contents of the file named </a:t>
            </a:r>
            <a:r>
              <a:rPr b="0" i="1" lang="en-US" sz="2000" u="none" cap="none" strike="noStrike">
                <a:solidFill>
                  <a:schemeClr val="dk1"/>
                </a:solidFill>
                <a:latin typeface="Calibri"/>
                <a:ea typeface="Calibri"/>
                <a:cs typeface="Calibri"/>
                <a:sym typeface="Calibri"/>
              </a:rPr>
              <a:t>makefile</a:t>
            </a:r>
            <a:endParaRPr i="1" sz="2000">
              <a:solidFill>
                <a:schemeClr val="dk1"/>
              </a:solidFill>
              <a:latin typeface="Calibri"/>
              <a:ea typeface="Calibri"/>
              <a:cs typeface="Calibri"/>
              <a:sym typeface="Calibri"/>
            </a:endParaRPr>
          </a:p>
        </p:txBody>
      </p:sp>
      <p:cxnSp>
        <p:nvCxnSpPr>
          <p:cNvPr id="148" name="Google Shape;148;p22"/>
          <p:cNvCxnSpPr>
            <a:stCxn id="147" idx="1"/>
          </p:cNvCxnSpPr>
          <p:nvPr/>
        </p:nvCxnSpPr>
        <p:spPr>
          <a:xfrm flipH="1">
            <a:off x="7841700" y="1508951"/>
            <a:ext cx="768900" cy="597000"/>
          </a:xfrm>
          <a:prstGeom prst="straightConnector1">
            <a:avLst/>
          </a:prstGeom>
          <a:noFill/>
          <a:ln cap="flat" cmpd="sng" w="2857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54" name="Google Shape;154;p23"/>
          <p:cNvSpPr txBox="1"/>
          <p:nvPr/>
        </p:nvSpPr>
        <p:spPr>
          <a:xfrm>
            <a:off x="1112363" y="811491"/>
            <a:ext cx="8088198"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~/csc60]40&gt; </a:t>
            </a:r>
            <a:r>
              <a:rPr b="1" lang="en-US" sz="2400">
                <a:solidFill>
                  <a:srgbClr val="000000"/>
                </a:solidFill>
                <a:latin typeface="Calibri"/>
                <a:ea typeface="Calibri"/>
                <a:cs typeface="Calibri"/>
                <a:sym typeface="Calibri"/>
              </a:rPr>
              <a:t>make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make: `power' is up to date.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~/csc60]41&gt;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400">
                <a:solidFill>
                  <a:srgbClr val="000000"/>
                </a:solidFill>
                <a:latin typeface="Calibri"/>
                <a:ea typeface="Calibri"/>
                <a:cs typeface="Calibri"/>
                <a:sym typeface="Calibri"/>
              </a:rPr>
              <a:t>	Use touch to alter the dates to force recompilation</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~/csc60]44&gt; </a:t>
            </a:r>
            <a:r>
              <a:rPr b="1" lang="en-US" sz="2400">
                <a:solidFill>
                  <a:srgbClr val="000000"/>
                </a:solidFill>
                <a:latin typeface="Calibri"/>
                <a:ea typeface="Calibri"/>
                <a:cs typeface="Calibri"/>
                <a:sym typeface="Calibri"/>
              </a:rPr>
              <a:t>touch power.c</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~/csc60]45&gt; </a:t>
            </a:r>
            <a:r>
              <a:rPr b="1" lang="en-US" sz="2400">
                <a:solidFill>
                  <a:srgbClr val="000000"/>
                </a:solidFill>
                <a:latin typeface="Calibri"/>
                <a:ea typeface="Calibri"/>
                <a:cs typeface="Calibri"/>
                <a:sym typeface="Calibri"/>
              </a:rPr>
              <a:t>make</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cc power.c -o power -lm</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[bielr@athena ~/csc60]46&gt;</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000000"/>
                </a:solidFill>
                <a:latin typeface="Calibri"/>
                <a:ea typeface="Calibri"/>
                <a:cs typeface="Calibri"/>
                <a:sym typeface="Calibri"/>
              </a:rPr>
              <a:t>‹#›</a:t>
            </a:fld>
            <a:endParaRPr sz="1400">
              <a:solidFill>
                <a:srgbClr val="000000"/>
              </a:solidFill>
              <a:latin typeface="Calibri"/>
              <a:ea typeface="Calibri"/>
              <a:cs typeface="Calibri"/>
              <a:sym typeface="Calibri"/>
            </a:endParaRPr>
          </a:p>
        </p:txBody>
      </p:sp>
      <p:sp>
        <p:nvSpPr>
          <p:cNvPr id="160" name="Google Shape;160;p24"/>
          <p:cNvSpPr txBox="1"/>
          <p:nvPr/>
        </p:nvSpPr>
        <p:spPr>
          <a:xfrm>
            <a:off x="815418" y="194821"/>
            <a:ext cx="9035591" cy="66479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  </a:t>
            </a:r>
            <a:r>
              <a:rPr b="1" lang="en-US" sz="2400">
                <a:solidFill>
                  <a:srgbClr val="000000"/>
                </a:solidFill>
                <a:latin typeface="Calibri"/>
                <a:ea typeface="Calibri"/>
                <a:cs typeface="Calibri"/>
                <a:sym typeface="Calibri"/>
              </a:rPr>
              <a:t>power2.c</a:t>
            </a:r>
            <a:r>
              <a:rPr lang="en-US" sz="2400">
                <a:solidFill>
                  <a:srgbClr val="000000"/>
                </a:solidFill>
                <a:latin typeface="Calibri"/>
                <a:ea typeface="Calibri"/>
                <a:cs typeface="Calibri"/>
                <a:sym typeface="Calibri"/>
              </a:rPr>
              <a:t>    		</a:t>
            </a:r>
            <a:r>
              <a:rPr i="1" lang="en-US" sz="2400">
                <a:solidFill>
                  <a:srgbClr val="000000"/>
                </a:solidFill>
                <a:latin typeface="Calibri"/>
                <a:ea typeface="Calibri"/>
                <a:cs typeface="Calibri"/>
                <a:sym typeface="Calibri"/>
              </a:rPr>
              <a:t>Alter </a:t>
            </a:r>
            <a:r>
              <a:rPr b="1" i="1" lang="en-US" sz="2400">
                <a:solidFill>
                  <a:srgbClr val="000000"/>
                </a:solidFill>
                <a:latin typeface="Calibri"/>
                <a:ea typeface="Calibri"/>
                <a:cs typeface="Calibri"/>
                <a:sym typeface="Calibri"/>
              </a:rPr>
              <a:t>power</a:t>
            </a:r>
            <a:r>
              <a:rPr i="1" lang="en-US" sz="2400">
                <a:solidFill>
                  <a:srgbClr val="000000"/>
                </a:solidFill>
                <a:latin typeface="Calibri"/>
                <a:ea typeface="Calibri"/>
                <a:cs typeface="Calibri"/>
                <a:sym typeface="Calibri"/>
              </a:rPr>
              <a:t> so it is in </a:t>
            </a:r>
            <a:r>
              <a:rPr i="1" lang="en-US" sz="2400" u="sng">
                <a:solidFill>
                  <a:srgbClr val="000000"/>
                </a:solidFill>
                <a:latin typeface="Calibri"/>
                <a:ea typeface="Calibri"/>
                <a:cs typeface="Calibri"/>
                <a:sym typeface="Calibri"/>
              </a:rPr>
              <a:t>two</a:t>
            </a:r>
            <a:r>
              <a:rPr i="1" lang="en-US" sz="2400">
                <a:solidFill>
                  <a:srgbClr val="000000"/>
                </a:solidFill>
                <a:latin typeface="Calibri"/>
                <a:ea typeface="Calibri"/>
                <a:cs typeface="Calibri"/>
                <a:sym typeface="Calibri"/>
              </a:rPr>
              <a:t> functions. </a:t>
            </a:r>
            <a:r>
              <a:rPr lang="en-US" sz="2400">
                <a:solidFill>
                  <a:srgbClr val="000000"/>
                </a:solidFill>
                <a:latin typeface="Calibri"/>
                <a:ea typeface="Calibri"/>
                <a:cs typeface="Calibri"/>
                <a:sym typeface="Calibri"/>
              </a:rPr>
              <a:t>*/</a:t>
            </a:r>
            <a:endParaRPr i="1" sz="24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2200">
                <a:solidFill>
                  <a:srgbClr val="000000"/>
                </a:solidFill>
                <a:latin typeface="Calibri"/>
                <a:ea typeface="Calibri"/>
                <a:cs typeface="Calibri"/>
                <a:sym typeface="Calibri"/>
              </a:rPr>
              <a:t>					                           </a:t>
            </a:r>
            <a:r>
              <a:rPr i="1" lang="en-US" sz="2400">
                <a:solidFill>
                  <a:srgbClr val="000000"/>
                </a:solidFill>
                <a:latin typeface="Calibri"/>
                <a:ea typeface="Calibri"/>
                <a:cs typeface="Calibri"/>
                <a:sym typeface="Calibri"/>
              </a:rPr>
              <a:t> </a:t>
            </a:r>
            <a:r>
              <a:rPr lang="en-US" sz="2400">
                <a:solidFill>
                  <a:srgbClr val="000000"/>
                </a:solidFill>
                <a:latin typeface="Calibri"/>
                <a:ea typeface="Calibri"/>
                <a:cs typeface="Calibri"/>
                <a:sym typeface="Calibri"/>
              </a:rPr>
              <a:t>/*</a:t>
            </a:r>
            <a:r>
              <a:rPr i="1" lang="en-US" sz="2400">
                <a:solidFill>
                  <a:srgbClr val="000000"/>
                </a:solidFill>
                <a:latin typeface="Calibri"/>
                <a:ea typeface="Calibri"/>
                <a:cs typeface="Calibri"/>
                <a:sym typeface="Calibri"/>
              </a:rPr>
              <a:t> page 1 of 2 </a:t>
            </a:r>
            <a:r>
              <a:rPr lang="en-US" sz="24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#include &lt;stdio.h&gt;</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#include &lt;stdlib.h&gt;</a:t>
            </a:r>
            <a:endParaRPr/>
          </a:p>
          <a:p>
            <a:pPr indent="0" lvl="0" marL="0" marR="0" rtl="0" algn="l">
              <a:spcBef>
                <a:spcPts val="0"/>
              </a:spcBef>
              <a:spcAft>
                <a:spcPts val="0"/>
              </a:spcAft>
              <a:buNone/>
            </a:pPr>
            <a:r>
              <a:rPr b="1" lang="en-US" sz="2200">
                <a:solidFill>
                  <a:srgbClr val="000000"/>
                </a:solidFill>
                <a:latin typeface="Calibri"/>
                <a:ea typeface="Calibri"/>
                <a:cs typeface="Calibri"/>
                <a:sym typeface="Calibri"/>
              </a:rPr>
              <a:t>double compute(double x, double y);</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int main(void)</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float x, y;</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printf("\nThe program takes x and y from stdin and displays x^y.\n");</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printf("Enter integer x: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scanf ("%f", &amp;x);</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printf("Enter integer y: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scanf ("%f", &amp;y);</a:t>
            </a:r>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printf("\nx^y is: %6.3f\n\n", </a:t>
            </a:r>
            <a:r>
              <a:rPr b="1" lang="en-US" sz="2200">
                <a:solidFill>
                  <a:srgbClr val="000000"/>
                </a:solidFill>
                <a:latin typeface="Calibri"/>
                <a:ea typeface="Calibri"/>
                <a:cs typeface="Calibri"/>
                <a:sym typeface="Calibri"/>
              </a:rPr>
              <a:t>compute</a:t>
            </a:r>
            <a:r>
              <a:rPr lang="en-US" sz="2200">
                <a:solidFill>
                  <a:srgbClr val="000000"/>
                </a:solidFill>
                <a:latin typeface="Calibri"/>
                <a:ea typeface="Calibri"/>
                <a:cs typeface="Calibri"/>
                <a:sym typeface="Calibri"/>
              </a:rPr>
              <a:t>(x,y));</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return EXIT_SUCCESS;</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a:t>
            </a:r>
            <a:endParaRPr/>
          </a:p>
          <a:p>
            <a:pPr indent="0" lvl="0" marL="0" marR="0" rtl="0" algn="l">
              <a:spcBef>
                <a:spcPts val="0"/>
              </a:spcBef>
              <a:spcAft>
                <a:spcPts val="0"/>
              </a:spcAft>
              <a:buNone/>
            </a:pPr>
            <a:r>
              <a:t/>
            </a:r>
            <a:endParaRPr sz="22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