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4"/>
    <p:restoredTop sz="96296"/>
  </p:normalViewPr>
  <p:slideViewPr>
    <p:cSldViewPr snapToGrid="0" snapToObjects="1">
      <p:cViewPr varScale="1">
        <p:scale>
          <a:sx n="123" d="100"/>
          <a:sy n="123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E6E1-E216-BE4C-BA62-441825E0E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7B604-480D-DD40-A497-E0FFEB4FF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469F-A490-5447-A4F0-C96756BC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39CF-DD68-7941-9FD5-8C2D845BC36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E9611-9165-C342-A9DF-9633B182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7FBDA-D551-954F-93CD-CA6D8D2D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9F-BFE9-E44E-BB1D-2362FD194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C119-5980-F14A-9070-8FC1A32D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25538-CDEB-A244-A637-DBD1082D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A39F5-1725-2140-A8FE-C2711D18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39CF-DD68-7941-9FD5-8C2D845BC36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73F1-AC3E-1B42-B275-68CF2BCC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3B25-646D-FF40-A440-15442654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9F-BFE9-E44E-BB1D-2362FD194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2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AFF65-5089-E043-B7D1-91D3FB1DE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EC7F4-C785-924D-ABCD-9F402E3E1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08F7-083D-E44B-A4C9-CCB68A9E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39CF-DD68-7941-9FD5-8C2D845BC36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5424-E614-804A-9982-4212C690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F707-8D6C-DF4D-977B-A89172BA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9F-BFE9-E44E-BB1D-2362FD194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4670-3C01-B848-A024-345CBFE3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77EC-6F82-C944-B61A-2B0C43B2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B50A9-E91B-4E4F-8A63-6C35A658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39CF-DD68-7941-9FD5-8C2D845BC36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694EA-D34F-3A4E-B8A1-3AE71DA9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B221-DD56-C14D-97ED-59ABCC6F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9F-BFE9-E44E-BB1D-2362FD194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5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B224-AC99-3D42-AFA6-1FE206B2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2095-5029-B84D-9A5D-529649159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09C70-9EF2-9847-8BEF-06F709A5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39CF-DD68-7941-9FD5-8C2D845BC36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79C12-CA2E-1943-A2C6-9B721468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EBC72-8D01-F044-B5B6-01B7BF35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9F-BFE9-E44E-BB1D-2362FD194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8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6AE3-4BD4-B94B-BE64-22A641A4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C1D-3429-984E-BFC4-A7560C722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ED52A-D96A-9948-B032-3138FBA94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CB86-1741-D041-BCE3-EBC7C73A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39CF-DD68-7941-9FD5-8C2D845BC36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5BA61-8C84-1F41-948F-FF387252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E030B-ACD5-B147-85CC-CE1E0372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9F-BFE9-E44E-BB1D-2362FD194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1093-11D9-EA46-A49C-C81FFCB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5400-E4B6-424A-9DB5-1AAEB69D3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D0232-C327-C04C-8FBD-B54386B81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E631C-525D-014B-8452-6C3E1D170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3A808-2B5D-0E45-99A9-B2B8D5583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52D4A-9CE5-9E4A-B686-022BC77B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39CF-DD68-7941-9FD5-8C2D845BC36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92625-B6F4-7248-B9D4-9BF80A1C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4B0EB-89DB-C545-89AB-D35DB8E8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9F-BFE9-E44E-BB1D-2362FD194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3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42BF-767E-4046-96CA-E2FFAF55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AB937-F24A-0640-9EF2-A21D3A51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39CF-DD68-7941-9FD5-8C2D845BC36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16B34-1B7A-3D48-9E5C-30D14B1A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3E10C-5991-AE4D-8BB3-44699B08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9F-BFE9-E44E-BB1D-2362FD194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3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3F34C-F2CC-774F-9264-2C58FA99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39CF-DD68-7941-9FD5-8C2D845BC36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A185C-055F-8F4A-A611-053C1B8C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4CB8-BAAC-F448-8E84-6FAA06D5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9F-BFE9-E44E-BB1D-2362FD194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D0A9-58EE-EA4E-B967-E963F83B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C6496-5737-F540-8080-3129EFE6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CEEF1-008D-D549-82B6-88BF53205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B3303-459E-854E-A519-4FF90585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39CF-DD68-7941-9FD5-8C2D845BC36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5CB38-A836-C44D-9C2E-91305AB8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AE2BD-9D16-104F-9E91-F401EDD5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9F-BFE9-E44E-BB1D-2362FD194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39B8-CD6D-EE45-9081-F6DD4B88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4EFD5-2139-204F-875D-D285CAC06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88684-B674-BE44-ABD5-6DCD0D34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6397B-FE2E-8F4A-AE56-0293FC00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39CF-DD68-7941-9FD5-8C2D845BC36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D32E3-BDD1-9F4C-AF37-4378742A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4176F-02FE-074D-8EC2-875C0832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9F-BFE9-E44E-BB1D-2362FD194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73199-3005-F741-9300-1AE00AEE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E33B1-843A-1448-BBD5-15F3C2A3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F4A1E-16D4-F841-AF28-3CB0746C4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D39CF-DD68-7941-9FD5-8C2D845BC36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1B46-C3FA-D842-85AA-1992E7165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7E8B-2678-984F-8F9F-F8751082F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999F-BFE9-E44E-BB1D-2362FD194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1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CF34-2685-544F-A6EE-C54412E7A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472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83D57-0B5B-A142-BBCC-D3DDF89D9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1 </a:t>
            </a:r>
            <a:r>
              <a:rPr lang="en-US" dirty="0" err="1"/>
              <a:t>Presentatio</a:t>
            </a:r>
            <a:r>
              <a:rPr lang="en-US" dirty="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366795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C3F2-98C0-2847-A78C-5C4277C9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MLP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210640F-9154-5C41-8B13-58DF8D88D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20850"/>
            <a:ext cx="5803200" cy="4352400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839AF5C-F6D5-5D4A-AC87-E076CA80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41600" cy="438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F15CFB-847E-944E-A9A5-DB9AE2405149}"/>
              </a:ext>
            </a:extLst>
          </p:cNvPr>
          <p:cNvSpPr txBox="1"/>
          <p:nvPr/>
        </p:nvSpPr>
        <p:spPr>
          <a:xfrm>
            <a:off x="838200" y="1745662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F5E12-8A9D-514F-AB7B-EB4C0A02BA59}"/>
              </a:ext>
            </a:extLst>
          </p:cNvPr>
          <p:cNvSpPr txBox="1"/>
          <p:nvPr/>
        </p:nvSpPr>
        <p:spPr>
          <a:xfrm>
            <a:off x="6868391" y="1745662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2</a:t>
            </a:r>
          </a:p>
        </p:txBody>
      </p:sp>
    </p:spTree>
    <p:extLst>
      <p:ext uri="{BB962C8B-B14F-4D97-AF65-F5344CB8AC3E}">
        <p14:creationId xmlns:p14="http://schemas.microsoft.com/office/powerpoint/2010/main" val="81584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C1F6-C5E5-A24B-8F7D-560F46E2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Contributers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EC5D-8CAE-704A-BF49-7FA81026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Talal Bazerbachi (ID: 40023278)</a:t>
            </a:r>
          </a:p>
          <a:p>
            <a:r>
              <a:rPr lang="en-US" dirty="0"/>
              <a:t>Hani </a:t>
            </a:r>
            <a:r>
              <a:rPr lang="en-US" dirty="0" err="1"/>
              <a:t>Sabsoub</a:t>
            </a:r>
            <a:r>
              <a:rPr lang="en-US" dirty="0"/>
              <a:t> (ID: --)</a:t>
            </a:r>
          </a:p>
        </p:txBody>
      </p:sp>
    </p:spTree>
    <p:extLst>
      <p:ext uri="{BB962C8B-B14F-4D97-AF65-F5344CB8AC3E}">
        <p14:creationId xmlns:p14="http://schemas.microsoft.com/office/powerpoint/2010/main" val="186251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0F3E-3E7C-F44D-AF4F-8A245288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Preceptron</a:t>
            </a:r>
            <a:endParaRPr lang="en-US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9F989CD-4724-0E4F-AE73-454EF7FC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487324"/>
            <a:ext cx="5149970" cy="3137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ED12E-4377-EA4D-AB67-09E90C70DCBF}"/>
              </a:ext>
            </a:extLst>
          </p:cNvPr>
          <p:cNvSpPr txBox="1"/>
          <p:nvPr/>
        </p:nvSpPr>
        <p:spPr>
          <a:xfrm>
            <a:off x="748145" y="1321356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995C7-B54E-7A43-8281-8B99C5ABB6B0}"/>
              </a:ext>
            </a:extLst>
          </p:cNvPr>
          <p:cNvSpPr txBox="1"/>
          <p:nvPr/>
        </p:nvSpPr>
        <p:spPr>
          <a:xfrm>
            <a:off x="237030" y="2117992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BF86DA61-81C8-8441-822E-A53F3AF4B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525" y="2487324"/>
            <a:ext cx="6212475" cy="11462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3C0BCC-65AD-4445-8A67-EAF91BFF78FE}"/>
              </a:ext>
            </a:extLst>
          </p:cNvPr>
          <p:cNvSpPr txBox="1"/>
          <p:nvPr/>
        </p:nvSpPr>
        <p:spPr>
          <a:xfrm>
            <a:off x="5964462" y="2117992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Report</a:t>
            </a:r>
          </a:p>
        </p:txBody>
      </p:sp>
    </p:spTree>
    <p:extLst>
      <p:ext uri="{BB962C8B-B14F-4D97-AF65-F5344CB8AC3E}">
        <p14:creationId xmlns:p14="http://schemas.microsoft.com/office/powerpoint/2010/main" val="219548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211B-B1D4-FE41-8B0C-5428E6C5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Preceptron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CF25A-DA78-C744-A735-0B16C8F8C95F}"/>
              </a:ext>
            </a:extLst>
          </p:cNvPr>
          <p:cNvSpPr txBox="1"/>
          <p:nvPr/>
        </p:nvSpPr>
        <p:spPr>
          <a:xfrm>
            <a:off x="4638584" y="1451643"/>
            <a:ext cx="1250373" cy="374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2</a:t>
            </a:r>
          </a:p>
        </p:txBody>
      </p:sp>
      <p:pic>
        <p:nvPicPr>
          <p:cNvPr id="7" name="Picture 6" descr="A screen shot of a keyboard&#10;&#10;Description automatically generated">
            <a:extLst>
              <a:ext uri="{FF2B5EF4-FFF2-40B4-BE49-F238E27FC236}">
                <a16:creationId xmlns:a16="http://schemas.microsoft.com/office/drawing/2014/main" id="{EC53512C-A6C0-5744-8958-2A56C0AE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2" y="2346037"/>
            <a:ext cx="3657600" cy="21844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950C7D0A-4D2B-5E4A-8711-D5050C17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317" y="2440709"/>
            <a:ext cx="5036483" cy="9882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2DF53C-DCC2-2B48-98A9-69DFBE463ED0}"/>
              </a:ext>
            </a:extLst>
          </p:cNvPr>
          <p:cNvSpPr txBox="1"/>
          <p:nvPr/>
        </p:nvSpPr>
        <p:spPr>
          <a:xfrm>
            <a:off x="617302" y="1970643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4E1AB-D1A5-1C49-821C-A5992F17580A}"/>
              </a:ext>
            </a:extLst>
          </p:cNvPr>
          <p:cNvSpPr txBox="1"/>
          <p:nvPr/>
        </p:nvSpPr>
        <p:spPr>
          <a:xfrm>
            <a:off x="6317317" y="1962067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Report</a:t>
            </a:r>
          </a:p>
        </p:txBody>
      </p:sp>
    </p:spTree>
    <p:extLst>
      <p:ext uri="{BB962C8B-B14F-4D97-AF65-F5344CB8AC3E}">
        <p14:creationId xmlns:p14="http://schemas.microsoft.com/office/powerpoint/2010/main" val="414451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AC07-2E74-B144-BBA1-A195B06B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MLP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3EF46-FAA9-0E47-914A-25E45125656E}"/>
              </a:ext>
            </a:extLst>
          </p:cNvPr>
          <p:cNvSpPr txBox="1"/>
          <p:nvPr/>
        </p:nvSpPr>
        <p:spPr>
          <a:xfrm>
            <a:off x="2156675" y="1953491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5C6-C442-214C-B618-04CBE22078F3}"/>
              </a:ext>
            </a:extLst>
          </p:cNvPr>
          <p:cNvSpPr txBox="1"/>
          <p:nvPr/>
        </p:nvSpPr>
        <p:spPr>
          <a:xfrm>
            <a:off x="8572500" y="1953491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2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A8A7C92-7250-5C48-8ABA-3D927DE4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4" y="2926361"/>
            <a:ext cx="5598026" cy="3217634"/>
          </a:xfrm>
          <a:prstGeom prst="rect">
            <a:avLst/>
          </a:prstGeom>
        </p:spPr>
      </p:pic>
      <p:pic>
        <p:nvPicPr>
          <p:cNvPr id="9" name="Picture 8" descr="A close up of a keyboard&#10;&#10;Description automatically generated">
            <a:extLst>
              <a:ext uri="{FF2B5EF4-FFF2-40B4-BE49-F238E27FC236}">
                <a16:creationId xmlns:a16="http://schemas.microsoft.com/office/drawing/2014/main" id="{7F3AB475-048A-C64A-A3BC-32392CAA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156" y="3085459"/>
            <a:ext cx="3683000" cy="2120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76E410-2F29-2741-8D6B-54BF51EC7E8A}"/>
              </a:ext>
            </a:extLst>
          </p:cNvPr>
          <p:cNvSpPr txBox="1"/>
          <p:nvPr/>
        </p:nvSpPr>
        <p:spPr>
          <a:xfrm>
            <a:off x="5504126" y="1268092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5791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CC11-4C5F-B244-8858-096A1A9F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MLP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540C47F-86A8-AC49-89D8-4D2CFB59C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1500"/>
            <a:ext cx="3479800" cy="63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842556-098E-0740-9835-183C857133D5}"/>
              </a:ext>
            </a:extLst>
          </p:cNvPr>
          <p:cNvSpPr txBox="1"/>
          <p:nvPr/>
        </p:nvSpPr>
        <p:spPr>
          <a:xfrm>
            <a:off x="838200" y="2519338"/>
            <a:ext cx="259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1 Metrics Report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3194E2E-F474-C046-9C4F-B6C022655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5150"/>
            <a:ext cx="3746500" cy="647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FF2442-C32B-9E4F-977F-6E9C0CABCD86}"/>
              </a:ext>
            </a:extLst>
          </p:cNvPr>
          <p:cNvSpPr txBox="1"/>
          <p:nvPr/>
        </p:nvSpPr>
        <p:spPr>
          <a:xfrm>
            <a:off x="6096000" y="2519338"/>
            <a:ext cx="259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2 Metrics Report</a:t>
            </a:r>
          </a:p>
        </p:txBody>
      </p:sp>
    </p:spTree>
    <p:extLst>
      <p:ext uri="{BB962C8B-B14F-4D97-AF65-F5344CB8AC3E}">
        <p14:creationId xmlns:p14="http://schemas.microsoft.com/office/powerpoint/2010/main" val="107836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7F1E-E227-5F43-8E65-7D189663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MLP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07F5B7F-F1A6-1741-B84E-41FD55277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111375"/>
            <a:ext cx="5842000" cy="43815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7165576-2BA3-434B-A726-31DC87FD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1375"/>
            <a:ext cx="5842000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067AFB-B623-664F-91C0-A1E1C3695E9B}"/>
              </a:ext>
            </a:extLst>
          </p:cNvPr>
          <p:cNvSpPr txBox="1"/>
          <p:nvPr/>
        </p:nvSpPr>
        <p:spPr>
          <a:xfrm>
            <a:off x="890033" y="2111375"/>
            <a:ext cx="10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85DF1-3F9E-EE49-9F68-27EFF31D6C0F}"/>
              </a:ext>
            </a:extLst>
          </p:cNvPr>
          <p:cNvSpPr/>
          <p:nvPr/>
        </p:nvSpPr>
        <p:spPr>
          <a:xfrm>
            <a:off x="6732033" y="2111375"/>
            <a:ext cx="1140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Set 2</a:t>
            </a:r>
          </a:p>
        </p:txBody>
      </p:sp>
    </p:spTree>
    <p:extLst>
      <p:ext uri="{BB962C8B-B14F-4D97-AF65-F5344CB8AC3E}">
        <p14:creationId xmlns:p14="http://schemas.microsoft.com/office/powerpoint/2010/main" val="220641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B941-9762-6B4E-95E4-2F805611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MLP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5A66B-D9AB-1742-8A6B-6ED9793456C9}"/>
              </a:ext>
            </a:extLst>
          </p:cNvPr>
          <p:cNvSpPr txBox="1"/>
          <p:nvPr/>
        </p:nvSpPr>
        <p:spPr>
          <a:xfrm>
            <a:off x="5197485" y="132135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96D0B937-8C83-D44F-BEEB-14A48344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72" y="2551423"/>
            <a:ext cx="5357686" cy="2985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B6B264-5F4D-DB41-AE48-812BB27C3BBA}"/>
              </a:ext>
            </a:extLst>
          </p:cNvPr>
          <p:cNvSpPr txBox="1"/>
          <p:nvPr/>
        </p:nvSpPr>
        <p:spPr>
          <a:xfrm>
            <a:off x="268044" y="2109355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1</a:t>
            </a:r>
          </a:p>
        </p:txBody>
      </p:sp>
      <p:pic>
        <p:nvPicPr>
          <p:cNvPr id="9" name="Picture 8" descr="A close up of a screen&#10;&#10;Description automatically generated">
            <a:extLst>
              <a:ext uri="{FF2B5EF4-FFF2-40B4-BE49-F238E27FC236}">
                <a16:creationId xmlns:a16="http://schemas.microsoft.com/office/drawing/2014/main" id="{D1639D0D-15D7-0947-9D7F-C9F1C9A8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44" y="2478687"/>
            <a:ext cx="4982515" cy="2671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1A0BA1-888A-E640-8A3B-EFD4807C74CF}"/>
              </a:ext>
            </a:extLst>
          </p:cNvPr>
          <p:cNvSpPr txBox="1"/>
          <p:nvPr/>
        </p:nvSpPr>
        <p:spPr>
          <a:xfrm>
            <a:off x="6523744" y="2109355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2</a:t>
            </a:r>
          </a:p>
        </p:txBody>
      </p:sp>
    </p:spTree>
    <p:extLst>
      <p:ext uri="{BB962C8B-B14F-4D97-AF65-F5344CB8AC3E}">
        <p14:creationId xmlns:p14="http://schemas.microsoft.com/office/powerpoint/2010/main" val="299547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BCA2-4748-D54E-8E10-251D7476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MLP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394CB88-2FD5-5E46-A949-CEF25FE7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72" y="2646919"/>
            <a:ext cx="5156290" cy="951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1998EC-35C2-A24B-9CE2-D64EFF92ED4D}"/>
              </a:ext>
            </a:extLst>
          </p:cNvPr>
          <p:cNvSpPr txBox="1"/>
          <p:nvPr/>
        </p:nvSpPr>
        <p:spPr>
          <a:xfrm>
            <a:off x="353002" y="2266669"/>
            <a:ext cx="1319933" cy="38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DEF6F-D763-944F-981D-A8139226B8D1}"/>
              </a:ext>
            </a:extLst>
          </p:cNvPr>
          <p:cNvSpPr txBox="1"/>
          <p:nvPr/>
        </p:nvSpPr>
        <p:spPr>
          <a:xfrm>
            <a:off x="4813726" y="1321356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Reports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A8F9E0B-D92E-3E4D-A5FA-F041AEE2E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677" y="2646919"/>
            <a:ext cx="5137257" cy="951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BB7D50-BFBB-FE4B-B82F-A4F14377B6BB}"/>
              </a:ext>
            </a:extLst>
          </p:cNvPr>
          <p:cNvSpPr txBox="1"/>
          <p:nvPr/>
        </p:nvSpPr>
        <p:spPr>
          <a:xfrm>
            <a:off x="6681677" y="2276533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2</a:t>
            </a:r>
          </a:p>
        </p:txBody>
      </p:sp>
    </p:spTree>
    <p:extLst>
      <p:ext uri="{BB962C8B-B14F-4D97-AF65-F5344CB8AC3E}">
        <p14:creationId xmlns:p14="http://schemas.microsoft.com/office/powerpoint/2010/main" val="248875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95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 472</vt:lpstr>
      <vt:lpstr>Contributers:</vt:lpstr>
      <vt:lpstr>Preceptron</vt:lpstr>
      <vt:lpstr>Preceptron</vt:lpstr>
      <vt:lpstr>Base MLP</vt:lpstr>
      <vt:lpstr>Base MLP</vt:lpstr>
      <vt:lpstr>Base MLP</vt:lpstr>
      <vt:lpstr>Best MLP</vt:lpstr>
      <vt:lpstr>Best MLP</vt:lpstr>
      <vt:lpstr>Best MLP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</dc:title>
  <dc:creator>Talal Bazerbachi</dc:creator>
  <cp:lastModifiedBy>Talal Bazerbachi</cp:lastModifiedBy>
  <cp:revision>6</cp:revision>
  <dcterms:created xsi:type="dcterms:W3CDTF">2020-10-20T07:58:53Z</dcterms:created>
  <dcterms:modified xsi:type="dcterms:W3CDTF">2020-10-20T08:51:26Z</dcterms:modified>
</cp:coreProperties>
</file>